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1"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90"/>
  </p:normalViewPr>
  <p:slideViewPr>
    <p:cSldViewPr snapToGrid="0" snapToObjects="1">
      <p:cViewPr varScale="1">
        <p:scale>
          <a:sx n="99" d="100"/>
          <a:sy n="99"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AED7F4-1163-48CF-8D81-C46BDAA3860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665FA89-D0FC-4A98-83DC-F276A1190535}">
      <dgm:prSet/>
      <dgm:spPr/>
      <dgm:t>
        <a:bodyPr/>
        <a:lstStyle/>
        <a:p>
          <a:r>
            <a:rPr lang="en-US" dirty="0"/>
            <a:t>What does the author give us in the way of exposition for understanding the story? What do we learn of the characters and their pasts, or about their environment and its particular nature, that prepares us for the individual conflict we experience in the story?  </a:t>
          </a:r>
        </a:p>
      </dgm:t>
    </dgm:pt>
    <dgm:pt modelId="{CAAAA678-3C50-4450-AC1E-60C12C9617B1}" type="parTrans" cxnId="{9137D2CC-ECFA-4E5E-95F5-B19ED4EA4029}">
      <dgm:prSet/>
      <dgm:spPr/>
      <dgm:t>
        <a:bodyPr/>
        <a:lstStyle/>
        <a:p>
          <a:endParaRPr lang="en-US"/>
        </a:p>
      </dgm:t>
    </dgm:pt>
    <dgm:pt modelId="{AD72C4A2-8E89-4576-BC37-8F419C2CB718}" type="sibTrans" cxnId="{9137D2CC-ECFA-4E5E-95F5-B19ED4EA4029}">
      <dgm:prSet/>
      <dgm:spPr/>
      <dgm:t>
        <a:bodyPr/>
        <a:lstStyle/>
        <a:p>
          <a:endParaRPr lang="en-US"/>
        </a:p>
      </dgm:t>
    </dgm:pt>
    <dgm:pt modelId="{3322DB21-A60D-4561-9F6A-07106A359C67}">
      <dgm:prSet/>
      <dgm:spPr/>
      <dgm:t>
        <a:bodyPr/>
        <a:lstStyle/>
        <a:p>
          <a:r>
            <a:rPr lang="en-US"/>
            <a:t>Where and when is the story set? Is the setting essential to the working out of the story? Or could the story have happened at any place or at any time? In what way does the setting contribute to the story’s mood?</a:t>
          </a:r>
        </a:p>
      </dgm:t>
    </dgm:pt>
    <dgm:pt modelId="{7D2B8369-8715-4826-8F8E-3A4C0D257A0A}" type="parTrans" cxnId="{D330CA13-977B-4A07-94F5-AD9FE5A7FB24}">
      <dgm:prSet/>
      <dgm:spPr/>
      <dgm:t>
        <a:bodyPr/>
        <a:lstStyle/>
        <a:p>
          <a:endParaRPr lang="en-US"/>
        </a:p>
      </dgm:t>
    </dgm:pt>
    <dgm:pt modelId="{29924B88-C411-437A-A072-1FFF18955050}" type="sibTrans" cxnId="{D330CA13-977B-4A07-94F5-AD9FE5A7FB24}">
      <dgm:prSet/>
      <dgm:spPr/>
      <dgm:t>
        <a:bodyPr/>
        <a:lstStyle/>
        <a:p>
          <a:endParaRPr lang="en-US"/>
        </a:p>
      </dgm:t>
    </dgm:pt>
    <dgm:pt modelId="{80548A1C-976A-48C9-ADB8-75969E374B50}">
      <dgm:prSet/>
      <dgm:spPr/>
      <dgm:t>
        <a:bodyPr/>
        <a:lstStyle/>
        <a:p>
          <a:r>
            <a:rPr lang="en-US"/>
            <a:t>What is the significance of the title of the story? How does it prepare us for the action that takes place?</a:t>
          </a:r>
        </a:p>
      </dgm:t>
    </dgm:pt>
    <dgm:pt modelId="{67399A44-2AC1-4536-8D3F-8850D9C02BB8}" type="parTrans" cxnId="{305A0F2D-05FD-421B-93AF-6E08C9B03AA0}">
      <dgm:prSet/>
      <dgm:spPr/>
      <dgm:t>
        <a:bodyPr/>
        <a:lstStyle/>
        <a:p>
          <a:endParaRPr lang="en-US"/>
        </a:p>
      </dgm:t>
    </dgm:pt>
    <dgm:pt modelId="{3F7E2516-7DBB-431C-9716-3FC9B6B2033E}" type="sibTrans" cxnId="{305A0F2D-05FD-421B-93AF-6E08C9B03AA0}">
      <dgm:prSet/>
      <dgm:spPr/>
      <dgm:t>
        <a:bodyPr/>
        <a:lstStyle/>
        <a:p>
          <a:endParaRPr lang="en-US"/>
        </a:p>
      </dgm:t>
    </dgm:pt>
    <dgm:pt modelId="{B2618F16-981F-42E4-92F3-D03D680ED55F}">
      <dgm:prSet/>
      <dgm:spPr/>
      <dgm:t>
        <a:bodyPr/>
        <a:lstStyle/>
        <a:p>
          <a:r>
            <a:rPr lang="en-US"/>
            <a:t>If there is an epigraph or dedication to the story, what is its relation to the story’s meaning?</a:t>
          </a:r>
        </a:p>
      </dgm:t>
    </dgm:pt>
    <dgm:pt modelId="{30918691-458A-40F9-BA41-FA742F268CE5}" type="parTrans" cxnId="{509A7326-BC65-4C17-8D63-24908F139ECF}">
      <dgm:prSet/>
      <dgm:spPr/>
      <dgm:t>
        <a:bodyPr/>
        <a:lstStyle/>
        <a:p>
          <a:endParaRPr lang="en-US"/>
        </a:p>
      </dgm:t>
    </dgm:pt>
    <dgm:pt modelId="{74B3FB4F-01CD-45F5-B50E-E78FD0655A16}" type="sibTrans" cxnId="{509A7326-BC65-4C17-8D63-24908F139ECF}">
      <dgm:prSet/>
      <dgm:spPr/>
      <dgm:t>
        <a:bodyPr/>
        <a:lstStyle/>
        <a:p>
          <a:endParaRPr lang="en-US"/>
        </a:p>
      </dgm:t>
    </dgm:pt>
    <dgm:pt modelId="{83AEBD2C-4A88-4918-89EC-38E8376453FB}" type="pres">
      <dgm:prSet presAssocID="{B7AED7F4-1163-48CF-8D81-C46BDAA38604}" presName="root" presStyleCnt="0">
        <dgm:presLayoutVars>
          <dgm:dir/>
          <dgm:resizeHandles val="exact"/>
        </dgm:presLayoutVars>
      </dgm:prSet>
      <dgm:spPr/>
    </dgm:pt>
    <dgm:pt modelId="{E5D251BD-8F71-4E38-B783-43B3DABE6AE8}" type="pres">
      <dgm:prSet presAssocID="{6665FA89-D0FC-4A98-83DC-F276A1190535}" presName="compNode" presStyleCnt="0"/>
      <dgm:spPr/>
    </dgm:pt>
    <dgm:pt modelId="{765C23EE-00CA-4FD4-BDAF-CFF4AFE60247}" type="pres">
      <dgm:prSet presAssocID="{6665FA89-D0FC-4A98-83DC-F276A1190535}" presName="bgRect" presStyleLbl="bgShp" presStyleIdx="0" presStyleCnt="4"/>
      <dgm:spPr/>
    </dgm:pt>
    <dgm:pt modelId="{AA4DDD01-0229-4E1A-82D1-103AA5C80B18}" type="pres">
      <dgm:prSet presAssocID="{6665FA89-D0FC-4A98-83DC-F276A119053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oker Hat"/>
        </a:ext>
      </dgm:extLst>
    </dgm:pt>
    <dgm:pt modelId="{5C18A1C7-F18F-40E0-92FC-F63B24659418}" type="pres">
      <dgm:prSet presAssocID="{6665FA89-D0FC-4A98-83DC-F276A1190535}" presName="spaceRect" presStyleCnt="0"/>
      <dgm:spPr/>
    </dgm:pt>
    <dgm:pt modelId="{0D7C591A-D224-4E91-8F56-E8EB7DBC6E27}" type="pres">
      <dgm:prSet presAssocID="{6665FA89-D0FC-4A98-83DC-F276A1190535}" presName="parTx" presStyleLbl="revTx" presStyleIdx="0" presStyleCnt="4">
        <dgm:presLayoutVars>
          <dgm:chMax val="0"/>
          <dgm:chPref val="0"/>
        </dgm:presLayoutVars>
      </dgm:prSet>
      <dgm:spPr/>
    </dgm:pt>
    <dgm:pt modelId="{E96C752C-21D6-4B7B-ABC0-758599C37694}" type="pres">
      <dgm:prSet presAssocID="{AD72C4A2-8E89-4576-BC37-8F419C2CB718}" presName="sibTrans" presStyleCnt="0"/>
      <dgm:spPr/>
    </dgm:pt>
    <dgm:pt modelId="{4C7A873D-D23E-4D43-A4AA-5EE4983E8367}" type="pres">
      <dgm:prSet presAssocID="{3322DB21-A60D-4561-9F6A-07106A359C67}" presName="compNode" presStyleCnt="0"/>
      <dgm:spPr/>
    </dgm:pt>
    <dgm:pt modelId="{711A67A9-C56D-4DCC-B81E-97DEEA6A6BA5}" type="pres">
      <dgm:prSet presAssocID="{3322DB21-A60D-4561-9F6A-07106A359C67}" presName="bgRect" presStyleLbl="bgShp" presStyleIdx="1" presStyleCnt="4"/>
      <dgm:spPr/>
    </dgm:pt>
    <dgm:pt modelId="{82B0F28D-1947-4390-9A93-5CA4354FC046}" type="pres">
      <dgm:prSet presAssocID="{3322DB21-A60D-4561-9F6A-07106A359C6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Book"/>
        </a:ext>
      </dgm:extLst>
    </dgm:pt>
    <dgm:pt modelId="{0351FC79-2FE3-44B3-AE0E-302CE2E29527}" type="pres">
      <dgm:prSet presAssocID="{3322DB21-A60D-4561-9F6A-07106A359C67}" presName="spaceRect" presStyleCnt="0"/>
      <dgm:spPr/>
    </dgm:pt>
    <dgm:pt modelId="{F7515E90-EE72-4673-A7B2-DDDCB902D72F}" type="pres">
      <dgm:prSet presAssocID="{3322DB21-A60D-4561-9F6A-07106A359C67}" presName="parTx" presStyleLbl="revTx" presStyleIdx="1" presStyleCnt="4">
        <dgm:presLayoutVars>
          <dgm:chMax val="0"/>
          <dgm:chPref val="0"/>
        </dgm:presLayoutVars>
      </dgm:prSet>
      <dgm:spPr/>
    </dgm:pt>
    <dgm:pt modelId="{A735ACB7-5510-4376-B723-9618B0B2C27D}" type="pres">
      <dgm:prSet presAssocID="{29924B88-C411-437A-A072-1FFF18955050}" presName="sibTrans" presStyleCnt="0"/>
      <dgm:spPr/>
    </dgm:pt>
    <dgm:pt modelId="{28A7AD74-D8FA-4A5D-BD72-28DA326AF0F6}" type="pres">
      <dgm:prSet presAssocID="{80548A1C-976A-48C9-ADB8-75969E374B50}" presName="compNode" presStyleCnt="0"/>
      <dgm:spPr/>
    </dgm:pt>
    <dgm:pt modelId="{D686C744-A849-4C85-AEE4-EFBA6554A7BD}" type="pres">
      <dgm:prSet presAssocID="{80548A1C-976A-48C9-ADB8-75969E374B50}" presName="bgRect" presStyleLbl="bgShp" presStyleIdx="2" presStyleCnt="4"/>
      <dgm:spPr/>
    </dgm:pt>
    <dgm:pt modelId="{306B8810-75D4-4990-BBB8-A42FE9D138CC}" type="pres">
      <dgm:prSet presAssocID="{80548A1C-976A-48C9-ADB8-75969E374B5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pper board"/>
        </a:ext>
      </dgm:extLst>
    </dgm:pt>
    <dgm:pt modelId="{1EF3C57D-2C4F-47EC-BA8D-D011236B0C52}" type="pres">
      <dgm:prSet presAssocID="{80548A1C-976A-48C9-ADB8-75969E374B50}" presName="spaceRect" presStyleCnt="0"/>
      <dgm:spPr/>
    </dgm:pt>
    <dgm:pt modelId="{9475C049-B85F-4819-AAD2-76E398A5A5F4}" type="pres">
      <dgm:prSet presAssocID="{80548A1C-976A-48C9-ADB8-75969E374B50}" presName="parTx" presStyleLbl="revTx" presStyleIdx="2" presStyleCnt="4">
        <dgm:presLayoutVars>
          <dgm:chMax val="0"/>
          <dgm:chPref val="0"/>
        </dgm:presLayoutVars>
      </dgm:prSet>
      <dgm:spPr/>
    </dgm:pt>
    <dgm:pt modelId="{B86103B4-A0EF-4131-B0BF-53D85E7CD2BA}" type="pres">
      <dgm:prSet presAssocID="{3F7E2516-7DBB-431C-9716-3FC9B6B2033E}" presName="sibTrans" presStyleCnt="0"/>
      <dgm:spPr/>
    </dgm:pt>
    <dgm:pt modelId="{A3323A37-2D33-4EF0-B35F-8C3EE6F0FF3D}" type="pres">
      <dgm:prSet presAssocID="{B2618F16-981F-42E4-92F3-D03D680ED55F}" presName="compNode" presStyleCnt="0"/>
      <dgm:spPr/>
    </dgm:pt>
    <dgm:pt modelId="{7D74D33D-7D92-4C9A-BE2A-C86BA346BFB3}" type="pres">
      <dgm:prSet presAssocID="{B2618F16-981F-42E4-92F3-D03D680ED55F}" presName="bgRect" presStyleLbl="bgShp" presStyleIdx="3" presStyleCnt="4"/>
      <dgm:spPr/>
    </dgm:pt>
    <dgm:pt modelId="{508ECF61-9647-4542-AF10-E3AE40586265}" type="pres">
      <dgm:prSet presAssocID="{B2618F16-981F-42E4-92F3-D03D680ED55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otes"/>
        </a:ext>
      </dgm:extLst>
    </dgm:pt>
    <dgm:pt modelId="{995B17D4-0403-44F5-8147-8F7B1CB16DB4}" type="pres">
      <dgm:prSet presAssocID="{B2618F16-981F-42E4-92F3-D03D680ED55F}" presName="spaceRect" presStyleCnt="0"/>
      <dgm:spPr/>
    </dgm:pt>
    <dgm:pt modelId="{170B0A0B-8188-4D85-88B1-1F27A32C61FA}" type="pres">
      <dgm:prSet presAssocID="{B2618F16-981F-42E4-92F3-D03D680ED55F}" presName="parTx" presStyleLbl="revTx" presStyleIdx="3" presStyleCnt="4">
        <dgm:presLayoutVars>
          <dgm:chMax val="0"/>
          <dgm:chPref val="0"/>
        </dgm:presLayoutVars>
      </dgm:prSet>
      <dgm:spPr/>
    </dgm:pt>
  </dgm:ptLst>
  <dgm:cxnLst>
    <dgm:cxn modelId="{D330CA13-977B-4A07-94F5-AD9FE5A7FB24}" srcId="{B7AED7F4-1163-48CF-8D81-C46BDAA38604}" destId="{3322DB21-A60D-4561-9F6A-07106A359C67}" srcOrd="1" destOrd="0" parTransId="{7D2B8369-8715-4826-8F8E-3A4C0D257A0A}" sibTransId="{29924B88-C411-437A-A072-1FFF18955050}"/>
    <dgm:cxn modelId="{509A7326-BC65-4C17-8D63-24908F139ECF}" srcId="{B7AED7F4-1163-48CF-8D81-C46BDAA38604}" destId="{B2618F16-981F-42E4-92F3-D03D680ED55F}" srcOrd="3" destOrd="0" parTransId="{30918691-458A-40F9-BA41-FA742F268CE5}" sibTransId="{74B3FB4F-01CD-45F5-B50E-E78FD0655A16}"/>
    <dgm:cxn modelId="{FA793628-9678-47A8-92BA-4ED0D738CB35}" type="presOf" srcId="{B2618F16-981F-42E4-92F3-D03D680ED55F}" destId="{170B0A0B-8188-4D85-88B1-1F27A32C61FA}" srcOrd="0" destOrd="0" presId="urn:microsoft.com/office/officeart/2018/2/layout/IconVerticalSolidList"/>
    <dgm:cxn modelId="{305A0F2D-05FD-421B-93AF-6E08C9B03AA0}" srcId="{B7AED7F4-1163-48CF-8D81-C46BDAA38604}" destId="{80548A1C-976A-48C9-ADB8-75969E374B50}" srcOrd="2" destOrd="0" parTransId="{67399A44-2AC1-4536-8D3F-8850D9C02BB8}" sibTransId="{3F7E2516-7DBB-431C-9716-3FC9B6B2033E}"/>
    <dgm:cxn modelId="{C557EC44-4C6E-4A74-A87F-8C05B0A12C9E}" type="presOf" srcId="{80548A1C-976A-48C9-ADB8-75969E374B50}" destId="{9475C049-B85F-4819-AAD2-76E398A5A5F4}" srcOrd="0" destOrd="0" presId="urn:microsoft.com/office/officeart/2018/2/layout/IconVerticalSolidList"/>
    <dgm:cxn modelId="{61F6B261-EE0A-46E0-8736-678E6466158E}" type="presOf" srcId="{B7AED7F4-1163-48CF-8D81-C46BDAA38604}" destId="{83AEBD2C-4A88-4918-89EC-38E8376453FB}" srcOrd="0" destOrd="0" presId="urn:microsoft.com/office/officeart/2018/2/layout/IconVerticalSolidList"/>
    <dgm:cxn modelId="{B822E264-A8A5-4897-A3AA-4DEC62299DFE}" type="presOf" srcId="{3322DB21-A60D-4561-9F6A-07106A359C67}" destId="{F7515E90-EE72-4673-A7B2-DDDCB902D72F}" srcOrd="0" destOrd="0" presId="urn:microsoft.com/office/officeart/2018/2/layout/IconVerticalSolidList"/>
    <dgm:cxn modelId="{D9725890-CF18-4630-A96F-A5931A328DC0}" type="presOf" srcId="{6665FA89-D0FC-4A98-83DC-F276A1190535}" destId="{0D7C591A-D224-4E91-8F56-E8EB7DBC6E27}" srcOrd="0" destOrd="0" presId="urn:microsoft.com/office/officeart/2018/2/layout/IconVerticalSolidList"/>
    <dgm:cxn modelId="{9137D2CC-ECFA-4E5E-95F5-B19ED4EA4029}" srcId="{B7AED7F4-1163-48CF-8D81-C46BDAA38604}" destId="{6665FA89-D0FC-4A98-83DC-F276A1190535}" srcOrd="0" destOrd="0" parTransId="{CAAAA678-3C50-4450-AC1E-60C12C9617B1}" sibTransId="{AD72C4A2-8E89-4576-BC37-8F419C2CB718}"/>
    <dgm:cxn modelId="{76FC0DC8-6094-4DF9-A76E-3DB42B70020C}" type="presParOf" srcId="{83AEBD2C-4A88-4918-89EC-38E8376453FB}" destId="{E5D251BD-8F71-4E38-B783-43B3DABE6AE8}" srcOrd="0" destOrd="0" presId="urn:microsoft.com/office/officeart/2018/2/layout/IconVerticalSolidList"/>
    <dgm:cxn modelId="{84448E9F-486B-4570-BB75-44ED0E5A41FB}" type="presParOf" srcId="{E5D251BD-8F71-4E38-B783-43B3DABE6AE8}" destId="{765C23EE-00CA-4FD4-BDAF-CFF4AFE60247}" srcOrd="0" destOrd="0" presId="urn:microsoft.com/office/officeart/2018/2/layout/IconVerticalSolidList"/>
    <dgm:cxn modelId="{28BA4B80-8AA4-4BCC-8B63-99510541F946}" type="presParOf" srcId="{E5D251BD-8F71-4E38-B783-43B3DABE6AE8}" destId="{AA4DDD01-0229-4E1A-82D1-103AA5C80B18}" srcOrd="1" destOrd="0" presId="urn:microsoft.com/office/officeart/2018/2/layout/IconVerticalSolidList"/>
    <dgm:cxn modelId="{D2C2DAF0-BBF6-47B7-83B4-BBE166A944C0}" type="presParOf" srcId="{E5D251BD-8F71-4E38-B783-43B3DABE6AE8}" destId="{5C18A1C7-F18F-40E0-92FC-F63B24659418}" srcOrd="2" destOrd="0" presId="urn:microsoft.com/office/officeart/2018/2/layout/IconVerticalSolidList"/>
    <dgm:cxn modelId="{FCCAAD38-68AE-4AC2-A3B1-7FC9DFD680BC}" type="presParOf" srcId="{E5D251BD-8F71-4E38-B783-43B3DABE6AE8}" destId="{0D7C591A-D224-4E91-8F56-E8EB7DBC6E27}" srcOrd="3" destOrd="0" presId="urn:microsoft.com/office/officeart/2018/2/layout/IconVerticalSolidList"/>
    <dgm:cxn modelId="{CF85C534-D011-422D-9EE9-C7F1996C10FF}" type="presParOf" srcId="{83AEBD2C-4A88-4918-89EC-38E8376453FB}" destId="{E96C752C-21D6-4B7B-ABC0-758599C37694}" srcOrd="1" destOrd="0" presId="urn:microsoft.com/office/officeart/2018/2/layout/IconVerticalSolidList"/>
    <dgm:cxn modelId="{D8F26BE5-4708-41EB-8B63-2F29B65A8B7F}" type="presParOf" srcId="{83AEBD2C-4A88-4918-89EC-38E8376453FB}" destId="{4C7A873D-D23E-4D43-A4AA-5EE4983E8367}" srcOrd="2" destOrd="0" presId="urn:microsoft.com/office/officeart/2018/2/layout/IconVerticalSolidList"/>
    <dgm:cxn modelId="{CCA809A9-0764-4643-9CE7-4FE1FA59DD77}" type="presParOf" srcId="{4C7A873D-D23E-4D43-A4AA-5EE4983E8367}" destId="{711A67A9-C56D-4DCC-B81E-97DEEA6A6BA5}" srcOrd="0" destOrd="0" presId="urn:microsoft.com/office/officeart/2018/2/layout/IconVerticalSolidList"/>
    <dgm:cxn modelId="{32E25079-F0CE-4954-BE18-FCA60525AB13}" type="presParOf" srcId="{4C7A873D-D23E-4D43-A4AA-5EE4983E8367}" destId="{82B0F28D-1947-4390-9A93-5CA4354FC046}" srcOrd="1" destOrd="0" presId="urn:microsoft.com/office/officeart/2018/2/layout/IconVerticalSolidList"/>
    <dgm:cxn modelId="{C3419DEC-A472-45A2-8318-E368E6FAFDD4}" type="presParOf" srcId="{4C7A873D-D23E-4D43-A4AA-5EE4983E8367}" destId="{0351FC79-2FE3-44B3-AE0E-302CE2E29527}" srcOrd="2" destOrd="0" presId="urn:microsoft.com/office/officeart/2018/2/layout/IconVerticalSolidList"/>
    <dgm:cxn modelId="{6A2B45C2-6423-4B83-97FF-630977783AFF}" type="presParOf" srcId="{4C7A873D-D23E-4D43-A4AA-5EE4983E8367}" destId="{F7515E90-EE72-4673-A7B2-DDDCB902D72F}" srcOrd="3" destOrd="0" presId="urn:microsoft.com/office/officeart/2018/2/layout/IconVerticalSolidList"/>
    <dgm:cxn modelId="{D36D642F-1F55-4712-A545-964EDDF7458D}" type="presParOf" srcId="{83AEBD2C-4A88-4918-89EC-38E8376453FB}" destId="{A735ACB7-5510-4376-B723-9618B0B2C27D}" srcOrd="3" destOrd="0" presId="urn:microsoft.com/office/officeart/2018/2/layout/IconVerticalSolidList"/>
    <dgm:cxn modelId="{B7A7FEBA-B84D-4C7D-AFAD-328EA2DFBD07}" type="presParOf" srcId="{83AEBD2C-4A88-4918-89EC-38E8376453FB}" destId="{28A7AD74-D8FA-4A5D-BD72-28DA326AF0F6}" srcOrd="4" destOrd="0" presId="urn:microsoft.com/office/officeart/2018/2/layout/IconVerticalSolidList"/>
    <dgm:cxn modelId="{F50D1ADD-AD3D-4A87-A5E3-FBD10133797B}" type="presParOf" srcId="{28A7AD74-D8FA-4A5D-BD72-28DA326AF0F6}" destId="{D686C744-A849-4C85-AEE4-EFBA6554A7BD}" srcOrd="0" destOrd="0" presId="urn:microsoft.com/office/officeart/2018/2/layout/IconVerticalSolidList"/>
    <dgm:cxn modelId="{290424CD-5EF2-4BF4-9CF1-C09C2A4B55DC}" type="presParOf" srcId="{28A7AD74-D8FA-4A5D-BD72-28DA326AF0F6}" destId="{306B8810-75D4-4990-BBB8-A42FE9D138CC}" srcOrd="1" destOrd="0" presId="urn:microsoft.com/office/officeart/2018/2/layout/IconVerticalSolidList"/>
    <dgm:cxn modelId="{B21885CD-F92E-4B65-99C1-3514A3ED8D8E}" type="presParOf" srcId="{28A7AD74-D8FA-4A5D-BD72-28DA326AF0F6}" destId="{1EF3C57D-2C4F-47EC-BA8D-D011236B0C52}" srcOrd="2" destOrd="0" presId="urn:microsoft.com/office/officeart/2018/2/layout/IconVerticalSolidList"/>
    <dgm:cxn modelId="{EDD22715-242B-45EE-BBFA-951AEAAADF02}" type="presParOf" srcId="{28A7AD74-D8FA-4A5D-BD72-28DA326AF0F6}" destId="{9475C049-B85F-4819-AAD2-76E398A5A5F4}" srcOrd="3" destOrd="0" presId="urn:microsoft.com/office/officeart/2018/2/layout/IconVerticalSolidList"/>
    <dgm:cxn modelId="{C5CC701B-4C4C-4C06-A8AA-0CED55A07C46}" type="presParOf" srcId="{83AEBD2C-4A88-4918-89EC-38E8376453FB}" destId="{B86103B4-A0EF-4131-B0BF-53D85E7CD2BA}" srcOrd="5" destOrd="0" presId="urn:microsoft.com/office/officeart/2018/2/layout/IconVerticalSolidList"/>
    <dgm:cxn modelId="{EBE58423-04EA-4E6C-81FE-50733E330C08}" type="presParOf" srcId="{83AEBD2C-4A88-4918-89EC-38E8376453FB}" destId="{A3323A37-2D33-4EF0-B35F-8C3EE6F0FF3D}" srcOrd="6" destOrd="0" presId="urn:microsoft.com/office/officeart/2018/2/layout/IconVerticalSolidList"/>
    <dgm:cxn modelId="{33679FB2-E58A-43B0-A480-5531EC884B01}" type="presParOf" srcId="{A3323A37-2D33-4EF0-B35F-8C3EE6F0FF3D}" destId="{7D74D33D-7D92-4C9A-BE2A-C86BA346BFB3}" srcOrd="0" destOrd="0" presId="urn:microsoft.com/office/officeart/2018/2/layout/IconVerticalSolidList"/>
    <dgm:cxn modelId="{3F71614B-A7D3-45B5-A11E-AD5B3CB7B905}" type="presParOf" srcId="{A3323A37-2D33-4EF0-B35F-8C3EE6F0FF3D}" destId="{508ECF61-9647-4542-AF10-E3AE40586265}" srcOrd="1" destOrd="0" presId="urn:microsoft.com/office/officeart/2018/2/layout/IconVerticalSolidList"/>
    <dgm:cxn modelId="{4446C8CA-B1B3-4BB6-9B01-8B5AD7D82C21}" type="presParOf" srcId="{A3323A37-2D33-4EF0-B35F-8C3EE6F0FF3D}" destId="{995B17D4-0403-44F5-8147-8F7B1CB16DB4}" srcOrd="2" destOrd="0" presId="urn:microsoft.com/office/officeart/2018/2/layout/IconVerticalSolidList"/>
    <dgm:cxn modelId="{8D041305-AD18-4042-82D2-46478C8AA2EB}" type="presParOf" srcId="{A3323A37-2D33-4EF0-B35F-8C3EE6F0FF3D}" destId="{170B0A0B-8188-4D85-88B1-1F27A32C61F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5C14CA-1526-4B8E-8235-BCC6DD947BBD}" type="doc">
      <dgm:prSet loTypeId="urn:microsoft.com/office/officeart/2016/7/layout/BasicProcessNew" loCatId="process" qsTypeId="urn:microsoft.com/office/officeart/2005/8/quickstyle/simple1" qsCatId="simple" csTypeId="urn:microsoft.com/office/officeart/2005/8/colors/colorful1" csCatId="colorful"/>
      <dgm:spPr/>
      <dgm:t>
        <a:bodyPr/>
        <a:lstStyle/>
        <a:p>
          <a:endParaRPr lang="en-US"/>
        </a:p>
      </dgm:t>
    </dgm:pt>
    <dgm:pt modelId="{A36628CD-BB2F-4181-89E4-56DED6175A17}">
      <dgm:prSet/>
      <dgm:spPr/>
      <dgm:t>
        <a:bodyPr/>
        <a:lstStyle/>
        <a:p>
          <a:r>
            <a:rPr lang="en-US"/>
            <a:t>Who is the protagonist of the story? What are his or her main personal characteristics?</a:t>
          </a:r>
        </a:p>
      </dgm:t>
    </dgm:pt>
    <dgm:pt modelId="{955CEEFE-50DF-42BF-80D2-F4D34F1E2046}" type="parTrans" cxnId="{20F090F0-BC00-4122-A3E9-60889C262BF0}">
      <dgm:prSet/>
      <dgm:spPr/>
      <dgm:t>
        <a:bodyPr/>
        <a:lstStyle/>
        <a:p>
          <a:endParaRPr lang="en-US"/>
        </a:p>
      </dgm:t>
    </dgm:pt>
    <dgm:pt modelId="{FA9A2890-202C-4B78-9B59-73BF4117265A}" type="sibTrans" cxnId="{20F090F0-BC00-4122-A3E9-60889C262BF0}">
      <dgm:prSet/>
      <dgm:spPr/>
      <dgm:t>
        <a:bodyPr/>
        <a:lstStyle/>
        <a:p>
          <a:endParaRPr lang="en-US"/>
        </a:p>
      </dgm:t>
    </dgm:pt>
    <dgm:pt modelId="{4880566F-321A-46E7-BE07-5DDB2AEABA86}">
      <dgm:prSet/>
      <dgm:spPr/>
      <dgm:t>
        <a:bodyPr/>
        <a:lstStyle/>
        <a:p>
          <a:r>
            <a:rPr lang="en-US"/>
            <a:t>Do we tend to like or admire the protagonist? If so, on what basis? Or is the protagonist-as is true of some stories-someone we dislike or feel contempt for?</a:t>
          </a:r>
        </a:p>
      </dgm:t>
    </dgm:pt>
    <dgm:pt modelId="{68EB8AEF-7F95-4716-92DF-ABF88589A94F}" type="parTrans" cxnId="{4FFBFCD5-262F-47F6-8AE8-B480D79705D3}">
      <dgm:prSet/>
      <dgm:spPr/>
      <dgm:t>
        <a:bodyPr/>
        <a:lstStyle/>
        <a:p>
          <a:endParaRPr lang="en-US"/>
        </a:p>
      </dgm:t>
    </dgm:pt>
    <dgm:pt modelId="{51A63F24-AAC0-4DDB-9754-A37F8E54A64D}" type="sibTrans" cxnId="{4FFBFCD5-262F-47F6-8AE8-B480D79705D3}">
      <dgm:prSet/>
      <dgm:spPr/>
      <dgm:t>
        <a:bodyPr/>
        <a:lstStyle/>
        <a:p>
          <a:endParaRPr lang="en-US"/>
        </a:p>
      </dgm:t>
    </dgm:pt>
    <dgm:pt modelId="{4DCE9A4A-DBA2-46A3-9346-4DF33573164C}">
      <dgm:prSet/>
      <dgm:spPr/>
      <dgm:t>
        <a:bodyPr/>
        <a:lstStyle/>
        <a:p>
          <a:r>
            <a:rPr lang="en-US"/>
            <a:t>What is the relationship of each of the characters of the story to the protagonist? Which ones (if any) might be considered his or her antagonists? Which ones (if any) might be considered his or her -------?</a:t>
          </a:r>
        </a:p>
      </dgm:t>
    </dgm:pt>
    <dgm:pt modelId="{EDF81B5A-3924-4008-9FAE-F3C1D050881E}" type="parTrans" cxnId="{84BB43D0-3E51-4F5B-A560-569047407E01}">
      <dgm:prSet/>
      <dgm:spPr/>
      <dgm:t>
        <a:bodyPr/>
        <a:lstStyle/>
        <a:p>
          <a:endParaRPr lang="en-US"/>
        </a:p>
      </dgm:t>
    </dgm:pt>
    <dgm:pt modelId="{EC18D785-ABE0-42CD-B843-D9B5F9A2CCAC}" type="sibTrans" cxnId="{84BB43D0-3E51-4F5B-A560-569047407E01}">
      <dgm:prSet/>
      <dgm:spPr/>
      <dgm:t>
        <a:bodyPr/>
        <a:lstStyle/>
        <a:p>
          <a:endParaRPr lang="en-US"/>
        </a:p>
      </dgm:t>
    </dgm:pt>
    <dgm:pt modelId="{77E3F5A7-DCC8-47CE-8683-CB9040CA9520}">
      <dgm:prSet/>
      <dgm:spPr/>
      <dgm:t>
        <a:bodyPr/>
        <a:lstStyle/>
        <a:p>
          <a:r>
            <a:rPr lang="en-US"/>
            <a:t>Which characters in the story are “round” characters and which are “flat” characters?</a:t>
          </a:r>
        </a:p>
      </dgm:t>
    </dgm:pt>
    <dgm:pt modelId="{6F915258-4806-4322-8076-72FD5FC2D7C3}" type="parTrans" cxnId="{55DA5090-75B6-4F03-870F-9A5F317680FD}">
      <dgm:prSet/>
      <dgm:spPr/>
      <dgm:t>
        <a:bodyPr/>
        <a:lstStyle/>
        <a:p>
          <a:endParaRPr lang="en-US"/>
        </a:p>
      </dgm:t>
    </dgm:pt>
    <dgm:pt modelId="{30288D92-37C0-4BB4-A70D-882A2DDC453E}" type="sibTrans" cxnId="{55DA5090-75B6-4F03-870F-9A5F317680FD}">
      <dgm:prSet/>
      <dgm:spPr/>
      <dgm:t>
        <a:bodyPr/>
        <a:lstStyle/>
        <a:p>
          <a:endParaRPr lang="en-US"/>
        </a:p>
      </dgm:t>
    </dgm:pt>
    <dgm:pt modelId="{DC583DBC-CEB5-4F9E-9E6E-6F64C298DAA3}">
      <dgm:prSet/>
      <dgm:spPr/>
      <dgm:t>
        <a:bodyPr/>
        <a:lstStyle/>
        <a:p>
          <a:r>
            <a:rPr lang="en-US"/>
            <a:t>How do we come to understand the protagonist and the other important characters of the story? Are they simply described to us? Do we see them externally, through their actions and dialogues? Or are we also privy to their internal thoughts and feelings? What elements of their motivation are we told and what elements must we infer?</a:t>
          </a:r>
        </a:p>
      </dgm:t>
    </dgm:pt>
    <dgm:pt modelId="{DAC62E20-ADA0-4588-9148-460053108F5E}" type="parTrans" cxnId="{3D0C7AA2-F048-4D90-A106-E580C90BD23D}">
      <dgm:prSet/>
      <dgm:spPr/>
      <dgm:t>
        <a:bodyPr/>
        <a:lstStyle/>
        <a:p>
          <a:endParaRPr lang="en-US"/>
        </a:p>
      </dgm:t>
    </dgm:pt>
    <dgm:pt modelId="{32339531-73AA-4CDC-8E33-3745B6CC38D3}" type="sibTrans" cxnId="{3D0C7AA2-F048-4D90-A106-E580C90BD23D}">
      <dgm:prSet/>
      <dgm:spPr/>
      <dgm:t>
        <a:bodyPr/>
        <a:lstStyle/>
        <a:p>
          <a:endParaRPr lang="en-US"/>
        </a:p>
      </dgm:t>
    </dgm:pt>
    <dgm:pt modelId="{0EAF5D1F-F165-8142-ABE3-88D5F61C0354}" type="pres">
      <dgm:prSet presAssocID="{A85C14CA-1526-4B8E-8235-BCC6DD947BBD}" presName="Name0" presStyleCnt="0">
        <dgm:presLayoutVars>
          <dgm:dir/>
          <dgm:resizeHandles val="exact"/>
        </dgm:presLayoutVars>
      </dgm:prSet>
      <dgm:spPr/>
    </dgm:pt>
    <dgm:pt modelId="{AA7EA819-E69C-AB43-BC48-5CB5D672A92B}" type="pres">
      <dgm:prSet presAssocID="{A36628CD-BB2F-4181-89E4-56DED6175A17}" presName="node" presStyleLbl="node1" presStyleIdx="0" presStyleCnt="9">
        <dgm:presLayoutVars>
          <dgm:bulletEnabled val="1"/>
        </dgm:presLayoutVars>
      </dgm:prSet>
      <dgm:spPr/>
    </dgm:pt>
    <dgm:pt modelId="{FCED8F8F-0FB2-7B46-8F15-8EB27D81E566}" type="pres">
      <dgm:prSet presAssocID="{FA9A2890-202C-4B78-9B59-73BF4117265A}" presName="sibTransSpacerBeforeConnector" presStyleCnt="0"/>
      <dgm:spPr/>
    </dgm:pt>
    <dgm:pt modelId="{A49CBCD6-799A-7D45-8C35-62BA039B1555}" type="pres">
      <dgm:prSet presAssocID="{FA9A2890-202C-4B78-9B59-73BF4117265A}" presName="sibTrans" presStyleLbl="node1" presStyleIdx="1" presStyleCnt="9"/>
      <dgm:spPr/>
    </dgm:pt>
    <dgm:pt modelId="{5F54928D-8C34-E248-B17D-15B80CE0CFF8}" type="pres">
      <dgm:prSet presAssocID="{FA9A2890-202C-4B78-9B59-73BF4117265A}" presName="sibTransSpacerAfterConnector" presStyleCnt="0"/>
      <dgm:spPr/>
    </dgm:pt>
    <dgm:pt modelId="{7C610E5F-9E37-A74E-B689-2B98F41782AB}" type="pres">
      <dgm:prSet presAssocID="{4880566F-321A-46E7-BE07-5DDB2AEABA86}" presName="node" presStyleLbl="node1" presStyleIdx="2" presStyleCnt="9">
        <dgm:presLayoutVars>
          <dgm:bulletEnabled val="1"/>
        </dgm:presLayoutVars>
      </dgm:prSet>
      <dgm:spPr/>
    </dgm:pt>
    <dgm:pt modelId="{CC07B6F6-5E1D-A345-9AB2-CE79A3D3EC30}" type="pres">
      <dgm:prSet presAssocID="{51A63F24-AAC0-4DDB-9754-A37F8E54A64D}" presName="sibTransSpacerBeforeConnector" presStyleCnt="0"/>
      <dgm:spPr/>
    </dgm:pt>
    <dgm:pt modelId="{FE979685-5436-864A-9E97-5A83CB70D2E6}" type="pres">
      <dgm:prSet presAssocID="{51A63F24-AAC0-4DDB-9754-A37F8E54A64D}" presName="sibTrans" presStyleLbl="node1" presStyleIdx="3" presStyleCnt="9"/>
      <dgm:spPr/>
    </dgm:pt>
    <dgm:pt modelId="{53C5D3BC-1053-5547-B986-B6AA93351028}" type="pres">
      <dgm:prSet presAssocID="{51A63F24-AAC0-4DDB-9754-A37F8E54A64D}" presName="sibTransSpacerAfterConnector" presStyleCnt="0"/>
      <dgm:spPr/>
    </dgm:pt>
    <dgm:pt modelId="{D2AF88A5-0B96-174D-B90E-3369B4DA743C}" type="pres">
      <dgm:prSet presAssocID="{4DCE9A4A-DBA2-46A3-9346-4DF33573164C}" presName="node" presStyleLbl="node1" presStyleIdx="4" presStyleCnt="9">
        <dgm:presLayoutVars>
          <dgm:bulletEnabled val="1"/>
        </dgm:presLayoutVars>
      </dgm:prSet>
      <dgm:spPr/>
    </dgm:pt>
    <dgm:pt modelId="{D2A34509-78FA-A848-A818-59C29F3D35A1}" type="pres">
      <dgm:prSet presAssocID="{EC18D785-ABE0-42CD-B843-D9B5F9A2CCAC}" presName="sibTransSpacerBeforeConnector" presStyleCnt="0"/>
      <dgm:spPr/>
    </dgm:pt>
    <dgm:pt modelId="{463B899B-A73B-8D40-905E-241435C106A9}" type="pres">
      <dgm:prSet presAssocID="{EC18D785-ABE0-42CD-B843-D9B5F9A2CCAC}" presName="sibTrans" presStyleLbl="node1" presStyleIdx="5" presStyleCnt="9"/>
      <dgm:spPr/>
    </dgm:pt>
    <dgm:pt modelId="{4E092E26-BCD1-C84C-A6A6-36CDB76CAB71}" type="pres">
      <dgm:prSet presAssocID="{EC18D785-ABE0-42CD-B843-D9B5F9A2CCAC}" presName="sibTransSpacerAfterConnector" presStyleCnt="0"/>
      <dgm:spPr/>
    </dgm:pt>
    <dgm:pt modelId="{E1480A87-4EB2-5646-9CD5-2894FB829273}" type="pres">
      <dgm:prSet presAssocID="{77E3F5A7-DCC8-47CE-8683-CB9040CA9520}" presName="node" presStyleLbl="node1" presStyleIdx="6" presStyleCnt="9">
        <dgm:presLayoutVars>
          <dgm:bulletEnabled val="1"/>
        </dgm:presLayoutVars>
      </dgm:prSet>
      <dgm:spPr/>
    </dgm:pt>
    <dgm:pt modelId="{E62FAE1C-FAD6-0D49-AD2B-6FD4744C0CEA}" type="pres">
      <dgm:prSet presAssocID="{30288D92-37C0-4BB4-A70D-882A2DDC453E}" presName="sibTransSpacerBeforeConnector" presStyleCnt="0"/>
      <dgm:spPr/>
    </dgm:pt>
    <dgm:pt modelId="{C691614C-6FF5-454E-820E-F590F15D97CE}" type="pres">
      <dgm:prSet presAssocID="{30288D92-37C0-4BB4-A70D-882A2DDC453E}" presName="sibTrans" presStyleLbl="node1" presStyleIdx="7" presStyleCnt="9"/>
      <dgm:spPr/>
    </dgm:pt>
    <dgm:pt modelId="{A5A78D59-C7A9-F743-9EC3-60A81BCBCAAC}" type="pres">
      <dgm:prSet presAssocID="{30288D92-37C0-4BB4-A70D-882A2DDC453E}" presName="sibTransSpacerAfterConnector" presStyleCnt="0"/>
      <dgm:spPr/>
    </dgm:pt>
    <dgm:pt modelId="{2B2A6DB9-3FB5-3C4B-B777-A9ADF0A7A2C0}" type="pres">
      <dgm:prSet presAssocID="{DC583DBC-CEB5-4F9E-9E6E-6F64C298DAA3}" presName="node" presStyleLbl="node1" presStyleIdx="8" presStyleCnt="9">
        <dgm:presLayoutVars>
          <dgm:bulletEnabled val="1"/>
        </dgm:presLayoutVars>
      </dgm:prSet>
      <dgm:spPr/>
    </dgm:pt>
  </dgm:ptLst>
  <dgm:cxnLst>
    <dgm:cxn modelId="{F3F64A0C-256A-4D4E-8F81-A2750DC0AE4F}" type="presOf" srcId="{EC18D785-ABE0-42CD-B843-D9B5F9A2CCAC}" destId="{463B899B-A73B-8D40-905E-241435C106A9}" srcOrd="0" destOrd="0" presId="urn:microsoft.com/office/officeart/2016/7/layout/BasicProcessNew"/>
    <dgm:cxn modelId="{B9DCED19-9864-1F44-94F3-9F25F0746C05}" type="presOf" srcId="{FA9A2890-202C-4B78-9B59-73BF4117265A}" destId="{A49CBCD6-799A-7D45-8C35-62BA039B1555}" srcOrd="0" destOrd="0" presId="urn:microsoft.com/office/officeart/2016/7/layout/BasicProcessNew"/>
    <dgm:cxn modelId="{40B36221-7971-284E-96C1-C3D4202F1E61}" type="presOf" srcId="{4DCE9A4A-DBA2-46A3-9346-4DF33573164C}" destId="{D2AF88A5-0B96-174D-B90E-3369B4DA743C}" srcOrd="0" destOrd="0" presId="urn:microsoft.com/office/officeart/2016/7/layout/BasicProcessNew"/>
    <dgm:cxn modelId="{AACF522E-EC05-5B4B-9E95-817C894DF828}" type="presOf" srcId="{77E3F5A7-DCC8-47CE-8683-CB9040CA9520}" destId="{E1480A87-4EB2-5646-9CD5-2894FB829273}" srcOrd="0" destOrd="0" presId="urn:microsoft.com/office/officeart/2016/7/layout/BasicProcessNew"/>
    <dgm:cxn modelId="{9A322E37-A267-9240-A56B-B8606FB6628E}" type="presOf" srcId="{DC583DBC-CEB5-4F9E-9E6E-6F64C298DAA3}" destId="{2B2A6DB9-3FB5-3C4B-B777-A9ADF0A7A2C0}" srcOrd="0" destOrd="0" presId="urn:microsoft.com/office/officeart/2016/7/layout/BasicProcessNew"/>
    <dgm:cxn modelId="{82C14339-6C18-BF48-B398-33CFD5DD0114}" type="presOf" srcId="{51A63F24-AAC0-4DDB-9754-A37F8E54A64D}" destId="{FE979685-5436-864A-9E97-5A83CB70D2E6}" srcOrd="0" destOrd="0" presId="urn:microsoft.com/office/officeart/2016/7/layout/BasicProcessNew"/>
    <dgm:cxn modelId="{D77A653C-68F7-284A-92AF-848EF71BB80B}" type="presOf" srcId="{4880566F-321A-46E7-BE07-5DDB2AEABA86}" destId="{7C610E5F-9E37-A74E-B689-2B98F41782AB}" srcOrd="0" destOrd="0" presId="urn:microsoft.com/office/officeart/2016/7/layout/BasicProcessNew"/>
    <dgm:cxn modelId="{9A458574-44FF-2647-B6AD-9C348F2AA755}" type="presOf" srcId="{30288D92-37C0-4BB4-A70D-882A2DDC453E}" destId="{C691614C-6FF5-454E-820E-F590F15D97CE}" srcOrd="0" destOrd="0" presId="urn:microsoft.com/office/officeart/2016/7/layout/BasicProcessNew"/>
    <dgm:cxn modelId="{55DA5090-75B6-4F03-870F-9A5F317680FD}" srcId="{A85C14CA-1526-4B8E-8235-BCC6DD947BBD}" destId="{77E3F5A7-DCC8-47CE-8683-CB9040CA9520}" srcOrd="3" destOrd="0" parTransId="{6F915258-4806-4322-8076-72FD5FC2D7C3}" sibTransId="{30288D92-37C0-4BB4-A70D-882A2DDC453E}"/>
    <dgm:cxn modelId="{3D0C7AA2-F048-4D90-A106-E580C90BD23D}" srcId="{A85C14CA-1526-4B8E-8235-BCC6DD947BBD}" destId="{DC583DBC-CEB5-4F9E-9E6E-6F64C298DAA3}" srcOrd="4" destOrd="0" parTransId="{DAC62E20-ADA0-4588-9148-460053108F5E}" sibTransId="{32339531-73AA-4CDC-8E33-3745B6CC38D3}"/>
    <dgm:cxn modelId="{BAD24AB2-44F1-4D40-8034-87169F4E1A21}" type="presOf" srcId="{A36628CD-BB2F-4181-89E4-56DED6175A17}" destId="{AA7EA819-E69C-AB43-BC48-5CB5D672A92B}" srcOrd="0" destOrd="0" presId="urn:microsoft.com/office/officeart/2016/7/layout/BasicProcessNew"/>
    <dgm:cxn modelId="{8FA18DBA-9834-7543-9CBC-0213C9E41CD1}" type="presOf" srcId="{A85C14CA-1526-4B8E-8235-BCC6DD947BBD}" destId="{0EAF5D1F-F165-8142-ABE3-88D5F61C0354}" srcOrd="0" destOrd="0" presId="urn:microsoft.com/office/officeart/2016/7/layout/BasicProcessNew"/>
    <dgm:cxn modelId="{84BB43D0-3E51-4F5B-A560-569047407E01}" srcId="{A85C14CA-1526-4B8E-8235-BCC6DD947BBD}" destId="{4DCE9A4A-DBA2-46A3-9346-4DF33573164C}" srcOrd="2" destOrd="0" parTransId="{EDF81B5A-3924-4008-9FAE-F3C1D050881E}" sibTransId="{EC18D785-ABE0-42CD-B843-D9B5F9A2CCAC}"/>
    <dgm:cxn modelId="{4FFBFCD5-262F-47F6-8AE8-B480D79705D3}" srcId="{A85C14CA-1526-4B8E-8235-BCC6DD947BBD}" destId="{4880566F-321A-46E7-BE07-5DDB2AEABA86}" srcOrd="1" destOrd="0" parTransId="{68EB8AEF-7F95-4716-92DF-ABF88589A94F}" sibTransId="{51A63F24-AAC0-4DDB-9754-A37F8E54A64D}"/>
    <dgm:cxn modelId="{20F090F0-BC00-4122-A3E9-60889C262BF0}" srcId="{A85C14CA-1526-4B8E-8235-BCC6DD947BBD}" destId="{A36628CD-BB2F-4181-89E4-56DED6175A17}" srcOrd="0" destOrd="0" parTransId="{955CEEFE-50DF-42BF-80D2-F4D34F1E2046}" sibTransId="{FA9A2890-202C-4B78-9B59-73BF4117265A}"/>
    <dgm:cxn modelId="{9AC05AFD-CF9A-6E49-BEB8-7F42CFE1A2CE}" type="presParOf" srcId="{0EAF5D1F-F165-8142-ABE3-88D5F61C0354}" destId="{AA7EA819-E69C-AB43-BC48-5CB5D672A92B}" srcOrd="0" destOrd="0" presId="urn:microsoft.com/office/officeart/2016/7/layout/BasicProcessNew"/>
    <dgm:cxn modelId="{919E8EBD-6D3C-D34A-AF69-E9DE73526A55}" type="presParOf" srcId="{0EAF5D1F-F165-8142-ABE3-88D5F61C0354}" destId="{FCED8F8F-0FB2-7B46-8F15-8EB27D81E566}" srcOrd="1" destOrd="0" presId="urn:microsoft.com/office/officeart/2016/7/layout/BasicProcessNew"/>
    <dgm:cxn modelId="{97EDF734-6D55-FE49-A992-EB446B934005}" type="presParOf" srcId="{0EAF5D1F-F165-8142-ABE3-88D5F61C0354}" destId="{A49CBCD6-799A-7D45-8C35-62BA039B1555}" srcOrd="2" destOrd="0" presId="urn:microsoft.com/office/officeart/2016/7/layout/BasicProcessNew"/>
    <dgm:cxn modelId="{C5350840-FE56-F94D-BC2A-90D8751AE8AA}" type="presParOf" srcId="{0EAF5D1F-F165-8142-ABE3-88D5F61C0354}" destId="{5F54928D-8C34-E248-B17D-15B80CE0CFF8}" srcOrd="3" destOrd="0" presId="urn:microsoft.com/office/officeart/2016/7/layout/BasicProcessNew"/>
    <dgm:cxn modelId="{C3E0BB8C-6218-F541-9A1F-F3116F5FE9EA}" type="presParOf" srcId="{0EAF5D1F-F165-8142-ABE3-88D5F61C0354}" destId="{7C610E5F-9E37-A74E-B689-2B98F41782AB}" srcOrd="4" destOrd="0" presId="urn:microsoft.com/office/officeart/2016/7/layout/BasicProcessNew"/>
    <dgm:cxn modelId="{A2FD61AD-24F9-4D48-B3BA-BEEA87C85852}" type="presParOf" srcId="{0EAF5D1F-F165-8142-ABE3-88D5F61C0354}" destId="{CC07B6F6-5E1D-A345-9AB2-CE79A3D3EC30}" srcOrd="5" destOrd="0" presId="urn:microsoft.com/office/officeart/2016/7/layout/BasicProcessNew"/>
    <dgm:cxn modelId="{C31962B1-A419-624B-8DF0-DEDAC4D62D67}" type="presParOf" srcId="{0EAF5D1F-F165-8142-ABE3-88D5F61C0354}" destId="{FE979685-5436-864A-9E97-5A83CB70D2E6}" srcOrd="6" destOrd="0" presId="urn:microsoft.com/office/officeart/2016/7/layout/BasicProcessNew"/>
    <dgm:cxn modelId="{3901A4DF-3BCE-DC45-9EEA-71C3A29EFC5F}" type="presParOf" srcId="{0EAF5D1F-F165-8142-ABE3-88D5F61C0354}" destId="{53C5D3BC-1053-5547-B986-B6AA93351028}" srcOrd="7" destOrd="0" presId="urn:microsoft.com/office/officeart/2016/7/layout/BasicProcessNew"/>
    <dgm:cxn modelId="{5084E5DC-8122-384A-BC01-6B0F001DAB86}" type="presParOf" srcId="{0EAF5D1F-F165-8142-ABE3-88D5F61C0354}" destId="{D2AF88A5-0B96-174D-B90E-3369B4DA743C}" srcOrd="8" destOrd="0" presId="urn:microsoft.com/office/officeart/2016/7/layout/BasicProcessNew"/>
    <dgm:cxn modelId="{1D3D354D-896D-5A47-8C53-CAAA96DAE238}" type="presParOf" srcId="{0EAF5D1F-F165-8142-ABE3-88D5F61C0354}" destId="{D2A34509-78FA-A848-A818-59C29F3D35A1}" srcOrd="9" destOrd="0" presId="urn:microsoft.com/office/officeart/2016/7/layout/BasicProcessNew"/>
    <dgm:cxn modelId="{ED4914C4-283A-5048-ABC4-D1737484CC2A}" type="presParOf" srcId="{0EAF5D1F-F165-8142-ABE3-88D5F61C0354}" destId="{463B899B-A73B-8D40-905E-241435C106A9}" srcOrd="10" destOrd="0" presId="urn:microsoft.com/office/officeart/2016/7/layout/BasicProcessNew"/>
    <dgm:cxn modelId="{E9251253-B9E6-B249-ACE9-C24FD68BA7BC}" type="presParOf" srcId="{0EAF5D1F-F165-8142-ABE3-88D5F61C0354}" destId="{4E092E26-BCD1-C84C-A6A6-36CDB76CAB71}" srcOrd="11" destOrd="0" presId="urn:microsoft.com/office/officeart/2016/7/layout/BasicProcessNew"/>
    <dgm:cxn modelId="{5AE5544C-E6E3-2842-9F64-CC79ED775962}" type="presParOf" srcId="{0EAF5D1F-F165-8142-ABE3-88D5F61C0354}" destId="{E1480A87-4EB2-5646-9CD5-2894FB829273}" srcOrd="12" destOrd="0" presId="urn:microsoft.com/office/officeart/2016/7/layout/BasicProcessNew"/>
    <dgm:cxn modelId="{5F9EC5AD-9D4E-A94B-92F2-FF5384BDDD7A}" type="presParOf" srcId="{0EAF5D1F-F165-8142-ABE3-88D5F61C0354}" destId="{E62FAE1C-FAD6-0D49-AD2B-6FD4744C0CEA}" srcOrd="13" destOrd="0" presId="urn:microsoft.com/office/officeart/2016/7/layout/BasicProcessNew"/>
    <dgm:cxn modelId="{65F89100-32CD-B14C-884E-A9FC44CFB76B}" type="presParOf" srcId="{0EAF5D1F-F165-8142-ABE3-88D5F61C0354}" destId="{C691614C-6FF5-454E-820E-F590F15D97CE}" srcOrd="14" destOrd="0" presId="urn:microsoft.com/office/officeart/2016/7/layout/BasicProcessNew"/>
    <dgm:cxn modelId="{AB3F2A4E-1664-FE49-8BB6-635BEBF876E8}" type="presParOf" srcId="{0EAF5D1F-F165-8142-ABE3-88D5F61C0354}" destId="{A5A78D59-C7A9-F743-9EC3-60A81BCBCAAC}" srcOrd="15" destOrd="0" presId="urn:microsoft.com/office/officeart/2016/7/layout/BasicProcessNew"/>
    <dgm:cxn modelId="{97EBE550-06D6-B949-B49C-A512E7C0915D}" type="presParOf" srcId="{0EAF5D1F-F165-8142-ABE3-88D5F61C0354}" destId="{2B2A6DB9-3FB5-3C4B-B777-A9ADF0A7A2C0}" srcOrd="16"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FD1175-4A10-4931-ACD2-D839A1505A8E}" type="doc">
      <dgm:prSet loTypeId="urn:microsoft.com/office/officeart/2016/7/layout/BasicProcessNew" loCatId="process" qsTypeId="urn:microsoft.com/office/officeart/2005/8/quickstyle/simple1" qsCatId="simple" csTypeId="urn:microsoft.com/office/officeart/2005/8/colors/colorful1" csCatId="colorful" phldr="1"/>
      <dgm:spPr/>
      <dgm:t>
        <a:bodyPr/>
        <a:lstStyle/>
        <a:p>
          <a:endParaRPr lang="en-US"/>
        </a:p>
      </dgm:t>
    </dgm:pt>
    <dgm:pt modelId="{475CE07D-8BA2-4705-8528-1F5141363275}">
      <dgm:prSet/>
      <dgm:spPr/>
      <dgm:t>
        <a:bodyPr/>
        <a:lstStyle/>
        <a:p>
          <a:r>
            <a:rPr lang="en-US"/>
            <a:t>Do the names the author gives the characters convey anything about their nature?</a:t>
          </a:r>
        </a:p>
      </dgm:t>
    </dgm:pt>
    <dgm:pt modelId="{FFFC36C5-7886-4170-9A0C-F65D72340689}" type="parTrans" cxnId="{D7238FD6-62DC-4B9A-AC1B-4A4A70821917}">
      <dgm:prSet/>
      <dgm:spPr/>
      <dgm:t>
        <a:bodyPr/>
        <a:lstStyle/>
        <a:p>
          <a:endParaRPr lang="en-US"/>
        </a:p>
      </dgm:t>
    </dgm:pt>
    <dgm:pt modelId="{E4C912D4-F15C-4F0F-92C9-68E1B9577239}" type="sibTrans" cxnId="{D7238FD6-62DC-4B9A-AC1B-4A4A70821917}">
      <dgm:prSet/>
      <dgm:spPr/>
      <dgm:t>
        <a:bodyPr/>
        <a:lstStyle/>
        <a:p>
          <a:endParaRPr lang="en-US"/>
        </a:p>
      </dgm:t>
    </dgm:pt>
    <dgm:pt modelId="{91145D8D-E4CA-4A4A-95FF-3362BFCB25C3}">
      <dgm:prSet/>
      <dgm:spPr/>
      <dgm:t>
        <a:bodyPr/>
        <a:lstStyle/>
        <a:p>
          <a:r>
            <a:rPr lang="en-US"/>
            <a:t>What values does the protagonist seem to live by? How are we made to feel about those values? Are they the highest, or the most satisfying ones in the story? Does the protagonist, or some other character, seem to be speaking for the author?</a:t>
          </a:r>
        </a:p>
      </dgm:t>
    </dgm:pt>
    <dgm:pt modelId="{B5C47CDC-FA52-4D5E-8A54-519C57574394}" type="parTrans" cxnId="{9291B332-67D4-4A82-ABA8-F7E532AB4B42}">
      <dgm:prSet/>
      <dgm:spPr/>
      <dgm:t>
        <a:bodyPr/>
        <a:lstStyle/>
        <a:p>
          <a:endParaRPr lang="en-US"/>
        </a:p>
      </dgm:t>
    </dgm:pt>
    <dgm:pt modelId="{928A36EE-6D8F-42E9-872B-CDF5E79AD949}" type="sibTrans" cxnId="{9291B332-67D4-4A82-ABA8-F7E532AB4B42}">
      <dgm:prSet/>
      <dgm:spPr/>
      <dgm:t>
        <a:bodyPr/>
        <a:lstStyle/>
        <a:p>
          <a:endParaRPr lang="en-US"/>
        </a:p>
      </dgm:t>
    </dgm:pt>
    <dgm:pt modelId="{22F005B1-D88F-4998-9CF0-94302D48156E}">
      <dgm:prSet/>
      <dgm:spPr/>
      <dgm:t>
        <a:bodyPr/>
        <a:lstStyle/>
        <a:p>
          <a:r>
            <a:rPr lang="en-US"/>
            <a:t>Are the characters of the story seem primarily as individuals, or do we view them as typical of some rank or occupation in society? Do any characters seem to be “walking concepts,” designed to typify an idea, or philosophy, or system of values?</a:t>
          </a:r>
        </a:p>
      </dgm:t>
    </dgm:pt>
    <dgm:pt modelId="{63F3E380-22BA-4EA8-A793-E361A3066BF4}" type="parTrans" cxnId="{70273D3A-2D15-4D83-BF66-C2FC123BC2DF}">
      <dgm:prSet/>
      <dgm:spPr/>
      <dgm:t>
        <a:bodyPr/>
        <a:lstStyle/>
        <a:p>
          <a:endParaRPr lang="en-US"/>
        </a:p>
      </dgm:t>
    </dgm:pt>
    <dgm:pt modelId="{CE9DBA7B-17D1-49E8-A496-34114DA4F655}" type="sibTrans" cxnId="{70273D3A-2D15-4D83-BF66-C2FC123BC2DF}">
      <dgm:prSet/>
      <dgm:spPr/>
      <dgm:t>
        <a:bodyPr/>
        <a:lstStyle/>
        <a:p>
          <a:endParaRPr lang="en-US"/>
        </a:p>
      </dgm:t>
    </dgm:pt>
    <dgm:pt modelId="{62327D58-1C19-4711-B739-67E700FBBC2D}">
      <dgm:prSet/>
      <dgm:spPr/>
      <dgm:t>
        <a:bodyPr/>
        <a:lstStyle/>
        <a:p>
          <a:r>
            <a:rPr lang="en-US" dirty="0"/>
            <a:t>How aware is the protagonist of the particular conflict or predicament he or she is in? Are we ever allowed to see the situation more clearly than the protagonist, or does the author keep us all in the dark together?</a:t>
          </a:r>
        </a:p>
      </dgm:t>
    </dgm:pt>
    <dgm:pt modelId="{F2B61E7D-C203-4AE1-95F2-29F558C7C4E9}" type="parTrans" cxnId="{8996D3D5-084C-48D0-A3C6-65A7181D2A0F}">
      <dgm:prSet/>
      <dgm:spPr/>
      <dgm:t>
        <a:bodyPr/>
        <a:lstStyle/>
        <a:p>
          <a:endParaRPr lang="en-US"/>
        </a:p>
      </dgm:t>
    </dgm:pt>
    <dgm:pt modelId="{7C48EFA4-1843-4C5B-8FF1-9AD562335A65}" type="sibTrans" cxnId="{8996D3D5-084C-48D0-A3C6-65A7181D2A0F}">
      <dgm:prSet/>
      <dgm:spPr/>
      <dgm:t>
        <a:bodyPr/>
        <a:lstStyle/>
        <a:p>
          <a:endParaRPr lang="en-US"/>
        </a:p>
      </dgm:t>
    </dgm:pt>
    <dgm:pt modelId="{BDEA94D5-5248-384A-9434-F8302DD1E85C}" type="pres">
      <dgm:prSet presAssocID="{FFFD1175-4A10-4931-ACD2-D839A1505A8E}" presName="Name0" presStyleCnt="0">
        <dgm:presLayoutVars>
          <dgm:dir/>
          <dgm:resizeHandles val="exact"/>
        </dgm:presLayoutVars>
      </dgm:prSet>
      <dgm:spPr/>
    </dgm:pt>
    <dgm:pt modelId="{677C2ADC-BC7F-D94C-9770-0439E2609439}" type="pres">
      <dgm:prSet presAssocID="{475CE07D-8BA2-4705-8528-1F5141363275}" presName="node" presStyleLbl="node1" presStyleIdx="0" presStyleCnt="7">
        <dgm:presLayoutVars>
          <dgm:bulletEnabled val="1"/>
        </dgm:presLayoutVars>
      </dgm:prSet>
      <dgm:spPr/>
    </dgm:pt>
    <dgm:pt modelId="{765C92E7-690D-EB4B-A0F4-E67738290BE3}" type="pres">
      <dgm:prSet presAssocID="{E4C912D4-F15C-4F0F-92C9-68E1B9577239}" presName="sibTransSpacerBeforeConnector" presStyleCnt="0"/>
      <dgm:spPr/>
    </dgm:pt>
    <dgm:pt modelId="{697AC341-2A71-584C-ABDC-27F667E80B2B}" type="pres">
      <dgm:prSet presAssocID="{E4C912D4-F15C-4F0F-92C9-68E1B9577239}" presName="sibTrans" presStyleLbl="node1" presStyleIdx="1" presStyleCnt="7"/>
      <dgm:spPr/>
    </dgm:pt>
    <dgm:pt modelId="{18F5C431-D17C-4D47-8574-C156D2247FDE}" type="pres">
      <dgm:prSet presAssocID="{E4C912D4-F15C-4F0F-92C9-68E1B9577239}" presName="sibTransSpacerAfterConnector" presStyleCnt="0"/>
      <dgm:spPr/>
    </dgm:pt>
    <dgm:pt modelId="{1FB26EC7-4AD5-6D40-BCF9-ABDFA3B0F99C}" type="pres">
      <dgm:prSet presAssocID="{91145D8D-E4CA-4A4A-95FF-3362BFCB25C3}" presName="node" presStyleLbl="node1" presStyleIdx="2" presStyleCnt="7">
        <dgm:presLayoutVars>
          <dgm:bulletEnabled val="1"/>
        </dgm:presLayoutVars>
      </dgm:prSet>
      <dgm:spPr/>
    </dgm:pt>
    <dgm:pt modelId="{EE7AF044-653B-5543-8041-7B98196A05E7}" type="pres">
      <dgm:prSet presAssocID="{928A36EE-6D8F-42E9-872B-CDF5E79AD949}" presName="sibTransSpacerBeforeConnector" presStyleCnt="0"/>
      <dgm:spPr/>
    </dgm:pt>
    <dgm:pt modelId="{1ED6AEB0-A873-EE4A-AB6B-163C73A5515A}" type="pres">
      <dgm:prSet presAssocID="{928A36EE-6D8F-42E9-872B-CDF5E79AD949}" presName="sibTrans" presStyleLbl="node1" presStyleIdx="3" presStyleCnt="7"/>
      <dgm:spPr/>
    </dgm:pt>
    <dgm:pt modelId="{73AD582B-5F42-D94A-8DF4-A0DCB57089D6}" type="pres">
      <dgm:prSet presAssocID="{928A36EE-6D8F-42E9-872B-CDF5E79AD949}" presName="sibTransSpacerAfterConnector" presStyleCnt="0"/>
      <dgm:spPr/>
    </dgm:pt>
    <dgm:pt modelId="{7737136A-1123-5C4B-B0BC-7E9724EFCD12}" type="pres">
      <dgm:prSet presAssocID="{22F005B1-D88F-4998-9CF0-94302D48156E}" presName="node" presStyleLbl="node1" presStyleIdx="4" presStyleCnt="7">
        <dgm:presLayoutVars>
          <dgm:bulletEnabled val="1"/>
        </dgm:presLayoutVars>
      </dgm:prSet>
      <dgm:spPr/>
    </dgm:pt>
    <dgm:pt modelId="{88DDCAAF-45D2-9E45-9F75-DA70174AFC9B}" type="pres">
      <dgm:prSet presAssocID="{CE9DBA7B-17D1-49E8-A496-34114DA4F655}" presName="sibTransSpacerBeforeConnector" presStyleCnt="0"/>
      <dgm:spPr/>
    </dgm:pt>
    <dgm:pt modelId="{66FF5DB3-CE1A-0343-A20A-2EC81A582B3A}" type="pres">
      <dgm:prSet presAssocID="{CE9DBA7B-17D1-49E8-A496-34114DA4F655}" presName="sibTrans" presStyleLbl="node1" presStyleIdx="5" presStyleCnt="7"/>
      <dgm:spPr/>
    </dgm:pt>
    <dgm:pt modelId="{C557082A-47E5-9946-B0EC-99700315A9F3}" type="pres">
      <dgm:prSet presAssocID="{CE9DBA7B-17D1-49E8-A496-34114DA4F655}" presName="sibTransSpacerAfterConnector" presStyleCnt="0"/>
      <dgm:spPr/>
    </dgm:pt>
    <dgm:pt modelId="{A28E281B-C1AD-DD41-825D-7D5637EDCBC4}" type="pres">
      <dgm:prSet presAssocID="{62327D58-1C19-4711-B739-67E700FBBC2D}" presName="node" presStyleLbl="node1" presStyleIdx="6" presStyleCnt="7">
        <dgm:presLayoutVars>
          <dgm:bulletEnabled val="1"/>
        </dgm:presLayoutVars>
      </dgm:prSet>
      <dgm:spPr/>
    </dgm:pt>
  </dgm:ptLst>
  <dgm:cxnLst>
    <dgm:cxn modelId="{FE862A28-B6A3-5F42-91C7-DD5AE34987FB}" type="presOf" srcId="{FFFD1175-4A10-4931-ACD2-D839A1505A8E}" destId="{BDEA94D5-5248-384A-9434-F8302DD1E85C}" srcOrd="0" destOrd="0" presId="urn:microsoft.com/office/officeart/2016/7/layout/BasicProcessNew"/>
    <dgm:cxn modelId="{9291B332-67D4-4A82-ABA8-F7E532AB4B42}" srcId="{FFFD1175-4A10-4931-ACD2-D839A1505A8E}" destId="{91145D8D-E4CA-4A4A-95FF-3362BFCB25C3}" srcOrd="1" destOrd="0" parTransId="{B5C47CDC-FA52-4D5E-8A54-519C57574394}" sibTransId="{928A36EE-6D8F-42E9-872B-CDF5E79AD949}"/>
    <dgm:cxn modelId="{5058E239-EF8C-C246-82EE-8FD7856FD64B}" type="presOf" srcId="{475CE07D-8BA2-4705-8528-1F5141363275}" destId="{677C2ADC-BC7F-D94C-9770-0439E2609439}" srcOrd="0" destOrd="0" presId="urn:microsoft.com/office/officeart/2016/7/layout/BasicProcessNew"/>
    <dgm:cxn modelId="{70273D3A-2D15-4D83-BF66-C2FC123BC2DF}" srcId="{FFFD1175-4A10-4931-ACD2-D839A1505A8E}" destId="{22F005B1-D88F-4998-9CF0-94302D48156E}" srcOrd="2" destOrd="0" parTransId="{63F3E380-22BA-4EA8-A793-E361A3066BF4}" sibTransId="{CE9DBA7B-17D1-49E8-A496-34114DA4F655}"/>
    <dgm:cxn modelId="{266AAE4F-F14F-DB43-A6DA-D66D0987ED70}" type="presOf" srcId="{928A36EE-6D8F-42E9-872B-CDF5E79AD949}" destId="{1ED6AEB0-A873-EE4A-AB6B-163C73A5515A}" srcOrd="0" destOrd="0" presId="urn:microsoft.com/office/officeart/2016/7/layout/BasicProcessNew"/>
    <dgm:cxn modelId="{BB707A5D-E086-0E47-B3EC-426D3B094342}" type="presOf" srcId="{91145D8D-E4CA-4A4A-95FF-3362BFCB25C3}" destId="{1FB26EC7-4AD5-6D40-BCF9-ABDFA3B0F99C}" srcOrd="0" destOrd="0" presId="urn:microsoft.com/office/officeart/2016/7/layout/BasicProcessNew"/>
    <dgm:cxn modelId="{310341A8-C49C-B546-9488-0D04FD992FA1}" type="presOf" srcId="{E4C912D4-F15C-4F0F-92C9-68E1B9577239}" destId="{697AC341-2A71-584C-ABDC-27F667E80B2B}" srcOrd="0" destOrd="0" presId="urn:microsoft.com/office/officeart/2016/7/layout/BasicProcessNew"/>
    <dgm:cxn modelId="{BB649AB4-6E48-724C-A016-BC0635D2FEE9}" type="presOf" srcId="{62327D58-1C19-4711-B739-67E700FBBC2D}" destId="{A28E281B-C1AD-DD41-825D-7D5637EDCBC4}" srcOrd="0" destOrd="0" presId="urn:microsoft.com/office/officeart/2016/7/layout/BasicProcessNew"/>
    <dgm:cxn modelId="{EAA60BC8-5E18-AA4F-83CB-E3B3598609D0}" type="presOf" srcId="{CE9DBA7B-17D1-49E8-A496-34114DA4F655}" destId="{66FF5DB3-CE1A-0343-A20A-2EC81A582B3A}" srcOrd="0" destOrd="0" presId="urn:microsoft.com/office/officeart/2016/7/layout/BasicProcessNew"/>
    <dgm:cxn modelId="{8996D3D5-084C-48D0-A3C6-65A7181D2A0F}" srcId="{FFFD1175-4A10-4931-ACD2-D839A1505A8E}" destId="{62327D58-1C19-4711-B739-67E700FBBC2D}" srcOrd="3" destOrd="0" parTransId="{F2B61E7D-C203-4AE1-95F2-29F558C7C4E9}" sibTransId="{7C48EFA4-1843-4C5B-8FF1-9AD562335A65}"/>
    <dgm:cxn modelId="{D7238FD6-62DC-4B9A-AC1B-4A4A70821917}" srcId="{FFFD1175-4A10-4931-ACD2-D839A1505A8E}" destId="{475CE07D-8BA2-4705-8528-1F5141363275}" srcOrd="0" destOrd="0" parTransId="{FFFC36C5-7886-4170-9A0C-F65D72340689}" sibTransId="{E4C912D4-F15C-4F0F-92C9-68E1B9577239}"/>
    <dgm:cxn modelId="{E9E35BF6-11C1-9446-A7C3-F08879A9DD6F}" type="presOf" srcId="{22F005B1-D88F-4998-9CF0-94302D48156E}" destId="{7737136A-1123-5C4B-B0BC-7E9724EFCD12}" srcOrd="0" destOrd="0" presId="urn:microsoft.com/office/officeart/2016/7/layout/BasicProcessNew"/>
    <dgm:cxn modelId="{D36159E5-708C-1E4E-8055-AA5DB59D8BB6}" type="presParOf" srcId="{BDEA94D5-5248-384A-9434-F8302DD1E85C}" destId="{677C2ADC-BC7F-D94C-9770-0439E2609439}" srcOrd="0" destOrd="0" presId="urn:microsoft.com/office/officeart/2016/7/layout/BasicProcessNew"/>
    <dgm:cxn modelId="{AAF9AD84-323A-6D4E-BD5E-948876EDC5D5}" type="presParOf" srcId="{BDEA94D5-5248-384A-9434-F8302DD1E85C}" destId="{765C92E7-690D-EB4B-A0F4-E67738290BE3}" srcOrd="1" destOrd="0" presId="urn:microsoft.com/office/officeart/2016/7/layout/BasicProcessNew"/>
    <dgm:cxn modelId="{8B061863-FBB8-7A42-905A-CC993B4C7BA9}" type="presParOf" srcId="{BDEA94D5-5248-384A-9434-F8302DD1E85C}" destId="{697AC341-2A71-584C-ABDC-27F667E80B2B}" srcOrd="2" destOrd="0" presId="urn:microsoft.com/office/officeart/2016/7/layout/BasicProcessNew"/>
    <dgm:cxn modelId="{AC0182A1-53E7-9243-BF9C-53F2E894A940}" type="presParOf" srcId="{BDEA94D5-5248-384A-9434-F8302DD1E85C}" destId="{18F5C431-D17C-4D47-8574-C156D2247FDE}" srcOrd="3" destOrd="0" presId="urn:microsoft.com/office/officeart/2016/7/layout/BasicProcessNew"/>
    <dgm:cxn modelId="{E9E7AF92-96FA-8041-8A92-FE9EF91AA3B4}" type="presParOf" srcId="{BDEA94D5-5248-384A-9434-F8302DD1E85C}" destId="{1FB26EC7-4AD5-6D40-BCF9-ABDFA3B0F99C}" srcOrd="4" destOrd="0" presId="urn:microsoft.com/office/officeart/2016/7/layout/BasicProcessNew"/>
    <dgm:cxn modelId="{53CD0C97-B03F-B047-A881-EC0A94B8953B}" type="presParOf" srcId="{BDEA94D5-5248-384A-9434-F8302DD1E85C}" destId="{EE7AF044-653B-5543-8041-7B98196A05E7}" srcOrd="5" destOrd="0" presId="urn:microsoft.com/office/officeart/2016/7/layout/BasicProcessNew"/>
    <dgm:cxn modelId="{D1537F20-DFBE-BE43-B531-3B6A9E50B2C4}" type="presParOf" srcId="{BDEA94D5-5248-384A-9434-F8302DD1E85C}" destId="{1ED6AEB0-A873-EE4A-AB6B-163C73A5515A}" srcOrd="6" destOrd="0" presId="urn:microsoft.com/office/officeart/2016/7/layout/BasicProcessNew"/>
    <dgm:cxn modelId="{D3EC3F06-CCB9-4945-84B2-71CFE85A431C}" type="presParOf" srcId="{BDEA94D5-5248-384A-9434-F8302DD1E85C}" destId="{73AD582B-5F42-D94A-8DF4-A0DCB57089D6}" srcOrd="7" destOrd="0" presId="urn:microsoft.com/office/officeart/2016/7/layout/BasicProcessNew"/>
    <dgm:cxn modelId="{0A44B5CD-7FB8-6645-8D91-D502A94F80AB}" type="presParOf" srcId="{BDEA94D5-5248-384A-9434-F8302DD1E85C}" destId="{7737136A-1123-5C4B-B0BC-7E9724EFCD12}" srcOrd="8" destOrd="0" presId="urn:microsoft.com/office/officeart/2016/7/layout/BasicProcessNew"/>
    <dgm:cxn modelId="{8CE68034-5E49-A646-969D-BAD52A5FD6B2}" type="presParOf" srcId="{BDEA94D5-5248-384A-9434-F8302DD1E85C}" destId="{88DDCAAF-45D2-9E45-9F75-DA70174AFC9B}" srcOrd="9" destOrd="0" presId="urn:microsoft.com/office/officeart/2016/7/layout/BasicProcessNew"/>
    <dgm:cxn modelId="{A3DE5F06-8B48-2A4F-A3B9-1955CD415220}" type="presParOf" srcId="{BDEA94D5-5248-384A-9434-F8302DD1E85C}" destId="{66FF5DB3-CE1A-0343-A20A-2EC81A582B3A}" srcOrd="10" destOrd="0" presId="urn:microsoft.com/office/officeart/2016/7/layout/BasicProcessNew"/>
    <dgm:cxn modelId="{45CE75C4-5603-874C-8E3F-624716C77738}" type="presParOf" srcId="{BDEA94D5-5248-384A-9434-F8302DD1E85C}" destId="{C557082A-47E5-9946-B0EC-99700315A9F3}" srcOrd="11" destOrd="0" presId="urn:microsoft.com/office/officeart/2016/7/layout/BasicProcessNew"/>
    <dgm:cxn modelId="{14EFF158-F653-8746-9211-E92305E99733}" type="presParOf" srcId="{BDEA94D5-5248-384A-9434-F8302DD1E85C}" destId="{A28E281B-C1AD-DD41-825D-7D5637EDCBC4}" srcOrd="12"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84792C-D0F6-459F-95E8-090561DE8A9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7EA8917-2353-4769-BD5F-7175D1E8C915}">
      <dgm:prSet/>
      <dgm:spPr/>
      <dgm:t>
        <a:bodyPr/>
        <a:lstStyle/>
        <a:p>
          <a:r>
            <a:rPr lang="en-US"/>
            <a:t>Is the entire plot narrated in the story, or are some incidents omitted and left for the reader to infer? If so, how would the effect of the story be changed if the omitted incidents were told?</a:t>
          </a:r>
        </a:p>
      </dgm:t>
    </dgm:pt>
    <dgm:pt modelId="{714717EB-988A-4618-82E6-47469917B93D}" type="parTrans" cxnId="{5CAC0994-0AF8-4B03-8902-35149A0E2724}">
      <dgm:prSet/>
      <dgm:spPr/>
      <dgm:t>
        <a:bodyPr/>
        <a:lstStyle/>
        <a:p>
          <a:endParaRPr lang="en-US"/>
        </a:p>
      </dgm:t>
    </dgm:pt>
    <dgm:pt modelId="{DD99CE30-37F2-4E2B-8909-B401BB2AF4EE}" type="sibTrans" cxnId="{5CAC0994-0AF8-4B03-8902-35149A0E2724}">
      <dgm:prSet/>
      <dgm:spPr/>
      <dgm:t>
        <a:bodyPr/>
        <a:lstStyle/>
        <a:p>
          <a:endParaRPr lang="en-US"/>
        </a:p>
      </dgm:t>
    </dgm:pt>
    <dgm:pt modelId="{6147CFBA-614E-4CBB-82C4-08F992533D2B}">
      <dgm:prSet/>
      <dgm:spPr/>
      <dgm:t>
        <a:bodyPr/>
        <a:lstStyle/>
        <a:p>
          <a:r>
            <a:rPr lang="en-US"/>
            <a:t>Is the story narrated consecutively—exposition first, then the plot in its chronological order? Or are there flashbacks that take the narrative out of its normal sequence? If so, how would the story be altered if it had been told consecutively? </a:t>
          </a:r>
        </a:p>
      </dgm:t>
    </dgm:pt>
    <dgm:pt modelId="{8820DCCB-1782-41C2-A3B0-D288F8EE27D2}" type="parTrans" cxnId="{A39021D7-2401-4263-969B-AFF52A62BD07}">
      <dgm:prSet/>
      <dgm:spPr/>
      <dgm:t>
        <a:bodyPr/>
        <a:lstStyle/>
        <a:p>
          <a:endParaRPr lang="en-US"/>
        </a:p>
      </dgm:t>
    </dgm:pt>
    <dgm:pt modelId="{BBF02DC3-DBE3-4AE5-A6C9-EDB6790C60F9}" type="sibTrans" cxnId="{A39021D7-2401-4263-969B-AFF52A62BD07}">
      <dgm:prSet/>
      <dgm:spPr/>
      <dgm:t>
        <a:bodyPr/>
        <a:lstStyle/>
        <a:p>
          <a:endParaRPr lang="en-US"/>
        </a:p>
      </dgm:t>
    </dgm:pt>
    <dgm:pt modelId="{0CFA9043-87AF-4887-BDA3-26DAF3B840B5}">
      <dgm:prSet/>
      <dgm:spPr/>
      <dgm:t>
        <a:bodyPr/>
        <a:lstStyle/>
        <a:p>
          <a:r>
            <a:rPr lang="en-US"/>
            <a:t>Is the story told in the first person? If so, is the narrator the protagonist? Or is the narrator a minor character within the plot? Does the narrator participate in the action or remain primarily an observer?</a:t>
          </a:r>
        </a:p>
      </dgm:t>
    </dgm:pt>
    <dgm:pt modelId="{EE1CC2C6-B32F-42EA-BB22-1A664ABC8CAE}" type="parTrans" cxnId="{0D1AEBD2-8639-4EA0-A202-6681E638BF98}">
      <dgm:prSet/>
      <dgm:spPr/>
      <dgm:t>
        <a:bodyPr/>
        <a:lstStyle/>
        <a:p>
          <a:endParaRPr lang="en-US"/>
        </a:p>
      </dgm:t>
    </dgm:pt>
    <dgm:pt modelId="{3EF07D57-7F83-4F75-BC01-5306EA323A56}" type="sibTrans" cxnId="{0D1AEBD2-8639-4EA0-A202-6681E638BF98}">
      <dgm:prSet/>
      <dgm:spPr/>
      <dgm:t>
        <a:bodyPr/>
        <a:lstStyle/>
        <a:p>
          <a:endParaRPr lang="en-US"/>
        </a:p>
      </dgm:t>
    </dgm:pt>
    <dgm:pt modelId="{BBC5AD8C-BD89-4C1B-B6AE-6DDBA64CCAD8}">
      <dgm:prSet/>
      <dgm:spPr/>
      <dgm:t>
        <a:bodyPr/>
        <a:lstStyle/>
        <a:p>
          <a:r>
            <a:rPr lang="en-US"/>
            <a:t>If the story is told in the third person, does the point of view stay primarily with a single character? Or does it rove from one character to another? Does it maintain a relatively “objective” stance, showing what anyone present might see and hear, without favoring any character over any other?</a:t>
          </a:r>
        </a:p>
      </dgm:t>
    </dgm:pt>
    <dgm:pt modelId="{2EB5B826-1FC8-4C86-A365-268C303FB157}" type="parTrans" cxnId="{757E6416-98FC-4B80-99CE-217B5ABEDFB6}">
      <dgm:prSet/>
      <dgm:spPr/>
      <dgm:t>
        <a:bodyPr/>
        <a:lstStyle/>
        <a:p>
          <a:endParaRPr lang="en-US"/>
        </a:p>
      </dgm:t>
    </dgm:pt>
    <dgm:pt modelId="{FD851FC0-6880-4417-AFC6-BE15A7B0588D}" type="sibTrans" cxnId="{757E6416-98FC-4B80-99CE-217B5ABEDFB6}">
      <dgm:prSet/>
      <dgm:spPr/>
      <dgm:t>
        <a:bodyPr/>
        <a:lstStyle/>
        <a:p>
          <a:endParaRPr lang="en-US"/>
        </a:p>
      </dgm:t>
    </dgm:pt>
    <dgm:pt modelId="{A6A35ABB-2E96-4EBD-AF5F-DAF14E4901A7}">
      <dgm:prSet/>
      <dgm:spPr/>
      <dgm:t>
        <a:bodyPr/>
        <a:lstStyle/>
        <a:p>
          <a:r>
            <a:rPr lang="en-US"/>
            <a:t>If the story is narrated in the first person, or through a single third person reflector, is this perspective entirely reliable? Or does the narrator or reflector possess moral, emotional, or intellectual defects that would require us to correct for his or her perspective?</a:t>
          </a:r>
        </a:p>
      </dgm:t>
    </dgm:pt>
    <dgm:pt modelId="{E0388B8F-5195-4C17-8461-78C97DD52054}" type="parTrans" cxnId="{4973E618-AC13-440E-876F-55FA4B89AD6D}">
      <dgm:prSet/>
      <dgm:spPr/>
      <dgm:t>
        <a:bodyPr/>
        <a:lstStyle/>
        <a:p>
          <a:endParaRPr lang="en-US"/>
        </a:p>
      </dgm:t>
    </dgm:pt>
    <dgm:pt modelId="{689DE68B-6302-442C-A7FB-A45F24C15455}" type="sibTrans" cxnId="{4973E618-AC13-440E-876F-55FA4B89AD6D}">
      <dgm:prSet/>
      <dgm:spPr/>
      <dgm:t>
        <a:bodyPr/>
        <a:lstStyle/>
        <a:p>
          <a:endParaRPr lang="en-US"/>
        </a:p>
      </dgm:t>
    </dgm:pt>
    <dgm:pt modelId="{647EF6BF-2B60-3942-A7D8-EDDCD2CEDC46}" type="pres">
      <dgm:prSet presAssocID="{F984792C-D0F6-459F-95E8-090561DE8A97}" presName="linear" presStyleCnt="0">
        <dgm:presLayoutVars>
          <dgm:animLvl val="lvl"/>
          <dgm:resizeHandles val="exact"/>
        </dgm:presLayoutVars>
      </dgm:prSet>
      <dgm:spPr/>
    </dgm:pt>
    <dgm:pt modelId="{FDB52790-0E57-9149-9007-E6ADD4BD9DB5}" type="pres">
      <dgm:prSet presAssocID="{E7EA8917-2353-4769-BD5F-7175D1E8C915}" presName="parentText" presStyleLbl="node1" presStyleIdx="0" presStyleCnt="5">
        <dgm:presLayoutVars>
          <dgm:chMax val="0"/>
          <dgm:bulletEnabled val="1"/>
        </dgm:presLayoutVars>
      </dgm:prSet>
      <dgm:spPr/>
    </dgm:pt>
    <dgm:pt modelId="{FCC9277F-16CE-4040-A09A-A0B2CE03BC1F}" type="pres">
      <dgm:prSet presAssocID="{DD99CE30-37F2-4E2B-8909-B401BB2AF4EE}" presName="spacer" presStyleCnt="0"/>
      <dgm:spPr/>
    </dgm:pt>
    <dgm:pt modelId="{7BB53A04-B76F-D44D-9B86-69A52EE3B91A}" type="pres">
      <dgm:prSet presAssocID="{6147CFBA-614E-4CBB-82C4-08F992533D2B}" presName="parentText" presStyleLbl="node1" presStyleIdx="1" presStyleCnt="5">
        <dgm:presLayoutVars>
          <dgm:chMax val="0"/>
          <dgm:bulletEnabled val="1"/>
        </dgm:presLayoutVars>
      </dgm:prSet>
      <dgm:spPr/>
    </dgm:pt>
    <dgm:pt modelId="{CA46E917-68C6-A54C-8448-D00EE682A4B7}" type="pres">
      <dgm:prSet presAssocID="{BBF02DC3-DBE3-4AE5-A6C9-EDB6790C60F9}" presName="spacer" presStyleCnt="0"/>
      <dgm:spPr/>
    </dgm:pt>
    <dgm:pt modelId="{9E8451A9-3A1F-B042-8735-5F11F5CD2514}" type="pres">
      <dgm:prSet presAssocID="{0CFA9043-87AF-4887-BDA3-26DAF3B840B5}" presName="parentText" presStyleLbl="node1" presStyleIdx="2" presStyleCnt="5">
        <dgm:presLayoutVars>
          <dgm:chMax val="0"/>
          <dgm:bulletEnabled val="1"/>
        </dgm:presLayoutVars>
      </dgm:prSet>
      <dgm:spPr/>
    </dgm:pt>
    <dgm:pt modelId="{100A9E17-D5EB-C340-B12B-4FD59F41766D}" type="pres">
      <dgm:prSet presAssocID="{3EF07D57-7F83-4F75-BC01-5306EA323A56}" presName="spacer" presStyleCnt="0"/>
      <dgm:spPr/>
    </dgm:pt>
    <dgm:pt modelId="{E9ADAC6B-E40A-EF4C-A89C-6596D403736C}" type="pres">
      <dgm:prSet presAssocID="{BBC5AD8C-BD89-4C1B-B6AE-6DDBA64CCAD8}" presName="parentText" presStyleLbl="node1" presStyleIdx="3" presStyleCnt="5">
        <dgm:presLayoutVars>
          <dgm:chMax val="0"/>
          <dgm:bulletEnabled val="1"/>
        </dgm:presLayoutVars>
      </dgm:prSet>
      <dgm:spPr/>
    </dgm:pt>
    <dgm:pt modelId="{7AE3C614-A5BA-3843-B036-BF9DFE211F38}" type="pres">
      <dgm:prSet presAssocID="{FD851FC0-6880-4417-AFC6-BE15A7B0588D}" presName="spacer" presStyleCnt="0"/>
      <dgm:spPr/>
    </dgm:pt>
    <dgm:pt modelId="{B1F527B9-84E6-5A43-A4C6-D9ACA74A9686}" type="pres">
      <dgm:prSet presAssocID="{A6A35ABB-2E96-4EBD-AF5F-DAF14E4901A7}" presName="parentText" presStyleLbl="node1" presStyleIdx="4" presStyleCnt="5">
        <dgm:presLayoutVars>
          <dgm:chMax val="0"/>
          <dgm:bulletEnabled val="1"/>
        </dgm:presLayoutVars>
      </dgm:prSet>
      <dgm:spPr/>
    </dgm:pt>
  </dgm:ptLst>
  <dgm:cxnLst>
    <dgm:cxn modelId="{757E6416-98FC-4B80-99CE-217B5ABEDFB6}" srcId="{F984792C-D0F6-459F-95E8-090561DE8A97}" destId="{BBC5AD8C-BD89-4C1B-B6AE-6DDBA64CCAD8}" srcOrd="3" destOrd="0" parTransId="{2EB5B826-1FC8-4C86-A365-268C303FB157}" sibTransId="{FD851FC0-6880-4417-AFC6-BE15A7B0588D}"/>
    <dgm:cxn modelId="{4973E618-AC13-440E-876F-55FA4B89AD6D}" srcId="{F984792C-D0F6-459F-95E8-090561DE8A97}" destId="{A6A35ABB-2E96-4EBD-AF5F-DAF14E4901A7}" srcOrd="4" destOrd="0" parTransId="{E0388B8F-5195-4C17-8461-78C97DD52054}" sibTransId="{689DE68B-6302-442C-A7FB-A45F24C15455}"/>
    <dgm:cxn modelId="{A44A3647-9C22-FF4E-901F-C248B0052B79}" type="presOf" srcId="{F984792C-D0F6-459F-95E8-090561DE8A97}" destId="{647EF6BF-2B60-3942-A7D8-EDDCD2CEDC46}" srcOrd="0" destOrd="0" presId="urn:microsoft.com/office/officeart/2005/8/layout/vList2"/>
    <dgm:cxn modelId="{DF0F5647-650F-294C-8E1E-B024EBDBB5F2}" type="presOf" srcId="{A6A35ABB-2E96-4EBD-AF5F-DAF14E4901A7}" destId="{B1F527B9-84E6-5A43-A4C6-D9ACA74A9686}" srcOrd="0" destOrd="0" presId="urn:microsoft.com/office/officeart/2005/8/layout/vList2"/>
    <dgm:cxn modelId="{D19C1A4B-808B-D546-879C-37760E042F72}" type="presOf" srcId="{0CFA9043-87AF-4887-BDA3-26DAF3B840B5}" destId="{9E8451A9-3A1F-B042-8735-5F11F5CD2514}" srcOrd="0" destOrd="0" presId="urn:microsoft.com/office/officeart/2005/8/layout/vList2"/>
    <dgm:cxn modelId="{5CAC0994-0AF8-4B03-8902-35149A0E2724}" srcId="{F984792C-D0F6-459F-95E8-090561DE8A97}" destId="{E7EA8917-2353-4769-BD5F-7175D1E8C915}" srcOrd="0" destOrd="0" parTransId="{714717EB-988A-4618-82E6-47469917B93D}" sibTransId="{DD99CE30-37F2-4E2B-8909-B401BB2AF4EE}"/>
    <dgm:cxn modelId="{9A0A29B6-55C8-F54A-B6F2-7BEB2C9A9415}" type="presOf" srcId="{E7EA8917-2353-4769-BD5F-7175D1E8C915}" destId="{FDB52790-0E57-9149-9007-E6ADD4BD9DB5}" srcOrd="0" destOrd="0" presId="urn:microsoft.com/office/officeart/2005/8/layout/vList2"/>
    <dgm:cxn modelId="{0D1AEBD2-8639-4EA0-A202-6681E638BF98}" srcId="{F984792C-D0F6-459F-95E8-090561DE8A97}" destId="{0CFA9043-87AF-4887-BDA3-26DAF3B840B5}" srcOrd="2" destOrd="0" parTransId="{EE1CC2C6-B32F-42EA-BB22-1A664ABC8CAE}" sibTransId="{3EF07D57-7F83-4F75-BC01-5306EA323A56}"/>
    <dgm:cxn modelId="{001282D3-26FB-C84D-BA26-0A67135A5863}" type="presOf" srcId="{BBC5AD8C-BD89-4C1B-B6AE-6DDBA64CCAD8}" destId="{E9ADAC6B-E40A-EF4C-A89C-6596D403736C}" srcOrd="0" destOrd="0" presId="urn:microsoft.com/office/officeart/2005/8/layout/vList2"/>
    <dgm:cxn modelId="{A39021D7-2401-4263-969B-AFF52A62BD07}" srcId="{F984792C-D0F6-459F-95E8-090561DE8A97}" destId="{6147CFBA-614E-4CBB-82C4-08F992533D2B}" srcOrd="1" destOrd="0" parTransId="{8820DCCB-1782-41C2-A3B0-D288F8EE27D2}" sibTransId="{BBF02DC3-DBE3-4AE5-A6C9-EDB6790C60F9}"/>
    <dgm:cxn modelId="{4511A7F0-2CC9-FA4E-ACB8-EFE2A3FF00E6}" type="presOf" srcId="{6147CFBA-614E-4CBB-82C4-08F992533D2B}" destId="{7BB53A04-B76F-D44D-9B86-69A52EE3B91A}" srcOrd="0" destOrd="0" presId="urn:microsoft.com/office/officeart/2005/8/layout/vList2"/>
    <dgm:cxn modelId="{0C08ECBC-06C5-004D-A851-1F9E6FC616E1}" type="presParOf" srcId="{647EF6BF-2B60-3942-A7D8-EDDCD2CEDC46}" destId="{FDB52790-0E57-9149-9007-E6ADD4BD9DB5}" srcOrd="0" destOrd="0" presId="urn:microsoft.com/office/officeart/2005/8/layout/vList2"/>
    <dgm:cxn modelId="{D00D8E87-F00B-7A49-AC27-23BA35C584E4}" type="presParOf" srcId="{647EF6BF-2B60-3942-A7D8-EDDCD2CEDC46}" destId="{FCC9277F-16CE-4040-A09A-A0B2CE03BC1F}" srcOrd="1" destOrd="0" presId="urn:microsoft.com/office/officeart/2005/8/layout/vList2"/>
    <dgm:cxn modelId="{A31BA590-F9D0-5848-98CC-1C8478B123D3}" type="presParOf" srcId="{647EF6BF-2B60-3942-A7D8-EDDCD2CEDC46}" destId="{7BB53A04-B76F-D44D-9B86-69A52EE3B91A}" srcOrd="2" destOrd="0" presId="urn:microsoft.com/office/officeart/2005/8/layout/vList2"/>
    <dgm:cxn modelId="{EF54D9F0-097C-0A49-8203-0D7BC3E7D9EF}" type="presParOf" srcId="{647EF6BF-2B60-3942-A7D8-EDDCD2CEDC46}" destId="{CA46E917-68C6-A54C-8448-D00EE682A4B7}" srcOrd="3" destOrd="0" presId="urn:microsoft.com/office/officeart/2005/8/layout/vList2"/>
    <dgm:cxn modelId="{B68DA396-4B0E-464F-A676-9ACD299B7D6A}" type="presParOf" srcId="{647EF6BF-2B60-3942-A7D8-EDDCD2CEDC46}" destId="{9E8451A9-3A1F-B042-8735-5F11F5CD2514}" srcOrd="4" destOrd="0" presId="urn:microsoft.com/office/officeart/2005/8/layout/vList2"/>
    <dgm:cxn modelId="{93FC7ECE-0807-5A4B-B3BA-A8AB199D7387}" type="presParOf" srcId="{647EF6BF-2B60-3942-A7D8-EDDCD2CEDC46}" destId="{100A9E17-D5EB-C340-B12B-4FD59F41766D}" srcOrd="5" destOrd="0" presId="urn:microsoft.com/office/officeart/2005/8/layout/vList2"/>
    <dgm:cxn modelId="{BA0D0783-9A74-BE45-83FD-699C0FE7FA88}" type="presParOf" srcId="{647EF6BF-2B60-3942-A7D8-EDDCD2CEDC46}" destId="{E9ADAC6B-E40A-EF4C-A89C-6596D403736C}" srcOrd="6" destOrd="0" presId="urn:microsoft.com/office/officeart/2005/8/layout/vList2"/>
    <dgm:cxn modelId="{B016FC4B-27FE-8D4B-BF05-51A5F00BDE79}" type="presParOf" srcId="{647EF6BF-2B60-3942-A7D8-EDDCD2CEDC46}" destId="{7AE3C614-A5BA-3843-B036-BF9DFE211F38}" srcOrd="7" destOrd="0" presId="urn:microsoft.com/office/officeart/2005/8/layout/vList2"/>
    <dgm:cxn modelId="{7F5DB790-F97C-1846-A73A-BC45DF018A99}" type="presParOf" srcId="{647EF6BF-2B60-3942-A7D8-EDDCD2CEDC46}" destId="{B1F527B9-84E6-5A43-A4C6-D9ACA74A968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A2CE80-384D-4F1C-AAA2-5B5EB3F3F6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BD49A2B-3767-48FB-918A-97816C3A5393}">
      <dgm:prSet/>
      <dgm:spPr/>
      <dgm:t>
        <a:bodyPr/>
        <a:lstStyle/>
        <a:p>
          <a:r>
            <a:rPr lang="en-US"/>
            <a:t>Is the story organized so as to present a thesis that would be true of the world outside the story—the one we live in—or is the author’s primary concern our emotional response to the characters and their predicaments?</a:t>
          </a:r>
        </a:p>
      </dgm:t>
    </dgm:pt>
    <dgm:pt modelId="{1C437327-B718-4B4F-B440-A8E50BA6A726}" type="parTrans" cxnId="{D512BFF8-D7CF-4FB2-8748-F5434E755A8E}">
      <dgm:prSet/>
      <dgm:spPr/>
      <dgm:t>
        <a:bodyPr/>
        <a:lstStyle/>
        <a:p>
          <a:endParaRPr lang="en-US"/>
        </a:p>
      </dgm:t>
    </dgm:pt>
    <dgm:pt modelId="{9FDBD2EB-0ECC-4D86-B630-3F16EB7848CC}" type="sibTrans" cxnId="{D512BFF8-D7CF-4FB2-8748-F5434E755A8E}">
      <dgm:prSet/>
      <dgm:spPr/>
      <dgm:t>
        <a:bodyPr/>
        <a:lstStyle/>
        <a:p>
          <a:endParaRPr lang="en-US"/>
        </a:p>
      </dgm:t>
    </dgm:pt>
    <dgm:pt modelId="{367FE18E-058D-4E3D-9C1A-0F731D878BDA}">
      <dgm:prSet/>
      <dgm:spPr/>
      <dgm:t>
        <a:bodyPr/>
        <a:lstStyle/>
        <a:p>
          <a:r>
            <a:rPr lang="en-US"/>
            <a:t>If the story is organized around a thesis, what is the thesis? Is it explicitly stated in the story, or is it implicit so that it needs to be inferred by the reader?</a:t>
          </a:r>
        </a:p>
      </dgm:t>
    </dgm:pt>
    <dgm:pt modelId="{27AC7F1F-C21E-4B7C-B4E3-0B5490494B9E}" type="parTrans" cxnId="{8C806590-9D55-4914-BB8C-6568F43E5A66}">
      <dgm:prSet/>
      <dgm:spPr/>
      <dgm:t>
        <a:bodyPr/>
        <a:lstStyle/>
        <a:p>
          <a:endParaRPr lang="en-US"/>
        </a:p>
      </dgm:t>
    </dgm:pt>
    <dgm:pt modelId="{0C513280-2940-499C-84C6-53EE261AA6B7}" type="sibTrans" cxnId="{8C806590-9D55-4914-BB8C-6568F43E5A66}">
      <dgm:prSet/>
      <dgm:spPr/>
      <dgm:t>
        <a:bodyPr/>
        <a:lstStyle/>
        <a:p>
          <a:endParaRPr lang="en-US"/>
        </a:p>
      </dgm:t>
    </dgm:pt>
    <dgm:pt modelId="{0FACCE33-EC79-411F-8E5D-E30B3660B994}">
      <dgm:prSet/>
      <dgm:spPr/>
      <dgm:t>
        <a:bodyPr/>
        <a:lstStyle/>
        <a:p>
          <a:r>
            <a:rPr lang="en-US"/>
            <a:t>If the story has a thesis, how is that thesis embodied in the fiction? Do the characters represent concepts, ideas, or points of view? Are elements of the setting symbolic of ideas? Or does the thesis come out through the action of the story, without any one-to-one correspondence between the symbols in the story and ideas or concepts in the outside world?</a:t>
          </a:r>
        </a:p>
      </dgm:t>
    </dgm:pt>
    <dgm:pt modelId="{35362571-F09F-42E7-9D4B-F56761E49118}" type="parTrans" cxnId="{585520B4-AA55-4168-B5C9-2ED239AB9CE6}">
      <dgm:prSet/>
      <dgm:spPr/>
      <dgm:t>
        <a:bodyPr/>
        <a:lstStyle/>
        <a:p>
          <a:endParaRPr lang="en-US"/>
        </a:p>
      </dgm:t>
    </dgm:pt>
    <dgm:pt modelId="{29F6FEFE-3C96-4407-AF3E-E16DB2F81677}" type="sibTrans" cxnId="{585520B4-AA55-4168-B5C9-2ED239AB9CE6}">
      <dgm:prSet/>
      <dgm:spPr/>
      <dgm:t>
        <a:bodyPr/>
        <a:lstStyle/>
        <a:p>
          <a:endParaRPr lang="en-US"/>
        </a:p>
      </dgm:t>
    </dgm:pt>
    <dgm:pt modelId="{1315FF04-088D-4293-B1D7-38A573C9AFCB}">
      <dgm:prSet/>
      <dgm:spPr/>
      <dgm:t>
        <a:bodyPr/>
        <a:lstStyle/>
        <a:p>
          <a:r>
            <a:rPr lang="en-US" dirty="0"/>
            <a:t>If the story is centered on our emotional response to the plot, does it nevertheless embody a central theme, a moral or intellectual problem that can be abstracted from the concrete action? What is that theme? How is it expressed through the action?</a:t>
          </a:r>
        </a:p>
      </dgm:t>
    </dgm:pt>
    <dgm:pt modelId="{3E0D4C22-050F-40EA-9234-3BC1A24E5A02}" type="parTrans" cxnId="{104FDFA7-311F-4BA5-A6ED-BCC1559EF024}">
      <dgm:prSet/>
      <dgm:spPr/>
      <dgm:t>
        <a:bodyPr/>
        <a:lstStyle/>
        <a:p>
          <a:endParaRPr lang="en-US"/>
        </a:p>
      </dgm:t>
    </dgm:pt>
    <dgm:pt modelId="{40AC8960-2723-4BD0-8D66-EB4179EC7726}" type="sibTrans" cxnId="{104FDFA7-311F-4BA5-A6ED-BCC1559EF024}">
      <dgm:prSet/>
      <dgm:spPr/>
      <dgm:t>
        <a:bodyPr/>
        <a:lstStyle/>
        <a:p>
          <a:endParaRPr lang="en-US"/>
        </a:p>
      </dgm:t>
    </dgm:pt>
    <dgm:pt modelId="{3E95A2BA-05C4-4814-A6BE-AD0B9E275248}">
      <dgm:prSet/>
      <dgm:spPr/>
      <dgm:t>
        <a:bodyPr/>
        <a:lstStyle/>
        <a:p>
          <a:r>
            <a:rPr lang="en-US" dirty="0"/>
            <a:t>If the story seems to have neither a governing thesis nor an obvious central theme, identify the values or norms that make us feel one character or action superior to others. What are the author’s primary norms, and on what basis can we infer his or her values? Are these values similar to those you see operating in society today—or the part of society you know best? If different, different in what respects?</a:t>
          </a:r>
        </a:p>
      </dgm:t>
    </dgm:pt>
    <dgm:pt modelId="{2669C170-96E8-48B3-9805-3A5C51BD8345}" type="parTrans" cxnId="{BA3B3734-8F7D-4E10-B9FD-56D0753C9710}">
      <dgm:prSet/>
      <dgm:spPr/>
      <dgm:t>
        <a:bodyPr/>
        <a:lstStyle/>
        <a:p>
          <a:endParaRPr lang="en-US"/>
        </a:p>
      </dgm:t>
    </dgm:pt>
    <dgm:pt modelId="{F8D1E5E2-0CB5-47A7-92B8-F89848413D6F}" type="sibTrans" cxnId="{BA3B3734-8F7D-4E10-B9FD-56D0753C9710}">
      <dgm:prSet/>
      <dgm:spPr/>
      <dgm:t>
        <a:bodyPr/>
        <a:lstStyle/>
        <a:p>
          <a:endParaRPr lang="en-US"/>
        </a:p>
      </dgm:t>
    </dgm:pt>
    <dgm:pt modelId="{B6CB4790-3570-224A-AF6D-EB6457301BD2}" type="pres">
      <dgm:prSet presAssocID="{6AA2CE80-384D-4F1C-AAA2-5B5EB3F3F69D}" presName="linear" presStyleCnt="0">
        <dgm:presLayoutVars>
          <dgm:animLvl val="lvl"/>
          <dgm:resizeHandles val="exact"/>
        </dgm:presLayoutVars>
      </dgm:prSet>
      <dgm:spPr/>
    </dgm:pt>
    <dgm:pt modelId="{8622A8A1-B0F3-4B41-A81B-030D7F12489D}" type="pres">
      <dgm:prSet presAssocID="{ABD49A2B-3767-48FB-918A-97816C3A5393}" presName="parentText" presStyleLbl="node1" presStyleIdx="0" presStyleCnt="5">
        <dgm:presLayoutVars>
          <dgm:chMax val="0"/>
          <dgm:bulletEnabled val="1"/>
        </dgm:presLayoutVars>
      </dgm:prSet>
      <dgm:spPr/>
    </dgm:pt>
    <dgm:pt modelId="{BCABAE98-E611-E648-8852-213EF90EF212}" type="pres">
      <dgm:prSet presAssocID="{9FDBD2EB-0ECC-4D86-B630-3F16EB7848CC}" presName="spacer" presStyleCnt="0"/>
      <dgm:spPr/>
    </dgm:pt>
    <dgm:pt modelId="{92510511-936B-254D-A9DD-AE1E8C957BF5}" type="pres">
      <dgm:prSet presAssocID="{367FE18E-058D-4E3D-9C1A-0F731D878BDA}" presName="parentText" presStyleLbl="node1" presStyleIdx="1" presStyleCnt="5">
        <dgm:presLayoutVars>
          <dgm:chMax val="0"/>
          <dgm:bulletEnabled val="1"/>
        </dgm:presLayoutVars>
      </dgm:prSet>
      <dgm:spPr/>
    </dgm:pt>
    <dgm:pt modelId="{12705476-5939-2147-A4A5-7C3179455D77}" type="pres">
      <dgm:prSet presAssocID="{0C513280-2940-499C-84C6-53EE261AA6B7}" presName="spacer" presStyleCnt="0"/>
      <dgm:spPr/>
    </dgm:pt>
    <dgm:pt modelId="{9B6A96CB-0F52-124D-A1CA-7539093ECA5A}" type="pres">
      <dgm:prSet presAssocID="{0FACCE33-EC79-411F-8E5D-E30B3660B994}" presName="parentText" presStyleLbl="node1" presStyleIdx="2" presStyleCnt="5">
        <dgm:presLayoutVars>
          <dgm:chMax val="0"/>
          <dgm:bulletEnabled val="1"/>
        </dgm:presLayoutVars>
      </dgm:prSet>
      <dgm:spPr/>
    </dgm:pt>
    <dgm:pt modelId="{E600CE6D-0E56-3843-B6BC-9E739FC309E6}" type="pres">
      <dgm:prSet presAssocID="{29F6FEFE-3C96-4407-AF3E-E16DB2F81677}" presName="spacer" presStyleCnt="0"/>
      <dgm:spPr/>
    </dgm:pt>
    <dgm:pt modelId="{852B2508-2C0A-1F42-A6C6-0B3E749D3432}" type="pres">
      <dgm:prSet presAssocID="{1315FF04-088D-4293-B1D7-38A573C9AFCB}" presName="parentText" presStyleLbl="node1" presStyleIdx="3" presStyleCnt="5">
        <dgm:presLayoutVars>
          <dgm:chMax val="0"/>
          <dgm:bulletEnabled val="1"/>
        </dgm:presLayoutVars>
      </dgm:prSet>
      <dgm:spPr/>
    </dgm:pt>
    <dgm:pt modelId="{B76B26BF-5718-AB43-B130-35DB78086A5B}" type="pres">
      <dgm:prSet presAssocID="{40AC8960-2723-4BD0-8D66-EB4179EC7726}" presName="spacer" presStyleCnt="0"/>
      <dgm:spPr/>
    </dgm:pt>
    <dgm:pt modelId="{0EF1C1BA-27B8-FA4D-B6B8-E705BB852C4E}" type="pres">
      <dgm:prSet presAssocID="{3E95A2BA-05C4-4814-A6BE-AD0B9E275248}" presName="parentText" presStyleLbl="node1" presStyleIdx="4" presStyleCnt="5">
        <dgm:presLayoutVars>
          <dgm:chMax val="0"/>
          <dgm:bulletEnabled val="1"/>
        </dgm:presLayoutVars>
      </dgm:prSet>
      <dgm:spPr/>
    </dgm:pt>
  </dgm:ptLst>
  <dgm:cxnLst>
    <dgm:cxn modelId="{BA3B3734-8F7D-4E10-B9FD-56D0753C9710}" srcId="{6AA2CE80-384D-4F1C-AAA2-5B5EB3F3F69D}" destId="{3E95A2BA-05C4-4814-A6BE-AD0B9E275248}" srcOrd="4" destOrd="0" parTransId="{2669C170-96E8-48B3-9805-3A5C51BD8345}" sibTransId="{F8D1E5E2-0CB5-47A7-92B8-F89848413D6F}"/>
    <dgm:cxn modelId="{A4597442-7FC3-2A4A-96CD-06F07C2ADC18}" type="presOf" srcId="{ABD49A2B-3767-48FB-918A-97816C3A5393}" destId="{8622A8A1-B0F3-4B41-A81B-030D7F12489D}" srcOrd="0" destOrd="0" presId="urn:microsoft.com/office/officeart/2005/8/layout/vList2"/>
    <dgm:cxn modelId="{4B9A944E-C63F-C04B-ACB1-79B7D75DD838}" type="presOf" srcId="{367FE18E-058D-4E3D-9C1A-0F731D878BDA}" destId="{92510511-936B-254D-A9DD-AE1E8C957BF5}" srcOrd="0" destOrd="0" presId="urn:microsoft.com/office/officeart/2005/8/layout/vList2"/>
    <dgm:cxn modelId="{8EC7FC54-A22B-E648-B408-68B685E5496F}" type="presOf" srcId="{0FACCE33-EC79-411F-8E5D-E30B3660B994}" destId="{9B6A96CB-0F52-124D-A1CA-7539093ECA5A}" srcOrd="0" destOrd="0" presId="urn:microsoft.com/office/officeart/2005/8/layout/vList2"/>
    <dgm:cxn modelId="{EF72CE57-0885-6A4E-BC05-1BFD2170FD4D}" type="presOf" srcId="{1315FF04-088D-4293-B1D7-38A573C9AFCB}" destId="{852B2508-2C0A-1F42-A6C6-0B3E749D3432}" srcOrd="0" destOrd="0" presId="urn:microsoft.com/office/officeart/2005/8/layout/vList2"/>
    <dgm:cxn modelId="{A296286F-EFDB-5D43-8509-05C5CA8DBAC7}" type="presOf" srcId="{6AA2CE80-384D-4F1C-AAA2-5B5EB3F3F69D}" destId="{B6CB4790-3570-224A-AF6D-EB6457301BD2}" srcOrd="0" destOrd="0" presId="urn:microsoft.com/office/officeart/2005/8/layout/vList2"/>
    <dgm:cxn modelId="{8C806590-9D55-4914-BB8C-6568F43E5A66}" srcId="{6AA2CE80-384D-4F1C-AAA2-5B5EB3F3F69D}" destId="{367FE18E-058D-4E3D-9C1A-0F731D878BDA}" srcOrd="1" destOrd="0" parTransId="{27AC7F1F-C21E-4B7C-B4E3-0B5490494B9E}" sibTransId="{0C513280-2940-499C-84C6-53EE261AA6B7}"/>
    <dgm:cxn modelId="{0010E791-7A9E-F947-9933-A7E639BDA00D}" type="presOf" srcId="{3E95A2BA-05C4-4814-A6BE-AD0B9E275248}" destId="{0EF1C1BA-27B8-FA4D-B6B8-E705BB852C4E}" srcOrd="0" destOrd="0" presId="urn:microsoft.com/office/officeart/2005/8/layout/vList2"/>
    <dgm:cxn modelId="{104FDFA7-311F-4BA5-A6ED-BCC1559EF024}" srcId="{6AA2CE80-384D-4F1C-AAA2-5B5EB3F3F69D}" destId="{1315FF04-088D-4293-B1D7-38A573C9AFCB}" srcOrd="3" destOrd="0" parTransId="{3E0D4C22-050F-40EA-9234-3BC1A24E5A02}" sibTransId="{40AC8960-2723-4BD0-8D66-EB4179EC7726}"/>
    <dgm:cxn modelId="{585520B4-AA55-4168-B5C9-2ED239AB9CE6}" srcId="{6AA2CE80-384D-4F1C-AAA2-5B5EB3F3F69D}" destId="{0FACCE33-EC79-411F-8E5D-E30B3660B994}" srcOrd="2" destOrd="0" parTransId="{35362571-F09F-42E7-9D4B-F56761E49118}" sibTransId="{29F6FEFE-3C96-4407-AF3E-E16DB2F81677}"/>
    <dgm:cxn modelId="{D512BFF8-D7CF-4FB2-8748-F5434E755A8E}" srcId="{6AA2CE80-384D-4F1C-AAA2-5B5EB3F3F69D}" destId="{ABD49A2B-3767-48FB-918A-97816C3A5393}" srcOrd="0" destOrd="0" parTransId="{1C437327-B718-4B4F-B440-A8E50BA6A726}" sibTransId="{9FDBD2EB-0ECC-4D86-B630-3F16EB7848CC}"/>
    <dgm:cxn modelId="{B93C0BEA-788C-0344-8038-E4468725BAF4}" type="presParOf" srcId="{B6CB4790-3570-224A-AF6D-EB6457301BD2}" destId="{8622A8A1-B0F3-4B41-A81B-030D7F12489D}" srcOrd="0" destOrd="0" presId="urn:microsoft.com/office/officeart/2005/8/layout/vList2"/>
    <dgm:cxn modelId="{DE23A92A-128D-FC4A-B031-7767CBD0FBF1}" type="presParOf" srcId="{B6CB4790-3570-224A-AF6D-EB6457301BD2}" destId="{BCABAE98-E611-E648-8852-213EF90EF212}" srcOrd="1" destOrd="0" presId="urn:microsoft.com/office/officeart/2005/8/layout/vList2"/>
    <dgm:cxn modelId="{E28A9118-BF93-F248-9847-A85576983D1E}" type="presParOf" srcId="{B6CB4790-3570-224A-AF6D-EB6457301BD2}" destId="{92510511-936B-254D-A9DD-AE1E8C957BF5}" srcOrd="2" destOrd="0" presId="urn:microsoft.com/office/officeart/2005/8/layout/vList2"/>
    <dgm:cxn modelId="{C1993232-A145-5048-ABF8-6B20262EDF2C}" type="presParOf" srcId="{B6CB4790-3570-224A-AF6D-EB6457301BD2}" destId="{12705476-5939-2147-A4A5-7C3179455D77}" srcOrd="3" destOrd="0" presId="urn:microsoft.com/office/officeart/2005/8/layout/vList2"/>
    <dgm:cxn modelId="{37A27B95-8E80-BB4E-840F-92A51995DBFC}" type="presParOf" srcId="{B6CB4790-3570-224A-AF6D-EB6457301BD2}" destId="{9B6A96CB-0F52-124D-A1CA-7539093ECA5A}" srcOrd="4" destOrd="0" presId="urn:microsoft.com/office/officeart/2005/8/layout/vList2"/>
    <dgm:cxn modelId="{D79D01BF-EC51-224D-BE31-A634059DB9E2}" type="presParOf" srcId="{B6CB4790-3570-224A-AF6D-EB6457301BD2}" destId="{E600CE6D-0E56-3843-B6BC-9E739FC309E6}" srcOrd="5" destOrd="0" presId="urn:microsoft.com/office/officeart/2005/8/layout/vList2"/>
    <dgm:cxn modelId="{3F85096F-2B6C-ED41-9CBC-EA996F14585B}" type="presParOf" srcId="{B6CB4790-3570-224A-AF6D-EB6457301BD2}" destId="{852B2508-2C0A-1F42-A6C6-0B3E749D3432}" srcOrd="6" destOrd="0" presId="urn:microsoft.com/office/officeart/2005/8/layout/vList2"/>
    <dgm:cxn modelId="{27385588-7F97-E24A-90F9-4CE5D2894691}" type="presParOf" srcId="{B6CB4790-3570-224A-AF6D-EB6457301BD2}" destId="{B76B26BF-5718-AB43-B130-35DB78086A5B}" srcOrd="7" destOrd="0" presId="urn:microsoft.com/office/officeart/2005/8/layout/vList2"/>
    <dgm:cxn modelId="{4B61B197-F5B0-904D-8F60-544C908D9F5D}" type="presParOf" srcId="{B6CB4790-3570-224A-AF6D-EB6457301BD2}" destId="{0EF1C1BA-27B8-FA4D-B6B8-E705BB852C4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450A74-EC14-40CA-BF18-CD586245E8EE}"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DBD9914-D7C7-4E2B-A3BF-69244B0070B3}">
      <dgm:prSet/>
      <dgm:spPr/>
      <dgm:t>
        <a:bodyPr/>
        <a:lstStyle/>
        <a:p>
          <a:r>
            <a:rPr lang="en-US"/>
            <a:t>To what extent are the various characters in the story differentiated by their uses of language? How has this been done—what specific devices make this work?</a:t>
          </a:r>
        </a:p>
      </dgm:t>
    </dgm:pt>
    <dgm:pt modelId="{C24C7BB5-961F-4BCC-9CA5-BE600F5939BD}" type="parTrans" cxnId="{0931F592-1341-4854-8C05-AEA94D143D93}">
      <dgm:prSet/>
      <dgm:spPr/>
      <dgm:t>
        <a:bodyPr/>
        <a:lstStyle/>
        <a:p>
          <a:endParaRPr lang="en-US"/>
        </a:p>
      </dgm:t>
    </dgm:pt>
    <dgm:pt modelId="{58753056-5E6D-4131-8B2D-058E8E21FAEE}" type="sibTrans" cxnId="{0931F592-1341-4854-8C05-AEA94D143D93}">
      <dgm:prSet/>
      <dgm:spPr/>
      <dgm:t>
        <a:bodyPr/>
        <a:lstStyle/>
        <a:p>
          <a:endParaRPr lang="en-US"/>
        </a:p>
      </dgm:t>
    </dgm:pt>
    <dgm:pt modelId="{AD21AF2D-059F-4083-90EA-A88820AC220D}">
      <dgm:prSet/>
      <dgm:spPr/>
      <dgm:t>
        <a:bodyPr/>
        <a:lstStyle/>
        <a:p>
          <a:r>
            <a:rPr lang="en-US"/>
            <a:t>What devices of language—figures of speech or unusual vocabulary—are used to set mood in the story?</a:t>
          </a:r>
        </a:p>
      </dgm:t>
    </dgm:pt>
    <dgm:pt modelId="{EE5C1F2C-E512-4FDC-8E08-532498F036F4}" type="parTrans" cxnId="{B2334D99-208A-4C21-9F98-3F0CDB71E76B}">
      <dgm:prSet/>
      <dgm:spPr/>
      <dgm:t>
        <a:bodyPr/>
        <a:lstStyle/>
        <a:p>
          <a:endParaRPr lang="en-US"/>
        </a:p>
      </dgm:t>
    </dgm:pt>
    <dgm:pt modelId="{BB6C9A54-0AE6-41FD-A006-0D1AE81037BC}" type="sibTrans" cxnId="{B2334D99-208A-4C21-9F98-3F0CDB71E76B}">
      <dgm:prSet/>
      <dgm:spPr/>
      <dgm:t>
        <a:bodyPr/>
        <a:lstStyle/>
        <a:p>
          <a:endParaRPr lang="en-US"/>
        </a:p>
      </dgm:t>
    </dgm:pt>
    <dgm:pt modelId="{9DEC4082-2E07-41F3-BD36-AF6D74B24997}">
      <dgm:prSet/>
      <dgm:spPr/>
      <dgm:t>
        <a:bodyPr/>
        <a:lstStyle/>
        <a:p>
          <a:r>
            <a:rPr lang="en-US"/>
            <a:t>Are there any recurring words or patterns of imagery in the story that seem to take on increasing significance as the story progresses?</a:t>
          </a:r>
        </a:p>
      </dgm:t>
    </dgm:pt>
    <dgm:pt modelId="{654E0C79-2D95-4A1B-A174-C0089F4F6921}" type="parTrans" cxnId="{F6D737CD-A982-48EC-A48B-C7951F1634C1}">
      <dgm:prSet/>
      <dgm:spPr/>
      <dgm:t>
        <a:bodyPr/>
        <a:lstStyle/>
        <a:p>
          <a:endParaRPr lang="en-US"/>
        </a:p>
      </dgm:t>
    </dgm:pt>
    <dgm:pt modelId="{6057FA2A-DA63-4AB6-B908-056CD4B7D07C}" type="sibTrans" cxnId="{F6D737CD-A982-48EC-A48B-C7951F1634C1}">
      <dgm:prSet/>
      <dgm:spPr/>
      <dgm:t>
        <a:bodyPr/>
        <a:lstStyle/>
        <a:p>
          <a:endParaRPr lang="en-US"/>
        </a:p>
      </dgm:t>
    </dgm:pt>
    <dgm:pt modelId="{1B10BCEE-B739-447D-ABC0-3B7AA5E9C139}">
      <dgm:prSet/>
      <dgm:spPr/>
      <dgm:t>
        <a:bodyPr/>
        <a:lstStyle/>
        <a:p>
          <a:r>
            <a:rPr lang="en-US"/>
            <a:t>Do any objects in the story seem to be symbolic—to carry a weight of meaning beyond their literal significance? If so, how do they function in the story? What does their use disclose?</a:t>
          </a:r>
        </a:p>
      </dgm:t>
    </dgm:pt>
    <dgm:pt modelId="{6AA19457-5664-4159-BE61-18F447147E6F}" type="parTrans" cxnId="{BC30DBD2-0B3A-468B-BF04-65E1FE49319C}">
      <dgm:prSet/>
      <dgm:spPr/>
      <dgm:t>
        <a:bodyPr/>
        <a:lstStyle/>
        <a:p>
          <a:endParaRPr lang="en-US"/>
        </a:p>
      </dgm:t>
    </dgm:pt>
    <dgm:pt modelId="{49E800CC-0F2F-4D84-BBAC-0AFF482BC626}" type="sibTrans" cxnId="{BC30DBD2-0B3A-468B-BF04-65E1FE49319C}">
      <dgm:prSet/>
      <dgm:spPr/>
      <dgm:t>
        <a:bodyPr/>
        <a:lstStyle/>
        <a:p>
          <a:endParaRPr lang="en-US"/>
        </a:p>
      </dgm:t>
    </dgm:pt>
    <dgm:pt modelId="{2E372AD7-2BCD-4FF3-A3AA-99082490B86B}">
      <dgm:prSet/>
      <dgm:spPr/>
      <dgm:t>
        <a:bodyPr/>
        <a:lstStyle/>
        <a:p>
          <a:r>
            <a:rPr lang="en-US"/>
            <a:t>Is the dialogue in the story convincingly colloquial—does it sound like usual speech? Or is stylized or unusual in some other way? If the dialogue is not “realistic,” what purpose, if any, is served by shifting the language away from realism?</a:t>
          </a:r>
        </a:p>
      </dgm:t>
    </dgm:pt>
    <dgm:pt modelId="{818F3005-181D-4334-A114-14442A02479C}" type="parTrans" cxnId="{A2C02B4E-B927-4702-8362-B7FCA6F344EC}">
      <dgm:prSet/>
      <dgm:spPr/>
      <dgm:t>
        <a:bodyPr/>
        <a:lstStyle/>
        <a:p>
          <a:endParaRPr lang="en-US"/>
        </a:p>
      </dgm:t>
    </dgm:pt>
    <dgm:pt modelId="{1CA7C143-6810-4B28-BBC2-688EF2F02292}" type="sibTrans" cxnId="{A2C02B4E-B927-4702-8362-B7FCA6F344EC}">
      <dgm:prSet/>
      <dgm:spPr/>
      <dgm:t>
        <a:bodyPr/>
        <a:lstStyle/>
        <a:p>
          <a:endParaRPr lang="en-US"/>
        </a:p>
      </dgm:t>
    </dgm:pt>
    <dgm:pt modelId="{615038CC-322A-4370-81E4-9BF64E988543}">
      <dgm:prSet/>
      <dgm:spPr/>
      <dgm:t>
        <a:bodyPr/>
        <a:lstStyle/>
        <a:p>
          <a:r>
            <a:rPr lang="en-US"/>
            <a:t>If the language of the story is particularly difficult, try to uncover the source of the difficulty. Are the sentences particularly long or complex? Is the vocabulary highly unusual? Are the references of the pronouns unusually vague or distant? Do the norms tend to be abstract, or are the verbs ones of mental process rather than of motion?</a:t>
          </a:r>
        </a:p>
      </dgm:t>
    </dgm:pt>
    <dgm:pt modelId="{2E7B7E19-3CBF-493A-95C7-CF6B94B8E0CF}" type="parTrans" cxnId="{950D0A10-BB0E-4CC3-A738-0DF8EF763786}">
      <dgm:prSet/>
      <dgm:spPr/>
      <dgm:t>
        <a:bodyPr/>
        <a:lstStyle/>
        <a:p>
          <a:endParaRPr lang="en-US"/>
        </a:p>
      </dgm:t>
    </dgm:pt>
    <dgm:pt modelId="{9602B077-6506-44F1-B008-CA1BD672AA63}" type="sibTrans" cxnId="{950D0A10-BB0E-4CC3-A738-0DF8EF763786}">
      <dgm:prSet/>
      <dgm:spPr/>
      <dgm:t>
        <a:bodyPr/>
        <a:lstStyle/>
        <a:p>
          <a:endParaRPr lang="en-US"/>
        </a:p>
      </dgm:t>
    </dgm:pt>
    <dgm:pt modelId="{F3C5FA66-F8E6-4B3C-9D15-32FC03690FFA}">
      <dgm:prSet/>
      <dgm:spPr/>
      <dgm:t>
        <a:bodyPr/>
        <a:lstStyle/>
        <a:p>
          <a:r>
            <a:rPr lang="en-US"/>
            <a:t>In a story with intense atmosphere, is its mood established, in part, through the rhythms of the sentences? Does that rhythm change when the mood shifts or intensifies?</a:t>
          </a:r>
        </a:p>
      </dgm:t>
    </dgm:pt>
    <dgm:pt modelId="{5EE3C079-86E2-4E7F-B548-1507D00E81D4}" type="parTrans" cxnId="{744D18CF-60D3-430B-B1CE-44FAD85832F5}">
      <dgm:prSet/>
      <dgm:spPr/>
      <dgm:t>
        <a:bodyPr/>
        <a:lstStyle/>
        <a:p>
          <a:endParaRPr lang="en-US"/>
        </a:p>
      </dgm:t>
    </dgm:pt>
    <dgm:pt modelId="{6A05691B-C166-4DF5-A3EB-96C039160F45}" type="sibTrans" cxnId="{744D18CF-60D3-430B-B1CE-44FAD85832F5}">
      <dgm:prSet/>
      <dgm:spPr/>
      <dgm:t>
        <a:bodyPr/>
        <a:lstStyle/>
        <a:p>
          <a:endParaRPr lang="en-US"/>
        </a:p>
      </dgm:t>
    </dgm:pt>
    <dgm:pt modelId="{C782E53C-23B7-E54E-9822-8A671ED00B31}" type="pres">
      <dgm:prSet presAssocID="{05450A74-EC14-40CA-BF18-CD586245E8EE}" presName="diagram" presStyleCnt="0">
        <dgm:presLayoutVars>
          <dgm:dir/>
          <dgm:resizeHandles val="exact"/>
        </dgm:presLayoutVars>
      </dgm:prSet>
      <dgm:spPr/>
    </dgm:pt>
    <dgm:pt modelId="{1C1A3ACF-CECB-F94A-98A4-745BF8FD6489}" type="pres">
      <dgm:prSet presAssocID="{4DBD9914-D7C7-4E2B-A3BF-69244B0070B3}" presName="node" presStyleLbl="node1" presStyleIdx="0" presStyleCnt="7">
        <dgm:presLayoutVars>
          <dgm:bulletEnabled val="1"/>
        </dgm:presLayoutVars>
      </dgm:prSet>
      <dgm:spPr/>
    </dgm:pt>
    <dgm:pt modelId="{46AB5701-8D44-214B-9A0B-7D2FE15F539C}" type="pres">
      <dgm:prSet presAssocID="{58753056-5E6D-4131-8B2D-058E8E21FAEE}" presName="sibTrans" presStyleCnt="0"/>
      <dgm:spPr/>
    </dgm:pt>
    <dgm:pt modelId="{CD1AA1AC-7D9C-9941-B97F-69FC5639B06B}" type="pres">
      <dgm:prSet presAssocID="{AD21AF2D-059F-4083-90EA-A88820AC220D}" presName="node" presStyleLbl="node1" presStyleIdx="1" presStyleCnt="7">
        <dgm:presLayoutVars>
          <dgm:bulletEnabled val="1"/>
        </dgm:presLayoutVars>
      </dgm:prSet>
      <dgm:spPr/>
    </dgm:pt>
    <dgm:pt modelId="{79929E1B-4862-3245-AF2D-12EA6F2152FD}" type="pres">
      <dgm:prSet presAssocID="{BB6C9A54-0AE6-41FD-A006-0D1AE81037BC}" presName="sibTrans" presStyleCnt="0"/>
      <dgm:spPr/>
    </dgm:pt>
    <dgm:pt modelId="{921F4156-AC98-5F4A-8471-A50E981F2370}" type="pres">
      <dgm:prSet presAssocID="{9DEC4082-2E07-41F3-BD36-AF6D74B24997}" presName="node" presStyleLbl="node1" presStyleIdx="2" presStyleCnt="7">
        <dgm:presLayoutVars>
          <dgm:bulletEnabled val="1"/>
        </dgm:presLayoutVars>
      </dgm:prSet>
      <dgm:spPr/>
    </dgm:pt>
    <dgm:pt modelId="{2A9FB363-0EC8-7342-8CAF-E9E3BE62DF14}" type="pres">
      <dgm:prSet presAssocID="{6057FA2A-DA63-4AB6-B908-056CD4B7D07C}" presName="sibTrans" presStyleCnt="0"/>
      <dgm:spPr/>
    </dgm:pt>
    <dgm:pt modelId="{618F439F-0D0B-4340-9B11-A328D99334E2}" type="pres">
      <dgm:prSet presAssocID="{1B10BCEE-B739-447D-ABC0-3B7AA5E9C139}" presName="node" presStyleLbl="node1" presStyleIdx="3" presStyleCnt="7">
        <dgm:presLayoutVars>
          <dgm:bulletEnabled val="1"/>
        </dgm:presLayoutVars>
      </dgm:prSet>
      <dgm:spPr/>
    </dgm:pt>
    <dgm:pt modelId="{643EEF3C-34BE-284E-9A04-A0C4E1B83EAE}" type="pres">
      <dgm:prSet presAssocID="{49E800CC-0F2F-4D84-BBAC-0AFF482BC626}" presName="sibTrans" presStyleCnt="0"/>
      <dgm:spPr/>
    </dgm:pt>
    <dgm:pt modelId="{14D3BF98-5BCF-7042-BD2F-84AE95CA1FDB}" type="pres">
      <dgm:prSet presAssocID="{2E372AD7-2BCD-4FF3-A3AA-99082490B86B}" presName="node" presStyleLbl="node1" presStyleIdx="4" presStyleCnt="7">
        <dgm:presLayoutVars>
          <dgm:bulletEnabled val="1"/>
        </dgm:presLayoutVars>
      </dgm:prSet>
      <dgm:spPr/>
    </dgm:pt>
    <dgm:pt modelId="{4DD61B06-9D8D-964E-8DE2-92E915190E4E}" type="pres">
      <dgm:prSet presAssocID="{1CA7C143-6810-4B28-BBC2-688EF2F02292}" presName="sibTrans" presStyleCnt="0"/>
      <dgm:spPr/>
    </dgm:pt>
    <dgm:pt modelId="{81A21C5C-0006-E449-9EBD-B556A029F3A0}" type="pres">
      <dgm:prSet presAssocID="{615038CC-322A-4370-81E4-9BF64E988543}" presName="node" presStyleLbl="node1" presStyleIdx="5" presStyleCnt="7">
        <dgm:presLayoutVars>
          <dgm:bulletEnabled val="1"/>
        </dgm:presLayoutVars>
      </dgm:prSet>
      <dgm:spPr/>
    </dgm:pt>
    <dgm:pt modelId="{F855DC0E-76F7-A64A-BFB2-C66B1CEE15D0}" type="pres">
      <dgm:prSet presAssocID="{9602B077-6506-44F1-B008-CA1BD672AA63}" presName="sibTrans" presStyleCnt="0"/>
      <dgm:spPr/>
    </dgm:pt>
    <dgm:pt modelId="{99D516C9-3DDD-4A4B-932D-4DA03166E136}" type="pres">
      <dgm:prSet presAssocID="{F3C5FA66-F8E6-4B3C-9D15-32FC03690FFA}" presName="node" presStyleLbl="node1" presStyleIdx="6" presStyleCnt="7">
        <dgm:presLayoutVars>
          <dgm:bulletEnabled val="1"/>
        </dgm:presLayoutVars>
      </dgm:prSet>
      <dgm:spPr/>
    </dgm:pt>
  </dgm:ptLst>
  <dgm:cxnLst>
    <dgm:cxn modelId="{950D0A10-BB0E-4CC3-A738-0DF8EF763786}" srcId="{05450A74-EC14-40CA-BF18-CD586245E8EE}" destId="{615038CC-322A-4370-81E4-9BF64E988543}" srcOrd="5" destOrd="0" parTransId="{2E7B7E19-3CBF-493A-95C7-CF6B94B8E0CF}" sibTransId="{9602B077-6506-44F1-B008-CA1BD672AA63}"/>
    <dgm:cxn modelId="{E799041F-94DF-7746-A319-9324D4637ADC}" type="presOf" srcId="{9DEC4082-2E07-41F3-BD36-AF6D74B24997}" destId="{921F4156-AC98-5F4A-8471-A50E981F2370}" srcOrd="0" destOrd="0" presId="urn:microsoft.com/office/officeart/2005/8/layout/default"/>
    <dgm:cxn modelId="{50111C24-1EEF-EB4F-9D0C-7983ABD12A29}" type="presOf" srcId="{615038CC-322A-4370-81E4-9BF64E988543}" destId="{81A21C5C-0006-E449-9EBD-B556A029F3A0}" srcOrd="0" destOrd="0" presId="urn:microsoft.com/office/officeart/2005/8/layout/default"/>
    <dgm:cxn modelId="{7B148040-5C52-B147-9DC0-53F6AB0BC0E4}" type="presOf" srcId="{F3C5FA66-F8E6-4B3C-9D15-32FC03690FFA}" destId="{99D516C9-3DDD-4A4B-932D-4DA03166E136}" srcOrd="0" destOrd="0" presId="urn:microsoft.com/office/officeart/2005/8/layout/default"/>
    <dgm:cxn modelId="{A2C02B4E-B927-4702-8362-B7FCA6F344EC}" srcId="{05450A74-EC14-40CA-BF18-CD586245E8EE}" destId="{2E372AD7-2BCD-4FF3-A3AA-99082490B86B}" srcOrd="4" destOrd="0" parTransId="{818F3005-181D-4334-A114-14442A02479C}" sibTransId="{1CA7C143-6810-4B28-BBC2-688EF2F02292}"/>
    <dgm:cxn modelId="{B4CD405A-0CBF-944D-AC98-33A61F8640E7}" type="presOf" srcId="{AD21AF2D-059F-4083-90EA-A88820AC220D}" destId="{CD1AA1AC-7D9C-9941-B97F-69FC5639B06B}" srcOrd="0" destOrd="0" presId="urn:microsoft.com/office/officeart/2005/8/layout/default"/>
    <dgm:cxn modelId="{A2DDF25E-6CCC-854F-825E-26812CA57FF6}" type="presOf" srcId="{2E372AD7-2BCD-4FF3-A3AA-99082490B86B}" destId="{14D3BF98-5BCF-7042-BD2F-84AE95CA1FDB}" srcOrd="0" destOrd="0" presId="urn:microsoft.com/office/officeart/2005/8/layout/default"/>
    <dgm:cxn modelId="{BD573A8C-DE66-3748-975A-23B244ACB393}" type="presOf" srcId="{4DBD9914-D7C7-4E2B-A3BF-69244B0070B3}" destId="{1C1A3ACF-CECB-F94A-98A4-745BF8FD6489}" srcOrd="0" destOrd="0" presId="urn:microsoft.com/office/officeart/2005/8/layout/default"/>
    <dgm:cxn modelId="{0931F592-1341-4854-8C05-AEA94D143D93}" srcId="{05450A74-EC14-40CA-BF18-CD586245E8EE}" destId="{4DBD9914-D7C7-4E2B-A3BF-69244B0070B3}" srcOrd="0" destOrd="0" parTransId="{C24C7BB5-961F-4BCC-9CA5-BE600F5939BD}" sibTransId="{58753056-5E6D-4131-8B2D-058E8E21FAEE}"/>
    <dgm:cxn modelId="{B2334D99-208A-4C21-9F98-3F0CDB71E76B}" srcId="{05450A74-EC14-40CA-BF18-CD586245E8EE}" destId="{AD21AF2D-059F-4083-90EA-A88820AC220D}" srcOrd="1" destOrd="0" parTransId="{EE5C1F2C-E512-4FDC-8E08-532498F036F4}" sibTransId="{BB6C9A54-0AE6-41FD-A006-0D1AE81037BC}"/>
    <dgm:cxn modelId="{15C3F8AE-DE4C-AF47-A951-1F2F76E50DDA}" type="presOf" srcId="{05450A74-EC14-40CA-BF18-CD586245E8EE}" destId="{C782E53C-23B7-E54E-9822-8A671ED00B31}" srcOrd="0" destOrd="0" presId="urn:microsoft.com/office/officeart/2005/8/layout/default"/>
    <dgm:cxn modelId="{731068C0-8EBA-144D-A6AE-6A36CAB8D83A}" type="presOf" srcId="{1B10BCEE-B739-447D-ABC0-3B7AA5E9C139}" destId="{618F439F-0D0B-4340-9B11-A328D99334E2}" srcOrd="0" destOrd="0" presId="urn:microsoft.com/office/officeart/2005/8/layout/default"/>
    <dgm:cxn modelId="{F6D737CD-A982-48EC-A48B-C7951F1634C1}" srcId="{05450A74-EC14-40CA-BF18-CD586245E8EE}" destId="{9DEC4082-2E07-41F3-BD36-AF6D74B24997}" srcOrd="2" destOrd="0" parTransId="{654E0C79-2D95-4A1B-A174-C0089F4F6921}" sibTransId="{6057FA2A-DA63-4AB6-B908-056CD4B7D07C}"/>
    <dgm:cxn modelId="{744D18CF-60D3-430B-B1CE-44FAD85832F5}" srcId="{05450A74-EC14-40CA-BF18-CD586245E8EE}" destId="{F3C5FA66-F8E6-4B3C-9D15-32FC03690FFA}" srcOrd="6" destOrd="0" parTransId="{5EE3C079-86E2-4E7F-B548-1507D00E81D4}" sibTransId="{6A05691B-C166-4DF5-A3EB-96C039160F45}"/>
    <dgm:cxn modelId="{BC30DBD2-0B3A-468B-BF04-65E1FE49319C}" srcId="{05450A74-EC14-40CA-BF18-CD586245E8EE}" destId="{1B10BCEE-B739-447D-ABC0-3B7AA5E9C139}" srcOrd="3" destOrd="0" parTransId="{6AA19457-5664-4159-BE61-18F447147E6F}" sibTransId="{49E800CC-0F2F-4D84-BBAC-0AFF482BC626}"/>
    <dgm:cxn modelId="{418C5272-B45A-224A-BD85-1AABDAC5F39C}" type="presParOf" srcId="{C782E53C-23B7-E54E-9822-8A671ED00B31}" destId="{1C1A3ACF-CECB-F94A-98A4-745BF8FD6489}" srcOrd="0" destOrd="0" presId="urn:microsoft.com/office/officeart/2005/8/layout/default"/>
    <dgm:cxn modelId="{53076AED-2ED5-3A4D-A3F0-78B58F450AEB}" type="presParOf" srcId="{C782E53C-23B7-E54E-9822-8A671ED00B31}" destId="{46AB5701-8D44-214B-9A0B-7D2FE15F539C}" srcOrd="1" destOrd="0" presId="urn:microsoft.com/office/officeart/2005/8/layout/default"/>
    <dgm:cxn modelId="{5244D306-98D1-AE4F-BA78-435C53A083ED}" type="presParOf" srcId="{C782E53C-23B7-E54E-9822-8A671ED00B31}" destId="{CD1AA1AC-7D9C-9941-B97F-69FC5639B06B}" srcOrd="2" destOrd="0" presId="urn:microsoft.com/office/officeart/2005/8/layout/default"/>
    <dgm:cxn modelId="{9D6D4BC2-FBD0-2B46-B80C-F3CB85473E12}" type="presParOf" srcId="{C782E53C-23B7-E54E-9822-8A671ED00B31}" destId="{79929E1B-4862-3245-AF2D-12EA6F2152FD}" srcOrd="3" destOrd="0" presId="urn:microsoft.com/office/officeart/2005/8/layout/default"/>
    <dgm:cxn modelId="{ADD2F014-3CBB-A54F-8320-9449724C534F}" type="presParOf" srcId="{C782E53C-23B7-E54E-9822-8A671ED00B31}" destId="{921F4156-AC98-5F4A-8471-A50E981F2370}" srcOrd="4" destOrd="0" presId="urn:microsoft.com/office/officeart/2005/8/layout/default"/>
    <dgm:cxn modelId="{A31D7612-0012-1843-BE95-6D7381A3028D}" type="presParOf" srcId="{C782E53C-23B7-E54E-9822-8A671ED00B31}" destId="{2A9FB363-0EC8-7342-8CAF-E9E3BE62DF14}" srcOrd="5" destOrd="0" presId="urn:microsoft.com/office/officeart/2005/8/layout/default"/>
    <dgm:cxn modelId="{6B467B23-B716-4F40-9824-A8D705A6361C}" type="presParOf" srcId="{C782E53C-23B7-E54E-9822-8A671ED00B31}" destId="{618F439F-0D0B-4340-9B11-A328D99334E2}" srcOrd="6" destOrd="0" presId="urn:microsoft.com/office/officeart/2005/8/layout/default"/>
    <dgm:cxn modelId="{EB5341FB-0149-8F40-B490-43CF781C776C}" type="presParOf" srcId="{C782E53C-23B7-E54E-9822-8A671ED00B31}" destId="{643EEF3C-34BE-284E-9A04-A0C4E1B83EAE}" srcOrd="7" destOrd="0" presId="urn:microsoft.com/office/officeart/2005/8/layout/default"/>
    <dgm:cxn modelId="{0F7BBF60-7BAB-C744-9D21-F96B4F419EB7}" type="presParOf" srcId="{C782E53C-23B7-E54E-9822-8A671ED00B31}" destId="{14D3BF98-5BCF-7042-BD2F-84AE95CA1FDB}" srcOrd="8" destOrd="0" presId="urn:microsoft.com/office/officeart/2005/8/layout/default"/>
    <dgm:cxn modelId="{A360778B-9075-8044-B2B0-8CF204A6F96D}" type="presParOf" srcId="{C782E53C-23B7-E54E-9822-8A671ED00B31}" destId="{4DD61B06-9D8D-964E-8DE2-92E915190E4E}" srcOrd="9" destOrd="0" presId="urn:microsoft.com/office/officeart/2005/8/layout/default"/>
    <dgm:cxn modelId="{15F21019-E4D2-984A-BCEE-1BF82099FBC9}" type="presParOf" srcId="{C782E53C-23B7-E54E-9822-8A671ED00B31}" destId="{81A21C5C-0006-E449-9EBD-B556A029F3A0}" srcOrd="10" destOrd="0" presId="urn:microsoft.com/office/officeart/2005/8/layout/default"/>
    <dgm:cxn modelId="{7BCEB1DD-6F90-1A4C-8522-91119C0AD4F2}" type="presParOf" srcId="{C782E53C-23B7-E54E-9822-8A671ED00B31}" destId="{F855DC0E-76F7-A64A-BFB2-C66B1CEE15D0}" srcOrd="11" destOrd="0" presId="urn:microsoft.com/office/officeart/2005/8/layout/default"/>
    <dgm:cxn modelId="{9F00FE90-24CD-F541-8ED0-7EC058665145}" type="presParOf" srcId="{C782E53C-23B7-E54E-9822-8A671ED00B31}" destId="{99D516C9-3DDD-4A4B-932D-4DA03166E136}"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C23EE-00CA-4FD4-BDAF-CFF4AFE60247}">
      <dsp:nvSpPr>
        <dsp:cNvPr id="0" name=""/>
        <dsp:cNvSpPr/>
      </dsp:nvSpPr>
      <dsp:spPr>
        <a:xfrm>
          <a:off x="0" y="1601"/>
          <a:ext cx="10515600" cy="81148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4DDD01-0229-4E1A-82D1-103AA5C80B18}">
      <dsp:nvSpPr>
        <dsp:cNvPr id="0" name=""/>
        <dsp:cNvSpPr/>
      </dsp:nvSpPr>
      <dsp:spPr>
        <a:xfrm>
          <a:off x="245473" y="184184"/>
          <a:ext cx="446315" cy="4463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7C591A-D224-4E91-8F56-E8EB7DBC6E27}">
      <dsp:nvSpPr>
        <dsp:cNvPr id="0" name=""/>
        <dsp:cNvSpPr/>
      </dsp:nvSpPr>
      <dsp:spPr>
        <a:xfrm>
          <a:off x="937262" y="1601"/>
          <a:ext cx="9578337" cy="811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82" tIns="85882" rIns="85882" bIns="85882" numCol="1" spcCol="1270" anchor="ctr" anchorCtr="0">
          <a:noAutofit/>
        </a:bodyPr>
        <a:lstStyle/>
        <a:p>
          <a:pPr marL="0" lvl="0" indent="0" algn="l" defTabSz="666750">
            <a:lnSpc>
              <a:spcPct val="90000"/>
            </a:lnSpc>
            <a:spcBef>
              <a:spcPct val="0"/>
            </a:spcBef>
            <a:spcAft>
              <a:spcPct val="35000"/>
            </a:spcAft>
            <a:buNone/>
          </a:pPr>
          <a:r>
            <a:rPr lang="en-US" sz="1500" kern="1200" dirty="0"/>
            <a:t>What does the author give us in the way of exposition for understanding the story? What do we learn of the characters and their pasts, or about their environment and its particular nature, that prepares us for the individual conflict we experience in the story?  </a:t>
          </a:r>
        </a:p>
      </dsp:txBody>
      <dsp:txXfrm>
        <a:off x="937262" y="1601"/>
        <a:ext cx="9578337" cy="811482"/>
      </dsp:txXfrm>
    </dsp:sp>
    <dsp:sp modelId="{711A67A9-C56D-4DCC-B81E-97DEEA6A6BA5}">
      <dsp:nvSpPr>
        <dsp:cNvPr id="0" name=""/>
        <dsp:cNvSpPr/>
      </dsp:nvSpPr>
      <dsp:spPr>
        <a:xfrm>
          <a:off x="0" y="1015954"/>
          <a:ext cx="10515600" cy="81148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B0F28D-1947-4390-9A93-5CA4354FC046}">
      <dsp:nvSpPr>
        <dsp:cNvPr id="0" name=""/>
        <dsp:cNvSpPr/>
      </dsp:nvSpPr>
      <dsp:spPr>
        <a:xfrm>
          <a:off x="245473" y="1198538"/>
          <a:ext cx="446315" cy="4463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515E90-EE72-4673-A7B2-DDDCB902D72F}">
      <dsp:nvSpPr>
        <dsp:cNvPr id="0" name=""/>
        <dsp:cNvSpPr/>
      </dsp:nvSpPr>
      <dsp:spPr>
        <a:xfrm>
          <a:off x="937262" y="1015954"/>
          <a:ext cx="9578337" cy="811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82" tIns="85882" rIns="85882" bIns="85882" numCol="1" spcCol="1270" anchor="ctr" anchorCtr="0">
          <a:noAutofit/>
        </a:bodyPr>
        <a:lstStyle/>
        <a:p>
          <a:pPr marL="0" lvl="0" indent="0" algn="l" defTabSz="666750">
            <a:lnSpc>
              <a:spcPct val="90000"/>
            </a:lnSpc>
            <a:spcBef>
              <a:spcPct val="0"/>
            </a:spcBef>
            <a:spcAft>
              <a:spcPct val="35000"/>
            </a:spcAft>
            <a:buNone/>
          </a:pPr>
          <a:r>
            <a:rPr lang="en-US" sz="1500" kern="1200"/>
            <a:t>Where and when is the story set? Is the setting essential to the working out of the story? Or could the story have happened at any place or at any time? In what way does the setting contribute to the story’s mood?</a:t>
          </a:r>
        </a:p>
      </dsp:txBody>
      <dsp:txXfrm>
        <a:off x="937262" y="1015954"/>
        <a:ext cx="9578337" cy="811482"/>
      </dsp:txXfrm>
    </dsp:sp>
    <dsp:sp modelId="{D686C744-A849-4C85-AEE4-EFBA6554A7BD}">
      <dsp:nvSpPr>
        <dsp:cNvPr id="0" name=""/>
        <dsp:cNvSpPr/>
      </dsp:nvSpPr>
      <dsp:spPr>
        <a:xfrm>
          <a:off x="0" y="2030307"/>
          <a:ext cx="10515600" cy="81148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6B8810-75D4-4990-BBB8-A42FE9D138CC}">
      <dsp:nvSpPr>
        <dsp:cNvPr id="0" name=""/>
        <dsp:cNvSpPr/>
      </dsp:nvSpPr>
      <dsp:spPr>
        <a:xfrm>
          <a:off x="245473" y="2212891"/>
          <a:ext cx="446315" cy="4463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75C049-B85F-4819-AAD2-76E398A5A5F4}">
      <dsp:nvSpPr>
        <dsp:cNvPr id="0" name=""/>
        <dsp:cNvSpPr/>
      </dsp:nvSpPr>
      <dsp:spPr>
        <a:xfrm>
          <a:off x="937262" y="2030307"/>
          <a:ext cx="9578337" cy="811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82" tIns="85882" rIns="85882" bIns="85882" numCol="1" spcCol="1270" anchor="ctr" anchorCtr="0">
          <a:noAutofit/>
        </a:bodyPr>
        <a:lstStyle/>
        <a:p>
          <a:pPr marL="0" lvl="0" indent="0" algn="l" defTabSz="666750">
            <a:lnSpc>
              <a:spcPct val="90000"/>
            </a:lnSpc>
            <a:spcBef>
              <a:spcPct val="0"/>
            </a:spcBef>
            <a:spcAft>
              <a:spcPct val="35000"/>
            </a:spcAft>
            <a:buNone/>
          </a:pPr>
          <a:r>
            <a:rPr lang="en-US" sz="1500" kern="1200"/>
            <a:t>What is the significance of the title of the story? How does it prepare us for the action that takes place?</a:t>
          </a:r>
        </a:p>
      </dsp:txBody>
      <dsp:txXfrm>
        <a:off x="937262" y="2030307"/>
        <a:ext cx="9578337" cy="811482"/>
      </dsp:txXfrm>
    </dsp:sp>
    <dsp:sp modelId="{7D74D33D-7D92-4C9A-BE2A-C86BA346BFB3}">
      <dsp:nvSpPr>
        <dsp:cNvPr id="0" name=""/>
        <dsp:cNvSpPr/>
      </dsp:nvSpPr>
      <dsp:spPr>
        <a:xfrm>
          <a:off x="0" y="3044661"/>
          <a:ext cx="10515600" cy="81148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8ECF61-9647-4542-AF10-E3AE40586265}">
      <dsp:nvSpPr>
        <dsp:cNvPr id="0" name=""/>
        <dsp:cNvSpPr/>
      </dsp:nvSpPr>
      <dsp:spPr>
        <a:xfrm>
          <a:off x="245473" y="3227244"/>
          <a:ext cx="446315" cy="4463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0B0A0B-8188-4D85-88B1-1F27A32C61FA}">
      <dsp:nvSpPr>
        <dsp:cNvPr id="0" name=""/>
        <dsp:cNvSpPr/>
      </dsp:nvSpPr>
      <dsp:spPr>
        <a:xfrm>
          <a:off x="937262" y="3044661"/>
          <a:ext cx="9578337" cy="811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82" tIns="85882" rIns="85882" bIns="85882" numCol="1" spcCol="1270" anchor="ctr" anchorCtr="0">
          <a:noAutofit/>
        </a:bodyPr>
        <a:lstStyle/>
        <a:p>
          <a:pPr marL="0" lvl="0" indent="0" algn="l" defTabSz="666750">
            <a:lnSpc>
              <a:spcPct val="90000"/>
            </a:lnSpc>
            <a:spcBef>
              <a:spcPct val="0"/>
            </a:spcBef>
            <a:spcAft>
              <a:spcPct val="35000"/>
            </a:spcAft>
            <a:buNone/>
          </a:pPr>
          <a:r>
            <a:rPr lang="en-US" sz="1500" kern="1200"/>
            <a:t>If there is an epigraph or dedication to the story, what is its relation to the story’s meaning?</a:t>
          </a:r>
        </a:p>
      </dsp:txBody>
      <dsp:txXfrm>
        <a:off x="937262" y="3044661"/>
        <a:ext cx="9578337" cy="811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EA819-E69C-AB43-BC48-5CB5D672A92B}">
      <dsp:nvSpPr>
        <dsp:cNvPr id="0" name=""/>
        <dsp:cNvSpPr/>
      </dsp:nvSpPr>
      <dsp:spPr>
        <a:xfrm>
          <a:off x="4979" y="424855"/>
          <a:ext cx="1835608" cy="244930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Who is the protagonist of the story? What are his or her main personal characteristics?</a:t>
          </a:r>
        </a:p>
      </dsp:txBody>
      <dsp:txXfrm>
        <a:off x="4979" y="424855"/>
        <a:ext cx="1835608" cy="2449300"/>
      </dsp:txXfrm>
    </dsp:sp>
    <dsp:sp modelId="{A49CBCD6-799A-7D45-8C35-62BA039B1555}">
      <dsp:nvSpPr>
        <dsp:cNvPr id="0" name=""/>
        <dsp:cNvSpPr/>
      </dsp:nvSpPr>
      <dsp:spPr>
        <a:xfrm>
          <a:off x="1868867" y="1528005"/>
          <a:ext cx="275341" cy="243000"/>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610E5F-9E37-A74E-B689-2B98F41782AB}">
      <dsp:nvSpPr>
        <dsp:cNvPr id="0" name=""/>
        <dsp:cNvSpPr/>
      </dsp:nvSpPr>
      <dsp:spPr>
        <a:xfrm>
          <a:off x="2172487" y="424855"/>
          <a:ext cx="1835608" cy="244930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Do we tend to like or admire the protagonist? If so, on what basis? Or is the protagonist-as is true of some stories-someone we dislike or feel contempt for?</a:t>
          </a:r>
        </a:p>
      </dsp:txBody>
      <dsp:txXfrm>
        <a:off x="2172487" y="424855"/>
        <a:ext cx="1835608" cy="2449300"/>
      </dsp:txXfrm>
    </dsp:sp>
    <dsp:sp modelId="{FE979685-5436-864A-9E97-5A83CB70D2E6}">
      <dsp:nvSpPr>
        <dsp:cNvPr id="0" name=""/>
        <dsp:cNvSpPr/>
      </dsp:nvSpPr>
      <dsp:spPr>
        <a:xfrm>
          <a:off x="4036375" y="1528005"/>
          <a:ext cx="275341" cy="243000"/>
        </a:xfrm>
        <a:prstGeom prst="rightArrow">
          <a:avLst>
            <a:gd name="adj1" fmla="val 50000"/>
            <a:gd name="adj2" fmla="val 5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AF88A5-0B96-174D-B90E-3369B4DA743C}">
      <dsp:nvSpPr>
        <dsp:cNvPr id="0" name=""/>
        <dsp:cNvSpPr/>
      </dsp:nvSpPr>
      <dsp:spPr>
        <a:xfrm>
          <a:off x="4339995" y="424855"/>
          <a:ext cx="1835608" cy="244930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What is the relationship of each of the characters of the story to the protagonist? Which ones (if any) might be considered his or her antagonists? Which ones (if any) might be considered his or her -------?</a:t>
          </a:r>
        </a:p>
      </dsp:txBody>
      <dsp:txXfrm>
        <a:off x="4339995" y="424855"/>
        <a:ext cx="1835608" cy="2449300"/>
      </dsp:txXfrm>
    </dsp:sp>
    <dsp:sp modelId="{463B899B-A73B-8D40-905E-241435C106A9}">
      <dsp:nvSpPr>
        <dsp:cNvPr id="0" name=""/>
        <dsp:cNvSpPr/>
      </dsp:nvSpPr>
      <dsp:spPr>
        <a:xfrm>
          <a:off x="6203883" y="1528005"/>
          <a:ext cx="275341" cy="243000"/>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480A87-4EB2-5646-9CD5-2894FB829273}">
      <dsp:nvSpPr>
        <dsp:cNvPr id="0" name=""/>
        <dsp:cNvSpPr/>
      </dsp:nvSpPr>
      <dsp:spPr>
        <a:xfrm>
          <a:off x="6507503" y="424855"/>
          <a:ext cx="1835608" cy="24493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Which characters in the story are “round” characters and which are “flat” characters?</a:t>
          </a:r>
        </a:p>
      </dsp:txBody>
      <dsp:txXfrm>
        <a:off x="6507503" y="424855"/>
        <a:ext cx="1835608" cy="2449300"/>
      </dsp:txXfrm>
    </dsp:sp>
    <dsp:sp modelId="{C691614C-6FF5-454E-820E-F590F15D97CE}">
      <dsp:nvSpPr>
        <dsp:cNvPr id="0" name=""/>
        <dsp:cNvSpPr/>
      </dsp:nvSpPr>
      <dsp:spPr>
        <a:xfrm>
          <a:off x="8371391" y="1528005"/>
          <a:ext cx="275341" cy="243000"/>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2A6DB9-3FB5-3C4B-B777-A9ADF0A7A2C0}">
      <dsp:nvSpPr>
        <dsp:cNvPr id="0" name=""/>
        <dsp:cNvSpPr/>
      </dsp:nvSpPr>
      <dsp:spPr>
        <a:xfrm>
          <a:off x="8675011" y="424855"/>
          <a:ext cx="1835608" cy="244930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How do we come to understand the protagonist and the other important characters of the story? Are they simply described to us? Do we see them externally, through their actions and dialogues? Or are we also privy to their internal thoughts and feelings? What elements of their motivation are we told and what elements must we infer?</a:t>
          </a:r>
        </a:p>
      </dsp:txBody>
      <dsp:txXfrm>
        <a:off x="8675011" y="424855"/>
        <a:ext cx="1835608" cy="2449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C2ADC-BC7F-D94C-9770-0439E2609439}">
      <dsp:nvSpPr>
        <dsp:cNvPr id="0" name=""/>
        <dsp:cNvSpPr/>
      </dsp:nvSpPr>
      <dsp:spPr>
        <a:xfrm>
          <a:off x="2064" y="1185182"/>
          <a:ext cx="1321269" cy="275343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Do the names the author gives the characters convey anything about their nature?</a:t>
          </a:r>
        </a:p>
      </dsp:txBody>
      <dsp:txXfrm>
        <a:off x="2064" y="1185182"/>
        <a:ext cx="1321269" cy="2753432"/>
      </dsp:txXfrm>
    </dsp:sp>
    <dsp:sp modelId="{697AC341-2A71-584C-ABDC-27F667E80B2B}">
      <dsp:nvSpPr>
        <dsp:cNvPr id="0" name=""/>
        <dsp:cNvSpPr/>
      </dsp:nvSpPr>
      <dsp:spPr>
        <a:xfrm>
          <a:off x="1358455" y="2440398"/>
          <a:ext cx="198190" cy="243000"/>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B26EC7-4AD5-6D40-BCF9-ABDFA3B0F99C}">
      <dsp:nvSpPr>
        <dsp:cNvPr id="0" name=""/>
        <dsp:cNvSpPr/>
      </dsp:nvSpPr>
      <dsp:spPr>
        <a:xfrm>
          <a:off x="1591766" y="1185182"/>
          <a:ext cx="1321269" cy="275343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What values does the protagonist seem to live by? How are we made to feel about those values? Are they the highest, or the most satisfying ones in the story? Does the protagonist, or some other character, seem to be speaking for the author?</a:t>
          </a:r>
        </a:p>
      </dsp:txBody>
      <dsp:txXfrm>
        <a:off x="1591766" y="1185182"/>
        <a:ext cx="1321269" cy="2753432"/>
      </dsp:txXfrm>
    </dsp:sp>
    <dsp:sp modelId="{1ED6AEB0-A873-EE4A-AB6B-163C73A5515A}">
      <dsp:nvSpPr>
        <dsp:cNvPr id="0" name=""/>
        <dsp:cNvSpPr/>
      </dsp:nvSpPr>
      <dsp:spPr>
        <a:xfrm>
          <a:off x="2948157" y="2440398"/>
          <a:ext cx="198190" cy="243000"/>
        </a:xfrm>
        <a:prstGeom prst="rightArrow">
          <a:avLst>
            <a:gd name="adj1" fmla="val 50000"/>
            <a:gd name="adj2" fmla="val 5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37136A-1123-5C4B-B0BC-7E9724EFCD12}">
      <dsp:nvSpPr>
        <dsp:cNvPr id="0" name=""/>
        <dsp:cNvSpPr/>
      </dsp:nvSpPr>
      <dsp:spPr>
        <a:xfrm>
          <a:off x="3181469" y="1185182"/>
          <a:ext cx="1321269" cy="275343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Are the characters of the story seem primarily as individuals, or do we view them as typical of some rank or occupation in society? Do any characters seem to be “walking concepts,” designed to typify an idea, or philosophy, or system of values?</a:t>
          </a:r>
        </a:p>
      </dsp:txBody>
      <dsp:txXfrm>
        <a:off x="3181469" y="1185182"/>
        <a:ext cx="1321269" cy="2753432"/>
      </dsp:txXfrm>
    </dsp:sp>
    <dsp:sp modelId="{66FF5DB3-CE1A-0343-A20A-2EC81A582B3A}">
      <dsp:nvSpPr>
        <dsp:cNvPr id="0" name=""/>
        <dsp:cNvSpPr/>
      </dsp:nvSpPr>
      <dsp:spPr>
        <a:xfrm>
          <a:off x="4537860" y="2440398"/>
          <a:ext cx="198190" cy="243000"/>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8E281B-C1AD-DD41-825D-7D5637EDCBC4}">
      <dsp:nvSpPr>
        <dsp:cNvPr id="0" name=""/>
        <dsp:cNvSpPr/>
      </dsp:nvSpPr>
      <dsp:spPr>
        <a:xfrm>
          <a:off x="4771171" y="1185182"/>
          <a:ext cx="1321269" cy="275343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dirty="0"/>
            <a:t>How aware is the protagonist of the particular conflict or predicament he or she is in? Are we ever allowed to see the situation more clearly than the protagonist, or does the author keep us all in the dark together?</a:t>
          </a:r>
        </a:p>
      </dsp:txBody>
      <dsp:txXfrm>
        <a:off x="4771171" y="1185182"/>
        <a:ext cx="1321269" cy="27534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B52790-0E57-9149-9007-E6ADD4BD9DB5}">
      <dsp:nvSpPr>
        <dsp:cNvPr id="0" name=""/>
        <dsp:cNvSpPr/>
      </dsp:nvSpPr>
      <dsp:spPr>
        <a:xfrm>
          <a:off x="0" y="160221"/>
          <a:ext cx="5905500" cy="91592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Is the entire plot narrated in the story, or are some incidents omitted and left for the reader to infer? If so, how would the effect of the story be changed if the omitted incidents were told?</a:t>
          </a:r>
        </a:p>
      </dsp:txBody>
      <dsp:txXfrm>
        <a:off x="44712" y="204933"/>
        <a:ext cx="5816076" cy="826503"/>
      </dsp:txXfrm>
    </dsp:sp>
    <dsp:sp modelId="{7BB53A04-B76F-D44D-9B86-69A52EE3B91A}">
      <dsp:nvSpPr>
        <dsp:cNvPr id="0" name=""/>
        <dsp:cNvSpPr/>
      </dsp:nvSpPr>
      <dsp:spPr>
        <a:xfrm>
          <a:off x="0" y="1113588"/>
          <a:ext cx="5905500" cy="915927"/>
        </a:xfrm>
        <a:prstGeom prst="roundRect">
          <a:avLst/>
        </a:prstGeom>
        <a:solidFill>
          <a:schemeClr val="accent2">
            <a:hueOff val="218150"/>
            <a:satOff val="-4377"/>
            <a:lumOff val="1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Is the story narrated consecutively—exposition first, then the plot in its chronological order? Or are there flashbacks that take the narrative out of its normal sequence? If so, how would the story be altered if it had been told consecutively? </a:t>
          </a:r>
        </a:p>
      </dsp:txBody>
      <dsp:txXfrm>
        <a:off x="44712" y="1158300"/>
        <a:ext cx="5816076" cy="826503"/>
      </dsp:txXfrm>
    </dsp:sp>
    <dsp:sp modelId="{9E8451A9-3A1F-B042-8735-5F11F5CD2514}">
      <dsp:nvSpPr>
        <dsp:cNvPr id="0" name=""/>
        <dsp:cNvSpPr/>
      </dsp:nvSpPr>
      <dsp:spPr>
        <a:xfrm>
          <a:off x="0" y="2066955"/>
          <a:ext cx="5905500" cy="915927"/>
        </a:xfrm>
        <a:prstGeom prst="roundRect">
          <a:avLst/>
        </a:prstGeom>
        <a:solidFill>
          <a:schemeClr val="accent2">
            <a:hueOff val="436301"/>
            <a:satOff val="-8754"/>
            <a:lumOff val="33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Is the story told in the first person? If so, is the narrator the protagonist? Or is the narrator a minor character within the plot? Does the narrator participate in the action or remain primarily an observer?</a:t>
          </a:r>
        </a:p>
      </dsp:txBody>
      <dsp:txXfrm>
        <a:off x="44712" y="2111667"/>
        <a:ext cx="5816076" cy="826503"/>
      </dsp:txXfrm>
    </dsp:sp>
    <dsp:sp modelId="{E9ADAC6B-E40A-EF4C-A89C-6596D403736C}">
      <dsp:nvSpPr>
        <dsp:cNvPr id="0" name=""/>
        <dsp:cNvSpPr/>
      </dsp:nvSpPr>
      <dsp:spPr>
        <a:xfrm>
          <a:off x="0" y="3020323"/>
          <a:ext cx="5905500" cy="915927"/>
        </a:xfrm>
        <a:prstGeom prst="roundRect">
          <a:avLst/>
        </a:prstGeom>
        <a:solidFill>
          <a:schemeClr val="accent2">
            <a:hueOff val="654451"/>
            <a:satOff val="-13131"/>
            <a:lumOff val="5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If the story is told in the third person, does the point of view stay primarily with a single character? Or does it rove from one character to another? Does it maintain a relatively “objective” stance, showing what anyone present might see and hear, without favoring any character over any other?</a:t>
          </a:r>
        </a:p>
      </dsp:txBody>
      <dsp:txXfrm>
        <a:off x="44712" y="3065035"/>
        <a:ext cx="5816076" cy="826503"/>
      </dsp:txXfrm>
    </dsp:sp>
    <dsp:sp modelId="{B1F527B9-84E6-5A43-A4C6-D9ACA74A9686}">
      <dsp:nvSpPr>
        <dsp:cNvPr id="0" name=""/>
        <dsp:cNvSpPr/>
      </dsp:nvSpPr>
      <dsp:spPr>
        <a:xfrm>
          <a:off x="0" y="3973690"/>
          <a:ext cx="5905500" cy="915927"/>
        </a:xfrm>
        <a:prstGeom prst="roundRect">
          <a:avLst/>
        </a:prstGeom>
        <a:solidFill>
          <a:schemeClr val="accent2">
            <a:hueOff val="872601"/>
            <a:satOff val="-17508"/>
            <a:lumOff val="6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If the story is narrated in the first person, or through a single third person reflector, is this perspective entirely reliable? Or does the narrator or reflector possess moral, emotional, or intellectual defects that would require us to correct for his or her perspective?</a:t>
          </a:r>
        </a:p>
      </dsp:txBody>
      <dsp:txXfrm>
        <a:off x="44712" y="4018402"/>
        <a:ext cx="5816076" cy="8265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22A8A1-B0F3-4B41-A81B-030D7F12489D}">
      <dsp:nvSpPr>
        <dsp:cNvPr id="0" name=""/>
        <dsp:cNvSpPr/>
      </dsp:nvSpPr>
      <dsp:spPr>
        <a:xfrm>
          <a:off x="0" y="56599"/>
          <a:ext cx="10515600" cy="783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Is the story organized so as to present a thesis that would be true of the world outside the story—the one we live in—or is the author’s primary concern our emotional response to the characters and their predicaments?</a:t>
          </a:r>
        </a:p>
      </dsp:txBody>
      <dsp:txXfrm>
        <a:off x="38231" y="94830"/>
        <a:ext cx="10439138" cy="706706"/>
      </dsp:txXfrm>
    </dsp:sp>
    <dsp:sp modelId="{92510511-936B-254D-A9DD-AE1E8C957BF5}">
      <dsp:nvSpPr>
        <dsp:cNvPr id="0" name=""/>
        <dsp:cNvSpPr/>
      </dsp:nvSpPr>
      <dsp:spPr>
        <a:xfrm>
          <a:off x="0" y="880088"/>
          <a:ext cx="10515600" cy="783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If the story is organized around a thesis, what is the thesis? Is it explicitly stated in the story, or is it implicit so that it needs to be inferred by the reader?</a:t>
          </a:r>
        </a:p>
      </dsp:txBody>
      <dsp:txXfrm>
        <a:off x="38231" y="918319"/>
        <a:ext cx="10439138" cy="706706"/>
      </dsp:txXfrm>
    </dsp:sp>
    <dsp:sp modelId="{9B6A96CB-0F52-124D-A1CA-7539093ECA5A}">
      <dsp:nvSpPr>
        <dsp:cNvPr id="0" name=""/>
        <dsp:cNvSpPr/>
      </dsp:nvSpPr>
      <dsp:spPr>
        <a:xfrm>
          <a:off x="0" y="1703577"/>
          <a:ext cx="10515600" cy="783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If the story has a thesis, how is that thesis embodied in the fiction? Do the characters represent concepts, ideas, or points of view? Are elements of the setting symbolic of ideas? Or does the thesis come out through the action of the story, without any one-to-one correspondence between the symbols in the story and ideas or concepts in the outside world?</a:t>
          </a:r>
        </a:p>
      </dsp:txBody>
      <dsp:txXfrm>
        <a:off x="38231" y="1741808"/>
        <a:ext cx="10439138" cy="706706"/>
      </dsp:txXfrm>
    </dsp:sp>
    <dsp:sp modelId="{852B2508-2C0A-1F42-A6C6-0B3E749D3432}">
      <dsp:nvSpPr>
        <dsp:cNvPr id="0" name=""/>
        <dsp:cNvSpPr/>
      </dsp:nvSpPr>
      <dsp:spPr>
        <a:xfrm>
          <a:off x="0" y="2527065"/>
          <a:ext cx="10515600" cy="783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If the story is centered on our emotional response to the plot, does it nevertheless embody a central theme, a moral or intellectual problem that can be abstracted from the concrete action? What is that theme? How is it expressed through the action?</a:t>
          </a:r>
        </a:p>
      </dsp:txBody>
      <dsp:txXfrm>
        <a:off x="38231" y="2565296"/>
        <a:ext cx="10439138" cy="706706"/>
      </dsp:txXfrm>
    </dsp:sp>
    <dsp:sp modelId="{0EF1C1BA-27B8-FA4D-B6B8-E705BB852C4E}">
      <dsp:nvSpPr>
        <dsp:cNvPr id="0" name=""/>
        <dsp:cNvSpPr/>
      </dsp:nvSpPr>
      <dsp:spPr>
        <a:xfrm>
          <a:off x="0" y="3350554"/>
          <a:ext cx="10515600" cy="783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If the story seems to have neither a governing thesis nor an obvious central theme, identify the values or norms that make us feel one character or action superior to others. What are the author’s primary norms, and on what basis can we infer his or her values? Are these values similar to those you see operating in society today—or the part of society you know best? If different, different in what respects?</a:t>
          </a:r>
        </a:p>
      </dsp:txBody>
      <dsp:txXfrm>
        <a:off x="38231" y="3388785"/>
        <a:ext cx="10439138" cy="7067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A3ACF-CECB-F94A-98A4-745BF8FD6489}">
      <dsp:nvSpPr>
        <dsp:cNvPr id="0" name=""/>
        <dsp:cNvSpPr/>
      </dsp:nvSpPr>
      <dsp:spPr>
        <a:xfrm>
          <a:off x="3080" y="340236"/>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To what extent are the various characters in the story differentiated by their uses of language? How has this been done—what specific devices make this work?</a:t>
          </a:r>
        </a:p>
      </dsp:txBody>
      <dsp:txXfrm>
        <a:off x="3080" y="340236"/>
        <a:ext cx="2444055" cy="1466433"/>
      </dsp:txXfrm>
    </dsp:sp>
    <dsp:sp modelId="{CD1AA1AC-7D9C-9941-B97F-69FC5639B06B}">
      <dsp:nvSpPr>
        <dsp:cNvPr id="0" name=""/>
        <dsp:cNvSpPr/>
      </dsp:nvSpPr>
      <dsp:spPr>
        <a:xfrm>
          <a:off x="2691541" y="340236"/>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What devices of language—figures of speech or unusual vocabulary—are used to set mood in the story?</a:t>
          </a:r>
        </a:p>
      </dsp:txBody>
      <dsp:txXfrm>
        <a:off x="2691541" y="340236"/>
        <a:ext cx="2444055" cy="1466433"/>
      </dsp:txXfrm>
    </dsp:sp>
    <dsp:sp modelId="{921F4156-AC98-5F4A-8471-A50E981F2370}">
      <dsp:nvSpPr>
        <dsp:cNvPr id="0" name=""/>
        <dsp:cNvSpPr/>
      </dsp:nvSpPr>
      <dsp:spPr>
        <a:xfrm>
          <a:off x="5380002" y="340236"/>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Are there any recurring words or patterns of imagery in the story that seem to take on increasing significance as the story progresses?</a:t>
          </a:r>
        </a:p>
      </dsp:txBody>
      <dsp:txXfrm>
        <a:off x="5380002" y="340236"/>
        <a:ext cx="2444055" cy="1466433"/>
      </dsp:txXfrm>
    </dsp:sp>
    <dsp:sp modelId="{618F439F-0D0B-4340-9B11-A328D99334E2}">
      <dsp:nvSpPr>
        <dsp:cNvPr id="0" name=""/>
        <dsp:cNvSpPr/>
      </dsp:nvSpPr>
      <dsp:spPr>
        <a:xfrm>
          <a:off x="8068463" y="340236"/>
          <a:ext cx="2444055" cy="146643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Do any objects in the story seem to be symbolic—to carry a weight of meaning beyond their literal significance? If so, how do they function in the story? What does their use disclose?</a:t>
          </a:r>
        </a:p>
      </dsp:txBody>
      <dsp:txXfrm>
        <a:off x="8068463" y="340236"/>
        <a:ext cx="2444055" cy="1466433"/>
      </dsp:txXfrm>
    </dsp:sp>
    <dsp:sp modelId="{14D3BF98-5BCF-7042-BD2F-84AE95CA1FDB}">
      <dsp:nvSpPr>
        <dsp:cNvPr id="0" name=""/>
        <dsp:cNvSpPr/>
      </dsp:nvSpPr>
      <dsp:spPr>
        <a:xfrm>
          <a:off x="1347311" y="2051075"/>
          <a:ext cx="2444055" cy="1466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Is the dialogue in the story convincingly colloquial—does it sound like usual speech? Or is stylized or unusual in some other way? If the dialogue is not “realistic,” what purpose, if any, is served by shifting the language away from realism?</a:t>
          </a:r>
        </a:p>
      </dsp:txBody>
      <dsp:txXfrm>
        <a:off x="1347311" y="2051075"/>
        <a:ext cx="2444055" cy="1466433"/>
      </dsp:txXfrm>
    </dsp:sp>
    <dsp:sp modelId="{81A21C5C-0006-E449-9EBD-B556A029F3A0}">
      <dsp:nvSpPr>
        <dsp:cNvPr id="0" name=""/>
        <dsp:cNvSpPr/>
      </dsp:nvSpPr>
      <dsp:spPr>
        <a:xfrm>
          <a:off x="4035772" y="2051075"/>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If the language of the story is particularly difficult, try to uncover the source of the difficulty. Are the sentences particularly long or complex? Is the vocabulary highly unusual? Are the references of the pronouns unusually vague or distant? Do the norms tend to be abstract, or are the verbs ones of mental process rather than of motion?</a:t>
          </a:r>
        </a:p>
      </dsp:txBody>
      <dsp:txXfrm>
        <a:off x="4035772" y="2051075"/>
        <a:ext cx="2444055" cy="1466433"/>
      </dsp:txXfrm>
    </dsp:sp>
    <dsp:sp modelId="{99D516C9-3DDD-4A4B-932D-4DA03166E136}">
      <dsp:nvSpPr>
        <dsp:cNvPr id="0" name=""/>
        <dsp:cNvSpPr/>
      </dsp:nvSpPr>
      <dsp:spPr>
        <a:xfrm>
          <a:off x="6724233" y="2051075"/>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In a story with intense atmosphere, is its mood established, in part, through the rhythms of the sentences? Does that rhythm change when the mood shifts or intensifies?</a:t>
          </a:r>
        </a:p>
      </dsp:txBody>
      <dsp:txXfrm>
        <a:off x="6724233" y="2051075"/>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35CD8-66F2-294F-9FB5-8E3A8925F73E}" type="datetimeFigureOut">
              <a:rPr lang="en-TR" smtClean="0"/>
              <a:t>16.10.2020</a:t>
            </a:fld>
            <a:endParaRPr lang="en-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51A285-FC0D-0C44-B108-6987121689FA}" type="slidenum">
              <a:rPr lang="en-TR" smtClean="0"/>
              <a:t>‹#›</a:t>
            </a:fld>
            <a:endParaRPr lang="en-TR"/>
          </a:p>
        </p:txBody>
      </p:sp>
    </p:spTree>
    <p:extLst>
      <p:ext uri="{BB962C8B-B14F-4D97-AF65-F5344CB8AC3E}">
        <p14:creationId xmlns:p14="http://schemas.microsoft.com/office/powerpoint/2010/main" val="3425141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dirty="0"/>
          </a:p>
        </p:txBody>
      </p:sp>
      <p:sp>
        <p:nvSpPr>
          <p:cNvPr id="4" name="Slide Number Placeholder 3"/>
          <p:cNvSpPr>
            <a:spLocks noGrp="1"/>
          </p:cNvSpPr>
          <p:nvPr>
            <p:ph type="sldNum" sz="quarter" idx="5"/>
          </p:nvPr>
        </p:nvSpPr>
        <p:spPr/>
        <p:txBody>
          <a:bodyPr/>
          <a:lstStyle/>
          <a:p>
            <a:fld id="{6951A285-FC0D-0C44-B108-6987121689FA}" type="slidenum">
              <a:rPr lang="en-TR" smtClean="0"/>
              <a:t>10</a:t>
            </a:fld>
            <a:endParaRPr lang="en-TR"/>
          </a:p>
        </p:txBody>
      </p:sp>
    </p:spTree>
    <p:extLst>
      <p:ext uri="{BB962C8B-B14F-4D97-AF65-F5344CB8AC3E}">
        <p14:creationId xmlns:p14="http://schemas.microsoft.com/office/powerpoint/2010/main" val="4268227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81C62-6E66-44D5-83D2-BADCC7373CD2}"/>
              </a:ext>
            </a:extLst>
          </p:cNvPr>
          <p:cNvSpPr>
            <a:spLocks noGrp="1"/>
          </p:cNvSpPr>
          <p:nvPr>
            <p:ph type="ctrTitle"/>
          </p:nvPr>
        </p:nvSpPr>
        <p:spPr>
          <a:xfrm>
            <a:off x="1838113" y="2851343"/>
            <a:ext cx="8490581" cy="1746195"/>
          </a:xfrm>
        </p:spPr>
        <p:txBody>
          <a:bodyPr anchor="b">
            <a:normAutofit/>
          </a:bodyPr>
          <a:lstStyle>
            <a:lvl1pPr algn="ctr">
              <a:lnSpc>
                <a:spcPct val="90000"/>
              </a:lnSpc>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0A7876-9D0C-4685-8088-6FED23C9B8F7}"/>
              </a:ext>
            </a:extLst>
          </p:cNvPr>
          <p:cNvSpPr>
            <a:spLocks noGrp="1"/>
          </p:cNvSpPr>
          <p:nvPr>
            <p:ph type="subTitle" idx="1"/>
          </p:nvPr>
        </p:nvSpPr>
        <p:spPr>
          <a:xfrm>
            <a:off x="2767350" y="4846921"/>
            <a:ext cx="6632107" cy="951488"/>
          </a:xfrm>
        </p:spPr>
        <p:txBody>
          <a:bodyPr>
            <a:normAutofit/>
          </a:bodyPr>
          <a:lstStyle>
            <a:lvl1pPr marL="0" indent="0" algn="ctr">
              <a:lnSpc>
                <a:spcPct val="150000"/>
              </a:lnSpc>
              <a:buNone/>
              <a:defRPr sz="1600" cap="all" spc="600" baseline="0">
                <a:solidFill>
                  <a:schemeClr val="tx2">
                    <a:alpha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ED2571A-F813-4214-84A2-D413810E518A}"/>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5" name="Footer Placeholder 4">
            <a:extLst>
              <a:ext uri="{FF2B5EF4-FFF2-40B4-BE49-F238E27FC236}">
                <a16:creationId xmlns:a16="http://schemas.microsoft.com/office/drawing/2014/main" id="{36B2D60A-3DD9-4866-BA7B-34E852D030BD}"/>
              </a:ext>
            </a:extLst>
          </p:cNvPr>
          <p:cNvSpPr>
            <a:spLocks noGrp="1"/>
          </p:cNvSpPr>
          <p:nvPr>
            <p:ph type="ftr" sz="quarter" idx="11"/>
          </p:nvPr>
        </p:nvSpPr>
        <p:spPr>
          <a:xfrm>
            <a:off x="3568802" y="6356350"/>
            <a:ext cx="5029203" cy="365125"/>
          </a:xfrm>
        </p:spPr>
        <p:txBody>
          <a:bodyPr/>
          <a:lstStyle/>
          <a:p>
            <a:endParaRPr lang="en-US" dirty="0"/>
          </a:p>
        </p:txBody>
      </p:sp>
      <p:sp>
        <p:nvSpPr>
          <p:cNvPr id="6" name="Slide Number Placeholder 5">
            <a:extLst>
              <a:ext uri="{FF2B5EF4-FFF2-40B4-BE49-F238E27FC236}">
                <a16:creationId xmlns:a16="http://schemas.microsoft.com/office/drawing/2014/main" id="{E004712D-A072-44DA-B26B-A1BC1ED452D1}"/>
              </a:ext>
            </a:extLst>
          </p:cNvPr>
          <p:cNvSpPr>
            <a:spLocks noGrp="1"/>
          </p:cNvSpPr>
          <p:nvPr>
            <p:ph type="sldNum" sz="quarter" idx="12"/>
          </p:nvPr>
        </p:nvSpPr>
        <p:spPr/>
        <p:txBody>
          <a:bodyPr/>
          <a:lstStyle/>
          <a:p>
            <a:fld id="{AE208ADF-3ADD-483D-A721-14E3EEE2C135}" type="slidenum">
              <a:rPr lang="en-US" smtClean="0"/>
              <a:t>‹#›</a:t>
            </a:fld>
            <a:endParaRPr lang="en-US"/>
          </a:p>
        </p:txBody>
      </p:sp>
      <p:sp>
        <p:nvSpPr>
          <p:cNvPr id="13" name="Freeform: Shape 12">
            <a:extLst>
              <a:ext uri="{FF2B5EF4-FFF2-40B4-BE49-F238E27FC236}">
                <a16:creationId xmlns:a16="http://schemas.microsoft.com/office/drawing/2014/main" id="{1E679A24-160E-440A-9984-8923BC4B8DD8}"/>
              </a:ext>
            </a:extLst>
          </p:cNvPr>
          <p:cNvSpPr/>
          <p:nvPr/>
        </p:nvSpPr>
        <p:spPr>
          <a:xfrm rot="20618895" flipH="1">
            <a:off x="5561167" y="1911565"/>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2627354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FE275-5B81-47C9-BA2D-6F6DC43B4F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9EC664-0822-4BE8-9C5D-BB58052610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45D89-6EB8-468C-8726-94869538787E}"/>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5" name="Footer Placeholder 4">
            <a:extLst>
              <a:ext uri="{FF2B5EF4-FFF2-40B4-BE49-F238E27FC236}">
                <a16:creationId xmlns:a16="http://schemas.microsoft.com/office/drawing/2014/main" id="{0D069EF1-4362-48D5-892A-20C08FC73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F72AA-57F8-40CE-BBD9-A77F8DE7ECD6}"/>
              </a:ext>
            </a:extLst>
          </p:cNvPr>
          <p:cNvSpPr>
            <a:spLocks noGrp="1"/>
          </p:cNvSpPr>
          <p:nvPr>
            <p:ph type="sldNum" sz="quarter" idx="12"/>
          </p:nvPr>
        </p:nvSpPr>
        <p:spPr/>
        <p:txBody>
          <a:bodyPr/>
          <a:lstStyle/>
          <a:p>
            <a:fld id="{AE208ADF-3ADD-483D-A721-14E3EEE2C135}" type="slidenum">
              <a:rPr lang="en-US" smtClean="0"/>
              <a:t>‹#›</a:t>
            </a:fld>
            <a:endParaRPr lang="en-US"/>
          </a:p>
        </p:txBody>
      </p:sp>
    </p:spTree>
    <p:extLst>
      <p:ext uri="{BB962C8B-B14F-4D97-AF65-F5344CB8AC3E}">
        <p14:creationId xmlns:p14="http://schemas.microsoft.com/office/powerpoint/2010/main" val="64877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B69046-DB9C-45F8-A281-16510D1FB7B0}"/>
              </a:ext>
            </a:extLst>
          </p:cNvPr>
          <p:cNvSpPr>
            <a:spLocks noGrp="1"/>
          </p:cNvSpPr>
          <p:nvPr>
            <p:ph type="title" orient="vert"/>
          </p:nvPr>
        </p:nvSpPr>
        <p:spPr>
          <a:xfrm>
            <a:off x="9431547" y="647699"/>
            <a:ext cx="2112753" cy="552926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4B06B10-FAAE-4C3A-BC82-8EDC5C124290}"/>
              </a:ext>
            </a:extLst>
          </p:cNvPr>
          <p:cNvSpPr>
            <a:spLocks noGrp="1"/>
          </p:cNvSpPr>
          <p:nvPr>
            <p:ph type="body" orient="vert" idx="1"/>
          </p:nvPr>
        </p:nvSpPr>
        <p:spPr>
          <a:xfrm>
            <a:off x="1748287" y="647699"/>
            <a:ext cx="7683260" cy="55292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4689FDE-8D09-475F-9B89-BE5AE71ACDF7}"/>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5" name="Footer Placeholder 4">
            <a:extLst>
              <a:ext uri="{FF2B5EF4-FFF2-40B4-BE49-F238E27FC236}">
                <a16:creationId xmlns:a16="http://schemas.microsoft.com/office/drawing/2014/main" id="{354E6F80-C5CB-44A2-AB1B-43EB01376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3D7AC-8D81-4526-B969-505D0CE1CCDD}"/>
              </a:ext>
            </a:extLst>
          </p:cNvPr>
          <p:cNvSpPr>
            <a:spLocks noGrp="1"/>
          </p:cNvSpPr>
          <p:nvPr>
            <p:ph type="sldNum" sz="quarter" idx="12"/>
          </p:nvPr>
        </p:nvSpPr>
        <p:spPr/>
        <p:txBody>
          <a:bodyPr/>
          <a:lstStyle/>
          <a:p>
            <a:fld id="{AE208ADF-3ADD-483D-A721-14E3EEE2C135}" type="slidenum">
              <a:rPr lang="en-US" smtClean="0"/>
              <a:t>‹#›</a:t>
            </a:fld>
            <a:endParaRPr lang="en-US"/>
          </a:p>
        </p:txBody>
      </p:sp>
    </p:spTree>
    <p:extLst>
      <p:ext uri="{BB962C8B-B14F-4D97-AF65-F5344CB8AC3E}">
        <p14:creationId xmlns:p14="http://schemas.microsoft.com/office/powerpoint/2010/main" val="379066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1811756"/>
            <a:ext cx="10515600" cy="4190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BCE9D7-0090-46D4-A48B-9D26EBCC9CCE}"/>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5" name="Footer Placeholder 4">
            <a:extLst>
              <a:ext uri="{FF2B5EF4-FFF2-40B4-BE49-F238E27FC236}">
                <a16:creationId xmlns:a16="http://schemas.microsoft.com/office/drawing/2014/main" id="{CF9A5DDC-5EE7-4691-96B2-F7A25A3BB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5F9D9F-2C17-4515-8A91-EF6050F35E67}"/>
              </a:ext>
            </a:extLst>
          </p:cNvPr>
          <p:cNvSpPr>
            <a:spLocks noGrp="1"/>
          </p:cNvSpPr>
          <p:nvPr>
            <p:ph type="sldNum" sz="quarter" idx="12"/>
          </p:nvPr>
        </p:nvSpPr>
        <p:spPr/>
        <p:txBody>
          <a:bodyPr/>
          <a:lstStyle/>
          <a:p>
            <a:fld id="{AE208ADF-3ADD-483D-A721-14E3EEE2C135}" type="slidenum">
              <a:rPr lang="en-US" smtClean="0"/>
              <a:t>‹#›</a:t>
            </a:fld>
            <a:endParaRPr lang="en-US"/>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826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6100-27A9-4A24-9347-29B6A9BA46D8}"/>
              </a:ext>
            </a:extLst>
          </p:cNvPr>
          <p:cNvSpPr>
            <a:spLocks noGrp="1"/>
          </p:cNvSpPr>
          <p:nvPr>
            <p:ph type="title"/>
          </p:nvPr>
        </p:nvSpPr>
        <p:spPr>
          <a:xfrm>
            <a:off x="831850" y="1709738"/>
            <a:ext cx="10515600" cy="3117186"/>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A350C3-3185-4A0E-9E1F-504D7E6E0D11}"/>
              </a:ext>
            </a:extLst>
          </p:cNvPr>
          <p:cNvSpPr>
            <a:spLocks noGrp="1"/>
          </p:cNvSpPr>
          <p:nvPr>
            <p:ph type="body" idx="1"/>
          </p:nvPr>
        </p:nvSpPr>
        <p:spPr>
          <a:xfrm>
            <a:off x="831850" y="4826924"/>
            <a:ext cx="10515600" cy="1262726"/>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60CE8-5E49-4336-BB31-974F0D6EE2B4}"/>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5" name="Footer Placeholder 4">
            <a:extLst>
              <a:ext uri="{FF2B5EF4-FFF2-40B4-BE49-F238E27FC236}">
                <a16:creationId xmlns:a16="http://schemas.microsoft.com/office/drawing/2014/main" id="{D2C1D1AF-DB46-4EF6-93AD-E8CD740AED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FBCEF-E902-4ECE-B0DB-142617EF1852}"/>
              </a:ext>
            </a:extLst>
          </p:cNvPr>
          <p:cNvSpPr>
            <a:spLocks noGrp="1"/>
          </p:cNvSpPr>
          <p:nvPr>
            <p:ph type="sldNum" sz="quarter" idx="12"/>
          </p:nvPr>
        </p:nvSpPr>
        <p:spPr/>
        <p:txBody>
          <a:bodyPr/>
          <a:lstStyle/>
          <a:p>
            <a:fld id="{AE208ADF-3ADD-483D-A721-14E3EEE2C135}" type="slidenum">
              <a:rPr lang="en-US" smtClean="0"/>
              <a:t>‹#›</a:t>
            </a:fld>
            <a:endParaRPr lang="en-US"/>
          </a:p>
        </p:txBody>
      </p:sp>
    </p:spTree>
    <p:extLst>
      <p:ext uri="{BB962C8B-B14F-4D97-AF65-F5344CB8AC3E}">
        <p14:creationId xmlns:p14="http://schemas.microsoft.com/office/powerpoint/2010/main" val="2196713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3902F6-08C1-4F71-90D1-FCA6563ECE29}"/>
              </a:ext>
            </a:extLst>
          </p:cNvPr>
          <p:cNvSpPr>
            <a:spLocks noGrp="1"/>
          </p:cNvSpPr>
          <p:nvPr>
            <p:ph sz="half" idx="1"/>
          </p:nvPr>
        </p:nvSpPr>
        <p:spPr>
          <a:xfrm>
            <a:off x="838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9FB0FE5-5497-4854-B57F-7955ADCBCDA4}"/>
              </a:ext>
            </a:extLst>
          </p:cNvPr>
          <p:cNvSpPr>
            <a:spLocks noGrp="1"/>
          </p:cNvSpPr>
          <p:nvPr>
            <p:ph sz="half" idx="2"/>
          </p:nvPr>
        </p:nvSpPr>
        <p:spPr>
          <a:xfrm>
            <a:off x="6172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F9E3852A-0F7C-4F18-A663-165414BA98DC}"/>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6" name="Footer Placeholder 5">
            <a:extLst>
              <a:ext uri="{FF2B5EF4-FFF2-40B4-BE49-F238E27FC236}">
                <a16:creationId xmlns:a16="http://schemas.microsoft.com/office/drawing/2014/main" id="{AF87E8B5-A392-435C-89FE-849D9B0AE0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77AA31-DB02-4BFC-8238-507F5E8B7B1A}"/>
              </a:ext>
            </a:extLst>
          </p:cNvPr>
          <p:cNvSpPr>
            <a:spLocks noGrp="1"/>
          </p:cNvSpPr>
          <p:nvPr>
            <p:ph type="sldNum" sz="quarter" idx="12"/>
          </p:nvPr>
        </p:nvSpPr>
        <p:spPr/>
        <p:txBody>
          <a:bodyPr/>
          <a:lstStyle/>
          <a:p>
            <a:fld id="{AE208ADF-3ADD-483D-A721-14E3EEE2C135}" type="slidenum">
              <a:rPr lang="en-US" smtClean="0"/>
              <a:t>‹#›</a:t>
            </a:fld>
            <a:endParaRPr lang="en-US"/>
          </a:p>
        </p:txBody>
      </p:sp>
      <p:sp>
        <p:nvSpPr>
          <p:cNvPr id="2" name="Title 1">
            <a:extLst>
              <a:ext uri="{FF2B5EF4-FFF2-40B4-BE49-F238E27FC236}">
                <a16:creationId xmlns:a16="http://schemas.microsoft.com/office/drawing/2014/main" id="{3BB698B4-B17B-4FAB-894D-5400BDEC9891}"/>
              </a:ext>
            </a:extLst>
          </p:cNvPr>
          <p:cNvSpPr>
            <a:spLocks noGrp="1"/>
          </p:cNvSpPr>
          <p:nvPr>
            <p:ph type="title"/>
          </p:nvPr>
        </p:nvSpPr>
        <p:spPr/>
        <p:txBody>
          <a:body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FBF5B355-1608-4ECA-8C03-3ABD722BC611}"/>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0680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5157787"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5157787"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6169024" y="1806038"/>
            <a:ext cx="5183188"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6169024" y="2390588"/>
            <a:ext cx="5183188"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4054DBB-2048-445B-8127-6D2DB22DDF36}"/>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8" name="Footer Placeholder 7">
            <a:extLst>
              <a:ext uri="{FF2B5EF4-FFF2-40B4-BE49-F238E27FC236}">
                <a16:creationId xmlns:a16="http://schemas.microsoft.com/office/drawing/2014/main" id="{4E0454E7-E598-4FCD-834F-13291B957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677B82-4082-402D-889D-8081104DA73B}"/>
              </a:ext>
            </a:extLst>
          </p:cNvPr>
          <p:cNvSpPr>
            <a:spLocks noGrp="1"/>
          </p:cNvSpPr>
          <p:nvPr>
            <p:ph type="sldNum" sz="quarter" idx="12"/>
          </p:nvPr>
        </p:nvSpPr>
        <p:spPr/>
        <p:txBody>
          <a:bodyPr/>
          <a:lstStyle/>
          <a:p>
            <a:fld id="{AE208ADF-3ADD-483D-A721-14E3EEE2C135}" type="slidenum">
              <a:rPr lang="en-US" smtClean="0"/>
              <a:t>‹#›</a:t>
            </a:fld>
            <a:endParaRPr lang="en-US"/>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2621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A14-BCE3-4322-A314-ABFB09FBB4B2}"/>
              </a:ext>
            </a:extLst>
          </p:cNvPr>
          <p:cNvSpPr>
            <a:spLocks noGrp="1"/>
          </p:cNvSpPr>
          <p:nvPr>
            <p:ph type="title"/>
          </p:nvPr>
        </p:nvSpPr>
        <p:spPr>
          <a:xfrm>
            <a:off x="838200" y="716213"/>
            <a:ext cx="10515600" cy="221225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CD5258E1-694B-4BB9-A41B-BB7425554E07}"/>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4" name="Footer Placeholder 3">
            <a:extLst>
              <a:ext uri="{FF2B5EF4-FFF2-40B4-BE49-F238E27FC236}">
                <a16:creationId xmlns:a16="http://schemas.microsoft.com/office/drawing/2014/main" id="{F912B65B-60BA-40E5-8A5A-5A79D315A3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672797-16BC-4A2F-8A6F-62F61512E076}"/>
              </a:ext>
            </a:extLst>
          </p:cNvPr>
          <p:cNvSpPr>
            <a:spLocks noGrp="1"/>
          </p:cNvSpPr>
          <p:nvPr>
            <p:ph type="sldNum" sz="quarter" idx="12"/>
          </p:nvPr>
        </p:nvSpPr>
        <p:spPr/>
        <p:txBody>
          <a:bodyPr/>
          <a:lstStyle/>
          <a:p>
            <a:fld id="{AE208ADF-3ADD-483D-A721-14E3EEE2C135}" type="slidenum">
              <a:rPr lang="en-US" smtClean="0"/>
              <a:t>‹#›</a:t>
            </a:fld>
            <a:endParaRPr lang="en-US"/>
          </a:p>
        </p:txBody>
      </p:sp>
    </p:spTree>
    <p:extLst>
      <p:ext uri="{BB962C8B-B14F-4D97-AF65-F5344CB8AC3E}">
        <p14:creationId xmlns:p14="http://schemas.microsoft.com/office/powerpoint/2010/main" val="2922273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a:t>
            </a:fld>
            <a:endParaRPr lang="en-US"/>
          </a:p>
        </p:txBody>
      </p:sp>
    </p:spTree>
    <p:extLst>
      <p:ext uri="{BB962C8B-B14F-4D97-AF65-F5344CB8AC3E}">
        <p14:creationId xmlns:p14="http://schemas.microsoft.com/office/powerpoint/2010/main" val="3591608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7465-F6D9-414A-9829-B2793D3A51BE}"/>
              </a:ext>
            </a:extLst>
          </p:cNvPr>
          <p:cNvSpPr>
            <a:spLocks noGrp="1"/>
          </p:cNvSpPr>
          <p:nvPr>
            <p:ph type="title"/>
          </p:nvPr>
        </p:nvSpPr>
        <p:spPr>
          <a:xfrm>
            <a:off x="839788" y="647698"/>
            <a:ext cx="4061821" cy="1558558"/>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635B2F-EF96-4A99-8082-911D63A37A0A}"/>
              </a:ext>
            </a:extLst>
          </p:cNvPr>
          <p:cNvSpPr>
            <a:spLocks noGrp="1"/>
          </p:cNvSpPr>
          <p:nvPr>
            <p:ph idx="1"/>
          </p:nvPr>
        </p:nvSpPr>
        <p:spPr>
          <a:xfrm>
            <a:off x="5183188" y="647699"/>
            <a:ext cx="6172200" cy="52133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25EE3AB-F64B-4276-8303-CAE4B4F1D78C}"/>
              </a:ext>
            </a:extLst>
          </p:cNvPr>
          <p:cNvSpPr>
            <a:spLocks noGrp="1"/>
          </p:cNvSpPr>
          <p:nvPr>
            <p:ph type="body" sz="half" idx="2"/>
          </p:nvPr>
        </p:nvSpPr>
        <p:spPr>
          <a:xfrm>
            <a:off x="839788" y="2206256"/>
            <a:ext cx="4061821" cy="366273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20479-140A-466F-B2F2-AFE27D477E80}"/>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6" name="Footer Placeholder 5">
            <a:extLst>
              <a:ext uri="{FF2B5EF4-FFF2-40B4-BE49-F238E27FC236}">
                <a16:creationId xmlns:a16="http://schemas.microsoft.com/office/drawing/2014/main" id="{F486B342-BDCE-45E8-BDA2-B041981DED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E3F3AE-E094-4EA8-9900-F77CD687110D}"/>
              </a:ext>
            </a:extLst>
          </p:cNvPr>
          <p:cNvSpPr>
            <a:spLocks noGrp="1"/>
          </p:cNvSpPr>
          <p:nvPr>
            <p:ph type="sldNum" sz="quarter" idx="12"/>
          </p:nvPr>
        </p:nvSpPr>
        <p:spPr/>
        <p:txBody>
          <a:bodyPr/>
          <a:lstStyle/>
          <a:p>
            <a:fld id="{AE208ADF-3ADD-483D-A721-14E3EEE2C135}" type="slidenum">
              <a:rPr lang="en-US" smtClean="0"/>
              <a:t>‹#›</a:t>
            </a:fld>
            <a:endParaRPr lang="en-US"/>
          </a:p>
        </p:txBody>
      </p:sp>
    </p:spTree>
    <p:extLst>
      <p:ext uri="{BB962C8B-B14F-4D97-AF65-F5344CB8AC3E}">
        <p14:creationId xmlns:p14="http://schemas.microsoft.com/office/powerpoint/2010/main" val="179995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3B7E-262A-4834-9437-C20690BF2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89FC6C5-CFC6-43FC-9CD2-EB131734FA83}"/>
              </a:ext>
            </a:extLst>
          </p:cNvPr>
          <p:cNvSpPr>
            <a:spLocks noGrp="1"/>
          </p:cNvSpPr>
          <p:nvPr>
            <p:ph type="pic" idx="1"/>
          </p:nvPr>
        </p:nvSpPr>
        <p:spPr>
          <a:xfrm>
            <a:off x="5183188" y="867985"/>
            <a:ext cx="6172200" cy="49930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DCAD41B-4C7D-4884-B895-CFDA0A4479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222704-F91B-471A-988B-9023E12017C8}"/>
              </a:ext>
            </a:extLst>
          </p:cNvPr>
          <p:cNvSpPr>
            <a:spLocks noGrp="1"/>
          </p:cNvSpPr>
          <p:nvPr>
            <p:ph type="dt" sz="half" idx="10"/>
          </p:nvPr>
        </p:nvSpPr>
        <p:spPr/>
        <p:txBody>
          <a:bodyPr/>
          <a:lstStyle/>
          <a:p>
            <a:fld id="{67A5E8B7-F220-42D2-BB61-4E5E24A05506}" type="datetimeFigureOut">
              <a:rPr lang="en-US" smtClean="0"/>
              <a:t>10/16/20</a:t>
            </a:fld>
            <a:endParaRPr lang="en-US"/>
          </a:p>
        </p:txBody>
      </p:sp>
      <p:sp>
        <p:nvSpPr>
          <p:cNvPr id="6" name="Footer Placeholder 5">
            <a:extLst>
              <a:ext uri="{FF2B5EF4-FFF2-40B4-BE49-F238E27FC236}">
                <a16:creationId xmlns:a16="http://schemas.microsoft.com/office/drawing/2014/main" id="{10828E75-DDDE-4BD4-B495-47F44DB37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0B0594-D6B3-41C6-BBEF-A060A2EB408C}"/>
              </a:ext>
            </a:extLst>
          </p:cNvPr>
          <p:cNvSpPr>
            <a:spLocks noGrp="1"/>
          </p:cNvSpPr>
          <p:nvPr>
            <p:ph type="sldNum" sz="quarter" idx="12"/>
          </p:nvPr>
        </p:nvSpPr>
        <p:spPr/>
        <p:txBody>
          <a:bodyPr/>
          <a:lstStyle/>
          <a:p>
            <a:fld id="{AE208ADF-3ADD-483D-A721-14E3EEE2C135}" type="slidenum">
              <a:rPr lang="en-US" smtClean="0"/>
              <a:t>‹#›</a:t>
            </a:fld>
            <a:endParaRPr lang="en-US"/>
          </a:p>
        </p:txBody>
      </p:sp>
    </p:spTree>
    <p:extLst>
      <p:ext uri="{BB962C8B-B14F-4D97-AF65-F5344CB8AC3E}">
        <p14:creationId xmlns:p14="http://schemas.microsoft.com/office/powerpoint/2010/main" val="640700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B555E-8FF5-457E-B328-53ABDB595951}"/>
              </a:ext>
            </a:extLst>
          </p:cNvPr>
          <p:cNvSpPr>
            <a:spLocks noGrp="1"/>
          </p:cNvSpPr>
          <p:nvPr>
            <p:ph type="title"/>
          </p:nvPr>
        </p:nvSpPr>
        <p:spPr>
          <a:xfrm>
            <a:off x="838200" y="662427"/>
            <a:ext cx="10515600" cy="8197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A64ED7-3275-4F98-88B1-4F0832514730}"/>
              </a:ext>
            </a:extLst>
          </p:cNvPr>
          <p:cNvSpPr>
            <a:spLocks noGrp="1"/>
          </p:cNvSpPr>
          <p:nvPr>
            <p:ph type="body" idx="1"/>
          </p:nvPr>
        </p:nvSpPr>
        <p:spPr>
          <a:xfrm>
            <a:off x="838200" y="1661459"/>
            <a:ext cx="10515600" cy="4340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F0BCFA-771C-4297-8ACE-974191C7054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fld id="{67A5E8B7-F220-42D2-BB61-4E5E24A05506}" type="datetimeFigureOut">
              <a:rPr lang="en-US" smtClean="0"/>
              <a:pPr/>
              <a:t>10/16/20</a:t>
            </a:fld>
            <a:endParaRPr lang="en-US" dirty="0"/>
          </a:p>
        </p:txBody>
      </p:sp>
      <p:sp>
        <p:nvSpPr>
          <p:cNvPr id="5" name="Footer Placeholder 4">
            <a:extLst>
              <a:ext uri="{FF2B5EF4-FFF2-40B4-BE49-F238E27FC236}">
                <a16:creationId xmlns:a16="http://schemas.microsoft.com/office/drawing/2014/main" id="{87E317DE-CC16-4596-92A2-460BC081EA7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endParaRPr lang="en-US" dirty="0"/>
          </a:p>
        </p:txBody>
      </p:sp>
      <p:sp>
        <p:nvSpPr>
          <p:cNvPr id="6" name="Slide Number Placeholder 5">
            <a:extLst>
              <a:ext uri="{FF2B5EF4-FFF2-40B4-BE49-F238E27FC236}">
                <a16:creationId xmlns:a16="http://schemas.microsoft.com/office/drawing/2014/main" id="{A786E724-AEC3-4D96-A62C-C286B703F15B}"/>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a:p>
        </p:txBody>
      </p:sp>
    </p:spTree>
    <p:extLst>
      <p:ext uri="{BB962C8B-B14F-4D97-AF65-F5344CB8AC3E}">
        <p14:creationId xmlns:p14="http://schemas.microsoft.com/office/powerpoint/2010/main" val="1867816820"/>
      </p:ext>
    </p:extLst>
  </p:cSld>
  <p:clrMap bg1="dk1" tx1="lt1" bg2="dk2" tx2="lt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800" r:id="rId6"/>
    <p:sldLayoutId id="2147483795" r:id="rId7"/>
    <p:sldLayoutId id="2147483796" r:id="rId8"/>
    <p:sldLayoutId id="2147483797" r:id="rId9"/>
    <p:sldLayoutId id="2147483799" r:id="rId10"/>
    <p:sldLayoutId id="2147483798" r:id="rId11"/>
  </p:sldLayoutIdLst>
  <p:txStyles>
    <p:title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400" kern="1200" spc="100" baseline="0">
          <a:solidFill>
            <a:schemeClr val="tx2">
              <a:alpha val="85000"/>
            </a:schemeClr>
          </a:solidFill>
          <a:latin typeface="+mn-lt"/>
          <a:ea typeface="+mn-ea"/>
          <a:cs typeface="+mn-cs"/>
        </a:defRPr>
      </a:lvl1pPr>
      <a:lvl2pPr marL="274320" indent="0" algn="l" defTabSz="914400" rtl="0" eaLnBrk="1" latinLnBrk="0" hangingPunct="1">
        <a:lnSpc>
          <a:spcPct val="120000"/>
        </a:lnSpc>
        <a:spcBef>
          <a:spcPts val="500"/>
        </a:spcBef>
        <a:buFontTx/>
        <a:buNone/>
        <a:defRPr sz="1800" b="1" kern="1200" spc="100" baseline="0">
          <a:solidFill>
            <a:schemeClr val="tx2">
              <a:alpha val="85000"/>
            </a:schemeClr>
          </a:solidFill>
          <a:latin typeface="+mn-lt"/>
          <a:ea typeface="+mn-ea"/>
          <a:cs typeface="+mn-cs"/>
        </a:defRPr>
      </a:lvl2pPr>
      <a:lvl3pPr marL="571500" indent="-342900" algn="l" defTabSz="914400" rtl="0" eaLnBrk="1" latinLnBrk="0" hangingPunct="1">
        <a:lnSpc>
          <a:spcPct val="120000"/>
        </a:lnSpc>
        <a:spcBef>
          <a:spcPts val="500"/>
        </a:spcBef>
        <a:buFont typeface="Arial" panose="020B0604020202020204" pitchFamily="34" charset="0"/>
        <a:buChar char="•"/>
        <a:defRPr sz="1800" kern="1200" spc="100" baseline="0">
          <a:solidFill>
            <a:schemeClr val="tx2">
              <a:alpha val="85000"/>
            </a:schemeClr>
          </a:solidFill>
          <a:latin typeface="+mn-lt"/>
          <a:ea typeface="+mn-ea"/>
          <a:cs typeface="+mn-cs"/>
        </a:defRPr>
      </a:lvl3pPr>
      <a:lvl4pPr marL="640080" indent="0" algn="l" defTabSz="914400" rtl="0" eaLnBrk="1" latinLnBrk="0" hangingPunct="1">
        <a:lnSpc>
          <a:spcPct val="120000"/>
        </a:lnSpc>
        <a:spcBef>
          <a:spcPts val="500"/>
        </a:spcBef>
        <a:buFont typeface="Arial" panose="020B0604020202020204" pitchFamily="34" charset="0"/>
        <a:buNone/>
        <a:defRPr sz="1600" i="1" kern="1200" spc="100" baseline="0">
          <a:solidFill>
            <a:schemeClr val="tx2">
              <a:alpha val="85000"/>
            </a:schemeClr>
          </a:solidFill>
          <a:latin typeface="+mn-lt"/>
          <a:ea typeface="+mn-ea"/>
          <a:cs typeface="+mn-cs"/>
        </a:defRPr>
      </a:lvl4pPr>
      <a:lvl5pPr marL="914400" indent="-228600" algn="l" defTabSz="914400" rtl="0" eaLnBrk="1" latinLnBrk="0" hangingPunct="1">
        <a:lnSpc>
          <a:spcPct val="120000"/>
        </a:lnSpc>
        <a:spcBef>
          <a:spcPts val="500"/>
        </a:spcBef>
        <a:buSzPct val="80000"/>
        <a:buFont typeface="Arial" panose="020B0604020202020204" pitchFamily="34" charset="0"/>
        <a:buChar char="•"/>
        <a:defRPr sz="1600" kern="1200" spc="100" baseline="0">
          <a:solidFill>
            <a:schemeClr val="tx2">
              <a:alpha val="8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9C5D3BD-CEC7-451F-A2BA-518AEDE29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23DBEB5-DD67-4156-9B7E-7CCB30A7C0EF}"/>
              </a:ext>
            </a:extLst>
          </p:cNvPr>
          <p:cNvPicPr>
            <a:picLocks noChangeAspect="1"/>
          </p:cNvPicPr>
          <p:nvPr/>
        </p:nvPicPr>
        <p:blipFill rotWithShape="1">
          <a:blip r:embed="rId2">
            <a:alphaModFix amt="40000"/>
          </a:blip>
          <a:srcRect t="4397" b="11334"/>
          <a:stretch/>
        </p:blipFill>
        <p:spPr>
          <a:xfrm>
            <a:off x="20" y="10"/>
            <a:ext cx="12191980" cy="6857990"/>
          </a:xfrm>
          <a:prstGeom prst="rect">
            <a:avLst/>
          </a:prstGeom>
        </p:spPr>
      </p:pic>
      <p:sp>
        <p:nvSpPr>
          <p:cNvPr id="2" name="Title 1">
            <a:extLst>
              <a:ext uri="{FF2B5EF4-FFF2-40B4-BE49-F238E27FC236}">
                <a16:creationId xmlns:a16="http://schemas.microsoft.com/office/drawing/2014/main" id="{2C7753BF-46C9-BA4E-A48E-DABB830863F6}"/>
              </a:ext>
            </a:extLst>
          </p:cNvPr>
          <p:cNvSpPr>
            <a:spLocks noGrp="1"/>
          </p:cNvSpPr>
          <p:nvPr>
            <p:ph type="ctrTitle"/>
          </p:nvPr>
        </p:nvSpPr>
        <p:spPr>
          <a:xfrm>
            <a:off x="4214565" y="1473199"/>
            <a:ext cx="7027172" cy="2153403"/>
          </a:xfrm>
        </p:spPr>
        <p:txBody>
          <a:bodyPr>
            <a:normAutofit/>
          </a:bodyPr>
          <a:lstStyle/>
          <a:p>
            <a:pPr algn="l"/>
            <a:r>
              <a:rPr lang="en-TR">
                <a:solidFill>
                  <a:schemeClr val="tx1"/>
                </a:solidFill>
              </a:rPr>
              <a:t>Questions for the Analysis of Fiction</a:t>
            </a:r>
            <a:endParaRPr lang="en-TR" dirty="0">
              <a:solidFill>
                <a:schemeClr val="tx1"/>
              </a:solidFill>
            </a:endParaRPr>
          </a:p>
        </p:txBody>
      </p:sp>
      <p:sp>
        <p:nvSpPr>
          <p:cNvPr id="3" name="Subtitle 2">
            <a:extLst>
              <a:ext uri="{FF2B5EF4-FFF2-40B4-BE49-F238E27FC236}">
                <a16:creationId xmlns:a16="http://schemas.microsoft.com/office/drawing/2014/main" id="{F5549D45-A637-C74E-A5B1-B85766BF9998}"/>
              </a:ext>
            </a:extLst>
          </p:cNvPr>
          <p:cNvSpPr>
            <a:spLocks noGrp="1"/>
          </p:cNvSpPr>
          <p:nvPr>
            <p:ph type="subTitle" idx="1"/>
          </p:nvPr>
        </p:nvSpPr>
        <p:spPr>
          <a:xfrm>
            <a:off x="4214565" y="3626603"/>
            <a:ext cx="6384328" cy="1205747"/>
          </a:xfrm>
        </p:spPr>
        <p:txBody>
          <a:bodyPr>
            <a:normAutofit/>
          </a:bodyPr>
          <a:lstStyle/>
          <a:p>
            <a:pPr algn="l">
              <a:lnSpc>
                <a:spcPct val="140000"/>
              </a:lnSpc>
            </a:pPr>
            <a:r>
              <a:rPr lang="en-US" sz="1500" b="1">
                <a:solidFill>
                  <a:schemeClr val="tx1"/>
                </a:solidFill>
              </a:rPr>
              <a:t>AKE 107/ING 109/DING 109 TEXTUAL ANALYSIS: PROSE AND SHORT STORY</a:t>
            </a:r>
          </a:p>
          <a:p>
            <a:pPr algn="l">
              <a:lnSpc>
                <a:spcPct val="140000"/>
              </a:lnSpc>
            </a:pPr>
            <a:r>
              <a:rPr lang="en-US" sz="1500" b="1">
                <a:solidFill>
                  <a:schemeClr val="tx1"/>
                </a:solidFill>
              </a:rPr>
              <a:t>Dr. Gamze Katı Gümüş</a:t>
            </a:r>
          </a:p>
          <a:p>
            <a:pPr algn="l">
              <a:lnSpc>
                <a:spcPct val="140000"/>
              </a:lnSpc>
            </a:pPr>
            <a:endParaRPr lang="en-TR" sz="1500">
              <a:solidFill>
                <a:schemeClr val="tx1"/>
              </a:solidFill>
            </a:endParaRPr>
          </a:p>
        </p:txBody>
      </p:sp>
      <p:sp>
        <p:nvSpPr>
          <p:cNvPr id="29" name="Freeform: Shape 28">
            <a:extLst>
              <a:ext uri="{FF2B5EF4-FFF2-40B4-BE49-F238E27FC236}">
                <a16:creationId xmlns:a16="http://schemas.microsoft.com/office/drawing/2014/main" id="{08FF7385-BDFD-49F3-972F-8FEE584CE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39774">
            <a:off x="1422749" y="3039939"/>
            <a:ext cx="1186024" cy="103167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tx1"/>
          </a:solidFill>
          <a:ln w="9525" cap="flat">
            <a:noFill/>
            <a:prstDash val="solid"/>
            <a:miter/>
          </a:ln>
          <a:effectLst>
            <a:outerShdw blurRad="50800" dist="38100" dir="2700000" algn="tl" rotWithShape="0">
              <a:prstClr val="black">
                <a:alpha val="16000"/>
              </a:prstClr>
            </a:outerShdw>
          </a:effectLst>
        </p:spPr>
        <p:txBody>
          <a:bodyPr wrap="square" rtlCol="0" anchor="ctr">
            <a:noAutofit/>
          </a:bodyPr>
          <a:lstStyle/>
          <a:p>
            <a:endParaRPr lang="en-US"/>
          </a:p>
        </p:txBody>
      </p:sp>
      <p:cxnSp>
        <p:nvCxnSpPr>
          <p:cNvPr id="31" name="Straight Connector 30">
            <a:extLst>
              <a:ext uri="{FF2B5EF4-FFF2-40B4-BE49-F238E27FC236}">
                <a16:creationId xmlns:a16="http://schemas.microsoft.com/office/drawing/2014/main" id="{EA1E7BF1-BC6E-4A13-9D29-4060F63BB0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05200" y="2167965"/>
            <a:ext cx="0" cy="252207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255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C1CA2E-2502-8B4D-A29D-0B0AF5D03069}"/>
              </a:ext>
            </a:extLst>
          </p:cNvPr>
          <p:cNvSpPr>
            <a:spLocks noGrp="1"/>
          </p:cNvSpPr>
          <p:nvPr>
            <p:ph type="title"/>
          </p:nvPr>
        </p:nvSpPr>
        <p:spPr>
          <a:xfrm>
            <a:off x="838200" y="662427"/>
            <a:ext cx="10515600" cy="819738"/>
          </a:xfrm>
        </p:spPr>
        <p:txBody>
          <a:bodyPr>
            <a:normAutofit/>
          </a:bodyPr>
          <a:lstStyle/>
          <a:p>
            <a:pPr algn="ctr">
              <a:lnSpc>
                <a:spcPct val="90000"/>
              </a:lnSpc>
            </a:pPr>
            <a:r>
              <a:rPr lang="en-US" sz="2500" b="1"/>
              <a:t>Diction, Language, Style</a:t>
            </a:r>
            <a:br>
              <a:rPr lang="en-TR" sz="2500" b="1"/>
            </a:br>
            <a:endParaRPr lang="en-TR" sz="2500"/>
          </a:p>
        </p:txBody>
      </p:sp>
      <p:cxnSp>
        <p:nvCxnSpPr>
          <p:cNvPr id="14" name="Straight Connector 10">
            <a:extLst>
              <a:ext uri="{FF2B5EF4-FFF2-40B4-BE49-F238E27FC236}">
                <a16:creationId xmlns:a16="http://schemas.microsoft.com/office/drawing/2014/main" id="{7E3CB919-DC80-4FE7-A4A8-9733A73160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8200" y="1649552"/>
            <a:ext cx="10469282" cy="0"/>
          </a:xfrm>
          <a:prstGeom prst="line">
            <a:avLst/>
          </a:prstGeom>
          <a:ln w="19050">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E807C0B5-2E37-4AC9-B5D8-87C712FAFB3A}"/>
              </a:ext>
            </a:extLst>
          </p:cNvPr>
          <p:cNvGraphicFramePr>
            <a:graphicFrameLocks noGrp="1"/>
          </p:cNvGraphicFramePr>
          <p:nvPr>
            <p:ph idx="1"/>
            <p:extLst>
              <p:ext uri="{D42A27DB-BD31-4B8C-83A1-F6EECF244321}">
                <p14:modId xmlns:p14="http://schemas.microsoft.com/office/powerpoint/2010/main" val="3533117709"/>
              </p:ext>
            </p:extLst>
          </p:nvPr>
        </p:nvGraphicFramePr>
        <p:xfrm>
          <a:off x="838200" y="2144592"/>
          <a:ext cx="10515600" cy="3857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3580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E8B61116-B1A8-47BF-8752-66E4E605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598976">
            <a:off x="5404497" y="405917"/>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F43D19BC-2902-9943-B6D5-4F313C856901}"/>
              </a:ext>
            </a:extLst>
          </p:cNvPr>
          <p:cNvSpPr>
            <a:spLocks noGrp="1"/>
          </p:cNvSpPr>
          <p:nvPr>
            <p:ph type="title"/>
          </p:nvPr>
        </p:nvSpPr>
        <p:spPr>
          <a:xfrm>
            <a:off x="838200" y="1404829"/>
            <a:ext cx="10515600" cy="819738"/>
          </a:xfrm>
        </p:spPr>
        <p:txBody>
          <a:bodyPr>
            <a:normAutofit/>
          </a:bodyPr>
          <a:lstStyle/>
          <a:p>
            <a:pPr algn="ctr">
              <a:lnSpc>
                <a:spcPct val="90000"/>
              </a:lnSpc>
            </a:pPr>
            <a:r>
              <a:rPr lang="en-US" sz="2500" b="1" dirty="0"/>
              <a:t>Mode and Genre</a:t>
            </a:r>
            <a:br>
              <a:rPr lang="en-TR" sz="2500" dirty="0"/>
            </a:br>
            <a:endParaRPr lang="en-TR" sz="2500" dirty="0"/>
          </a:p>
        </p:txBody>
      </p:sp>
      <p:cxnSp>
        <p:nvCxnSpPr>
          <p:cNvPr id="12" name="Straight Connector 11">
            <a:extLst>
              <a:ext uri="{FF2B5EF4-FFF2-40B4-BE49-F238E27FC236}">
                <a16:creationId xmlns:a16="http://schemas.microsoft.com/office/drawing/2014/main" id="{56D07F77-127D-4039-B1E1-A8706CD965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0898" y="2376659"/>
            <a:ext cx="4290204"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29254A5-1B75-1342-8AC8-ECAE495DDC7E}"/>
              </a:ext>
            </a:extLst>
          </p:cNvPr>
          <p:cNvSpPr>
            <a:spLocks noGrp="1"/>
          </p:cNvSpPr>
          <p:nvPr>
            <p:ph idx="1"/>
          </p:nvPr>
        </p:nvSpPr>
        <p:spPr>
          <a:xfrm>
            <a:off x="1196196" y="2553688"/>
            <a:ext cx="9799608" cy="3641888"/>
          </a:xfrm>
        </p:spPr>
        <p:txBody>
          <a:bodyPr anchor="t">
            <a:normAutofit/>
          </a:bodyPr>
          <a:lstStyle/>
          <a:p>
            <a:pPr lvl="0" algn="ctr">
              <a:lnSpc>
                <a:spcPct val="110000"/>
              </a:lnSpc>
            </a:pPr>
            <a:r>
              <a:rPr lang="en-US" sz="1300" dirty="0"/>
              <a:t>Does the story seem to belong more or less to any of the traditional classes of fiction, such as (1) the realistic novel of man (or woman) in society; (2) the Gothic romance; (3) the tale of adventure; (4) the fairy tale; or (5) science fiction? Does it fit solidly into one of these classes? If not, what classes are here being combined or blended?</a:t>
            </a:r>
            <a:endParaRPr lang="en-TR" sz="1300" dirty="0"/>
          </a:p>
          <a:p>
            <a:pPr lvl="0" algn="ctr">
              <a:lnSpc>
                <a:spcPct val="110000"/>
              </a:lnSpc>
            </a:pPr>
            <a:r>
              <a:rPr lang="en-US" sz="1300" dirty="0"/>
              <a:t>Does the story contain satirical elements—incidents or characters designed to ridicule some aspect of the author’s society?</a:t>
            </a:r>
            <a:endParaRPr lang="en-TR" sz="1300" dirty="0"/>
          </a:p>
          <a:p>
            <a:pPr lvl="0" algn="ctr">
              <a:lnSpc>
                <a:spcPct val="110000"/>
              </a:lnSpc>
            </a:pPr>
            <a:r>
              <a:rPr lang="en-US" sz="1300" dirty="0"/>
              <a:t>Does the story seem to be primarily romantic, in the sense that it tends to place a high value on human ideals and dreams, or would the story tend to have the reader skeptical, even cynical about such dreams and ideals? Does the story tend to present human beings as being generally in control of their fate, or as being largely at the mercy of their environment?</a:t>
            </a:r>
            <a:endParaRPr lang="en-TR" sz="1300" dirty="0"/>
          </a:p>
          <a:p>
            <a:pPr lvl="0" algn="ctr">
              <a:lnSpc>
                <a:spcPct val="110000"/>
              </a:lnSpc>
            </a:pPr>
            <a:r>
              <a:rPr lang="en-US" sz="1300" dirty="0"/>
              <a:t>Does the story strike you as being a re-telling of some older story—a folk tale, a story from the Bible, or from the mythology? If there are resonances from older literature, what do they consist of—character types, plot incidents, special uses of language?</a:t>
            </a:r>
            <a:endParaRPr lang="en-TR" sz="1300" dirty="0"/>
          </a:p>
          <a:p>
            <a:pPr marL="0" indent="0" algn="ctr">
              <a:lnSpc>
                <a:spcPct val="110000"/>
              </a:lnSpc>
              <a:buNone/>
            </a:pPr>
            <a:endParaRPr lang="en-TR" sz="1300" dirty="0"/>
          </a:p>
        </p:txBody>
      </p:sp>
    </p:spTree>
    <p:extLst>
      <p:ext uri="{BB962C8B-B14F-4D97-AF65-F5344CB8AC3E}">
        <p14:creationId xmlns:p14="http://schemas.microsoft.com/office/powerpoint/2010/main" val="3445357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C04A5B-F51E-0C40-AFEA-532056CADA45}"/>
              </a:ext>
            </a:extLst>
          </p:cNvPr>
          <p:cNvSpPr>
            <a:spLocks noGrp="1"/>
          </p:cNvSpPr>
          <p:nvPr>
            <p:ph type="title"/>
          </p:nvPr>
        </p:nvSpPr>
        <p:spPr>
          <a:xfrm>
            <a:off x="838200" y="662427"/>
            <a:ext cx="10515600" cy="819738"/>
          </a:xfrm>
        </p:spPr>
        <p:txBody>
          <a:bodyPr>
            <a:normAutofit/>
          </a:bodyPr>
          <a:lstStyle/>
          <a:p>
            <a:pPr algn="ctr">
              <a:lnSpc>
                <a:spcPct val="90000"/>
              </a:lnSpc>
            </a:pPr>
            <a:r>
              <a:rPr lang="en-US" sz="2500" b="1"/>
              <a:t>Exposition</a:t>
            </a:r>
            <a:br>
              <a:rPr lang="en-TR" sz="2500"/>
            </a:br>
            <a:endParaRPr lang="en-TR" sz="2500"/>
          </a:p>
        </p:txBody>
      </p:sp>
      <p:cxnSp>
        <p:nvCxnSpPr>
          <p:cNvPr id="11" name="Straight Connector 10">
            <a:extLst>
              <a:ext uri="{FF2B5EF4-FFF2-40B4-BE49-F238E27FC236}">
                <a16:creationId xmlns:a16="http://schemas.microsoft.com/office/drawing/2014/main" id="{7E3CB919-DC80-4FE7-A4A8-9733A73160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8200" y="1649552"/>
            <a:ext cx="10469282" cy="0"/>
          </a:xfrm>
          <a:prstGeom prst="line">
            <a:avLst/>
          </a:prstGeom>
          <a:ln w="19050">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567EB93-A9E0-4405-B74E-22F37CB9B379}"/>
              </a:ext>
            </a:extLst>
          </p:cNvPr>
          <p:cNvGraphicFramePr>
            <a:graphicFrameLocks noGrp="1"/>
          </p:cNvGraphicFramePr>
          <p:nvPr>
            <p:ph idx="1"/>
            <p:extLst>
              <p:ext uri="{D42A27DB-BD31-4B8C-83A1-F6EECF244321}">
                <p14:modId xmlns:p14="http://schemas.microsoft.com/office/powerpoint/2010/main" val="3856473336"/>
              </p:ext>
            </p:extLst>
          </p:nvPr>
        </p:nvGraphicFramePr>
        <p:xfrm>
          <a:off x="838200" y="2144592"/>
          <a:ext cx="10515600" cy="3857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8924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8214DD-037B-784E-B612-D00F17A5EFDC}"/>
              </a:ext>
            </a:extLst>
          </p:cNvPr>
          <p:cNvSpPr>
            <a:spLocks noGrp="1"/>
          </p:cNvSpPr>
          <p:nvPr>
            <p:ph type="title"/>
          </p:nvPr>
        </p:nvSpPr>
        <p:spPr>
          <a:xfrm>
            <a:off x="838200" y="1556021"/>
            <a:ext cx="10515600" cy="732963"/>
          </a:xfrm>
        </p:spPr>
        <p:txBody>
          <a:bodyPr>
            <a:normAutofit/>
          </a:bodyPr>
          <a:lstStyle/>
          <a:p>
            <a:pPr algn="ctr"/>
            <a:r>
              <a:rPr lang="en-TR"/>
              <a:t>Characterization</a:t>
            </a:r>
          </a:p>
        </p:txBody>
      </p:sp>
      <p:sp>
        <p:nvSpPr>
          <p:cNvPr id="11" name="Freeform: Shape 10">
            <a:extLst>
              <a:ext uri="{FF2B5EF4-FFF2-40B4-BE49-F238E27FC236}">
                <a16:creationId xmlns:a16="http://schemas.microsoft.com/office/drawing/2014/main" id="{760E9FDD-4C18-4FA7-8254-7D8267328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28296" flipH="1" flipV="1">
            <a:off x="5394666" y="411673"/>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graphicFrame>
        <p:nvGraphicFramePr>
          <p:cNvPr id="5" name="Content Placeholder 2">
            <a:extLst>
              <a:ext uri="{FF2B5EF4-FFF2-40B4-BE49-F238E27FC236}">
                <a16:creationId xmlns:a16="http://schemas.microsoft.com/office/drawing/2014/main" id="{9DE4E5AA-150F-48F1-9B29-19CA669A83D6}"/>
              </a:ext>
            </a:extLst>
          </p:cNvPr>
          <p:cNvGraphicFramePr>
            <a:graphicFrameLocks noGrp="1"/>
          </p:cNvGraphicFramePr>
          <p:nvPr>
            <p:ph idx="1"/>
            <p:extLst>
              <p:ext uri="{D42A27DB-BD31-4B8C-83A1-F6EECF244321}">
                <p14:modId xmlns:p14="http://schemas.microsoft.com/office/powerpoint/2010/main" val="4015119337"/>
              </p:ext>
            </p:extLst>
          </p:nvPr>
        </p:nvGraphicFramePr>
        <p:xfrm>
          <a:off x="838200" y="2779059"/>
          <a:ext cx="10515600" cy="3299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827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A77502-8876-8144-A7A5-8494823CB4F0}"/>
              </a:ext>
            </a:extLst>
          </p:cNvPr>
          <p:cNvSpPr>
            <a:spLocks noGrp="1"/>
          </p:cNvSpPr>
          <p:nvPr>
            <p:ph type="title"/>
          </p:nvPr>
        </p:nvSpPr>
        <p:spPr>
          <a:xfrm>
            <a:off x="511718" y="952500"/>
            <a:ext cx="3597827" cy="2771602"/>
          </a:xfrm>
        </p:spPr>
        <p:txBody>
          <a:bodyPr anchor="b">
            <a:normAutofit/>
          </a:bodyPr>
          <a:lstStyle/>
          <a:p>
            <a:pPr algn="ctr"/>
            <a:r>
              <a:rPr lang="en-TR"/>
              <a:t>Characterization</a:t>
            </a:r>
          </a:p>
        </p:txBody>
      </p:sp>
      <p:sp>
        <p:nvSpPr>
          <p:cNvPr id="11" name="Freeform: Shape 10">
            <a:extLst>
              <a:ext uri="{FF2B5EF4-FFF2-40B4-BE49-F238E27FC236}">
                <a16:creationId xmlns:a16="http://schemas.microsoft.com/office/drawing/2014/main" id="{9495C38B-F9CA-433C-9B94-DD138452D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18895" flipH="1">
            <a:off x="1976125" y="4512456"/>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cxnSp>
        <p:nvCxnSpPr>
          <p:cNvPr id="17" name="Straight Connector 12">
            <a:extLst>
              <a:ext uri="{FF2B5EF4-FFF2-40B4-BE49-F238E27FC236}">
                <a16:creationId xmlns:a16="http://schemas.microsoft.com/office/drawing/2014/main" id="{2A4C8676-48F2-4D2D-997E-0B5257B14EF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9653" y="886265"/>
            <a:ext cx="0" cy="5115814"/>
          </a:xfrm>
          <a:prstGeom prst="line">
            <a:avLst/>
          </a:prstGeom>
          <a:ln w="19050" cmpd="sng">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8" name="Content Placeholder 2">
            <a:extLst>
              <a:ext uri="{FF2B5EF4-FFF2-40B4-BE49-F238E27FC236}">
                <a16:creationId xmlns:a16="http://schemas.microsoft.com/office/drawing/2014/main" id="{03307DF0-7F03-458B-8188-BE13E8D3CA3C}"/>
              </a:ext>
            </a:extLst>
          </p:cNvPr>
          <p:cNvGraphicFramePr>
            <a:graphicFrameLocks noGrp="1"/>
          </p:cNvGraphicFramePr>
          <p:nvPr>
            <p:ph idx="1"/>
            <p:extLst>
              <p:ext uri="{D42A27DB-BD31-4B8C-83A1-F6EECF244321}">
                <p14:modId xmlns:p14="http://schemas.microsoft.com/office/powerpoint/2010/main" val="3557494859"/>
              </p:ext>
            </p:extLst>
          </p:nvPr>
        </p:nvGraphicFramePr>
        <p:xfrm>
          <a:off x="5259294" y="878541"/>
          <a:ext cx="6094506" cy="51237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3344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8B61116-B1A8-47BF-8752-66E4E605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598976">
            <a:off x="5404497" y="405917"/>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CEECFD76-5072-8847-9151-7733071A8DCD}"/>
              </a:ext>
            </a:extLst>
          </p:cNvPr>
          <p:cNvSpPr>
            <a:spLocks noGrp="1"/>
          </p:cNvSpPr>
          <p:nvPr>
            <p:ph type="title"/>
          </p:nvPr>
        </p:nvSpPr>
        <p:spPr>
          <a:xfrm>
            <a:off x="838200" y="1404829"/>
            <a:ext cx="10515600" cy="819738"/>
          </a:xfrm>
        </p:spPr>
        <p:txBody>
          <a:bodyPr>
            <a:normAutofit/>
          </a:bodyPr>
          <a:lstStyle/>
          <a:p>
            <a:pPr algn="ctr"/>
            <a:r>
              <a:rPr lang="en-TR" dirty="0"/>
              <a:t>Plot</a:t>
            </a:r>
          </a:p>
        </p:txBody>
      </p:sp>
      <p:cxnSp>
        <p:nvCxnSpPr>
          <p:cNvPr id="12" name="Straight Connector 11">
            <a:extLst>
              <a:ext uri="{FF2B5EF4-FFF2-40B4-BE49-F238E27FC236}">
                <a16:creationId xmlns:a16="http://schemas.microsoft.com/office/drawing/2014/main" id="{56D07F77-127D-4039-B1E1-A8706CD965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0898" y="2376659"/>
            <a:ext cx="4290204"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B89A10C9-75E4-AF43-893E-9FA7713B6F7E}"/>
              </a:ext>
            </a:extLst>
          </p:cNvPr>
          <p:cNvSpPr>
            <a:spLocks noGrp="1"/>
          </p:cNvSpPr>
          <p:nvPr>
            <p:ph idx="1"/>
          </p:nvPr>
        </p:nvSpPr>
        <p:spPr>
          <a:xfrm>
            <a:off x="1196196" y="2553688"/>
            <a:ext cx="9799608" cy="3641888"/>
          </a:xfrm>
        </p:spPr>
        <p:txBody>
          <a:bodyPr anchor="t">
            <a:normAutofit/>
          </a:bodyPr>
          <a:lstStyle/>
          <a:p>
            <a:pPr lvl="0" algn="ctr">
              <a:lnSpc>
                <a:spcPct val="110000"/>
              </a:lnSpc>
            </a:pPr>
            <a:r>
              <a:rPr lang="en-US" sz="1300" dirty="0"/>
              <a:t>What is over when the story is over? Has a central conflict been resolved? If so, how does the final situation differ from the initial one? If not, what (if anything) has changed?</a:t>
            </a:r>
            <a:endParaRPr lang="en-TR" sz="1300" dirty="0"/>
          </a:p>
          <a:p>
            <a:pPr lvl="0" algn="ctr">
              <a:lnSpc>
                <a:spcPct val="110000"/>
              </a:lnSpc>
            </a:pPr>
            <a:r>
              <a:rPr lang="en-US" sz="1300" dirty="0"/>
              <a:t>Is the primary change the protagonist undergoes in the course of the story a change in external circumstances; his or her physical health and well-being, wealth, power, relationships with others? Or is the change primarily internal to his or her moral character, philosophical outlook, emotional maturity, or capacity to understand the world? Or is there no change at all, but rather an expansion in the reader’s sense of the protagonist and his or her static situation?</a:t>
            </a:r>
            <a:endParaRPr lang="en-TR" sz="1300" dirty="0"/>
          </a:p>
          <a:p>
            <a:pPr lvl="0" algn="ctr">
              <a:lnSpc>
                <a:spcPct val="110000"/>
              </a:lnSpc>
            </a:pPr>
            <a:r>
              <a:rPr lang="en-US" sz="1300" dirty="0"/>
              <a:t>If there is a change, how are we made to feel about it? If there is none, how do we feel about the protagonist and his or her situation?</a:t>
            </a:r>
            <a:endParaRPr lang="en-TR" sz="1300" dirty="0"/>
          </a:p>
          <a:p>
            <a:pPr lvl="0" algn="ctr">
              <a:lnSpc>
                <a:spcPct val="110000"/>
              </a:lnSpc>
            </a:pPr>
            <a:r>
              <a:rPr lang="en-US" sz="1300" dirty="0"/>
              <a:t>What are the main stages of the action from the beginning of the plot-the start of the central conflict-to its end?</a:t>
            </a:r>
            <a:endParaRPr lang="en-TR" sz="1300" dirty="0"/>
          </a:p>
          <a:p>
            <a:pPr lvl="0" algn="ctr">
              <a:lnSpc>
                <a:spcPct val="110000"/>
              </a:lnSpc>
            </a:pPr>
            <a:r>
              <a:rPr lang="en-US" sz="1300" dirty="0"/>
              <a:t>What do we principally desire for the protagonist of the story? And is that what he or she desires for himself or herself? What would be a “happy ending” for this protagonist-whether it occurs or not?</a:t>
            </a:r>
            <a:endParaRPr lang="en-TR" sz="1300" dirty="0"/>
          </a:p>
          <a:p>
            <a:pPr algn="ctr">
              <a:lnSpc>
                <a:spcPct val="110000"/>
              </a:lnSpc>
            </a:pPr>
            <a:endParaRPr lang="en-TR" sz="1300" dirty="0"/>
          </a:p>
        </p:txBody>
      </p:sp>
    </p:spTree>
    <p:extLst>
      <p:ext uri="{BB962C8B-B14F-4D97-AF65-F5344CB8AC3E}">
        <p14:creationId xmlns:p14="http://schemas.microsoft.com/office/powerpoint/2010/main" val="2525809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4EDAFA-BB7E-FB43-A0D8-CA3E596EC53D}"/>
              </a:ext>
            </a:extLst>
          </p:cNvPr>
          <p:cNvSpPr>
            <a:spLocks noGrp="1"/>
          </p:cNvSpPr>
          <p:nvPr>
            <p:ph type="title"/>
          </p:nvPr>
        </p:nvSpPr>
        <p:spPr>
          <a:xfrm>
            <a:off x="838200" y="662427"/>
            <a:ext cx="10515600" cy="819738"/>
          </a:xfrm>
        </p:spPr>
        <p:txBody>
          <a:bodyPr>
            <a:normAutofit/>
          </a:bodyPr>
          <a:lstStyle/>
          <a:p>
            <a:pPr algn="ctr"/>
            <a:r>
              <a:rPr lang="en-TR" dirty="0"/>
              <a:t>Plot</a:t>
            </a:r>
            <a:endParaRPr lang="en-TR"/>
          </a:p>
        </p:txBody>
      </p:sp>
      <p:sp>
        <p:nvSpPr>
          <p:cNvPr id="10" name="Freeform: Shape 9">
            <a:extLst>
              <a:ext uri="{FF2B5EF4-FFF2-40B4-BE49-F238E27FC236}">
                <a16:creationId xmlns:a16="http://schemas.microsoft.com/office/drawing/2014/main" id="{B792488C-6B31-4922-BE0A-818C109EF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3247" y="1748256"/>
            <a:ext cx="425506" cy="588888"/>
          </a:xfrm>
          <a:custGeom>
            <a:avLst/>
            <a:gdLst>
              <a:gd name="connsiteX0" fmla="*/ 1193342 w 1206769"/>
              <a:gd name="connsiteY0" fmla="*/ 899406 h 1684262"/>
              <a:gd name="connsiteX1" fmla="*/ 1174292 w 1206769"/>
              <a:gd name="connsiteY1" fmla="*/ 814824 h 1684262"/>
              <a:gd name="connsiteX2" fmla="*/ 1032083 w 1206769"/>
              <a:gd name="connsiteY2" fmla="*/ 868640 h 1684262"/>
              <a:gd name="connsiteX3" fmla="*/ 962932 w 1206769"/>
              <a:gd name="connsiteY3" fmla="*/ 860925 h 1684262"/>
              <a:gd name="connsiteX4" fmla="*/ 1035893 w 1206769"/>
              <a:gd name="connsiteY4" fmla="*/ 795583 h 1684262"/>
              <a:gd name="connsiteX5" fmla="*/ 893685 w 1206769"/>
              <a:gd name="connsiteY5" fmla="*/ 930172 h 1684262"/>
              <a:gd name="connsiteX6" fmla="*/ 951311 w 1206769"/>
              <a:gd name="connsiteY6" fmla="*/ 914741 h 1684262"/>
              <a:gd name="connsiteX7" fmla="*/ 951311 w 1206769"/>
              <a:gd name="connsiteY7" fmla="*/ 937887 h 1684262"/>
              <a:gd name="connsiteX8" fmla="*/ 862824 w 1206769"/>
              <a:gd name="connsiteY8" fmla="*/ 964747 h 1684262"/>
              <a:gd name="connsiteX9" fmla="*/ 812913 w 1206769"/>
              <a:gd name="connsiteY9" fmla="*/ 991608 h 1684262"/>
              <a:gd name="connsiteX10" fmla="*/ 905115 w 1206769"/>
              <a:gd name="connsiteY10" fmla="*/ 872545 h 1684262"/>
              <a:gd name="connsiteX11" fmla="*/ 1062754 w 1206769"/>
              <a:gd name="connsiteY11" fmla="*/ 784058 h 1684262"/>
              <a:gd name="connsiteX12" fmla="*/ 1106474 w 1206769"/>
              <a:gd name="connsiteY12" fmla="*/ 662995 h 1684262"/>
              <a:gd name="connsiteX13" fmla="*/ 1028178 w 1206769"/>
              <a:gd name="connsiteY13" fmla="*/ 722527 h 1684262"/>
              <a:gd name="connsiteX14" fmla="*/ 1003794 w 1206769"/>
              <a:gd name="connsiteY14" fmla="*/ 692428 h 1684262"/>
              <a:gd name="connsiteX15" fmla="*/ 1000651 w 1206769"/>
              <a:gd name="connsiteY15" fmla="*/ 679855 h 1684262"/>
              <a:gd name="connsiteX16" fmla="*/ 1000651 w 1206769"/>
              <a:gd name="connsiteY16" fmla="*/ 677664 h 1684262"/>
              <a:gd name="connsiteX17" fmla="*/ 1005794 w 1206769"/>
              <a:gd name="connsiteY17" fmla="*/ 661471 h 1684262"/>
              <a:gd name="connsiteX18" fmla="*/ 1065707 w 1206769"/>
              <a:gd name="connsiteY18" fmla="*/ 651375 h 1684262"/>
              <a:gd name="connsiteX19" fmla="*/ 1073136 w 1206769"/>
              <a:gd name="connsiteY19" fmla="*/ 652613 h 1684262"/>
              <a:gd name="connsiteX20" fmla="*/ 1086185 w 1206769"/>
              <a:gd name="connsiteY20" fmla="*/ 660614 h 1684262"/>
              <a:gd name="connsiteX21" fmla="*/ 1102473 w 1206769"/>
              <a:gd name="connsiteY21" fmla="*/ 657661 h 1684262"/>
              <a:gd name="connsiteX22" fmla="*/ 739761 w 1206769"/>
              <a:gd name="connsiteY22" fmla="*/ 595654 h 1684262"/>
              <a:gd name="connsiteX23" fmla="*/ 716806 w 1206769"/>
              <a:gd name="connsiteY23" fmla="*/ 318952 h 1684262"/>
              <a:gd name="connsiteX24" fmla="*/ 920450 w 1206769"/>
              <a:gd name="connsiteY24" fmla="*/ 245991 h 1684262"/>
              <a:gd name="connsiteX25" fmla="*/ 682325 w 1206769"/>
              <a:gd name="connsiteY25" fmla="*/ 238276 h 1684262"/>
              <a:gd name="connsiteX26" fmla="*/ 928451 w 1206769"/>
              <a:gd name="connsiteY26" fmla="*/ 226750 h 1684262"/>
              <a:gd name="connsiteX27" fmla="*/ 720806 w 1206769"/>
              <a:gd name="connsiteY27" fmla="*/ 195985 h 1684262"/>
              <a:gd name="connsiteX28" fmla="*/ 736142 w 1206769"/>
              <a:gd name="connsiteY28" fmla="*/ 49871 h 1684262"/>
              <a:gd name="connsiteX29" fmla="*/ 663180 w 1206769"/>
              <a:gd name="connsiteY29" fmla="*/ -40 h 1684262"/>
              <a:gd name="connsiteX30" fmla="*/ 625080 w 1206769"/>
              <a:gd name="connsiteY30" fmla="*/ 103687 h 1684262"/>
              <a:gd name="connsiteX31" fmla="*/ 625080 w 1206769"/>
              <a:gd name="connsiteY31" fmla="*/ 288282 h 1684262"/>
              <a:gd name="connsiteX32" fmla="*/ 336758 w 1206769"/>
              <a:gd name="connsiteY32" fmla="*/ 261326 h 1684262"/>
              <a:gd name="connsiteX33" fmla="*/ 367524 w 1206769"/>
              <a:gd name="connsiteY33" fmla="*/ 307427 h 1684262"/>
              <a:gd name="connsiteX34" fmla="*/ 578979 w 1206769"/>
              <a:gd name="connsiteY34" fmla="*/ 614989 h 1684262"/>
              <a:gd name="connsiteX35" fmla="*/ 263797 w 1206769"/>
              <a:gd name="connsiteY35" fmla="*/ 511167 h 1684262"/>
              <a:gd name="connsiteX36" fmla="*/ 233031 w 1206769"/>
              <a:gd name="connsiteY36" fmla="*/ 714907 h 1684262"/>
              <a:gd name="connsiteX37" fmla="*/ 532878 w 1206769"/>
              <a:gd name="connsiteY37" fmla="*/ 807109 h 1684262"/>
              <a:gd name="connsiteX38" fmla="*/ 513828 w 1206769"/>
              <a:gd name="connsiteY38" fmla="*/ 803299 h 1684262"/>
              <a:gd name="connsiteX39" fmla="*/ 502303 w 1206769"/>
              <a:gd name="connsiteY39" fmla="*/ 791773 h 1684262"/>
              <a:gd name="connsiteX40" fmla="*/ 464203 w 1206769"/>
              <a:gd name="connsiteY40" fmla="*/ 772723 h 1684262"/>
              <a:gd name="connsiteX41" fmla="*/ 375144 w 1206769"/>
              <a:gd name="connsiteY41" fmla="*/ 788630 h 1684262"/>
              <a:gd name="connsiteX42" fmla="*/ 418102 w 1206769"/>
              <a:gd name="connsiteY42" fmla="*/ 826730 h 1684262"/>
              <a:gd name="connsiteX43" fmla="*/ 333520 w 1206769"/>
              <a:gd name="connsiteY43" fmla="*/ 826730 h 1684262"/>
              <a:gd name="connsiteX44" fmla="*/ 276370 w 1206769"/>
              <a:gd name="connsiteY44" fmla="*/ 857496 h 1684262"/>
              <a:gd name="connsiteX45" fmla="*/ 288371 w 1206769"/>
              <a:gd name="connsiteY45" fmla="*/ 765961 h 1684262"/>
              <a:gd name="connsiteX46" fmla="*/ 137972 w 1206769"/>
              <a:gd name="connsiteY46" fmla="*/ 911312 h 1684262"/>
              <a:gd name="connsiteX47" fmla="*/ 237889 w 1206769"/>
              <a:gd name="connsiteY47" fmla="*/ 961318 h 1684262"/>
              <a:gd name="connsiteX48" fmla="*/ 45770 w 1206769"/>
              <a:gd name="connsiteY48" fmla="*/ 1057426 h 1684262"/>
              <a:gd name="connsiteX49" fmla="*/ 80345 w 1206769"/>
              <a:gd name="connsiteY49" fmla="*/ 915122 h 1684262"/>
              <a:gd name="connsiteX50" fmla="*/ 91871 w 1206769"/>
              <a:gd name="connsiteY50" fmla="*/ 1107337 h 1684262"/>
              <a:gd name="connsiteX51" fmla="*/ 214838 w 1206769"/>
              <a:gd name="connsiteY51" fmla="*/ 1157343 h 1684262"/>
              <a:gd name="connsiteX52" fmla="*/ 322376 w 1206769"/>
              <a:gd name="connsiteY52" fmla="*/ 1240306 h 1684262"/>
              <a:gd name="connsiteX53" fmla="*/ 309707 w 1206769"/>
              <a:gd name="connsiteY53" fmla="*/ 1240306 h 1684262"/>
              <a:gd name="connsiteX54" fmla="*/ 311612 w 1206769"/>
              <a:gd name="connsiteY54" fmla="*/ 1248688 h 1684262"/>
              <a:gd name="connsiteX55" fmla="*/ 310755 w 1206769"/>
              <a:gd name="connsiteY55" fmla="*/ 1254784 h 1684262"/>
              <a:gd name="connsiteX56" fmla="*/ 309136 w 1206769"/>
              <a:gd name="connsiteY56" fmla="*/ 1259356 h 1684262"/>
              <a:gd name="connsiteX57" fmla="*/ 301230 w 1206769"/>
              <a:gd name="connsiteY57" fmla="*/ 1268023 h 1684262"/>
              <a:gd name="connsiteX58" fmla="*/ 283799 w 1206769"/>
              <a:gd name="connsiteY58" fmla="*/ 1268023 h 1684262"/>
              <a:gd name="connsiteX59" fmla="*/ 284847 w 1206769"/>
              <a:gd name="connsiteY59" fmla="*/ 1275167 h 1684262"/>
              <a:gd name="connsiteX60" fmla="*/ 395528 w 1206769"/>
              <a:gd name="connsiteY60" fmla="*/ 1319077 h 1684262"/>
              <a:gd name="connsiteX61" fmla="*/ 256939 w 1206769"/>
              <a:gd name="connsiteY61" fmla="*/ 1309552 h 1684262"/>
              <a:gd name="connsiteX62" fmla="*/ 256939 w 1206769"/>
              <a:gd name="connsiteY62" fmla="*/ 1309552 h 1684262"/>
              <a:gd name="connsiteX63" fmla="*/ 248176 w 1206769"/>
              <a:gd name="connsiteY63" fmla="*/ 1308219 h 1684262"/>
              <a:gd name="connsiteX64" fmla="*/ 247604 w 1206769"/>
              <a:gd name="connsiteY64" fmla="*/ 1308695 h 1684262"/>
              <a:gd name="connsiteX65" fmla="*/ 229793 w 1206769"/>
              <a:gd name="connsiteY65" fmla="*/ 1312219 h 1684262"/>
              <a:gd name="connsiteX66" fmla="*/ 146068 w 1206769"/>
              <a:gd name="connsiteY66" fmla="*/ 1230304 h 1684262"/>
              <a:gd name="connsiteX67" fmla="*/ 115302 w 1206769"/>
              <a:gd name="connsiteY67" fmla="*/ 1430329 h 1684262"/>
              <a:gd name="connsiteX68" fmla="*/ 349712 w 1206769"/>
              <a:gd name="connsiteY68" fmla="*/ 1480240 h 1684262"/>
              <a:gd name="connsiteX69" fmla="*/ 299420 w 1206769"/>
              <a:gd name="connsiteY69" fmla="*/ 1464619 h 1684262"/>
              <a:gd name="connsiteX70" fmla="*/ 320947 w 1206769"/>
              <a:gd name="connsiteY70" fmla="*/ 1477002 h 1684262"/>
              <a:gd name="connsiteX71" fmla="*/ 330472 w 1206769"/>
              <a:gd name="connsiteY71" fmla="*/ 1484336 h 1684262"/>
              <a:gd name="connsiteX72" fmla="*/ 388193 w 1206769"/>
              <a:gd name="connsiteY72" fmla="*/ 1545677 h 1684262"/>
              <a:gd name="connsiteX73" fmla="*/ 348760 w 1206769"/>
              <a:gd name="connsiteY73" fmla="*/ 1542439 h 1684262"/>
              <a:gd name="connsiteX74" fmla="*/ 329710 w 1206769"/>
              <a:gd name="connsiteY74" fmla="*/ 1549582 h 1684262"/>
              <a:gd name="connsiteX75" fmla="*/ 309422 w 1206769"/>
              <a:gd name="connsiteY75" fmla="*/ 1541201 h 1684262"/>
              <a:gd name="connsiteX76" fmla="*/ 294086 w 1206769"/>
              <a:gd name="connsiteY76" fmla="*/ 1528246 h 1684262"/>
              <a:gd name="connsiteX77" fmla="*/ 275036 w 1206769"/>
              <a:gd name="connsiteY77" fmla="*/ 1516531 h 1684262"/>
              <a:gd name="connsiteX78" fmla="*/ 272941 w 1206769"/>
              <a:gd name="connsiteY78" fmla="*/ 1515769 h 1684262"/>
              <a:gd name="connsiteX79" fmla="*/ 255796 w 1206769"/>
              <a:gd name="connsiteY79" fmla="*/ 1502624 h 1684262"/>
              <a:gd name="connsiteX80" fmla="*/ 255796 w 1206769"/>
              <a:gd name="connsiteY80" fmla="*/ 1502624 h 1684262"/>
              <a:gd name="connsiteX81" fmla="*/ 239889 w 1206769"/>
              <a:gd name="connsiteY81" fmla="*/ 1484241 h 1684262"/>
              <a:gd name="connsiteX82" fmla="*/ 203408 w 1206769"/>
              <a:gd name="connsiteY82" fmla="*/ 1484241 h 1684262"/>
              <a:gd name="connsiteX83" fmla="*/ 187216 w 1206769"/>
              <a:gd name="connsiteY83" fmla="*/ 1499100 h 1684262"/>
              <a:gd name="connsiteX84" fmla="*/ 490587 w 1206769"/>
              <a:gd name="connsiteY84" fmla="*/ 1673312 h 1684262"/>
              <a:gd name="connsiteX85" fmla="*/ 757287 w 1206769"/>
              <a:gd name="connsiteY85" fmla="*/ 1682361 h 1684262"/>
              <a:gd name="connsiteX86" fmla="*/ 987983 w 1206769"/>
              <a:gd name="connsiteY86" fmla="*/ 1594445 h 1684262"/>
              <a:gd name="connsiteX87" fmla="*/ 1152479 w 1206769"/>
              <a:gd name="connsiteY87" fmla="*/ 1394420 h 1684262"/>
              <a:gd name="connsiteX88" fmla="*/ 918736 w 1206769"/>
              <a:gd name="connsiteY88" fmla="*/ 1334222 h 1684262"/>
              <a:gd name="connsiteX89" fmla="*/ 826439 w 1206769"/>
              <a:gd name="connsiteY89" fmla="*/ 1349557 h 1684262"/>
              <a:gd name="connsiteX90" fmla="*/ 802817 w 1206769"/>
              <a:gd name="connsiteY90" fmla="*/ 1350414 h 1684262"/>
              <a:gd name="connsiteX91" fmla="*/ 802817 w 1206769"/>
              <a:gd name="connsiteY91" fmla="*/ 1350414 h 1684262"/>
              <a:gd name="connsiteX92" fmla="*/ 841869 w 1206769"/>
              <a:gd name="connsiteY92" fmla="*/ 1326507 h 1684262"/>
              <a:gd name="connsiteX93" fmla="*/ 884160 w 1206769"/>
              <a:gd name="connsiteY93" fmla="*/ 1322697 h 1684262"/>
              <a:gd name="connsiteX94" fmla="*/ 980267 w 1206769"/>
              <a:gd name="connsiteY94" fmla="*/ 1268881 h 1684262"/>
              <a:gd name="connsiteX95" fmla="*/ 1084090 w 1206769"/>
              <a:gd name="connsiteY95" fmla="*/ 1211254 h 1684262"/>
              <a:gd name="connsiteX96" fmla="*/ 911116 w 1206769"/>
              <a:gd name="connsiteY96" fmla="*/ 1022850 h 1684262"/>
              <a:gd name="connsiteX97" fmla="*/ 1193342 w 1206769"/>
              <a:gd name="connsiteY97" fmla="*/ 899406 h 1684262"/>
              <a:gd name="connsiteX98" fmla="*/ 759002 w 1206769"/>
              <a:gd name="connsiteY98" fmla="*/ 61206 h 1684262"/>
              <a:gd name="connsiteX99" fmla="*/ 720902 w 1206769"/>
              <a:gd name="connsiteY99" fmla="*/ 145788 h 1684262"/>
              <a:gd name="connsiteX100" fmla="*/ 759002 w 1206769"/>
              <a:gd name="connsiteY100" fmla="*/ 61396 h 1684262"/>
              <a:gd name="connsiteX101" fmla="*/ 363524 w 1206769"/>
              <a:gd name="connsiteY101" fmla="*/ 545743 h 1684262"/>
              <a:gd name="connsiteX102" fmla="*/ 348188 w 1206769"/>
              <a:gd name="connsiteY102" fmla="*/ 553458 h 1684262"/>
              <a:gd name="connsiteX103" fmla="*/ 363524 w 1206769"/>
              <a:gd name="connsiteY103" fmla="*/ 545743 h 1684262"/>
              <a:gd name="connsiteX104" fmla="*/ 232364 w 1206769"/>
              <a:gd name="connsiteY104" fmla="*/ 523073 h 1684262"/>
              <a:gd name="connsiteX105" fmla="*/ 239984 w 1206769"/>
              <a:gd name="connsiteY105" fmla="*/ 688427 h 1684262"/>
              <a:gd name="connsiteX106" fmla="*/ 232364 w 1206769"/>
              <a:gd name="connsiteY106" fmla="*/ 523073 h 1684262"/>
              <a:gd name="connsiteX107" fmla="*/ 339997 w 1206769"/>
              <a:gd name="connsiteY107" fmla="*/ 692237 h 1684262"/>
              <a:gd name="connsiteX108" fmla="*/ 470680 w 1206769"/>
              <a:gd name="connsiteY108" fmla="*/ 684522 h 1684262"/>
              <a:gd name="connsiteX109" fmla="*/ 339997 w 1206769"/>
              <a:gd name="connsiteY109" fmla="*/ 691856 h 1684262"/>
              <a:gd name="connsiteX110" fmla="*/ 382288 w 1206769"/>
              <a:gd name="connsiteY110" fmla="*/ 615370 h 1684262"/>
              <a:gd name="connsiteX111" fmla="*/ 516781 w 1206769"/>
              <a:gd name="connsiteY111" fmla="*/ 688332 h 1684262"/>
              <a:gd name="connsiteX112" fmla="*/ 382574 w 1206769"/>
              <a:gd name="connsiteY112" fmla="*/ 614989 h 1684262"/>
              <a:gd name="connsiteX113" fmla="*/ 201313 w 1206769"/>
              <a:gd name="connsiteY113" fmla="*/ 907502 h 1684262"/>
              <a:gd name="connsiteX114" fmla="*/ 163213 w 1206769"/>
              <a:gd name="connsiteY114" fmla="*/ 838255 h 1684262"/>
              <a:gd name="connsiteX115" fmla="*/ 201599 w 1206769"/>
              <a:gd name="connsiteY115" fmla="*/ 907121 h 1684262"/>
              <a:gd name="connsiteX116" fmla="*/ 70916 w 1206769"/>
              <a:gd name="connsiteY116" fmla="*/ 1295265 h 1684262"/>
              <a:gd name="connsiteX117" fmla="*/ 128066 w 1206769"/>
              <a:gd name="connsiteY117" fmla="*/ 1230019 h 1684262"/>
              <a:gd name="connsiteX118" fmla="*/ 231888 w 1206769"/>
              <a:gd name="connsiteY118" fmla="*/ 1341461 h 1684262"/>
              <a:gd name="connsiteX119" fmla="*/ 70916 w 1206769"/>
              <a:gd name="connsiteY119" fmla="*/ 1295265 h 1684262"/>
              <a:gd name="connsiteX120" fmla="*/ 232841 w 1206769"/>
              <a:gd name="connsiteY120" fmla="*/ 1376037 h 1684262"/>
              <a:gd name="connsiteX121" fmla="*/ 278942 w 1206769"/>
              <a:gd name="connsiteY121" fmla="*/ 1379847 h 1684262"/>
              <a:gd name="connsiteX122" fmla="*/ 232364 w 1206769"/>
              <a:gd name="connsiteY122" fmla="*/ 1376037 h 1684262"/>
              <a:gd name="connsiteX123" fmla="*/ 856157 w 1206769"/>
              <a:gd name="connsiteY123" fmla="*/ 715573 h 1684262"/>
              <a:gd name="connsiteX124" fmla="*/ 834725 w 1206769"/>
              <a:gd name="connsiteY124" fmla="*/ 719383 h 1684262"/>
              <a:gd name="connsiteX125" fmla="*/ 827296 w 1206769"/>
              <a:gd name="connsiteY125" fmla="*/ 718621 h 1684262"/>
              <a:gd name="connsiteX126" fmla="*/ 720997 w 1206769"/>
              <a:gd name="connsiteY126" fmla="*/ 657185 h 1684262"/>
              <a:gd name="connsiteX127" fmla="*/ 855680 w 1206769"/>
              <a:gd name="connsiteY127" fmla="*/ 715573 h 1684262"/>
              <a:gd name="connsiteX128" fmla="*/ 663371 w 1206769"/>
              <a:gd name="connsiteY128" fmla="*/ 722622 h 1684262"/>
              <a:gd name="connsiteX129" fmla="*/ 644321 w 1206769"/>
              <a:gd name="connsiteY129" fmla="*/ 807109 h 1684262"/>
              <a:gd name="connsiteX130" fmla="*/ 662894 w 1206769"/>
              <a:gd name="connsiteY130" fmla="*/ 723098 h 1684262"/>
              <a:gd name="connsiteX131" fmla="*/ 628795 w 1206769"/>
              <a:gd name="connsiteY131" fmla="*/ 753292 h 1684262"/>
              <a:gd name="connsiteX132" fmla="*/ 655655 w 1206769"/>
              <a:gd name="connsiteY132" fmla="*/ 726432 h 1684262"/>
              <a:gd name="connsiteX133" fmla="*/ 628319 w 1206769"/>
              <a:gd name="connsiteY133" fmla="*/ 753292 h 1684262"/>
              <a:gd name="connsiteX134" fmla="*/ 771003 w 1206769"/>
              <a:gd name="connsiteY134" fmla="*/ 757197 h 1684262"/>
              <a:gd name="connsiteX135" fmla="*/ 690231 w 1206769"/>
              <a:gd name="connsiteY135" fmla="*/ 822539 h 1684262"/>
              <a:gd name="connsiteX136" fmla="*/ 770527 w 1206769"/>
              <a:gd name="connsiteY136" fmla="*/ 757197 h 1684262"/>
              <a:gd name="connsiteX137" fmla="*/ 759478 w 1206769"/>
              <a:gd name="connsiteY137" fmla="*/ 538122 h 1684262"/>
              <a:gd name="connsiteX138" fmla="*/ 851680 w 1206769"/>
              <a:gd name="connsiteY138" fmla="*/ 480496 h 1684262"/>
              <a:gd name="connsiteX139" fmla="*/ 759002 w 1206769"/>
              <a:gd name="connsiteY139" fmla="*/ 538027 h 1684262"/>
              <a:gd name="connsiteX140" fmla="*/ 877874 w 1206769"/>
              <a:gd name="connsiteY140" fmla="*/ 342098 h 1684262"/>
              <a:gd name="connsiteX141" fmla="*/ 812532 w 1206769"/>
              <a:gd name="connsiteY141" fmla="*/ 442015 h 1684262"/>
              <a:gd name="connsiteX142" fmla="*/ 877874 w 1206769"/>
              <a:gd name="connsiteY142" fmla="*/ 342098 h 1684262"/>
              <a:gd name="connsiteX143" fmla="*/ 681754 w 1206769"/>
              <a:gd name="connsiteY143" fmla="*/ 323048 h 1684262"/>
              <a:gd name="connsiteX144" fmla="*/ 758716 w 1206769"/>
              <a:gd name="connsiteY144" fmla="*/ 430776 h 1684262"/>
              <a:gd name="connsiteX145" fmla="*/ 643368 w 1206769"/>
              <a:gd name="connsiteY145" fmla="*/ 396105 h 1684262"/>
              <a:gd name="connsiteX146" fmla="*/ 639463 w 1206769"/>
              <a:gd name="connsiteY146" fmla="*/ 438396 h 1684262"/>
              <a:gd name="connsiteX147" fmla="*/ 682040 w 1206769"/>
              <a:gd name="connsiteY147" fmla="*/ 323048 h 1684262"/>
              <a:gd name="connsiteX148" fmla="*/ 351236 w 1206769"/>
              <a:gd name="connsiteY148" fmla="*/ 219321 h 1684262"/>
              <a:gd name="connsiteX149" fmla="*/ 383907 w 1206769"/>
              <a:gd name="connsiteY149" fmla="*/ 183030 h 1684262"/>
              <a:gd name="connsiteX150" fmla="*/ 403624 w 1206769"/>
              <a:gd name="connsiteY150" fmla="*/ 175029 h 1684262"/>
              <a:gd name="connsiteX151" fmla="*/ 411244 w 1206769"/>
              <a:gd name="connsiteY151" fmla="*/ 176077 h 1684262"/>
              <a:gd name="connsiteX152" fmla="*/ 569264 w 1206769"/>
              <a:gd name="connsiteY152" fmla="*/ 242752 h 1684262"/>
              <a:gd name="connsiteX153" fmla="*/ 569835 w 1206769"/>
              <a:gd name="connsiteY153" fmla="*/ 242752 h 1684262"/>
              <a:gd name="connsiteX154" fmla="*/ 558786 w 1206769"/>
              <a:gd name="connsiteY154" fmla="*/ 299902 h 1684262"/>
              <a:gd name="connsiteX155" fmla="*/ 351522 w 1206769"/>
              <a:gd name="connsiteY155" fmla="*/ 219035 h 1684262"/>
              <a:gd name="connsiteX156" fmla="*/ 470680 w 1206769"/>
              <a:gd name="connsiteY156" fmla="*/ 361148 h 1684262"/>
              <a:gd name="connsiteX157" fmla="*/ 566787 w 1206769"/>
              <a:gd name="connsiteY157" fmla="*/ 503356 h 1684262"/>
              <a:gd name="connsiteX158" fmla="*/ 470680 w 1206769"/>
              <a:gd name="connsiteY158" fmla="*/ 361148 h 1684262"/>
              <a:gd name="connsiteX159" fmla="*/ 632129 w 1206769"/>
              <a:gd name="connsiteY159" fmla="*/ 453445 h 1684262"/>
              <a:gd name="connsiteX160" fmla="*/ 699280 w 1206769"/>
              <a:gd name="connsiteY160" fmla="*/ 515072 h 1684262"/>
              <a:gd name="connsiteX161" fmla="*/ 759002 w 1206769"/>
              <a:gd name="connsiteY161" fmla="*/ 438015 h 1684262"/>
              <a:gd name="connsiteX162" fmla="*/ 678230 w 1206769"/>
              <a:gd name="connsiteY162" fmla="*/ 610989 h 1684262"/>
              <a:gd name="connsiteX163" fmla="*/ 640130 w 1206769"/>
              <a:gd name="connsiteY163" fmla="*/ 587938 h 1684262"/>
              <a:gd name="connsiteX164" fmla="*/ 632129 w 1206769"/>
              <a:gd name="connsiteY164" fmla="*/ 453541 h 1684262"/>
              <a:gd name="connsiteX165" fmla="*/ 685945 w 1206769"/>
              <a:gd name="connsiteY165" fmla="*/ 837779 h 1684262"/>
              <a:gd name="connsiteX166" fmla="*/ 628223 w 1206769"/>
              <a:gd name="connsiteY166" fmla="*/ 930076 h 1684262"/>
              <a:gd name="connsiteX167" fmla="*/ 685945 w 1206769"/>
              <a:gd name="connsiteY167" fmla="*/ 837874 h 1684262"/>
              <a:gd name="connsiteX168" fmla="*/ 743571 w 1206769"/>
              <a:gd name="connsiteY168" fmla="*/ 1291360 h 1684262"/>
              <a:gd name="connsiteX169" fmla="*/ 547547 w 1206769"/>
              <a:gd name="connsiteY169" fmla="*/ 1206778 h 1684262"/>
              <a:gd name="connsiteX170" fmla="*/ 573359 w 1206769"/>
              <a:gd name="connsiteY170" fmla="*/ 1222399 h 1684262"/>
              <a:gd name="connsiteX171" fmla="*/ 603363 w 1206769"/>
              <a:gd name="connsiteY171" fmla="*/ 1227447 h 1684262"/>
              <a:gd name="connsiteX172" fmla="*/ 743571 w 1206769"/>
              <a:gd name="connsiteY172" fmla="*/ 1291455 h 1684262"/>
              <a:gd name="connsiteX173" fmla="*/ 578312 w 1206769"/>
              <a:gd name="connsiteY173" fmla="*/ 945412 h 1684262"/>
              <a:gd name="connsiteX174" fmla="*/ 689755 w 1206769"/>
              <a:gd name="connsiteY174" fmla="*/ 1122196 h 1684262"/>
              <a:gd name="connsiteX175" fmla="*/ 578312 w 1206769"/>
              <a:gd name="connsiteY175" fmla="*/ 945507 h 1684262"/>
              <a:gd name="connsiteX176" fmla="*/ 351522 w 1206769"/>
              <a:gd name="connsiteY176" fmla="*/ 1045424 h 1684262"/>
              <a:gd name="connsiteX177" fmla="*/ 382288 w 1206769"/>
              <a:gd name="connsiteY177" fmla="*/ 887785 h 1684262"/>
              <a:gd name="connsiteX178" fmla="*/ 351522 w 1206769"/>
              <a:gd name="connsiteY178" fmla="*/ 1045519 h 1684262"/>
              <a:gd name="connsiteX179" fmla="*/ 420674 w 1206769"/>
              <a:gd name="connsiteY179" fmla="*/ 1018373 h 1684262"/>
              <a:gd name="connsiteX180" fmla="*/ 605173 w 1206769"/>
              <a:gd name="connsiteY180" fmla="*/ 1180298 h 1684262"/>
              <a:gd name="connsiteX181" fmla="*/ 420674 w 1206769"/>
              <a:gd name="connsiteY181" fmla="*/ 1018373 h 1684262"/>
              <a:gd name="connsiteX182" fmla="*/ 366857 w 1206769"/>
              <a:gd name="connsiteY182" fmla="*/ 1414232 h 1684262"/>
              <a:gd name="connsiteX183" fmla="*/ 597553 w 1206769"/>
              <a:gd name="connsiteY183" fmla="*/ 1460428 h 1684262"/>
              <a:gd name="connsiteX184" fmla="*/ 366857 w 1206769"/>
              <a:gd name="connsiteY184" fmla="*/ 1414423 h 1684262"/>
              <a:gd name="connsiteX185" fmla="*/ 536021 w 1206769"/>
              <a:gd name="connsiteY185" fmla="*/ 1644928 h 1684262"/>
              <a:gd name="connsiteX186" fmla="*/ 497921 w 1206769"/>
              <a:gd name="connsiteY186" fmla="*/ 1625878 h 1684262"/>
              <a:gd name="connsiteX187" fmla="*/ 471061 w 1206769"/>
              <a:gd name="connsiteY187" fmla="*/ 1618162 h 1684262"/>
              <a:gd name="connsiteX188" fmla="*/ 471061 w 1206769"/>
              <a:gd name="connsiteY188" fmla="*/ 1664359 h 1684262"/>
              <a:gd name="connsiteX189" fmla="*/ 401814 w 1206769"/>
              <a:gd name="connsiteY189" fmla="*/ 1579777 h 1684262"/>
              <a:gd name="connsiteX190" fmla="*/ 536021 w 1206769"/>
              <a:gd name="connsiteY190" fmla="*/ 1645118 h 1684262"/>
              <a:gd name="connsiteX191" fmla="*/ 616698 w 1206769"/>
              <a:gd name="connsiteY191" fmla="*/ 1564156 h 1684262"/>
              <a:gd name="connsiteX192" fmla="*/ 555262 w 1206769"/>
              <a:gd name="connsiteY192" fmla="*/ 1541105 h 1684262"/>
              <a:gd name="connsiteX193" fmla="*/ 638510 w 1206769"/>
              <a:gd name="connsiteY193" fmla="*/ 1493480 h 1684262"/>
              <a:gd name="connsiteX194" fmla="*/ 644035 w 1206769"/>
              <a:gd name="connsiteY194" fmla="*/ 1491194 h 1684262"/>
              <a:gd name="connsiteX195" fmla="*/ 677658 w 1206769"/>
              <a:gd name="connsiteY195" fmla="*/ 1495671 h 1684262"/>
              <a:gd name="connsiteX196" fmla="*/ 690136 w 1206769"/>
              <a:gd name="connsiteY196" fmla="*/ 1506625 h 1684262"/>
              <a:gd name="connsiteX197" fmla="*/ 739761 w 1206769"/>
              <a:gd name="connsiteY197" fmla="*/ 1525675 h 1684262"/>
              <a:gd name="connsiteX198" fmla="*/ 616698 w 1206769"/>
              <a:gd name="connsiteY198" fmla="*/ 1564346 h 1684262"/>
              <a:gd name="connsiteX199" fmla="*/ 752144 w 1206769"/>
              <a:gd name="connsiteY199" fmla="*/ 1664739 h 1684262"/>
              <a:gd name="connsiteX200" fmla="*/ 739571 w 1206769"/>
              <a:gd name="connsiteY200" fmla="*/ 1664739 h 1684262"/>
              <a:gd name="connsiteX201" fmla="*/ 731093 w 1206769"/>
              <a:gd name="connsiteY201" fmla="*/ 1664739 h 1684262"/>
              <a:gd name="connsiteX202" fmla="*/ 727474 w 1206769"/>
              <a:gd name="connsiteY202" fmla="*/ 1664739 h 1684262"/>
              <a:gd name="connsiteX203" fmla="*/ 713663 w 1206769"/>
              <a:gd name="connsiteY203" fmla="*/ 1666740 h 1684262"/>
              <a:gd name="connsiteX204" fmla="*/ 704138 w 1206769"/>
              <a:gd name="connsiteY204" fmla="*/ 1665216 h 1684262"/>
              <a:gd name="connsiteX205" fmla="*/ 705471 w 1206769"/>
              <a:gd name="connsiteY205" fmla="*/ 1667693 h 1684262"/>
              <a:gd name="connsiteX206" fmla="*/ 789958 w 1206769"/>
              <a:gd name="connsiteY206" fmla="*/ 1610066 h 1684262"/>
              <a:gd name="connsiteX207" fmla="*/ 752144 w 1206769"/>
              <a:gd name="connsiteY207" fmla="*/ 1664930 h 1684262"/>
              <a:gd name="connsiteX208" fmla="*/ 857776 w 1206769"/>
              <a:gd name="connsiteY208" fmla="*/ 1591016 h 1684262"/>
              <a:gd name="connsiteX209" fmla="*/ 838726 w 1206769"/>
              <a:gd name="connsiteY209" fmla="*/ 1568918 h 1684262"/>
              <a:gd name="connsiteX210" fmla="*/ 836059 w 1206769"/>
              <a:gd name="connsiteY210" fmla="*/ 1564251 h 1684262"/>
              <a:gd name="connsiteX211" fmla="*/ 908639 w 1206769"/>
              <a:gd name="connsiteY211" fmla="*/ 1497576 h 1684262"/>
              <a:gd name="connsiteX212" fmla="*/ 921022 w 1206769"/>
              <a:gd name="connsiteY212" fmla="*/ 1495766 h 1684262"/>
              <a:gd name="connsiteX213" fmla="*/ 935595 w 1206769"/>
              <a:gd name="connsiteY213" fmla="*/ 1498243 h 1684262"/>
              <a:gd name="connsiteX214" fmla="*/ 985982 w 1206769"/>
              <a:gd name="connsiteY214" fmla="*/ 1513959 h 1684262"/>
              <a:gd name="connsiteX215" fmla="*/ 857776 w 1206769"/>
              <a:gd name="connsiteY215" fmla="*/ 1591207 h 1684262"/>
              <a:gd name="connsiteX216" fmla="*/ 1028083 w 1206769"/>
              <a:gd name="connsiteY216" fmla="*/ 1444998 h 1684262"/>
              <a:gd name="connsiteX217" fmla="*/ 916545 w 1206769"/>
              <a:gd name="connsiteY217" fmla="*/ 1468144 h 1684262"/>
              <a:gd name="connsiteX218" fmla="*/ 1028083 w 1206769"/>
              <a:gd name="connsiteY218" fmla="*/ 1445188 h 1684262"/>
              <a:gd name="connsiteX219" fmla="*/ 862729 w 1206769"/>
              <a:gd name="connsiteY219" fmla="*/ 1410422 h 1684262"/>
              <a:gd name="connsiteX220" fmla="*/ 647464 w 1206769"/>
              <a:gd name="connsiteY220" fmla="*/ 1448522 h 1684262"/>
              <a:gd name="connsiteX221" fmla="*/ 862729 w 1206769"/>
              <a:gd name="connsiteY221" fmla="*/ 1410613 h 1684262"/>
              <a:gd name="connsiteX222" fmla="*/ 689755 w 1206769"/>
              <a:gd name="connsiteY222" fmla="*/ 1391372 h 1684262"/>
              <a:gd name="connsiteX223" fmla="*/ 924260 w 1206769"/>
              <a:gd name="connsiteY223" fmla="*/ 1306790 h 1684262"/>
              <a:gd name="connsiteX224" fmla="*/ 689755 w 1206769"/>
              <a:gd name="connsiteY224" fmla="*/ 1391372 h 1684262"/>
              <a:gd name="connsiteX225" fmla="*/ 1162576 w 1206769"/>
              <a:gd name="connsiteY225" fmla="*/ 1057045 h 1684262"/>
              <a:gd name="connsiteX226" fmla="*/ 1148669 w 1206769"/>
              <a:gd name="connsiteY226" fmla="*/ 1134388 h 1684262"/>
              <a:gd name="connsiteX227" fmla="*/ 1107140 w 1206769"/>
              <a:gd name="connsiteY227" fmla="*/ 1170773 h 1684262"/>
              <a:gd name="connsiteX228" fmla="*/ 1066754 w 1206769"/>
              <a:gd name="connsiteY228" fmla="*/ 1139722 h 1684262"/>
              <a:gd name="connsiteX229" fmla="*/ 1035703 w 1206769"/>
              <a:gd name="connsiteY229" fmla="*/ 1087715 h 1684262"/>
              <a:gd name="connsiteX230" fmla="*/ 1162576 w 1206769"/>
              <a:gd name="connsiteY230" fmla="*/ 1057045 h 1684262"/>
              <a:gd name="connsiteX231" fmla="*/ 978077 w 1206769"/>
              <a:gd name="connsiteY231" fmla="*/ 1203063 h 1684262"/>
              <a:gd name="connsiteX232" fmla="*/ 972552 w 1206769"/>
              <a:gd name="connsiteY232" fmla="*/ 1215160 h 1684262"/>
              <a:gd name="connsiteX233" fmla="*/ 973790 w 1206769"/>
              <a:gd name="connsiteY233" fmla="*/ 1224685 h 1684262"/>
              <a:gd name="connsiteX234" fmla="*/ 958836 w 1206769"/>
              <a:gd name="connsiteY234" fmla="*/ 1264404 h 1684262"/>
              <a:gd name="connsiteX235" fmla="*/ 905020 w 1206769"/>
              <a:gd name="connsiteY235" fmla="*/ 1118290 h 1684262"/>
              <a:gd name="connsiteX236" fmla="*/ 978077 w 1206769"/>
              <a:gd name="connsiteY236" fmla="*/ 120306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45857 w 1206769"/>
              <a:gd name="connsiteY48" fmla="*/ 1057466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107227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45857 w 1206769"/>
              <a:gd name="connsiteY48" fmla="*/ 1057466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107227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107227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7479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7479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8153 w 1206769"/>
              <a:gd name="connsiteY121" fmla="*/ 1230059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8153 w 1206769"/>
              <a:gd name="connsiteY121" fmla="*/ 1230059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17635 w 1206769"/>
              <a:gd name="connsiteY130" fmla="*/ 708913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17635 w 1206769"/>
              <a:gd name="connsiteY129" fmla="*/ 708913 h 1684262"/>
              <a:gd name="connsiteX130" fmla="*/ 721084 w 1206769"/>
              <a:gd name="connsiteY130" fmla="*/ 657225 h 1684262"/>
              <a:gd name="connsiteX131" fmla="*/ 855767 w 1206769"/>
              <a:gd name="connsiteY131" fmla="*/ 715613 h 1684262"/>
              <a:gd name="connsiteX132" fmla="*/ 856244 w 1206769"/>
              <a:gd name="connsiteY132" fmla="*/ 715613 h 1684262"/>
              <a:gd name="connsiteX133" fmla="*/ 663458 w 1206769"/>
              <a:gd name="connsiteY133" fmla="*/ 722662 h 1684262"/>
              <a:gd name="connsiteX134" fmla="*/ 644408 w 1206769"/>
              <a:gd name="connsiteY134" fmla="*/ 807149 h 1684262"/>
              <a:gd name="connsiteX135" fmla="*/ 662981 w 1206769"/>
              <a:gd name="connsiteY135" fmla="*/ 723138 h 1684262"/>
              <a:gd name="connsiteX136" fmla="*/ 663458 w 1206769"/>
              <a:gd name="connsiteY136" fmla="*/ 722662 h 1684262"/>
              <a:gd name="connsiteX137" fmla="*/ 628882 w 1206769"/>
              <a:gd name="connsiteY137" fmla="*/ 753332 h 1684262"/>
              <a:gd name="connsiteX138" fmla="*/ 655742 w 1206769"/>
              <a:gd name="connsiteY138" fmla="*/ 726472 h 1684262"/>
              <a:gd name="connsiteX139" fmla="*/ 628406 w 1206769"/>
              <a:gd name="connsiteY139" fmla="*/ 753332 h 1684262"/>
              <a:gd name="connsiteX140" fmla="*/ 628882 w 1206769"/>
              <a:gd name="connsiteY140" fmla="*/ 753332 h 1684262"/>
              <a:gd name="connsiteX141" fmla="*/ 771090 w 1206769"/>
              <a:gd name="connsiteY141" fmla="*/ 757237 h 1684262"/>
              <a:gd name="connsiteX142" fmla="*/ 690318 w 1206769"/>
              <a:gd name="connsiteY142" fmla="*/ 822579 h 1684262"/>
              <a:gd name="connsiteX143" fmla="*/ 770614 w 1206769"/>
              <a:gd name="connsiteY143" fmla="*/ 757237 h 1684262"/>
              <a:gd name="connsiteX144" fmla="*/ 771090 w 1206769"/>
              <a:gd name="connsiteY144" fmla="*/ 757237 h 1684262"/>
              <a:gd name="connsiteX145" fmla="*/ 759565 w 1206769"/>
              <a:gd name="connsiteY145" fmla="*/ 538162 h 1684262"/>
              <a:gd name="connsiteX146" fmla="*/ 851767 w 1206769"/>
              <a:gd name="connsiteY146" fmla="*/ 480536 h 1684262"/>
              <a:gd name="connsiteX147" fmla="*/ 759089 w 1206769"/>
              <a:gd name="connsiteY147" fmla="*/ 538067 h 1684262"/>
              <a:gd name="connsiteX148" fmla="*/ 759565 w 1206769"/>
              <a:gd name="connsiteY148" fmla="*/ 538162 h 1684262"/>
              <a:gd name="connsiteX149" fmla="*/ 877961 w 1206769"/>
              <a:gd name="connsiteY149" fmla="*/ 342138 h 1684262"/>
              <a:gd name="connsiteX150" fmla="*/ 812619 w 1206769"/>
              <a:gd name="connsiteY150" fmla="*/ 442055 h 1684262"/>
              <a:gd name="connsiteX151" fmla="*/ 877961 w 1206769"/>
              <a:gd name="connsiteY151" fmla="*/ 342138 h 1684262"/>
              <a:gd name="connsiteX152" fmla="*/ 681841 w 1206769"/>
              <a:gd name="connsiteY152" fmla="*/ 323088 h 1684262"/>
              <a:gd name="connsiteX153" fmla="*/ 758803 w 1206769"/>
              <a:gd name="connsiteY153" fmla="*/ 430816 h 1684262"/>
              <a:gd name="connsiteX154" fmla="*/ 643455 w 1206769"/>
              <a:gd name="connsiteY154" fmla="*/ 396145 h 1684262"/>
              <a:gd name="connsiteX155" fmla="*/ 639550 w 1206769"/>
              <a:gd name="connsiteY155" fmla="*/ 438436 h 1684262"/>
              <a:gd name="connsiteX156" fmla="*/ 682127 w 1206769"/>
              <a:gd name="connsiteY156" fmla="*/ 323088 h 1684262"/>
              <a:gd name="connsiteX157" fmla="*/ 681841 w 1206769"/>
              <a:gd name="connsiteY157" fmla="*/ 323088 h 1684262"/>
              <a:gd name="connsiteX158" fmla="*/ 351323 w 1206769"/>
              <a:gd name="connsiteY158" fmla="*/ 219361 h 1684262"/>
              <a:gd name="connsiteX159" fmla="*/ 383994 w 1206769"/>
              <a:gd name="connsiteY159" fmla="*/ 183070 h 1684262"/>
              <a:gd name="connsiteX160" fmla="*/ 403711 w 1206769"/>
              <a:gd name="connsiteY160" fmla="*/ 175069 h 1684262"/>
              <a:gd name="connsiteX161" fmla="*/ 411331 w 1206769"/>
              <a:gd name="connsiteY161" fmla="*/ 176117 h 1684262"/>
              <a:gd name="connsiteX162" fmla="*/ 569351 w 1206769"/>
              <a:gd name="connsiteY162" fmla="*/ 242792 h 1684262"/>
              <a:gd name="connsiteX163" fmla="*/ 569922 w 1206769"/>
              <a:gd name="connsiteY163" fmla="*/ 242792 h 1684262"/>
              <a:gd name="connsiteX164" fmla="*/ 558873 w 1206769"/>
              <a:gd name="connsiteY164" fmla="*/ 299942 h 1684262"/>
              <a:gd name="connsiteX165" fmla="*/ 351609 w 1206769"/>
              <a:gd name="connsiteY165" fmla="*/ 219075 h 1684262"/>
              <a:gd name="connsiteX166" fmla="*/ 351323 w 1206769"/>
              <a:gd name="connsiteY166" fmla="*/ 219361 h 1684262"/>
              <a:gd name="connsiteX167" fmla="*/ 470767 w 1206769"/>
              <a:gd name="connsiteY167" fmla="*/ 361188 h 1684262"/>
              <a:gd name="connsiteX168" fmla="*/ 566874 w 1206769"/>
              <a:gd name="connsiteY168" fmla="*/ 503396 h 1684262"/>
              <a:gd name="connsiteX169" fmla="*/ 470767 w 1206769"/>
              <a:gd name="connsiteY169" fmla="*/ 361188 h 1684262"/>
              <a:gd name="connsiteX170" fmla="*/ 632216 w 1206769"/>
              <a:gd name="connsiteY170" fmla="*/ 453485 h 1684262"/>
              <a:gd name="connsiteX171" fmla="*/ 699367 w 1206769"/>
              <a:gd name="connsiteY171" fmla="*/ 515112 h 1684262"/>
              <a:gd name="connsiteX172" fmla="*/ 759089 w 1206769"/>
              <a:gd name="connsiteY172" fmla="*/ 438055 h 1684262"/>
              <a:gd name="connsiteX173" fmla="*/ 678317 w 1206769"/>
              <a:gd name="connsiteY173" fmla="*/ 611029 h 1684262"/>
              <a:gd name="connsiteX174" fmla="*/ 640217 w 1206769"/>
              <a:gd name="connsiteY174" fmla="*/ 587978 h 1684262"/>
              <a:gd name="connsiteX175" fmla="*/ 632216 w 1206769"/>
              <a:gd name="connsiteY175" fmla="*/ 453581 h 1684262"/>
              <a:gd name="connsiteX176" fmla="*/ 632216 w 1206769"/>
              <a:gd name="connsiteY176" fmla="*/ 453485 h 1684262"/>
              <a:gd name="connsiteX177" fmla="*/ 686032 w 1206769"/>
              <a:gd name="connsiteY177" fmla="*/ 837819 h 1684262"/>
              <a:gd name="connsiteX178" fmla="*/ 628310 w 1206769"/>
              <a:gd name="connsiteY178" fmla="*/ 930116 h 1684262"/>
              <a:gd name="connsiteX179" fmla="*/ 686032 w 1206769"/>
              <a:gd name="connsiteY179" fmla="*/ 837914 h 1684262"/>
              <a:gd name="connsiteX180" fmla="*/ 686032 w 1206769"/>
              <a:gd name="connsiteY180" fmla="*/ 837819 h 1684262"/>
              <a:gd name="connsiteX181" fmla="*/ 743658 w 1206769"/>
              <a:gd name="connsiteY181" fmla="*/ 1291400 h 1684262"/>
              <a:gd name="connsiteX182" fmla="*/ 547634 w 1206769"/>
              <a:gd name="connsiteY182" fmla="*/ 1206818 h 1684262"/>
              <a:gd name="connsiteX183" fmla="*/ 573446 w 1206769"/>
              <a:gd name="connsiteY183" fmla="*/ 1222439 h 1684262"/>
              <a:gd name="connsiteX184" fmla="*/ 603450 w 1206769"/>
              <a:gd name="connsiteY184" fmla="*/ 1227487 h 1684262"/>
              <a:gd name="connsiteX185" fmla="*/ 743658 w 1206769"/>
              <a:gd name="connsiteY185" fmla="*/ 1291495 h 1684262"/>
              <a:gd name="connsiteX186" fmla="*/ 743658 w 1206769"/>
              <a:gd name="connsiteY186" fmla="*/ 1291400 h 1684262"/>
              <a:gd name="connsiteX187" fmla="*/ 578399 w 1206769"/>
              <a:gd name="connsiteY187" fmla="*/ 945452 h 1684262"/>
              <a:gd name="connsiteX188" fmla="*/ 689842 w 1206769"/>
              <a:gd name="connsiteY188" fmla="*/ 1122236 h 1684262"/>
              <a:gd name="connsiteX189" fmla="*/ 578399 w 1206769"/>
              <a:gd name="connsiteY189" fmla="*/ 945547 h 1684262"/>
              <a:gd name="connsiteX190" fmla="*/ 578399 w 1206769"/>
              <a:gd name="connsiteY190" fmla="*/ 945452 h 1684262"/>
              <a:gd name="connsiteX191" fmla="*/ 351609 w 1206769"/>
              <a:gd name="connsiteY191" fmla="*/ 1045464 h 1684262"/>
              <a:gd name="connsiteX192" fmla="*/ 382375 w 1206769"/>
              <a:gd name="connsiteY192" fmla="*/ 887825 h 1684262"/>
              <a:gd name="connsiteX193" fmla="*/ 351609 w 1206769"/>
              <a:gd name="connsiteY193" fmla="*/ 1045559 h 1684262"/>
              <a:gd name="connsiteX194" fmla="*/ 351609 w 1206769"/>
              <a:gd name="connsiteY194" fmla="*/ 1045464 h 1684262"/>
              <a:gd name="connsiteX195" fmla="*/ 420761 w 1206769"/>
              <a:gd name="connsiteY195" fmla="*/ 1018413 h 1684262"/>
              <a:gd name="connsiteX196" fmla="*/ 605260 w 1206769"/>
              <a:gd name="connsiteY196" fmla="*/ 1180338 h 1684262"/>
              <a:gd name="connsiteX197" fmla="*/ 420761 w 1206769"/>
              <a:gd name="connsiteY197" fmla="*/ 1018413 h 1684262"/>
              <a:gd name="connsiteX198" fmla="*/ 366944 w 1206769"/>
              <a:gd name="connsiteY198" fmla="*/ 1414272 h 1684262"/>
              <a:gd name="connsiteX199" fmla="*/ 597640 w 1206769"/>
              <a:gd name="connsiteY199" fmla="*/ 1460468 h 1684262"/>
              <a:gd name="connsiteX200" fmla="*/ 366944 w 1206769"/>
              <a:gd name="connsiteY200" fmla="*/ 1414463 h 1684262"/>
              <a:gd name="connsiteX201" fmla="*/ 366944 w 1206769"/>
              <a:gd name="connsiteY201" fmla="*/ 1414272 h 1684262"/>
              <a:gd name="connsiteX202" fmla="*/ 536108 w 1206769"/>
              <a:gd name="connsiteY202" fmla="*/ 1644968 h 1684262"/>
              <a:gd name="connsiteX203" fmla="*/ 498008 w 1206769"/>
              <a:gd name="connsiteY203" fmla="*/ 1625918 h 1684262"/>
              <a:gd name="connsiteX204" fmla="*/ 471148 w 1206769"/>
              <a:gd name="connsiteY204" fmla="*/ 1618202 h 1684262"/>
              <a:gd name="connsiteX205" fmla="*/ 471148 w 1206769"/>
              <a:gd name="connsiteY205" fmla="*/ 1664399 h 1684262"/>
              <a:gd name="connsiteX206" fmla="*/ 401901 w 1206769"/>
              <a:gd name="connsiteY206" fmla="*/ 1579817 h 1684262"/>
              <a:gd name="connsiteX207" fmla="*/ 536108 w 1206769"/>
              <a:gd name="connsiteY207" fmla="*/ 1645158 h 1684262"/>
              <a:gd name="connsiteX208" fmla="*/ 536108 w 1206769"/>
              <a:gd name="connsiteY208" fmla="*/ 1644968 h 1684262"/>
              <a:gd name="connsiteX209" fmla="*/ 616785 w 1206769"/>
              <a:gd name="connsiteY209" fmla="*/ 1564196 h 1684262"/>
              <a:gd name="connsiteX210" fmla="*/ 555349 w 1206769"/>
              <a:gd name="connsiteY210" fmla="*/ 1541145 h 1684262"/>
              <a:gd name="connsiteX211" fmla="*/ 638597 w 1206769"/>
              <a:gd name="connsiteY211" fmla="*/ 1493520 h 1684262"/>
              <a:gd name="connsiteX212" fmla="*/ 644122 w 1206769"/>
              <a:gd name="connsiteY212" fmla="*/ 1491234 h 1684262"/>
              <a:gd name="connsiteX213" fmla="*/ 677745 w 1206769"/>
              <a:gd name="connsiteY213" fmla="*/ 1495711 h 1684262"/>
              <a:gd name="connsiteX214" fmla="*/ 690223 w 1206769"/>
              <a:gd name="connsiteY214" fmla="*/ 1506665 h 1684262"/>
              <a:gd name="connsiteX215" fmla="*/ 739848 w 1206769"/>
              <a:gd name="connsiteY215" fmla="*/ 1525715 h 1684262"/>
              <a:gd name="connsiteX216" fmla="*/ 616785 w 1206769"/>
              <a:gd name="connsiteY216" fmla="*/ 1564386 h 1684262"/>
              <a:gd name="connsiteX217" fmla="*/ 616785 w 1206769"/>
              <a:gd name="connsiteY217" fmla="*/ 1564196 h 1684262"/>
              <a:gd name="connsiteX218" fmla="*/ 752231 w 1206769"/>
              <a:gd name="connsiteY218" fmla="*/ 1664779 h 1684262"/>
              <a:gd name="connsiteX219" fmla="*/ 739658 w 1206769"/>
              <a:gd name="connsiteY219" fmla="*/ 1664779 h 1684262"/>
              <a:gd name="connsiteX220" fmla="*/ 731180 w 1206769"/>
              <a:gd name="connsiteY220" fmla="*/ 1664779 h 1684262"/>
              <a:gd name="connsiteX221" fmla="*/ 727561 w 1206769"/>
              <a:gd name="connsiteY221" fmla="*/ 1664779 h 1684262"/>
              <a:gd name="connsiteX222" fmla="*/ 713750 w 1206769"/>
              <a:gd name="connsiteY222" fmla="*/ 1666780 h 1684262"/>
              <a:gd name="connsiteX223" fmla="*/ 704225 w 1206769"/>
              <a:gd name="connsiteY223" fmla="*/ 1665256 h 1684262"/>
              <a:gd name="connsiteX224" fmla="*/ 705558 w 1206769"/>
              <a:gd name="connsiteY224" fmla="*/ 1667733 h 1684262"/>
              <a:gd name="connsiteX225" fmla="*/ 790045 w 1206769"/>
              <a:gd name="connsiteY225" fmla="*/ 1610106 h 1684262"/>
              <a:gd name="connsiteX226" fmla="*/ 752231 w 1206769"/>
              <a:gd name="connsiteY226" fmla="*/ 1664970 h 1684262"/>
              <a:gd name="connsiteX227" fmla="*/ 752231 w 1206769"/>
              <a:gd name="connsiteY227" fmla="*/ 1664779 h 1684262"/>
              <a:gd name="connsiteX228" fmla="*/ 857863 w 1206769"/>
              <a:gd name="connsiteY228" fmla="*/ 1591056 h 1684262"/>
              <a:gd name="connsiteX229" fmla="*/ 838813 w 1206769"/>
              <a:gd name="connsiteY229" fmla="*/ 1568958 h 1684262"/>
              <a:gd name="connsiteX230" fmla="*/ 836146 w 1206769"/>
              <a:gd name="connsiteY230" fmla="*/ 1564291 h 1684262"/>
              <a:gd name="connsiteX231" fmla="*/ 908726 w 1206769"/>
              <a:gd name="connsiteY231" fmla="*/ 1497616 h 1684262"/>
              <a:gd name="connsiteX232" fmla="*/ 921109 w 1206769"/>
              <a:gd name="connsiteY232" fmla="*/ 1495806 h 1684262"/>
              <a:gd name="connsiteX233" fmla="*/ 935682 w 1206769"/>
              <a:gd name="connsiteY233" fmla="*/ 1498283 h 1684262"/>
              <a:gd name="connsiteX234" fmla="*/ 986069 w 1206769"/>
              <a:gd name="connsiteY234" fmla="*/ 1513999 h 1684262"/>
              <a:gd name="connsiteX235" fmla="*/ 857863 w 1206769"/>
              <a:gd name="connsiteY235" fmla="*/ 1591247 h 1684262"/>
              <a:gd name="connsiteX236" fmla="*/ 857863 w 1206769"/>
              <a:gd name="connsiteY236" fmla="*/ 1591056 h 1684262"/>
              <a:gd name="connsiteX237" fmla="*/ 1028170 w 1206769"/>
              <a:gd name="connsiteY237" fmla="*/ 1445038 h 1684262"/>
              <a:gd name="connsiteX238" fmla="*/ 916632 w 1206769"/>
              <a:gd name="connsiteY238" fmla="*/ 1468184 h 1684262"/>
              <a:gd name="connsiteX239" fmla="*/ 1028170 w 1206769"/>
              <a:gd name="connsiteY239" fmla="*/ 1445228 h 1684262"/>
              <a:gd name="connsiteX240" fmla="*/ 1028170 w 1206769"/>
              <a:gd name="connsiteY240" fmla="*/ 1445038 h 1684262"/>
              <a:gd name="connsiteX241" fmla="*/ 862816 w 1206769"/>
              <a:gd name="connsiteY241" fmla="*/ 1410462 h 1684262"/>
              <a:gd name="connsiteX242" fmla="*/ 647551 w 1206769"/>
              <a:gd name="connsiteY242" fmla="*/ 1448562 h 1684262"/>
              <a:gd name="connsiteX243" fmla="*/ 862816 w 1206769"/>
              <a:gd name="connsiteY243" fmla="*/ 1410653 h 1684262"/>
              <a:gd name="connsiteX244" fmla="*/ 862816 w 1206769"/>
              <a:gd name="connsiteY244" fmla="*/ 1410462 h 1684262"/>
              <a:gd name="connsiteX245" fmla="*/ 689842 w 1206769"/>
              <a:gd name="connsiteY245" fmla="*/ 1391412 h 1684262"/>
              <a:gd name="connsiteX246" fmla="*/ 924347 w 1206769"/>
              <a:gd name="connsiteY246" fmla="*/ 1306830 h 1684262"/>
              <a:gd name="connsiteX247" fmla="*/ 689842 w 1206769"/>
              <a:gd name="connsiteY247" fmla="*/ 1391412 h 1684262"/>
              <a:gd name="connsiteX248" fmla="*/ 1162663 w 1206769"/>
              <a:gd name="connsiteY248" fmla="*/ 1057085 h 1684262"/>
              <a:gd name="connsiteX249" fmla="*/ 1148756 w 1206769"/>
              <a:gd name="connsiteY249" fmla="*/ 1134428 h 1684262"/>
              <a:gd name="connsiteX250" fmla="*/ 1099916 w 1206769"/>
              <a:gd name="connsiteY250" fmla="*/ 1153753 h 1684262"/>
              <a:gd name="connsiteX251" fmla="*/ 1066841 w 1206769"/>
              <a:gd name="connsiteY251" fmla="*/ 1139762 h 1684262"/>
              <a:gd name="connsiteX252" fmla="*/ 1035790 w 1206769"/>
              <a:gd name="connsiteY252" fmla="*/ 1087755 h 1684262"/>
              <a:gd name="connsiteX253" fmla="*/ 1162663 w 1206769"/>
              <a:gd name="connsiteY253" fmla="*/ 1057085 h 1684262"/>
              <a:gd name="connsiteX254" fmla="*/ 978164 w 1206769"/>
              <a:gd name="connsiteY254" fmla="*/ 1203103 h 1684262"/>
              <a:gd name="connsiteX255" fmla="*/ 972639 w 1206769"/>
              <a:gd name="connsiteY255" fmla="*/ 1215200 h 1684262"/>
              <a:gd name="connsiteX256" fmla="*/ 973877 w 1206769"/>
              <a:gd name="connsiteY256" fmla="*/ 1224725 h 1684262"/>
              <a:gd name="connsiteX257" fmla="*/ 958923 w 1206769"/>
              <a:gd name="connsiteY257" fmla="*/ 1264444 h 1684262"/>
              <a:gd name="connsiteX258" fmla="*/ 905107 w 1206769"/>
              <a:gd name="connsiteY258" fmla="*/ 1118330 h 1684262"/>
              <a:gd name="connsiteX259" fmla="*/ 978164 w 1206769"/>
              <a:gd name="connsiteY259"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99916 w 1206769"/>
              <a:gd name="connsiteY249" fmla="*/ 1153753 h 1684262"/>
              <a:gd name="connsiteX250" fmla="*/ 1066841 w 1206769"/>
              <a:gd name="connsiteY250" fmla="*/ 1139762 h 1684262"/>
              <a:gd name="connsiteX251" fmla="*/ 1035790 w 1206769"/>
              <a:gd name="connsiteY251" fmla="*/ 1087755 h 1684262"/>
              <a:gd name="connsiteX252" fmla="*/ 1162663 w 1206769"/>
              <a:gd name="connsiteY252" fmla="*/ 1057085 h 1684262"/>
              <a:gd name="connsiteX253" fmla="*/ 978164 w 1206769"/>
              <a:gd name="connsiteY253" fmla="*/ 1203103 h 1684262"/>
              <a:gd name="connsiteX254" fmla="*/ 972639 w 1206769"/>
              <a:gd name="connsiteY254" fmla="*/ 1215200 h 1684262"/>
              <a:gd name="connsiteX255" fmla="*/ 973877 w 1206769"/>
              <a:gd name="connsiteY255" fmla="*/ 1224725 h 1684262"/>
              <a:gd name="connsiteX256" fmla="*/ 958923 w 1206769"/>
              <a:gd name="connsiteY256" fmla="*/ 1264444 h 1684262"/>
              <a:gd name="connsiteX257" fmla="*/ 905107 w 1206769"/>
              <a:gd name="connsiteY257" fmla="*/ 1118330 h 1684262"/>
              <a:gd name="connsiteX258" fmla="*/ 978164 w 1206769"/>
              <a:gd name="connsiteY258"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99916 w 1206769"/>
              <a:gd name="connsiteY249" fmla="*/ 1153753 h 1684262"/>
              <a:gd name="connsiteX250" fmla="*/ 1066841 w 1206769"/>
              <a:gd name="connsiteY250" fmla="*/ 1139762 h 1684262"/>
              <a:gd name="connsiteX251" fmla="*/ 1035790 w 1206769"/>
              <a:gd name="connsiteY251" fmla="*/ 1087755 h 1684262"/>
              <a:gd name="connsiteX252" fmla="*/ 1162663 w 1206769"/>
              <a:gd name="connsiteY252" fmla="*/ 1057085 h 1684262"/>
              <a:gd name="connsiteX253" fmla="*/ 978164 w 1206769"/>
              <a:gd name="connsiteY253" fmla="*/ 1203103 h 1684262"/>
              <a:gd name="connsiteX254" fmla="*/ 972639 w 1206769"/>
              <a:gd name="connsiteY254" fmla="*/ 1215200 h 1684262"/>
              <a:gd name="connsiteX255" fmla="*/ 973877 w 1206769"/>
              <a:gd name="connsiteY255" fmla="*/ 1224725 h 1684262"/>
              <a:gd name="connsiteX256" fmla="*/ 958923 w 1206769"/>
              <a:gd name="connsiteY256" fmla="*/ 1264444 h 1684262"/>
              <a:gd name="connsiteX257" fmla="*/ 905107 w 1206769"/>
              <a:gd name="connsiteY257" fmla="*/ 1118330 h 1684262"/>
              <a:gd name="connsiteX258" fmla="*/ 978164 w 1206769"/>
              <a:gd name="connsiteY258"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78164 w 1206769"/>
              <a:gd name="connsiteY252" fmla="*/ 1203103 h 1684262"/>
              <a:gd name="connsiteX253" fmla="*/ 972639 w 1206769"/>
              <a:gd name="connsiteY253" fmla="*/ 1215200 h 1684262"/>
              <a:gd name="connsiteX254" fmla="*/ 973877 w 1206769"/>
              <a:gd name="connsiteY254" fmla="*/ 1224725 h 1684262"/>
              <a:gd name="connsiteX255" fmla="*/ 958923 w 1206769"/>
              <a:gd name="connsiteY255" fmla="*/ 1264444 h 1684262"/>
              <a:gd name="connsiteX256" fmla="*/ 905107 w 1206769"/>
              <a:gd name="connsiteY256" fmla="*/ 1118330 h 1684262"/>
              <a:gd name="connsiteX257" fmla="*/ 978164 w 1206769"/>
              <a:gd name="connsiteY257"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78164 w 1206769"/>
              <a:gd name="connsiteY252" fmla="*/ 1203103 h 1684262"/>
              <a:gd name="connsiteX253" fmla="*/ 972639 w 1206769"/>
              <a:gd name="connsiteY253" fmla="*/ 1215200 h 1684262"/>
              <a:gd name="connsiteX254" fmla="*/ 958923 w 1206769"/>
              <a:gd name="connsiteY254" fmla="*/ 1264444 h 1684262"/>
              <a:gd name="connsiteX255" fmla="*/ 905107 w 1206769"/>
              <a:gd name="connsiteY255" fmla="*/ 1118330 h 1684262"/>
              <a:gd name="connsiteX256" fmla="*/ 978164 w 1206769"/>
              <a:gd name="connsiteY256"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87913 w 1206769"/>
              <a:gd name="connsiteY252" fmla="*/ 1181170 h 1684262"/>
              <a:gd name="connsiteX253" fmla="*/ 972639 w 1206769"/>
              <a:gd name="connsiteY253" fmla="*/ 1215200 h 1684262"/>
              <a:gd name="connsiteX254" fmla="*/ 958923 w 1206769"/>
              <a:gd name="connsiteY254" fmla="*/ 1264444 h 1684262"/>
              <a:gd name="connsiteX255" fmla="*/ 905107 w 1206769"/>
              <a:gd name="connsiteY255" fmla="*/ 1118330 h 1684262"/>
              <a:gd name="connsiteX256" fmla="*/ 987913 w 1206769"/>
              <a:gd name="connsiteY256"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87913 w 1206769"/>
              <a:gd name="connsiteY252" fmla="*/ 1181170 h 1684262"/>
              <a:gd name="connsiteX253" fmla="*/ 958923 w 1206769"/>
              <a:gd name="connsiteY253" fmla="*/ 1264444 h 1684262"/>
              <a:gd name="connsiteX254" fmla="*/ 905107 w 1206769"/>
              <a:gd name="connsiteY254" fmla="*/ 1118330 h 1684262"/>
              <a:gd name="connsiteX255" fmla="*/ 987913 w 1206769"/>
              <a:gd name="connsiteY255"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739848 w 1206769"/>
              <a:gd name="connsiteY213" fmla="*/ 1525715 h 1684262"/>
              <a:gd name="connsiteX214" fmla="*/ 616785 w 1206769"/>
              <a:gd name="connsiteY214" fmla="*/ 1564386 h 1684262"/>
              <a:gd name="connsiteX215" fmla="*/ 616785 w 1206769"/>
              <a:gd name="connsiteY215" fmla="*/ 1564196 h 1684262"/>
              <a:gd name="connsiteX216" fmla="*/ 752231 w 1206769"/>
              <a:gd name="connsiteY216" fmla="*/ 1664779 h 1684262"/>
              <a:gd name="connsiteX217" fmla="*/ 739658 w 1206769"/>
              <a:gd name="connsiteY217" fmla="*/ 1664779 h 1684262"/>
              <a:gd name="connsiteX218" fmla="*/ 731180 w 1206769"/>
              <a:gd name="connsiteY218" fmla="*/ 1664779 h 1684262"/>
              <a:gd name="connsiteX219" fmla="*/ 727561 w 1206769"/>
              <a:gd name="connsiteY219" fmla="*/ 1664779 h 1684262"/>
              <a:gd name="connsiteX220" fmla="*/ 713750 w 1206769"/>
              <a:gd name="connsiteY220" fmla="*/ 1666780 h 1684262"/>
              <a:gd name="connsiteX221" fmla="*/ 704225 w 1206769"/>
              <a:gd name="connsiteY221" fmla="*/ 1665256 h 1684262"/>
              <a:gd name="connsiteX222" fmla="*/ 705558 w 1206769"/>
              <a:gd name="connsiteY222" fmla="*/ 1667733 h 1684262"/>
              <a:gd name="connsiteX223" fmla="*/ 790045 w 1206769"/>
              <a:gd name="connsiteY223" fmla="*/ 1610106 h 1684262"/>
              <a:gd name="connsiteX224" fmla="*/ 752231 w 1206769"/>
              <a:gd name="connsiteY224" fmla="*/ 1664970 h 1684262"/>
              <a:gd name="connsiteX225" fmla="*/ 752231 w 1206769"/>
              <a:gd name="connsiteY225" fmla="*/ 1664779 h 1684262"/>
              <a:gd name="connsiteX226" fmla="*/ 857863 w 1206769"/>
              <a:gd name="connsiteY226" fmla="*/ 1591056 h 1684262"/>
              <a:gd name="connsiteX227" fmla="*/ 838813 w 1206769"/>
              <a:gd name="connsiteY227" fmla="*/ 1568958 h 1684262"/>
              <a:gd name="connsiteX228" fmla="*/ 836146 w 1206769"/>
              <a:gd name="connsiteY228" fmla="*/ 1564291 h 1684262"/>
              <a:gd name="connsiteX229" fmla="*/ 908726 w 1206769"/>
              <a:gd name="connsiteY229" fmla="*/ 1497616 h 1684262"/>
              <a:gd name="connsiteX230" fmla="*/ 921109 w 1206769"/>
              <a:gd name="connsiteY230" fmla="*/ 1495806 h 1684262"/>
              <a:gd name="connsiteX231" fmla="*/ 935682 w 1206769"/>
              <a:gd name="connsiteY231" fmla="*/ 1498283 h 1684262"/>
              <a:gd name="connsiteX232" fmla="*/ 986069 w 1206769"/>
              <a:gd name="connsiteY232" fmla="*/ 1513999 h 1684262"/>
              <a:gd name="connsiteX233" fmla="*/ 857863 w 1206769"/>
              <a:gd name="connsiteY233" fmla="*/ 1591247 h 1684262"/>
              <a:gd name="connsiteX234" fmla="*/ 857863 w 1206769"/>
              <a:gd name="connsiteY234" fmla="*/ 1591056 h 1684262"/>
              <a:gd name="connsiteX235" fmla="*/ 1028170 w 1206769"/>
              <a:gd name="connsiteY235" fmla="*/ 1445038 h 1684262"/>
              <a:gd name="connsiteX236" fmla="*/ 916632 w 1206769"/>
              <a:gd name="connsiteY236" fmla="*/ 1468184 h 1684262"/>
              <a:gd name="connsiteX237" fmla="*/ 1028170 w 1206769"/>
              <a:gd name="connsiteY237" fmla="*/ 1445228 h 1684262"/>
              <a:gd name="connsiteX238" fmla="*/ 1028170 w 1206769"/>
              <a:gd name="connsiteY238" fmla="*/ 1445038 h 1684262"/>
              <a:gd name="connsiteX239" fmla="*/ 862816 w 1206769"/>
              <a:gd name="connsiteY239" fmla="*/ 1410462 h 1684262"/>
              <a:gd name="connsiteX240" fmla="*/ 647551 w 1206769"/>
              <a:gd name="connsiteY240" fmla="*/ 1448562 h 1684262"/>
              <a:gd name="connsiteX241" fmla="*/ 862816 w 1206769"/>
              <a:gd name="connsiteY241" fmla="*/ 1410653 h 1684262"/>
              <a:gd name="connsiteX242" fmla="*/ 862816 w 1206769"/>
              <a:gd name="connsiteY242" fmla="*/ 1410462 h 1684262"/>
              <a:gd name="connsiteX243" fmla="*/ 689842 w 1206769"/>
              <a:gd name="connsiteY243" fmla="*/ 1391412 h 1684262"/>
              <a:gd name="connsiteX244" fmla="*/ 924347 w 1206769"/>
              <a:gd name="connsiteY244" fmla="*/ 1306830 h 1684262"/>
              <a:gd name="connsiteX245" fmla="*/ 689842 w 1206769"/>
              <a:gd name="connsiteY245" fmla="*/ 1391412 h 1684262"/>
              <a:gd name="connsiteX246" fmla="*/ 1162663 w 1206769"/>
              <a:gd name="connsiteY246" fmla="*/ 1057085 h 1684262"/>
              <a:gd name="connsiteX247" fmla="*/ 1148756 w 1206769"/>
              <a:gd name="connsiteY247" fmla="*/ 1134428 h 1684262"/>
              <a:gd name="connsiteX248" fmla="*/ 1066841 w 1206769"/>
              <a:gd name="connsiteY248" fmla="*/ 1139762 h 1684262"/>
              <a:gd name="connsiteX249" fmla="*/ 1035790 w 1206769"/>
              <a:gd name="connsiteY249" fmla="*/ 1087755 h 1684262"/>
              <a:gd name="connsiteX250" fmla="*/ 1162663 w 1206769"/>
              <a:gd name="connsiteY250" fmla="*/ 1057085 h 1684262"/>
              <a:gd name="connsiteX251" fmla="*/ 987913 w 1206769"/>
              <a:gd name="connsiteY251" fmla="*/ 1181170 h 1684262"/>
              <a:gd name="connsiteX252" fmla="*/ 958923 w 1206769"/>
              <a:gd name="connsiteY252" fmla="*/ 1264444 h 1684262"/>
              <a:gd name="connsiteX253" fmla="*/ 905107 w 1206769"/>
              <a:gd name="connsiteY253" fmla="*/ 1118330 h 1684262"/>
              <a:gd name="connsiteX254" fmla="*/ 987913 w 1206769"/>
              <a:gd name="connsiteY254"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77745 w 1206769"/>
              <a:gd name="connsiteY211" fmla="*/ 1495711 h 1684262"/>
              <a:gd name="connsiteX212" fmla="*/ 739848 w 1206769"/>
              <a:gd name="connsiteY212" fmla="*/ 1525715 h 1684262"/>
              <a:gd name="connsiteX213" fmla="*/ 616785 w 1206769"/>
              <a:gd name="connsiteY213" fmla="*/ 1564386 h 1684262"/>
              <a:gd name="connsiteX214" fmla="*/ 616785 w 1206769"/>
              <a:gd name="connsiteY214" fmla="*/ 1564196 h 1684262"/>
              <a:gd name="connsiteX215" fmla="*/ 752231 w 1206769"/>
              <a:gd name="connsiteY215" fmla="*/ 1664779 h 1684262"/>
              <a:gd name="connsiteX216" fmla="*/ 739658 w 1206769"/>
              <a:gd name="connsiteY216" fmla="*/ 1664779 h 1684262"/>
              <a:gd name="connsiteX217" fmla="*/ 731180 w 1206769"/>
              <a:gd name="connsiteY217" fmla="*/ 1664779 h 1684262"/>
              <a:gd name="connsiteX218" fmla="*/ 727561 w 1206769"/>
              <a:gd name="connsiteY218" fmla="*/ 1664779 h 1684262"/>
              <a:gd name="connsiteX219" fmla="*/ 713750 w 1206769"/>
              <a:gd name="connsiteY219" fmla="*/ 1666780 h 1684262"/>
              <a:gd name="connsiteX220" fmla="*/ 704225 w 1206769"/>
              <a:gd name="connsiteY220" fmla="*/ 1665256 h 1684262"/>
              <a:gd name="connsiteX221" fmla="*/ 705558 w 1206769"/>
              <a:gd name="connsiteY221" fmla="*/ 1667733 h 1684262"/>
              <a:gd name="connsiteX222" fmla="*/ 790045 w 1206769"/>
              <a:gd name="connsiteY222" fmla="*/ 1610106 h 1684262"/>
              <a:gd name="connsiteX223" fmla="*/ 752231 w 1206769"/>
              <a:gd name="connsiteY223" fmla="*/ 1664970 h 1684262"/>
              <a:gd name="connsiteX224" fmla="*/ 752231 w 1206769"/>
              <a:gd name="connsiteY224" fmla="*/ 1664779 h 1684262"/>
              <a:gd name="connsiteX225" fmla="*/ 857863 w 1206769"/>
              <a:gd name="connsiteY225" fmla="*/ 1591056 h 1684262"/>
              <a:gd name="connsiteX226" fmla="*/ 838813 w 1206769"/>
              <a:gd name="connsiteY226" fmla="*/ 1568958 h 1684262"/>
              <a:gd name="connsiteX227" fmla="*/ 836146 w 1206769"/>
              <a:gd name="connsiteY227" fmla="*/ 1564291 h 1684262"/>
              <a:gd name="connsiteX228" fmla="*/ 908726 w 1206769"/>
              <a:gd name="connsiteY228" fmla="*/ 1497616 h 1684262"/>
              <a:gd name="connsiteX229" fmla="*/ 921109 w 1206769"/>
              <a:gd name="connsiteY229" fmla="*/ 1495806 h 1684262"/>
              <a:gd name="connsiteX230" fmla="*/ 935682 w 1206769"/>
              <a:gd name="connsiteY230" fmla="*/ 1498283 h 1684262"/>
              <a:gd name="connsiteX231" fmla="*/ 986069 w 1206769"/>
              <a:gd name="connsiteY231" fmla="*/ 1513999 h 1684262"/>
              <a:gd name="connsiteX232" fmla="*/ 857863 w 1206769"/>
              <a:gd name="connsiteY232" fmla="*/ 1591247 h 1684262"/>
              <a:gd name="connsiteX233" fmla="*/ 857863 w 1206769"/>
              <a:gd name="connsiteY233" fmla="*/ 1591056 h 1684262"/>
              <a:gd name="connsiteX234" fmla="*/ 1028170 w 1206769"/>
              <a:gd name="connsiteY234" fmla="*/ 1445038 h 1684262"/>
              <a:gd name="connsiteX235" fmla="*/ 916632 w 1206769"/>
              <a:gd name="connsiteY235" fmla="*/ 1468184 h 1684262"/>
              <a:gd name="connsiteX236" fmla="*/ 1028170 w 1206769"/>
              <a:gd name="connsiteY236" fmla="*/ 1445228 h 1684262"/>
              <a:gd name="connsiteX237" fmla="*/ 1028170 w 1206769"/>
              <a:gd name="connsiteY237" fmla="*/ 1445038 h 1684262"/>
              <a:gd name="connsiteX238" fmla="*/ 862816 w 1206769"/>
              <a:gd name="connsiteY238" fmla="*/ 1410462 h 1684262"/>
              <a:gd name="connsiteX239" fmla="*/ 647551 w 1206769"/>
              <a:gd name="connsiteY239" fmla="*/ 1448562 h 1684262"/>
              <a:gd name="connsiteX240" fmla="*/ 862816 w 1206769"/>
              <a:gd name="connsiteY240" fmla="*/ 1410653 h 1684262"/>
              <a:gd name="connsiteX241" fmla="*/ 862816 w 1206769"/>
              <a:gd name="connsiteY241" fmla="*/ 1410462 h 1684262"/>
              <a:gd name="connsiteX242" fmla="*/ 689842 w 1206769"/>
              <a:gd name="connsiteY242" fmla="*/ 1391412 h 1684262"/>
              <a:gd name="connsiteX243" fmla="*/ 924347 w 1206769"/>
              <a:gd name="connsiteY243" fmla="*/ 1306830 h 1684262"/>
              <a:gd name="connsiteX244" fmla="*/ 689842 w 1206769"/>
              <a:gd name="connsiteY244" fmla="*/ 1391412 h 1684262"/>
              <a:gd name="connsiteX245" fmla="*/ 1162663 w 1206769"/>
              <a:gd name="connsiteY245" fmla="*/ 1057085 h 1684262"/>
              <a:gd name="connsiteX246" fmla="*/ 1148756 w 1206769"/>
              <a:gd name="connsiteY246" fmla="*/ 1134428 h 1684262"/>
              <a:gd name="connsiteX247" fmla="*/ 1066841 w 1206769"/>
              <a:gd name="connsiteY247" fmla="*/ 1139762 h 1684262"/>
              <a:gd name="connsiteX248" fmla="*/ 1035790 w 1206769"/>
              <a:gd name="connsiteY248" fmla="*/ 1087755 h 1684262"/>
              <a:gd name="connsiteX249" fmla="*/ 1162663 w 1206769"/>
              <a:gd name="connsiteY249" fmla="*/ 1057085 h 1684262"/>
              <a:gd name="connsiteX250" fmla="*/ 987913 w 1206769"/>
              <a:gd name="connsiteY250" fmla="*/ 1181170 h 1684262"/>
              <a:gd name="connsiteX251" fmla="*/ 958923 w 1206769"/>
              <a:gd name="connsiteY251" fmla="*/ 1264444 h 1684262"/>
              <a:gd name="connsiteX252" fmla="*/ 905107 w 1206769"/>
              <a:gd name="connsiteY252" fmla="*/ 1118330 h 1684262"/>
              <a:gd name="connsiteX253" fmla="*/ 987913 w 1206769"/>
              <a:gd name="connsiteY253"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677745 w 1206769"/>
              <a:gd name="connsiteY210" fmla="*/ 1495711 h 1684262"/>
              <a:gd name="connsiteX211" fmla="*/ 739848 w 1206769"/>
              <a:gd name="connsiteY211" fmla="*/ 1525715 h 1684262"/>
              <a:gd name="connsiteX212" fmla="*/ 616785 w 1206769"/>
              <a:gd name="connsiteY212" fmla="*/ 1564386 h 1684262"/>
              <a:gd name="connsiteX213" fmla="*/ 616785 w 1206769"/>
              <a:gd name="connsiteY213" fmla="*/ 1564196 h 1684262"/>
              <a:gd name="connsiteX214" fmla="*/ 752231 w 1206769"/>
              <a:gd name="connsiteY214" fmla="*/ 1664779 h 1684262"/>
              <a:gd name="connsiteX215" fmla="*/ 739658 w 1206769"/>
              <a:gd name="connsiteY215" fmla="*/ 1664779 h 1684262"/>
              <a:gd name="connsiteX216" fmla="*/ 731180 w 1206769"/>
              <a:gd name="connsiteY216" fmla="*/ 1664779 h 1684262"/>
              <a:gd name="connsiteX217" fmla="*/ 727561 w 1206769"/>
              <a:gd name="connsiteY217" fmla="*/ 1664779 h 1684262"/>
              <a:gd name="connsiteX218" fmla="*/ 713750 w 1206769"/>
              <a:gd name="connsiteY218" fmla="*/ 1666780 h 1684262"/>
              <a:gd name="connsiteX219" fmla="*/ 704225 w 1206769"/>
              <a:gd name="connsiteY219" fmla="*/ 1665256 h 1684262"/>
              <a:gd name="connsiteX220" fmla="*/ 705558 w 1206769"/>
              <a:gd name="connsiteY220" fmla="*/ 1667733 h 1684262"/>
              <a:gd name="connsiteX221" fmla="*/ 790045 w 1206769"/>
              <a:gd name="connsiteY221" fmla="*/ 1610106 h 1684262"/>
              <a:gd name="connsiteX222" fmla="*/ 752231 w 1206769"/>
              <a:gd name="connsiteY222" fmla="*/ 1664970 h 1684262"/>
              <a:gd name="connsiteX223" fmla="*/ 752231 w 1206769"/>
              <a:gd name="connsiteY223" fmla="*/ 1664779 h 1684262"/>
              <a:gd name="connsiteX224" fmla="*/ 857863 w 1206769"/>
              <a:gd name="connsiteY224" fmla="*/ 1591056 h 1684262"/>
              <a:gd name="connsiteX225" fmla="*/ 838813 w 1206769"/>
              <a:gd name="connsiteY225" fmla="*/ 1568958 h 1684262"/>
              <a:gd name="connsiteX226" fmla="*/ 836146 w 1206769"/>
              <a:gd name="connsiteY226" fmla="*/ 1564291 h 1684262"/>
              <a:gd name="connsiteX227" fmla="*/ 908726 w 1206769"/>
              <a:gd name="connsiteY227" fmla="*/ 1497616 h 1684262"/>
              <a:gd name="connsiteX228" fmla="*/ 921109 w 1206769"/>
              <a:gd name="connsiteY228" fmla="*/ 1495806 h 1684262"/>
              <a:gd name="connsiteX229" fmla="*/ 935682 w 1206769"/>
              <a:gd name="connsiteY229" fmla="*/ 1498283 h 1684262"/>
              <a:gd name="connsiteX230" fmla="*/ 986069 w 1206769"/>
              <a:gd name="connsiteY230" fmla="*/ 1513999 h 1684262"/>
              <a:gd name="connsiteX231" fmla="*/ 857863 w 1206769"/>
              <a:gd name="connsiteY231" fmla="*/ 1591247 h 1684262"/>
              <a:gd name="connsiteX232" fmla="*/ 857863 w 1206769"/>
              <a:gd name="connsiteY232" fmla="*/ 1591056 h 1684262"/>
              <a:gd name="connsiteX233" fmla="*/ 1028170 w 1206769"/>
              <a:gd name="connsiteY233" fmla="*/ 1445038 h 1684262"/>
              <a:gd name="connsiteX234" fmla="*/ 916632 w 1206769"/>
              <a:gd name="connsiteY234" fmla="*/ 1468184 h 1684262"/>
              <a:gd name="connsiteX235" fmla="*/ 1028170 w 1206769"/>
              <a:gd name="connsiteY235" fmla="*/ 1445228 h 1684262"/>
              <a:gd name="connsiteX236" fmla="*/ 1028170 w 1206769"/>
              <a:gd name="connsiteY236" fmla="*/ 1445038 h 1684262"/>
              <a:gd name="connsiteX237" fmla="*/ 862816 w 1206769"/>
              <a:gd name="connsiteY237" fmla="*/ 1410462 h 1684262"/>
              <a:gd name="connsiteX238" fmla="*/ 647551 w 1206769"/>
              <a:gd name="connsiteY238" fmla="*/ 1448562 h 1684262"/>
              <a:gd name="connsiteX239" fmla="*/ 862816 w 1206769"/>
              <a:gd name="connsiteY239" fmla="*/ 1410653 h 1684262"/>
              <a:gd name="connsiteX240" fmla="*/ 862816 w 1206769"/>
              <a:gd name="connsiteY240" fmla="*/ 1410462 h 1684262"/>
              <a:gd name="connsiteX241" fmla="*/ 689842 w 1206769"/>
              <a:gd name="connsiteY241" fmla="*/ 1391412 h 1684262"/>
              <a:gd name="connsiteX242" fmla="*/ 924347 w 1206769"/>
              <a:gd name="connsiteY242" fmla="*/ 1306830 h 1684262"/>
              <a:gd name="connsiteX243" fmla="*/ 689842 w 1206769"/>
              <a:gd name="connsiteY243" fmla="*/ 1391412 h 1684262"/>
              <a:gd name="connsiteX244" fmla="*/ 1162663 w 1206769"/>
              <a:gd name="connsiteY244" fmla="*/ 1057085 h 1684262"/>
              <a:gd name="connsiteX245" fmla="*/ 1148756 w 1206769"/>
              <a:gd name="connsiteY245" fmla="*/ 1134428 h 1684262"/>
              <a:gd name="connsiteX246" fmla="*/ 1066841 w 1206769"/>
              <a:gd name="connsiteY246" fmla="*/ 1139762 h 1684262"/>
              <a:gd name="connsiteX247" fmla="*/ 1035790 w 1206769"/>
              <a:gd name="connsiteY247" fmla="*/ 1087755 h 1684262"/>
              <a:gd name="connsiteX248" fmla="*/ 1162663 w 1206769"/>
              <a:gd name="connsiteY248" fmla="*/ 1057085 h 1684262"/>
              <a:gd name="connsiteX249" fmla="*/ 987913 w 1206769"/>
              <a:gd name="connsiteY249" fmla="*/ 1181170 h 1684262"/>
              <a:gd name="connsiteX250" fmla="*/ 958923 w 1206769"/>
              <a:gd name="connsiteY250" fmla="*/ 1264444 h 1684262"/>
              <a:gd name="connsiteX251" fmla="*/ 905107 w 1206769"/>
              <a:gd name="connsiteY251" fmla="*/ 1118330 h 1684262"/>
              <a:gd name="connsiteX252" fmla="*/ 987913 w 1206769"/>
              <a:gd name="connsiteY252"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21109 w 1206769"/>
              <a:gd name="connsiteY227" fmla="*/ 1495806 h 1684262"/>
              <a:gd name="connsiteX228" fmla="*/ 935682 w 1206769"/>
              <a:gd name="connsiteY228" fmla="*/ 1498283 h 1684262"/>
              <a:gd name="connsiteX229" fmla="*/ 986069 w 1206769"/>
              <a:gd name="connsiteY229" fmla="*/ 1513999 h 1684262"/>
              <a:gd name="connsiteX230" fmla="*/ 857863 w 1206769"/>
              <a:gd name="connsiteY230" fmla="*/ 1591247 h 1684262"/>
              <a:gd name="connsiteX231" fmla="*/ 857863 w 1206769"/>
              <a:gd name="connsiteY231" fmla="*/ 1591056 h 1684262"/>
              <a:gd name="connsiteX232" fmla="*/ 1028170 w 1206769"/>
              <a:gd name="connsiteY232" fmla="*/ 1445038 h 1684262"/>
              <a:gd name="connsiteX233" fmla="*/ 916632 w 1206769"/>
              <a:gd name="connsiteY233" fmla="*/ 1468184 h 1684262"/>
              <a:gd name="connsiteX234" fmla="*/ 1028170 w 1206769"/>
              <a:gd name="connsiteY234" fmla="*/ 1445228 h 1684262"/>
              <a:gd name="connsiteX235" fmla="*/ 1028170 w 1206769"/>
              <a:gd name="connsiteY235" fmla="*/ 1445038 h 1684262"/>
              <a:gd name="connsiteX236" fmla="*/ 862816 w 1206769"/>
              <a:gd name="connsiteY236" fmla="*/ 1410462 h 1684262"/>
              <a:gd name="connsiteX237" fmla="*/ 647551 w 1206769"/>
              <a:gd name="connsiteY237" fmla="*/ 1448562 h 1684262"/>
              <a:gd name="connsiteX238" fmla="*/ 862816 w 1206769"/>
              <a:gd name="connsiteY238" fmla="*/ 1410653 h 1684262"/>
              <a:gd name="connsiteX239" fmla="*/ 862816 w 1206769"/>
              <a:gd name="connsiteY239" fmla="*/ 1410462 h 1684262"/>
              <a:gd name="connsiteX240" fmla="*/ 689842 w 1206769"/>
              <a:gd name="connsiteY240" fmla="*/ 1391412 h 1684262"/>
              <a:gd name="connsiteX241" fmla="*/ 924347 w 1206769"/>
              <a:gd name="connsiteY241" fmla="*/ 1306830 h 1684262"/>
              <a:gd name="connsiteX242" fmla="*/ 689842 w 1206769"/>
              <a:gd name="connsiteY242" fmla="*/ 1391412 h 1684262"/>
              <a:gd name="connsiteX243" fmla="*/ 1162663 w 1206769"/>
              <a:gd name="connsiteY243" fmla="*/ 1057085 h 1684262"/>
              <a:gd name="connsiteX244" fmla="*/ 1148756 w 1206769"/>
              <a:gd name="connsiteY244" fmla="*/ 1134428 h 1684262"/>
              <a:gd name="connsiteX245" fmla="*/ 1066841 w 1206769"/>
              <a:gd name="connsiteY245" fmla="*/ 1139762 h 1684262"/>
              <a:gd name="connsiteX246" fmla="*/ 1035790 w 1206769"/>
              <a:gd name="connsiteY246" fmla="*/ 1087755 h 1684262"/>
              <a:gd name="connsiteX247" fmla="*/ 1162663 w 1206769"/>
              <a:gd name="connsiteY247" fmla="*/ 1057085 h 1684262"/>
              <a:gd name="connsiteX248" fmla="*/ 987913 w 1206769"/>
              <a:gd name="connsiteY248" fmla="*/ 1181170 h 1684262"/>
              <a:gd name="connsiteX249" fmla="*/ 958923 w 1206769"/>
              <a:gd name="connsiteY249" fmla="*/ 1264444 h 1684262"/>
              <a:gd name="connsiteX250" fmla="*/ 905107 w 1206769"/>
              <a:gd name="connsiteY250" fmla="*/ 1118330 h 1684262"/>
              <a:gd name="connsiteX251" fmla="*/ 987913 w 1206769"/>
              <a:gd name="connsiteY25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21109 w 1206769"/>
              <a:gd name="connsiteY227" fmla="*/ 1495806 h 1684262"/>
              <a:gd name="connsiteX228" fmla="*/ 935682 w 1206769"/>
              <a:gd name="connsiteY228" fmla="*/ 1498283 h 1684262"/>
              <a:gd name="connsiteX229" fmla="*/ 1066493 w 1206769"/>
              <a:gd name="connsiteY229" fmla="*/ 1492065 h 1684262"/>
              <a:gd name="connsiteX230" fmla="*/ 857863 w 1206769"/>
              <a:gd name="connsiteY230" fmla="*/ 1591247 h 1684262"/>
              <a:gd name="connsiteX231" fmla="*/ 857863 w 1206769"/>
              <a:gd name="connsiteY231" fmla="*/ 1591056 h 1684262"/>
              <a:gd name="connsiteX232" fmla="*/ 1028170 w 1206769"/>
              <a:gd name="connsiteY232" fmla="*/ 1445038 h 1684262"/>
              <a:gd name="connsiteX233" fmla="*/ 916632 w 1206769"/>
              <a:gd name="connsiteY233" fmla="*/ 1468184 h 1684262"/>
              <a:gd name="connsiteX234" fmla="*/ 1028170 w 1206769"/>
              <a:gd name="connsiteY234" fmla="*/ 1445228 h 1684262"/>
              <a:gd name="connsiteX235" fmla="*/ 1028170 w 1206769"/>
              <a:gd name="connsiteY235" fmla="*/ 1445038 h 1684262"/>
              <a:gd name="connsiteX236" fmla="*/ 862816 w 1206769"/>
              <a:gd name="connsiteY236" fmla="*/ 1410462 h 1684262"/>
              <a:gd name="connsiteX237" fmla="*/ 647551 w 1206769"/>
              <a:gd name="connsiteY237" fmla="*/ 1448562 h 1684262"/>
              <a:gd name="connsiteX238" fmla="*/ 862816 w 1206769"/>
              <a:gd name="connsiteY238" fmla="*/ 1410653 h 1684262"/>
              <a:gd name="connsiteX239" fmla="*/ 862816 w 1206769"/>
              <a:gd name="connsiteY239" fmla="*/ 1410462 h 1684262"/>
              <a:gd name="connsiteX240" fmla="*/ 689842 w 1206769"/>
              <a:gd name="connsiteY240" fmla="*/ 1391412 h 1684262"/>
              <a:gd name="connsiteX241" fmla="*/ 924347 w 1206769"/>
              <a:gd name="connsiteY241" fmla="*/ 1306830 h 1684262"/>
              <a:gd name="connsiteX242" fmla="*/ 689842 w 1206769"/>
              <a:gd name="connsiteY242" fmla="*/ 1391412 h 1684262"/>
              <a:gd name="connsiteX243" fmla="*/ 1162663 w 1206769"/>
              <a:gd name="connsiteY243" fmla="*/ 1057085 h 1684262"/>
              <a:gd name="connsiteX244" fmla="*/ 1148756 w 1206769"/>
              <a:gd name="connsiteY244" fmla="*/ 1134428 h 1684262"/>
              <a:gd name="connsiteX245" fmla="*/ 1066841 w 1206769"/>
              <a:gd name="connsiteY245" fmla="*/ 1139762 h 1684262"/>
              <a:gd name="connsiteX246" fmla="*/ 1035790 w 1206769"/>
              <a:gd name="connsiteY246" fmla="*/ 1087755 h 1684262"/>
              <a:gd name="connsiteX247" fmla="*/ 1162663 w 1206769"/>
              <a:gd name="connsiteY247" fmla="*/ 1057085 h 1684262"/>
              <a:gd name="connsiteX248" fmla="*/ 987913 w 1206769"/>
              <a:gd name="connsiteY248" fmla="*/ 1181170 h 1684262"/>
              <a:gd name="connsiteX249" fmla="*/ 958923 w 1206769"/>
              <a:gd name="connsiteY249" fmla="*/ 1264444 h 1684262"/>
              <a:gd name="connsiteX250" fmla="*/ 905107 w 1206769"/>
              <a:gd name="connsiteY250" fmla="*/ 1118330 h 1684262"/>
              <a:gd name="connsiteX251" fmla="*/ 987913 w 1206769"/>
              <a:gd name="connsiteY25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21109 w 1206769"/>
              <a:gd name="connsiteY227" fmla="*/ 1495806 h 1684262"/>
              <a:gd name="connsiteX228" fmla="*/ 955179 w 1206769"/>
              <a:gd name="connsiteY228" fmla="*/ 1500720 h 1684262"/>
              <a:gd name="connsiteX229" fmla="*/ 1066493 w 1206769"/>
              <a:gd name="connsiteY229" fmla="*/ 1492065 h 1684262"/>
              <a:gd name="connsiteX230" fmla="*/ 857863 w 1206769"/>
              <a:gd name="connsiteY230" fmla="*/ 1591247 h 1684262"/>
              <a:gd name="connsiteX231" fmla="*/ 857863 w 1206769"/>
              <a:gd name="connsiteY231" fmla="*/ 1591056 h 1684262"/>
              <a:gd name="connsiteX232" fmla="*/ 1028170 w 1206769"/>
              <a:gd name="connsiteY232" fmla="*/ 1445038 h 1684262"/>
              <a:gd name="connsiteX233" fmla="*/ 916632 w 1206769"/>
              <a:gd name="connsiteY233" fmla="*/ 1468184 h 1684262"/>
              <a:gd name="connsiteX234" fmla="*/ 1028170 w 1206769"/>
              <a:gd name="connsiteY234" fmla="*/ 1445228 h 1684262"/>
              <a:gd name="connsiteX235" fmla="*/ 1028170 w 1206769"/>
              <a:gd name="connsiteY235" fmla="*/ 1445038 h 1684262"/>
              <a:gd name="connsiteX236" fmla="*/ 862816 w 1206769"/>
              <a:gd name="connsiteY236" fmla="*/ 1410462 h 1684262"/>
              <a:gd name="connsiteX237" fmla="*/ 647551 w 1206769"/>
              <a:gd name="connsiteY237" fmla="*/ 1448562 h 1684262"/>
              <a:gd name="connsiteX238" fmla="*/ 862816 w 1206769"/>
              <a:gd name="connsiteY238" fmla="*/ 1410653 h 1684262"/>
              <a:gd name="connsiteX239" fmla="*/ 862816 w 1206769"/>
              <a:gd name="connsiteY239" fmla="*/ 1410462 h 1684262"/>
              <a:gd name="connsiteX240" fmla="*/ 689842 w 1206769"/>
              <a:gd name="connsiteY240" fmla="*/ 1391412 h 1684262"/>
              <a:gd name="connsiteX241" fmla="*/ 924347 w 1206769"/>
              <a:gd name="connsiteY241" fmla="*/ 1306830 h 1684262"/>
              <a:gd name="connsiteX242" fmla="*/ 689842 w 1206769"/>
              <a:gd name="connsiteY242" fmla="*/ 1391412 h 1684262"/>
              <a:gd name="connsiteX243" fmla="*/ 1162663 w 1206769"/>
              <a:gd name="connsiteY243" fmla="*/ 1057085 h 1684262"/>
              <a:gd name="connsiteX244" fmla="*/ 1148756 w 1206769"/>
              <a:gd name="connsiteY244" fmla="*/ 1134428 h 1684262"/>
              <a:gd name="connsiteX245" fmla="*/ 1066841 w 1206769"/>
              <a:gd name="connsiteY245" fmla="*/ 1139762 h 1684262"/>
              <a:gd name="connsiteX246" fmla="*/ 1035790 w 1206769"/>
              <a:gd name="connsiteY246" fmla="*/ 1087755 h 1684262"/>
              <a:gd name="connsiteX247" fmla="*/ 1162663 w 1206769"/>
              <a:gd name="connsiteY247" fmla="*/ 1057085 h 1684262"/>
              <a:gd name="connsiteX248" fmla="*/ 987913 w 1206769"/>
              <a:gd name="connsiteY248" fmla="*/ 1181170 h 1684262"/>
              <a:gd name="connsiteX249" fmla="*/ 958923 w 1206769"/>
              <a:gd name="connsiteY249" fmla="*/ 1264444 h 1684262"/>
              <a:gd name="connsiteX250" fmla="*/ 905107 w 1206769"/>
              <a:gd name="connsiteY250" fmla="*/ 1118330 h 1684262"/>
              <a:gd name="connsiteX251" fmla="*/ 987913 w 1206769"/>
              <a:gd name="connsiteY25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55179 w 1206769"/>
              <a:gd name="connsiteY227" fmla="*/ 1500720 h 1684262"/>
              <a:gd name="connsiteX228" fmla="*/ 1066493 w 1206769"/>
              <a:gd name="connsiteY228" fmla="*/ 1492065 h 1684262"/>
              <a:gd name="connsiteX229" fmla="*/ 857863 w 1206769"/>
              <a:gd name="connsiteY229" fmla="*/ 1591247 h 1684262"/>
              <a:gd name="connsiteX230" fmla="*/ 857863 w 1206769"/>
              <a:gd name="connsiteY230" fmla="*/ 1591056 h 1684262"/>
              <a:gd name="connsiteX231" fmla="*/ 1028170 w 1206769"/>
              <a:gd name="connsiteY231" fmla="*/ 1445038 h 1684262"/>
              <a:gd name="connsiteX232" fmla="*/ 916632 w 1206769"/>
              <a:gd name="connsiteY232" fmla="*/ 1468184 h 1684262"/>
              <a:gd name="connsiteX233" fmla="*/ 1028170 w 1206769"/>
              <a:gd name="connsiteY233" fmla="*/ 1445228 h 1684262"/>
              <a:gd name="connsiteX234" fmla="*/ 1028170 w 1206769"/>
              <a:gd name="connsiteY234" fmla="*/ 1445038 h 1684262"/>
              <a:gd name="connsiteX235" fmla="*/ 862816 w 1206769"/>
              <a:gd name="connsiteY235" fmla="*/ 1410462 h 1684262"/>
              <a:gd name="connsiteX236" fmla="*/ 647551 w 1206769"/>
              <a:gd name="connsiteY236" fmla="*/ 1448562 h 1684262"/>
              <a:gd name="connsiteX237" fmla="*/ 862816 w 1206769"/>
              <a:gd name="connsiteY237" fmla="*/ 1410653 h 1684262"/>
              <a:gd name="connsiteX238" fmla="*/ 862816 w 1206769"/>
              <a:gd name="connsiteY238" fmla="*/ 1410462 h 1684262"/>
              <a:gd name="connsiteX239" fmla="*/ 689842 w 1206769"/>
              <a:gd name="connsiteY239" fmla="*/ 1391412 h 1684262"/>
              <a:gd name="connsiteX240" fmla="*/ 924347 w 1206769"/>
              <a:gd name="connsiteY240" fmla="*/ 1306830 h 1684262"/>
              <a:gd name="connsiteX241" fmla="*/ 689842 w 1206769"/>
              <a:gd name="connsiteY241" fmla="*/ 1391412 h 1684262"/>
              <a:gd name="connsiteX242" fmla="*/ 1162663 w 1206769"/>
              <a:gd name="connsiteY242" fmla="*/ 1057085 h 1684262"/>
              <a:gd name="connsiteX243" fmla="*/ 1148756 w 1206769"/>
              <a:gd name="connsiteY243" fmla="*/ 1134428 h 1684262"/>
              <a:gd name="connsiteX244" fmla="*/ 1066841 w 1206769"/>
              <a:gd name="connsiteY244" fmla="*/ 1139762 h 1684262"/>
              <a:gd name="connsiteX245" fmla="*/ 1035790 w 1206769"/>
              <a:gd name="connsiteY245" fmla="*/ 1087755 h 1684262"/>
              <a:gd name="connsiteX246" fmla="*/ 1162663 w 1206769"/>
              <a:gd name="connsiteY246" fmla="*/ 1057085 h 1684262"/>
              <a:gd name="connsiteX247" fmla="*/ 987913 w 1206769"/>
              <a:gd name="connsiteY247" fmla="*/ 1181170 h 1684262"/>
              <a:gd name="connsiteX248" fmla="*/ 958923 w 1206769"/>
              <a:gd name="connsiteY248" fmla="*/ 1264444 h 1684262"/>
              <a:gd name="connsiteX249" fmla="*/ 905107 w 1206769"/>
              <a:gd name="connsiteY249" fmla="*/ 1118330 h 1684262"/>
              <a:gd name="connsiteX250" fmla="*/ 987913 w 1206769"/>
              <a:gd name="connsiteY250"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28170 w 1206769"/>
              <a:gd name="connsiteY230" fmla="*/ 1445038 h 1684262"/>
              <a:gd name="connsiteX231" fmla="*/ 916632 w 1206769"/>
              <a:gd name="connsiteY231" fmla="*/ 1468184 h 1684262"/>
              <a:gd name="connsiteX232" fmla="*/ 1028170 w 1206769"/>
              <a:gd name="connsiteY232" fmla="*/ 1445228 h 1684262"/>
              <a:gd name="connsiteX233" fmla="*/ 1028170 w 1206769"/>
              <a:gd name="connsiteY233" fmla="*/ 1445038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45230 w 1206769"/>
              <a:gd name="connsiteY230" fmla="*/ 1457223 h 1684262"/>
              <a:gd name="connsiteX231" fmla="*/ 916632 w 1206769"/>
              <a:gd name="connsiteY231" fmla="*/ 1468184 h 1684262"/>
              <a:gd name="connsiteX232" fmla="*/ 1028170 w 1206769"/>
              <a:gd name="connsiteY232" fmla="*/ 1445228 h 1684262"/>
              <a:gd name="connsiteX233" fmla="*/ 1045230 w 1206769"/>
              <a:gd name="connsiteY233" fmla="*/ 1457223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45174 w 1206769"/>
              <a:gd name="connsiteY91" fmla="*/ 1325174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45174 w 1206769"/>
              <a:gd name="connsiteY91" fmla="*/ 1325174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52485 w 1206769"/>
              <a:gd name="connsiteY91" fmla="*/ 1295929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52485 w 1206769"/>
              <a:gd name="connsiteY91" fmla="*/ 1295929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52485 w 1206769"/>
              <a:gd name="connsiteY91" fmla="*/ 1295929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02904 w 1206769"/>
              <a:gd name="connsiteY88" fmla="*/ 1350454 h 1684262"/>
              <a:gd name="connsiteX89" fmla="*/ 841956 w 1206769"/>
              <a:gd name="connsiteY89" fmla="*/ 1326547 h 1684262"/>
              <a:gd name="connsiteX90" fmla="*/ 952485 w 1206769"/>
              <a:gd name="connsiteY90" fmla="*/ 1295929 h 1684262"/>
              <a:gd name="connsiteX91" fmla="*/ 980354 w 1206769"/>
              <a:gd name="connsiteY91" fmla="*/ 1268921 h 1684262"/>
              <a:gd name="connsiteX92" fmla="*/ 1084177 w 1206769"/>
              <a:gd name="connsiteY92" fmla="*/ 1211294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952485 w 1206769"/>
              <a:gd name="connsiteY90" fmla="*/ 1295929 h 1684262"/>
              <a:gd name="connsiteX91" fmla="*/ 980354 w 1206769"/>
              <a:gd name="connsiteY91" fmla="*/ 1268921 h 1684262"/>
              <a:gd name="connsiteX92" fmla="*/ 1084177 w 1206769"/>
              <a:gd name="connsiteY92" fmla="*/ 1211294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84177 w 1206769"/>
              <a:gd name="connsiteY92" fmla="*/ 1211294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91488 w 1206769"/>
              <a:gd name="connsiteY92" fmla="*/ 1221043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91488 w 1206769"/>
              <a:gd name="connsiteY92" fmla="*/ 1221043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91488 w 1206769"/>
              <a:gd name="connsiteY92" fmla="*/ 1221043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75123 w 1206769"/>
              <a:gd name="connsiteY75" fmla="*/ 1516571 h 1684262"/>
              <a:gd name="connsiteX76" fmla="*/ 273028 w 1206769"/>
              <a:gd name="connsiteY76" fmla="*/ 1515809 h 1684262"/>
              <a:gd name="connsiteX77" fmla="*/ 255883 w 1206769"/>
              <a:gd name="connsiteY77" fmla="*/ 1502664 h 1684262"/>
              <a:gd name="connsiteX78" fmla="*/ 255883 w 1206769"/>
              <a:gd name="connsiteY78" fmla="*/ 1502664 h 1684262"/>
              <a:gd name="connsiteX79" fmla="*/ 239976 w 1206769"/>
              <a:gd name="connsiteY79" fmla="*/ 1484281 h 1684262"/>
              <a:gd name="connsiteX80" fmla="*/ 203495 w 1206769"/>
              <a:gd name="connsiteY80" fmla="*/ 1484281 h 1684262"/>
              <a:gd name="connsiteX81" fmla="*/ 187303 w 1206769"/>
              <a:gd name="connsiteY81" fmla="*/ 1499140 h 1684262"/>
              <a:gd name="connsiteX82" fmla="*/ 490674 w 1206769"/>
              <a:gd name="connsiteY82" fmla="*/ 1673352 h 1684262"/>
              <a:gd name="connsiteX83" fmla="*/ 757374 w 1206769"/>
              <a:gd name="connsiteY83" fmla="*/ 1682401 h 1684262"/>
              <a:gd name="connsiteX84" fmla="*/ 988070 w 1206769"/>
              <a:gd name="connsiteY84" fmla="*/ 1594485 h 1684262"/>
              <a:gd name="connsiteX85" fmla="*/ 1152566 w 1206769"/>
              <a:gd name="connsiteY85" fmla="*/ 1394460 h 1684262"/>
              <a:gd name="connsiteX86" fmla="*/ 918822 w 1206769"/>
              <a:gd name="connsiteY86" fmla="*/ 1363507 h 1684262"/>
              <a:gd name="connsiteX87" fmla="*/ 802904 w 1206769"/>
              <a:gd name="connsiteY87" fmla="*/ 1350454 h 1684262"/>
              <a:gd name="connsiteX88" fmla="*/ 841956 w 1206769"/>
              <a:gd name="connsiteY88" fmla="*/ 1326547 h 1684262"/>
              <a:gd name="connsiteX89" fmla="*/ 1018286 w 1206769"/>
              <a:gd name="connsiteY89" fmla="*/ 1315425 h 1684262"/>
              <a:gd name="connsiteX90" fmla="*/ 980354 w 1206769"/>
              <a:gd name="connsiteY90" fmla="*/ 1268921 h 1684262"/>
              <a:gd name="connsiteX91" fmla="*/ 1091488 w 1206769"/>
              <a:gd name="connsiteY91" fmla="*/ 1221043 h 1684262"/>
              <a:gd name="connsiteX92" fmla="*/ 911203 w 1206769"/>
              <a:gd name="connsiteY92" fmla="*/ 1022890 h 1684262"/>
              <a:gd name="connsiteX93" fmla="*/ 1193429 w 1206769"/>
              <a:gd name="connsiteY93" fmla="*/ 899446 h 1684262"/>
              <a:gd name="connsiteX94" fmla="*/ 759089 w 1206769"/>
              <a:gd name="connsiteY94" fmla="*/ 61246 h 1684262"/>
              <a:gd name="connsiteX95" fmla="*/ 720989 w 1206769"/>
              <a:gd name="connsiteY95" fmla="*/ 145828 h 1684262"/>
              <a:gd name="connsiteX96" fmla="*/ 759089 w 1206769"/>
              <a:gd name="connsiteY96" fmla="*/ 61436 h 1684262"/>
              <a:gd name="connsiteX97" fmla="*/ 759089 w 1206769"/>
              <a:gd name="connsiteY97" fmla="*/ 61246 h 1684262"/>
              <a:gd name="connsiteX98" fmla="*/ 363611 w 1206769"/>
              <a:gd name="connsiteY98" fmla="*/ 545783 h 1684262"/>
              <a:gd name="connsiteX99" fmla="*/ 348275 w 1206769"/>
              <a:gd name="connsiteY99" fmla="*/ 553498 h 1684262"/>
              <a:gd name="connsiteX100" fmla="*/ 363611 w 1206769"/>
              <a:gd name="connsiteY100" fmla="*/ 545783 h 1684262"/>
              <a:gd name="connsiteX101" fmla="*/ 232451 w 1206769"/>
              <a:gd name="connsiteY101" fmla="*/ 523113 h 1684262"/>
              <a:gd name="connsiteX102" fmla="*/ 254694 w 1206769"/>
              <a:gd name="connsiteY102" fmla="*/ 664096 h 1684262"/>
              <a:gd name="connsiteX103" fmla="*/ 232451 w 1206769"/>
              <a:gd name="connsiteY103" fmla="*/ 523113 h 1684262"/>
              <a:gd name="connsiteX104" fmla="*/ 340084 w 1206769"/>
              <a:gd name="connsiteY104" fmla="*/ 692277 h 1684262"/>
              <a:gd name="connsiteX105" fmla="*/ 470767 w 1206769"/>
              <a:gd name="connsiteY105" fmla="*/ 684562 h 1684262"/>
              <a:gd name="connsiteX106" fmla="*/ 340084 w 1206769"/>
              <a:gd name="connsiteY106" fmla="*/ 691896 h 1684262"/>
              <a:gd name="connsiteX107" fmla="*/ 340084 w 1206769"/>
              <a:gd name="connsiteY107" fmla="*/ 692277 h 1684262"/>
              <a:gd name="connsiteX108" fmla="*/ 382375 w 1206769"/>
              <a:gd name="connsiteY108" fmla="*/ 615410 h 1684262"/>
              <a:gd name="connsiteX109" fmla="*/ 516868 w 1206769"/>
              <a:gd name="connsiteY109" fmla="*/ 688372 h 1684262"/>
              <a:gd name="connsiteX110" fmla="*/ 382661 w 1206769"/>
              <a:gd name="connsiteY110" fmla="*/ 615029 h 1684262"/>
              <a:gd name="connsiteX111" fmla="*/ 382375 w 1206769"/>
              <a:gd name="connsiteY111" fmla="*/ 615410 h 1684262"/>
              <a:gd name="connsiteX112" fmla="*/ 201400 w 1206769"/>
              <a:gd name="connsiteY112" fmla="*/ 907542 h 1684262"/>
              <a:gd name="connsiteX113" fmla="*/ 163300 w 1206769"/>
              <a:gd name="connsiteY113" fmla="*/ 838295 h 1684262"/>
              <a:gd name="connsiteX114" fmla="*/ 201686 w 1206769"/>
              <a:gd name="connsiteY114" fmla="*/ 907161 h 1684262"/>
              <a:gd name="connsiteX115" fmla="*/ 201400 w 1206769"/>
              <a:gd name="connsiteY115" fmla="*/ 907542 h 1684262"/>
              <a:gd name="connsiteX116" fmla="*/ 97811 w 1206769"/>
              <a:gd name="connsiteY116" fmla="*/ 1285557 h 1684262"/>
              <a:gd name="connsiteX117" fmla="*/ 123279 w 1206769"/>
              <a:gd name="connsiteY117" fmla="*/ 1264178 h 1684262"/>
              <a:gd name="connsiteX118" fmla="*/ 231975 w 1206769"/>
              <a:gd name="connsiteY118" fmla="*/ 1341501 h 1684262"/>
              <a:gd name="connsiteX119" fmla="*/ 97811 w 1206769"/>
              <a:gd name="connsiteY119" fmla="*/ 1285557 h 1684262"/>
              <a:gd name="connsiteX120" fmla="*/ 232928 w 1206769"/>
              <a:gd name="connsiteY120" fmla="*/ 1376077 h 1684262"/>
              <a:gd name="connsiteX121" fmla="*/ 279029 w 1206769"/>
              <a:gd name="connsiteY121" fmla="*/ 1379887 h 1684262"/>
              <a:gd name="connsiteX122" fmla="*/ 232451 w 1206769"/>
              <a:gd name="connsiteY122" fmla="*/ 1376077 h 1684262"/>
              <a:gd name="connsiteX123" fmla="*/ 232928 w 1206769"/>
              <a:gd name="connsiteY123" fmla="*/ 1376077 h 1684262"/>
              <a:gd name="connsiteX124" fmla="*/ 856244 w 1206769"/>
              <a:gd name="connsiteY124" fmla="*/ 715613 h 1684262"/>
              <a:gd name="connsiteX125" fmla="*/ 817635 w 1206769"/>
              <a:gd name="connsiteY125" fmla="*/ 708913 h 1684262"/>
              <a:gd name="connsiteX126" fmla="*/ 721084 w 1206769"/>
              <a:gd name="connsiteY126" fmla="*/ 657225 h 1684262"/>
              <a:gd name="connsiteX127" fmla="*/ 855767 w 1206769"/>
              <a:gd name="connsiteY127" fmla="*/ 715613 h 1684262"/>
              <a:gd name="connsiteX128" fmla="*/ 856244 w 1206769"/>
              <a:gd name="connsiteY128" fmla="*/ 715613 h 1684262"/>
              <a:gd name="connsiteX129" fmla="*/ 663458 w 1206769"/>
              <a:gd name="connsiteY129" fmla="*/ 722662 h 1684262"/>
              <a:gd name="connsiteX130" fmla="*/ 644408 w 1206769"/>
              <a:gd name="connsiteY130" fmla="*/ 807149 h 1684262"/>
              <a:gd name="connsiteX131" fmla="*/ 662981 w 1206769"/>
              <a:gd name="connsiteY131" fmla="*/ 723138 h 1684262"/>
              <a:gd name="connsiteX132" fmla="*/ 663458 w 1206769"/>
              <a:gd name="connsiteY132" fmla="*/ 722662 h 1684262"/>
              <a:gd name="connsiteX133" fmla="*/ 628882 w 1206769"/>
              <a:gd name="connsiteY133" fmla="*/ 753332 h 1684262"/>
              <a:gd name="connsiteX134" fmla="*/ 655742 w 1206769"/>
              <a:gd name="connsiteY134" fmla="*/ 726472 h 1684262"/>
              <a:gd name="connsiteX135" fmla="*/ 628406 w 1206769"/>
              <a:gd name="connsiteY135" fmla="*/ 753332 h 1684262"/>
              <a:gd name="connsiteX136" fmla="*/ 628882 w 1206769"/>
              <a:gd name="connsiteY136" fmla="*/ 753332 h 1684262"/>
              <a:gd name="connsiteX137" fmla="*/ 771090 w 1206769"/>
              <a:gd name="connsiteY137" fmla="*/ 757237 h 1684262"/>
              <a:gd name="connsiteX138" fmla="*/ 690318 w 1206769"/>
              <a:gd name="connsiteY138" fmla="*/ 822579 h 1684262"/>
              <a:gd name="connsiteX139" fmla="*/ 770614 w 1206769"/>
              <a:gd name="connsiteY139" fmla="*/ 757237 h 1684262"/>
              <a:gd name="connsiteX140" fmla="*/ 771090 w 1206769"/>
              <a:gd name="connsiteY140" fmla="*/ 757237 h 1684262"/>
              <a:gd name="connsiteX141" fmla="*/ 759565 w 1206769"/>
              <a:gd name="connsiteY141" fmla="*/ 538162 h 1684262"/>
              <a:gd name="connsiteX142" fmla="*/ 851767 w 1206769"/>
              <a:gd name="connsiteY142" fmla="*/ 480536 h 1684262"/>
              <a:gd name="connsiteX143" fmla="*/ 759089 w 1206769"/>
              <a:gd name="connsiteY143" fmla="*/ 538067 h 1684262"/>
              <a:gd name="connsiteX144" fmla="*/ 759565 w 1206769"/>
              <a:gd name="connsiteY144" fmla="*/ 538162 h 1684262"/>
              <a:gd name="connsiteX145" fmla="*/ 877961 w 1206769"/>
              <a:gd name="connsiteY145" fmla="*/ 342138 h 1684262"/>
              <a:gd name="connsiteX146" fmla="*/ 812619 w 1206769"/>
              <a:gd name="connsiteY146" fmla="*/ 442055 h 1684262"/>
              <a:gd name="connsiteX147" fmla="*/ 877961 w 1206769"/>
              <a:gd name="connsiteY147" fmla="*/ 342138 h 1684262"/>
              <a:gd name="connsiteX148" fmla="*/ 681841 w 1206769"/>
              <a:gd name="connsiteY148" fmla="*/ 323088 h 1684262"/>
              <a:gd name="connsiteX149" fmla="*/ 758803 w 1206769"/>
              <a:gd name="connsiteY149" fmla="*/ 430816 h 1684262"/>
              <a:gd name="connsiteX150" fmla="*/ 643455 w 1206769"/>
              <a:gd name="connsiteY150" fmla="*/ 396145 h 1684262"/>
              <a:gd name="connsiteX151" fmla="*/ 639550 w 1206769"/>
              <a:gd name="connsiteY151" fmla="*/ 438436 h 1684262"/>
              <a:gd name="connsiteX152" fmla="*/ 682127 w 1206769"/>
              <a:gd name="connsiteY152" fmla="*/ 323088 h 1684262"/>
              <a:gd name="connsiteX153" fmla="*/ 681841 w 1206769"/>
              <a:gd name="connsiteY153" fmla="*/ 323088 h 1684262"/>
              <a:gd name="connsiteX154" fmla="*/ 351323 w 1206769"/>
              <a:gd name="connsiteY154" fmla="*/ 219361 h 1684262"/>
              <a:gd name="connsiteX155" fmla="*/ 383994 w 1206769"/>
              <a:gd name="connsiteY155" fmla="*/ 183070 h 1684262"/>
              <a:gd name="connsiteX156" fmla="*/ 403711 w 1206769"/>
              <a:gd name="connsiteY156" fmla="*/ 175069 h 1684262"/>
              <a:gd name="connsiteX157" fmla="*/ 411331 w 1206769"/>
              <a:gd name="connsiteY157" fmla="*/ 176117 h 1684262"/>
              <a:gd name="connsiteX158" fmla="*/ 569351 w 1206769"/>
              <a:gd name="connsiteY158" fmla="*/ 242792 h 1684262"/>
              <a:gd name="connsiteX159" fmla="*/ 569922 w 1206769"/>
              <a:gd name="connsiteY159" fmla="*/ 242792 h 1684262"/>
              <a:gd name="connsiteX160" fmla="*/ 558873 w 1206769"/>
              <a:gd name="connsiteY160" fmla="*/ 299942 h 1684262"/>
              <a:gd name="connsiteX161" fmla="*/ 351609 w 1206769"/>
              <a:gd name="connsiteY161" fmla="*/ 219075 h 1684262"/>
              <a:gd name="connsiteX162" fmla="*/ 351323 w 1206769"/>
              <a:gd name="connsiteY162" fmla="*/ 219361 h 1684262"/>
              <a:gd name="connsiteX163" fmla="*/ 470767 w 1206769"/>
              <a:gd name="connsiteY163" fmla="*/ 361188 h 1684262"/>
              <a:gd name="connsiteX164" fmla="*/ 566874 w 1206769"/>
              <a:gd name="connsiteY164" fmla="*/ 503396 h 1684262"/>
              <a:gd name="connsiteX165" fmla="*/ 470767 w 1206769"/>
              <a:gd name="connsiteY165" fmla="*/ 361188 h 1684262"/>
              <a:gd name="connsiteX166" fmla="*/ 632216 w 1206769"/>
              <a:gd name="connsiteY166" fmla="*/ 453485 h 1684262"/>
              <a:gd name="connsiteX167" fmla="*/ 699367 w 1206769"/>
              <a:gd name="connsiteY167" fmla="*/ 515112 h 1684262"/>
              <a:gd name="connsiteX168" fmla="*/ 759089 w 1206769"/>
              <a:gd name="connsiteY168" fmla="*/ 438055 h 1684262"/>
              <a:gd name="connsiteX169" fmla="*/ 678317 w 1206769"/>
              <a:gd name="connsiteY169" fmla="*/ 611029 h 1684262"/>
              <a:gd name="connsiteX170" fmla="*/ 640217 w 1206769"/>
              <a:gd name="connsiteY170" fmla="*/ 587978 h 1684262"/>
              <a:gd name="connsiteX171" fmla="*/ 632216 w 1206769"/>
              <a:gd name="connsiteY171" fmla="*/ 453581 h 1684262"/>
              <a:gd name="connsiteX172" fmla="*/ 632216 w 1206769"/>
              <a:gd name="connsiteY172" fmla="*/ 453485 h 1684262"/>
              <a:gd name="connsiteX173" fmla="*/ 686032 w 1206769"/>
              <a:gd name="connsiteY173" fmla="*/ 837819 h 1684262"/>
              <a:gd name="connsiteX174" fmla="*/ 628310 w 1206769"/>
              <a:gd name="connsiteY174" fmla="*/ 930116 h 1684262"/>
              <a:gd name="connsiteX175" fmla="*/ 686032 w 1206769"/>
              <a:gd name="connsiteY175" fmla="*/ 837914 h 1684262"/>
              <a:gd name="connsiteX176" fmla="*/ 686032 w 1206769"/>
              <a:gd name="connsiteY176" fmla="*/ 837819 h 1684262"/>
              <a:gd name="connsiteX177" fmla="*/ 743658 w 1206769"/>
              <a:gd name="connsiteY177" fmla="*/ 1291400 h 1684262"/>
              <a:gd name="connsiteX178" fmla="*/ 547634 w 1206769"/>
              <a:gd name="connsiteY178" fmla="*/ 1206818 h 1684262"/>
              <a:gd name="connsiteX179" fmla="*/ 573446 w 1206769"/>
              <a:gd name="connsiteY179" fmla="*/ 1222439 h 1684262"/>
              <a:gd name="connsiteX180" fmla="*/ 603450 w 1206769"/>
              <a:gd name="connsiteY180" fmla="*/ 1227487 h 1684262"/>
              <a:gd name="connsiteX181" fmla="*/ 743658 w 1206769"/>
              <a:gd name="connsiteY181" fmla="*/ 1291495 h 1684262"/>
              <a:gd name="connsiteX182" fmla="*/ 743658 w 1206769"/>
              <a:gd name="connsiteY182" fmla="*/ 1291400 h 1684262"/>
              <a:gd name="connsiteX183" fmla="*/ 578399 w 1206769"/>
              <a:gd name="connsiteY183" fmla="*/ 945452 h 1684262"/>
              <a:gd name="connsiteX184" fmla="*/ 689842 w 1206769"/>
              <a:gd name="connsiteY184" fmla="*/ 1122236 h 1684262"/>
              <a:gd name="connsiteX185" fmla="*/ 578399 w 1206769"/>
              <a:gd name="connsiteY185" fmla="*/ 945547 h 1684262"/>
              <a:gd name="connsiteX186" fmla="*/ 578399 w 1206769"/>
              <a:gd name="connsiteY186" fmla="*/ 945452 h 1684262"/>
              <a:gd name="connsiteX187" fmla="*/ 351609 w 1206769"/>
              <a:gd name="connsiteY187" fmla="*/ 1045464 h 1684262"/>
              <a:gd name="connsiteX188" fmla="*/ 382375 w 1206769"/>
              <a:gd name="connsiteY188" fmla="*/ 887825 h 1684262"/>
              <a:gd name="connsiteX189" fmla="*/ 351609 w 1206769"/>
              <a:gd name="connsiteY189" fmla="*/ 1045559 h 1684262"/>
              <a:gd name="connsiteX190" fmla="*/ 351609 w 1206769"/>
              <a:gd name="connsiteY190" fmla="*/ 1045464 h 1684262"/>
              <a:gd name="connsiteX191" fmla="*/ 420761 w 1206769"/>
              <a:gd name="connsiteY191" fmla="*/ 1018413 h 1684262"/>
              <a:gd name="connsiteX192" fmla="*/ 605260 w 1206769"/>
              <a:gd name="connsiteY192" fmla="*/ 1180338 h 1684262"/>
              <a:gd name="connsiteX193" fmla="*/ 420761 w 1206769"/>
              <a:gd name="connsiteY193" fmla="*/ 1018413 h 1684262"/>
              <a:gd name="connsiteX194" fmla="*/ 366944 w 1206769"/>
              <a:gd name="connsiteY194" fmla="*/ 1414272 h 1684262"/>
              <a:gd name="connsiteX195" fmla="*/ 597640 w 1206769"/>
              <a:gd name="connsiteY195" fmla="*/ 1460468 h 1684262"/>
              <a:gd name="connsiteX196" fmla="*/ 366944 w 1206769"/>
              <a:gd name="connsiteY196" fmla="*/ 1414463 h 1684262"/>
              <a:gd name="connsiteX197" fmla="*/ 366944 w 1206769"/>
              <a:gd name="connsiteY197" fmla="*/ 1414272 h 1684262"/>
              <a:gd name="connsiteX198" fmla="*/ 536108 w 1206769"/>
              <a:gd name="connsiteY198" fmla="*/ 1644968 h 1684262"/>
              <a:gd name="connsiteX199" fmla="*/ 498008 w 1206769"/>
              <a:gd name="connsiteY199" fmla="*/ 1625918 h 1684262"/>
              <a:gd name="connsiteX200" fmla="*/ 471148 w 1206769"/>
              <a:gd name="connsiteY200" fmla="*/ 1618202 h 1684262"/>
              <a:gd name="connsiteX201" fmla="*/ 471148 w 1206769"/>
              <a:gd name="connsiteY201" fmla="*/ 1664399 h 1684262"/>
              <a:gd name="connsiteX202" fmla="*/ 401901 w 1206769"/>
              <a:gd name="connsiteY202" fmla="*/ 1579817 h 1684262"/>
              <a:gd name="connsiteX203" fmla="*/ 536108 w 1206769"/>
              <a:gd name="connsiteY203" fmla="*/ 1645158 h 1684262"/>
              <a:gd name="connsiteX204" fmla="*/ 536108 w 1206769"/>
              <a:gd name="connsiteY204" fmla="*/ 1644968 h 1684262"/>
              <a:gd name="connsiteX205" fmla="*/ 616785 w 1206769"/>
              <a:gd name="connsiteY205" fmla="*/ 1564196 h 1684262"/>
              <a:gd name="connsiteX206" fmla="*/ 555349 w 1206769"/>
              <a:gd name="connsiteY206" fmla="*/ 1541145 h 1684262"/>
              <a:gd name="connsiteX207" fmla="*/ 638597 w 1206769"/>
              <a:gd name="connsiteY207" fmla="*/ 1493520 h 1684262"/>
              <a:gd name="connsiteX208" fmla="*/ 739848 w 1206769"/>
              <a:gd name="connsiteY208" fmla="*/ 1525715 h 1684262"/>
              <a:gd name="connsiteX209" fmla="*/ 616785 w 1206769"/>
              <a:gd name="connsiteY209" fmla="*/ 1564386 h 1684262"/>
              <a:gd name="connsiteX210" fmla="*/ 616785 w 1206769"/>
              <a:gd name="connsiteY210" fmla="*/ 1564196 h 1684262"/>
              <a:gd name="connsiteX211" fmla="*/ 752231 w 1206769"/>
              <a:gd name="connsiteY211" fmla="*/ 1664779 h 1684262"/>
              <a:gd name="connsiteX212" fmla="*/ 739658 w 1206769"/>
              <a:gd name="connsiteY212" fmla="*/ 1664779 h 1684262"/>
              <a:gd name="connsiteX213" fmla="*/ 731180 w 1206769"/>
              <a:gd name="connsiteY213" fmla="*/ 1664779 h 1684262"/>
              <a:gd name="connsiteX214" fmla="*/ 727561 w 1206769"/>
              <a:gd name="connsiteY214" fmla="*/ 1664779 h 1684262"/>
              <a:gd name="connsiteX215" fmla="*/ 713750 w 1206769"/>
              <a:gd name="connsiteY215" fmla="*/ 1666780 h 1684262"/>
              <a:gd name="connsiteX216" fmla="*/ 704225 w 1206769"/>
              <a:gd name="connsiteY216" fmla="*/ 1665256 h 1684262"/>
              <a:gd name="connsiteX217" fmla="*/ 705558 w 1206769"/>
              <a:gd name="connsiteY217" fmla="*/ 1667733 h 1684262"/>
              <a:gd name="connsiteX218" fmla="*/ 790045 w 1206769"/>
              <a:gd name="connsiteY218" fmla="*/ 1610106 h 1684262"/>
              <a:gd name="connsiteX219" fmla="*/ 752231 w 1206769"/>
              <a:gd name="connsiteY219" fmla="*/ 1664970 h 1684262"/>
              <a:gd name="connsiteX220" fmla="*/ 752231 w 1206769"/>
              <a:gd name="connsiteY220" fmla="*/ 1664779 h 1684262"/>
              <a:gd name="connsiteX221" fmla="*/ 857863 w 1206769"/>
              <a:gd name="connsiteY221" fmla="*/ 1591056 h 1684262"/>
              <a:gd name="connsiteX222" fmla="*/ 838813 w 1206769"/>
              <a:gd name="connsiteY222" fmla="*/ 1568958 h 1684262"/>
              <a:gd name="connsiteX223" fmla="*/ 836146 w 1206769"/>
              <a:gd name="connsiteY223" fmla="*/ 1564291 h 1684262"/>
              <a:gd name="connsiteX224" fmla="*/ 955179 w 1206769"/>
              <a:gd name="connsiteY224" fmla="*/ 1500720 h 1684262"/>
              <a:gd name="connsiteX225" fmla="*/ 1066493 w 1206769"/>
              <a:gd name="connsiteY225" fmla="*/ 1492065 h 1684262"/>
              <a:gd name="connsiteX226" fmla="*/ 857863 w 1206769"/>
              <a:gd name="connsiteY226" fmla="*/ 1591247 h 1684262"/>
              <a:gd name="connsiteX227" fmla="*/ 857863 w 1206769"/>
              <a:gd name="connsiteY227" fmla="*/ 1591056 h 1684262"/>
              <a:gd name="connsiteX228" fmla="*/ 1054979 w 1206769"/>
              <a:gd name="connsiteY228" fmla="*/ 1445037 h 1684262"/>
              <a:gd name="connsiteX229" fmla="*/ 916632 w 1206769"/>
              <a:gd name="connsiteY229" fmla="*/ 1468184 h 1684262"/>
              <a:gd name="connsiteX230" fmla="*/ 1028170 w 1206769"/>
              <a:gd name="connsiteY230" fmla="*/ 1445228 h 1684262"/>
              <a:gd name="connsiteX231" fmla="*/ 1054979 w 1206769"/>
              <a:gd name="connsiteY231" fmla="*/ 1445037 h 1684262"/>
              <a:gd name="connsiteX232" fmla="*/ 862816 w 1206769"/>
              <a:gd name="connsiteY232" fmla="*/ 1410462 h 1684262"/>
              <a:gd name="connsiteX233" fmla="*/ 647551 w 1206769"/>
              <a:gd name="connsiteY233" fmla="*/ 1448562 h 1684262"/>
              <a:gd name="connsiteX234" fmla="*/ 862816 w 1206769"/>
              <a:gd name="connsiteY234" fmla="*/ 1410653 h 1684262"/>
              <a:gd name="connsiteX235" fmla="*/ 862816 w 1206769"/>
              <a:gd name="connsiteY235" fmla="*/ 1410462 h 1684262"/>
              <a:gd name="connsiteX236" fmla="*/ 689842 w 1206769"/>
              <a:gd name="connsiteY236" fmla="*/ 1391412 h 1684262"/>
              <a:gd name="connsiteX237" fmla="*/ 924347 w 1206769"/>
              <a:gd name="connsiteY237" fmla="*/ 1306830 h 1684262"/>
              <a:gd name="connsiteX238" fmla="*/ 689842 w 1206769"/>
              <a:gd name="connsiteY238" fmla="*/ 1391412 h 1684262"/>
              <a:gd name="connsiteX239" fmla="*/ 1162663 w 1206769"/>
              <a:gd name="connsiteY239" fmla="*/ 1057085 h 1684262"/>
              <a:gd name="connsiteX240" fmla="*/ 1148756 w 1206769"/>
              <a:gd name="connsiteY240" fmla="*/ 1134428 h 1684262"/>
              <a:gd name="connsiteX241" fmla="*/ 1066841 w 1206769"/>
              <a:gd name="connsiteY241" fmla="*/ 1139762 h 1684262"/>
              <a:gd name="connsiteX242" fmla="*/ 1035790 w 1206769"/>
              <a:gd name="connsiteY242" fmla="*/ 1087755 h 1684262"/>
              <a:gd name="connsiteX243" fmla="*/ 1162663 w 1206769"/>
              <a:gd name="connsiteY243" fmla="*/ 1057085 h 1684262"/>
              <a:gd name="connsiteX244" fmla="*/ 987913 w 1206769"/>
              <a:gd name="connsiteY244" fmla="*/ 1181170 h 1684262"/>
              <a:gd name="connsiteX245" fmla="*/ 958923 w 1206769"/>
              <a:gd name="connsiteY245" fmla="*/ 1264444 h 1684262"/>
              <a:gd name="connsiteX246" fmla="*/ 905107 w 1206769"/>
              <a:gd name="connsiteY246" fmla="*/ 1118330 h 1684262"/>
              <a:gd name="connsiteX247" fmla="*/ 987913 w 1206769"/>
              <a:gd name="connsiteY247"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75123 w 1206769"/>
              <a:gd name="connsiteY75" fmla="*/ 1516571 h 1684262"/>
              <a:gd name="connsiteX76" fmla="*/ 255883 w 1206769"/>
              <a:gd name="connsiteY76" fmla="*/ 1502664 h 1684262"/>
              <a:gd name="connsiteX77" fmla="*/ 255883 w 1206769"/>
              <a:gd name="connsiteY77" fmla="*/ 1502664 h 1684262"/>
              <a:gd name="connsiteX78" fmla="*/ 239976 w 1206769"/>
              <a:gd name="connsiteY78" fmla="*/ 1484281 h 1684262"/>
              <a:gd name="connsiteX79" fmla="*/ 203495 w 1206769"/>
              <a:gd name="connsiteY79" fmla="*/ 1484281 h 1684262"/>
              <a:gd name="connsiteX80" fmla="*/ 187303 w 1206769"/>
              <a:gd name="connsiteY80" fmla="*/ 1499140 h 1684262"/>
              <a:gd name="connsiteX81" fmla="*/ 490674 w 1206769"/>
              <a:gd name="connsiteY81" fmla="*/ 1673352 h 1684262"/>
              <a:gd name="connsiteX82" fmla="*/ 757374 w 1206769"/>
              <a:gd name="connsiteY82" fmla="*/ 1682401 h 1684262"/>
              <a:gd name="connsiteX83" fmla="*/ 988070 w 1206769"/>
              <a:gd name="connsiteY83" fmla="*/ 1594485 h 1684262"/>
              <a:gd name="connsiteX84" fmla="*/ 1152566 w 1206769"/>
              <a:gd name="connsiteY84" fmla="*/ 1394460 h 1684262"/>
              <a:gd name="connsiteX85" fmla="*/ 918822 w 1206769"/>
              <a:gd name="connsiteY85" fmla="*/ 1363507 h 1684262"/>
              <a:gd name="connsiteX86" fmla="*/ 802904 w 1206769"/>
              <a:gd name="connsiteY86" fmla="*/ 1350454 h 1684262"/>
              <a:gd name="connsiteX87" fmla="*/ 841956 w 1206769"/>
              <a:gd name="connsiteY87" fmla="*/ 1326547 h 1684262"/>
              <a:gd name="connsiteX88" fmla="*/ 1018286 w 1206769"/>
              <a:gd name="connsiteY88" fmla="*/ 1315425 h 1684262"/>
              <a:gd name="connsiteX89" fmla="*/ 980354 w 1206769"/>
              <a:gd name="connsiteY89" fmla="*/ 1268921 h 1684262"/>
              <a:gd name="connsiteX90" fmla="*/ 1091488 w 1206769"/>
              <a:gd name="connsiteY90" fmla="*/ 1221043 h 1684262"/>
              <a:gd name="connsiteX91" fmla="*/ 911203 w 1206769"/>
              <a:gd name="connsiteY91" fmla="*/ 1022890 h 1684262"/>
              <a:gd name="connsiteX92" fmla="*/ 1193429 w 1206769"/>
              <a:gd name="connsiteY92" fmla="*/ 899446 h 1684262"/>
              <a:gd name="connsiteX93" fmla="*/ 759089 w 1206769"/>
              <a:gd name="connsiteY93" fmla="*/ 61246 h 1684262"/>
              <a:gd name="connsiteX94" fmla="*/ 720989 w 1206769"/>
              <a:gd name="connsiteY94" fmla="*/ 145828 h 1684262"/>
              <a:gd name="connsiteX95" fmla="*/ 759089 w 1206769"/>
              <a:gd name="connsiteY95" fmla="*/ 61436 h 1684262"/>
              <a:gd name="connsiteX96" fmla="*/ 759089 w 1206769"/>
              <a:gd name="connsiteY96" fmla="*/ 61246 h 1684262"/>
              <a:gd name="connsiteX97" fmla="*/ 363611 w 1206769"/>
              <a:gd name="connsiteY97" fmla="*/ 545783 h 1684262"/>
              <a:gd name="connsiteX98" fmla="*/ 348275 w 1206769"/>
              <a:gd name="connsiteY98" fmla="*/ 553498 h 1684262"/>
              <a:gd name="connsiteX99" fmla="*/ 363611 w 1206769"/>
              <a:gd name="connsiteY99" fmla="*/ 545783 h 1684262"/>
              <a:gd name="connsiteX100" fmla="*/ 232451 w 1206769"/>
              <a:gd name="connsiteY100" fmla="*/ 523113 h 1684262"/>
              <a:gd name="connsiteX101" fmla="*/ 254694 w 1206769"/>
              <a:gd name="connsiteY101" fmla="*/ 664096 h 1684262"/>
              <a:gd name="connsiteX102" fmla="*/ 232451 w 1206769"/>
              <a:gd name="connsiteY102" fmla="*/ 523113 h 1684262"/>
              <a:gd name="connsiteX103" fmla="*/ 340084 w 1206769"/>
              <a:gd name="connsiteY103" fmla="*/ 692277 h 1684262"/>
              <a:gd name="connsiteX104" fmla="*/ 470767 w 1206769"/>
              <a:gd name="connsiteY104" fmla="*/ 684562 h 1684262"/>
              <a:gd name="connsiteX105" fmla="*/ 340084 w 1206769"/>
              <a:gd name="connsiteY105" fmla="*/ 691896 h 1684262"/>
              <a:gd name="connsiteX106" fmla="*/ 340084 w 1206769"/>
              <a:gd name="connsiteY106" fmla="*/ 692277 h 1684262"/>
              <a:gd name="connsiteX107" fmla="*/ 382375 w 1206769"/>
              <a:gd name="connsiteY107" fmla="*/ 615410 h 1684262"/>
              <a:gd name="connsiteX108" fmla="*/ 516868 w 1206769"/>
              <a:gd name="connsiteY108" fmla="*/ 688372 h 1684262"/>
              <a:gd name="connsiteX109" fmla="*/ 382661 w 1206769"/>
              <a:gd name="connsiteY109" fmla="*/ 615029 h 1684262"/>
              <a:gd name="connsiteX110" fmla="*/ 382375 w 1206769"/>
              <a:gd name="connsiteY110" fmla="*/ 615410 h 1684262"/>
              <a:gd name="connsiteX111" fmla="*/ 201400 w 1206769"/>
              <a:gd name="connsiteY111" fmla="*/ 907542 h 1684262"/>
              <a:gd name="connsiteX112" fmla="*/ 163300 w 1206769"/>
              <a:gd name="connsiteY112" fmla="*/ 838295 h 1684262"/>
              <a:gd name="connsiteX113" fmla="*/ 201686 w 1206769"/>
              <a:gd name="connsiteY113" fmla="*/ 907161 h 1684262"/>
              <a:gd name="connsiteX114" fmla="*/ 201400 w 1206769"/>
              <a:gd name="connsiteY114" fmla="*/ 907542 h 1684262"/>
              <a:gd name="connsiteX115" fmla="*/ 97811 w 1206769"/>
              <a:gd name="connsiteY115" fmla="*/ 1285557 h 1684262"/>
              <a:gd name="connsiteX116" fmla="*/ 123279 w 1206769"/>
              <a:gd name="connsiteY116" fmla="*/ 1264178 h 1684262"/>
              <a:gd name="connsiteX117" fmla="*/ 231975 w 1206769"/>
              <a:gd name="connsiteY117" fmla="*/ 1341501 h 1684262"/>
              <a:gd name="connsiteX118" fmla="*/ 97811 w 1206769"/>
              <a:gd name="connsiteY118" fmla="*/ 1285557 h 1684262"/>
              <a:gd name="connsiteX119" fmla="*/ 232928 w 1206769"/>
              <a:gd name="connsiteY119" fmla="*/ 1376077 h 1684262"/>
              <a:gd name="connsiteX120" fmla="*/ 279029 w 1206769"/>
              <a:gd name="connsiteY120" fmla="*/ 1379887 h 1684262"/>
              <a:gd name="connsiteX121" fmla="*/ 232451 w 1206769"/>
              <a:gd name="connsiteY121" fmla="*/ 1376077 h 1684262"/>
              <a:gd name="connsiteX122" fmla="*/ 232928 w 1206769"/>
              <a:gd name="connsiteY122" fmla="*/ 1376077 h 1684262"/>
              <a:gd name="connsiteX123" fmla="*/ 856244 w 1206769"/>
              <a:gd name="connsiteY123" fmla="*/ 715613 h 1684262"/>
              <a:gd name="connsiteX124" fmla="*/ 817635 w 1206769"/>
              <a:gd name="connsiteY124" fmla="*/ 708913 h 1684262"/>
              <a:gd name="connsiteX125" fmla="*/ 721084 w 1206769"/>
              <a:gd name="connsiteY125" fmla="*/ 657225 h 1684262"/>
              <a:gd name="connsiteX126" fmla="*/ 855767 w 1206769"/>
              <a:gd name="connsiteY126" fmla="*/ 715613 h 1684262"/>
              <a:gd name="connsiteX127" fmla="*/ 856244 w 1206769"/>
              <a:gd name="connsiteY127" fmla="*/ 715613 h 1684262"/>
              <a:gd name="connsiteX128" fmla="*/ 663458 w 1206769"/>
              <a:gd name="connsiteY128" fmla="*/ 722662 h 1684262"/>
              <a:gd name="connsiteX129" fmla="*/ 644408 w 1206769"/>
              <a:gd name="connsiteY129" fmla="*/ 807149 h 1684262"/>
              <a:gd name="connsiteX130" fmla="*/ 662981 w 1206769"/>
              <a:gd name="connsiteY130" fmla="*/ 723138 h 1684262"/>
              <a:gd name="connsiteX131" fmla="*/ 663458 w 1206769"/>
              <a:gd name="connsiteY131" fmla="*/ 722662 h 1684262"/>
              <a:gd name="connsiteX132" fmla="*/ 628882 w 1206769"/>
              <a:gd name="connsiteY132" fmla="*/ 753332 h 1684262"/>
              <a:gd name="connsiteX133" fmla="*/ 655742 w 1206769"/>
              <a:gd name="connsiteY133" fmla="*/ 726472 h 1684262"/>
              <a:gd name="connsiteX134" fmla="*/ 628406 w 1206769"/>
              <a:gd name="connsiteY134" fmla="*/ 753332 h 1684262"/>
              <a:gd name="connsiteX135" fmla="*/ 628882 w 1206769"/>
              <a:gd name="connsiteY135" fmla="*/ 753332 h 1684262"/>
              <a:gd name="connsiteX136" fmla="*/ 771090 w 1206769"/>
              <a:gd name="connsiteY136" fmla="*/ 757237 h 1684262"/>
              <a:gd name="connsiteX137" fmla="*/ 690318 w 1206769"/>
              <a:gd name="connsiteY137" fmla="*/ 822579 h 1684262"/>
              <a:gd name="connsiteX138" fmla="*/ 770614 w 1206769"/>
              <a:gd name="connsiteY138" fmla="*/ 757237 h 1684262"/>
              <a:gd name="connsiteX139" fmla="*/ 771090 w 1206769"/>
              <a:gd name="connsiteY139" fmla="*/ 757237 h 1684262"/>
              <a:gd name="connsiteX140" fmla="*/ 759565 w 1206769"/>
              <a:gd name="connsiteY140" fmla="*/ 538162 h 1684262"/>
              <a:gd name="connsiteX141" fmla="*/ 851767 w 1206769"/>
              <a:gd name="connsiteY141" fmla="*/ 480536 h 1684262"/>
              <a:gd name="connsiteX142" fmla="*/ 759089 w 1206769"/>
              <a:gd name="connsiteY142" fmla="*/ 538067 h 1684262"/>
              <a:gd name="connsiteX143" fmla="*/ 759565 w 1206769"/>
              <a:gd name="connsiteY143" fmla="*/ 538162 h 1684262"/>
              <a:gd name="connsiteX144" fmla="*/ 877961 w 1206769"/>
              <a:gd name="connsiteY144" fmla="*/ 342138 h 1684262"/>
              <a:gd name="connsiteX145" fmla="*/ 812619 w 1206769"/>
              <a:gd name="connsiteY145" fmla="*/ 442055 h 1684262"/>
              <a:gd name="connsiteX146" fmla="*/ 877961 w 1206769"/>
              <a:gd name="connsiteY146" fmla="*/ 342138 h 1684262"/>
              <a:gd name="connsiteX147" fmla="*/ 681841 w 1206769"/>
              <a:gd name="connsiteY147" fmla="*/ 323088 h 1684262"/>
              <a:gd name="connsiteX148" fmla="*/ 758803 w 1206769"/>
              <a:gd name="connsiteY148" fmla="*/ 430816 h 1684262"/>
              <a:gd name="connsiteX149" fmla="*/ 643455 w 1206769"/>
              <a:gd name="connsiteY149" fmla="*/ 396145 h 1684262"/>
              <a:gd name="connsiteX150" fmla="*/ 639550 w 1206769"/>
              <a:gd name="connsiteY150" fmla="*/ 438436 h 1684262"/>
              <a:gd name="connsiteX151" fmla="*/ 682127 w 1206769"/>
              <a:gd name="connsiteY151" fmla="*/ 323088 h 1684262"/>
              <a:gd name="connsiteX152" fmla="*/ 681841 w 1206769"/>
              <a:gd name="connsiteY152" fmla="*/ 323088 h 1684262"/>
              <a:gd name="connsiteX153" fmla="*/ 351323 w 1206769"/>
              <a:gd name="connsiteY153" fmla="*/ 219361 h 1684262"/>
              <a:gd name="connsiteX154" fmla="*/ 383994 w 1206769"/>
              <a:gd name="connsiteY154" fmla="*/ 183070 h 1684262"/>
              <a:gd name="connsiteX155" fmla="*/ 403711 w 1206769"/>
              <a:gd name="connsiteY155" fmla="*/ 175069 h 1684262"/>
              <a:gd name="connsiteX156" fmla="*/ 411331 w 1206769"/>
              <a:gd name="connsiteY156" fmla="*/ 176117 h 1684262"/>
              <a:gd name="connsiteX157" fmla="*/ 569351 w 1206769"/>
              <a:gd name="connsiteY157" fmla="*/ 242792 h 1684262"/>
              <a:gd name="connsiteX158" fmla="*/ 569922 w 1206769"/>
              <a:gd name="connsiteY158" fmla="*/ 242792 h 1684262"/>
              <a:gd name="connsiteX159" fmla="*/ 558873 w 1206769"/>
              <a:gd name="connsiteY159" fmla="*/ 299942 h 1684262"/>
              <a:gd name="connsiteX160" fmla="*/ 351609 w 1206769"/>
              <a:gd name="connsiteY160" fmla="*/ 219075 h 1684262"/>
              <a:gd name="connsiteX161" fmla="*/ 351323 w 1206769"/>
              <a:gd name="connsiteY161" fmla="*/ 219361 h 1684262"/>
              <a:gd name="connsiteX162" fmla="*/ 470767 w 1206769"/>
              <a:gd name="connsiteY162" fmla="*/ 361188 h 1684262"/>
              <a:gd name="connsiteX163" fmla="*/ 566874 w 1206769"/>
              <a:gd name="connsiteY163" fmla="*/ 503396 h 1684262"/>
              <a:gd name="connsiteX164" fmla="*/ 470767 w 1206769"/>
              <a:gd name="connsiteY164" fmla="*/ 361188 h 1684262"/>
              <a:gd name="connsiteX165" fmla="*/ 632216 w 1206769"/>
              <a:gd name="connsiteY165" fmla="*/ 453485 h 1684262"/>
              <a:gd name="connsiteX166" fmla="*/ 699367 w 1206769"/>
              <a:gd name="connsiteY166" fmla="*/ 515112 h 1684262"/>
              <a:gd name="connsiteX167" fmla="*/ 759089 w 1206769"/>
              <a:gd name="connsiteY167" fmla="*/ 438055 h 1684262"/>
              <a:gd name="connsiteX168" fmla="*/ 678317 w 1206769"/>
              <a:gd name="connsiteY168" fmla="*/ 611029 h 1684262"/>
              <a:gd name="connsiteX169" fmla="*/ 640217 w 1206769"/>
              <a:gd name="connsiteY169" fmla="*/ 587978 h 1684262"/>
              <a:gd name="connsiteX170" fmla="*/ 632216 w 1206769"/>
              <a:gd name="connsiteY170" fmla="*/ 453581 h 1684262"/>
              <a:gd name="connsiteX171" fmla="*/ 632216 w 1206769"/>
              <a:gd name="connsiteY171" fmla="*/ 453485 h 1684262"/>
              <a:gd name="connsiteX172" fmla="*/ 686032 w 1206769"/>
              <a:gd name="connsiteY172" fmla="*/ 837819 h 1684262"/>
              <a:gd name="connsiteX173" fmla="*/ 628310 w 1206769"/>
              <a:gd name="connsiteY173" fmla="*/ 930116 h 1684262"/>
              <a:gd name="connsiteX174" fmla="*/ 686032 w 1206769"/>
              <a:gd name="connsiteY174" fmla="*/ 837914 h 1684262"/>
              <a:gd name="connsiteX175" fmla="*/ 686032 w 1206769"/>
              <a:gd name="connsiteY175" fmla="*/ 837819 h 1684262"/>
              <a:gd name="connsiteX176" fmla="*/ 743658 w 1206769"/>
              <a:gd name="connsiteY176" fmla="*/ 1291400 h 1684262"/>
              <a:gd name="connsiteX177" fmla="*/ 547634 w 1206769"/>
              <a:gd name="connsiteY177" fmla="*/ 1206818 h 1684262"/>
              <a:gd name="connsiteX178" fmla="*/ 573446 w 1206769"/>
              <a:gd name="connsiteY178" fmla="*/ 1222439 h 1684262"/>
              <a:gd name="connsiteX179" fmla="*/ 603450 w 1206769"/>
              <a:gd name="connsiteY179" fmla="*/ 1227487 h 1684262"/>
              <a:gd name="connsiteX180" fmla="*/ 743658 w 1206769"/>
              <a:gd name="connsiteY180" fmla="*/ 1291495 h 1684262"/>
              <a:gd name="connsiteX181" fmla="*/ 743658 w 1206769"/>
              <a:gd name="connsiteY181" fmla="*/ 1291400 h 1684262"/>
              <a:gd name="connsiteX182" fmla="*/ 578399 w 1206769"/>
              <a:gd name="connsiteY182" fmla="*/ 945452 h 1684262"/>
              <a:gd name="connsiteX183" fmla="*/ 689842 w 1206769"/>
              <a:gd name="connsiteY183" fmla="*/ 1122236 h 1684262"/>
              <a:gd name="connsiteX184" fmla="*/ 578399 w 1206769"/>
              <a:gd name="connsiteY184" fmla="*/ 945547 h 1684262"/>
              <a:gd name="connsiteX185" fmla="*/ 578399 w 1206769"/>
              <a:gd name="connsiteY185" fmla="*/ 945452 h 1684262"/>
              <a:gd name="connsiteX186" fmla="*/ 351609 w 1206769"/>
              <a:gd name="connsiteY186" fmla="*/ 1045464 h 1684262"/>
              <a:gd name="connsiteX187" fmla="*/ 382375 w 1206769"/>
              <a:gd name="connsiteY187" fmla="*/ 887825 h 1684262"/>
              <a:gd name="connsiteX188" fmla="*/ 351609 w 1206769"/>
              <a:gd name="connsiteY188" fmla="*/ 1045559 h 1684262"/>
              <a:gd name="connsiteX189" fmla="*/ 351609 w 1206769"/>
              <a:gd name="connsiteY189" fmla="*/ 1045464 h 1684262"/>
              <a:gd name="connsiteX190" fmla="*/ 420761 w 1206769"/>
              <a:gd name="connsiteY190" fmla="*/ 1018413 h 1684262"/>
              <a:gd name="connsiteX191" fmla="*/ 605260 w 1206769"/>
              <a:gd name="connsiteY191" fmla="*/ 1180338 h 1684262"/>
              <a:gd name="connsiteX192" fmla="*/ 420761 w 1206769"/>
              <a:gd name="connsiteY192" fmla="*/ 1018413 h 1684262"/>
              <a:gd name="connsiteX193" fmla="*/ 366944 w 1206769"/>
              <a:gd name="connsiteY193" fmla="*/ 1414272 h 1684262"/>
              <a:gd name="connsiteX194" fmla="*/ 597640 w 1206769"/>
              <a:gd name="connsiteY194" fmla="*/ 1460468 h 1684262"/>
              <a:gd name="connsiteX195" fmla="*/ 366944 w 1206769"/>
              <a:gd name="connsiteY195" fmla="*/ 1414463 h 1684262"/>
              <a:gd name="connsiteX196" fmla="*/ 366944 w 1206769"/>
              <a:gd name="connsiteY196" fmla="*/ 1414272 h 1684262"/>
              <a:gd name="connsiteX197" fmla="*/ 536108 w 1206769"/>
              <a:gd name="connsiteY197" fmla="*/ 1644968 h 1684262"/>
              <a:gd name="connsiteX198" fmla="*/ 498008 w 1206769"/>
              <a:gd name="connsiteY198" fmla="*/ 1625918 h 1684262"/>
              <a:gd name="connsiteX199" fmla="*/ 471148 w 1206769"/>
              <a:gd name="connsiteY199" fmla="*/ 1618202 h 1684262"/>
              <a:gd name="connsiteX200" fmla="*/ 471148 w 1206769"/>
              <a:gd name="connsiteY200" fmla="*/ 1664399 h 1684262"/>
              <a:gd name="connsiteX201" fmla="*/ 401901 w 1206769"/>
              <a:gd name="connsiteY201" fmla="*/ 1579817 h 1684262"/>
              <a:gd name="connsiteX202" fmla="*/ 536108 w 1206769"/>
              <a:gd name="connsiteY202" fmla="*/ 1645158 h 1684262"/>
              <a:gd name="connsiteX203" fmla="*/ 536108 w 1206769"/>
              <a:gd name="connsiteY203" fmla="*/ 1644968 h 1684262"/>
              <a:gd name="connsiteX204" fmla="*/ 616785 w 1206769"/>
              <a:gd name="connsiteY204" fmla="*/ 1564196 h 1684262"/>
              <a:gd name="connsiteX205" fmla="*/ 555349 w 1206769"/>
              <a:gd name="connsiteY205" fmla="*/ 1541145 h 1684262"/>
              <a:gd name="connsiteX206" fmla="*/ 638597 w 1206769"/>
              <a:gd name="connsiteY206" fmla="*/ 1493520 h 1684262"/>
              <a:gd name="connsiteX207" fmla="*/ 739848 w 1206769"/>
              <a:gd name="connsiteY207" fmla="*/ 1525715 h 1684262"/>
              <a:gd name="connsiteX208" fmla="*/ 616785 w 1206769"/>
              <a:gd name="connsiteY208" fmla="*/ 1564386 h 1684262"/>
              <a:gd name="connsiteX209" fmla="*/ 616785 w 1206769"/>
              <a:gd name="connsiteY209" fmla="*/ 1564196 h 1684262"/>
              <a:gd name="connsiteX210" fmla="*/ 752231 w 1206769"/>
              <a:gd name="connsiteY210" fmla="*/ 1664779 h 1684262"/>
              <a:gd name="connsiteX211" fmla="*/ 739658 w 1206769"/>
              <a:gd name="connsiteY211" fmla="*/ 1664779 h 1684262"/>
              <a:gd name="connsiteX212" fmla="*/ 731180 w 1206769"/>
              <a:gd name="connsiteY212" fmla="*/ 1664779 h 1684262"/>
              <a:gd name="connsiteX213" fmla="*/ 727561 w 1206769"/>
              <a:gd name="connsiteY213" fmla="*/ 1664779 h 1684262"/>
              <a:gd name="connsiteX214" fmla="*/ 713750 w 1206769"/>
              <a:gd name="connsiteY214" fmla="*/ 1666780 h 1684262"/>
              <a:gd name="connsiteX215" fmla="*/ 704225 w 1206769"/>
              <a:gd name="connsiteY215" fmla="*/ 1665256 h 1684262"/>
              <a:gd name="connsiteX216" fmla="*/ 705558 w 1206769"/>
              <a:gd name="connsiteY216" fmla="*/ 1667733 h 1684262"/>
              <a:gd name="connsiteX217" fmla="*/ 790045 w 1206769"/>
              <a:gd name="connsiteY217" fmla="*/ 1610106 h 1684262"/>
              <a:gd name="connsiteX218" fmla="*/ 752231 w 1206769"/>
              <a:gd name="connsiteY218" fmla="*/ 1664970 h 1684262"/>
              <a:gd name="connsiteX219" fmla="*/ 752231 w 1206769"/>
              <a:gd name="connsiteY219" fmla="*/ 1664779 h 1684262"/>
              <a:gd name="connsiteX220" fmla="*/ 857863 w 1206769"/>
              <a:gd name="connsiteY220" fmla="*/ 1591056 h 1684262"/>
              <a:gd name="connsiteX221" fmla="*/ 838813 w 1206769"/>
              <a:gd name="connsiteY221" fmla="*/ 1568958 h 1684262"/>
              <a:gd name="connsiteX222" fmla="*/ 836146 w 1206769"/>
              <a:gd name="connsiteY222" fmla="*/ 1564291 h 1684262"/>
              <a:gd name="connsiteX223" fmla="*/ 955179 w 1206769"/>
              <a:gd name="connsiteY223" fmla="*/ 1500720 h 1684262"/>
              <a:gd name="connsiteX224" fmla="*/ 1066493 w 1206769"/>
              <a:gd name="connsiteY224" fmla="*/ 1492065 h 1684262"/>
              <a:gd name="connsiteX225" fmla="*/ 857863 w 1206769"/>
              <a:gd name="connsiteY225" fmla="*/ 1591247 h 1684262"/>
              <a:gd name="connsiteX226" fmla="*/ 857863 w 1206769"/>
              <a:gd name="connsiteY226" fmla="*/ 1591056 h 1684262"/>
              <a:gd name="connsiteX227" fmla="*/ 1054979 w 1206769"/>
              <a:gd name="connsiteY227" fmla="*/ 1445037 h 1684262"/>
              <a:gd name="connsiteX228" fmla="*/ 916632 w 1206769"/>
              <a:gd name="connsiteY228" fmla="*/ 1468184 h 1684262"/>
              <a:gd name="connsiteX229" fmla="*/ 1028170 w 1206769"/>
              <a:gd name="connsiteY229" fmla="*/ 1445228 h 1684262"/>
              <a:gd name="connsiteX230" fmla="*/ 1054979 w 1206769"/>
              <a:gd name="connsiteY230" fmla="*/ 1445037 h 1684262"/>
              <a:gd name="connsiteX231" fmla="*/ 862816 w 1206769"/>
              <a:gd name="connsiteY231" fmla="*/ 1410462 h 1684262"/>
              <a:gd name="connsiteX232" fmla="*/ 647551 w 1206769"/>
              <a:gd name="connsiteY232" fmla="*/ 1448562 h 1684262"/>
              <a:gd name="connsiteX233" fmla="*/ 862816 w 1206769"/>
              <a:gd name="connsiteY233" fmla="*/ 1410653 h 1684262"/>
              <a:gd name="connsiteX234" fmla="*/ 862816 w 1206769"/>
              <a:gd name="connsiteY234" fmla="*/ 1410462 h 1684262"/>
              <a:gd name="connsiteX235" fmla="*/ 689842 w 1206769"/>
              <a:gd name="connsiteY235" fmla="*/ 1391412 h 1684262"/>
              <a:gd name="connsiteX236" fmla="*/ 924347 w 1206769"/>
              <a:gd name="connsiteY236" fmla="*/ 1306830 h 1684262"/>
              <a:gd name="connsiteX237" fmla="*/ 689842 w 1206769"/>
              <a:gd name="connsiteY237" fmla="*/ 1391412 h 1684262"/>
              <a:gd name="connsiteX238" fmla="*/ 1162663 w 1206769"/>
              <a:gd name="connsiteY238" fmla="*/ 1057085 h 1684262"/>
              <a:gd name="connsiteX239" fmla="*/ 1148756 w 1206769"/>
              <a:gd name="connsiteY239" fmla="*/ 1134428 h 1684262"/>
              <a:gd name="connsiteX240" fmla="*/ 1066841 w 1206769"/>
              <a:gd name="connsiteY240" fmla="*/ 1139762 h 1684262"/>
              <a:gd name="connsiteX241" fmla="*/ 1035790 w 1206769"/>
              <a:gd name="connsiteY241" fmla="*/ 1087755 h 1684262"/>
              <a:gd name="connsiteX242" fmla="*/ 1162663 w 1206769"/>
              <a:gd name="connsiteY242" fmla="*/ 1057085 h 1684262"/>
              <a:gd name="connsiteX243" fmla="*/ 987913 w 1206769"/>
              <a:gd name="connsiteY243" fmla="*/ 1181170 h 1684262"/>
              <a:gd name="connsiteX244" fmla="*/ 958923 w 1206769"/>
              <a:gd name="connsiteY244" fmla="*/ 1264444 h 1684262"/>
              <a:gd name="connsiteX245" fmla="*/ 905107 w 1206769"/>
              <a:gd name="connsiteY245" fmla="*/ 1118330 h 1684262"/>
              <a:gd name="connsiteX246" fmla="*/ 987913 w 1206769"/>
              <a:gd name="connsiteY246"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55883 w 1206769"/>
              <a:gd name="connsiteY75" fmla="*/ 1502664 h 1684262"/>
              <a:gd name="connsiteX76" fmla="*/ 255883 w 1206769"/>
              <a:gd name="connsiteY76" fmla="*/ 1502664 h 1684262"/>
              <a:gd name="connsiteX77" fmla="*/ 239976 w 1206769"/>
              <a:gd name="connsiteY77" fmla="*/ 1484281 h 1684262"/>
              <a:gd name="connsiteX78" fmla="*/ 203495 w 1206769"/>
              <a:gd name="connsiteY78" fmla="*/ 1484281 h 1684262"/>
              <a:gd name="connsiteX79" fmla="*/ 187303 w 1206769"/>
              <a:gd name="connsiteY79" fmla="*/ 1499140 h 1684262"/>
              <a:gd name="connsiteX80" fmla="*/ 490674 w 1206769"/>
              <a:gd name="connsiteY80" fmla="*/ 1673352 h 1684262"/>
              <a:gd name="connsiteX81" fmla="*/ 757374 w 1206769"/>
              <a:gd name="connsiteY81" fmla="*/ 1682401 h 1684262"/>
              <a:gd name="connsiteX82" fmla="*/ 988070 w 1206769"/>
              <a:gd name="connsiteY82" fmla="*/ 1594485 h 1684262"/>
              <a:gd name="connsiteX83" fmla="*/ 1152566 w 1206769"/>
              <a:gd name="connsiteY83" fmla="*/ 1394460 h 1684262"/>
              <a:gd name="connsiteX84" fmla="*/ 918822 w 1206769"/>
              <a:gd name="connsiteY84" fmla="*/ 1363507 h 1684262"/>
              <a:gd name="connsiteX85" fmla="*/ 802904 w 1206769"/>
              <a:gd name="connsiteY85" fmla="*/ 1350454 h 1684262"/>
              <a:gd name="connsiteX86" fmla="*/ 841956 w 1206769"/>
              <a:gd name="connsiteY86" fmla="*/ 1326547 h 1684262"/>
              <a:gd name="connsiteX87" fmla="*/ 1018286 w 1206769"/>
              <a:gd name="connsiteY87" fmla="*/ 1315425 h 1684262"/>
              <a:gd name="connsiteX88" fmla="*/ 980354 w 1206769"/>
              <a:gd name="connsiteY88" fmla="*/ 1268921 h 1684262"/>
              <a:gd name="connsiteX89" fmla="*/ 1091488 w 1206769"/>
              <a:gd name="connsiteY89" fmla="*/ 1221043 h 1684262"/>
              <a:gd name="connsiteX90" fmla="*/ 911203 w 1206769"/>
              <a:gd name="connsiteY90" fmla="*/ 1022890 h 1684262"/>
              <a:gd name="connsiteX91" fmla="*/ 1193429 w 1206769"/>
              <a:gd name="connsiteY91" fmla="*/ 899446 h 1684262"/>
              <a:gd name="connsiteX92" fmla="*/ 759089 w 1206769"/>
              <a:gd name="connsiteY92" fmla="*/ 61246 h 1684262"/>
              <a:gd name="connsiteX93" fmla="*/ 720989 w 1206769"/>
              <a:gd name="connsiteY93" fmla="*/ 145828 h 1684262"/>
              <a:gd name="connsiteX94" fmla="*/ 759089 w 1206769"/>
              <a:gd name="connsiteY94" fmla="*/ 61436 h 1684262"/>
              <a:gd name="connsiteX95" fmla="*/ 759089 w 1206769"/>
              <a:gd name="connsiteY95" fmla="*/ 61246 h 1684262"/>
              <a:gd name="connsiteX96" fmla="*/ 363611 w 1206769"/>
              <a:gd name="connsiteY96" fmla="*/ 545783 h 1684262"/>
              <a:gd name="connsiteX97" fmla="*/ 348275 w 1206769"/>
              <a:gd name="connsiteY97" fmla="*/ 553498 h 1684262"/>
              <a:gd name="connsiteX98" fmla="*/ 363611 w 1206769"/>
              <a:gd name="connsiteY98" fmla="*/ 545783 h 1684262"/>
              <a:gd name="connsiteX99" fmla="*/ 232451 w 1206769"/>
              <a:gd name="connsiteY99" fmla="*/ 523113 h 1684262"/>
              <a:gd name="connsiteX100" fmla="*/ 254694 w 1206769"/>
              <a:gd name="connsiteY100" fmla="*/ 664096 h 1684262"/>
              <a:gd name="connsiteX101" fmla="*/ 232451 w 1206769"/>
              <a:gd name="connsiteY101" fmla="*/ 523113 h 1684262"/>
              <a:gd name="connsiteX102" fmla="*/ 340084 w 1206769"/>
              <a:gd name="connsiteY102" fmla="*/ 692277 h 1684262"/>
              <a:gd name="connsiteX103" fmla="*/ 470767 w 1206769"/>
              <a:gd name="connsiteY103" fmla="*/ 684562 h 1684262"/>
              <a:gd name="connsiteX104" fmla="*/ 340084 w 1206769"/>
              <a:gd name="connsiteY104" fmla="*/ 691896 h 1684262"/>
              <a:gd name="connsiteX105" fmla="*/ 340084 w 1206769"/>
              <a:gd name="connsiteY105" fmla="*/ 692277 h 1684262"/>
              <a:gd name="connsiteX106" fmla="*/ 382375 w 1206769"/>
              <a:gd name="connsiteY106" fmla="*/ 615410 h 1684262"/>
              <a:gd name="connsiteX107" fmla="*/ 516868 w 1206769"/>
              <a:gd name="connsiteY107" fmla="*/ 688372 h 1684262"/>
              <a:gd name="connsiteX108" fmla="*/ 382661 w 1206769"/>
              <a:gd name="connsiteY108" fmla="*/ 615029 h 1684262"/>
              <a:gd name="connsiteX109" fmla="*/ 382375 w 1206769"/>
              <a:gd name="connsiteY109" fmla="*/ 615410 h 1684262"/>
              <a:gd name="connsiteX110" fmla="*/ 201400 w 1206769"/>
              <a:gd name="connsiteY110" fmla="*/ 907542 h 1684262"/>
              <a:gd name="connsiteX111" fmla="*/ 163300 w 1206769"/>
              <a:gd name="connsiteY111" fmla="*/ 838295 h 1684262"/>
              <a:gd name="connsiteX112" fmla="*/ 201686 w 1206769"/>
              <a:gd name="connsiteY112" fmla="*/ 907161 h 1684262"/>
              <a:gd name="connsiteX113" fmla="*/ 201400 w 1206769"/>
              <a:gd name="connsiteY113" fmla="*/ 907542 h 1684262"/>
              <a:gd name="connsiteX114" fmla="*/ 97811 w 1206769"/>
              <a:gd name="connsiteY114" fmla="*/ 1285557 h 1684262"/>
              <a:gd name="connsiteX115" fmla="*/ 123279 w 1206769"/>
              <a:gd name="connsiteY115" fmla="*/ 1264178 h 1684262"/>
              <a:gd name="connsiteX116" fmla="*/ 231975 w 1206769"/>
              <a:gd name="connsiteY116" fmla="*/ 1341501 h 1684262"/>
              <a:gd name="connsiteX117" fmla="*/ 97811 w 1206769"/>
              <a:gd name="connsiteY117" fmla="*/ 1285557 h 1684262"/>
              <a:gd name="connsiteX118" fmla="*/ 232928 w 1206769"/>
              <a:gd name="connsiteY118" fmla="*/ 1376077 h 1684262"/>
              <a:gd name="connsiteX119" fmla="*/ 279029 w 1206769"/>
              <a:gd name="connsiteY119" fmla="*/ 1379887 h 1684262"/>
              <a:gd name="connsiteX120" fmla="*/ 232451 w 1206769"/>
              <a:gd name="connsiteY120" fmla="*/ 1376077 h 1684262"/>
              <a:gd name="connsiteX121" fmla="*/ 232928 w 1206769"/>
              <a:gd name="connsiteY121" fmla="*/ 1376077 h 1684262"/>
              <a:gd name="connsiteX122" fmla="*/ 856244 w 1206769"/>
              <a:gd name="connsiteY122" fmla="*/ 715613 h 1684262"/>
              <a:gd name="connsiteX123" fmla="*/ 817635 w 1206769"/>
              <a:gd name="connsiteY123" fmla="*/ 708913 h 1684262"/>
              <a:gd name="connsiteX124" fmla="*/ 721084 w 1206769"/>
              <a:gd name="connsiteY124" fmla="*/ 657225 h 1684262"/>
              <a:gd name="connsiteX125" fmla="*/ 855767 w 1206769"/>
              <a:gd name="connsiteY125" fmla="*/ 715613 h 1684262"/>
              <a:gd name="connsiteX126" fmla="*/ 856244 w 1206769"/>
              <a:gd name="connsiteY126" fmla="*/ 715613 h 1684262"/>
              <a:gd name="connsiteX127" fmla="*/ 663458 w 1206769"/>
              <a:gd name="connsiteY127" fmla="*/ 722662 h 1684262"/>
              <a:gd name="connsiteX128" fmla="*/ 644408 w 1206769"/>
              <a:gd name="connsiteY128" fmla="*/ 807149 h 1684262"/>
              <a:gd name="connsiteX129" fmla="*/ 662981 w 1206769"/>
              <a:gd name="connsiteY129" fmla="*/ 723138 h 1684262"/>
              <a:gd name="connsiteX130" fmla="*/ 663458 w 1206769"/>
              <a:gd name="connsiteY130" fmla="*/ 722662 h 1684262"/>
              <a:gd name="connsiteX131" fmla="*/ 628882 w 1206769"/>
              <a:gd name="connsiteY131" fmla="*/ 753332 h 1684262"/>
              <a:gd name="connsiteX132" fmla="*/ 655742 w 1206769"/>
              <a:gd name="connsiteY132" fmla="*/ 726472 h 1684262"/>
              <a:gd name="connsiteX133" fmla="*/ 628406 w 1206769"/>
              <a:gd name="connsiteY133" fmla="*/ 753332 h 1684262"/>
              <a:gd name="connsiteX134" fmla="*/ 628882 w 1206769"/>
              <a:gd name="connsiteY134" fmla="*/ 753332 h 1684262"/>
              <a:gd name="connsiteX135" fmla="*/ 771090 w 1206769"/>
              <a:gd name="connsiteY135" fmla="*/ 757237 h 1684262"/>
              <a:gd name="connsiteX136" fmla="*/ 690318 w 1206769"/>
              <a:gd name="connsiteY136" fmla="*/ 822579 h 1684262"/>
              <a:gd name="connsiteX137" fmla="*/ 770614 w 1206769"/>
              <a:gd name="connsiteY137" fmla="*/ 757237 h 1684262"/>
              <a:gd name="connsiteX138" fmla="*/ 771090 w 1206769"/>
              <a:gd name="connsiteY138" fmla="*/ 757237 h 1684262"/>
              <a:gd name="connsiteX139" fmla="*/ 759565 w 1206769"/>
              <a:gd name="connsiteY139" fmla="*/ 538162 h 1684262"/>
              <a:gd name="connsiteX140" fmla="*/ 851767 w 1206769"/>
              <a:gd name="connsiteY140" fmla="*/ 480536 h 1684262"/>
              <a:gd name="connsiteX141" fmla="*/ 759089 w 1206769"/>
              <a:gd name="connsiteY141" fmla="*/ 538067 h 1684262"/>
              <a:gd name="connsiteX142" fmla="*/ 759565 w 1206769"/>
              <a:gd name="connsiteY142" fmla="*/ 538162 h 1684262"/>
              <a:gd name="connsiteX143" fmla="*/ 877961 w 1206769"/>
              <a:gd name="connsiteY143" fmla="*/ 342138 h 1684262"/>
              <a:gd name="connsiteX144" fmla="*/ 812619 w 1206769"/>
              <a:gd name="connsiteY144" fmla="*/ 442055 h 1684262"/>
              <a:gd name="connsiteX145" fmla="*/ 877961 w 1206769"/>
              <a:gd name="connsiteY145" fmla="*/ 342138 h 1684262"/>
              <a:gd name="connsiteX146" fmla="*/ 681841 w 1206769"/>
              <a:gd name="connsiteY146" fmla="*/ 323088 h 1684262"/>
              <a:gd name="connsiteX147" fmla="*/ 758803 w 1206769"/>
              <a:gd name="connsiteY147" fmla="*/ 430816 h 1684262"/>
              <a:gd name="connsiteX148" fmla="*/ 643455 w 1206769"/>
              <a:gd name="connsiteY148" fmla="*/ 396145 h 1684262"/>
              <a:gd name="connsiteX149" fmla="*/ 639550 w 1206769"/>
              <a:gd name="connsiteY149" fmla="*/ 438436 h 1684262"/>
              <a:gd name="connsiteX150" fmla="*/ 682127 w 1206769"/>
              <a:gd name="connsiteY150" fmla="*/ 323088 h 1684262"/>
              <a:gd name="connsiteX151" fmla="*/ 681841 w 1206769"/>
              <a:gd name="connsiteY151" fmla="*/ 323088 h 1684262"/>
              <a:gd name="connsiteX152" fmla="*/ 351323 w 1206769"/>
              <a:gd name="connsiteY152" fmla="*/ 219361 h 1684262"/>
              <a:gd name="connsiteX153" fmla="*/ 383994 w 1206769"/>
              <a:gd name="connsiteY153" fmla="*/ 183070 h 1684262"/>
              <a:gd name="connsiteX154" fmla="*/ 403711 w 1206769"/>
              <a:gd name="connsiteY154" fmla="*/ 175069 h 1684262"/>
              <a:gd name="connsiteX155" fmla="*/ 411331 w 1206769"/>
              <a:gd name="connsiteY155" fmla="*/ 176117 h 1684262"/>
              <a:gd name="connsiteX156" fmla="*/ 569351 w 1206769"/>
              <a:gd name="connsiteY156" fmla="*/ 242792 h 1684262"/>
              <a:gd name="connsiteX157" fmla="*/ 569922 w 1206769"/>
              <a:gd name="connsiteY157" fmla="*/ 242792 h 1684262"/>
              <a:gd name="connsiteX158" fmla="*/ 558873 w 1206769"/>
              <a:gd name="connsiteY158" fmla="*/ 299942 h 1684262"/>
              <a:gd name="connsiteX159" fmla="*/ 351609 w 1206769"/>
              <a:gd name="connsiteY159" fmla="*/ 219075 h 1684262"/>
              <a:gd name="connsiteX160" fmla="*/ 351323 w 1206769"/>
              <a:gd name="connsiteY160" fmla="*/ 219361 h 1684262"/>
              <a:gd name="connsiteX161" fmla="*/ 470767 w 1206769"/>
              <a:gd name="connsiteY161" fmla="*/ 361188 h 1684262"/>
              <a:gd name="connsiteX162" fmla="*/ 566874 w 1206769"/>
              <a:gd name="connsiteY162" fmla="*/ 503396 h 1684262"/>
              <a:gd name="connsiteX163" fmla="*/ 470767 w 1206769"/>
              <a:gd name="connsiteY163" fmla="*/ 361188 h 1684262"/>
              <a:gd name="connsiteX164" fmla="*/ 632216 w 1206769"/>
              <a:gd name="connsiteY164" fmla="*/ 453485 h 1684262"/>
              <a:gd name="connsiteX165" fmla="*/ 699367 w 1206769"/>
              <a:gd name="connsiteY165" fmla="*/ 515112 h 1684262"/>
              <a:gd name="connsiteX166" fmla="*/ 759089 w 1206769"/>
              <a:gd name="connsiteY166" fmla="*/ 438055 h 1684262"/>
              <a:gd name="connsiteX167" fmla="*/ 678317 w 1206769"/>
              <a:gd name="connsiteY167" fmla="*/ 611029 h 1684262"/>
              <a:gd name="connsiteX168" fmla="*/ 640217 w 1206769"/>
              <a:gd name="connsiteY168" fmla="*/ 587978 h 1684262"/>
              <a:gd name="connsiteX169" fmla="*/ 632216 w 1206769"/>
              <a:gd name="connsiteY169" fmla="*/ 453581 h 1684262"/>
              <a:gd name="connsiteX170" fmla="*/ 632216 w 1206769"/>
              <a:gd name="connsiteY170" fmla="*/ 453485 h 1684262"/>
              <a:gd name="connsiteX171" fmla="*/ 686032 w 1206769"/>
              <a:gd name="connsiteY171" fmla="*/ 837819 h 1684262"/>
              <a:gd name="connsiteX172" fmla="*/ 628310 w 1206769"/>
              <a:gd name="connsiteY172" fmla="*/ 930116 h 1684262"/>
              <a:gd name="connsiteX173" fmla="*/ 686032 w 1206769"/>
              <a:gd name="connsiteY173" fmla="*/ 837914 h 1684262"/>
              <a:gd name="connsiteX174" fmla="*/ 686032 w 1206769"/>
              <a:gd name="connsiteY174" fmla="*/ 837819 h 1684262"/>
              <a:gd name="connsiteX175" fmla="*/ 743658 w 1206769"/>
              <a:gd name="connsiteY175" fmla="*/ 1291400 h 1684262"/>
              <a:gd name="connsiteX176" fmla="*/ 547634 w 1206769"/>
              <a:gd name="connsiteY176" fmla="*/ 1206818 h 1684262"/>
              <a:gd name="connsiteX177" fmla="*/ 573446 w 1206769"/>
              <a:gd name="connsiteY177" fmla="*/ 1222439 h 1684262"/>
              <a:gd name="connsiteX178" fmla="*/ 603450 w 1206769"/>
              <a:gd name="connsiteY178" fmla="*/ 1227487 h 1684262"/>
              <a:gd name="connsiteX179" fmla="*/ 743658 w 1206769"/>
              <a:gd name="connsiteY179" fmla="*/ 1291495 h 1684262"/>
              <a:gd name="connsiteX180" fmla="*/ 743658 w 1206769"/>
              <a:gd name="connsiteY180" fmla="*/ 1291400 h 1684262"/>
              <a:gd name="connsiteX181" fmla="*/ 578399 w 1206769"/>
              <a:gd name="connsiteY181" fmla="*/ 945452 h 1684262"/>
              <a:gd name="connsiteX182" fmla="*/ 689842 w 1206769"/>
              <a:gd name="connsiteY182" fmla="*/ 1122236 h 1684262"/>
              <a:gd name="connsiteX183" fmla="*/ 578399 w 1206769"/>
              <a:gd name="connsiteY183" fmla="*/ 945547 h 1684262"/>
              <a:gd name="connsiteX184" fmla="*/ 578399 w 1206769"/>
              <a:gd name="connsiteY184" fmla="*/ 945452 h 1684262"/>
              <a:gd name="connsiteX185" fmla="*/ 351609 w 1206769"/>
              <a:gd name="connsiteY185" fmla="*/ 1045464 h 1684262"/>
              <a:gd name="connsiteX186" fmla="*/ 382375 w 1206769"/>
              <a:gd name="connsiteY186" fmla="*/ 887825 h 1684262"/>
              <a:gd name="connsiteX187" fmla="*/ 351609 w 1206769"/>
              <a:gd name="connsiteY187" fmla="*/ 1045559 h 1684262"/>
              <a:gd name="connsiteX188" fmla="*/ 351609 w 1206769"/>
              <a:gd name="connsiteY188" fmla="*/ 1045464 h 1684262"/>
              <a:gd name="connsiteX189" fmla="*/ 420761 w 1206769"/>
              <a:gd name="connsiteY189" fmla="*/ 1018413 h 1684262"/>
              <a:gd name="connsiteX190" fmla="*/ 605260 w 1206769"/>
              <a:gd name="connsiteY190" fmla="*/ 1180338 h 1684262"/>
              <a:gd name="connsiteX191" fmla="*/ 420761 w 1206769"/>
              <a:gd name="connsiteY191" fmla="*/ 1018413 h 1684262"/>
              <a:gd name="connsiteX192" fmla="*/ 366944 w 1206769"/>
              <a:gd name="connsiteY192" fmla="*/ 1414272 h 1684262"/>
              <a:gd name="connsiteX193" fmla="*/ 597640 w 1206769"/>
              <a:gd name="connsiteY193" fmla="*/ 1460468 h 1684262"/>
              <a:gd name="connsiteX194" fmla="*/ 366944 w 1206769"/>
              <a:gd name="connsiteY194" fmla="*/ 1414463 h 1684262"/>
              <a:gd name="connsiteX195" fmla="*/ 366944 w 1206769"/>
              <a:gd name="connsiteY195" fmla="*/ 1414272 h 1684262"/>
              <a:gd name="connsiteX196" fmla="*/ 536108 w 1206769"/>
              <a:gd name="connsiteY196" fmla="*/ 1644968 h 1684262"/>
              <a:gd name="connsiteX197" fmla="*/ 498008 w 1206769"/>
              <a:gd name="connsiteY197" fmla="*/ 1625918 h 1684262"/>
              <a:gd name="connsiteX198" fmla="*/ 471148 w 1206769"/>
              <a:gd name="connsiteY198" fmla="*/ 1618202 h 1684262"/>
              <a:gd name="connsiteX199" fmla="*/ 471148 w 1206769"/>
              <a:gd name="connsiteY199" fmla="*/ 1664399 h 1684262"/>
              <a:gd name="connsiteX200" fmla="*/ 401901 w 1206769"/>
              <a:gd name="connsiteY200" fmla="*/ 1579817 h 1684262"/>
              <a:gd name="connsiteX201" fmla="*/ 536108 w 1206769"/>
              <a:gd name="connsiteY201" fmla="*/ 1645158 h 1684262"/>
              <a:gd name="connsiteX202" fmla="*/ 536108 w 1206769"/>
              <a:gd name="connsiteY202" fmla="*/ 1644968 h 1684262"/>
              <a:gd name="connsiteX203" fmla="*/ 616785 w 1206769"/>
              <a:gd name="connsiteY203" fmla="*/ 1564196 h 1684262"/>
              <a:gd name="connsiteX204" fmla="*/ 555349 w 1206769"/>
              <a:gd name="connsiteY204" fmla="*/ 1541145 h 1684262"/>
              <a:gd name="connsiteX205" fmla="*/ 638597 w 1206769"/>
              <a:gd name="connsiteY205" fmla="*/ 1493520 h 1684262"/>
              <a:gd name="connsiteX206" fmla="*/ 739848 w 1206769"/>
              <a:gd name="connsiteY206" fmla="*/ 1525715 h 1684262"/>
              <a:gd name="connsiteX207" fmla="*/ 616785 w 1206769"/>
              <a:gd name="connsiteY207" fmla="*/ 1564386 h 1684262"/>
              <a:gd name="connsiteX208" fmla="*/ 616785 w 1206769"/>
              <a:gd name="connsiteY208" fmla="*/ 1564196 h 1684262"/>
              <a:gd name="connsiteX209" fmla="*/ 752231 w 1206769"/>
              <a:gd name="connsiteY209" fmla="*/ 1664779 h 1684262"/>
              <a:gd name="connsiteX210" fmla="*/ 739658 w 1206769"/>
              <a:gd name="connsiteY210" fmla="*/ 1664779 h 1684262"/>
              <a:gd name="connsiteX211" fmla="*/ 731180 w 1206769"/>
              <a:gd name="connsiteY211" fmla="*/ 1664779 h 1684262"/>
              <a:gd name="connsiteX212" fmla="*/ 727561 w 1206769"/>
              <a:gd name="connsiteY212" fmla="*/ 1664779 h 1684262"/>
              <a:gd name="connsiteX213" fmla="*/ 713750 w 1206769"/>
              <a:gd name="connsiteY213" fmla="*/ 1666780 h 1684262"/>
              <a:gd name="connsiteX214" fmla="*/ 704225 w 1206769"/>
              <a:gd name="connsiteY214" fmla="*/ 1665256 h 1684262"/>
              <a:gd name="connsiteX215" fmla="*/ 705558 w 1206769"/>
              <a:gd name="connsiteY215" fmla="*/ 1667733 h 1684262"/>
              <a:gd name="connsiteX216" fmla="*/ 790045 w 1206769"/>
              <a:gd name="connsiteY216" fmla="*/ 1610106 h 1684262"/>
              <a:gd name="connsiteX217" fmla="*/ 752231 w 1206769"/>
              <a:gd name="connsiteY217" fmla="*/ 1664970 h 1684262"/>
              <a:gd name="connsiteX218" fmla="*/ 752231 w 1206769"/>
              <a:gd name="connsiteY218" fmla="*/ 1664779 h 1684262"/>
              <a:gd name="connsiteX219" fmla="*/ 857863 w 1206769"/>
              <a:gd name="connsiteY219" fmla="*/ 1591056 h 1684262"/>
              <a:gd name="connsiteX220" fmla="*/ 838813 w 1206769"/>
              <a:gd name="connsiteY220" fmla="*/ 1568958 h 1684262"/>
              <a:gd name="connsiteX221" fmla="*/ 836146 w 1206769"/>
              <a:gd name="connsiteY221" fmla="*/ 1564291 h 1684262"/>
              <a:gd name="connsiteX222" fmla="*/ 955179 w 1206769"/>
              <a:gd name="connsiteY222" fmla="*/ 1500720 h 1684262"/>
              <a:gd name="connsiteX223" fmla="*/ 1066493 w 1206769"/>
              <a:gd name="connsiteY223" fmla="*/ 1492065 h 1684262"/>
              <a:gd name="connsiteX224" fmla="*/ 857863 w 1206769"/>
              <a:gd name="connsiteY224" fmla="*/ 1591247 h 1684262"/>
              <a:gd name="connsiteX225" fmla="*/ 857863 w 1206769"/>
              <a:gd name="connsiteY225" fmla="*/ 1591056 h 1684262"/>
              <a:gd name="connsiteX226" fmla="*/ 1054979 w 1206769"/>
              <a:gd name="connsiteY226" fmla="*/ 1445037 h 1684262"/>
              <a:gd name="connsiteX227" fmla="*/ 916632 w 1206769"/>
              <a:gd name="connsiteY227" fmla="*/ 1468184 h 1684262"/>
              <a:gd name="connsiteX228" fmla="*/ 1028170 w 1206769"/>
              <a:gd name="connsiteY228" fmla="*/ 1445228 h 1684262"/>
              <a:gd name="connsiteX229" fmla="*/ 1054979 w 1206769"/>
              <a:gd name="connsiteY229" fmla="*/ 1445037 h 1684262"/>
              <a:gd name="connsiteX230" fmla="*/ 862816 w 1206769"/>
              <a:gd name="connsiteY230" fmla="*/ 1410462 h 1684262"/>
              <a:gd name="connsiteX231" fmla="*/ 647551 w 1206769"/>
              <a:gd name="connsiteY231" fmla="*/ 1448562 h 1684262"/>
              <a:gd name="connsiteX232" fmla="*/ 862816 w 1206769"/>
              <a:gd name="connsiteY232" fmla="*/ 1410653 h 1684262"/>
              <a:gd name="connsiteX233" fmla="*/ 862816 w 1206769"/>
              <a:gd name="connsiteY233" fmla="*/ 1410462 h 1684262"/>
              <a:gd name="connsiteX234" fmla="*/ 689842 w 1206769"/>
              <a:gd name="connsiteY234" fmla="*/ 1391412 h 1684262"/>
              <a:gd name="connsiteX235" fmla="*/ 924347 w 1206769"/>
              <a:gd name="connsiteY235" fmla="*/ 1306830 h 1684262"/>
              <a:gd name="connsiteX236" fmla="*/ 689842 w 1206769"/>
              <a:gd name="connsiteY236" fmla="*/ 1391412 h 1684262"/>
              <a:gd name="connsiteX237" fmla="*/ 1162663 w 1206769"/>
              <a:gd name="connsiteY237" fmla="*/ 1057085 h 1684262"/>
              <a:gd name="connsiteX238" fmla="*/ 1148756 w 1206769"/>
              <a:gd name="connsiteY238" fmla="*/ 1134428 h 1684262"/>
              <a:gd name="connsiteX239" fmla="*/ 1066841 w 1206769"/>
              <a:gd name="connsiteY239" fmla="*/ 1139762 h 1684262"/>
              <a:gd name="connsiteX240" fmla="*/ 1035790 w 1206769"/>
              <a:gd name="connsiteY240" fmla="*/ 1087755 h 1684262"/>
              <a:gd name="connsiteX241" fmla="*/ 1162663 w 1206769"/>
              <a:gd name="connsiteY241" fmla="*/ 1057085 h 1684262"/>
              <a:gd name="connsiteX242" fmla="*/ 987913 w 1206769"/>
              <a:gd name="connsiteY242" fmla="*/ 1181170 h 1684262"/>
              <a:gd name="connsiteX243" fmla="*/ 958923 w 1206769"/>
              <a:gd name="connsiteY243" fmla="*/ 1264444 h 1684262"/>
              <a:gd name="connsiteX244" fmla="*/ 905107 w 1206769"/>
              <a:gd name="connsiteY244" fmla="*/ 1118330 h 1684262"/>
              <a:gd name="connsiteX245" fmla="*/ 987913 w 1206769"/>
              <a:gd name="connsiteY245"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255883 w 1206769"/>
              <a:gd name="connsiteY74" fmla="*/ 1502664 h 1684262"/>
              <a:gd name="connsiteX75" fmla="*/ 255883 w 1206769"/>
              <a:gd name="connsiteY75" fmla="*/ 1502664 h 1684262"/>
              <a:gd name="connsiteX76" fmla="*/ 239976 w 1206769"/>
              <a:gd name="connsiteY76" fmla="*/ 1484281 h 1684262"/>
              <a:gd name="connsiteX77" fmla="*/ 203495 w 1206769"/>
              <a:gd name="connsiteY77" fmla="*/ 1484281 h 1684262"/>
              <a:gd name="connsiteX78" fmla="*/ 187303 w 1206769"/>
              <a:gd name="connsiteY78" fmla="*/ 1499140 h 1684262"/>
              <a:gd name="connsiteX79" fmla="*/ 490674 w 1206769"/>
              <a:gd name="connsiteY79" fmla="*/ 1673352 h 1684262"/>
              <a:gd name="connsiteX80" fmla="*/ 757374 w 1206769"/>
              <a:gd name="connsiteY80" fmla="*/ 1682401 h 1684262"/>
              <a:gd name="connsiteX81" fmla="*/ 988070 w 1206769"/>
              <a:gd name="connsiteY81" fmla="*/ 1594485 h 1684262"/>
              <a:gd name="connsiteX82" fmla="*/ 1152566 w 1206769"/>
              <a:gd name="connsiteY82" fmla="*/ 1394460 h 1684262"/>
              <a:gd name="connsiteX83" fmla="*/ 918822 w 1206769"/>
              <a:gd name="connsiteY83" fmla="*/ 1363507 h 1684262"/>
              <a:gd name="connsiteX84" fmla="*/ 802904 w 1206769"/>
              <a:gd name="connsiteY84" fmla="*/ 1350454 h 1684262"/>
              <a:gd name="connsiteX85" fmla="*/ 841956 w 1206769"/>
              <a:gd name="connsiteY85" fmla="*/ 1326547 h 1684262"/>
              <a:gd name="connsiteX86" fmla="*/ 1018286 w 1206769"/>
              <a:gd name="connsiteY86" fmla="*/ 1315425 h 1684262"/>
              <a:gd name="connsiteX87" fmla="*/ 980354 w 1206769"/>
              <a:gd name="connsiteY87" fmla="*/ 1268921 h 1684262"/>
              <a:gd name="connsiteX88" fmla="*/ 1091488 w 1206769"/>
              <a:gd name="connsiteY88" fmla="*/ 1221043 h 1684262"/>
              <a:gd name="connsiteX89" fmla="*/ 911203 w 1206769"/>
              <a:gd name="connsiteY89" fmla="*/ 1022890 h 1684262"/>
              <a:gd name="connsiteX90" fmla="*/ 1193429 w 1206769"/>
              <a:gd name="connsiteY90" fmla="*/ 899446 h 1684262"/>
              <a:gd name="connsiteX91" fmla="*/ 759089 w 1206769"/>
              <a:gd name="connsiteY91" fmla="*/ 61246 h 1684262"/>
              <a:gd name="connsiteX92" fmla="*/ 720989 w 1206769"/>
              <a:gd name="connsiteY92" fmla="*/ 145828 h 1684262"/>
              <a:gd name="connsiteX93" fmla="*/ 759089 w 1206769"/>
              <a:gd name="connsiteY93" fmla="*/ 61436 h 1684262"/>
              <a:gd name="connsiteX94" fmla="*/ 759089 w 1206769"/>
              <a:gd name="connsiteY94" fmla="*/ 61246 h 1684262"/>
              <a:gd name="connsiteX95" fmla="*/ 363611 w 1206769"/>
              <a:gd name="connsiteY95" fmla="*/ 545783 h 1684262"/>
              <a:gd name="connsiteX96" fmla="*/ 348275 w 1206769"/>
              <a:gd name="connsiteY96" fmla="*/ 553498 h 1684262"/>
              <a:gd name="connsiteX97" fmla="*/ 363611 w 1206769"/>
              <a:gd name="connsiteY97" fmla="*/ 545783 h 1684262"/>
              <a:gd name="connsiteX98" fmla="*/ 232451 w 1206769"/>
              <a:gd name="connsiteY98" fmla="*/ 523113 h 1684262"/>
              <a:gd name="connsiteX99" fmla="*/ 254694 w 1206769"/>
              <a:gd name="connsiteY99" fmla="*/ 664096 h 1684262"/>
              <a:gd name="connsiteX100" fmla="*/ 232451 w 1206769"/>
              <a:gd name="connsiteY100" fmla="*/ 523113 h 1684262"/>
              <a:gd name="connsiteX101" fmla="*/ 340084 w 1206769"/>
              <a:gd name="connsiteY101" fmla="*/ 692277 h 1684262"/>
              <a:gd name="connsiteX102" fmla="*/ 470767 w 1206769"/>
              <a:gd name="connsiteY102" fmla="*/ 684562 h 1684262"/>
              <a:gd name="connsiteX103" fmla="*/ 340084 w 1206769"/>
              <a:gd name="connsiteY103" fmla="*/ 691896 h 1684262"/>
              <a:gd name="connsiteX104" fmla="*/ 340084 w 1206769"/>
              <a:gd name="connsiteY104" fmla="*/ 692277 h 1684262"/>
              <a:gd name="connsiteX105" fmla="*/ 382375 w 1206769"/>
              <a:gd name="connsiteY105" fmla="*/ 615410 h 1684262"/>
              <a:gd name="connsiteX106" fmla="*/ 516868 w 1206769"/>
              <a:gd name="connsiteY106" fmla="*/ 688372 h 1684262"/>
              <a:gd name="connsiteX107" fmla="*/ 382661 w 1206769"/>
              <a:gd name="connsiteY107" fmla="*/ 615029 h 1684262"/>
              <a:gd name="connsiteX108" fmla="*/ 382375 w 1206769"/>
              <a:gd name="connsiteY108" fmla="*/ 615410 h 1684262"/>
              <a:gd name="connsiteX109" fmla="*/ 201400 w 1206769"/>
              <a:gd name="connsiteY109" fmla="*/ 907542 h 1684262"/>
              <a:gd name="connsiteX110" fmla="*/ 163300 w 1206769"/>
              <a:gd name="connsiteY110" fmla="*/ 838295 h 1684262"/>
              <a:gd name="connsiteX111" fmla="*/ 201686 w 1206769"/>
              <a:gd name="connsiteY111" fmla="*/ 907161 h 1684262"/>
              <a:gd name="connsiteX112" fmla="*/ 201400 w 1206769"/>
              <a:gd name="connsiteY112" fmla="*/ 907542 h 1684262"/>
              <a:gd name="connsiteX113" fmla="*/ 97811 w 1206769"/>
              <a:gd name="connsiteY113" fmla="*/ 1285557 h 1684262"/>
              <a:gd name="connsiteX114" fmla="*/ 123279 w 1206769"/>
              <a:gd name="connsiteY114" fmla="*/ 1264178 h 1684262"/>
              <a:gd name="connsiteX115" fmla="*/ 231975 w 1206769"/>
              <a:gd name="connsiteY115" fmla="*/ 1341501 h 1684262"/>
              <a:gd name="connsiteX116" fmla="*/ 97811 w 1206769"/>
              <a:gd name="connsiteY116" fmla="*/ 1285557 h 1684262"/>
              <a:gd name="connsiteX117" fmla="*/ 232928 w 1206769"/>
              <a:gd name="connsiteY117" fmla="*/ 1376077 h 1684262"/>
              <a:gd name="connsiteX118" fmla="*/ 279029 w 1206769"/>
              <a:gd name="connsiteY118" fmla="*/ 1379887 h 1684262"/>
              <a:gd name="connsiteX119" fmla="*/ 232451 w 1206769"/>
              <a:gd name="connsiteY119" fmla="*/ 1376077 h 1684262"/>
              <a:gd name="connsiteX120" fmla="*/ 232928 w 1206769"/>
              <a:gd name="connsiteY120" fmla="*/ 1376077 h 1684262"/>
              <a:gd name="connsiteX121" fmla="*/ 856244 w 1206769"/>
              <a:gd name="connsiteY121" fmla="*/ 715613 h 1684262"/>
              <a:gd name="connsiteX122" fmla="*/ 817635 w 1206769"/>
              <a:gd name="connsiteY122" fmla="*/ 708913 h 1684262"/>
              <a:gd name="connsiteX123" fmla="*/ 721084 w 1206769"/>
              <a:gd name="connsiteY123" fmla="*/ 657225 h 1684262"/>
              <a:gd name="connsiteX124" fmla="*/ 855767 w 1206769"/>
              <a:gd name="connsiteY124" fmla="*/ 715613 h 1684262"/>
              <a:gd name="connsiteX125" fmla="*/ 856244 w 1206769"/>
              <a:gd name="connsiteY125" fmla="*/ 715613 h 1684262"/>
              <a:gd name="connsiteX126" fmla="*/ 663458 w 1206769"/>
              <a:gd name="connsiteY126" fmla="*/ 722662 h 1684262"/>
              <a:gd name="connsiteX127" fmla="*/ 644408 w 1206769"/>
              <a:gd name="connsiteY127" fmla="*/ 807149 h 1684262"/>
              <a:gd name="connsiteX128" fmla="*/ 662981 w 1206769"/>
              <a:gd name="connsiteY128" fmla="*/ 723138 h 1684262"/>
              <a:gd name="connsiteX129" fmla="*/ 663458 w 1206769"/>
              <a:gd name="connsiteY129" fmla="*/ 722662 h 1684262"/>
              <a:gd name="connsiteX130" fmla="*/ 628882 w 1206769"/>
              <a:gd name="connsiteY130" fmla="*/ 753332 h 1684262"/>
              <a:gd name="connsiteX131" fmla="*/ 655742 w 1206769"/>
              <a:gd name="connsiteY131" fmla="*/ 726472 h 1684262"/>
              <a:gd name="connsiteX132" fmla="*/ 628406 w 1206769"/>
              <a:gd name="connsiteY132" fmla="*/ 753332 h 1684262"/>
              <a:gd name="connsiteX133" fmla="*/ 628882 w 1206769"/>
              <a:gd name="connsiteY133" fmla="*/ 753332 h 1684262"/>
              <a:gd name="connsiteX134" fmla="*/ 771090 w 1206769"/>
              <a:gd name="connsiteY134" fmla="*/ 757237 h 1684262"/>
              <a:gd name="connsiteX135" fmla="*/ 690318 w 1206769"/>
              <a:gd name="connsiteY135" fmla="*/ 822579 h 1684262"/>
              <a:gd name="connsiteX136" fmla="*/ 770614 w 1206769"/>
              <a:gd name="connsiteY136" fmla="*/ 757237 h 1684262"/>
              <a:gd name="connsiteX137" fmla="*/ 771090 w 1206769"/>
              <a:gd name="connsiteY137" fmla="*/ 757237 h 1684262"/>
              <a:gd name="connsiteX138" fmla="*/ 759565 w 1206769"/>
              <a:gd name="connsiteY138" fmla="*/ 538162 h 1684262"/>
              <a:gd name="connsiteX139" fmla="*/ 851767 w 1206769"/>
              <a:gd name="connsiteY139" fmla="*/ 480536 h 1684262"/>
              <a:gd name="connsiteX140" fmla="*/ 759089 w 1206769"/>
              <a:gd name="connsiteY140" fmla="*/ 538067 h 1684262"/>
              <a:gd name="connsiteX141" fmla="*/ 759565 w 1206769"/>
              <a:gd name="connsiteY141" fmla="*/ 538162 h 1684262"/>
              <a:gd name="connsiteX142" fmla="*/ 877961 w 1206769"/>
              <a:gd name="connsiteY142" fmla="*/ 342138 h 1684262"/>
              <a:gd name="connsiteX143" fmla="*/ 812619 w 1206769"/>
              <a:gd name="connsiteY143" fmla="*/ 442055 h 1684262"/>
              <a:gd name="connsiteX144" fmla="*/ 877961 w 1206769"/>
              <a:gd name="connsiteY144" fmla="*/ 342138 h 1684262"/>
              <a:gd name="connsiteX145" fmla="*/ 681841 w 1206769"/>
              <a:gd name="connsiteY145" fmla="*/ 323088 h 1684262"/>
              <a:gd name="connsiteX146" fmla="*/ 758803 w 1206769"/>
              <a:gd name="connsiteY146" fmla="*/ 430816 h 1684262"/>
              <a:gd name="connsiteX147" fmla="*/ 643455 w 1206769"/>
              <a:gd name="connsiteY147" fmla="*/ 396145 h 1684262"/>
              <a:gd name="connsiteX148" fmla="*/ 639550 w 1206769"/>
              <a:gd name="connsiteY148" fmla="*/ 438436 h 1684262"/>
              <a:gd name="connsiteX149" fmla="*/ 682127 w 1206769"/>
              <a:gd name="connsiteY149" fmla="*/ 323088 h 1684262"/>
              <a:gd name="connsiteX150" fmla="*/ 681841 w 1206769"/>
              <a:gd name="connsiteY150" fmla="*/ 323088 h 1684262"/>
              <a:gd name="connsiteX151" fmla="*/ 351323 w 1206769"/>
              <a:gd name="connsiteY151" fmla="*/ 219361 h 1684262"/>
              <a:gd name="connsiteX152" fmla="*/ 383994 w 1206769"/>
              <a:gd name="connsiteY152" fmla="*/ 183070 h 1684262"/>
              <a:gd name="connsiteX153" fmla="*/ 403711 w 1206769"/>
              <a:gd name="connsiteY153" fmla="*/ 175069 h 1684262"/>
              <a:gd name="connsiteX154" fmla="*/ 411331 w 1206769"/>
              <a:gd name="connsiteY154" fmla="*/ 176117 h 1684262"/>
              <a:gd name="connsiteX155" fmla="*/ 569351 w 1206769"/>
              <a:gd name="connsiteY155" fmla="*/ 242792 h 1684262"/>
              <a:gd name="connsiteX156" fmla="*/ 569922 w 1206769"/>
              <a:gd name="connsiteY156" fmla="*/ 242792 h 1684262"/>
              <a:gd name="connsiteX157" fmla="*/ 558873 w 1206769"/>
              <a:gd name="connsiteY157" fmla="*/ 299942 h 1684262"/>
              <a:gd name="connsiteX158" fmla="*/ 351609 w 1206769"/>
              <a:gd name="connsiteY158" fmla="*/ 219075 h 1684262"/>
              <a:gd name="connsiteX159" fmla="*/ 351323 w 1206769"/>
              <a:gd name="connsiteY159" fmla="*/ 219361 h 1684262"/>
              <a:gd name="connsiteX160" fmla="*/ 470767 w 1206769"/>
              <a:gd name="connsiteY160" fmla="*/ 361188 h 1684262"/>
              <a:gd name="connsiteX161" fmla="*/ 566874 w 1206769"/>
              <a:gd name="connsiteY161" fmla="*/ 503396 h 1684262"/>
              <a:gd name="connsiteX162" fmla="*/ 470767 w 1206769"/>
              <a:gd name="connsiteY162" fmla="*/ 361188 h 1684262"/>
              <a:gd name="connsiteX163" fmla="*/ 632216 w 1206769"/>
              <a:gd name="connsiteY163" fmla="*/ 453485 h 1684262"/>
              <a:gd name="connsiteX164" fmla="*/ 699367 w 1206769"/>
              <a:gd name="connsiteY164" fmla="*/ 515112 h 1684262"/>
              <a:gd name="connsiteX165" fmla="*/ 759089 w 1206769"/>
              <a:gd name="connsiteY165" fmla="*/ 438055 h 1684262"/>
              <a:gd name="connsiteX166" fmla="*/ 678317 w 1206769"/>
              <a:gd name="connsiteY166" fmla="*/ 611029 h 1684262"/>
              <a:gd name="connsiteX167" fmla="*/ 640217 w 1206769"/>
              <a:gd name="connsiteY167" fmla="*/ 587978 h 1684262"/>
              <a:gd name="connsiteX168" fmla="*/ 632216 w 1206769"/>
              <a:gd name="connsiteY168" fmla="*/ 453581 h 1684262"/>
              <a:gd name="connsiteX169" fmla="*/ 632216 w 1206769"/>
              <a:gd name="connsiteY169" fmla="*/ 453485 h 1684262"/>
              <a:gd name="connsiteX170" fmla="*/ 686032 w 1206769"/>
              <a:gd name="connsiteY170" fmla="*/ 837819 h 1684262"/>
              <a:gd name="connsiteX171" fmla="*/ 628310 w 1206769"/>
              <a:gd name="connsiteY171" fmla="*/ 930116 h 1684262"/>
              <a:gd name="connsiteX172" fmla="*/ 686032 w 1206769"/>
              <a:gd name="connsiteY172" fmla="*/ 837914 h 1684262"/>
              <a:gd name="connsiteX173" fmla="*/ 686032 w 1206769"/>
              <a:gd name="connsiteY173" fmla="*/ 837819 h 1684262"/>
              <a:gd name="connsiteX174" fmla="*/ 743658 w 1206769"/>
              <a:gd name="connsiteY174" fmla="*/ 1291400 h 1684262"/>
              <a:gd name="connsiteX175" fmla="*/ 547634 w 1206769"/>
              <a:gd name="connsiteY175" fmla="*/ 1206818 h 1684262"/>
              <a:gd name="connsiteX176" fmla="*/ 573446 w 1206769"/>
              <a:gd name="connsiteY176" fmla="*/ 1222439 h 1684262"/>
              <a:gd name="connsiteX177" fmla="*/ 603450 w 1206769"/>
              <a:gd name="connsiteY177" fmla="*/ 1227487 h 1684262"/>
              <a:gd name="connsiteX178" fmla="*/ 743658 w 1206769"/>
              <a:gd name="connsiteY178" fmla="*/ 1291495 h 1684262"/>
              <a:gd name="connsiteX179" fmla="*/ 743658 w 1206769"/>
              <a:gd name="connsiteY179" fmla="*/ 1291400 h 1684262"/>
              <a:gd name="connsiteX180" fmla="*/ 578399 w 1206769"/>
              <a:gd name="connsiteY180" fmla="*/ 945452 h 1684262"/>
              <a:gd name="connsiteX181" fmla="*/ 689842 w 1206769"/>
              <a:gd name="connsiteY181" fmla="*/ 1122236 h 1684262"/>
              <a:gd name="connsiteX182" fmla="*/ 578399 w 1206769"/>
              <a:gd name="connsiteY182" fmla="*/ 945547 h 1684262"/>
              <a:gd name="connsiteX183" fmla="*/ 578399 w 1206769"/>
              <a:gd name="connsiteY183" fmla="*/ 945452 h 1684262"/>
              <a:gd name="connsiteX184" fmla="*/ 351609 w 1206769"/>
              <a:gd name="connsiteY184" fmla="*/ 1045464 h 1684262"/>
              <a:gd name="connsiteX185" fmla="*/ 382375 w 1206769"/>
              <a:gd name="connsiteY185" fmla="*/ 887825 h 1684262"/>
              <a:gd name="connsiteX186" fmla="*/ 351609 w 1206769"/>
              <a:gd name="connsiteY186" fmla="*/ 1045559 h 1684262"/>
              <a:gd name="connsiteX187" fmla="*/ 351609 w 1206769"/>
              <a:gd name="connsiteY187" fmla="*/ 1045464 h 1684262"/>
              <a:gd name="connsiteX188" fmla="*/ 420761 w 1206769"/>
              <a:gd name="connsiteY188" fmla="*/ 1018413 h 1684262"/>
              <a:gd name="connsiteX189" fmla="*/ 605260 w 1206769"/>
              <a:gd name="connsiteY189" fmla="*/ 1180338 h 1684262"/>
              <a:gd name="connsiteX190" fmla="*/ 420761 w 1206769"/>
              <a:gd name="connsiteY190" fmla="*/ 1018413 h 1684262"/>
              <a:gd name="connsiteX191" fmla="*/ 366944 w 1206769"/>
              <a:gd name="connsiteY191" fmla="*/ 1414272 h 1684262"/>
              <a:gd name="connsiteX192" fmla="*/ 597640 w 1206769"/>
              <a:gd name="connsiteY192" fmla="*/ 1460468 h 1684262"/>
              <a:gd name="connsiteX193" fmla="*/ 366944 w 1206769"/>
              <a:gd name="connsiteY193" fmla="*/ 1414463 h 1684262"/>
              <a:gd name="connsiteX194" fmla="*/ 366944 w 1206769"/>
              <a:gd name="connsiteY194" fmla="*/ 1414272 h 1684262"/>
              <a:gd name="connsiteX195" fmla="*/ 536108 w 1206769"/>
              <a:gd name="connsiteY195" fmla="*/ 1644968 h 1684262"/>
              <a:gd name="connsiteX196" fmla="*/ 498008 w 1206769"/>
              <a:gd name="connsiteY196" fmla="*/ 1625918 h 1684262"/>
              <a:gd name="connsiteX197" fmla="*/ 471148 w 1206769"/>
              <a:gd name="connsiteY197" fmla="*/ 1618202 h 1684262"/>
              <a:gd name="connsiteX198" fmla="*/ 471148 w 1206769"/>
              <a:gd name="connsiteY198" fmla="*/ 1664399 h 1684262"/>
              <a:gd name="connsiteX199" fmla="*/ 401901 w 1206769"/>
              <a:gd name="connsiteY199" fmla="*/ 1579817 h 1684262"/>
              <a:gd name="connsiteX200" fmla="*/ 536108 w 1206769"/>
              <a:gd name="connsiteY200" fmla="*/ 1645158 h 1684262"/>
              <a:gd name="connsiteX201" fmla="*/ 536108 w 1206769"/>
              <a:gd name="connsiteY201" fmla="*/ 1644968 h 1684262"/>
              <a:gd name="connsiteX202" fmla="*/ 616785 w 1206769"/>
              <a:gd name="connsiteY202" fmla="*/ 1564196 h 1684262"/>
              <a:gd name="connsiteX203" fmla="*/ 555349 w 1206769"/>
              <a:gd name="connsiteY203" fmla="*/ 1541145 h 1684262"/>
              <a:gd name="connsiteX204" fmla="*/ 638597 w 1206769"/>
              <a:gd name="connsiteY204" fmla="*/ 1493520 h 1684262"/>
              <a:gd name="connsiteX205" fmla="*/ 739848 w 1206769"/>
              <a:gd name="connsiteY205" fmla="*/ 1525715 h 1684262"/>
              <a:gd name="connsiteX206" fmla="*/ 616785 w 1206769"/>
              <a:gd name="connsiteY206" fmla="*/ 1564386 h 1684262"/>
              <a:gd name="connsiteX207" fmla="*/ 616785 w 1206769"/>
              <a:gd name="connsiteY207" fmla="*/ 1564196 h 1684262"/>
              <a:gd name="connsiteX208" fmla="*/ 752231 w 1206769"/>
              <a:gd name="connsiteY208" fmla="*/ 1664779 h 1684262"/>
              <a:gd name="connsiteX209" fmla="*/ 739658 w 1206769"/>
              <a:gd name="connsiteY209" fmla="*/ 1664779 h 1684262"/>
              <a:gd name="connsiteX210" fmla="*/ 731180 w 1206769"/>
              <a:gd name="connsiteY210" fmla="*/ 1664779 h 1684262"/>
              <a:gd name="connsiteX211" fmla="*/ 727561 w 1206769"/>
              <a:gd name="connsiteY211" fmla="*/ 1664779 h 1684262"/>
              <a:gd name="connsiteX212" fmla="*/ 713750 w 1206769"/>
              <a:gd name="connsiteY212" fmla="*/ 1666780 h 1684262"/>
              <a:gd name="connsiteX213" fmla="*/ 704225 w 1206769"/>
              <a:gd name="connsiteY213" fmla="*/ 1665256 h 1684262"/>
              <a:gd name="connsiteX214" fmla="*/ 705558 w 1206769"/>
              <a:gd name="connsiteY214" fmla="*/ 1667733 h 1684262"/>
              <a:gd name="connsiteX215" fmla="*/ 790045 w 1206769"/>
              <a:gd name="connsiteY215" fmla="*/ 1610106 h 1684262"/>
              <a:gd name="connsiteX216" fmla="*/ 752231 w 1206769"/>
              <a:gd name="connsiteY216" fmla="*/ 1664970 h 1684262"/>
              <a:gd name="connsiteX217" fmla="*/ 752231 w 1206769"/>
              <a:gd name="connsiteY217" fmla="*/ 1664779 h 1684262"/>
              <a:gd name="connsiteX218" fmla="*/ 857863 w 1206769"/>
              <a:gd name="connsiteY218" fmla="*/ 1591056 h 1684262"/>
              <a:gd name="connsiteX219" fmla="*/ 838813 w 1206769"/>
              <a:gd name="connsiteY219" fmla="*/ 1568958 h 1684262"/>
              <a:gd name="connsiteX220" fmla="*/ 836146 w 1206769"/>
              <a:gd name="connsiteY220" fmla="*/ 1564291 h 1684262"/>
              <a:gd name="connsiteX221" fmla="*/ 955179 w 1206769"/>
              <a:gd name="connsiteY221" fmla="*/ 1500720 h 1684262"/>
              <a:gd name="connsiteX222" fmla="*/ 1066493 w 1206769"/>
              <a:gd name="connsiteY222" fmla="*/ 1492065 h 1684262"/>
              <a:gd name="connsiteX223" fmla="*/ 857863 w 1206769"/>
              <a:gd name="connsiteY223" fmla="*/ 1591247 h 1684262"/>
              <a:gd name="connsiteX224" fmla="*/ 857863 w 1206769"/>
              <a:gd name="connsiteY224" fmla="*/ 1591056 h 1684262"/>
              <a:gd name="connsiteX225" fmla="*/ 1054979 w 1206769"/>
              <a:gd name="connsiteY225" fmla="*/ 1445037 h 1684262"/>
              <a:gd name="connsiteX226" fmla="*/ 916632 w 1206769"/>
              <a:gd name="connsiteY226" fmla="*/ 1468184 h 1684262"/>
              <a:gd name="connsiteX227" fmla="*/ 1028170 w 1206769"/>
              <a:gd name="connsiteY227" fmla="*/ 1445228 h 1684262"/>
              <a:gd name="connsiteX228" fmla="*/ 1054979 w 1206769"/>
              <a:gd name="connsiteY228" fmla="*/ 1445037 h 1684262"/>
              <a:gd name="connsiteX229" fmla="*/ 862816 w 1206769"/>
              <a:gd name="connsiteY229" fmla="*/ 1410462 h 1684262"/>
              <a:gd name="connsiteX230" fmla="*/ 647551 w 1206769"/>
              <a:gd name="connsiteY230" fmla="*/ 1448562 h 1684262"/>
              <a:gd name="connsiteX231" fmla="*/ 862816 w 1206769"/>
              <a:gd name="connsiteY231" fmla="*/ 1410653 h 1684262"/>
              <a:gd name="connsiteX232" fmla="*/ 862816 w 1206769"/>
              <a:gd name="connsiteY232" fmla="*/ 1410462 h 1684262"/>
              <a:gd name="connsiteX233" fmla="*/ 689842 w 1206769"/>
              <a:gd name="connsiteY233" fmla="*/ 1391412 h 1684262"/>
              <a:gd name="connsiteX234" fmla="*/ 924347 w 1206769"/>
              <a:gd name="connsiteY234" fmla="*/ 1306830 h 1684262"/>
              <a:gd name="connsiteX235" fmla="*/ 689842 w 1206769"/>
              <a:gd name="connsiteY235" fmla="*/ 1391412 h 1684262"/>
              <a:gd name="connsiteX236" fmla="*/ 1162663 w 1206769"/>
              <a:gd name="connsiteY236" fmla="*/ 1057085 h 1684262"/>
              <a:gd name="connsiteX237" fmla="*/ 1148756 w 1206769"/>
              <a:gd name="connsiteY237" fmla="*/ 1134428 h 1684262"/>
              <a:gd name="connsiteX238" fmla="*/ 1066841 w 1206769"/>
              <a:gd name="connsiteY238" fmla="*/ 1139762 h 1684262"/>
              <a:gd name="connsiteX239" fmla="*/ 1035790 w 1206769"/>
              <a:gd name="connsiteY239" fmla="*/ 1087755 h 1684262"/>
              <a:gd name="connsiteX240" fmla="*/ 1162663 w 1206769"/>
              <a:gd name="connsiteY240" fmla="*/ 1057085 h 1684262"/>
              <a:gd name="connsiteX241" fmla="*/ 987913 w 1206769"/>
              <a:gd name="connsiteY241" fmla="*/ 1181170 h 1684262"/>
              <a:gd name="connsiteX242" fmla="*/ 958923 w 1206769"/>
              <a:gd name="connsiteY242" fmla="*/ 1264444 h 1684262"/>
              <a:gd name="connsiteX243" fmla="*/ 905107 w 1206769"/>
              <a:gd name="connsiteY243" fmla="*/ 1118330 h 1684262"/>
              <a:gd name="connsiteX244" fmla="*/ 987913 w 1206769"/>
              <a:gd name="connsiteY244"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255883 w 1206769"/>
              <a:gd name="connsiteY73" fmla="*/ 1502664 h 1684262"/>
              <a:gd name="connsiteX74" fmla="*/ 255883 w 1206769"/>
              <a:gd name="connsiteY74" fmla="*/ 1502664 h 1684262"/>
              <a:gd name="connsiteX75" fmla="*/ 239976 w 1206769"/>
              <a:gd name="connsiteY75" fmla="*/ 1484281 h 1684262"/>
              <a:gd name="connsiteX76" fmla="*/ 203495 w 1206769"/>
              <a:gd name="connsiteY76" fmla="*/ 1484281 h 1684262"/>
              <a:gd name="connsiteX77" fmla="*/ 187303 w 1206769"/>
              <a:gd name="connsiteY77" fmla="*/ 1499140 h 1684262"/>
              <a:gd name="connsiteX78" fmla="*/ 490674 w 1206769"/>
              <a:gd name="connsiteY78" fmla="*/ 1673352 h 1684262"/>
              <a:gd name="connsiteX79" fmla="*/ 757374 w 1206769"/>
              <a:gd name="connsiteY79" fmla="*/ 1682401 h 1684262"/>
              <a:gd name="connsiteX80" fmla="*/ 988070 w 1206769"/>
              <a:gd name="connsiteY80" fmla="*/ 1594485 h 1684262"/>
              <a:gd name="connsiteX81" fmla="*/ 1152566 w 1206769"/>
              <a:gd name="connsiteY81" fmla="*/ 1394460 h 1684262"/>
              <a:gd name="connsiteX82" fmla="*/ 918822 w 1206769"/>
              <a:gd name="connsiteY82" fmla="*/ 1363507 h 1684262"/>
              <a:gd name="connsiteX83" fmla="*/ 802904 w 1206769"/>
              <a:gd name="connsiteY83" fmla="*/ 1350454 h 1684262"/>
              <a:gd name="connsiteX84" fmla="*/ 841956 w 1206769"/>
              <a:gd name="connsiteY84" fmla="*/ 1326547 h 1684262"/>
              <a:gd name="connsiteX85" fmla="*/ 1018286 w 1206769"/>
              <a:gd name="connsiteY85" fmla="*/ 1315425 h 1684262"/>
              <a:gd name="connsiteX86" fmla="*/ 980354 w 1206769"/>
              <a:gd name="connsiteY86" fmla="*/ 1268921 h 1684262"/>
              <a:gd name="connsiteX87" fmla="*/ 1091488 w 1206769"/>
              <a:gd name="connsiteY87" fmla="*/ 1221043 h 1684262"/>
              <a:gd name="connsiteX88" fmla="*/ 911203 w 1206769"/>
              <a:gd name="connsiteY88" fmla="*/ 1022890 h 1684262"/>
              <a:gd name="connsiteX89" fmla="*/ 1193429 w 1206769"/>
              <a:gd name="connsiteY89" fmla="*/ 899446 h 1684262"/>
              <a:gd name="connsiteX90" fmla="*/ 759089 w 1206769"/>
              <a:gd name="connsiteY90" fmla="*/ 61246 h 1684262"/>
              <a:gd name="connsiteX91" fmla="*/ 720989 w 1206769"/>
              <a:gd name="connsiteY91" fmla="*/ 145828 h 1684262"/>
              <a:gd name="connsiteX92" fmla="*/ 759089 w 1206769"/>
              <a:gd name="connsiteY92" fmla="*/ 61436 h 1684262"/>
              <a:gd name="connsiteX93" fmla="*/ 759089 w 1206769"/>
              <a:gd name="connsiteY93" fmla="*/ 61246 h 1684262"/>
              <a:gd name="connsiteX94" fmla="*/ 363611 w 1206769"/>
              <a:gd name="connsiteY94" fmla="*/ 545783 h 1684262"/>
              <a:gd name="connsiteX95" fmla="*/ 348275 w 1206769"/>
              <a:gd name="connsiteY95" fmla="*/ 553498 h 1684262"/>
              <a:gd name="connsiteX96" fmla="*/ 363611 w 1206769"/>
              <a:gd name="connsiteY96" fmla="*/ 545783 h 1684262"/>
              <a:gd name="connsiteX97" fmla="*/ 232451 w 1206769"/>
              <a:gd name="connsiteY97" fmla="*/ 523113 h 1684262"/>
              <a:gd name="connsiteX98" fmla="*/ 254694 w 1206769"/>
              <a:gd name="connsiteY98" fmla="*/ 664096 h 1684262"/>
              <a:gd name="connsiteX99" fmla="*/ 232451 w 1206769"/>
              <a:gd name="connsiteY99" fmla="*/ 523113 h 1684262"/>
              <a:gd name="connsiteX100" fmla="*/ 340084 w 1206769"/>
              <a:gd name="connsiteY100" fmla="*/ 692277 h 1684262"/>
              <a:gd name="connsiteX101" fmla="*/ 470767 w 1206769"/>
              <a:gd name="connsiteY101" fmla="*/ 684562 h 1684262"/>
              <a:gd name="connsiteX102" fmla="*/ 340084 w 1206769"/>
              <a:gd name="connsiteY102" fmla="*/ 691896 h 1684262"/>
              <a:gd name="connsiteX103" fmla="*/ 340084 w 1206769"/>
              <a:gd name="connsiteY103" fmla="*/ 692277 h 1684262"/>
              <a:gd name="connsiteX104" fmla="*/ 382375 w 1206769"/>
              <a:gd name="connsiteY104" fmla="*/ 615410 h 1684262"/>
              <a:gd name="connsiteX105" fmla="*/ 516868 w 1206769"/>
              <a:gd name="connsiteY105" fmla="*/ 688372 h 1684262"/>
              <a:gd name="connsiteX106" fmla="*/ 382661 w 1206769"/>
              <a:gd name="connsiteY106" fmla="*/ 615029 h 1684262"/>
              <a:gd name="connsiteX107" fmla="*/ 382375 w 1206769"/>
              <a:gd name="connsiteY107" fmla="*/ 615410 h 1684262"/>
              <a:gd name="connsiteX108" fmla="*/ 201400 w 1206769"/>
              <a:gd name="connsiteY108" fmla="*/ 907542 h 1684262"/>
              <a:gd name="connsiteX109" fmla="*/ 163300 w 1206769"/>
              <a:gd name="connsiteY109" fmla="*/ 838295 h 1684262"/>
              <a:gd name="connsiteX110" fmla="*/ 201686 w 1206769"/>
              <a:gd name="connsiteY110" fmla="*/ 907161 h 1684262"/>
              <a:gd name="connsiteX111" fmla="*/ 201400 w 1206769"/>
              <a:gd name="connsiteY111" fmla="*/ 907542 h 1684262"/>
              <a:gd name="connsiteX112" fmla="*/ 97811 w 1206769"/>
              <a:gd name="connsiteY112" fmla="*/ 1285557 h 1684262"/>
              <a:gd name="connsiteX113" fmla="*/ 123279 w 1206769"/>
              <a:gd name="connsiteY113" fmla="*/ 1264178 h 1684262"/>
              <a:gd name="connsiteX114" fmla="*/ 231975 w 1206769"/>
              <a:gd name="connsiteY114" fmla="*/ 1341501 h 1684262"/>
              <a:gd name="connsiteX115" fmla="*/ 97811 w 1206769"/>
              <a:gd name="connsiteY115" fmla="*/ 1285557 h 1684262"/>
              <a:gd name="connsiteX116" fmla="*/ 232928 w 1206769"/>
              <a:gd name="connsiteY116" fmla="*/ 1376077 h 1684262"/>
              <a:gd name="connsiteX117" fmla="*/ 279029 w 1206769"/>
              <a:gd name="connsiteY117" fmla="*/ 1379887 h 1684262"/>
              <a:gd name="connsiteX118" fmla="*/ 232451 w 1206769"/>
              <a:gd name="connsiteY118" fmla="*/ 1376077 h 1684262"/>
              <a:gd name="connsiteX119" fmla="*/ 232928 w 1206769"/>
              <a:gd name="connsiteY119" fmla="*/ 1376077 h 1684262"/>
              <a:gd name="connsiteX120" fmla="*/ 856244 w 1206769"/>
              <a:gd name="connsiteY120" fmla="*/ 715613 h 1684262"/>
              <a:gd name="connsiteX121" fmla="*/ 817635 w 1206769"/>
              <a:gd name="connsiteY121" fmla="*/ 708913 h 1684262"/>
              <a:gd name="connsiteX122" fmla="*/ 721084 w 1206769"/>
              <a:gd name="connsiteY122" fmla="*/ 657225 h 1684262"/>
              <a:gd name="connsiteX123" fmla="*/ 855767 w 1206769"/>
              <a:gd name="connsiteY123" fmla="*/ 715613 h 1684262"/>
              <a:gd name="connsiteX124" fmla="*/ 856244 w 1206769"/>
              <a:gd name="connsiteY124" fmla="*/ 715613 h 1684262"/>
              <a:gd name="connsiteX125" fmla="*/ 663458 w 1206769"/>
              <a:gd name="connsiteY125" fmla="*/ 722662 h 1684262"/>
              <a:gd name="connsiteX126" fmla="*/ 644408 w 1206769"/>
              <a:gd name="connsiteY126" fmla="*/ 807149 h 1684262"/>
              <a:gd name="connsiteX127" fmla="*/ 662981 w 1206769"/>
              <a:gd name="connsiteY127" fmla="*/ 723138 h 1684262"/>
              <a:gd name="connsiteX128" fmla="*/ 663458 w 1206769"/>
              <a:gd name="connsiteY128" fmla="*/ 722662 h 1684262"/>
              <a:gd name="connsiteX129" fmla="*/ 628882 w 1206769"/>
              <a:gd name="connsiteY129" fmla="*/ 753332 h 1684262"/>
              <a:gd name="connsiteX130" fmla="*/ 655742 w 1206769"/>
              <a:gd name="connsiteY130" fmla="*/ 726472 h 1684262"/>
              <a:gd name="connsiteX131" fmla="*/ 628406 w 1206769"/>
              <a:gd name="connsiteY131" fmla="*/ 753332 h 1684262"/>
              <a:gd name="connsiteX132" fmla="*/ 628882 w 1206769"/>
              <a:gd name="connsiteY132" fmla="*/ 753332 h 1684262"/>
              <a:gd name="connsiteX133" fmla="*/ 771090 w 1206769"/>
              <a:gd name="connsiteY133" fmla="*/ 757237 h 1684262"/>
              <a:gd name="connsiteX134" fmla="*/ 690318 w 1206769"/>
              <a:gd name="connsiteY134" fmla="*/ 822579 h 1684262"/>
              <a:gd name="connsiteX135" fmla="*/ 770614 w 1206769"/>
              <a:gd name="connsiteY135" fmla="*/ 757237 h 1684262"/>
              <a:gd name="connsiteX136" fmla="*/ 771090 w 1206769"/>
              <a:gd name="connsiteY136" fmla="*/ 757237 h 1684262"/>
              <a:gd name="connsiteX137" fmla="*/ 759565 w 1206769"/>
              <a:gd name="connsiteY137" fmla="*/ 538162 h 1684262"/>
              <a:gd name="connsiteX138" fmla="*/ 851767 w 1206769"/>
              <a:gd name="connsiteY138" fmla="*/ 480536 h 1684262"/>
              <a:gd name="connsiteX139" fmla="*/ 759089 w 1206769"/>
              <a:gd name="connsiteY139" fmla="*/ 538067 h 1684262"/>
              <a:gd name="connsiteX140" fmla="*/ 759565 w 1206769"/>
              <a:gd name="connsiteY140" fmla="*/ 538162 h 1684262"/>
              <a:gd name="connsiteX141" fmla="*/ 877961 w 1206769"/>
              <a:gd name="connsiteY141" fmla="*/ 342138 h 1684262"/>
              <a:gd name="connsiteX142" fmla="*/ 812619 w 1206769"/>
              <a:gd name="connsiteY142" fmla="*/ 442055 h 1684262"/>
              <a:gd name="connsiteX143" fmla="*/ 877961 w 1206769"/>
              <a:gd name="connsiteY143" fmla="*/ 342138 h 1684262"/>
              <a:gd name="connsiteX144" fmla="*/ 681841 w 1206769"/>
              <a:gd name="connsiteY144" fmla="*/ 323088 h 1684262"/>
              <a:gd name="connsiteX145" fmla="*/ 758803 w 1206769"/>
              <a:gd name="connsiteY145" fmla="*/ 430816 h 1684262"/>
              <a:gd name="connsiteX146" fmla="*/ 643455 w 1206769"/>
              <a:gd name="connsiteY146" fmla="*/ 396145 h 1684262"/>
              <a:gd name="connsiteX147" fmla="*/ 639550 w 1206769"/>
              <a:gd name="connsiteY147" fmla="*/ 438436 h 1684262"/>
              <a:gd name="connsiteX148" fmla="*/ 682127 w 1206769"/>
              <a:gd name="connsiteY148" fmla="*/ 323088 h 1684262"/>
              <a:gd name="connsiteX149" fmla="*/ 681841 w 1206769"/>
              <a:gd name="connsiteY149" fmla="*/ 323088 h 1684262"/>
              <a:gd name="connsiteX150" fmla="*/ 351323 w 1206769"/>
              <a:gd name="connsiteY150" fmla="*/ 219361 h 1684262"/>
              <a:gd name="connsiteX151" fmla="*/ 383994 w 1206769"/>
              <a:gd name="connsiteY151" fmla="*/ 183070 h 1684262"/>
              <a:gd name="connsiteX152" fmla="*/ 403711 w 1206769"/>
              <a:gd name="connsiteY152" fmla="*/ 175069 h 1684262"/>
              <a:gd name="connsiteX153" fmla="*/ 411331 w 1206769"/>
              <a:gd name="connsiteY153" fmla="*/ 176117 h 1684262"/>
              <a:gd name="connsiteX154" fmla="*/ 569351 w 1206769"/>
              <a:gd name="connsiteY154" fmla="*/ 242792 h 1684262"/>
              <a:gd name="connsiteX155" fmla="*/ 569922 w 1206769"/>
              <a:gd name="connsiteY155" fmla="*/ 242792 h 1684262"/>
              <a:gd name="connsiteX156" fmla="*/ 558873 w 1206769"/>
              <a:gd name="connsiteY156" fmla="*/ 299942 h 1684262"/>
              <a:gd name="connsiteX157" fmla="*/ 351609 w 1206769"/>
              <a:gd name="connsiteY157" fmla="*/ 219075 h 1684262"/>
              <a:gd name="connsiteX158" fmla="*/ 351323 w 1206769"/>
              <a:gd name="connsiteY158" fmla="*/ 219361 h 1684262"/>
              <a:gd name="connsiteX159" fmla="*/ 470767 w 1206769"/>
              <a:gd name="connsiteY159" fmla="*/ 361188 h 1684262"/>
              <a:gd name="connsiteX160" fmla="*/ 566874 w 1206769"/>
              <a:gd name="connsiteY160" fmla="*/ 503396 h 1684262"/>
              <a:gd name="connsiteX161" fmla="*/ 470767 w 1206769"/>
              <a:gd name="connsiteY161" fmla="*/ 361188 h 1684262"/>
              <a:gd name="connsiteX162" fmla="*/ 632216 w 1206769"/>
              <a:gd name="connsiteY162" fmla="*/ 453485 h 1684262"/>
              <a:gd name="connsiteX163" fmla="*/ 699367 w 1206769"/>
              <a:gd name="connsiteY163" fmla="*/ 515112 h 1684262"/>
              <a:gd name="connsiteX164" fmla="*/ 759089 w 1206769"/>
              <a:gd name="connsiteY164" fmla="*/ 438055 h 1684262"/>
              <a:gd name="connsiteX165" fmla="*/ 678317 w 1206769"/>
              <a:gd name="connsiteY165" fmla="*/ 611029 h 1684262"/>
              <a:gd name="connsiteX166" fmla="*/ 640217 w 1206769"/>
              <a:gd name="connsiteY166" fmla="*/ 587978 h 1684262"/>
              <a:gd name="connsiteX167" fmla="*/ 632216 w 1206769"/>
              <a:gd name="connsiteY167" fmla="*/ 453581 h 1684262"/>
              <a:gd name="connsiteX168" fmla="*/ 632216 w 1206769"/>
              <a:gd name="connsiteY168" fmla="*/ 453485 h 1684262"/>
              <a:gd name="connsiteX169" fmla="*/ 686032 w 1206769"/>
              <a:gd name="connsiteY169" fmla="*/ 837819 h 1684262"/>
              <a:gd name="connsiteX170" fmla="*/ 628310 w 1206769"/>
              <a:gd name="connsiteY170" fmla="*/ 930116 h 1684262"/>
              <a:gd name="connsiteX171" fmla="*/ 686032 w 1206769"/>
              <a:gd name="connsiteY171" fmla="*/ 837914 h 1684262"/>
              <a:gd name="connsiteX172" fmla="*/ 686032 w 1206769"/>
              <a:gd name="connsiteY172" fmla="*/ 837819 h 1684262"/>
              <a:gd name="connsiteX173" fmla="*/ 743658 w 1206769"/>
              <a:gd name="connsiteY173" fmla="*/ 1291400 h 1684262"/>
              <a:gd name="connsiteX174" fmla="*/ 547634 w 1206769"/>
              <a:gd name="connsiteY174" fmla="*/ 1206818 h 1684262"/>
              <a:gd name="connsiteX175" fmla="*/ 573446 w 1206769"/>
              <a:gd name="connsiteY175" fmla="*/ 1222439 h 1684262"/>
              <a:gd name="connsiteX176" fmla="*/ 603450 w 1206769"/>
              <a:gd name="connsiteY176" fmla="*/ 1227487 h 1684262"/>
              <a:gd name="connsiteX177" fmla="*/ 743658 w 1206769"/>
              <a:gd name="connsiteY177" fmla="*/ 1291495 h 1684262"/>
              <a:gd name="connsiteX178" fmla="*/ 743658 w 1206769"/>
              <a:gd name="connsiteY178" fmla="*/ 1291400 h 1684262"/>
              <a:gd name="connsiteX179" fmla="*/ 578399 w 1206769"/>
              <a:gd name="connsiteY179" fmla="*/ 945452 h 1684262"/>
              <a:gd name="connsiteX180" fmla="*/ 689842 w 1206769"/>
              <a:gd name="connsiteY180" fmla="*/ 1122236 h 1684262"/>
              <a:gd name="connsiteX181" fmla="*/ 578399 w 1206769"/>
              <a:gd name="connsiteY181" fmla="*/ 945547 h 1684262"/>
              <a:gd name="connsiteX182" fmla="*/ 578399 w 1206769"/>
              <a:gd name="connsiteY182" fmla="*/ 945452 h 1684262"/>
              <a:gd name="connsiteX183" fmla="*/ 351609 w 1206769"/>
              <a:gd name="connsiteY183" fmla="*/ 1045464 h 1684262"/>
              <a:gd name="connsiteX184" fmla="*/ 382375 w 1206769"/>
              <a:gd name="connsiteY184" fmla="*/ 887825 h 1684262"/>
              <a:gd name="connsiteX185" fmla="*/ 351609 w 1206769"/>
              <a:gd name="connsiteY185" fmla="*/ 1045559 h 1684262"/>
              <a:gd name="connsiteX186" fmla="*/ 351609 w 1206769"/>
              <a:gd name="connsiteY186" fmla="*/ 1045464 h 1684262"/>
              <a:gd name="connsiteX187" fmla="*/ 420761 w 1206769"/>
              <a:gd name="connsiteY187" fmla="*/ 1018413 h 1684262"/>
              <a:gd name="connsiteX188" fmla="*/ 605260 w 1206769"/>
              <a:gd name="connsiteY188" fmla="*/ 1180338 h 1684262"/>
              <a:gd name="connsiteX189" fmla="*/ 420761 w 1206769"/>
              <a:gd name="connsiteY189" fmla="*/ 1018413 h 1684262"/>
              <a:gd name="connsiteX190" fmla="*/ 366944 w 1206769"/>
              <a:gd name="connsiteY190" fmla="*/ 1414272 h 1684262"/>
              <a:gd name="connsiteX191" fmla="*/ 597640 w 1206769"/>
              <a:gd name="connsiteY191" fmla="*/ 1460468 h 1684262"/>
              <a:gd name="connsiteX192" fmla="*/ 366944 w 1206769"/>
              <a:gd name="connsiteY192" fmla="*/ 1414463 h 1684262"/>
              <a:gd name="connsiteX193" fmla="*/ 366944 w 1206769"/>
              <a:gd name="connsiteY193" fmla="*/ 1414272 h 1684262"/>
              <a:gd name="connsiteX194" fmla="*/ 536108 w 1206769"/>
              <a:gd name="connsiteY194" fmla="*/ 1644968 h 1684262"/>
              <a:gd name="connsiteX195" fmla="*/ 498008 w 1206769"/>
              <a:gd name="connsiteY195" fmla="*/ 1625918 h 1684262"/>
              <a:gd name="connsiteX196" fmla="*/ 471148 w 1206769"/>
              <a:gd name="connsiteY196" fmla="*/ 1618202 h 1684262"/>
              <a:gd name="connsiteX197" fmla="*/ 471148 w 1206769"/>
              <a:gd name="connsiteY197" fmla="*/ 1664399 h 1684262"/>
              <a:gd name="connsiteX198" fmla="*/ 401901 w 1206769"/>
              <a:gd name="connsiteY198" fmla="*/ 1579817 h 1684262"/>
              <a:gd name="connsiteX199" fmla="*/ 536108 w 1206769"/>
              <a:gd name="connsiteY199" fmla="*/ 1645158 h 1684262"/>
              <a:gd name="connsiteX200" fmla="*/ 536108 w 1206769"/>
              <a:gd name="connsiteY200" fmla="*/ 1644968 h 1684262"/>
              <a:gd name="connsiteX201" fmla="*/ 616785 w 1206769"/>
              <a:gd name="connsiteY201" fmla="*/ 1564196 h 1684262"/>
              <a:gd name="connsiteX202" fmla="*/ 555349 w 1206769"/>
              <a:gd name="connsiteY202" fmla="*/ 1541145 h 1684262"/>
              <a:gd name="connsiteX203" fmla="*/ 638597 w 1206769"/>
              <a:gd name="connsiteY203" fmla="*/ 1493520 h 1684262"/>
              <a:gd name="connsiteX204" fmla="*/ 739848 w 1206769"/>
              <a:gd name="connsiteY204" fmla="*/ 1525715 h 1684262"/>
              <a:gd name="connsiteX205" fmla="*/ 616785 w 1206769"/>
              <a:gd name="connsiteY205" fmla="*/ 1564386 h 1684262"/>
              <a:gd name="connsiteX206" fmla="*/ 616785 w 1206769"/>
              <a:gd name="connsiteY206" fmla="*/ 1564196 h 1684262"/>
              <a:gd name="connsiteX207" fmla="*/ 752231 w 1206769"/>
              <a:gd name="connsiteY207" fmla="*/ 1664779 h 1684262"/>
              <a:gd name="connsiteX208" fmla="*/ 739658 w 1206769"/>
              <a:gd name="connsiteY208" fmla="*/ 1664779 h 1684262"/>
              <a:gd name="connsiteX209" fmla="*/ 731180 w 1206769"/>
              <a:gd name="connsiteY209" fmla="*/ 1664779 h 1684262"/>
              <a:gd name="connsiteX210" fmla="*/ 727561 w 1206769"/>
              <a:gd name="connsiteY210" fmla="*/ 1664779 h 1684262"/>
              <a:gd name="connsiteX211" fmla="*/ 713750 w 1206769"/>
              <a:gd name="connsiteY211" fmla="*/ 1666780 h 1684262"/>
              <a:gd name="connsiteX212" fmla="*/ 704225 w 1206769"/>
              <a:gd name="connsiteY212" fmla="*/ 1665256 h 1684262"/>
              <a:gd name="connsiteX213" fmla="*/ 705558 w 1206769"/>
              <a:gd name="connsiteY213" fmla="*/ 1667733 h 1684262"/>
              <a:gd name="connsiteX214" fmla="*/ 790045 w 1206769"/>
              <a:gd name="connsiteY214" fmla="*/ 1610106 h 1684262"/>
              <a:gd name="connsiteX215" fmla="*/ 752231 w 1206769"/>
              <a:gd name="connsiteY215" fmla="*/ 1664970 h 1684262"/>
              <a:gd name="connsiteX216" fmla="*/ 752231 w 1206769"/>
              <a:gd name="connsiteY216" fmla="*/ 1664779 h 1684262"/>
              <a:gd name="connsiteX217" fmla="*/ 857863 w 1206769"/>
              <a:gd name="connsiteY217" fmla="*/ 1591056 h 1684262"/>
              <a:gd name="connsiteX218" fmla="*/ 838813 w 1206769"/>
              <a:gd name="connsiteY218" fmla="*/ 1568958 h 1684262"/>
              <a:gd name="connsiteX219" fmla="*/ 836146 w 1206769"/>
              <a:gd name="connsiteY219" fmla="*/ 1564291 h 1684262"/>
              <a:gd name="connsiteX220" fmla="*/ 955179 w 1206769"/>
              <a:gd name="connsiteY220" fmla="*/ 1500720 h 1684262"/>
              <a:gd name="connsiteX221" fmla="*/ 1066493 w 1206769"/>
              <a:gd name="connsiteY221" fmla="*/ 1492065 h 1684262"/>
              <a:gd name="connsiteX222" fmla="*/ 857863 w 1206769"/>
              <a:gd name="connsiteY222" fmla="*/ 1591247 h 1684262"/>
              <a:gd name="connsiteX223" fmla="*/ 857863 w 1206769"/>
              <a:gd name="connsiteY223" fmla="*/ 1591056 h 1684262"/>
              <a:gd name="connsiteX224" fmla="*/ 1054979 w 1206769"/>
              <a:gd name="connsiteY224" fmla="*/ 1445037 h 1684262"/>
              <a:gd name="connsiteX225" fmla="*/ 916632 w 1206769"/>
              <a:gd name="connsiteY225" fmla="*/ 1468184 h 1684262"/>
              <a:gd name="connsiteX226" fmla="*/ 1028170 w 1206769"/>
              <a:gd name="connsiteY226" fmla="*/ 1445228 h 1684262"/>
              <a:gd name="connsiteX227" fmla="*/ 1054979 w 1206769"/>
              <a:gd name="connsiteY227" fmla="*/ 1445037 h 1684262"/>
              <a:gd name="connsiteX228" fmla="*/ 862816 w 1206769"/>
              <a:gd name="connsiteY228" fmla="*/ 1410462 h 1684262"/>
              <a:gd name="connsiteX229" fmla="*/ 647551 w 1206769"/>
              <a:gd name="connsiteY229" fmla="*/ 1448562 h 1684262"/>
              <a:gd name="connsiteX230" fmla="*/ 862816 w 1206769"/>
              <a:gd name="connsiteY230" fmla="*/ 1410653 h 1684262"/>
              <a:gd name="connsiteX231" fmla="*/ 862816 w 1206769"/>
              <a:gd name="connsiteY231" fmla="*/ 1410462 h 1684262"/>
              <a:gd name="connsiteX232" fmla="*/ 689842 w 1206769"/>
              <a:gd name="connsiteY232" fmla="*/ 1391412 h 1684262"/>
              <a:gd name="connsiteX233" fmla="*/ 924347 w 1206769"/>
              <a:gd name="connsiteY233" fmla="*/ 1306830 h 1684262"/>
              <a:gd name="connsiteX234" fmla="*/ 689842 w 1206769"/>
              <a:gd name="connsiteY234" fmla="*/ 1391412 h 1684262"/>
              <a:gd name="connsiteX235" fmla="*/ 1162663 w 1206769"/>
              <a:gd name="connsiteY235" fmla="*/ 1057085 h 1684262"/>
              <a:gd name="connsiteX236" fmla="*/ 1148756 w 1206769"/>
              <a:gd name="connsiteY236" fmla="*/ 1134428 h 1684262"/>
              <a:gd name="connsiteX237" fmla="*/ 1066841 w 1206769"/>
              <a:gd name="connsiteY237" fmla="*/ 1139762 h 1684262"/>
              <a:gd name="connsiteX238" fmla="*/ 1035790 w 1206769"/>
              <a:gd name="connsiteY238" fmla="*/ 1087755 h 1684262"/>
              <a:gd name="connsiteX239" fmla="*/ 1162663 w 1206769"/>
              <a:gd name="connsiteY239" fmla="*/ 1057085 h 1684262"/>
              <a:gd name="connsiteX240" fmla="*/ 987913 w 1206769"/>
              <a:gd name="connsiteY240" fmla="*/ 1181170 h 1684262"/>
              <a:gd name="connsiteX241" fmla="*/ 958923 w 1206769"/>
              <a:gd name="connsiteY241" fmla="*/ 1264444 h 1684262"/>
              <a:gd name="connsiteX242" fmla="*/ 905107 w 1206769"/>
              <a:gd name="connsiteY242" fmla="*/ 1118330 h 1684262"/>
              <a:gd name="connsiteX243" fmla="*/ 987913 w 1206769"/>
              <a:gd name="connsiteY243"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5881 w 1206769"/>
              <a:gd name="connsiteY15" fmla="*/ 661511 h 1684262"/>
              <a:gd name="connsiteX16" fmla="*/ 1065794 w 1206769"/>
              <a:gd name="connsiteY16" fmla="*/ 651415 h 1684262"/>
              <a:gd name="connsiteX17" fmla="*/ 1073223 w 1206769"/>
              <a:gd name="connsiteY17" fmla="*/ 652653 h 1684262"/>
              <a:gd name="connsiteX18" fmla="*/ 1086272 w 1206769"/>
              <a:gd name="connsiteY18" fmla="*/ 660654 h 1684262"/>
              <a:gd name="connsiteX19" fmla="*/ 1102560 w 1206769"/>
              <a:gd name="connsiteY19" fmla="*/ 657701 h 1684262"/>
              <a:gd name="connsiteX20" fmla="*/ 739848 w 1206769"/>
              <a:gd name="connsiteY20" fmla="*/ 595694 h 1684262"/>
              <a:gd name="connsiteX21" fmla="*/ 716893 w 1206769"/>
              <a:gd name="connsiteY21" fmla="*/ 318992 h 1684262"/>
              <a:gd name="connsiteX22" fmla="*/ 920537 w 1206769"/>
              <a:gd name="connsiteY22" fmla="*/ 246031 h 1684262"/>
              <a:gd name="connsiteX23" fmla="*/ 682412 w 1206769"/>
              <a:gd name="connsiteY23" fmla="*/ 238316 h 1684262"/>
              <a:gd name="connsiteX24" fmla="*/ 928538 w 1206769"/>
              <a:gd name="connsiteY24" fmla="*/ 226790 h 1684262"/>
              <a:gd name="connsiteX25" fmla="*/ 720893 w 1206769"/>
              <a:gd name="connsiteY25" fmla="*/ 196025 h 1684262"/>
              <a:gd name="connsiteX26" fmla="*/ 736229 w 1206769"/>
              <a:gd name="connsiteY26" fmla="*/ 49911 h 1684262"/>
              <a:gd name="connsiteX27" fmla="*/ 663267 w 1206769"/>
              <a:gd name="connsiteY27" fmla="*/ 0 h 1684262"/>
              <a:gd name="connsiteX28" fmla="*/ 625167 w 1206769"/>
              <a:gd name="connsiteY28" fmla="*/ 103727 h 1684262"/>
              <a:gd name="connsiteX29" fmla="*/ 625167 w 1206769"/>
              <a:gd name="connsiteY29" fmla="*/ 288322 h 1684262"/>
              <a:gd name="connsiteX30" fmla="*/ 336845 w 1206769"/>
              <a:gd name="connsiteY30" fmla="*/ 261366 h 1684262"/>
              <a:gd name="connsiteX31" fmla="*/ 367611 w 1206769"/>
              <a:gd name="connsiteY31" fmla="*/ 307467 h 1684262"/>
              <a:gd name="connsiteX32" fmla="*/ 579066 w 1206769"/>
              <a:gd name="connsiteY32" fmla="*/ 615029 h 1684262"/>
              <a:gd name="connsiteX33" fmla="*/ 263884 w 1206769"/>
              <a:gd name="connsiteY33" fmla="*/ 511207 h 1684262"/>
              <a:gd name="connsiteX34" fmla="*/ 233118 w 1206769"/>
              <a:gd name="connsiteY34" fmla="*/ 714947 h 1684262"/>
              <a:gd name="connsiteX35" fmla="*/ 532965 w 1206769"/>
              <a:gd name="connsiteY35" fmla="*/ 807149 h 1684262"/>
              <a:gd name="connsiteX36" fmla="*/ 513915 w 1206769"/>
              <a:gd name="connsiteY36" fmla="*/ 803339 h 1684262"/>
              <a:gd name="connsiteX37" fmla="*/ 502390 w 1206769"/>
              <a:gd name="connsiteY37" fmla="*/ 791813 h 1684262"/>
              <a:gd name="connsiteX38" fmla="*/ 464290 w 1206769"/>
              <a:gd name="connsiteY38" fmla="*/ 772763 h 1684262"/>
              <a:gd name="connsiteX39" fmla="*/ 375231 w 1206769"/>
              <a:gd name="connsiteY39" fmla="*/ 788670 h 1684262"/>
              <a:gd name="connsiteX40" fmla="*/ 418189 w 1206769"/>
              <a:gd name="connsiteY40" fmla="*/ 826770 h 1684262"/>
              <a:gd name="connsiteX41" fmla="*/ 333607 w 1206769"/>
              <a:gd name="connsiteY41" fmla="*/ 826770 h 1684262"/>
              <a:gd name="connsiteX42" fmla="*/ 276457 w 1206769"/>
              <a:gd name="connsiteY42" fmla="*/ 857536 h 1684262"/>
              <a:gd name="connsiteX43" fmla="*/ 288458 w 1206769"/>
              <a:gd name="connsiteY43" fmla="*/ 766001 h 1684262"/>
              <a:gd name="connsiteX44" fmla="*/ 138059 w 1206769"/>
              <a:gd name="connsiteY44" fmla="*/ 911352 h 1684262"/>
              <a:gd name="connsiteX45" fmla="*/ 237976 w 1206769"/>
              <a:gd name="connsiteY45" fmla="*/ 961358 h 1684262"/>
              <a:gd name="connsiteX46" fmla="*/ 75102 w 1206769"/>
              <a:gd name="connsiteY46" fmla="*/ 1025783 h 1684262"/>
              <a:gd name="connsiteX47" fmla="*/ 80432 w 1206769"/>
              <a:gd name="connsiteY47" fmla="*/ 915162 h 1684262"/>
              <a:gd name="connsiteX48" fmla="*/ 91958 w 1206769"/>
              <a:gd name="connsiteY48" fmla="*/ 1107377 h 1684262"/>
              <a:gd name="connsiteX49" fmla="*/ 214925 w 1206769"/>
              <a:gd name="connsiteY49" fmla="*/ 1157383 h 1684262"/>
              <a:gd name="connsiteX50" fmla="*/ 322463 w 1206769"/>
              <a:gd name="connsiteY50" fmla="*/ 1240346 h 1684262"/>
              <a:gd name="connsiteX51" fmla="*/ 309794 w 1206769"/>
              <a:gd name="connsiteY51" fmla="*/ 1240346 h 1684262"/>
              <a:gd name="connsiteX52" fmla="*/ 311699 w 1206769"/>
              <a:gd name="connsiteY52" fmla="*/ 1248728 h 1684262"/>
              <a:gd name="connsiteX53" fmla="*/ 310842 w 1206769"/>
              <a:gd name="connsiteY53" fmla="*/ 1254824 h 1684262"/>
              <a:gd name="connsiteX54" fmla="*/ 309223 w 1206769"/>
              <a:gd name="connsiteY54" fmla="*/ 1259396 h 1684262"/>
              <a:gd name="connsiteX55" fmla="*/ 301317 w 1206769"/>
              <a:gd name="connsiteY55" fmla="*/ 1268063 h 1684262"/>
              <a:gd name="connsiteX56" fmla="*/ 283886 w 1206769"/>
              <a:gd name="connsiteY56" fmla="*/ 1268063 h 1684262"/>
              <a:gd name="connsiteX57" fmla="*/ 284934 w 1206769"/>
              <a:gd name="connsiteY57" fmla="*/ 1275207 h 1684262"/>
              <a:gd name="connsiteX58" fmla="*/ 395615 w 1206769"/>
              <a:gd name="connsiteY58" fmla="*/ 1319117 h 1684262"/>
              <a:gd name="connsiteX59" fmla="*/ 257026 w 1206769"/>
              <a:gd name="connsiteY59" fmla="*/ 1309592 h 1684262"/>
              <a:gd name="connsiteX60" fmla="*/ 257026 w 1206769"/>
              <a:gd name="connsiteY60" fmla="*/ 1309592 h 1684262"/>
              <a:gd name="connsiteX61" fmla="*/ 248263 w 1206769"/>
              <a:gd name="connsiteY61" fmla="*/ 1308259 h 1684262"/>
              <a:gd name="connsiteX62" fmla="*/ 247691 w 1206769"/>
              <a:gd name="connsiteY62" fmla="*/ 1308735 h 1684262"/>
              <a:gd name="connsiteX63" fmla="*/ 229880 w 1206769"/>
              <a:gd name="connsiteY63" fmla="*/ 1312259 h 1684262"/>
              <a:gd name="connsiteX64" fmla="*/ 146155 w 1206769"/>
              <a:gd name="connsiteY64" fmla="*/ 1230344 h 1684262"/>
              <a:gd name="connsiteX65" fmla="*/ 115389 w 1206769"/>
              <a:gd name="connsiteY65" fmla="*/ 1430369 h 1684262"/>
              <a:gd name="connsiteX66" fmla="*/ 349799 w 1206769"/>
              <a:gd name="connsiteY66" fmla="*/ 1480280 h 1684262"/>
              <a:gd name="connsiteX67" fmla="*/ 299507 w 1206769"/>
              <a:gd name="connsiteY67" fmla="*/ 1464659 h 1684262"/>
              <a:gd name="connsiteX68" fmla="*/ 321034 w 1206769"/>
              <a:gd name="connsiteY68" fmla="*/ 1477042 h 1684262"/>
              <a:gd name="connsiteX69" fmla="*/ 330559 w 1206769"/>
              <a:gd name="connsiteY69" fmla="*/ 1484376 h 1684262"/>
              <a:gd name="connsiteX70" fmla="*/ 388280 w 1206769"/>
              <a:gd name="connsiteY70" fmla="*/ 1545717 h 1684262"/>
              <a:gd name="connsiteX71" fmla="*/ 348847 w 1206769"/>
              <a:gd name="connsiteY71" fmla="*/ 1542479 h 1684262"/>
              <a:gd name="connsiteX72" fmla="*/ 255883 w 1206769"/>
              <a:gd name="connsiteY72" fmla="*/ 1502664 h 1684262"/>
              <a:gd name="connsiteX73" fmla="*/ 255883 w 1206769"/>
              <a:gd name="connsiteY73" fmla="*/ 1502664 h 1684262"/>
              <a:gd name="connsiteX74" fmla="*/ 239976 w 1206769"/>
              <a:gd name="connsiteY74" fmla="*/ 1484281 h 1684262"/>
              <a:gd name="connsiteX75" fmla="*/ 203495 w 1206769"/>
              <a:gd name="connsiteY75" fmla="*/ 1484281 h 1684262"/>
              <a:gd name="connsiteX76" fmla="*/ 187303 w 1206769"/>
              <a:gd name="connsiteY76" fmla="*/ 1499140 h 1684262"/>
              <a:gd name="connsiteX77" fmla="*/ 490674 w 1206769"/>
              <a:gd name="connsiteY77" fmla="*/ 1673352 h 1684262"/>
              <a:gd name="connsiteX78" fmla="*/ 757374 w 1206769"/>
              <a:gd name="connsiteY78" fmla="*/ 1682401 h 1684262"/>
              <a:gd name="connsiteX79" fmla="*/ 988070 w 1206769"/>
              <a:gd name="connsiteY79" fmla="*/ 1594485 h 1684262"/>
              <a:gd name="connsiteX80" fmla="*/ 1152566 w 1206769"/>
              <a:gd name="connsiteY80" fmla="*/ 1394460 h 1684262"/>
              <a:gd name="connsiteX81" fmla="*/ 918822 w 1206769"/>
              <a:gd name="connsiteY81" fmla="*/ 1363507 h 1684262"/>
              <a:gd name="connsiteX82" fmla="*/ 802904 w 1206769"/>
              <a:gd name="connsiteY82" fmla="*/ 1350454 h 1684262"/>
              <a:gd name="connsiteX83" fmla="*/ 841956 w 1206769"/>
              <a:gd name="connsiteY83" fmla="*/ 1326547 h 1684262"/>
              <a:gd name="connsiteX84" fmla="*/ 1018286 w 1206769"/>
              <a:gd name="connsiteY84" fmla="*/ 1315425 h 1684262"/>
              <a:gd name="connsiteX85" fmla="*/ 980354 w 1206769"/>
              <a:gd name="connsiteY85" fmla="*/ 1268921 h 1684262"/>
              <a:gd name="connsiteX86" fmla="*/ 1091488 w 1206769"/>
              <a:gd name="connsiteY86" fmla="*/ 1221043 h 1684262"/>
              <a:gd name="connsiteX87" fmla="*/ 911203 w 1206769"/>
              <a:gd name="connsiteY87" fmla="*/ 1022890 h 1684262"/>
              <a:gd name="connsiteX88" fmla="*/ 1193429 w 1206769"/>
              <a:gd name="connsiteY88" fmla="*/ 899446 h 1684262"/>
              <a:gd name="connsiteX89" fmla="*/ 759089 w 1206769"/>
              <a:gd name="connsiteY89" fmla="*/ 61246 h 1684262"/>
              <a:gd name="connsiteX90" fmla="*/ 720989 w 1206769"/>
              <a:gd name="connsiteY90" fmla="*/ 145828 h 1684262"/>
              <a:gd name="connsiteX91" fmla="*/ 759089 w 1206769"/>
              <a:gd name="connsiteY91" fmla="*/ 61436 h 1684262"/>
              <a:gd name="connsiteX92" fmla="*/ 759089 w 1206769"/>
              <a:gd name="connsiteY92" fmla="*/ 61246 h 1684262"/>
              <a:gd name="connsiteX93" fmla="*/ 363611 w 1206769"/>
              <a:gd name="connsiteY93" fmla="*/ 545783 h 1684262"/>
              <a:gd name="connsiteX94" fmla="*/ 348275 w 1206769"/>
              <a:gd name="connsiteY94" fmla="*/ 553498 h 1684262"/>
              <a:gd name="connsiteX95" fmla="*/ 363611 w 1206769"/>
              <a:gd name="connsiteY95" fmla="*/ 545783 h 1684262"/>
              <a:gd name="connsiteX96" fmla="*/ 232451 w 1206769"/>
              <a:gd name="connsiteY96" fmla="*/ 523113 h 1684262"/>
              <a:gd name="connsiteX97" fmla="*/ 254694 w 1206769"/>
              <a:gd name="connsiteY97" fmla="*/ 664096 h 1684262"/>
              <a:gd name="connsiteX98" fmla="*/ 232451 w 1206769"/>
              <a:gd name="connsiteY98" fmla="*/ 523113 h 1684262"/>
              <a:gd name="connsiteX99" fmla="*/ 340084 w 1206769"/>
              <a:gd name="connsiteY99" fmla="*/ 692277 h 1684262"/>
              <a:gd name="connsiteX100" fmla="*/ 470767 w 1206769"/>
              <a:gd name="connsiteY100" fmla="*/ 684562 h 1684262"/>
              <a:gd name="connsiteX101" fmla="*/ 340084 w 1206769"/>
              <a:gd name="connsiteY101" fmla="*/ 691896 h 1684262"/>
              <a:gd name="connsiteX102" fmla="*/ 340084 w 1206769"/>
              <a:gd name="connsiteY102" fmla="*/ 692277 h 1684262"/>
              <a:gd name="connsiteX103" fmla="*/ 382375 w 1206769"/>
              <a:gd name="connsiteY103" fmla="*/ 615410 h 1684262"/>
              <a:gd name="connsiteX104" fmla="*/ 516868 w 1206769"/>
              <a:gd name="connsiteY104" fmla="*/ 688372 h 1684262"/>
              <a:gd name="connsiteX105" fmla="*/ 382661 w 1206769"/>
              <a:gd name="connsiteY105" fmla="*/ 615029 h 1684262"/>
              <a:gd name="connsiteX106" fmla="*/ 382375 w 1206769"/>
              <a:gd name="connsiteY106" fmla="*/ 615410 h 1684262"/>
              <a:gd name="connsiteX107" fmla="*/ 201400 w 1206769"/>
              <a:gd name="connsiteY107" fmla="*/ 907542 h 1684262"/>
              <a:gd name="connsiteX108" fmla="*/ 163300 w 1206769"/>
              <a:gd name="connsiteY108" fmla="*/ 838295 h 1684262"/>
              <a:gd name="connsiteX109" fmla="*/ 201686 w 1206769"/>
              <a:gd name="connsiteY109" fmla="*/ 907161 h 1684262"/>
              <a:gd name="connsiteX110" fmla="*/ 201400 w 1206769"/>
              <a:gd name="connsiteY110" fmla="*/ 907542 h 1684262"/>
              <a:gd name="connsiteX111" fmla="*/ 97811 w 1206769"/>
              <a:gd name="connsiteY111" fmla="*/ 1285557 h 1684262"/>
              <a:gd name="connsiteX112" fmla="*/ 123279 w 1206769"/>
              <a:gd name="connsiteY112" fmla="*/ 1264178 h 1684262"/>
              <a:gd name="connsiteX113" fmla="*/ 231975 w 1206769"/>
              <a:gd name="connsiteY113" fmla="*/ 1341501 h 1684262"/>
              <a:gd name="connsiteX114" fmla="*/ 97811 w 1206769"/>
              <a:gd name="connsiteY114" fmla="*/ 1285557 h 1684262"/>
              <a:gd name="connsiteX115" fmla="*/ 232928 w 1206769"/>
              <a:gd name="connsiteY115" fmla="*/ 1376077 h 1684262"/>
              <a:gd name="connsiteX116" fmla="*/ 279029 w 1206769"/>
              <a:gd name="connsiteY116" fmla="*/ 1379887 h 1684262"/>
              <a:gd name="connsiteX117" fmla="*/ 232451 w 1206769"/>
              <a:gd name="connsiteY117" fmla="*/ 1376077 h 1684262"/>
              <a:gd name="connsiteX118" fmla="*/ 232928 w 1206769"/>
              <a:gd name="connsiteY118" fmla="*/ 1376077 h 1684262"/>
              <a:gd name="connsiteX119" fmla="*/ 856244 w 1206769"/>
              <a:gd name="connsiteY119" fmla="*/ 715613 h 1684262"/>
              <a:gd name="connsiteX120" fmla="*/ 817635 w 1206769"/>
              <a:gd name="connsiteY120" fmla="*/ 708913 h 1684262"/>
              <a:gd name="connsiteX121" fmla="*/ 721084 w 1206769"/>
              <a:gd name="connsiteY121" fmla="*/ 657225 h 1684262"/>
              <a:gd name="connsiteX122" fmla="*/ 855767 w 1206769"/>
              <a:gd name="connsiteY122" fmla="*/ 715613 h 1684262"/>
              <a:gd name="connsiteX123" fmla="*/ 856244 w 1206769"/>
              <a:gd name="connsiteY123" fmla="*/ 715613 h 1684262"/>
              <a:gd name="connsiteX124" fmla="*/ 663458 w 1206769"/>
              <a:gd name="connsiteY124" fmla="*/ 722662 h 1684262"/>
              <a:gd name="connsiteX125" fmla="*/ 644408 w 1206769"/>
              <a:gd name="connsiteY125" fmla="*/ 807149 h 1684262"/>
              <a:gd name="connsiteX126" fmla="*/ 662981 w 1206769"/>
              <a:gd name="connsiteY126" fmla="*/ 723138 h 1684262"/>
              <a:gd name="connsiteX127" fmla="*/ 663458 w 1206769"/>
              <a:gd name="connsiteY127" fmla="*/ 722662 h 1684262"/>
              <a:gd name="connsiteX128" fmla="*/ 628882 w 1206769"/>
              <a:gd name="connsiteY128" fmla="*/ 753332 h 1684262"/>
              <a:gd name="connsiteX129" fmla="*/ 655742 w 1206769"/>
              <a:gd name="connsiteY129" fmla="*/ 726472 h 1684262"/>
              <a:gd name="connsiteX130" fmla="*/ 628406 w 1206769"/>
              <a:gd name="connsiteY130" fmla="*/ 753332 h 1684262"/>
              <a:gd name="connsiteX131" fmla="*/ 628882 w 1206769"/>
              <a:gd name="connsiteY131" fmla="*/ 753332 h 1684262"/>
              <a:gd name="connsiteX132" fmla="*/ 771090 w 1206769"/>
              <a:gd name="connsiteY132" fmla="*/ 757237 h 1684262"/>
              <a:gd name="connsiteX133" fmla="*/ 690318 w 1206769"/>
              <a:gd name="connsiteY133" fmla="*/ 822579 h 1684262"/>
              <a:gd name="connsiteX134" fmla="*/ 770614 w 1206769"/>
              <a:gd name="connsiteY134" fmla="*/ 757237 h 1684262"/>
              <a:gd name="connsiteX135" fmla="*/ 771090 w 1206769"/>
              <a:gd name="connsiteY135" fmla="*/ 757237 h 1684262"/>
              <a:gd name="connsiteX136" fmla="*/ 759565 w 1206769"/>
              <a:gd name="connsiteY136" fmla="*/ 538162 h 1684262"/>
              <a:gd name="connsiteX137" fmla="*/ 851767 w 1206769"/>
              <a:gd name="connsiteY137" fmla="*/ 480536 h 1684262"/>
              <a:gd name="connsiteX138" fmla="*/ 759089 w 1206769"/>
              <a:gd name="connsiteY138" fmla="*/ 538067 h 1684262"/>
              <a:gd name="connsiteX139" fmla="*/ 759565 w 1206769"/>
              <a:gd name="connsiteY139" fmla="*/ 538162 h 1684262"/>
              <a:gd name="connsiteX140" fmla="*/ 877961 w 1206769"/>
              <a:gd name="connsiteY140" fmla="*/ 342138 h 1684262"/>
              <a:gd name="connsiteX141" fmla="*/ 812619 w 1206769"/>
              <a:gd name="connsiteY141" fmla="*/ 442055 h 1684262"/>
              <a:gd name="connsiteX142" fmla="*/ 877961 w 1206769"/>
              <a:gd name="connsiteY142" fmla="*/ 342138 h 1684262"/>
              <a:gd name="connsiteX143" fmla="*/ 681841 w 1206769"/>
              <a:gd name="connsiteY143" fmla="*/ 323088 h 1684262"/>
              <a:gd name="connsiteX144" fmla="*/ 758803 w 1206769"/>
              <a:gd name="connsiteY144" fmla="*/ 430816 h 1684262"/>
              <a:gd name="connsiteX145" fmla="*/ 643455 w 1206769"/>
              <a:gd name="connsiteY145" fmla="*/ 396145 h 1684262"/>
              <a:gd name="connsiteX146" fmla="*/ 639550 w 1206769"/>
              <a:gd name="connsiteY146" fmla="*/ 438436 h 1684262"/>
              <a:gd name="connsiteX147" fmla="*/ 682127 w 1206769"/>
              <a:gd name="connsiteY147" fmla="*/ 323088 h 1684262"/>
              <a:gd name="connsiteX148" fmla="*/ 681841 w 1206769"/>
              <a:gd name="connsiteY148" fmla="*/ 323088 h 1684262"/>
              <a:gd name="connsiteX149" fmla="*/ 351323 w 1206769"/>
              <a:gd name="connsiteY149" fmla="*/ 219361 h 1684262"/>
              <a:gd name="connsiteX150" fmla="*/ 383994 w 1206769"/>
              <a:gd name="connsiteY150" fmla="*/ 183070 h 1684262"/>
              <a:gd name="connsiteX151" fmla="*/ 403711 w 1206769"/>
              <a:gd name="connsiteY151" fmla="*/ 175069 h 1684262"/>
              <a:gd name="connsiteX152" fmla="*/ 411331 w 1206769"/>
              <a:gd name="connsiteY152" fmla="*/ 176117 h 1684262"/>
              <a:gd name="connsiteX153" fmla="*/ 569351 w 1206769"/>
              <a:gd name="connsiteY153" fmla="*/ 242792 h 1684262"/>
              <a:gd name="connsiteX154" fmla="*/ 569922 w 1206769"/>
              <a:gd name="connsiteY154" fmla="*/ 242792 h 1684262"/>
              <a:gd name="connsiteX155" fmla="*/ 558873 w 1206769"/>
              <a:gd name="connsiteY155" fmla="*/ 299942 h 1684262"/>
              <a:gd name="connsiteX156" fmla="*/ 351609 w 1206769"/>
              <a:gd name="connsiteY156" fmla="*/ 219075 h 1684262"/>
              <a:gd name="connsiteX157" fmla="*/ 351323 w 1206769"/>
              <a:gd name="connsiteY157" fmla="*/ 219361 h 1684262"/>
              <a:gd name="connsiteX158" fmla="*/ 470767 w 1206769"/>
              <a:gd name="connsiteY158" fmla="*/ 361188 h 1684262"/>
              <a:gd name="connsiteX159" fmla="*/ 566874 w 1206769"/>
              <a:gd name="connsiteY159" fmla="*/ 503396 h 1684262"/>
              <a:gd name="connsiteX160" fmla="*/ 470767 w 1206769"/>
              <a:gd name="connsiteY160" fmla="*/ 361188 h 1684262"/>
              <a:gd name="connsiteX161" fmla="*/ 632216 w 1206769"/>
              <a:gd name="connsiteY161" fmla="*/ 453485 h 1684262"/>
              <a:gd name="connsiteX162" fmla="*/ 699367 w 1206769"/>
              <a:gd name="connsiteY162" fmla="*/ 515112 h 1684262"/>
              <a:gd name="connsiteX163" fmla="*/ 759089 w 1206769"/>
              <a:gd name="connsiteY163" fmla="*/ 438055 h 1684262"/>
              <a:gd name="connsiteX164" fmla="*/ 678317 w 1206769"/>
              <a:gd name="connsiteY164" fmla="*/ 611029 h 1684262"/>
              <a:gd name="connsiteX165" fmla="*/ 640217 w 1206769"/>
              <a:gd name="connsiteY165" fmla="*/ 587978 h 1684262"/>
              <a:gd name="connsiteX166" fmla="*/ 632216 w 1206769"/>
              <a:gd name="connsiteY166" fmla="*/ 453581 h 1684262"/>
              <a:gd name="connsiteX167" fmla="*/ 632216 w 1206769"/>
              <a:gd name="connsiteY167" fmla="*/ 453485 h 1684262"/>
              <a:gd name="connsiteX168" fmla="*/ 686032 w 1206769"/>
              <a:gd name="connsiteY168" fmla="*/ 837819 h 1684262"/>
              <a:gd name="connsiteX169" fmla="*/ 628310 w 1206769"/>
              <a:gd name="connsiteY169" fmla="*/ 930116 h 1684262"/>
              <a:gd name="connsiteX170" fmla="*/ 686032 w 1206769"/>
              <a:gd name="connsiteY170" fmla="*/ 837914 h 1684262"/>
              <a:gd name="connsiteX171" fmla="*/ 686032 w 1206769"/>
              <a:gd name="connsiteY171" fmla="*/ 837819 h 1684262"/>
              <a:gd name="connsiteX172" fmla="*/ 743658 w 1206769"/>
              <a:gd name="connsiteY172" fmla="*/ 1291400 h 1684262"/>
              <a:gd name="connsiteX173" fmla="*/ 547634 w 1206769"/>
              <a:gd name="connsiteY173" fmla="*/ 1206818 h 1684262"/>
              <a:gd name="connsiteX174" fmla="*/ 573446 w 1206769"/>
              <a:gd name="connsiteY174" fmla="*/ 1222439 h 1684262"/>
              <a:gd name="connsiteX175" fmla="*/ 603450 w 1206769"/>
              <a:gd name="connsiteY175" fmla="*/ 1227487 h 1684262"/>
              <a:gd name="connsiteX176" fmla="*/ 743658 w 1206769"/>
              <a:gd name="connsiteY176" fmla="*/ 1291495 h 1684262"/>
              <a:gd name="connsiteX177" fmla="*/ 743658 w 1206769"/>
              <a:gd name="connsiteY177" fmla="*/ 1291400 h 1684262"/>
              <a:gd name="connsiteX178" fmla="*/ 578399 w 1206769"/>
              <a:gd name="connsiteY178" fmla="*/ 945452 h 1684262"/>
              <a:gd name="connsiteX179" fmla="*/ 689842 w 1206769"/>
              <a:gd name="connsiteY179" fmla="*/ 1122236 h 1684262"/>
              <a:gd name="connsiteX180" fmla="*/ 578399 w 1206769"/>
              <a:gd name="connsiteY180" fmla="*/ 945547 h 1684262"/>
              <a:gd name="connsiteX181" fmla="*/ 578399 w 1206769"/>
              <a:gd name="connsiteY181" fmla="*/ 945452 h 1684262"/>
              <a:gd name="connsiteX182" fmla="*/ 351609 w 1206769"/>
              <a:gd name="connsiteY182" fmla="*/ 1045464 h 1684262"/>
              <a:gd name="connsiteX183" fmla="*/ 382375 w 1206769"/>
              <a:gd name="connsiteY183" fmla="*/ 887825 h 1684262"/>
              <a:gd name="connsiteX184" fmla="*/ 351609 w 1206769"/>
              <a:gd name="connsiteY184" fmla="*/ 1045559 h 1684262"/>
              <a:gd name="connsiteX185" fmla="*/ 351609 w 1206769"/>
              <a:gd name="connsiteY185" fmla="*/ 1045464 h 1684262"/>
              <a:gd name="connsiteX186" fmla="*/ 420761 w 1206769"/>
              <a:gd name="connsiteY186" fmla="*/ 1018413 h 1684262"/>
              <a:gd name="connsiteX187" fmla="*/ 605260 w 1206769"/>
              <a:gd name="connsiteY187" fmla="*/ 1180338 h 1684262"/>
              <a:gd name="connsiteX188" fmla="*/ 420761 w 1206769"/>
              <a:gd name="connsiteY188" fmla="*/ 1018413 h 1684262"/>
              <a:gd name="connsiteX189" fmla="*/ 366944 w 1206769"/>
              <a:gd name="connsiteY189" fmla="*/ 1414272 h 1684262"/>
              <a:gd name="connsiteX190" fmla="*/ 597640 w 1206769"/>
              <a:gd name="connsiteY190" fmla="*/ 1460468 h 1684262"/>
              <a:gd name="connsiteX191" fmla="*/ 366944 w 1206769"/>
              <a:gd name="connsiteY191" fmla="*/ 1414463 h 1684262"/>
              <a:gd name="connsiteX192" fmla="*/ 366944 w 1206769"/>
              <a:gd name="connsiteY192" fmla="*/ 1414272 h 1684262"/>
              <a:gd name="connsiteX193" fmla="*/ 536108 w 1206769"/>
              <a:gd name="connsiteY193" fmla="*/ 1644968 h 1684262"/>
              <a:gd name="connsiteX194" fmla="*/ 498008 w 1206769"/>
              <a:gd name="connsiteY194" fmla="*/ 1625918 h 1684262"/>
              <a:gd name="connsiteX195" fmla="*/ 471148 w 1206769"/>
              <a:gd name="connsiteY195" fmla="*/ 1618202 h 1684262"/>
              <a:gd name="connsiteX196" fmla="*/ 471148 w 1206769"/>
              <a:gd name="connsiteY196" fmla="*/ 1664399 h 1684262"/>
              <a:gd name="connsiteX197" fmla="*/ 401901 w 1206769"/>
              <a:gd name="connsiteY197" fmla="*/ 1579817 h 1684262"/>
              <a:gd name="connsiteX198" fmla="*/ 536108 w 1206769"/>
              <a:gd name="connsiteY198" fmla="*/ 1645158 h 1684262"/>
              <a:gd name="connsiteX199" fmla="*/ 536108 w 1206769"/>
              <a:gd name="connsiteY199" fmla="*/ 1644968 h 1684262"/>
              <a:gd name="connsiteX200" fmla="*/ 616785 w 1206769"/>
              <a:gd name="connsiteY200" fmla="*/ 1564196 h 1684262"/>
              <a:gd name="connsiteX201" fmla="*/ 555349 w 1206769"/>
              <a:gd name="connsiteY201" fmla="*/ 1541145 h 1684262"/>
              <a:gd name="connsiteX202" fmla="*/ 638597 w 1206769"/>
              <a:gd name="connsiteY202" fmla="*/ 1493520 h 1684262"/>
              <a:gd name="connsiteX203" fmla="*/ 739848 w 1206769"/>
              <a:gd name="connsiteY203" fmla="*/ 1525715 h 1684262"/>
              <a:gd name="connsiteX204" fmla="*/ 616785 w 1206769"/>
              <a:gd name="connsiteY204" fmla="*/ 1564386 h 1684262"/>
              <a:gd name="connsiteX205" fmla="*/ 616785 w 1206769"/>
              <a:gd name="connsiteY205" fmla="*/ 1564196 h 1684262"/>
              <a:gd name="connsiteX206" fmla="*/ 752231 w 1206769"/>
              <a:gd name="connsiteY206" fmla="*/ 1664779 h 1684262"/>
              <a:gd name="connsiteX207" fmla="*/ 739658 w 1206769"/>
              <a:gd name="connsiteY207" fmla="*/ 1664779 h 1684262"/>
              <a:gd name="connsiteX208" fmla="*/ 731180 w 1206769"/>
              <a:gd name="connsiteY208" fmla="*/ 1664779 h 1684262"/>
              <a:gd name="connsiteX209" fmla="*/ 727561 w 1206769"/>
              <a:gd name="connsiteY209" fmla="*/ 1664779 h 1684262"/>
              <a:gd name="connsiteX210" fmla="*/ 713750 w 1206769"/>
              <a:gd name="connsiteY210" fmla="*/ 1666780 h 1684262"/>
              <a:gd name="connsiteX211" fmla="*/ 704225 w 1206769"/>
              <a:gd name="connsiteY211" fmla="*/ 1665256 h 1684262"/>
              <a:gd name="connsiteX212" fmla="*/ 705558 w 1206769"/>
              <a:gd name="connsiteY212" fmla="*/ 1667733 h 1684262"/>
              <a:gd name="connsiteX213" fmla="*/ 790045 w 1206769"/>
              <a:gd name="connsiteY213" fmla="*/ 1610106 h 1684262"/>
              <a:gd name="connsiteX214" fmla="*/ 752231 w 1206769"/>
              <a:gd name="connsiteY214" fmla="*/ 1664970 h 1684262"/>
              <a:gd name="connsiteX215" fmla="*/ 752231 w 1206769"/>
              <a:gd name="connsiteY215" fmla="*/ 1664779 h 1684262"/>
              <a:gd name="connsiteX216" fmla="*/ 857863 w 1206769"/>
              <a:gd name="connsiteY216" fmla="*/ 1591056 h 1684262"/>
              <a:gd name="connsiteX217" fmla="*/ 838813 w 1206769"/>
              <a:gd name="connsiteY217" fmla="*/ 1568958 h 1684262"/>
              <a:gd name="connsiteX218" fmla="*/ 836146 w 1206769"/>
              <a:gd name="connsiteY218" fmla="*/ 1564291 h 1684262"/>
              <a:gd name="connsiteX219" fmla="*/ 955179 w 1206769"/>
              <a:gd name="connsiteY219" fmla="*/ 1500720 h 1684262"/>
              <a:gd name="connsiteX220" fmla="*/ 1066493 w 1206769"/>
              <a:gd name="connsiteY220" fmla="*/ 1492065 h 1684262"/>
              <a:gd name="connsiteX221" fmla="*/ 857863 w 1206769"/>
              <a:gd name="connsiteY221" fmla="*/ 1591247 h 1684262"/>
              <a:gd name="connsiteX222" fmla="*/ 857863 w 1206769"/>
              <a:gd name="connsiteY222" fmla="*/ 1591056 h 1684262"/>
              <a:gd name="connsiteX223" fmla="*/ 1054979 w 1206769"/>
              <a:gd name="connsiteY223" fmla="*/ 1445037 h 1684262"/>
              <a:gd name="connsiteX224" fmla="*/ 916632 w 1206769"/>
              <a:gd name="connsiteY224" fmla="*/ 1468184 h 1684262"/>
              <a:gd name="connsiteX225" fmla="*/ 1028170 w 1206769"/>
              <a:gd name="connsiteY225" fmla="*/ 1445228 h 1684262"/>
              <a:gd name="connsiteX226" fmla="*/ 1054979 w 1206769"/>
              <a:gd name="connsiteY226" fmla="*/ 1445037 h 1684262"/>
              <a:gd name="connsiteX227" fmla="*/ 862816 w 1206769"/>
              <a:gd name="connsiteY227" fmla="*/ 1410462 h 1684262"/>
              <a:gd name="connsiteX228" fmla="*/ 647551 w 1206769"/>
              <a:gd name="connsiteY228" fmla="*/ 1448562 h 1684262"/>
              <a:gd name="connsiteX229" fmla="*/ 862816 w 1206769"/>
              <a:gd name="connsiteY229" fmla="*/ 1410653 h 1684262"/>
              <a:gd name="connsiteX230" fmla="*/ 862816 w 1206769"/>
              <a:gd name="connsiteY230" fmla="*/ 1410462 h 1684262"/>
              <a:gd name="connsiteX231" fmla="*/ 689842 w 1206769"/>
              <a:gd name="connsiteY231" fmla="*/ 1391412 h 1684262"/>
              <a:gd name="connsiteX232" fmla="*/ 924347 w 1206769"/>
              <a:gd name="connsiteY232" fmla="*/ 1306830 h 1684262"/>
              <a:gd name="connsiteX233" fmla="*/ 689842 w 1206769"/>
              <a:gd name="connsiteY233" fmla="*/ 1391412 h 1684262"/>
              <a:gd name="connsiteX234" fmla="*/ 1162663 w 1206769"/>
              <a:gd name="connsiteY234" fmla="*/ 1057085 h 1684262"/>
              <a:gd name="connsiteX235" fmla="*/ 1148756 w 1206769"/>
              <a:gd name="connsiteY235" fmla="*/ 1134428 h 1684262"/>
              <a:gd name="connsiteX236" fmla="*/ 1066841 w 1206769"/>
              <a:gd name="connsiteY236" fmla="*/ 1139762 h 1684262"/>
              <a:gd name="connsiteX237" fmla="*/ 1035790 w 1206769"/>
              <a:gd name="connsiteY237" fmla="*/ 1087755 h 1684262"/>
              <a:gd name="connsiteX238" fmla="*/ 1162663 w 1206769"/>
              <a:gd name="connsiteY238" fmla="*/ 1057085 h 1684262"/>
              <a:gd name="connsiteX239" fmla="*/ 987913 w 1206769"/>
              <a:gd name="connsiteY239" fmla="*/ 1181170 h 1684262"/>
              <a:gd name="connsiteX240" fmla="*/ 958923 w 1206769"/>
              <a:gd name="connsiteY240" fmla="*/ 1264444 h 1684262"/>
              <a:gd name="connsiteX241" fmla="*/ 905107 w 1206769"/>
              <a:gd name="connsiteY241" fmla="*/ 1118330 h 1684262"/>
              <a:gd name="connsiteX242" fmla="*/ 987913 w 1206769"/>
              <a:gd name="connsiteY242"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5881 w 1206769"/>
              <a:gd name="connsiteY15" fmla="*/ 661511 h 1684262"/>
              <a:gd name="connsiteX16" fmla="*/ 1065794 w 1206769"/>
              <a:gd name="connsiteY16" fmla="*/ 651415 h 1684262"/>
              <a:gd name="connsiteX17" fmla="*/ 1073223 w 1206769"/>
              <a:gd name="connsiteY17" fmla="*/ 652653 h 1684262"/>
              <a:gd name="connsiteX18" fmla="*/ 1102560 w 1206769"/>
              <a:gd name="connsiteY18" fmla="*/ 657701 h 1684262"/>
              <a:gd name="connsiteX19" fmla="*/ 739848 w 1206769"/>
              <a:gd name="connsiteY19" fmla="*/ 595694 h 1684262"/>
              <a:gd name="connsiteX20" fmla="*/ 716893 w 1206769"/>
              <a:gd name="connsiteY20" fmla="*/ 318992 h 1684262"/>
              <a:gd name="connsiteX21" fmla="*/ 920537 w 1206769"/>
              <a:gd name="connsiteY21" fmla="*/ 246031 h 1684262"/>
              <a:gd name="connsiteX22" fmla="*/ 682412 w 1206769"/>
              <a:gd name="connsiteY22" fmla="*/ 238316 h 1684262"/>
              <a:gd name="connsiteX23" fmla="*/ 928538 w 1206769"/>
              <a:gd name="connsiteY23" fmla="*/ 226790 h 1684262"/>
              <a:gd name="connsiteX24" fmla="*/ 720893 w 1206769"/>
              <a:gd name="connsiteY24" fmla="*/ 196025 h 1684262"/>
              <a:gd name="connsiteX25" fmla="*/ 736229 w 1206769"/>
              <a:gd name="connsiteY25" fmla="*/ 49911 h 1684262"/>
              <a:gd name="connsiteX26" fmla="*/ 663267 w 1206769"/>
              <a:gd name="connsiteY26" fmla="*/ 0 h 1684262"/>
              <a:gd name="connsiteX27" fmla="*/ 625167 w 1206769"/>
              <a:gd name="connsiteY27" fmla="*/ 103727 h 1684262"/>
              <a:gd name="connsiteX28" fmla="*/ 625167 w 1206769"/>
              <a:gd name="connsiteY28" fmla="*/ 288322 h 1684262"/>
              <a:gd name="connsiteX29" fmla="*/ 336845 w 1206769"/>
              <a:gd name="connsiteY29" fmla="*/ 261366 h 1684262"/>
              <a:gd name="connsiteX30" fmla="*/ 367611 w 1206769"/>
              <a:gd name="connsiteY30" fmla="*/ 307467 h 1684262"/>
              <a:gd name="connsiteX31" fmla="*/ 579066 w 1206769"/>
              <a:gd name="connsiteY31" fmla="*/ 615029 h 1684262"/>
              <a:gd name="connsiteX32" fmla="*/ 263884 w 1206769"/>
              <a:gd name="connsiteY32" fmla="*/ 511207 h 1684262"/>
              <a:gd name="connsiteX33" fmla="*/ 233118 w 1206769"/>
              <a:gd name="connsiteY33" fmla="*/ 714947 h 1684262"/>
              <a:gd name="connsiteX34" fmla="*/ 532965 w 1206769"/>
              <a:gd name="connsiteY34" fmla="*/ 807149 h 1684262"/>
              <a:gd name="connsiteX35" fmla="*/ 513915 w 1206769"/>
              <a:gd name="connsiteY35" fmla="*/ 803339 h 1684262"/>
              <a:gd name="connsiteX36" fmla="*/ 502390 w 1206769"/>
              <a:gd name="connsiteY36" fmla="*/ 791813 h 1684262"/>
              <a:gd name="connsiteX37" fmla="*/ 464290 w 1206769"/>
              <a:gd name="connsiteY37" fmla="*/ 772763 h 1684262"/>
              <a:gd name="connsiteX38" fmla="*/ 375231 w 1206769"/>
              <a:gd name="connsiteY38" fmla="*/ 788670 h 1684262"/>
              <a:gd name="connsiteX39" fmla="*/ 418189 w 1206769"/>
              <a:gd name="connsiteY39" fmla="*/ 826770 h 1684262"/>
              <a:gd name="connsiteX40" fmla="*/ 333607 w 1206769"/>
              <a:gd name="connsiteY40" fmla="*/ 826770 h 1684262"/>
              <a:gd name="connsiteX41" fmla="*/ 276457 w 1206769"/>
              <a:gd name="connsiteY41" fmla="*/ 857536 h 1684262"/>
              <a:gd name="connsiteX42" fmla="*/ 288458 w 1206769"/>
              <a:gd name="connsiteY42" fmla="*/ 766001 h 1684262"/>
              <a:gd name="connsiteX43" fmla="*/ 138059 w 1206769"/>
              <a:gd name="connsiteY43" fmla="*/ 911352 h 1684262"/>
              <a:gd name="connsiteX44" fmla="*/ 237976 w 1206769"/>
              <a:gd name="connsiteY44" fmla="*/ 961358 h 1684262"/>
              <a:gd name="connsiteX45" fmla="*/ 75102 w 1206769"/>
              <a:gd name="connsiteY45" fmla="*/ 1025783 h 1684262"/>
              <a:gd name="connsiteX46" fmla="*/ 80432 w 1206769"/>
              <a:gd name="connsiteY46" fmla="*/ 915162 h 1684262"/>
              <a:gd name="connsiteX47" fmla="*/ 91958 w 1206769"/>
              <a:gd name="connsiteY47" fmla="*/ 1107377 h 1684262"/>
              <a:gd name="connsiteX48" fmla="*/ 214925 w 1206769"/>
              <a:gd name="connsiteY48" fmla="*/ 1157383 h 1684262"/>
              <a:gd name="connsiteX49" fmla="*/ 322463 w 1206769"/>
              <a:gd name="connsiteY49" fmla="*/ 1240346 h 1684262"/>
              <a:gd name="connsiteX50" fmla="*/ 309794 w 1206769"/>
              <a:gd name="connsiteY50" fmla="*/ 1240346 h 1684262"/>
              <a:gd name="connsiteX51" fmla="*/ 311699 w 1206769"/>
              <a:gd name="connsiteY51" fmla="*/ 1248728 h 1684262"/>
              <a:gd name="connsiteX52" fmla="*/ 310842 w 1206769"/>
              <a:gd name="connsiteY52" fmla="*/ 1254824 h 1684262"/>
              <a:gd name="connsiteX53" fmla="*/ 309223 w 1206769"/>
              <a:gd name="connsiteY53" fmla="*/ 1259396 h 1684262"/>
              <a:gd name="connsiteX54" fmla="*/ 301317 w 1206769"/>
              <a:gd name="connsiteY54" fmla="*/ 1268063 h 1684262"/>
              <a:gd name="connsiteX55" fmla="*/ 283886 w 1206769"/>
              <a:gd name="connsiteY55" fmla="*/ 1268063 h 1684262"/>
              <a:gd name="connsiteX56" fmla="*/ 284934 w 1206769"/>
              <a:gd name="connsiteY56" fmla="*/ 1275207 h 1684262"/>
              <a:gd name="connsiteX57" fmla="*/ 395615 w 1206769"/>
              <a:gd name="connsiteY57" fmla="*/ 1319117 h 1684262"/>
              <a:gd name="connsiteX58" fmla="*/ 257026 w 1206769"/>
              <a:gd name="connsiteY58" fmla="*/ 1309592 h 1684262"/>
              <a:gd name="connsiteX59" fmla="*/ 257026 w 1206769"/>
              <a:gd name="connsiteY59" fmla="*/ 1309592 h 1684262"/>
              <a:gd name="connsiteX60" fmla="*/ 248263 w 1206769"/>
              <a:gd name="connsiteY60" fmla="*/ 1308259 h 1684262"/>
              <a:gd name="connsiteX61" fmla="*/ 247691 w 1206769"/>
              <a:gd name="connsiteY61" fmla="*/ 1308735 h 1684262"/>
              <a:gd name="connsiteX62" fmla="*/ 229880 w 1206769"/>
              <a:gd name="connsiteY62" fmla="*/ 1312259 h 1684262"/>
              <a:gd name="connsiteX63" fmla="*/ 146155 w 1206769"/>
              <a:gd name="connsiteY63" fmla="*/ 1230344 h 1684262"/>
              <a:gd name="connsiteX64" fmla="*/ 115389 w 1206769"/>
              <a:gd name="connsiteY64" fmla="*/ 1430369 h 1684262"/>
              <a:gd name="connsiteX65" fmla="*/ 349799 w 1206769"/>
              <a:gd name="connsiteY65" fmla="*/ 1480280 h 1684262"/>
              <a:gd name="connsiteX66" fmla="*/ 299507 w 1206769"/>
              <a:gd name="connsiteY66" fmla="*/ 1464659 h 1684262"/>
              <a:gd name="connsiteX67" fmla="*/ 321034 w 1206769"/>
              <a:gd name="connsiteY67" fmla="*/ 1477042 h 1684262"/>
              <a:gd name="connsiteX68" fmla="*/ 330559 w 1206769"/>
              <a:gd name="connsiteY68" fmla="*/ 1484376 h 1684262"/>
              <a:gd name="connsiteX69" fmla="*/ 388280 w 1206769"/>
              <a:gd name="connsiteY69" fmla="*/ 1545717 h 1684262"/>
              <a:gd name="connsiteX70" fmla="*/ 348847 w 1206769"/>
              <a:gd name="connsiteY70" fmla="*/ 1542479 h 1684262"/>
              <a:gd name="connsiteX71" fmla="*/ 255883 w 1206769"/>
              <a:gd name="connsiteY71" fmla="*/ 1502664 h 1684262"/>
              <a:gd name="connsiteX72" fmla="*/ 255883 w 1206769"/>
              <a:gd name="connsiteY72" fmla="*/ 1502664 h 1684262"/>
              <a:gd name="connsiteX73" fmla="*/ 239976 w 1206769"/>
              <a:gd name="connsiteY73" fmla="*/ 1484281 h 1684262"/>
              <a:gd name="connsiteX74" fmla="*/ 203495 w 1206769"/>
              <a:gd name="connsiteY74" fmla="*/ 1484281 h 1684262"/>
              <a:gd name="connsiteX75" fmla="*/ 187303 w 1206769"/>
              <a:gd name="connsiteY75" fmla="*/ 1499140 h 1684262"/>
              <a:gd name="connsiteX76" fmla="*/ 490674 w 1206769"/>
              <a:gd name="connsiteY76" fmla="*/ 1673352 h 1684262"/>
              <a:gd name="connsiteX77" fmla="*/ 757374 w 1206769"/>
              <a:gd name="connsiteY77" fmla="*/ 1682401 h 1684262"/>
              <a:gd name="connsiteX78" fmla="*/ 988070 w 1206769"/>
              <a:gd name="connsiteY78" fmla="*/ 1594485 h 1684262"/>
              <a:gd name="connsiteX79" fmla="*/ 1152566 w 1206769"/>
              <a:gd name="connsiteY79" fmla="*/ 1394460 h 1684262"/>
              <a:gd name="connsiteX80" fmla="*/ 918822 w 1206769"/>
              <a:gd name="connsiteY80" fmla="*/ 1363507 h 1684262"/>
              <a:gd name="connsiteX81" fmla="*/ 802904 w 1206769"/>
              <a:gd name="connsiteY81" fmla="*/ 1350454 h 1684262"/>
              <a:gd name="connsiteX82" fmla="*/ 841956 w 1206769"/>
              <a:gd name="connsiteY82" fmla="*/ 1326547 h 1684262"/>
              <a:gd name="connsiteX83" fmla="*/ 1018286 w 1206769"/>
              <a:gd name="connsiteY83" fmla="*/ 1315425 h 1684262"/>
              <a:gd name="connsiteX84" fmla="*/ 980354 w 1206769"/>
              <a:gd name="connsiteY84" fmla="*/ 1268921 h 1684262"/>
              <a:gd name="connsiteX85" fmla="*/ 1091488 w 1206769"/>
              <a:gd name="connsiteY85" fmla="*/ 1221043 h 1684262"/>
              <a:gd name="connsiteX86" fmla="*/ 911203 w 1206769"/>
              <a:gd name="connsiteY86" fmla="*/ 1022890 h 1684262"/>
              <a:gd name="connsiteX87" fmla="*/ 1193429 w 1206769"/>
              <a:gd name="connsiteY87" fmla="*/ 899446 h 1684262"/>
              <a:gd name="connsiteX88" fmla="*/ 759089 w 1206769"/>
              <a:gd name="connsiteY88" fmla="*/ 61246 h 1684262"/>
              <a:gd name="connsiteX89" fmla="*/ 720989 w 1206769"/>
              <a:gd name="connsiteY89" fmla="*/ 145828 h 1684262"/>
              <a:gd name="connsiteX90" fmla="*/ 759089 w 1206769"/>
              <a:gd name="connsiteY90" fmla="*/ 61436 h 1684262"/>
              <a:gd name="connsiteX91" fmla="*/ 759089 w 1206769"/>
              <a:gd name="connsiteY91" fmla="*/ 61246 h 1684262"/>
              <a:gd name="connsiteX92" fmla="*/ 363611 w 1206769"/>
              <a:gd name="connsiteY92" fmla="*/ 545783 h 1684262"/>
              <a:gd name="connsiteX93" fmla="*/ 348275 w 1206769"/>
              <a:gd name="connsiteY93" fmla="*/ 553498 h 1684262"/>
              <a:gd name="connsiteX94" fmla="*/ 363611 w 1206769"/>
              <a:gd name="connsiteY94" fmla="*/ 545783 h 1684262"/>
              <a:gd name="connsiteX95" fmla="*/ 232451 w 1206769"/>
              <a:gd name="connsiteY95" fmla="*/ 523113 h 1684262"/>
              <a:gd name="connsiteX96" fmla="*/ 254694 w 1206769"/>
              <a:gd name="connsiteY96" fmla="*/ 664096 h 1684262"/>
              <a:gd name="connsiteX97" fmla="*/ 232451 w 1206769"/>
              <a:gd name="connsiteY97" fmla="*/ 523113 h 1684262"/>
              <a:gd name="connsiteX98" fmla="*/ 340084 w 1206769"/>
              <a:gd name="connsiteY98" fmla="*/ 692277 h 1684262"/>
              <a:gd name="connsiteX99" fmla="*/ 470767 w 1206769"/>
              <a:gd name="connsiteY99" fmla="*/ 684562 h 1684262"/>
              <a:gd name="connsiteX100" fmla="*/ 340084 w 1206769"/>
              <a:gd name="connsiteY100" fmla="*/ 691896 h 1684262"/>
              <a:gd name="connsiteX101" fmla="*/ 340084 w 1206769"/>
              <a:gd name="connsiteY101" fmla="*/ 692277 h 1684262"/>
              <a:gd name="connsiteX102" fmla="*/ 382375 w 1206769"/>
              <a:gd name="connsiteY102" fmla="*/ 615410 h 1684262"/>
              <a:gd name="connsiteX103" fmla="*/ 516868 w 1206769"/>
              <a:gd name="connsiteY103" fmla="*/ 688372 h 1684262"/>
              <a:gd name="connsiteX104" fmla="*/ 382661 w 1206769"/>
              <a:gd name="connsiteY104" fmla="*/ 615029 h 1684262"/>
              <a:gd name="connsiteX105" fmla="*/ 382375 w 1206769"/>
              <a:gd name="connsiteY105" fmla="*/ 615410 h 1684262"/>
              <a:gd name="connsiteX106" fmla="*/ 201400 w 1206769"/>
              <a:gd name="connsiteY106" fmla="*/ 907542 h 1684262"/>
              <a:gd name="connsiteX107" fmla="*/ 163300 w 1206769"/>
              <a:gd name="connsiteY107" fmla="*/ 838295 h 1684262"/>
              <a:gd name="connsiteX108" fmla="*/ 201686 w 1206769"/>
              <a:gd name="connsiteY108" fmla="*/ 907161 h 1684262"/>
              <a:gd name="connsiteX109" fmla="*/ 201400 w 1206769"/>
              <a:gd name="connsiteY109" fmla="*/ 907542 h 1684262"/>
              <a:gd name="connsiteX110" fmla="*/ 97811 w 1206769"/>
              <a:gd name="connsiteY110" fmla="*/ 1285557 h 1684262"/>
              <a:gd name="connsiteX111" fmla="*/ 123279 w 1206769"/>
              <a:gd name="connsiteY111" fmla="*/ 1264178 h 1684262"/>
              <a:gd name="connsiteX112" fmla="*/ 231975 w 1206769"/>
              <a:gd name="connsiteY112" fmla="*/ 1341501 h 1684262"/>
              <a:gd name="connsiteX113" fmla="*/ 97811 w 1206769"/>
              <a:gd name="connsiteY113" fmla="*/ 1285557 h 1684262"/>
              <a:gd name="connsiteX114" fmla="*/ 232928 w 1206769"/>
              <a:gd name="connsiteY114" fmla="*/ 1376077 h 1684262"/>
              <a:gd name="connsiteX115" fmla="*/ 279029 w 1206769"/>
              <a:gd name="connsiteY115" fmla="*/ 1379887 h 1684262"/>
              <a:gd name="connsiteX116" fmla="*/ 232451 w 1206769"/>
              <a:gd name="connsiteY116" fmla="*/ 1376077 h 1684262"/>
              <a:gd name="connsiteX117" fmla="*/ 232928 w 1206769"/>
              <a:gd name="connsiteY117" fmla="*/ 1376077 h 1684262"/>
              <a:gd name="connsiteX118" fmla="*/ 856244 w 1206769"/>
              <a:gd name="connsiteY118" fmla="*/ 715613 h 1684262"/>
              <a:gd name="connsiteX119" fmla="*/ 817635 w 1206769"/>
              <a:gd name="connsiteY119" fmla="*/ 708913 h 1684262"/>
              <a:gd name="connsiteX120" fmla="*/ 721084 w 1206769"/>
              <a:gd name="connsiteY120" fmla="*/ 657225 h 1684262"/>
              <a:gd name="connsiteX121" fmla="*/ 855767 w 1206769"/>
              <a:gd name="connsiteY121" fmla="*/ 715613 h 1684262"/>
              <a:gd name="connsiteX122" fmla="*/ 856244 w 1206769"/>
              <a:gd name="connsiteY122" fmla="*/ 715613 h 1684262"/>
              <a:gd name="connsiteX123" fmla="*/ 663458 w 1206769"/>
              <a:gd name="connsiteY123" fmla="*/ 722662 h 1684262"/>
              <a:gd name="connsiteX124" fmla="*/ 644408 w 1206769"/>
              <a:gd name="connsiteY124" fmla="*/ 807149 h 1684262"/>
              <a:gd name="connsiteX125" fmla="*/ 662981 w 1206769"/>
              <a:gd name="connsiteY125" fmla="*/ 723138 h 1684262"/>
              <a:gd name="connsiteX126" fmla="*/ 663458 w 1206769"/>
              <a:gd name="connsiteY126" fmla="*/ 722662 h 1684262"/>
              <a:gd name="connsiteX127" fmla="*/ 628882 w 1206769"/>
              <a:gd name="connsiteY127" fmla="*/ 753332 h 1684262"/>
              <a:gd name="connsiteX128" fmla="*/ 655742 w 1206769"/>
              <a:gd name="connsiteY128" fmla="*/ 726472 h 1684262"/>
              <a:gd name="connsiteX129" fmla="*/ 628406 w 1206769"/>
              <a:gd name="connsiteY129" fmla="*/ 753332 h 1684262"/>
              <a:gd name="connsiteX130" fmla="*/ 628882 w 1206769"/>
              <a:gd name="connsiteY130" fmla="*/ 753332 h 1684262"/>
              <a:gd name="connsiteX131" fmla="*/ 771090 w 1206769"/>
              <a:gd name="connsiteY131" fmla="*/ 757237 h 1684262"/>
              <a:gd name="connsiteX132" fmla="*/ 690318 w 1206769"/>
              <a:gd name="connsiteY132" fmla="*/ 822579 h 1684262"/>
              <a:gd name="connsiteX133" fmla="*/ 770614 w 1206769"/>
              <a:gd name="connsiteY133" fmla="*/ 757237 h 1684262"/>
              <a:gd name="connsiteX134" fmla="*/ 771090 w 1206769"/>
              <a:gd name="connsiteY134" fmla="*/ 757237 h 1684262"/>
              <a:gd name="connsiteX135" fmla="*/ 759565 w 1206769"/>
              <a:gd name="connsiteY135" fmla="*/ 538162 h 1684262"/>
              <a:gd name="connsiteX136" fmla="*/ 851767 w 1206769"/>
              <a:gd name="connsiteY136" fmla="*/ 480536 h 1684262"/>
              <a:gd name="connsiteX137" fmla="*/ 759089 w 1206769"/>
              <a:gd name="connsiteY137" fmla="*/ 538067 h 1684262"/>
              <a:gd name="connsiteX138" fmla="*/ 759565 w 1206769"/>
              <a:gd name="connsiteY138" fmla="*/ 538162 h 1684262"/>
              <a:gd name="connsiteX139" fmla="*/ 877961 w 1206769"/>
              <a:gd name="connsiteY139" fmla="*/ 342138 h 1684262"/>
              <a:gd name="connsiteX140" fmla="*/ 812619 w 1206769"/>
              <a:gd name="connsiteY140" fmla="*/ 442055 h 1684262"/>
              <a:gd name="connsiteX141" fmla="*/ 877961 w 1206769"/>
              <a:gd name="connsiteY141" fmla="*/ 342138 h 1684262"/>
              <a:gd name="connsiteX142" fmla="*/ 681841 w 1206769"/>
              <a:gd name="connsiteY142" fmla="*/ 323088 h 1684262"/>
              <a:gd name="connsiteX143" fmla="*/ 758803 w 1206769"/>
              <a:gd name="connsiteY143" fmla="*/ 430816 h 1684262"/>
              <a:gd name="connsiteX144" fmla="*/ 643455 w 1206769"/>
              <a:gd name="connsiteY144" fmla="*/ 396145 h 1684262"/>
              <a:gd name="connsiteX145" fmla="*/ 639550 w 1206769"/>
              <a:gd name="connsiteY145" fmla="*/ 438436 h 1684262"/>
              <a:gd name="connsiteX146" fmla="*/ 682127 w 1206769"/>
              <a:gd name="connsiteY146" fmla="*/ 323088 h 1684262"/>
              <a:gd name="connsiteX147" fmla="*/ 681841 w 1206769"/>
              <a:gd name="connsiteY147" fmla="*/ 323088 h 1684262"/>
              <a:gd name="connsiteX148" fmla="*/ 351323 w 1206769"/>
              <a:gd name="connsiteY148" fmla="*/ 219361 h 1684262"/>
              <a:gd name="connsiteX149" fmla="*/ 383994 w 1206769"/>
              <a:gd name="connsiteY149" fmla="*/ 183070 h 1684262"/>
              <a:gd name="connsiteX150" fmla="*/ 403711 w 1206769"/>
              <a:gd name="connsiteY150" fmla="*/ 175069 h 1684262"/>
              <a:gd name="connsiteX151" fmla="*/ 411331 w 1206769"/>
              <a:gd name="connsiteY151" fmla="*/ 176117 h 1684262"/>
              <a:gd name="connsiteX152" fmla="*/ 569351 w 1206769"/>
              <a:gd name="connsiteY152" fmla="*/ 242792 h 1684262"/>
              <a:gd name="connsiteX153" fmla="*/ 569922 w 1206769"/>
              <a:gd name="connsiteY153" fmla="*/ 242792 h 1684262"/>
              <a:gd name="connsiteX154" fmla="*/ 558873 w 1206769"/>
              <a:gd name="connsiteY154" fmla="*/ 299942 h 1684262"/>
              <a:gd name="connsiteX155" fmla="*/ 351609 w 1206769"/>
              <a:gd name="connsiteY155" fmla="*/ 219075 h 1684262"/>
              <a:gd name="connsiteX156" fmla="*/ 351323 w 1206769"/>
              <a:gd name="connsiteY156" fmla="*/ 219361 h 1684262"/>
              <a:gd name="connsiteX157" fmla="*/ 470767 w 1206769"/>
              <a:gd name="connsiteY157" fmla="*/ 361188 h 1684262"/>
              <a:gd name="connsiteX158" fmla="*/ 566874 w 1206769"/>
              <a:gd name="connsiteY158" fmla="*/ 503396 h 1684262"/>
              <a:gd name="connsiteX159" fmla="*/ 470767 w 1206769"/>
              <a:gd name="connsiteY159" fmla="*/ 361188 h 1684262"/>
              <a:gd name="connsiteX160" fmla="*/ 632216 w 1206769"/>
              <a:gd name="connsiteY160" fmla="*/ 453485 h 1684262"/>
              <a:gd name="connsiteX161" fmla="*/ 699367 w 1206769"/>
              <a:gd name="connsiteY161" fmla="*/ 515112 h 1684262"/>
              <a:gd name="connsiteX162" fmla="*/ 759089 w 1206769"/>
              <a:gd name="connsiteY162" fmla="*/ 438055 h 1684262"/>
              <a:gd name="connsiteX163" fmla="*/ 678317 w 1206769"/>
              <a:gd name="connsiteY163" fmla="*/ 611029 h 1684262"/>
              <a:gd name="connsiteX164" fmla="*/ 640217 w 1206769"/>
              <a:gd name="connsiteY164" fmla="*/ 587978 h 1684262"/>
              <a:gd name="connsiteX165" fmla="*/ 632216 w 1206769"/>
              <a:gd name="connsiteY165" fmla="*/ 453581 h 1684262"/>
              <a:gd name="connsiteX166" fmla="*/ 632216 w 1206769"/>
              <a:gd name="connsiteY166" fmla="*/ 453485 h 1684262"/>
              <a:gd name="connsiteX167" fmla="*/ 686032 w 1206769"/>
              <a:gd name="connsiteY167" fmla="*/ 837819 h 1684262"/>
              <a:gd name="connsiteX168" fmla="*/ 628310 w 1206769"/>
              <a:gd name="connsiteY168" fmla="*/ 930116 h 1684262"/>
              <a:gd name="connsiteX169" fmla="*/ 686032 w 1206769"/>
              <a:gd name="connsiteY169" fmla="*/ 837914 h 1684262"/>
              <a:gd name="connsiteX170" fmla="*/ 686032 w 1206769"/>
              <a:gd name="connsiteY170" fmla="*/ 837819 h 1684262"/>
              <a:gd name="connsiteX171" fmla="*/ 743658 w 1206769"/>
              <a:gd name="connsiteY171" fmla="*/ 1291400 h 1684262"/>
              <a:gd name="connsiteX172" fmla="*/ 547634 w 1206769"/>
              <a:gd name="connsiteY172" fmla="*/ 1206818 h 1684262"/>
              <a:gd name="connsiteX173" fmla="*/ 573446 w 1206769"/>
              <a:gd name="connsiteY173" fmla="*/ 1222439 h 1684262"/>
              <a:gd name="connsiteX174" fmla="*/ 603450 w 1206769"/>
              <a:gd name="connsiteY174" fmla="*/ 1227487 h 1684262"/>
              <a:gd name="connsiteX175" fmla="*/ 743658 w 1206769"/>
              <a:gd name="connsiteY175" fmla="*/ 1291495 h 1684262"/>
              <a:gd name="connsiteX176" fmla="*/ 743658 w 1206769"/>
              <a:gd name="connsiteY176" fmla="*/ 1291400 h 1684262"/>
              <a:gd name="connsiteX177" fmla="*/ 578399 w 1206769"/>
              <a:gd name="connsiteY177" fmla="*/ 945452 h 1684262"/>
              <a:gd name="connsiteX178" fmla="*/ 689842 w 1206769"/>
              <a:gd name="connsiteY178" fmla="*/ 1122236 h 1684262"/>
              <a:gd name="connsiteX179" fmla="*/ 578399 w 1206769"/>
              <a:gd name="connsiteY179" fmla="*/ 945547 h 1684262"/>
              <a:gd name="connsiteX180" fmla="*/ 578399 w 1206769"/>
              <a:gd name="connsiteY180" fmla="*/ 945452 h 1684262"/>
              <a:gd name="connsiteX181" fmla="*/ 351609 w 1206769"/>
              <a:gd name="connsiteY181" fmla="*/ 1045464 h 1684262"/>
              <a:gd name="connsiteX182" fmla="*/ 382375 w 1206769"/>
              <a:gd name="connsiteY182" fmla="*/ 887825 h 1684262"/>
              <a:gd name="connsiteX183" fmla="*/ 351609 w 1206769"/>
              <a:gd name="connsiteY183" fmla="*/ 1045559 h 1684262"/>
              <a:gd name="connsiteX184" fmla="*/ 351609 w 1206769"/>
              <a:gd name="connsiteY184" fmla="*/ 1045464 h 1684262"/>
              <a:gd name="connsiteX185" fmla="*/ 420761 w 1206769"/>
              <a:gd name="connsiteY185" fmla="*/ 1018413 h 1684262"/>
              <a:gd name="connsiteX186" fmla="*/ 605260 w 1206769"/>
              <a:gd name="connsiteY186" fmla="*/ 1180338 h 1684262"/>
              <a:gd name="connsiteX187" fmla="*/ 420761 w 1206769"/>
              <a:gd name="connsiteY187" fmla="*/ 1018413 h 1684262"/>
              <a:gd name="connsiteX188" fmla="*/ 366944 w 1206769"/>
              <a:gd name="connsiteY188" fmla="*/ 1414272 h 1684262"/>
              <a:gd name="connsiteX189" fmla="*/ 597640 w 1206769"/>
              <a:gd name="connsiteY189" fmla="*/ 1460468 h 1684262"/>
              <a:gd name="connsiteX190" fmla="*/ 366944 w 1206769"/>
              <a:gd name="connsiteY190" fmla="*/ 1414463 h 1684262"/>
              <a:gd name="connsiteX191" fmla="*/ 366944 w 1206769"/>
              <a:gd name="connsiteY191" fmla="*/ 1414272 h 1684262"/>
              <a:gd name="connsiteX192" fmla="*/ 536108 w 1206769"/>
              <a:gd name="connsiteY192" fmla="*/ 1644968 h 1684262"/>
              <a:gd name="connsiteX193" fmla="*/ 498008 w 1206769"/>
              <a:gd name="connsiteY193" fmla="*/ 1625918 h 1684262"/>
              <a:gd name="connsiteX194" fmla="*/ 471148 w 1206769"/>
              <a:gd name="connsiteY194" fmla="*/ 1618202 h 1684262"/>
              <a:gd name="connsiteX195" fmla="*/ 471148 w 1206769"/>
              <a:gd name="connsiteY195" fmla="*/ 1664399 h 1684262"/>
              <a:gd name="connsiteX196" fmla="*/ 401901 w 1206769"/>
              <a:gd name="connsiteY196" fmla="*/ 1579817 h 1684262"/>
              <a:gd name="connsiteX197" fmla="*/ 536108 w 1206769"/>
              <a:gd name="connsiteY197" fmla="*/ 1645158 h 1684262"/>
              <a:gd name="connsiteX198" fmla="*/ 536108 w 1206769"/>
              <a:gd name="connsiteY198" fmla="*/ 1644968 h 1684262"/>
              <a:gd name="connsiteX199" fmla="*/ 616785 w 1206769"/>
              <a:gd name="connsiteY199" fmla="*/ 1564196 h 1684262"/>
              <a:gd name="connsiteX200" fmla="*/ 555349 w 1206769"/>
              <a:gd name="connsiteY200" fmla="*/ 1541145 h 1684262"/>
              <a:gd name="connsiteX201" fmla="*/ 638597 w 1206769"/>
              <a:gd name="connsiteY201" fmla="*/ 1493520 h 1684262"/>
              <a:gd name="connsiteX202" fmla="*/ 739848 w 1206769"/>
              <a:gd name="connsiteY202" fmla="*/ 1525715 h 1684262"/>
              <a:gd name="connsiteX203" fmla="*/ 616785 w 1206769"/>
              <a:gd name="connsiteY203" fmla="*/ 1564386 h 1684262"/>
              <a:gd name="connsiteX204" fmla="*/ 616785 w 1206769"/>
              <a:gd name="connsiteY204" fmla="*/ 1564196 h 1684262"/>
              <a:gd name="connsiteX205" fmla="*/ 752231 w 1206769"/>
              <a:gd name="connsiteY205" fmla="*/ 1664779 h 1684262"/>
              <a:gd name="connsiteX206" fmla="*/ 739658 w 1206769"/>
              <a:gd name="connsiteY206" fmla="*/ 1664779 h 1684262"/>
              <a:gd name="connsiteX207" fmla="*/ 731180 w 1206769"/>
              <a:gd name="connsiteY207" fmla="*/ 1664779 h 1684262"/>
              <a:gd name="connsiteX208" fmla="*/ 727561 w 1206769"/>
              <a:gd name="connsiteY208" fmla="*/ 1664779 h 1684262"/>
              <a:gd name="connsiteX209" fmla="*/ 713750 w 1206769"/>
              <a:gd name="connsiteY209" fmla="*/ 1666780 h 1684262"/>
              <a:gd name="connsiteX210" fmla="*/ 704225 w 1206769"/>
              <a:gd name="connsiteY210" fmla="*/ 1665256 h 1684262"/>
              <a:gd name="connsiteX211" fmla="*/ 705558 w 1206769"/>
              <a:gd name="connsiteY211" fmla="*/ 1667733 h 1684262"/>
              <a:gd name="connsiteX212" fmla="*/ 790045 w 1206769"/>
              <a:gd name="connsiteY212" fmla="*/ 1610106 h 1684262"/>
              <a:gd name="connsiteX213" fmla="*/ 752231 w 1206769"/>
              <a:gd name="connsiteY213" fmla="*/ 1664970 h 1684262"/>
              <a:gd name="connsiteX214" fmla="*/ 752231 w 1206769"/>
              <a:gd name="connsiteY214" fmla="*/ 1664779 h 1684262"/>
              <a:gd name="connsiteX215" fmla="*/ 857863 w 1206769"/>
              <a:gd name="connsiteY215" fmla="*/ 1591056 h 1684262"/>
              <a:gd name="connsiteX216" fmla="*/ 838813 w 1206769"/>
              <a:gd name="connsiteY216" fmla="*/ 1568958 h 1684262"/>
              <a:gd name="connsiteX217" fmla="*/ 836146 w 1206769"/>
              <a:gd name="connsiteY217" fmla="*/ 1564291 h 1684262"/>
              <a:gd name="connsiteX218" fmla="*/ 955179 w 1206769"/>
              <a:gd name="connsiteY218" fmla="*/ 1500720 h 1684262"/>
              <a:gd name="connsiteX219" fmla="*/ 1066493 w 1206769"/>
              <a:gd name="connsiteY219" fmla="*/ 1492065 h 1684262"/>
              <a:gd name="connsiteX220" fmla="*/ 857863 w 1206769"/>
              <a:gd name="connsiteY220" fmla="*/ 1591247 h 1684262"/>
              <a:gd name="connsiteX221" fmla="*/ 857863 w 1206769"/>
              <a:gd name="connsiteY221" fmla="*/ 1591056 h 1684262"/>
              <a:gd name="connsiteX222" fmla="*/ 1054979 w 1206769"/>
              <a:gd name="connsiteY222" fmla="*/ 1445037 h 1684262"/>
              <a:gd name="connsiteX223" fmla="*/ 916632 w 1206769"/>
              <a:gd name="connsiteY223" fmla="*/ 1468184 h 1684262"/>
              <a:gd name="connsiteX224" fmla="*/ 1028170 w 1206769"/>
              <a:gd name="connsiteY224" fmla="*/ 1445228 h 1684262"/>
              <a:gd name="connsiteX225" fmla="*/ 1054979 w 1206769"/>
              <a:gd name="connsiteY225" fmla="*/ 1445037 h 1684262"/>
              <a:gd name="connsiteX226" fmla="*/ 862816 w 1206769"/>
              <a:gd name="connsiteY226" fmla="*/ 1410462 h 1684262"/>
              <a:gd name="connsiteX227" fmla="*/ 647551 w 1206769"/>
              <a:gd name="connsiteY227" fmla="*/ 1448562 h 1684262"/>
              <a:gd name="connsiteX228" fmla="*/ 862816 w 1206769"/>
              <a:gd name="connsiteY228" fmla="*/ 1410653 h 1684262"/>
              <a:gd name="connsiteX229" fmla="*/ 862816 w 1206769"/>
              <a:gd name="connsiteY229" fmla="*/ 1410462 h 1684262"/>
              <a:gd name="connsiteX230" fmla="*/ 689842 w 1206769"/>
              <a:gd name="connsiteY230" fmla="*/ 1391412 h 1684262"/>
              <a:gd name="connsiteX231" fmla="*/ 924347 w 1206769"/>
              <a:gd name="connsiteY231" fmla="*/ 1306830 h 1684262"/>
              <a:gd name="connsiteX232" fmla="*/ 689842 w 1206769"/>
              <a:gd name="connsiteY232" fmla="*/ 1391412 h 1684262"/>
              <a:gd name="connsiteX233" fmla="*/ 1162663 w 1206769"/>
              <a:gd name="connsiteY233" fmla="*/ 1057085 h 1684262"/>
              <a:gd name="connsiteX234" fmla="*/ 1148756 w 1206769"/>
              <a:gd name="connsiteY234" fmla="*/ 1134428 h 1684262"/>
              <a:gd name="connsiteX235" fmla="*/ 1066841 w 1206769"/>
              <a:gd name="connsiteY235" fmla="*/ 1139762 h 1684262"/>
              <a:gd name="connsiteX236" fmla="*/ 1035790 w 1206769"/>
              <a:gd name="connsiteY236" fmla="*/ 1087755 h 1684262"/>
              <a:gd name="connsiteX237" fmla="*/ 1162663 w 1206769"/>
              <a:gd name="connsiteY237" fmla="*/ 1057085 h 1684262"/>
              <a:gd name="connsiteX238" fmla="*/ 987913 w 1206769"/>
              <a:gd name="connsiteY238" fmla="*/ 1181170 h 1684262"/>
              <a:gd name="connsiteX239" fmla="*/ 958923 w 1206769"/>
              <a:gd name="connsiteY239" fmla="*/ 1264444 h 1684262"/>
              <a:gd name="connsiteX240" fmla="*/ 905107 w 1206769"/>
              <a:gd name="connsiteY240" fmla="*/ 1118330 h 1684262"/>
              <a:gd name="connsiteX241" fmla="*/ 987913 w 1206769"/>
              <a:gd name="connsiteY24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5881 w 1206769"/>
              <a:gd name="connsiteY15" fmla="*/ 661511 h 1684262"/>
              <a:gd name="connsiteX16" fmla="*/ 1065794 w 1206769"/>
              <a:gd name="connsiteY16" fmla="*/ 651415 h 1684262"/>
              <a:gd name="connsiteX17" fmla="*/ 1102560 w 1206769"/>
              <a:gd name="connsiteY17" fmla="*/ 657701 h 1684262"/>
              <a:gd name="connsiteX18" fmla="*/ 739848 w 1206769"/>
              <a:gd name="connsiteY18" fmla="*/ 595694 h 1684262"/>
              <a:gd name="connsiteX19" fmla="*/ 716893 w 1206769"/>
              <a:gd name="connsiteY19" fmla="*/ 318992 h 1684262"/>
              <a:gd name="connsiteX20" fmla="*/ 920537 w 1206769"/>
              <a:gd name="connsiteY20" fmla="*/ 246031 h 1684262"/>
              <a:gd name="connsiteX21" fmla="*/ 682412 w 1206769"/>
              <a:gd name="connsiteY21" fmla="*/ 238316 h 1684262"/>
              <a:gd name="connsiteX22" fmla="*/ 928538 w 1206769"/>
              <a:gd name="connsiteY22" fmla="*/ 226790 h 1684262"/>
              <a:gd name="connsiteX23" fmla="*/ 720893 w 1206769"/>
              <a:gd name="connsiteY23" fmla="*/ 196025 h 1684262"/>
              <a:gd name="connsiteX24" fmla="*/ 736229 w 1206769"/>
              <a:gd name="connsiteY24" fmla="*/ 49911 h 1684262"/>
              <a:gd name="connsiteX25" fmla="*/ 663267 w 1206769"/>
              <a:gd name="connsiteY25" fmla="*/ 0 h 1684262"/>
              <a:gd name="connsiteX26" fmla="*/ 625167 w 1206769"/>
              <a:gd name="connsiteY26" fmla="*/ 103727 h 1684262"/>
              <a:gd name="connsiteX27" fmla="*/ 625167 w 1206769"/>
              <a:gd name="connsiteY27" fmla="*/ 288322 h 1684262"/>
              <a:gd name="connsiteX28" fmla="*/ 336845 w 1206769"/>
              <a:gd name="connsiteY28" fmla="*/ 261366 h 1684262"/>
              <a:gd name="connsiteX29" fmla="*/ 367611 w 1206769"/>
              <a:gd name="connsiteY29" fmla="*/ 307467 h 1684262"/>
              <a:gd name="connsiteX30" fmla="*/ 579066 w 1206769"/>
              <a:gd name="connsiteY30" fmla="*/ 615029 h 1684262"/>
              <a:gd name="connsiteX31" fmla="*/ 263884 w 1206769"/>
              <a:gd name="connsiteY31" fmla="*/ 511207 h 1684262"/>
              <a:gd name="connsiteX32" fmla="*/ 233118 w 1206769"/>
              <a:gd name="connsiteY32" fmla="*/ 714947 h 1684262"/>
              <a:gd name="connsiteX33" fmla="*/ 532965 w 1206769"/>
              <a:gd name="connsiteY33" fmla="*/ 807149 h 1684262"/>
              <a:gd name="connsiteX34" fmla="*/ 513915 w 1206769"/>
              <a:gd name="connsiteY34" fmla="*/ 803339 h 1684262"/>
              <a:gd name="connsiteX35" fmla="*/ 502390 w 1206769"/>
              <a:gd name="connsiteY35" fmla="*/ 791813 h 1684262"/>
              <a:gd name="connsiteX36" fmla="*/ 464290 w 1206769"/>
              <a:gd name="connsiteY36" fmla="*/ 772763 h 1684262"/>
              <a:gd name="connsiteX37" fmla="*/ 375231 w 1206769"/>
              <a:gd name="connsiteY37" fmla="*/ 788670 h 1684262"/>
              <a:gd name="connsiteX38" fmla="*/ 418189 w 1206769"/>
              <a:gd name="connsiteY38" fmla="*/ 826770 h 1684262"/>
              <a:gd name="connsiteX39" fmla="*/ 333607 w 1206769"/>
              <a:gd name="connsiteY39" fmla="*/ 826770 h 1684262"/>
              <a:gd name="connsiteX40" fmla="*/ 276457 w 1206769"/>
              <a:gd name="connsiteY40" fmla="*/ 857536 h 1684262"/>
              <a:gd name="connsiteX41" fmla="*/ 288458 w 1206769"/>
              <a:gd name="connsiteY41" fmla="*/ 766001 h 1684262"/>
              <a:gd name="connsiteX42" fmla="*/ 138059 w 1206769"/>
              <a:gd name="connsiteY42" fmla="*/ 911352 h 1684262"/>
              <a:gd name="connsiteX43" fmla="*/ 237976 w 1206769"/>
              <a:gd name="connsiteY43" fmla="*/ 961358 h 1684262"/>
              <a:gd name="connsiteX44" fmla="*/ 75102 w 1206769"/>
              <a:gd name="connsiteY44" fmla="*/ 1025783 h 1684262"/>
              <a:gd name="connsiteX45" fmla="*/ 80432 w 1206769"/>
              <a:gd name="connsiteY45" fmla="*/ 915162 h 1684262"/>
              <a:gd name="connsiteX46" fmla="*/ 91958 w 1206769"/>
              <a:gd name="connsiteY46" fmla="*/ 1107377 h 1684262"/>
              <a:gd name="connsiteX47" fmla="*/ 214925 w 1206769"/>
              <a:gd name="connsiteY47" fmla="*/ 1157383 h 1684262"/>
              <a:gd name="connsiteX48" fmla="*/ 322463 w 1206769"/>
              <a:gd name="connsiteY48" fmla="*/ 1240346 h 1684262"/>
              <a:gd name="connsiteX49" fmla="*/ 309794 w 1206769"/>
              <a:gd name="connsiteY49" fmla="*/ 1240346 h 1684262"/>
              <a:gd name="connsiteX50" fmla="*/ 311699 w 1206769"/>
              <a:gd name="connsiteY50" fmla="*/ 1248728 h 1684262"/>
              <a:gd name="connsiteX51" fmla="*/ 310842 w 1206769"/>
              <a:gd name="connsiteY51" fmla="*/ 1254824 h 1684262"/>
              <a:gd name="connsiteX52" fmla="*/ 309223 w 1206769"/>
              <a:gd name="connsiteY52" fmla="*/ 1259396 h 1684262"/>
              <a:gd name="connsiteX53" fmla="*/ 301317 w 1206769"/>
              <a:gd name="connsiteY53" fmla="*/ 1268063 h 1684262"/>
              <a:gd name="connsiteX54" fmla="*/ 283886 w 1206769"/>
              <a:gd name="connsiteY54" fmla="*/ 1268063 h 1684262"/>
              <a:gd name="connsiteX55" fmla="*/ 284934 w 1206769"/>
              <a:gd name="connsiteY55" fmla="*/ 1275207 h 1684262"/>
              <a:gd name="connsiteX56" fmla="*/ 395615 w 1206769"/>
              <a:gd name="connsiteY56" fmla="*/ 1319117 h 1684262"/>
              <a:gd name="connsiteX57" fmla="*/ 257026 w 1206769"/>
              <a:gd name="connsiteY57" fmla="*/ 1309592 h 1684262"/>
              <a:gd name="connsiteX58" fmla="*/ 257026 w 1206769"/>
              <a:gd name="connsiteY58" fmla="*/ 1309592 h 1684262"/>
              <a:gd name="connsiteX59" fmla="*/ 248263 w 1206769"/>
              <a:gd name="connsiteY59" fmla="*/ 1308259 h 1684262"/>
              <a:gd name="connsiteX60" fmla="*/ 247691 w 1206769"/>
              <a:gd name="connsiteY60" fmla="*/ 1308735 h 1684262"/>
              <a:gd name="connsiteX61" fmla="*/ 229880 w 1206769"/>
              <a:gd name="connsiteY61" fmla="*/ 1312259 h 1684262"/>
              <a:gd name="connsiteX62" fmla="*/ 146155 w 1206769"/>
              <a:gd name="connsiteY62" fmla="*/ 1230344 h 1684262"/>
              <a:gd name="connsiteX63" fmla="*/ 115389 w 1206769"/>
              <a:gd name="connsiteY63" fmla="*/ 1430369 h 1684262"/>
              <a:gd name="connsiteX64" fmla="*/ 349799 w 1206769"/>
              <a:gd name="connsiteY64" fmla="*/ 1480280 h 1684262"/>
              <a:gd name="connsiteX65" fmla="*/ 299507 w 1206769"/>
              <a:gd name="connsiteY65" fmla="*/ 1464659 h 1684262"/>
              <a:gd name="connsiteX66" fmla="*/ 321034 w 1206769"/>
              <a:gd name="connsiteY66" fmla="*/ 1477042 h 1684262"/>
              <a:gd name="connsiteX67" fmla="*/ 330559 w 1206769"/>
              <a:gd name="connsiteY67" fmla="*/ 1484376 h 1684262"/>
              <a:gd name="connsiteX68" fmla="*/ 388280 w 1206769"/>
              <a:gd name="connsiteY68" fmla="*/ 1545717 h 1684262"/>
              <a:gd name="connsiteX69" fmla="*/ 348847 w 1206769"/>
              <a:gd name="connsiteY69" fmla="*/ 1542479 h 1684262"/>
              <a:gd name="connsiteX70" fmla="*/ 255883 w 1206769"/>
              <a:gd name="connsiteY70" fmla="*/ 1502664 h 1684262"/>
              <a:gd name="connsiteX71" fmla="*/ 255883 w 1206769"/>
              <a:gd name="connsiteY71" fmla="*/ 1502664 h 1684262"/>
              <a:gd name="connsiteX72" fmla="*/ 239976 w 1206769"/>
              <a:gd name="connsiteY72" fmla="*/ 1484281 h 1684262"/>
              <a:gd name="connsiteX73" fmla="*/ 203495 w 1206769"/>
              <a:gd name="connsiteY73" fmla="*/ 1484281 h 1684262"/>
              <a:gd name="connsiteX74" fmla="*/ 187303 w 1206769"/>
              <a:gd name="connsiteY74" fmla="*/ 1499140 h 1684262"/>
              <a:gd name="connsiteX75" fmla="*/ 490674 w 1206769"/>
              <a:gd name="connsiteY75" fmla="*/ 1673352 h 1684262"/>
              <a:gd name="connsiteX76" fmla="*/ 757374 w 1206769"/>
              <a:gd name="connsiteY76" fmla="*/ 1682401 h 1684262"/>
              <a:gd name="connsiteX77" fmla="*/ 988070 w 1206769"/>
              <a:gd name="connsiteY77" fmla="*/ 1594485 h 1684262"/>
              <a:gd name="connsiteX78" fmla="*/ 1152566 w 1206769"/>
              <a:gd name="connsiteY78" fmla="*/ 1394460 h 1684262"/>
              <a:gd name="connsiteX79" fmla="*/ 918822 w 1206769"/>
              <a:gd name="connsiteY79" fmla="*/ 1363507 h 1684262"/>
              <a:gd name="connsiteX80" fmla="*/ 802904 w 1206769"/>
              <a:gd name="connsiteY80" fmla="*/ 1350454 h 1684262"/>
              <a:gd name="connsiteX81" fmla="*/ 841956 w 1206769"/>
              <a:gd name="connsiteY81" fmla="*/ 1326547 h 1684262"/>
              <a:gd name="connsiteX82" fmla="*/ 1018286 w 1206769"/>
              <a:gd name="connsiteY82" fmla="*/ 1315425 h 1684262"/>
              <a:gd name="connsiteX83" fmla="*/ 980354 w 1206769"/>
              <a:gd name="connsiteY83" fmla="*/ 1268921 h 1684262"/>
              <a:gd name="connsiteX84" fmla="*/ 1091488 w 1206769"/>
              <a:gd name="connsiteY84" fmla="*/ 1221043 h 1684262"/>
              <a:gd name="connsiteX85" fmla="*/ 911203 w 1206769"/>
              <a:gd name="connsiteY85" fmla="*/ 1022890 h 1684262"/>
              <a:gd name="connsiteX86" fmla="*/ 1193429 w 1206769"/>
              <a:gd name="connsiteY86" fmla="*/ 899446 h 1684262"/>
              <a:gd name="connsiteX87" fmla="*/ 759089 w 1206769"/>
              <a:gd name="connsiteY87" fmla="*/ 61246 h 1684262"/>
              <a:gd name="connsiteX88" fmla="*/ 720989 w 1206769"/>
              <a:gd name="connsiteY88" fmla="*/ 145828 h 1684262"/>
              <a:gd name="connsiteX89" fmla="*/ 759089 w 1206769"/>
              <a:gd name="connsiteY89" fmla="*/ 61436 h 1684262"/>
              <a:gd name="connsiteX90" fmla="*/ 759089 w 1206769"/>
              <a:gd name="connsiteY90" fmla="*/ 61246 h 1684262"/>
              <a:gd name="connsiteX91" fmla="*/ 363611 w 1206769"/>
              <a:gd name="connsiteY91" fmla="*/ 545783 h 1684262"/>
              <a:gd name="connsiteX92" fmla="*/ 348275 w 1206769"/>
              <a:gd name="connsiteY92" fmla="*/ 553498 h 1684262"/>
              <a:gd name="connsiteX93" fmla="*/ 363611 w 1206769"/>
              <a:gd name="connsiteY93" fmla="*/ 545783 h 1684262"/>
              <a:gd name="connsiteX94" fmla="*/ 232451 w 1206769"/>
              <a:gd name="connsiteY94" fmla="*/ 523113 h 1684262"/>
              <a:gd name="connsiteX95" fmla="*/ 254694 w 1206769"/>
              <a:gd name="connsiteY95" fmla="*/ 664096 h 1684262"/>
              <a:gd name="connsiteX96" fmla="*/ 232451 w 1206769"/>
              <a:gd name="connsiteY96" fmla="*/ 523113 h 1684262"/>
              <a:gd name="connsiteX97" fmla="*/ 340084 w 1206769"/>
              <a:gd name="connsiteY97" fmla="*/ 692277 h 1684262"/>
              <a:gd name="connsiteX98" fmla="*/ 470767 w 1206769"/>
              <a:gd name="connsiteY98" fmla="*/ 684562 h 1684262"/>
              <a:gd name="connsiteX99" fmla="*/ 340084 w 1206769"/>
              <a:gd name="connsiteY99" fmla="*/ 691896 h 1684262"/>
              <a:gd name="connsiteX100" fmla="*/ 340084 w 1206769"/>
              <a:gd name="connsiteY100" fmla="*/ 692277 h 1684262"/>
              <a:gd name="connsiteX101" fmla="*/ 382375 w 1206769"/>
              <a:gd name="connsiteY101" fmla="*/ 615410 h 1684262"/>
              <a:gd name="connsiteX102" fmla="*/ 516868 w 1206769"/>
              <a:gd name="connsiteY102" fmla="*/ 688372 h 1684262"/>
              <a:gd name="connsiteX103" fmla="*/ 382661 w 1206769"/>
              <a:gd name="connsiteY103" fmla="*/ 615029 h 1684262"/>
              <a:gd name="connsiteX104" fmla="*/ 382375 w 1206769"/>
              <a:gd name="connsiteY104" fmla="*/ 615410 h 1684262"/>
              <a:gd name="connsiteX105" fmla="*/ 201400 w 1206769"/>
              <a:gd name="connsiteY105" fmla="*/ 907542 h 1684262"/>
              <a:gd name="connsiteX106" fmla="*/ 163300 w 1206769"/>
              <a:gd name="connsiteY106" fmla="*/ 838295 h 1684262"/>
              <a:gd name="connsiteX107" fmla="*/ 201686 w 1206769"/>
              <a:gd name="connsiteY107" fmla="*/ 907161 h 1684262"/>
              <a:gd name="connsiteX108" fmla="*/ 201400 w 1206769"/>
              <a:gd name="connsiteY108" fmla="*/ 907542 h 1684262"/>
              <a:gd name="connsiteX109" fmla="*/ 97811 w 1206769"/>
              <a:gd name="connsiteY109" fmla="*/ 1285557 h 1684262"/>
              <a:gd name="connsiteX110" fmla="*/ 123279 w 1206769"/>
              <a:gd name="connsiteY110" fmla="*/ 1264178 h 1684262"/>
              <a:gd name="connsiteX111" fmla="*/ 231975 w 1206769"/>
              <a:gd name="connsiteY111" fmla="*/ 1341501 h 1684262"/>
              <a:gd name="connsiteX112" fmla="*/ 97811 w 1206769"/>
              <a:gd name="connsiteY112" fmla="*/ 1285557 h 1684262"/>
              <a:gd name="connsiteX113" fmla="*/ 232928 w 1206769"/>
              <a:gd name="connsiteY113" fmla="*/ 1376077 h 1684262"/>
              <a:gd name="connsiteX114" fmla="*/ 279029 w 1206769"/>
              <a:gd name="connsiteY114" fmla="*/ 1379887 h 1684262"/>
              <a:gd name="connsiteX115" fmla="*/ 232451 w 1206769"/>
              <a:gd name="connsiteY115" fmla="*/ 1376077 h 1684262"/>
              <a:gd name="connsiteX116" fmla="*/ 232928 w 1206769"/>
              <a:gd name="connsiteY116" fmla="*/ 1376077 h 1684262"/>
              <a:gd name="connsiteX117" fmla="*/ 856244 w 1206769"/>
              <a:gd name="connsiteY117" fmla="*/ 715613 h 1684262"/>
              <a:gd name="connsiteX118" fmla="*/ 817635 w 1206769"/>
              <a:gd name="connsiteY118" fmla="*/ 708913 h 1684262"/>
              <a:gd name="connsiteX119" fmla="*/ 721084 w 1206769"/>
              <a:gd name="connsiteY119" fmla="*/ 657225 h 1684262"/>
              <a:gd name="connsiteX120" fmla="*/ 855767 w 1206769"/>
              <a:gd name="connsiteY120" fmla="*/ 715613 h 1684262"/>
              <a:gd name="connsiteX121" fmla="*/ 856244 w 1206769"/>
              <a:gd name="connsiteY121" fmla="*/ 715613 h 1684262"/>
              <a:gd name="connsiteX122" fmla="*/ 663458 w 1206769"/>
              <a:gd name="connsiteY122" fmla="*/ 722662 h 1684262"/>
              <a:gd name="connsiteX123" fmla="*/ 644408 w 1206769"/>
              <a:gd name="connsiteY123" fmla="*/ 807149 h 1684262"/>
              <a:gd name="connsiteX124" fmla="*/ 662981 w 1206769"/>
              <a:gd name="connsiteY124" fmla="*/ 723138 h 1684262"/>
              <a:gd name="connsiteX125" fmla="*/ 663458 w 1206769"/>
              <a:gd name="connsiteY125" fmla="*/ 722662 h 1684262"/>
              <a:gd name="connsiteX126" fmla="*/ 628882 w 1206769"/>
              <a:gd name="connsiteY126" fmla="*/ 753332 h 1684262"/>
              <a:gd name="connsiteX127" fmla="*/ 655742 w 1206769"/>
              <a:gd name="connsiteY127" fmla="*/ 726472 h 1684262"/>
              <a:gd name="connsiteX128" fmla="*/ 628406 w 1206769"/>
              <a:gd name="connsiteY128" fmla="*/ 753332 h 1684262"/>
              <a:gd name="connsiteX129" fmla="*/ 628882 w 1206769"/>
              <a:gd name="connsiteY129" fmla="*/ 753332 h 1684262"/>
              <a:gd name="connsiteX130" fmla="*/ 771090 w 1206769"/>
              <a:gd name="connsiteY130" fmla="*/ 757237 h 1684262"/>
              <a:gd name="connsiteX131" fmla="*/ 690318 w 1206769"/>
              <a:gd name="connsiteY131" fmla="*/ 822579 h 1684262"/>
              <a:gd name="connsiteX132" fmla="*/ 770614 w 1206769"/>
              <a:gd name="connsiteY132" fmla="*/ 757237 h 1684262"/>
              <a:gd name="connsiteX133" fmla="*/ 771090 w 1206769"/>
              <a:gd name="connsiteY133" fmla="*/ 757237 h 1684262"/>
              <a:gd name="connsiteX134" fmla="*/ 759565 w 1206769"/>
              <a:gd name="connsiteY134" fmla="*/ 538162 h 1684262"/>
              <a:gd name="connsiteX135" fmla="*/ 851767 w 1206769"/>
              <a:gd name="connsiteY135" fmla="*/ 480536 h 1684262"/>
              <a:gd name="connsiteX136" fmla="*/ 759089 w 1206769"/>
              <a:gd name="connsiteY136" fmla="*/ 538067 h 1684262"/>
              <a:gd name="connsiteX137" fmla="*/ 759565 w 1206769"/>
              <a:gd name="connsiteY137" fmla="*/ 538162 h 1684262"/>
              <a:gd name="connsiteX138" fmla="*/ 877961 w 1206769"/>
              <a:gd name="connsiteY138" fmla="*/ 342138 h 1684262"/>
              <a:gd name="connsiteX139" fmla="*/ 812619 w 1206769"/>
              <a:gd name="connsiteY139" fmla="*/ 442055 h 1684262"/>
              <a:gd name="connsiteX140" fmla="*/ 877961 w 1206769"/>
              <a:gd name="connsiteY140" fmla="*/ 342138 h 1684262"/>
              <a:gd name="connsiteX141" fmla="*/ 681841 w 1206769"/>
              <a:gd name="connsiteY141" fmla="*/ 323088 h 1684262"/>
              <a:gd name="connsiteX142" fmla="*/ 758803 w 1206769"/>
              <a:gd name="connsiteY142" fmla="*/ 430816 h 1684262"/>
              <a:gd name="connsiteX143" fmla="*/ 643455 w 1206769"/>
              <a:gd name="connsiteY143" fmla="*/ 396145 h 1684262"/>
              <a:gd name="connsiteX144" fmla="*/ 639550 w 1206769"/>
              <a:gd name="connsiteY144" fmla="*/ 438436 h 1684262"/>
              <a:gd name="connsiteX145" fmla="*/ 682127 w 1206769"/>
              <a:gd name="connsiteY145" fmla="*/ 323088 h 1684262"/>
              <a:gd name="connsiteX146" fmla="*/ 681841 w 1206769"/>
              <a:gd name="connsiteY146" fmla="*/ 323088 h 1684262"/>
              <a:gd name="connsiteX147" fmla="*/ 351323 w 1206769"/>
              <a:gd name="connsiteY147" fmla="*/ 219361 h 1684262"/>
              <a:gd name="connsiteX148" fmla="*/ 383994 w 1206769"/>
              <a:gd name="connsiteY148" fmla="*/ 183070 h 1684262"/>
              <a:gd name="connsiteX149" fmla="*/ 403711 w 1206769"/>
              <a:gd name="connsiteY149" fmla="*/ 175069 h 1684262"/>
              <a:gd name="connsiteX150" fmla="*/ 411331 w 1206769"/>
              <a:gd name="connsiteY150" fmla="*/ 176117 h 1684262"/>
              <a:gd name="connsiteX151" fmla="*/ 569351 w 1206769"/>
              <a:gd name="connsiteY151" fmla="*/ 242792 h 1684262"/>
              <a:gd name="connsiteX152" fmla="*/ 569922 w 1206769"/>
              <a:gd name="connsiteY152" fmla="*/ 242792 h 1684262"/>
              <a:gd name="connsiteX153" fmla="*/ 558873 w 1206769"/>
              <a:gd name="connsiteY153" fmla="*/ 299942 h 1684262"/>
              <a:gd name="connsiteX154" fmla="*/ 351609 w 1206769"/>
              <a:gd name="connsiteY154" fmla="*/ 219075 h 1684262"/>
              <a:gd name="connsiteX155" fmla="*/ 351323 w 1206769"/>
              <a:gd name="connsiteY155" fmla="*/ 219361 h 1684262"/>
              <a:gd name="connsiteX156" fmla="*/ 470767 w 1206769"/>
              <a:gd name="connsiteY156" fmla="*/ 361188 h 1684262"/>
              <a:gd name="connsiteX157" fmla="*/ 566874 w 1206769"/>
              <a:gd name="connsiteY157" fmla="*/ 503396 h 1684262"/>
              <a:gd name="connsiteX158" fmla="*/ 470767 w 1206769"/>
              <a:gd name="connsiteY158" fmla="*/ 361188 h 1684262"/>
              <a:gd name="connsiteX159" fmla="*/ 632216 w 1206769"/>
              <a:gd name="connsiteY159" fmla="*/ 453485 h 1684262"/>
              <a:gd name="connsiteX160" fmla="*/ 699367 w 1206769"/>
              <a:gd name="connsiteY160" fmla="*/ 515112 h 1684262"/>
              <a:gd name="connsiteX161" fmla="*/ 759089 w 1206769"/>
              <a:gd name="connsiteY161" fmla="*/ 438055 h 1684262"/>
              <a:gd name="connsiteX162" fmla="*/ 678317 w 1206769"/>
              <a:gd name="connsiteY162" fmla="*/ 611029 h 1684262"/>
              <a:gd name="connsiteX163" fmla="*/ 640217 w 1206769"/>
              <a:gd name="connsiteY163" fmla="*/ 587978 h 1684262"/>
              <a:gd name="connsiteX164" fmla="*/ 632216 w 1206769"/>
              <a:gd name="connsiteY164" fmla="*/ 453581 h 1684262"/>
              <a:gd name="connsiteX165" fmla="*/ 632216 w 1206769"/>
              <a:gd name="connsiteY165" fmla="*/ 453485 h 1684262"/>
              <a:gd name="connsiteX166" fmla="*/ 686032 w 1206769"/>
              <a:gd name="connsiteY166" fmla="*/ 837819 h 1684262"/>
              <a:gd name="connsiteX167" fmla="*/ 628310 w 1206769"/>
              <a:gd name="connsiteY167" fmla="*/ 930116 h 1684262"/>
              <a:gd name="connsiteX168" fmla="*/ 686032 w 1206769"/>
              <a:gd name="connsiteY168" fmla="*/ 837914 h 1684262"/>
              <a:gd name="connsiteX169" fmla="*/ 686032 w 1206769"/>
              <a:gd name="connsiteY169" fmla="*/ 837819 h 1684262"/>
              <a:gd name="connsiteX170" fmla="*/ 743658 w 1206769"/>
              <a:gd name="connsiteY170" fmla="*/ 1291400 h 1684262"/>
              <a:gd name="connsiteX171" fmla="*/ 547634 w 1206769"/>
              <a:gd name="connsiteY171" fmla="*/ 1206818 h 1684262"/>
              <a:gd name="connsiteX172" fmla="*/ 573446 w 1206769"/>
              <a:gd name="connsiteY172" fmla="*/ 1222439 h 1684262"/>
              <a:gd name="connsiteX173" fmla="*/ 603450 w 1206769"/>
              <a:gd name="connsiteY173" fmla="*/ 1227487 h 1684262"/>
              <a:gd name="connsiteX174" fmla="*/ 743658 w 1206769"/>
              <a:gd name="connsiteY174" fmla="*/ 1291495 h 1684262"/>
              <a:gd name="connsiteX175" fmla="*/ 743658 w 1206769"/>
              <a:gd name="connsiteY175" fmla="*/ 1291400 h 1684262"/>
              <a:gd name="connsiteX176" fmla="*/ 578399 w 1206769"/>
              <a:gd name="connsiteY176" fmla="*/ 945452 h 1684262"/>
              <a:gd name="connsiteX177" fmla="*/ 689842 w 1206769"/>
              <a:gd name="connsiteY177" fmla="*/ 1122236 h 1684262"/>
              <a:gd name="connsiteX178" fmla="*/ 578399 w 1206769"/>
              <a:gd name="connsiteY178" fmla="*/ 945547 h 1684262"/>
              <a:gd name="connsiteX179" fmla="*/ 578399 w 1206769"/>
              <a:gd name="connsiteY179" fmla="*/ 945452 h 1684262"/>
              <a:gd name="connsiteX180" fmla="*/ 351609 w 1206769"/>
              <a:gd name="connsiteY180" fmla="*/ 1045464 h 1684262"/>
              <a:gd name="connsiteX181" fmla="*/ 382375 w 1206769"/>
              <a:gd name="connsiteY181" fmla="*/ 887825 h 1684262"/>
              <a:gd name="connsiteX182" fmla="*/ 351609 w 1206769"/>
              <a:gd name="connsiteY182" fmla="*/ 1045559 h 1684262"/>
              <a:gd name="connsiteX183" fmla="*/ 351609 w 1206769"/>
              <a:gd name="connsiteY183" fmla="*/ 1045464 h 1684262"/>
              <a:gd name="connsiteX184" fmla="*/ 420761 w 1206769"/>
              <a:gd name="connsiteY184" fmla="*/ 1018413 h 1684262"/>
              <a:gd name="connsiteX185" fmla="*/ 605260 w 1206769"/>
              <a:gd name="connsiteY185" fmla="*/ 1180338 h 1684262"/>
              <a:gd name="connsiteX186" fmla="*/ 420761 w 1206769"/>
              <a:gd name="connsiteY186" fmla="*/ 1018413 h 1684262"/>
              <a:gd name="connsiteX187" fmla="*/ 366944 w 1206769"/>
              <a:gd name="connsiteY187" fmla="*/ 1414272 h 1684262"/>
              <a:gd name="connsiteX188" fmla="*/ 597640 w 1206769"/>
              <a:gd name="connsiteY188" fmla="*/ 1460468 h 1684262"/>
              <a:gd name="connsiteX189" fmla="*/ 366944 w 1206769"/>
              <a:gd name="connsiteY189" fmla="*/ 1414463 h 1684262"/>
              <a:gd name="connsiteX190" fmla="*/ 366944 w 1206769"/>
              <a:gd name="connsiteY190" fmla="*/ 1414272 h 1684262"/>
              <a:gd name="connsiteX191" fmla="*/ 536108 w 1206769"/>
              <a:gd name="connsiteY191" fmla="*/ 1644968 h 1684262"/>
              <a:gd name="connsiteX192" fmla="*/ 498008 w 1206769"/>
              <a:gd name="connsiteY192" fmla="*/ 1625918 h 1684262"/>
              <a:gd name="connsiteX193" fmla="*/ 471148 w 1206769"/>
              <a:gd name="connsiteY193" fmla="*/ 1618202 h 1684262"/>
              <a:gd name="connsiteX194" fmla="*/ 471148 w 1206769"/>
              <a:gd name="connsiteY194" fmla="*/ 1664399 h 1684262"/>
              <a:gd name="connsiteX195" fmla="*/ 401901 w 1206769"/>
              <a:gd name="connsiteY195" fmla="*/ 1579817 h 1684262"/>
              <a:gd name="connsiteX196" fmla="*/ 536108 w 1206769"/>
              <a:gd name="connsiteY196" fmla="*/ 1645158 h 1684262"/>
              <a:gd name="connsiteX197" fmla="*/ 536108 w 1206769"/>
              <a:gd name="connsiteY197" fmla="*/ 1644968 h 1684262"/>
              <a:gd name="connsiteX198" fmla="*/ 616785 w 1206769"/>
              <a:gd name="connsiteY198" fmla="*/ 1564196 h 1684262"/>
              <a:gd name="connsiteX199" fmla="*/ 555349 w 1206769"/>
              <a:gd name="connsiteY199" fmla="*/ 1541145 h 1684262"/>
              <a:gd name="connsiteX200" fmla="*/ 638597 w 1206769"/>
              <a:gd name="connsiteY200" fmla="*/ 1493520 h 1684262"/>
              <a:gd name="connsiteX201" fmla="*/ 739848 w 1206769"/>
              <a:gd name="connsiteY201" fmla="*/ 1525715 h 1684262"/>
              <a:gd name="connsiteX202" fmla="*/ 616785 w 1206769"/>
              <a:gd name="connsiteY202" fmla="*/ 1564386 h 1684262"/>
              <a:gd name="connsiteX203" fmla="*/ 616785 w 1206769"/>
              <a:gd name="connsiteY203" fmla="*/ 1564196 h 1684262"/>
              <a:gd name="connsiteX204" fmla="*/ 752231 w 1206769"/>
              <a:gd name="connsiteY204" fmla="*/ 1664779 h 1684262"/>
              <a:gd name="connsiteX205" fmla="*/ 739658 w 1206769"/>
              <a:gd name="connsiteY205" fmla="*/ 1664779 h 1684262"/>
              <a:gd name="connsiteX206" fmla="*/ 731180 w 1206769"/>
              <a:gd name="connsiteY206" fmla="*/ 1664779 h 1684262"/>
              <a:gd name="connsiteX207" fmla="*/ 727561 w 1206769"/>
              <a:gd name="connsiteY207" fmla="*/ 1664779 h 1684262"/>
              <a:gd name="connsiteX208" fmla="*/ 713750 w 1206769"/>
              <a:gd name="connsiteY208" fmla="*/ 1666780 h 1684262"/>
              <a:gd name="connsiteX209" fmla="*/ 704225 w 1206769"/>
              <a:gd name="connsiteY209" fmla="*/ 1665256 h 1684262"/>
              <a:gd name="connsiteX210" fmla="*/ 705558 w 1206769"/>
              <a:gd name="connsiteY210" fmla="*/ 1667733 h 1684262"/>
              <a:gd name="connsiteX211" fmla="*/ 790045 w 1206769"/>
              <a:gd name="connsiteY211" fmla="*/ 1610106 h 1684262"/>
              <a:gd name="connsiteX212" fmla="*/ 752231 w 1206769"/>
              <a:gd name="connsiteY212" fmla="*/ 1664970 h 1684262"/>
              <a:gd name="connsiteX213" fmla="*/ 752231 w 1206769"/>
              <a:gd name="connsiteY213" fmla="*/ 1664779 h 1684262"/>
              <a:gd name="connsiteX214" fmla="*/ 857863 w 1206769"/>
              <a:gd name="connsiteY214" fmla="*/ 1591056 h 1684262"/>
              <a:gd name="connsiteX215" fmla="*/ 838813 w 1206769"/>
              <a:gd name="connsiteY215" fmla="*/ 1568958 h 1684262"/>
              <a:gd name="connsiteX216" fmla="*/ 836146 w 1206769"/>
              <a:gd name="connsiteY216" fmla="*/ 1564291 h 1684262"/>
              <a:gd name="connsiteX217" fmla="*/ 955179 w 1206769"/>
              <a:gd name="connsiteY217" fmla="*/ 1500720 h 1684262"/>
              <a:gd name="connsiteX218" fmla="*/ 1066493 w 1206769"/>
              <a:gd name="connsiteY218" fmla="*/ 1492065 h 1684262"/>
              <a:gd name="connsiteX219" fmla="*/ 857863 w 1206769"/>
              <a:gd name="connsiteY219" fmla="*/ 1591247 h 1684262"/>
              <a:gd name="connsiteX220" fmla="*/ 857863 w 1206769"/>
              <a:gd name="connsiteY220" fmla="*/ 1591056 h 1684262"/>
              <a:gd name="connsiteX221" fmla="*/ 1054979 w 1206769"/>
              <a:gd name="connsiteY221" fmla="*/ 1445037 h 1684262"/>
              <a:gd name="connsiteX222" fmla="*/ 916632 w 1206769"/>
              <a:gd name="connsiteY222" fmla="*/ 1468184 h 1684262"/>
              <a:gd name="connsiteX223" fmla="*/ 1028170 w 1206769"/>
              <a:gd name="connsiteY223" fmla="*/ 1445228 h 1684262"/>
              <a:gd name="connsiteX224" fmla="*/ 1054979 w 1206769"/>
              <a:gd name="connsiteY224" fmla="*/ 1445037 h 1684262"/>
              <a:gd name="connsiteX225" fmla="*/ 862816 w 1206769"/>
              <a:gd name="connsiteY225" fmla="*/ 1410462 h 1684262"/>
              <a:gd name="connsiteX226" fmla="*/ 647551 w 1206769"/>
              <a:gd name="connsiteY226" fmla="*/ 1448562 h 1684262"/>
              <a:gd name="connsiteX227" fmla="*/ 862816 w 1206769"/>
              <a:gd name="connsiteY227" fmla="*/ 1410653 h 1684262"/>
              <a:gd name="connsiteX228" fmla="*/ 862816 w 1206769"/>
              <a:gd name="connsiteY228" fmla="*/ 1410462 h 1684262"/>
              <a:gd name="connsiteX229" fmla="*/ 689842 w 1206769"/>
              <a:gd name="connsiteY229" fmla="*/ 1391412 h 1684262"/>
              <a:gd name="connsiteX230" fmla="*/ 924347 w 1206769"/>
              <a:gd name="connsiteY230" fmla="*/ 1306830 h 1684262"/>
              <a:gd name="connsiteX231" fmla="*/ 689842 w 1206769"/>
              <a:gd name="connsiteY231" fmla="*/ 1391412 h 1684262"/>
              <a:gd name="connsiteX232" fmla="*/ 1162663 w 1206769"/>
              <a:gd name="connsiteY232" fmla="*/ 1057085 h 1684262"/>
              <a:gd name="connsiteX233" fmla="*/ 1148756 w 1206769"/>
              <a:gd name="connsiteY233" fmla="*/ 1134428 h 1684262"/>
              <a:gd name="connsiteX234" fmla="*/ 1066841 w 1206769"/>
              <a:gd name="connsiteY234" fmla="*/ 1139762 h 1684262"/>
              <a:gd name="connsiteX235" fmla="*/ 1035790 w 1206769"/>
              <a:gd name="connsiteY235" fmla="*/ 1087755 h 1684262"/>
              <a:gd name="connsiteX236" fmla="*/ 1162663 w 1206769"/>
              <a:gd name="connsiteY236" fmla="*/ 1057085 h 1684262"/>
              <a:gd name="connsiteX237" fmla="*/ 987913 w 1206769"/>
              <a:gd name="connsiteY237" fmla="*/ 1181170 h 1684262"/>
              <a:gd name="connsiteX238" fmla="*/ 958923 w 1206769"/>
              <a:gd name="connsiteY238" fmla="*/ 1264444 h 1684262"/>
              <a:gd name="connsiteX239" fmla="*/ 905107 w 1206769"/>
              <a:gd name="connsiteY239" fmla="*/ 1118330 h 1684262"/>
              <a:gd name="connsiteX240" fmla="*/ 987913 w 1206769"/>
              <a:gd name="connsiteY240"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102560 w 1206769"/>
              <a:gd name="connsiteY16" fmla="*/ 657701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087938 w 1206769"/>
              <a:gd name="connsiteY16" fmla="*/ 638205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13873 w 1206769"/>
              <a:gd name="connsiteY11" fmla="*/ 670346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087938 w 1206769"/>
              <a:gd name="connsiteY16" fmla="*/ 638205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13873 w 1206769"/>
              <a:gd name="connsiteY11" fmla="*/ 670346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087938 w 1206769"/>
              <a:gd name="connsiteY16" fmla="*/ 638205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13915 w 1206260"/>
              <a:gd name="connsiteY33" fmla="*/ 803339 h 1684262"/>
              <a:gd name="connsiteX34" fmla="*/ 502390 w 1206260"/>
              <a:gd name="connsiteY34" fmla="*/ 791813 h 1684262"/>
              <a:gd name="connsiteX35" fmla="*/ 464290 w 1206260"/>
              <a:gd name="connsiteY35" fmla="*/ 772763 h 1684262"/>
              <a:gd name="connsiteX36" fmla="*/ 375231 w 1206260"/>
              <a:gd name="connsiteY36" fmla="*/ 788670 h 1684262"/>
              <a:gd name="connsiteX37" fmla="*/ 418189 w 1206260"/>
              <a:gd name="connsiteY37" fmla="*/ 826770 h 1684262"/>
              <a:gd name="connsiteX38" fmla="*/ 333607 w 1206260"/>
              <a:gd name="connsiteY38" fmla="*/ 826770 h 1684262"/>
              <a:gd name="connsiteX39" fmla="*/ 276457 w 1206260"/>
              <a:gd name="connsiteY39" fmla="*/ 857536 h 1684262"/>
              <a:gd name="connsiteX40" fmla="*/ 288458 w 1206260"/>
              <a:gd name="connsiteY40" fmla="*/ 766001 h 1684262"/>
              <a:gd name="connsiteX41" fmla="*/ 138059 w 1206260"/>
              <a:gd name="connsiteY41" fmla="*/ 911352 h 1684262"/>
              <a:gd name="connsiteX42" fmla="*/ 237976 w 1206260"/>
              <a:gd name="connsiteY42" fmla="*/ 961358 h 1684262"/>
              <a:gd name="connsiteX43" fmla="*/ 75102 w 1206260"/>
              <a:gd name="connsiteY43" fmla="*/ 1025783 h 1684262"/>
              <a:gd name="connsiteX44" fmla="*/ 80432 w 1206260"/>
              <a:gd name="connsiteY44" fmla="*/ 915162 h 1684262"/>
              <a:gd name="connsiteX45" fmla="*/ 91958 w 1206260"/>
              <a:gd name="connsiteY45" fmla="*/ 1107377 h 1684262"/>
              <a:gd name="connsiteX46" fmla="*/ 214925 w 1206260"/>
              <a:gd name="connsiteY46" fmla="*/ 1157383 h 1684262"/>
              <a:gd name="connsiteX47" fmla="*/ 322463 w 1206260"/>
              <a:gd name="connsiteY47" fmla="*/ 1240346 h 1684262"/>
              <a:gd name="connsiteX48" fmla="*/ 309794 w 1206260"/>
              <a:gd name="connsiteY48" fmla="*/ 1240346 h 1684262"/>
              <a:gd name="connsiteX49" fmla="*/ 311699 w 1206260"/>
              <a:gd name="connsiteY49" fmla="*/ 1248728 h 1684262"/>
              <a:gd name="connsiteX50" fmla="*/ 310842 w 1206260"/>
              <a:gd name="connsiteY50" fmla="*/ 1254824 h 1684262"/>
              <a:gd name="connsiteX51" fmla="*/ 309223 w 1206260"/>
              <a:gd name="connsiteY51" fmla="*/ 1259396 h 1684262"/>
              <a:gd name="connsiteX52" fmla="*/ 301317 w 1206260"/>
              <a:gd name="connsiteY52" fmla="*/ 1268063 h 1684262"/>
              <a:gd name="connsiteX53" fmla="*/ 283886 w 1206260"/>
              <a:gd name="connsiteY53" fmla="*/ 1268063 h 1684262"/>
              <a:gd name="connsiteX54" fmla="*/ 284934 w 1206260"/>
              <a:gd name="connsiteY54" fmla="*/ 1275207 h 1684262"/>
              <a:gd name="connsiteX55" fmla="*/ 395615 w 1206260"/>
              <a:gd name="connsiteY55" fmla="*/ 1319117 h 1684262"/>
              <a:gd name="connsiteX56" fmla="*/ 257026 w 1206260"/>
              <a:gd name="connsiteY56" fmla="*/ 1309592 h 1684262"/>
              <a:gd name="connsiteX57" fmla="*/ 257026 w 1206260"/>
              <a:gd name="connsiteY57" fmla="*/ 1309592 h 1684262"/>
              <a:gd name="connsiteX58" fmla="*/ 248263 w 1206260"/>
              <a:gd name="connsiteY58" fmla="*/ 1308259 h 1684262"/>
              <a:gd name="connsiteX59" fmla="*/ 247691 w 1206260"/>
              <a:gd name="connsiteY59" fmla="*/ 1308735 h 1684262"/>
              <a:gd name="connsiteX60" fmla="*/ 229880 w 1206260"/>
              <a:gd name="connsiteY60" fmla="*/ 1312259 h 1684262"/>
              <a:gd name="connsiteX61" fmla="*/ 146155 w 1206260"/>
              <a:gd name="connsiteY61" fmla="*/ 1230344 h 1684262"/>
              <a:gd name="connsiteX62" fmla="*/ 115389 w 1206260"/>
              <a:gd name="connsiteY62" fmla="*/ 1430369 h 1684262"/>
              <a:gd name="connsiteX63" fmla="*/ 349799 w 1206260"/>
              <a:gd name="connsiteY63" fmla="*/ 1480280 h 1684262"/>
              <a:gd name="connsiteX64" fmla="*/ 299507 w 1206260"/>
              <a:gd name="connsiteY64" fmla="*/ 1464659 h 1684262"/>
              <a:gd name="connsiteX65" fmla="*/ 321034 w 1206260"/>
              <a:gd name="connsiteY65" fmla="*/ 1477042 h 1684262"/>
              <a:gd name="connsiteX66" fmla="*/ 330559 w 1206260"/>
              <a:gd name="connsiteY66" fmla="*/ 1484376 h 1684262"/>
              <a:gd name="connsiteX67" fmla="*/ 388280 w 1206260"/>
              <a:gd name="connsiteY67" fmla="*/ 1545717 h 1684262"/>
              <a:gd name="connsiteX68" fmla="*/ 348847 w 1206260"/>
              <a:gd name="connsiteY68" fmla="*/ 1542479 h 1684262"/>
              <a:gd name="connsiteX69" fmla="*/ 255883 w 1206260"/>
              <a:gd name="connsiteY69" fmla="*/ 1502664 h 1684262"/>
              <a:gd name="connsiteX70" fmla="*/ 255883 w 1206260"/>
              <a:gd name="connsiteY70" fmla="*/ 1502664 h 1684262"/>
              <a:gd name="connsiteX71" fmla="*/ 239976 w 1206260"/>
              <a:gd name="connsiteY71" fmla="*/ 1484281 h 1684262"/>
              <a:gd name="connsiteX72" fmla="*/ 203495 w 1206260"/>
              <a:gd name="connsiteY72" fmla="*/ 1484281 h 1684262"/>
              <a:gd name="connsiteX73" fmla="*/ 187303 w 1206260"/>
              <a:gd name="connsiteY73" fmla="*/ 1499140 h 1684262"/>
              <a:gd name="connsiteX74" fmla="*/ 490674 w 1206260"/>
              <a:gd name="connsiteY74" fmla="*/ 1673352 h 1684262"/>
              <a:gd name="connsiteX75" fmla="*/ 757374 w 1206260"/>
              <a:gd name="connsiteY75" fmla="*/ 1682401 h 1684262"/>
              <a:gd name="connsiteX76" fmla="*/ 988070 w 1206260"/>
              <a:gd name="connsiteY76" fmla="*/ 1594485 h 1684262"/>
              <a:gd name="connsiteX77" fmla="*/ 1152566 w 1206260"/>
              <a:gd name="connsiteY77" fmla="*/ 1394460 h 1684262"/>
              <a:gd name="connsiteX78" fmla="*/ 918822 w 1206260"/>
              <a:gd name="connsiteY78" fmla="*/ 1363507 h 1684262"/>
              <a:gd name="connsiteX79" fmla="*/ 802904 w 1206260"/>
              <a:gd name="connsiteY79" fmla="*/ 1350454 h 1684262"/>
              <a:gd name="connsiteX80" fmla="*/ 841956 w 1206260"/>
              <a:gd name="connsiteY80" fmla="*/ 1326547 h 1684262"/>
              <a:gd name="connsiteX81" fmla="*/ 1018286 w 1206260"/>
              <a:gd name="connsiteY81" fmla="*/ 1315425 h 1684262"/>
              <a:gd name="connsiteX82" fmla="*/ 980354 w 1206260"/>
              <a:gd name="connsiteY82" fmla="*/ 1268921 h 1684262"/>
              <a:gd name="connsiteX83" fmla="*/ 1091488 w 1206260"/>
              <a:gd name="connsiteY83" fmla="*/ 1221043 h 1684262"/>
              <a:gd name="connsiteX84" fmla="*/ 911203 w 1206260"/>
              <a:gd name="connsiteY84" fmla="*/ 1022890 h 1684262"/>
              <a:gd name="connsiteX85" fmla="*/ 1193429 w 1206260"/>
              <a:gd name="connsiteY85" fmla="*/ 899446 h 1684262"/>
              <a:gd name="connsiteX86" fmla="*/ 759089 w 1206260"/>
              <a:gd name="connsiteY86" fmla="*/ 61246 h 1684262"/>
              <a:gd name="connsiteX87" fmla="*/ 720989 w 1206260"/>
              <a:gd name="connsiteY87" fmla="*/ 145828 h 1684262"/>
              <a:gd name="connsiteX88" fmla="*/ 759089 w 1206260"/>
              <a:gd name="connsiteY88" fmla="*/ 61436 h 1684262"/>
              <a:gd name="connsiteX89" fmla="*/ 759089 w 1206260"/>
              <a:gd name="connsiteY89" fmla="*/ 61246 h 1684262"/>
              <a:gd name="connsiteX90" fmla="*/ 363611 w 1206260"/>
              <a:gd name="connsiteY90" fmla="*/ 545783 h 1684262"/>
              <a:gd name="connsiteX91" fmla="*/ 348275 w 1206260"/>
              <a:gd name="connsiteY91" fmla="*/ 553498 h 1684262"/>
              <a:gd name="connsiteX92" fmla="*/ 363611 w 1206260"/>
              <a:gd name="connsiteY92" fmla="*/ 545783 h 1684262"/>
              <a:gd name="connsiteX93" fmla="*/ 232451 w 1206260"/>
              <a:gd name="connsiteY93" fmla="*/ 523113 h 1684262"/>
              <a:gd name="connsiteX94" fmla="*/ 254694 w 1206260"/>
              <a:gd name="connsiteY94" fmla="*/ 664096 h 1684262"/>
              <a:gd name="connsiteX95" fmla="*/ 232451 w 1206260"/>
              <a:gd name="connsiteY95" fmla="*/ 523113 h 1684262"/>
              <a:gd name="connsiteX96" fmla="*/ 340084 w 1206260"/>
              <a:gd name="connsiteY96" fmla="*/ 692277 h 1684262"/>
              <a:gd name="connsiteX97" fmla="*/ 470767 w 1206260"/>
              <a:gd name="connsiteY97" fmla="*/ 684562 h 1684262"/>
              <a:gd name="connsiteX98" fmla="*/ 340084 w 1206260"/>
              <a:gd name="connsiteY98" fmla="*/ 691896 h 1684262"/>
              <a:gd name="connsiteX99" fmla="*/ 340084 w 1206260"/>
              <a:gd name="connsiteY99" fmla="*/ 692277 h 1684262"/>
              <a:gd name="connsiteX100" fmla="*/ 382375 w 1206260"/>
              <a:gd name="connsiteY100" fmla="*/ 615410 h 1684262"/>
              <a:gd name="connsiteX101" fmla="*/ 516868 w 1206260"/>
              <a:gd name="connsiteY101" fmla="*/ 688372 h 1684262"/>
              <a:gd name="connsiteX102" fmla="*/ 382661 w 1206260"/>
              <a:gd name="connsiteY102" fmla="*/ 615029 h 1684262"/>
              <a:gd name="connsiteX103" fmla="*/ 382375 w 1206260"/>
              <a:gd name="connsiteY103" fmla="*/ 615410 h 1684262"/>
              <a:gd name="connsiteX104" fmla="*/ 201400 w 1206260"/>
              <a:gd name="connsiteY104" fmla="*/ 907542 h 1684262"/>
              <a:gd name="connsiteX105" fmla="*/ 163300 w 1206260"/>
              <a:gd name="connsiteY105" fmla="*/ 838295 h 1684262"/>
              <a:gd name="connsiteX106" fmla="*/ 201686 w 1206260"/>
              <a:gd name="connsiteY106" fmla="*/ 907161 h 1684262"/>
              <a:gd name="connsiteX107" fmla="*/ 201400 w 1206260"/>
              <a:gd name="connsiteY107" fmla="*/ 907542 h 1684262"/>
              <a:gd name="connsiteX108" fmla="*/ 97811 w 1206260"/>
              <a:gd name="connsiteY108" fmla="*/ 1285557 h 1684262"/>
              <a:gd name="connsiteX109" fmla="*/ 123279 w 1206260"/>
              <a:gd name="connsiteY109" fmla="*/ 1264178 h 1684262"/>
              <a:gd name="connsiteX110" fmla="*/ 231975 w 1206260"/>
              <a:gd name="connsiteY110" fmla="*/ 1341501 h 1684262"/>
              <a:gd name="connsiteX111" fmla="*/ 97811 w 1206260"/>
              <a:gd name="connsiteY111" fmla="*/ 1285557 h 1684262"/>
              <a:gd name="connsiteX112" fmla="*/ 232928 w 1206260"/>
              <a:gd name="connsiteY112" fmla="*/ 1376077 h 1684262"/>
              <a:gd name="connsiteX113" fmla="*/ 279029 w 1206260"/>
              <a:gd name="connsiteY113" fmla="*/ 1379887 h 1684262"/>
              <a:gd name="connsiteX114" fmla="*/ 232451 w 1206260"/>
              <a:gd name="connsiteY114" fmla="*/ 1376077 h 1684262"/>
              <a:gd name="connsiteX115" fmla="*/ 232928 w 1206260"/>
              <a:gd name="connsiteY115" fmla="*/ 1376077 h 1684262"/>
              <a:gd name="connsiteX116" fmla="*/ 856244 w 1206260"/>
              <a:gd name="connsiteY116" fmla="*/ 715613 h 1684262"/>
              <a:gd name="connsiteX117" fmla="*/ 817635 w 1206260"/>
              <a:gd name="connsiteY117" fmla="*/ 708913 h 1684262"/>
              <a:gd name="connsiteX118" fmla="*/ 721084 w 1206260"/>
              <a:gd name="connsiteY118" fmla="*/ 657225 h 1684262"/>
              <a:gd name="connsiteX119" fmla="*/ 855767 w 1206260"/>
              <a:gd name="connsiteY119" fmla="*/ 715613 h 1684262"/>
              <a:gd name="connsiteX120" fmla="*/ 856244 w 1206260"/>
              <a:gd name="connsiteY120" fmla="*/ 715613 h 1684262"/>
              <a:gd name="connsiteX121" fmla="*/ 663458 w 1206260"/>
              <a:gd name="connsiteY121" fmla="*/ 722662 h 1684262"/>
              <a:gd name="connsiteX122" fmla="*/ 644408 w 1206260"/>
              <a:gd name="connsiteY122" fmla="*/ 807149 h 1684262"/>
              <a:gd name="connsiteX123" fmla="*/ 662981 w 1206260"/>
              <a:gd name="connsiteY123" fmla="*/ 723138 h 1684262"/>
              <a:gd name="connsiteX124" fmla="*/ 663458 w 1206260"/>
              <a:gd name="connsiteY124" fmla="*/ 722662 h 1684262"/>
              <a:gd name="connsiteX125" fmla="*/ 628882 w 1206260"/>
              <a:gd name="connsiteY125" fmla="*/ 753332 h 1684262"/>
              <a:gd name="connsiteX126" fmla="*/ 655742 w 1206260"/>
              <a:gd name="connsiteY126" fmla="*/ 726472 h 1684262"/>
              <a:gd name="connsiteX127" fmla="*/ 628406 w 1206260"/>
              <a:gd name="connsiteY127" fmla="*/ 753332 h 1684262"/>
              <a:gd name="connsiteX128" fmla="*/ 628882 w 1206260"/>
              <a:gd name="connsiteY128" fmla="*/ 753332 h 1684262"/>
              <a:gd name="connsiteX129" fmla="*/ 771090 w 1206260"/>
              <a:gd name="connsiteY129" fmla="*/ 757237 h 1684262"/>
              <a:gd name="connsiteX130" fmla="*/ 690318 w 1206260"/>
              <a:gd name="connsiteY130" fmla="*/ 822579 h 1684262"/>
              <a:gd name="connsiteX131" fmla="*/ 770614 w 1206260"/>
              <a:gd name="connsiteY131" fmla="*/ 757237 h 1684262"/>
              <a:gd name="connsiteX132" fmla="*/ 771090 w 1206260"/>
              <a:gd name="connsiteY132" fmla="*/ 757237 h 1684262"/>
              <a:gd name="connsiteX133" fmla="*/ 759565 w 1206260"/>
              <a:gd name="connsiteY133" fmla="*/ 538162 h 1684262"/>
              <a:gd name="connsiteX134" fmla="*/ 851767 w 1206260"/>
              <a:gd name="connsiteY134" fmla="*/ 480536 h 1684262"/>
              <a:gd name="connsiteX135" fmla="*/ 759089 w 1206260"/>
              <a:gd name="connsiteY135" fmla="*/ 538067 h 1684262"/>
              <a:gd name="connsiteX136" fmla="*/ 759565 w 1206260"/>
              <a:gd name="connsiteY136" fmla="*/ 538162 h 1684262"/>
              <a:gd name="connsiteX137" fmla="*/ 877961 w 1206260"/>
              <a:gd name="connsiteY137" fmla="*/ 342138 h 1684262"/>
              <a:gd name="connsiteX138" fmla="*/ 812619 w 1206260"/>
              <a:gd name="connsiteY138" fmla="*/ 442055 h 1684262"/>
              <a:gd name="connsiteX139" fmla="*/ 877961 w 1206260"/>
              <a:gd name="connsiteY139" fmla="*/ 342138 h 1684262"/>
              <a:gd name="connsiteX140" fmla="*/ 681841 w 1206260"/>
              <a:gd name="connsiteY140" fmla="*/ 323088 h 1684262"/>
              <a:gd name="connsiteX141" fmla="*/ 758803 w 1206260"/>
              <a:gd name="connsiteY141" fmla="*/ 430816 h 1684262"/>
              <a:gd name="connsiteX142" fmla="*/ 643455 w 1206260"/>
              <a:gd name="connsiteY142" fmla="*/ 396145 h 1684262"/>
              <a:gd name="connsiteX143" fmla="*/ 639550 w 1206260"/>
              <a:gd name="connsiteY143" fmla="*/ 438436 h 1684262"/>
              <a:gd name="connsiteX144" fmla="*/ 682127 w 1206260"/>
              <a:gd name="connsiteY144" fmla="*/ 323088 h 1684262"/>
              <a:gd name="connsiteX145" fmla="*/ 681841 w 1206260"/>
              <a:gd name="connsiteY145" fmla="*/ 323088 h 1684262"/>
              <a:gd name="connsiteX146" fmla="*/ 351323 w 1206260"/>
              <a:gd name="connsiteY146" fmla="*/ 219361 h 1684262"/>
              <a:gd name="connsiteX147" fmla="*/ 383994 w 1206260"/>
              <a:gd name="connsiteY147" fmla="*/ 183070 h 1684262"/>
              <a:gd name="connsiteX148" fmla="*/ 403711 w 1206260"/>
              <a:gd name="connsiteY148" fmla="*/ 175069 h 1684262"/>
              <a:gd name="connsiteX149" fmla="*/ 411331 w 1206260"/>
              <a:gd name="connsiteY149" fmla="*/ 176117 h 1684262"/>
              <a:gd name="connsiteX150" fmla="*/ 569351 w 1206260"/>
              <a:gd name="connsiteY150" fmla="*/ 242792 h 1684262"/>
              <a:gd name="connsiteX151" fmla="*/ 569922 w 1206260"/>
              <a:gd name="connsiteY151" fmla="*/ 242792 h 1684262"/>
              <a:gd name="connsiteX152" fmla="*/ 558873 w 1206260"/>
              <a:gd name="connsiteY152" fmla="*/ 299942 h 1684262"/>
              <a:gd name="connsiteX153" fmla="*/ 351609 w 1206260"/>
              <a:gd name="connsiteY153" fmla="*/ 219075 h 1684262"/>
              <a:gd name="connsiteX154" fmla="*/ 351323 w 1206260"/>
              <a:gd name="connsiteY154" fmla="*/ 219361 h 1684262"/>
              <a:gd name="connsiteX155" fmla="*/ 470767 w 1206260"/>
              <a:gd name="connsiteY155" fmla="*/ 361188 h 1684262"/>
              <a:gd name="connsiteX156" fmla="*/ 566874 w 1206260"/>
              <a:gd name="connsiteY156" fmla="*/ 503396 h 1684262"/>
              <a:gd name="connsiteX157" fmla="*/ 470767 w 1206260"/>
              <a:gd name="connsiteY157" fmla="*/ 361188 h 1684262"/>
              <a:gd name="connsiteX158" fmla="*/ 632216 w 1206260"/>
              <a:gd name="connsiteY158" fmla="*/ 453485 h 1684262"/>
              <a:gd name="connsiteX159" fmla="*/ 699367 w 1206260"/>
              <a:gd name="connsiteY159" fmla="*/ 515112 h 1684262"/>
              <a:gd name="connsiteX160" fmla="*/ 759089 w 1206260"/>
              <a:gd name="connsiteY160" fmla="*/ 438055 h 1684262"/>
              <a:gd name="connsiteX161" fmla="*/ 678317 w 1206260"/>
              <a:gd name="connsiteY161" fmla="*/ 611029 h 1684262"/>
              <a:gd name="connsiteX162" fmla="*/ 640217 w 1206260"/>
              <a:gd name="connsiteY162" fmla="*/ 587978 h 1684262"/>
              <a:gd name="connsiteX163" fmla="*/ 632216 w 1206260"/>
              <a:gd name="connsiteY163" fmla="*/ 453581 h 1684262"/>
              <a:gd name="connsiteX164" fmla="*/ 632216 w 1206260"/>
              <a:gd name="connsiteY164" fmla="*/ 453485 h 1684262"/>
              <a:gd name="connsiteX165" fmla="*/ 686032 w 1206260"/>
              <a:gd name="connsiteY165" fmla="*/ 837819 h 1684262"/>
              <a:gd name="connsiteX166" fmla="*/ 628310 w 1206260"/>
              <a:gd name="connsiteY166" fmla="*/ 930116 h 1684262"/>
              <a:gd name="connsiteX167" fmla="*/ 686032 w 1206260"/>
              <a:gd name="connsiteY167" fmla="*/ 837914 h 1684262"/>
              <a:gd name="connsiteX168" fmla="*/ 686032 w 1206260"/>
              <a:gd name="connsiteY168" fmla="*/ 837819 h 1684262"/>
              <a:gd name="connsiteX169" fmla="*/ 743658 w 1206260"/>
              <a:gd name="connsiteY169" fmla="*/ 1291400 h 1684262"/>
              <a:gd name="connsiteX170" fmla="*/ 547634 w 1206260"/>
              <a:gd name="connsiteY170" fmla="*/ 1206818 h 1684262"/>
              <a:gd name="connsiteX171" fmla="*/ 573446 w 1206260"/>
              <a:gd name="connsiteY171" fmla="*/ 1222439 h 1684262"/>
              <a:gd name="connsiteX172" fmla="*/ 603450 w 1206260"/>
              <a:gd name="connsiteY172" fmla="*/ 1227487 h 1684262"/>
              <a:gd name="connsiteX173" fmla="*/ 743658 w 1206260"/>
              <a:gd name="connsiteY173" fmla="*/ 1291495 h 1684262"/>
              <a:gd name="connsiteX174" fmla="*/ 743658 w 1206260"/>
              <a:gd name="connsiteY174" fmla="*/ 1291400 h 1684262"/>
              <a:gd name="connsiteX175" fmla="*/ 578399 w 1206260"/>
              <a:gd name="connsiteY175" fmla="*/ 945452 h 1684262"/>
              <a:gd name="connsiteX176" fmla="*/ 689842 w 1206260"/>
              <a:gd name="connsiteY176" fmla="*/ 1122236 h 1684262"/>
              <a:gd name="connsiteX177" fmla="*/ 578399 w 1206260"/>
              <a:gd name="connsiteY177" fmla="*/ 945547 h 1684262"/>
              <a:gd name="connsiteX178" fmla="*/ 578399 w 1206260"/>
              <a:gd name="connsiteY178" fmla="*/ 945452 h 1684262"/>
              <a:gd name="connsiteX179" fmla="*/ 351609 w 1206260"/>
              <a:gd name="connsiteY179" fmla="*/ 1045464 h 1684262"/>
              <a:gd name="connsiteX180" fmla="*/ 382375 w 1206260"/>
              <a:gd name="connsiteY180" fmla="*/ 887825 h 1684262"/>
              <a:gd name="connsiteX181" fmla="*/ 351609 w 1206260"/>
              <a:gd name="connsiteY181" fmla="*/ 1045559 h 1684262"/>
              <a:gd name="connsiteX182" fmla="*/ 351609 w 1206260"/>
              <a:gd name="connsiteY182" fmla="*/ 1045464 h 1684262"/>
              <a:gd name="connsiteX183" fmla="*/ 420761 w 1206260"/>
              <a:gd name="connsiteY183" fmla="*/ 1018413 h 1684262"/>
              <a:gd name="connsiteX184" fmla="*/ 605260 w 1206260"/>
              <a:gd name="connsiteY184" fmla="*/ 1180338 h 1684262"/>
              <a:gd name="connsiteX185" fmla="*/ 420761 w 1206260"/>
              <a:gd name="connsiteY185" fmla="*/ 1018413 h 1684262"/>
              <a:gd name="connsiteX186" fmla="*/ 366944 w 1206260"/>
              <a:gd name="connsiteY186" fmla="*/ 1414272 h 1684262"/>
              <a:gd name="connsiteX187" fmla="*/ 597640 w 1206260"/>
              <a:gd name="connsiteY187" fmla="*/ 1460468 h 1684262"/>
              <a:gd name="connsiteX188" fmla="*/ 366944 w 1206260"/>
              <a:gd name="connsiteY188" fmla="*/ 1414463 h 1684262"/>
              <a:gd name="connsiteX189" fmla="*/ 366944 w 1206260"/>
              <a:gd name="connsiteY189" fmla="*/ 1414272 h 1684262"/>
              <a:gd name="connsiteX190" fmla="*/ 536108 w 1206260"/>
              <a:gd name="connsiteY190" fmla="*/ 1644968 h 1684262"/>
              <a:gd name="connsiteX191" fmla="*/ 498008 w 1206260"/>
              <a:gd name="connsiteY191" fmla="*/ 1625918 h 1684262"/>
              <a:gd name="connsiteX192" fmla="*/ 471148 w 1206260"/>
              <a:gd name="connsiteY192" fmla="*/ 1618202 h 1684262"/>
              <a:gd name="connsiteX193" fmla="*/ 471148 w 1206260"/>
              <a:gd name="connsiteY193" fmla="*/ 1664399 h 1684262"/>
              <a:gd name="connsiteX194" fmla="*/ 401901 w 1206260"/>
              <a:gd name="connsiteY194" fmla="*/ 1579817 h 1684262"/>
              <a:gd name="connsiteX195" fmla="*/ 536108 w 1206260"/>
              <a:gd name="connsiteY195" fmla="*/ 1645158 h 1684262"/>
              <a:gd name="connsiteX196" fmla="*/ 536108 w 1206260"/>
              <a:gd name="connsiteY196" fmla="*/ 1644968 h 1684262"/>
              <a:gd name="connsiteX197" fmla="*/ 616785 w 1206260"/>
              <a:gd name="connsiteY197" fmla="*/ 1564196 h 1684262"/>
              <a:gd name="connsiteX198" fmla="*/ 555349 w 1206260"/>
              <a:gd name="connsiteY198" fmla="*/ 1541145 h 1684262"/>
              <a:gd name="connsiteX199" fmla="*/ 638597 w 1206260"/>
              <a:gd name="connsiteY199" fmla="*/ 1493520 h 1684262"/>
              <a:gd name="connsiteX200" fmla="*/ 739848 w 1206260"/>
              <a:gd name="connsiteY200" fmla="*/ 1525715 h 1684262"/>
              <a:gd name="connsiteX201" fmla="*/ 616785 w 1206260"/>
              <a:gd name="connsiteY201" fmla="*/ 1564386 h 1684262"/>
              <a:gd name="connsiteX202" fmla="*/ 616785 w 1206260"/>
              <a:gd name="connsiteY202" fmla="*/ 1564196 h 1684262"/>
              <a:gd name="connsiteX203" fmla="*/ 752231 w 1206260"/>
              <a:gd name="connsiteY203" fmla="*/ 1664779 h 1684262"/>
              <a:gd name="connsiteX204" fmla="*/ 739658 w 1206260"/>
              <a:gd name="connsiteY204" fmla="*/ 1664779 h 1684262"/>
              <a:gd name="connsiteX205" fmla="*/ 731180 w 1206260"/>
              <a:gd name="connsiteY205" fmla="*/ 1664779 h 1684262"/>
              <a:gd name="connsiteX206" fmla="*/ 727561 w 1206260"/>
              <a:gd name="connsiteY206" fmla="*/ 1664779 h 1684262"/>
              <a:gd name="connsiteX207" fmla="*/ 713750 w 1206260"/>
              <a:gd name="connsiteY207" fmla="*/ 1666780 h 1684262"/>
              <a:gd name="connsiteX208" fmla="*/ 704225 w 1206260"/>
              <a:gd name="connsiteY208" fmla="*/ 1665256 h 1684262"/>
              <a:gd name="connsiteX209" fmla="*/ 705558 w 1206260"/>
              <a:gd name="connsiteY209" fmla="*/ 1667733 h 1684262"/>
              <a:gd name="connsiteX210" fmla="*/ 790045 w 1206260"/>
              <a:gd name="connsiteY210" fmla="*/ 1610106 h 1684262"/>
              <a:gd name="connsiteX211" fmla="*/ 752231 w 1206260"/>
              <a:gd name="connsiteY211" fmla="*/ 1664970 h 1684262"/>
              <a:gd name="connsiteX212" fmla="*/ 752231 w 1206260"/>
              <a:gd name="connsiteY212" fmla="*/ 1664779 h 1684262"/>
              <a:gd name="connsiteX213" fmla="*/ 857863 w 1206260"/>
              <a:gd name="connsiteY213" fmla="*/ 1591056 h 1684262"/>
              <a:gd name="connsiteX214" fmla="*/ 838813 w 1206260"/>
              <a:gd name="connsiteY214" fmla="*/ 1568958 h 1684262"/>
              <a:gd name="connsiteX215" fmla="*/ 836146 w 1206260"/>
              <a:gd name="connsiteY215" fmla="*/ 1564291 h 1684262"/>
              <a:gd name="connsiteX216" fmla="*/ 955179 w 1206260"/>
              <a:gd name="connsiteY216" fmla="*/ 1500720 h 1684262"/>
              <a:gd name="connsiteX217" fmla="*/ 1066493 w 1206260"/>
              <a:gd name="connsiteY217" fmla="*/ 1492065 h 1684262"/>
              <a:gd name="connsiteX218" fmla="*/ 857863 w 1206260"/>
              <a:gd name="connsiteY218" fmla="*/ 1591247 h 1684262"/>
              <a:gd name="connsiteX219" fmla="*/ 857863 w 1206260"/>
              <a:gd name="connsiteY219" fmla="*/ 1591056 h 1684262"/>
              <a:gd name="connsiteX220" fmla="*/ 1054979 w 1206260"/>
              <a:gd name="connsiteY220" fmla="*/ 1445037 h 1684262"/>
              <a:gd name="connsiteX221" fmla="*/ 916632 w 1206260"/>
              <a:gd name="connsiteY221" fmla="*/ 1468184 h 1684262"/>
              <a:gd name="connsiteX222" fmla="*/ 1028170 w 1206260"/>
              <a:gd name="connsiteY222" fmla="*/ 1445228 h 1684262"/>
              <a:gd name="connsiteX223" fmla="*/ 1054979 w 1206260"/>
              <a:gd name="connsiteY223" fmla="*/ 1445037 h 1684262"/>
              <a:gd name="connsiteX224" fmla="*/ 862816 w 1206260"/>
              <a:gd name="connsiteY224" fmla="*/ 1410462 h 1684262"/>
              <a:gd name="connsiteX225" fmla="*/ 647551 w 1206260"/>
              <a:gd name="connsiteY225" fmla="*/ 1448562 h 1684262"/>
              <a:gd name="connsiteX226" fmla="*/ 862816 w 1206260"/>
              <a:gd name="connsiteY226" fmla="*/ 1410653 h 1684262"/>
              <a:gd name="connsiteX227" fmla="*/ 862816 w 1206260"/>
              <a:gd name="connsiteY227" fmla="*/ 1410462 h 1684262"/>
              <a:gd name="connsiteX228" fmla="*/ 689842 w 1206260"/>
              <a:gd name="connsiteY228" fmla="*/ 1391412 h 1684262"/>
              <a:gd name="connsiteX229" fmla="*/ 924347 w 1206260"/>
              <a:gd name="connsiteY229" fmla="*/ 1306830 h 1684262"/>
              <a:gd name="connsiteX230" fmla="*/ 689842 w 1206260"/>
              <a:gd name="connsiteY230" fmla="*/ 1391412 h 1684262"/>
              <a:gd name="connsiteX231" fmla="*/ 1162663 w 1206260"/>
              <a:gd name="connsiteY231" fmla="*/ 1057085 h 1684262"/>
              <a:gd name="connsiteX232" fmla="*/ 1148756 w 1206260"/>
              <a:gd name="connsiteY232" fmla="*/ 1134428 h 1684262"/>
              <a:gd name="connsiteX233" fmla="*/ 1066841 w 1206260"/>
              <a:gd name="connsiteY233" fmla="*/ 1139762 h 1684262"/>
              <a:gd name="connsiteX234" fmla="*/ 1035790 w 1206260"/>
              <a:gd name="connsiteY234" fmla="*/ 1087755 h 1684262"/>
              <a:gd name="connsiteX235" fmla="*/ 1162663 w 1206260"/>
              <a:gd name="connsiteY235" fmla="*/ 1057085 h 1684262"/>
              <a:gd name="connsiteX236" fmla="*/ 987913 w 1206260"/>
              <a:gd name="connsiteY236" fmla="*/ 1181170 h 1684262"/>
              <a:gd name="connsiteX237" fmla="*/ 958923 w 1206260"/>
              <a:gd name="connsiteY237" fmla="*/ 1264444 h 1684262"/>
              <a:gd name="connsiteX238" fmla="*/ 905107 w 1206260"/>
              <a:gd name="connsiteY238" fmla="*/ 1118330 h 1684262"/>
              <a:gd name="connsiteX239" fmla="*/ 987913 w 1206260"/>
              <a:gd name="connsiteY239"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791813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309223 w 1206260"/>
              <a:gd name="connsiteY50" fmla="*/ 1259396 h 1684262"/>
              <a:gd name="connsiteX51" fmla="*/ 301317 w 1206260"/>
              <a:gd name="connsiteY51" fmla="*/ 1268063 h 1684262"/>
              <a:gd name="connsiteX52" fmla="*/ 283886 w 1206260"/>
              <a:gd name="connsiteY52" fmla="*/ 1268063 h 1684262"/>
              <a:gd name="connsiteX53" fmla="*/ 284934 w 1206260"/>
              <a:gd name="connsiteY53" fmla="*/ 1275207 h 1684262"/>
              <a:gd name="connsiteX54" fmla="*/ 395615 w 1206260"/>
              <a:gd name="connsiteY54" fmla="*/ 1319117 h 1684262"/>
              <a:gd name="connsiteX55" fmla="*/ 257026 w 1206260"/>
              <a:gd name="connsiteY55" fmla="*/ 1309592 h 1684262"/>
              <a:gd name="connsiteX56" fmla="*/ 257026 w 1206260"/>
              <a:gd name="connsiteY56" fmla="*/ 1309592 h 1684262"/>
              <a:gd name="connsiteX57" fmla="*/ 248263 w 1206260"/>
              <a:gd name="connsiteY57" fmla="*/ 1308259 h 1684262"/>
              <a:gd name="connsiteX58" fmla="*/ 247691 w 1206260"/>
              <a:gd name="connsiteY58" fmla="*/ 1308735 h 1684262"/>
              <a:gd name="connsiteX59" fmla="*/ 229880 w 1206260"/>
              <a:gd name="connsiteY59" fmla="*/ 1312259 h 1684262"/>
              <a:gd name="connsiteX60" fmla="*/ 146155 w 1206260"/>
              <a:gd name="connsiteY60" fmla="*/ 1230344 h 1684262"/>
              <a:gd name="connsiteX61" fmla="*/ 115389 w 1206260"/>
              <a:gd name="connsiteY61" fmla="*/ 1430369 h 1684262"/>
              <a:gd name="connsiteX62" fmla="*/ 349799 w 1206260"/>
              <a:gd name="connsiteY62" fmla="*/ 1480280 h 1684262"/>
              <a:gd name="connsiteX63" fmla="*/ 299507 w 1206260"/>
              <a:gd name="connsiteY63" fmla="*/ 1464659 h 1684262"/>
              <a:gd name="connsiteX64" fmla="*/ 321034 w 1206260"/>
              <a:gd name="connsiteY64" fmla="*/ 1477042 h 1684262"/>
              <a:gd name="connsiteX65" fmla="*/ 330559 w 1206260"/>
              <a:gd name="connsiteY65" fmla="*/ 1484376 h 1684262"/>
              <a:gd name="connsiteX66" fmla="*/ 388280 w 1206260"/>
              <a:gd name="connsiteY66" fmla="*/ 1545717 h 1684262"/>
              <a:gd name="connsiteX67" fmla="*/ 348847 w 1206260"/>
              <a:gd name="connsiteY67" fmla="*/ 1542479 h 1684262"/>
              <a:gd name="connsiteX68" fmla="*/ 255883 w 1206260"/>
              <a:gd name="connsiteY68" fmla="*/ 1502664 h 1684262"/>
              <a:gd name="connsiteX69" fmla="*/ 255883 w 1206260"/>
              <a:gd name="connsiteY69" fmla="*/ 1502664 h 1684262"/>
              <a:gd name="connsiteX70" fmla="*/ 239976 w 1206260"/>
              <a:gd name="connsiteY70" fmla="*/ 1484281 h 1684262"/>
              <a:gd name="connsiteX71" fmla="*/ 203495 w 1206260"/>
              <a:gd name="connsiteY71" fmla="*/ 1484281 h 1684262"/>
              <a:gd name="connsiteX72" fmla="*/ 187303 w 1206260"/>
              <a:gd name="connsiteY72" fmla="*/ 1499140 h 1684262"/>
              <a:gd name="connsiteX73" fmla="*/ 490674 w 1206260"/>
              <a:gd name="connsiteY73" fmla="*/ 1673352 h 1684262"/>
              <a:gd name="connsiteX74" fmla="*/ 757374 w 1206260"/>
              <a:gd name="connsiteY74" fmla="*/ 1682401 h 1684262"/>
              <a:gd name="connsiteX75" fmla="*/ 988070 w 1206260"/>
              <a:gd name="connsiteY75" fmla="*/ 1594485 h 1684262"/>
              <a:gd name="connsiteX76" fmla="*/ 1152566 w 1206260"/>
              <a:gd name="connsiteY76" fmla="*/ 1394460 h 1684262"/>
              <a:gd name="connsiteX77" fmla="*/ 918822 w 1206260"/>
              <a:gd name="connsiteY77" fmla="*/ 1363507 h 1684262"/>
              <a:gd name="connsiteX78" fmla="*/ 802904 w 1206260"/>
              <a:gd name="connsiteY78" fmla="*/ 1350454 h 1684262"/>
              <a:gd name="connsiteX79" fmla="*/ 841956 w 1206260"/>
              <a:gd name="connsiteY79" fmla="*/ 1326547 h 1684262"/>
              <a:gd name="connsiteX80" fmla="*/ 1018286 w 1206260"/>
              <a:gd name="connsiteY80" fmla="*/ 1315425 h 1684262"/>
              <a:gd name="connsiteX81" fmla="*/ 980354 w 1206260"/>
              <a:gd name="connsiteY81" fmla="*/ 1268921 h 1684262"/>
              <a:gd name="connsiteX82" fmla="*/ 1091488 w 1206260"/>
              <a:gd name="connsiteY82" fmla="*/ 1221043 h 1684262"/>
              <a:gd name="connsiteX83" fmla="*/ 911203 w 1206260"/>
              <a:gd name="connsiteY83" fmla="*/ 1022890 h 1684262"/>
              <a:gd name="connsiteX84" fmla="*/ 1193429 w 1206260"/>
              <a:gd name="connsiteY84" fmla="*/ 899446 h 1684262"/>
              <a:gd name="connsiteX85" fmla="*/ 759089 w 1206260"/>
              <a:gd name="connsiteY85" fmla="*/ 61246 h 1684262"/>
              <a:gd name="connsiteX86" fmla="*/ 720989 w 1206260"/>
              <a:gd name="connsiteY86" fmla="*/ 145828 h 1684262"/>
              <a:gd name="connsiteX87" fmla="*/ 759089 w 1206260"/>
              <a:gd name="connsiteY87" fmla="*/ 61436 h 1684262"/>
              <a:gd name="connsiteX88" fmla="*/ 759089 w 1206260"/>
              <a:gd name="connsiteY88" fmla="*/ 61246 h 1684262"/>
              <a:gd name="connsiteX89" fmla="*/ 363611 w 1206260"/>
              <a:gd name="connsiteY89" fmla="*/ 545783 h 1684262"/>
              <a:gd name="connsiteX90" fmla="*/ 348275 w 1206260"/>
              <a:gd name="connsiteY90" fmla="*/ 553498 h 1684262"/>
              <a:gd name="connsiteX91" fmla="*/ 363611 w 1206260"/>
              <a:gd name="connsiteY91" fmla="*/ 545783 h 1684262"/>
              <a:gd name="connsiteX92" fmla="*/ 232451 w 1206260"/>
              <a:gd name="connsiteY92" fmla="*/ 523113 h 1684262"/>
              <a:gd name="connsiteX93" fmla="*/ 254694 w 1206260"/>
              <a:gd name="connsiteY93" fmla="*/ 664096 h 1684262"/>
              <a:gd name="connsiteX94" fmla="*/ 232451 w 1206260"/>
              <a:gd name="connsiteY94" fmla="*/ 523113 h 1684262"/>
              <a:gd name="connsiteX95" fmla="*/ 340084 w 1206260"/>
              <a:gd name="connsiteY95" fmla="*/ 692277 h 1684262"/>
              <a:gd name="connsiteX96" fmla="*/ 470767 w 1206260"/>
              <a:gd name="connsiteY96" fmla="*/ 684562 h 1684262"/>
              <a:gd name="connsiteX97" fmla="*/ 340084 w 1206260"/>
              <a:gd name="connsiteY97" fmla="*/ 691896 h 1684262"/>
              <a:gd name="connsiteX98" fmla="*/ 340084 w 1206260"/>
              <a:gd name="connsiteY98" fmla="*/ 692277 h 1684262"/>
              <a:gd name="connsiteX99" fmla="*/ 382375 w 1206260"/>
              <a:gd name="connsiteY99" fmla="*/ 615410 h 1684262"/>
              <a:gd name="connsiteX100" fmla="*/ 516868 w 1206260"/>
              <a:gd name="connsiteY100" fmla="*/ 688372 h 1684262"/>
              <a:gd name="connsiteX101" fmla="*/ 382661 w 1206260"/>
              <a:gd name="connsiteY101" fmla="*/ 615029 h 1684262"/>
              <a:gd name="connsiteX102" fmla="*/ 382375 w 1206260"/>
              <a:gd name="connsiteY102" fmla="*/ 615410 h 1684262"/>
              <a:gd name="connsiteX103" fmla="*/ 201400 w 1206260"/>
              <a:gd name="connsiteY103" fmla="*/ 907542 h 1684262"/>
              <a:gd name="connsiteX104" fmla="*/ 163300 w 1206260"/>
              <a:gd name="connsiteY104" fmla="*/ 838295 h 1684262"/>
              <a:gd name="connsiteX105" fmla="*/ 201686 w 1206260"/>
              <a:gd name="connsiteY105" fmla="*/ 907161 h 1684262"/>
              <a:gd name="connsiteX106" fmla="*/ 201400 w 1206260"/>
              <a:gd name="connsiteY106" fmla="*/ 907542 h 1684262"/>
              <a:gd name="connsiteX107" fmla="*/ 97811 w 1206260"/>
              <a:gd name="connsiteY107" fmla="*/ 1285557 h 1684262"/>
              <a:gd name="connsiteX108" fmla="*/ 123279 w 1206260"/>
              <a:gd name="connsiteY108" fmla="*/ 1264178 h 1684262"/>
              <a:gd name="connsiteX109" fmla="*/ 231975 w 1206260"/>
              <a:gd name="connsiteY109" fmla="*/ 1341501 h 1684262"/>
              <a:gd name="connsiteX110" fmla="*/ 97811 w 1206260"/>
              <a:gd name="connsiteY110" fmla="*/ 1285557 h 1684262"/>
              <a:gd name="connsiteX111" fmla="*/ 232928 w 1206260"/>
              <a:gd name="connsiteY111" fmla="*/ 1376077 h 1684262"/>
              <a:gd name="connsiteX112" fmla="*/ 279029 w 1206260"/>
              <a:gd name="connsiteY112" fmla="*/ 1379887 h 1684262"/>
              <a:gd name="connsiteX113" fmla="*/ 232451 w 1206260"/>
              <a:gd name="connsiteY113" fmla="*/ 1376077 h 1684262"/>
              <a:gd name="connsiteX114" fmla="*/ 232928 w 1206260"/>
              <a:gd name="connsiteY114" fmla="*/ 1376077 h 1684262"/>
              <a:gd name="connsiteX115" fmla="*/ 856244 w 1206260"/>
              <a:gd name="connsiteY115" fmla="*/ 715613 h 1684262"/>
              <a:gd name="connsiteX116" fmla="*/ 817635 w 1206260"/>
              <a:gd name="connsiteY116" fmla="*/ 708913 h 1684262"/>
              <a:gd name="connsiteX117" fmla="*/ 721084 w 1206260"/>
              <a:gd name="connsiteY117" fmla="*/ 657225 h 1684262"/>
              <a:gd name="connsiteX118" fmla="*/ 855767 w 1206260"/>
              <a:gd name="connsiteY118" fmla="*/ 715613 h 1684262"/>
              <a:gd name="connsiteX119" fmla="*/ 856244 w 1206260"/>
              <a:gd name="connsiteY119" fmla="*/ 715613 h 1684262"/>
              <a:gd name="connsiteX120" fmla="*/ 663458 w 1206260"/>
              <a:gd name="connsiteY120" fmla="*/ 722662 h 1684262"/>
              <a:gd name="connsiteX121" fmla="*/ 644408 w 1206260"/>
              <a:gd name="connsiteY121" fmla="*/ 807149 h 1684262"/>
              <a:gd name="connsiteX122" fmla="*/ 662981 w 1206260"/>
              <a:gd name="connsiteY122" fmla="*/ 723138 h 1684262"/>
              <a:gd name="connsiteX123" fmla="*/ 663458 w 1206260"/>
              <a:gd name="connsiteY123" fmla="*/ 722662 h 1684262"/>
              <a:gd name="connsiteX124" fmla="*/ 628882 w 1206260"/>
              <a:gd name="connsiteY124" fmla="*/ 753332 h 1684262"/>
              <a:gd name="connsiteX125" fmla="*/ 655742 w 1206260"/>
              <a:gd name="connsiteY125" fmla="*/ 726472 h 1684262"/>
              <a:gd name="connsiteX126" fmla="*/ 628406 w 1206260"/>
              <a:gd name="connsiteY126" fmla="*/ 753332 h 1684262"/>
              <a:gd name="connsiteX127" fmla="*/ 628882 w 1206260"/>
              <a:gd name="connsiteY127" fmla="*/ 753332 h 1684262"/>
              <a:gd name="connsiteX128" fmla="*/ 771090 w 1206260"/>
              <a:gd name="connsiteY128" fmla="*/ 757237 h 1684262"/>
              <a:gd name="connsiteX129" fmla="*/ 690318 w 1206260"/>
              <a:gd name="connsiteY129" fmla="*/ 822579 h 1684262"/>
              <a:gd name="connsiteX130" fmla="*/ 770614 w 1206260"/>
              <a:gd name="connsiteY130" fmla="*/ 757237 h 1684262"/>
              <a:gd name="connsiteX131" fmla="*/ 771090 w 1206260"/>
              <a:gd name="connsiteY131" fmla="*/ 757237 h 1684262"/>
              <a:gd name="connsiteX132" fmla="*/ 759565 w 1206260"/>
              <a:gd name="connsiteY132" fmla="*/ 538162 h 1684262"/>
              <a:gd name="connsiteX133" fmla="*/ 851767 w 1206260"/>
              <a:gd name="connsiteY133" fmla="*/ 480536 h 1684262"/>
              <a:gd name="connsiteX134" fmla="*/ 759089 w 1206260"/>
              <a:gd name="connsiteY134" fmla="*/ 538067 h 1684262"/>
              <a:gd name="connsiteX135" fmla="*/ 759565 w 1206260"/>
              <a:gd name="connsiteY135" fmla="*/ 538162 h 1684262"/>
              <a:gd name="connsiteX136" fmla="*/ 877961 w 1206260"/>
              <a:gd name="connsiteY136" fmla="*/ 342138 h 1684262"/>
              <a:gd name="connsiteX137" fmla="*/ 812619 w 1206260"/>
              <a:gd name="connsiteY137" fmla="*/ 442055 h 1684262"/>
              <a:gd name="connsiteX138" fmla="*/ 877961 w 1206260"/>
              <a:gd name="connsiteY138" fmla="*/ 342138 h 1684262"/>
              <a:gd name="connsiteX139" fmla="*/ 681841 w 1206260"/>
              <a:gd name="connsiteY139" fmla="*/ 323088 h 1684262"/>
              <a:gd name="connsiteX140" fmla="*/ 758803 w 1206260"/>
              <a:gd name="connsiteY140" fmla="*/ 430816 h 1684262"/>
              <a:gd name="connsiteX141" fmla="*/ 643455 w 1206260"/>
              <a:gd name="connsiteY141" fmla="*/ 396145 h 1684262"/>
              <a:gd name="connsiteX142" fmla="*/ 639550 w 1206260"/>
              <a:gd name="connsiteY142" fmla="*/ 438436 h 1684262"/>
              <a:gd name="connsiteX143" fmla="*/ 682127 w 1206260"/>
              <a:gd name="connsiteY143" fmla="*/ 323088 h 1684262"/>
              <a:gd name="connsiteX144" fmla="*/ 681841 w 1206260"/>
              <a:gd name="connsiteY144" fmla="*/ 323088 h 1684262"/>
              <a:gd name="connsiteX145" fmla="*/ 351323 w 1206260"/>
              <a:gd name="connsiteY145" fmla="*/ 219361 h 1684262"/>
              <a:gd name="connsiteX146" fmla="*/ 383994 w 1206260"/>
              <a:gd name="connsiteY146" fmla="*/ 183070 h 1684262"/>
              <a:gd name="connsiteX147" fmla="*/ 403711 w 1206260"/>
              <a:gd name="connsiteY147" fmla="*/ 175069 h 1684262"/>
              <a:gd name="connsiteX148" fmla="*/ 411331 w 1206260"/>
              <a:gd name="connsiteY148" fmla="*/ 176117 h 1684262"/>
              <a:gd name="connsiteX149" fmla="*/ 569351 w 1206260"/>
              <a:gd name="connsiteY149" fmla="*/ 242792 h 1684262"/>
              <a:gd name="connsiteX150" fmla="*/ 569922 w 1206260"/>
              <a:gd name="connsiteY150" fmla="*/ 242792 h 1684262"/>
              <a:gd name="connsiteX151" fmla="*/ 558873 w 1206260"/>
              <a:gd name="connsiteY151" fmla="*/ 299942 h 1684262"/>
              <a:gd name="connsiteX152" fmla="*/ 351609 w 1206260"/>
              <a:gd name="connsiteY152" fmla="*/ 219075 h 1684262"/>
              <a:gd name="connsiteX153" fmla="*/ 351323 w 1206260"/>
              <a:gd name="connsiteY153" fmla="*/ 219361 h 1684262"/>
              <a:gd name="connsiteX154" fmla="*/ 470767 w 1206260"/>
              <a:gd name="connsiteY154" fmla="*/ 361188 h 1684262"/>
              <a:gd name="connsiteX155" fmla="*/ 566874 w 1206260"/>
              <a:gd name="connsiteY155" fmla="*/ 503396 h 1684262"/>
              <a:gd name="connsiteX156" fmla="*/ 470767 w 1206260"/>
              <a:gd name="connsiteY156" fmla="*/ 361188 h 1684262"/>
              <a:gd name="connsiteX157" fmla="*/ 632216 w 1206260"/>
              <a:gd name="connsiteY157" fmla="*/ 453485 h 1684262"/>
              <a:gd name="connsiteX158" fmla="*/ 699367 w 1206260"/>
              <a:gd name="connsiteY158" fmla="*/ 515112 h 1684262"/>
              <a:gd name="connsiteX159" fmla="*/ 759089 w 1206260"/>
              <a:gd name="connsiteY159" fmla="*/ 438055 h 1684262"/>
              <a:gd name="connsiteX160" fmla="*/ 678317 w 1206260"/>
              <a:gd name="connsiteY160" fmla="*/ 611029 h 1684262"/>
              <a:gd name="connsiteX161" fmla="*/ 640217 w 1206260"/>
              <a:gd name="connsiteY161" fmla="*/ 587978 h 1684262"/>
              <a:gd name="connsiteX162" fmla="*/ 632216 w 1206260"/>
              <a:gd name="connsiteY162" fmla="*/ 453581 h 1684262"/>
              <a:gd name="connsiteX163" fmla="*/ 632216 w 1206260"/>
              <a:gd name="connsiteY163" fmla="*/ 453485 h 1684262"/>
              <a:gd name="connsiteX164" fmla="*/ 686032 w 1206260"/>
              <a:gd name="connsiteY164" fmla="*/ 837819 h 1684262"/>
              <a:gd name="connsiteX165" fmla="*/ 628310 w 1206260"/>
              <a:gd name="connsiteY165" fmla="*/ 930116 h 1684262"/>
              <a:gd name="connsiteX166" fmla="*/ 686032 w 1206260"/>
              <a:gd name="connsiteY166" fmla="*/ 837914 h 1684262"/>
              <a:gd name="connsiteX167" fmla="*/ 686032 w 1206260"/>
              <a:gd name="connsiteY167" fmla="*/ 837819 h 1684262"/>
              <a:gd name="connsiteX168" fmla="*/ 743658 w 1206260"/>
              <a:gd name="connsiteY168" fmla="*/ 1291400 h 1684262"/>
              <a:gd name="connsiteX169" fmla="*/ 547634 w 1206260"/>
              <a:gd name="connsiteY169" fmla="*/ 1206818 h 1684262"/>
              <a:gd name="connsiteX170" fmla="*/ 573446 w 1206260"/>
              <a:gd name="connsiteY170" fmla="*/ 1222439 h 1684262"/>
              <a:gd name="connsiteX171" fmla="*/ 603450 w 1206260"/>
              <a:gd name="connsiteY171" fmla="*/ 1227487 h 1684262"/>
              <a:gd name="connsiteX172" fmla="*/ 743658 w 1206260"/>
              <a:gd name="connsiteY172" fmla="*/ 1291495 h 1684262"/>
              <a:gd name="connsiteX173" fmla="*/ 743658 w 1206260"/>
              <a:gd name="connsiteY173" fmla="*/ 1291400 h 1684262"/>
              <a:gd name="connsiteX174" fmla="*/ 578399 w 1206260"/>
              <a:gd name="connsiteY174" fmla="*/ 945452 h 1684262"/>
              <a:gd name="connsiteX175" fmla="*/ 689842 w 1206260"/>
              <a:gd name="connsiteY175" fmla="*/ 1122236 h 1684262"/>
              <a:gd name="connsiteX176" fmla="*/ 578399 w 1206260"/>
              <a:gd name="connsiteY176" fmla="*/ 945547 h 1684262"/>
              <a:gd name="connsiteX177" fmla="*/ 578399 w 1206260"/>
              <a:gd name="connsiteY177" fmla="*/ 945452 h 1684262"/>
              <a:gd name="connsiteX178" fmla="*/ 351609 w 1206260"/>
              <a:gd name="connsiteY178" fmla="*/ 1045464 h 1684262"/>
              <a:gd name="connsiteX179" fmla="*/ 382375 w 1206260"/>
              <a:gd name="connsiteY179" fmla="*/ 887825 h 1684262"/>
              <a:gd name="connsiteX180" fmla="*/ 351609 w 1206260"/>
              <a:gd name="connsiteY180" fmla="*/ 1045559 h 1684262"/>
              <a:gd name="connsiteX181" fmla="*/ 351609 w 1206260"/>
              <a:gd name="connsiteY181" fmla="*/ 1045464 h 1684262"/>
              <a:gd name="connsiteX182" fmla="*/ 420761 w 1206260"/>
              <a:gd name="connsiteY182" fmla="*/ 1018413 h 1684262"/>
              <a:gd name="connsiteX183" fmla="*/ 605260 w 1206260"/>
              <a:gd name="connsiteY183" fmla="*/ 1180338 h 1684262"/>
              <a:gd name="connsiteX184" fmla="*/ 420761 w 1206260"/>
              <a:gd name="connsiteY184" fmla="*/ 1018413 h 1684262"/>
              <a:gd name="connsiteX185" fmla="*/ 366944 w 1206260"/>
              <a:gd name="connsiteY185" fmla="*/ 1414272 h 1684262"/>
              <a:gd name="connsiteX186" fmla="*/ 597640 w 1206260"/>
              <a:gd name="connsiteY186" fmla="*/ 1460468 h 1684262"/>
              <a:gd name="connsiteX187" fmla="*/ 366944 w 1206260"/>
              <a:gd name="connsiteY187" fmla="*/ 1414463 h 1684262"/>
              <a:gd name="connsiteX188" fmla="*/ 366944 w 1206260"/>
              <a:gd name="connsiteY188" fmla="*/ 1414272 h 1684262"/>
              <a:gd name="connsiteX189" fmla="*/ 536108 w 1206260"/>
              <a:gd name="connsiteY189" fmla="*/ 1644968 h 1684262"/>
              <a:gd name="connsiteX190" fmla="*/ 498008 w 1206260"/>
              <a:gd name="connsiteY190" fmla="*/ 1625918 h 1684262"/>
              <a:gd name="connsiteX191" fmla="*/ 471148 w 1206260"/>
              <a:gd name="connsiteY191" fmla="*/ 1618202 h 1684262"/>
              <a:gd name="connsiteX192" fmla="*/ 471148 w 1206260"/>
              <a:gd name="connsiteY192" fmla="*/ 1664399 h 1684262"/>
              <a:gd name="connsiteX193" fmla="*/ 401901 w 1206260"/>
              <a:gd name="connsiteY193" fmla="*/ 1579817 h 1684262"/>
              <a:gd name="connsiteX194" fmla="*/ 536108 w 1206260"/>
              <a:gd name="connsiteY194" fmla="*/ 1645158 h 1684262"/>
              <a:gd name="connsiteX195" fmla="*/ 536108 w 1206260"/>
              <a:gd name="connsiteY195" fmla="*/ 1644968 h 1684262"/>
              <a:gd name="connsiteX196" fmla="*/ 616785 w 1206260"/>
              <a:gd name="connsiteY196" fmla="*/ 1564196 h 1684262"/>
              <a:gd name="connsiteX197" fmla="*/ 555349 w 1206260"/>
              <a:gd name="connsiteY197" fmla="*/ 1541145 h 1684262"/>
              <a:gd name="connsiteX198" fmla="*/ 638597 w 1206260"/>
              <a:gd name="connsiteY198" fmla="*/ 1493520 h 1684262"/>
              <a:gd name="connsiteX199" fmla="*/ 739848 w 1206260"/>
              <a:gd name="connsiteY199" fmla="*/ 1525715 h 1684262"/>
              <a:gd name="connsiteX200" fmla="*/ 616785 w 1206260"/>
              <a:gd name="connsiteY200" fmla="*/ 1564386 h 1684262"/>
              <a:gd name="connsiteX201" fmla="*/ 616785 w 1206260"/>
              <a:gd name="connsiteY201" fmla="*/ 1564196 h 1684262"/>
              <a:gd name="connsiteX202" fmla="*/ 752231 w 1206260"/>
              <a:gd name="connsiteY202" fmla="*/ 1664779 h 1684262"/>
              <a:gd name="connsiteX203" fmla="*/ 739658 w 1206260"/>
              <a:gd name="connsiteY203" fmla="*/ 1664779 h 1684262"/>
              <a:gd name="connsiteX204" fmla="*/ 731180 w 1206260"/>
              <a:gd name="connsiteY204" fmla="*/ 1664779 h 1684262"/>
              <a:gd name="connsiteX205" fmla="*/ 727561 w 1206260"/>
              <a:gd name="connsiteY205" fmla="*/ 1664779 h 1684262"/>
              <a:gd name="connsiteX206" fmla="*/ 713750 w 1206260"/>
              <a:gd name="connsiteY206" fmla="*/ 1666780 h 1684262"/>
              <a:gd name="connsiteX207" fmla="*/ 704225 w 1206260"/>
              <a:gd name="connsiteY207" fmla="*/ 1665256 h 1684262"/>
              <a:gd name="connsiteX208" fmla="*/ 705558 w 1206260"/>
              <a:gd name="connsiteY208" fmla="*/ 1667733 h 1684262"/>
              <a:gd name="connsiteX209" fmla="*/ 790045 w 1206260"/>
              <a:gd name="connsiteY209" fmla="*/ 1610106 h 1684262"/>
              <a:gd name="connsiteX210" fmla="*/ 752231 w 1206260"/>
              <a:gd name="connsiteY210" fmla="*/ 1664970 h 1684262"/>
              <a:gd name="connsiteX211" fmla="*/ 752231 w 1206260"/>
              <a:gd name="connsiteY211" fmla="*/ 1664779 h 1684262"/>
              <a:gd name="connsiteX212" fmla="*/ 857863 w 1206260"/>
              <a:gd name="connsiteY212" fmla="*/ 1591056 h 1684262"/>
              <a:gd name="connsiteX213" fmla="*/ 838813 w 1206260"/>
              <a:gd name="connsiteY213" fmla="*/ 1568958 h 1684262"/>
              <a:gd name="connsiteX214" fmla="*/ 836146 w 1206260"/>
              <a:gd name="connsiteY214" fmla="*/ 1564291 h 1684262"/>
              <a:gd name="connsiteX215" fmla="*/ 955179 w 1206260"/>
              <a:gd name="connsiteY215" fmla="*/ 1500720 h 1684262"/>
              <a:gd name="connsiteX216" fmla="*/ 1066493 w 1206260"/>
              <a:gd name="connsiteY216" fmla="*/ 1492065 h 1684262"/>
              <a:gd name="connsiteX217" fmla="*/ 857863 w 1206260"/>
              <a:gd name="connsiteY217" fmla="*/ 1591247 h 1684262"/>
              <a:gd name="connsiteX218" fmla="*/ 857863 w 1206260"/>
              <a:gd name="connsiteY218" fmla="*/ 1591056 h 1684262"/>
              <a:gd name="connsiteX219" fmla="*/ 1054979 w 1206260"/>
              <a:gd name="connsiteY219" fmla="*/ 1445037 h 1684262"/>
              <a:gd name="connsiteX220" fmla="*/ 916632 w 1206260"/>
              <a:gd name="connsiteY220" fmla="*/ 1468184 h 1684262"/>
              <a:gd name="connsiteX221" fmla="*/ 1028170 w 1206260"/>
              <a:gd name="connsiteY221" fmla="*/ 1445228 h 1684262"/>
              <a:gd name="connsiteX222" fmla="*/ 1054979 w 1206260"/>
              <a:gd name="connsiteY222" fmla="*/ 1445037 h 1684262"/>
              <a:gd name="connsiteX223" fmla="*/ 862816 w 1206260"/>
              <a:gd name="connsiteY223" fmla="*/ 1410462 h 1684262"/>
              <a:gd name="connsiteX224" fmla="*/ 647551 w 1206260"/>
              <a:gd name="connsiteY224" fmla="*/ 1448562 h 1684262"/>
              <a:gd name="connsiteX225" fmla="*/ 862816 w 1206260"/>
              <a:gd name="connsiteY225" fmla="*/ 1410653 h 1684262"/>
              <a:gd name="connsiteX226" fmla="*/ 862816 w 1206260"/>
              <a:gd name="connsiteY226" fmla="*/ 1410462 h 1684262"/>
              <a:gd name="connsiteX227" fmla="*/ 689842 w 1206260"/>
              <a:gd name="connsiteY227" fmla="*/ 1391412 h 1684262"/>
              <a:gd name="connsiteX228" fmla="*/ 924347 w 1206260"/>
              <a:gd name="connsiteY228" fmla="*/ 1306830 h 1684262"/>
              <a:gd name="connsiteX229" fmla="*/ 689842 w 1206260"/>
              <a:gd name="connsiteY229" fmla="*/ 1391412 h 1684262"/>
              <a:gd name="connsiteX230" fmla="*/ 1162663 w 1206260"/>
              <a:gd name="connsiteY230" fmla="*/ 1057085 h 1684262"/>
              <a:gd name="connsiteX231" fmla="*/ 1148756 w 1206260"/>
              <a:gd name="connsiteY231" fmla="*/ 1134428 h 1684262"/>
              <a:gd name="connsiteX232" fmla="*/ 1066841 w 1206260"/>
              <a:gd name="connsiteY232" fmla="*/ 1139762 h 1684262"/>
              <a:gd name="connsiteX233" fmla="*/ 1035790 w 1206260"/>
              <a:gd name="connsiteY233" fmla="*/ 1087755 h 1684262"/>
              <a:gd name="connsiteX234" fmla="*/ 1162663 w 1206260"/>
              <a:gd name="connsiteY234" fmla="*/ 1057085 h 1684262"/>
              <a:gd name="connsiteX235" fmla="*/ 987913 w 1206260"/>
              <a:gd name="connsiteY235" fmla="*/ 1181170 h 1684262"/>
              <a:gd name="connsiteX236" fmla="*/ 958923 w 1206260"/>
              <a:gd name="connsiteY236" fmla="*/ 1264444 h 1684262"/>
              <a:gd name="connsiteX237" fmla="*/ 905107 w 1206260"/>
              <a:gd name="connsiteY237" fmla="*/ 1118330 h 1684262"/>
              <a:gd name="connsiteX238" fmla="*/ 987913 w 1206260"/>
              <a:gd name="connsiteY238"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309223 w 1206260"/>
              <a:gd name="connsiteY50" fmla="*/ 1259396 h 1684262"/>
              <a:gd name="connsiteX51" fmla="*/ 301317 w 1206260"/>
              <a:gd name="connsiteY51" fmla="*/ 1268063 h 1684262"/>
              <a:gd name="connsiteX52" fmla="*/ 283886 w 1206260"/>
              <a:gd name="connsiteY52" fmla="*/ 1268063 h 1684262"/>
              <a:gd name="connsiteX53" fmla="*/ 284934 w 1206260"/>
              <a:gd name="connsiteY53" fmla="*/ 1275207 h 1684262"/>
              <a:gd name="connsiteX54" fmla="*/ 395615 w 1206260"/>
              <a:gd name="connsiteY54" fmla="*/ 1319117 h 1684262"/>
              <a:gd name="connsiteX55" fmla="*/ 257026 w 1206260"/>
              <a:gd name="connsiteY55" fmla="*/ 1309592 h 1684262"/>
              <a:gd name="connsiteX56" fmla="*/ 257026 w 1206260"/>
              <a:gd name="connsiteY56" fmla="*/ 1309592 h 1684262"/>
              <a:gd name="connsiteX57" fmla="*/ 248263 w 1206260"/>
              <a:gd name="connsiteY57" fmla="*/ 1308259 h 1684262"/>
              <a:gd name="connsiteX58" fmla="*/ 247691 w 1206260"/>
              <a:gd name="connsiteY58" fmla="*/ 1308735 h 1684262"/>
              <a:gd name="connsiteX59" fmla="*/ 229880 w 1206260"/>
              <a:gd name="connsiteY59" fmla="*/ 1312259 h 1684262"/>
              <a:gd name="connsiteX60" fmla="*/ 146155 w 1206260"/>
              <a:gd name="connsiteY60" fmla="*/ 1230344 h 1684262"/>
              <a:gd name="connsiteX61" fmla="*/ 115389 w 1206260"/>
              <a:gd name="connsiteY61" fmla="*/ 1430369 h 1684262"/>
              <a:gd name="connsiteX62" fmla="*/ 349799 w 1206260"/>
              <a:gd name="connsiteY62" fmla="*/ 1480280 h 1684262"/>
              <a:gd name="connsiteX63" fmla="*/ 299507 w 1206260"/>
              <a:gd name="connsiteY63" fmla="*/ 1464659 h 1684262"/>
              <a:gd name="connsiteX64" fmla="*/ 321034 w 1206260"/>
              <a:gd name="connsiteY64" fmla="*/ 1477042 h 1684262"/>
              <a:gd name="connsiteX65" fmla="*/ 330559 w 1206260"/>
              <a:gd name="connsiteY65" fmla="*/ 1484376 h 1684262"/>
              <a:gd name="connsiteX66" fmla="*/ 388280 w 1206260"/>
              <a:gd name="connsiteY66" fmla="*/ 1545717 h 1684262"/>
              <a:gd name="connsiteX67" fmla="*/ 348847 w 1206260"/>
              <a:gd name="connsiteY67" fmla="*/ 1542479 h 1684262"/>
              <a:gd name="connsiteX68" fmla="*/ 255883 w 1206260"/>
              <a:gd name="connsiteY68" fmla="*/ 1502664 h 1684262"/>
              <a:gd name="connsiteX69" fmla="*/ 255883 w 1206260"/>
              <a:gd name="connsiteY69" fmla="*/ 1502664 h 1684262"/>
              <a:gd name="connsiteX70" fmla="*/ 239976 w 1206260"/>
              <a:gd name="connsiteY70" fmla="*/ 1484281 h 1684262"/>
              <a:gd name="connsiteX71" fmla="*/ 203495 w 1206260"/>
              <a:gd name="connsiteY71" fmla="*/ 1484281 h 1684262"/>
              <a:gd name="connsiteX72" fmla="*/ 187303 w 1206260"/>
              <a:gd name="connsiteY72" fmla="*/ 1499140 h 1684262"/>
              <a:gd name="connsiteX73" fmla="*/ 490674 w 1206260"/>
              <a:gd name="connsiteY73" fmla="*/ 1673352 h 1684262"/>
              <a:gd name="connsiteX74" fmla="*/ 757374 w 1206260"/>
              <a:gd name="connsiteY74" fmla="*/ 1682401 h 1684262"/>
              <a:gd name="connsiteX75" fmla="*/ 988070 w 1206260"/>
              <a:gd name="connsiteY75" fmla="*/ 1594485 h 1684262"/>
              <a:gd name="connsiteX76" fmla="*/ 1152566 w 1206260"/>
              <a:gd name="connsiteY76" fmla="*/ 1394460 h 1684262"/>
              <a:gd name="connsiteX77" fmla="*/ 918822 w 1206260"/>
              <a:gd name="connsiteY77" fmla="*/ 1363507 h 1684262"/>
              <a:gd name="connsiteX78" fmla="*/ 802904 w 1206260"/>
              <a:gd name="connsiteY78" fmla="*/ 1350454 h 1684262"/>
              <a:gd name="connsiteX79" fmla="*/ 841956 w 1206260"/>
              <a:gd name="connsiteY79" fmla="*/ 1326547 h 1684262"/>
              <a:gd name="connsiteX80" fmla="*/ 1018286 w 1206260"/>
              <a:gd name="connsiteY80" fmla="*/ 1315425 h 1684262"/>
              <a:gd name="connsiteX81" fmla="*/ 980354 w 1206260"/>
              <a:gd name="connsiteY81" fmla="*/ 1268921 h 1684262"/>
              <a:gd name="connsiteX82" fmla="*/ 1091488 w 1206260"/>
              <a:gd name="connsiteY82" fmla="*/ 1221043 h 1684262"/>
              <a:gd name="connsiteX83" fmla="*/ 911203 w 1206260"/>
              <a:gd name="connsiteY83" fmla="*/ 1022890 h 1684262"/>
              <a:gd name="connsiteX84" fmla="*/ 1193429 w 1206260"/>
              <a:gd name="connsiteY84" fmla="*/ 899446 h 1684262"/>
              <a:gd name="connsiteX85" fmla="*/ 759089 w 1206260"/>
              <a:gd name="connsiteY85" fmla="*/ 61246 h 1684262"/>
              <a:gd name="connsiteX86" fmla="*/ 720989 w 1206260"/>
              <a:gd name="connsiteY86" fmla="*/ 145828 h 1684262"/>
              <a:gd name="connsiteX87" fmla="*/ 759089 w 1206260"/>
              <a:gd name="connsiteY87" fmla="*/ 61436 h 1684262"/>
              <a:gd name="connsiteX88" fmla="*/ 759089 w 1206260"/>
              <a:gd name="connsiteY88" fmla="*/ 61246 h 1684262"/>
              <a:gd name="connsiteX89" fmla="*/ 363611 w 1206260"/>
              <a:gd name="connsiteY89" fmla="*/ 545783 h 1684262"/>
              <a:gd name="connsiteX90" fmla="*/ 348275 w 1206260"/>
              <a:gd name="connsiteY90" fmla="*/ 553498 h 1684262"/>
              <a:gd name="connsiteX91" fmla="*/ 363611 w 1206260"/>
              <a:gd name="connsiteY91" fmla="*/ 545783 h 1684262"/>
              <a:gd name="connsiteX92" fmla="*/ 232451 w 1206260"/>
              <a:gd name="connsiteY92" fmla="*/ 523113 h 1684262"/>
              <a:gd name="connsiteX93" fmla="*/ 254694 w 1206260"/>
              <a:gd name="connsiteY93" fmla="*/ 664096 h 1684262"/>
              <a:gd name="connsiteX94" fmla="*/ 232451 w 1206260"/>
              <a:gd name="connsiteY94" fmla="*/ 523113 h 1684262"/>
              <a:gd name="connsiteX95" fmla="*/ 340084 w 1206260"/>
              <a:gd name="connsiteY95" fmla="*/ 692277 h 1684262"/>
              <a:gd name="connsiteX96" fmla="*/ 470767 w 1206260"/>
              <a:gd name="connsiteY96" fmla="*/ 684562 h 1684262"/>
              <a:gd name="connsiteX97" fmla="*/ 340084 w 1206260"/>
              <a:gd name="connsiteY97" fmla="*/ 691896 h 1684262"/>
              <a:gd name="connsiteX98" fmla="*/ 340084 w 1206260"/>
              <a:gd name="connsiteY98" fmla="*/ 692277 h 1684262"/>
              <a:gd name="connsiteX99" fmla="*/ 382375 w 1206260"/>
              <a:gd name="connsiteY99" fmla="*/ 615410 h 1684262"/>
              <a:gd name="connsiteX100" fmla="*/ 516868 w 1206260"/>
              <a:gd name="connsiteY100" fmla="*/ 688372 h 1684262"/>
              <a:gd name="connsiteX101" fmla="*/ 382661 w 1206260"/>
              <a:gd name="connsiteY101" fmla="*/ 615029 h 1684262"/>
              <a:gd name="connsiteX102" fmla="*/ 382375 w 1206260"/>
              <a:gd name="connsiteY102" fmla="*/ 615410 h 1684262"/>
              <a:gd name="connsiteX103" fmla="*/ 201400 w 1206260"/>
              <a:gd name="connsiteY103" fmla="*/ 907542 h 1684262"/>
              <a:gd name="connsiteX104" fmla="*/ 163300 w 1206260"/>
              <a:gd name="connsiteY104" fmla="*/ 838295 h 1684262"/>
              <a:gd name="connsiteX105" fmla="*/ 201686 w 1206260"/>
              <a:gd name="connsiteY105" fmla="*/ 907161 h 1684262"/>
              <a:gd name="connsiteX106" fmla="*/ 201400 w 1206260"/>
              <a:gd name="connsiteY106" fmla="*/ 907542 h 1684262"/>
              <a:gd name="connsiteX107" fmla="*/ 97811 w 1206260"/>
              <a:gd name="connsiteY107" fmla="*/ 1285557 h 1684262"/>
              <a:gd name="connsiteX108" fmla="*/ 123279 w 1206260"/>
              <a:gd name="connsiteY108" fmla="*/ 1264178 h 1684262"/>
              <a:gd name="connsiteX109" fmla="*/ 231975 w 1206260"/>
              <a:gd name="connsiteY109" fmla="*/ 1341501 h 1684262"/>
              <a:gd name="connsiteX110" fmla="*/ 97811 w 1206260"/>
              <a:gd name="connsiteY110" fmla="*/ 1285557 h 1684262"/>
              <a:gd name="connsiteX111" fmla="*/ 232928 w 1206260"/>
              <a:gd name="connsiteY111" fmla="*/ 1376077 h 1684262"/>
              <a:gd name="connsiteX112" fmla="*/ 279029 w 1206260"/>
              <a:gd name="connsiteY112" fmla="*/ 1379887 h 1684262"/>
              <a:gd name="connsiteX113" fmla="*/ 232451 w 1206260"/>
              <a:gd name="connsiteY113" fmla="*/ 1376077 h 1684262"/>
              <a:gd name="connsiteX114" fmla="*/ 232928 w 1206260"/>
              <a:gd name="connsiteY114" fmla="*/ 1376077 h 1684262"/>
              <a:gd name="connsiteX115" fmla="*/ 856244 w 1206260"/>
              <a:gd name="connsiteY115" fmla="*/ 715613 h 1684262"/>
              <a:gd name="connsiteX116" fmla="*/ 817635 w 1206260"/>
              <a:gd name="connsiteY116" fmla="*/ 708913 h 1684262"/>
              <a:gd name="connsiteX117" fmla="*/ 721084 w 1206260"/>
              <a:gd name="connsiteY117" fmla="*/ 657225 h 1684262"/>
              <a:gd name="connsiteX118" fmla="*/ 855767 w 1206260"/>
              <a:gd name="connsiteY118" fmla="*/ 715613 h 1684262"/>
              <a:gd name="connsiteX119" fmla="*/ 856244 w 1206260"/>
              <a:gd name="connsiteY119" fmla="*/ 715613 h 1684262"/>
              <a:gd name="connsiteX120" fmla="*/ 663458 w 1206260"/>
              <a:gd name="connsiteY120" fmla="*/ 722662 h 1684262"/>
              <a:gd name="connsiteX121" fmla="*/ 644408 w 1206260"/>
              <a:gd name="connsiteY121" fmla="*/ 807149 h 1684262"/>
              <a:gd name="connsiteX122" fmla="*/ 662981 w 1206260"/>
              <a:gd name="connsiteY122" fmla="*/ 723138 h 1684262"/>
              <a:gd name="connsiteX123" fmla="*/ 663458 w 1206260"/>
              <a:gd name="connsiteY123" fmla="*/ 722662 h 1684262"/>
              <a:gd name="connsiteX124" fmla="*/ 628882 w 1206260"/>
              <a:gd name="connsiteY124" fmla="*/ 753332 h 1684262"/>
              <a:gd name="connsiteX125" fmla="*/ 655742 w 1206260"/>
              <a:gd name="connsiteY125" fmla="*/ 726472 h 1684262"/>
              <a:gd name="connsiteX126" fmla="*/ 628406 w 1206260"/>
              <a:gd name="connsiteY126" fmla="*/ 753332 h 1684262"/>
              <a:gd name="connsiteX127" fmla="*/ 628882 w 1206260"/>
              <a:gd name="connsiteY127" fmla="*/ 753332 h 1684262"/>
              <a:gd name="connsiteX128" fmla="*/ 771090 w 1206260"/>
              <a:gd name="connsiteY128" fmla="*/ 757237 h 1684262"/>
              <a:gd name="connsiteX129" fmla="*/ 690318 w 1206260"/>
              <a:gd name="connsiteY129" fmla="*/ 822579 h 1684262"/>
              <a:gd name="connsiteX130" fmla="*/ 770614 w 1206260"/>
              <a:gd name="connsiteY130" fmla="*/ 757237 h 1684262"/>
              <a:gd name="connsiteX131" fmla="*/ 771090 w 1206260"/>
              <a:gd name="connsiteY131" fmla="*/ 757237 h 1684262"/>
              <a:gd name="connsiteX132" fmla="*/ 759565 w 1206260"/>
              <a:gd name="connsiteY132" fmla="*/ 538162 h 1684262"/>
              <a:gd name="connsiteX133" fmla="*/ 851767 w 1206260"/>
              <a:gd name="connsiteY133" fmla="*/ 480536 h 1684262"/>
              <a:gd name="connsiteX134" fmla="*/ 759089 w 1206260"/>
              <a:gd name="connsiteY134" fmla="*/ 538067 h 1684262"/>
              <a:gd name="connsiteX135" fmla="*/ 759565 w 1206260"/>
              <a:gd name="connsiteY135" fmla="*/ 538162 h 1684262"/>
              <a:gd name="connsiteX136" fmla="*/ 877961 w 1206260"/>
              <a:gd name="connsiteY136" fmla="*/ 342138 h 1684262"/>
              <a:gd name="connsiteX137" fmla="*/ 812619 w 1206260"/>
              <a:gd name="connsiteY137" fmla="*/ 442055 h 1684262"/>
              <a:gd name="connsiteX138" fmla="*/ 877961 w 1206260"/>
              <a:gd name="connsiteY138" fmla="*/ 342138 h 1684262"/>
              <a:gd name="connsiteX139" fmla="*/ 681841 w 1206260"/>
              <a:gd name="connsiteY139" fmla="*/ 323088 h 1684262"/>
              <a:gd name="connsiteX140" fmla="*/ 758803 w 1206260"/>
              <a:gd name="connsiteY140" fmla="*/ 430816 h 1684262"/>
              <a:gd name="connsiteX141" fmla="*/ 643455 w 1206260"/>
              <a:gd name="connsiteY141" fmla="*/ 396145 h 1684262"/>
              <a:gd name="connsiteX142" fmla="*/ 639550 w 1206260"/>
              <a:gd name="connsiteY142" fmla="*/ 438436 h 1684262"/>
              <a:gd name="connsiteX143" fmla="*/ 682127 w 1206260"/>
              <a:gd name="connsiteY143" fmla="*/ 323088 h 1684262"/>
              <a:gd name="connsiteX144" fmla="*/ 681841 w 1206260"/>
              <a:gd name="connsiteY144" fmla="*/ 323088 h 1684262"/>
              <a:gd name="connsiteX145" fmla="*/ 351323 w 1206260"/>
              <a:gd name="connsiteY145" fmla="*/ 219361 h 1684262"/>
              <a:gd name="connsiteX146" fmla="*/ 383994 w 1206260"/>
              <a:gd name="connsiteY146" fmla="*/ 183070 h 1684262"/>
              <a:gd name="connsiteX147" fmla="*/ 403711 w 1206260"/>
              <a:gd name="connsiteY147" fmla="*/ 175069 h 1684262"/>
              <a:gd name="connsiteX148" fmla="*/ 411331 w 1206260"/>
              <a:gd name="connsiteY148" fmla="*/ 176117 h 1684262"/>
              <a:gd name="connsiteX149" fmla="*/ 569351 w 1206260"/>
              <a:gd name="connsiteY149" fmla="*/ 242792 h 1684262"/>
              <a:gd name="connsiteX150" fmla="*/ 569922 w 1206260"/>
              <a:gd name="connsiteY150" fmla="*/ 242792 h 1684262"/>
              <a:gd name="connsiteX151" fmla="*/ 558873 w 1206260"/>
              <a:gd name="connsiteY151" fmla="*/ 299942 h 1684262"/>
              <a:gd name="connsiteX152" fmla="*/ 351609 w 1206260"/>
              <a:gd name="connsiteY152" fmla="*/ 219075 h 1684262"/>
              <a:gd name="connsiteX153" fmla="*/ 351323 w 1206260"/>
              <a:gd name="connsiteY153" fmla="*/ 219361 h 1684262"/>
              <a:gd name="connsiteX154" fmla="*/ 470767 w 1206260"/>
              <a:gd name="connsiteY154" fmla="*/ 361188 h 1684262"/>
              <a:gd name="connsiteX155" fmla="*/ 566874 w 1206260"/>
              <a:gd name="connsiteY155" fmla="*/ 503396 h 1684262"/>
              <a:gd name="connsiteX156" fmla="*/ 470767 w 1206260"/>
              <a:gd name="connsiteY156" fmla="*/ 361188 h 1684262"/>
              <a:gd name="connsiteX157" fmla="*/ 632216 w 1206260"/>
              <a:gd name="connsiteY157" fmla="*/ 453485 h 1684262"/>
              <a:gd name="connsiteX158" fmla="*/ 699367 w 1206260"/>
              <a:gd name="connsiteY158" fmla="*/ 515112 h 1684262"/>
              <a:gd name="connsiteX159" fmla="*/ 759089 w 1206260"/>
              <a:gd name="connsiteY159" fmla="*/ 438055 h 1684262"/>
              <a:gd name="connsiteX160" fmla="*/ 678317 w 1206260"/>
              <a:gd name="connsiteY160" fmla="*/ 611029 h 1684262"/>
              <a:gd name="connsiteX161" fmla="*/ 640217 w 1206260"/>
              <a:gd name="connsiteY161" fmla="*/ 587978 h 1684262"/>
              <a:gd name="connsiteX162" fmla="*/ 632216 w 1206260"/>
              <a:gd name="connsiteY162" fmla="*/ 453581 h 1684262"/>
              <a:gd name="connsiteX163" fmla="*/ 632216 w 1206260"/>
              <a:gd name="connsiteY163" fmla="*/ 453485 h 1684262"/>
              <a:gd name="connsiteX164" fmla="*/ 686032 w 1206260"/>
              <a:gd name="connsiteY164" fmla="*/ 837819 h 1684262"/>
              <a:gd name="connsiteX165" fmla="*/ 628310 w 1206260"/>
              <a:gd name="connsiteY165" fmla="*/ 930116 h 1684262"/>
              <a:gd name="connsiteX166" fmla="*/ 686032 w 1206260"/>
              <a:gd name="connsiteY166" fmla="*/ 837914 h 1684262"/>
              <a:gd name="connsiteX167" fmla="*/ 686032 w 1206260"/>
              <a:gd name="connsiteY167" fmla="*/ 837819 h 1684262"/>
              <a:gd name="connsiteX168" fmla="*/ 743658 w 1206260"/>
              <a:gd name="connsiteY168" fmla="*/ 1291400 h 1684262"/>
              <a:gd name="connsiteX169" fmla="*/ 547634 w 1206260"/>
              <a:gd name="connsiteY169" fmla="*/ 1206818 h 1684262"/>
              <a:gd name="connsiteX170" fmla="*/ 573446 w 1206260"/>
              <a:gd name="connsiteY170" fmla="*/ 1222439 h 1684262"/>
              <a:gd name="connsiteX171" fmla="*/ 603450 w 1206260"/>
              <a:gd name="connsiteY171" fmla="*/ 1227487 h 1684262"/>
              <a:gd name="connsiteX172" fmla="*/ 743658 w 1206260"/>
              <a:gd name="connsiteY172" fmla="*/ 1291495 h 1684262"/>
              <a:gd name="connsiteX173" fmla="*/ 743658 w 1206260"/>
              <a:gd name="connsiteY173" fmla="*/ 1291400 h 1684262"/>
              <a:gd name="connsiteX174" fmla="*/ 578399 w 1206260"/>
              <a:gd name="connsiteY174" fmla="*/ 945452 h 1684262"/>
              <a:gd name="connsiteX175" fmla="*/ 689842 w 1206260"/>
              <a:gd name="connsiteY175" fmla="*/ 1122236 h 1684262"/>
              <a:gd name="connsiteX176" fmla="*/ 578399 w 1206260"/>
              <a:gd name="connsiteY176" fmla="*/ 945547 h 1684262"/>
              <a:gd name="connsiteX177" fmla="*/ 578399 w 1206260"/>
              <a:gd name="connsiteY177" fmla="*/ 945452 h 1684262"/>
              <a:gd name="connsiteX178" fmla="*/ 351609 w 1206260"/>
              <a:gd name="connsiteY178" fmla="*/ 1045464 h 1684262"/>
              <a:gd name="connsiteX179" fmla="*/ 382375 w 1206260"/>
              <a:gd name="connsiteY179" fmla="*/ 887825 h 1684262"/>
              <a:gd name="connsiteX180" fmla="*/ 351609 w 1206260"/>
              <a:gd name="connsiteY180" fmla="*/ 1045559 h 1684262"/>
              <a:gd name="connsiteX181" fmla="*/ 351609 w 1206260"/>
              <a:gd name="connsiteY181" fmla="*/ 1045464 h 1684262"/>
              <a:gd name="connsiteX182" fmla="*/ 420761 w 1206260"/>
              <a:gd name="connsiteY182" fmla="*/ 1018413 h 1684262"/>
              <a:gd name="connsiteX183" fmla="*/ 605260 w 1206260"/>
              <a:gd name="connsiteY183" fmla="*/ 1180338 h 1684262"/>
              <a:gd name="connsiteX184" fmla="*/ 420761 w 1206260"/>
              <a:gd name="connsiteY184" fmla="*/ 1018413 h 1684262"/>
              <a:gd name="connsiteX185" fmla="*/ 366944 w 1206260"/>
              <a:gd name="connsiteY185" fmla="*/ 1414272 h 1684262"/>
              <a:gd name="connsiteX186" fmla="*/ 597640 w 1206260"/>
              <a:gd name="connsiteY186" fmla="*/ 1460468 h 1684262"/>
              <a:gd name="connsiteX187" fmla="*/ 366944 w 1206260"/>
              <a:gd name="connsiteY187" fmla="*/ 1414463 h 1684262"/>
              <a:gd name="connsiteX188" fmla="*/ 366944 w 1206260"/>
              <a:gd name="connsiteY188" fmla="*/ 1414272 h 1684262"/>
              <a:gd name="connsiteX189" fmla="*/ 536108 w 1206260"/>
              <a:gd name="connsiteY189" fmla="*/ 1644968 h 1684262"/>
              <a:gd name="connsiteX190" fmla="*/ 498008 w 1206260"/>
              <a:gd name="connsiteY190" fmla="*/ 1625918 h 1684262"/>
              <a:gd name="connsiteX191" fmla="*/ 471148 w 1206260"/>
              <a:gd name="connsiteY191" fmla="*/ 1618202 h 1684262"/>
              <a:gd name="connsiteX192" fmla="*/ 471148 w 1206260"/>
              <a:gd name="connsiteY192" fmla="*/ 1664399 h 1684262"/>
              <a:gd name="connsiteX193" fmla="*/ 401901 w 1206260"/>
              <a:gd name="connsiteY193" fmla="*/ 1579817 h 1684262"/>
              <a:gd name="connsiteX194" fmla="*/ 536108 w 1206260"/>
              <a:gd name="connsiteY194" fmla="*/ 1645158 h 1684262"/>
              <a:gd name="connsiteX195" fmla="*/ 536108 w 1206260"/>
              <a:gd name="connsiteY195" fmla="*/ 1644968 h 1684262"/>
              <a:gd name="connsiteX196" fmla="*/ 616785 w 1206260"/>
              <a:gd name="connsiteY196" fmla="*/ 1564196 h 1684262"/>
              <a:gd name="connsiteX197" fmla="*/ 555349 w 1206260"/>
              <a:gd name="connsiteY197" fmla="*/ 1541145 h 1684262"/>
              <a:gd name="connsiteX198" fmla="*/ 638597 w 1206260"/>
              <a:gd name="connsiteY198" fmla="*/ 1493520 h 1684262"/>
              <a:gd name="connsiteX199" fmla="*/ 739848 w 1206260"/>
              <a:gd name="connsiteY199" fmla="*/ 1525715 h 1684262"/>
              <a:gd name="connsiteX200" fmla="*/ 616785 w 1206260"/>
              <a:gd name="connsiteY200" fmla="*/ 1564386 h 1684262"/>
              <a:gd name="connsiteX201" fmla="*/ 616785 w 1206260"/>
              <a:gd name="connsiteY201" fmla="*/ 1564196 h 1684262"/>
              <a:gd name="connsiteX202" fmla="*/ 752231 w 1206260"/>
              <a:gd name="connsiteY202" fmla="*/ 1664779 h 1684262"/>
              <a:gd name="connsiteX203" fmla="*/ 739658 w 1206260"/>
              <a:gd name="connsiteY203" fmla="*/ 1664779 h 1684262"/>
              <a:gd name="connsiteX204" fmla="*/ 731180 w 1206260"/>
              <a:gd name="connsiteY204" fmla="*/ 1664779 h 1684262"/>
              <a:gd name="connsiteX205" fmla="*/ 727561 w 1206260"/>
              <a:gd name="connsiteY205" fmla="*/ 1664779 h 1684262"/>
              <a:gd name="connsiteX206" fmla="*/ 713750 w 1206260"/>
              <a:gd name="connsiteY206" fmla="*/ 1666780 h 1684262"/>
              <a:gd name="connsiteX207" fmla="*/ 704225 w 1206260"/>
              <a:gd name="connsiteY207" fmla="*/ 1665256 h 1684262"/>
              <a:gd name="connsiteX208" fmla="*/ 705558 w 1206260"/>
              <a:gd name="connsiteY208" fmla="*/ 1667733 h 1684262"/>
              <a:gd name="connsiteX209" fmla="*/ 790045 w 1206260"/>
              <a:gd name="connsiteY209" fmla="*/ 1610106 h 1684262"/>
              <a:gd name="connsiteX210" fmla="*/ 752231 w 1206260"/>
              <a:gd name="connsiteY210" fmla="*/ 1664970 h 1684262"/>
              <a:gd name="connsiteX211" fmla="*/ 752231 w 1206260"/>
              <a:gd name="connsiteY211" fmla="*/ 1664779 h 1684262"/>
              <a:gd name="connsiteX212" fmla="*/ 857863 w 1206260"/>
              <a:gd name="connsiteY212" fmla="*/ 1591056 h 1684262"/>
              <a:gd name="connsiteX213" fmla="*/ 838813 w 1206260"/>
              <a:gd name="connsiteY213" fmla="*/ 1568958 h 1684262"/>
              <a:gd name="connsiteX214" fmla="*/ 836146 w 1206260"/>
              <a:gd name="connsiteY214" fmla="*/ 1564291 h 1684262"/>
              <a:gd name="connsiteX215" fmla="*/ 955179 w 1206260"/>
              <a:gd name="connsiteY215" fmla="*/ 1500720 h 1684262"/>
              <a:gd name="connsiteX216" fmla="*/ 1066493 w 1206260"/>
              <a:gd name="connsiteY216" fmla="*/ 1492065 h 1684262"/>
              <a:gd name="connsiteX217" fmla="*/ 857863 w 1206260"/>
              <a:gd name="connsiteY217" fmla="*/ 1591247 h 1684262"/>
              <a:gd name="connsiteX218" fmla="*/ 857863 w 1206260"/>
              <a:gd name="connsiteY218" fmla="*/ 1591056 h 1684262"/>
              <a:gd name="connsiteX219" fmla="*/ 1054979 w 1206260"/>
              <a:gd name="connsiteY219" fmla="*/ 1445037 h 1684262"/>
              <a:gd name="connsiteX220" fmla="*/ 916632 w 1206260"/>
              <a:gd name="connsiteY220" fmla="*/ 1468184 h 1684262"/>
              <a:gd name="connsiteX221" fmla="*/ 1028170 w 1206260"/>
              <a:gd name="connsiteY221" fmla="*/ 1445228 h 1684262"/>
              <a:gd name="connsiteX222" fmla="*/ 1054979 w 1206260"/>
              <a:gd name="connsiteY222" fmla="*/ 1445037 h 1684262"/>
              <a:gd name="connsiteX223" fmla="*/ 862816 w 1206260"/>
              <a:gd name="connsiteY223" fmla="*/ 1410462 h 1684262"/>
              <a:gd name="connsiteX224" fmla="*/ 647551 w 1206260"/>
              <a:gd name="connsiteY224" fmla="*/ 1448562 h 1684262"/>
              <a:gd name="connsiteX225" fmla="*/ 862816 w 1206260"/>
              <a:gd name="connsiteY225" fmla="*/ 1410653 h 1684262"/>
              <a:gd name="connsiteX226" fmla="*/ 862816 w 1206260"/>
              <a:gd name="connsiteY226" fmla="*/ 1410462 h 1684262"/>
              <a:gd name="connsiteX227" fmla="*/ 689842 w 1206260"/>
              <a:gd name="connsiteY227" fmla="*/ 1391412 h 1684262"/>
              <a:gd name="connsiteX228" fmla="*/ 924347 w 1206260"/>
              <a:gd name="connsiteY228" fmla="*/ 1306830 h 1684262"/>
              <a:gd name="connsiteX229" fmla="*/ 689842 w 1206260"/>
              <a:gd name="connsiteY229" fmla="*/ 1391412 h 1684262"/>
              <a:gd name="connsiteX230" fmla="*/ 1162663 w 1206260"/>
              <a:gd name="connsiteY230" fmla="*/ 1057085 h 1684262"/>
              <a:gd name="connsiteX231" fmla="*/ 1148756 w 1206260"/>
              <a:gd name="connsiteY231" fmla="*/ 1134428 h 1684262"/>
              <a:gd name="connsiteX232" fmla="*/ 1066841 w 1206260"/>
              <a:gd name="connsiteY232" fmla="*/ 1139762 h 1684262"/>
              <a:gd name="connsiteX233" fmla="*/ 1035790 w 1206260"/>
              <a:gd name="connsiteY233" fmla="*/ 1087755 h 1684262"/>
              <a:gd name="connsiteX234" fmla="*/ 1162663 w 1206260"/>
              <a:gd name="connsiteY234" fmla="*/ 1057085 h 1684262"/>
              <a:gd name="connsiteX235" fmla="*/ 987913 w 1206260"/>
              <a:gd name="connsiteY235" fmla="*/ 1181170 h 1684262"/>
              <a:gd name="connsiteX236" fmla="*/ 958923 w 1206260"/>
              <a:gd name="connsiteY236" fmla="*/ 1264444 h 1684262"/>
              <a:gd name="connsiteX237" fmla="*/ 905107 w 1206260"/>
              <a:gd name="connsiteY237" fmla="*/ 1118330 h 1684262"/>
              <a:gd name="connsiteX238" fmla="*/ 987913 w 1206260"/>
              <a:gd name="connsiteY238"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309223 w 1206260"/>
              <a:gd name="connsiteY50" fmla="*/ 1259396 h 1684262"/>
              <a:gd name="connsiteX51" fmla="*/ 283886 w 1206260"/>
              <a:gd name="connsiteY51" fmla="*/ 1268063 h 1684262"/>
              <a:gd name="connsiteX52" fmla="*/ 284934 w 1206260"/>
              <a:gd name="connsiteY52" fmla="*/ 1275207 h 1684262"/>
              <a:gd name="connsiteX53" fmla="*/ 395615 w 1206260"/>
              <a:gd name="connsiteY53" fmla="*/ 1319117 h 1684262"/>
              <a:gd name="connsiteX54" fmla="*/ 257026 w 1206260"/>
              <a:gd name="connsiteY54" fmla="*/ 1309592 h 1684262"/>
              <a:gd name="connsiteX55" fmla="*/ 257026 w 1206260"/>
              <a:gd name="connsiteY55" fmla="*/ 1309592 h 1684262"/>
              <a:gd name="connsiteX56" fmla="*/ 248263 w 1206260"/>
              <a:gd name="connsiteY56" fmla="*/ 1308259 h 1684262"/>
              <a:gd name="connsiteX57" fmla="*/ 247691 w 1206260"/>
              <a:gd name="connsiteY57" fmla="*/ 1308735 h 1684262"/>
              <a:gd name="connsiteX58" fmla="*/ 229880 w 1206260"/>
              <a:gd name="connsiteY58" fmla="*/ 1312259 h 1684262"/>
              <a:gd name="connsiteX59" fmla="*/ 146155 w 1206260"/>
              <a:gd name="connsiteY59" fmla="*/ 1230344 h 1684262"/>
              <a:gd name="connsiteX60" fmla="*/ 115389 w 1206260"/>
              <a:gd name="connsiteY60" fmla="*/ 1430369 h 1684262"/>
              <a:gd name="connsiteX61" fmla="*/ 349799 w 1206260"/>
              <a:gd name="connsiteY61" fmla="*/ 1480280 h 1684262"/>
              <a:gd name="connsiteX62" fmla="*/ 299507 w 1206260"/>
              <a:gd name="connsiteY62" fmla="*/ 1464659 h 1684262"/>
              <a:gd name="connsiteX63" fmla="*/ 321034 w 1206260"/>
              <a:gd name="connsiteY63" fmla="*/ 1477042 h 1684262"/>
              <a:gd name="connsiteX64" fmla="*/ 330559 w 1206260"/>
              <a:gd name="connsiteY64" fmla="*/ 1484376 h 1684262"/>
              <a:gd name="connsiteX65" fmla="*/ 388280 w 1206260"/>
              <a:gd name="connsiteY65" fmla="*/ 1545717 h 1684262"/>
              <a:gd name="connsiteX66" fmla="*/ 348847 w 1206260"/>
              <a:gd name="connsiteY66" fmla="*/ 1542479 h 1684262"/>
              <a:gd name="connsiteX67" fmla="*/ 255883 w 1206260"/>
              <a:gd name="connsiteY67" fmla="*/ 1502664 h 1684262"/>
              <a:gd name="connsiteX68" fmla="*/ 255883 w 1206260"/>
              <a:gd name="connsiteY68" fmla="*/ 1502664 h 1684262"/>
              <a:gd name="connsiteX69" fmla="*/ 239976 w 1206260"/>
              <a:gd name="connsiteY69" fmla="*/ 1484281 h 1684262"/>
              <a:gd name="connsiteX70" fmla="*/ 203495 w 1206260"/>
              <a:gd name="connsiteY70" fmla="*/ 1484281 h 1684262"/>
              <a:gd name="connsiteX71" fmla="*/ 187303 w 1206260"/>
              <a:gd name="connsiteY71" fmla="*/ 1499140 h 1684262"/>
              <a:gd name="connsiteX72" fmla="*/ 490674 w 1206260"/>
              <a:gd name="connsiteY72" fmla="*/ 1673352 h 1684262"/>
              <a:gd name="connsiteX73" fmla="*/ 757374 w 1206260"/>
              <a:gd name="connsiteY73" fmla="*/ 1682401 h 1684262"/>
              <a:gd name="connsiteX74" fmla="*/ 988070 w 1206260"/>
              <a:gd name="connsiteY74" fmla="*/ 1594485 h 1684262"/>
              <a:gd name="connsiteX75" fmla="*/ 1152566 w 1206260"/>
              <a:gd name="connsiteY75" fmla="*/ 1394460 h 1684262"/>
              <a:gd name="connsiteX76" fmla="*/ 918822 w 1206260"/>
              <a:gd name="connsiteY76" fmla="*/ 1363507 h 1684262"/>
              <a:gd name="connsiteX77" fmla="*/ 802904 w 1206260"/>
              <a:gd name="connsiteY77" fmla="*/ 1350454 h 1684262"/>
              <a:gd name="connsiteX78" fmla="*/ 841956 w 1206260"/>
              <a:gd name="connsiteY78" fmla="*/ 1326547 h 1684262"/>
              <a:gd name="connsiteX79" fmla="*/ 1018286 w 1206260"/>
              <a:gd name="connsiteY79" fmla="*/ 1315425 h 1684262"/>
              <a:gd name="connsiteX80" fmla="*/ 980354 w 1206260"/>
              <a:gd name="connsiteY80" fmla="*/ 1268921 h 1684262"/>
              <a:gd name="connsiteX81" fmla="*/ 1091488 w 1206260"/>
              <a:gd name="connsiteY81" fmla="*/ 1221043 h 1684262"/>
              <a:gd name="connsiteX82" fmla="*/ 911203 w 1206260"/>
              <a:gd name="connsiteY82" fmla="*/ 1022890 h 1684262"/>
              <a:gd name="connsiteX83" fmla="*/ 1193429 w 1206260"/>
              <a:gd name="connsiteY83" fmla="*/ 899446 h 1684262"/>
              <a:gd name="connsiteX84" fmla="*/ 759089 w 1206260"/>
              <a:gd name="connsiteY84" fmla="*/ 61246 h 1684262"/>
              <a:gd name="connsiteX85" fmla="*/ 720989 w 1206260"/>
              <a:gd name="connsiteY85" fmla="*/ 145828 h 1684262"/>
              <a:gd name="connsiteX86" fmla="*/ 759089 w 1206260"/>
              <a:gd name="connsiteY86" fmla="*/ 61436 h 1684262"/>
              <a:gd name="connsiteX87" fmla="*/ 759089 w 1206260"/>
              <a:gd name="connsiteY87" fmla="*/ 61246 h 1684262"/>
              <a:gd name="connsiteX88" fmla="*/ 363611 w 1206260"/>
              <a:gd name="connsiteY88" fmla="*/ 545783 h 1684262"/>
              <a:gd name="connsiteX89" fmla="*/ 348275 w 1206260"/>
              <a:gd name="connsiteY89" fmla="*/ 553498 h 1684262"/>
              <a:gd name="connsiteX90" fmla="*/ 363611 w 1206260"/>
              <a:gd name="connsiteY90" fmla="*/ 545783 h 1684262"/>
              <a:gd name="connsiteX91" fmla="*/ 232451 w 1206260"/>
              <a:gd name="connsiteY91" fmla="*/ 523113 h 1684262"/>
              <a:gd name="connsiteX92" fmla="*/ 254694 w 1206260"/>
              <a:gd name="connsiteY92" fmla="*/ 664096 h 1684262"/>
              <a:gd name="connsiteX93" fmla="*/ 232451 w 1206260"/>
              <a:gd name="connsiteY93" fmla="*/ 523113 h 1684262"/>
              <a:gd name="connsiteX94" fmla="*/ 340084 w 1206260"/>
              <a:gd name="connsiteY94" fmla="*/ 692277 h 1684262"/>
              <a:gd name="connsiteX95" fmla="*/ 470767 w 1206260"/>
              <a:gd name="connsiteY95" fmla="*/ 684562 h 1684262"/>
              <a:gd name="connsiteX96" fmla="*/ 340084 w 1206260"/>
              <a:gd name="connsiteY96" fmla="*/ 691896 h 1684262"/>
              <a:gd name="connsiteX97" fmla="*/ 340084 w 1206260"/>
              <a:gd name="connsiteY97" fmla="*/ 692277 h 1684262"/>
              <a:gd name="connsiteX98" fmla="*/ 382375 w 1206260"/>
              <a:gd name="connsiteY98" fmla="*/ 615410 h 1684262"/>
              <a:gd name="connsiteX99" fmla="*/ 516868 w 1206260"/>
              <a:gd name="connsiteY99" fmla="*/ 688372 h 1684262"/>
              <a:gd name="connsiteX100" fmla="*/ 382661 w 1206260"/>
              <a:gd name="connsiteY100" fmla="*/ 615029 h 1684262"/>
              <a:gd name="connsiteX101" fmla="*/ 382375 w 1206260"/>
              <a:gd name="connsiteY101" fmla="*/ 615410 h 1684262"/>
              <a:gd name="connsiteX102" fmla="*/ 201400 w 1206260"/>
              <a:gd name="connsiteY102" fmla="*/ 907542 h 1684262"/>
              <a:gd name="connsiteX103" fmla="*/ 163300 w 1206260"/>
              <a:gd name="connsiteY103" fmla="*/ 838295 h 1684262"/>
              <a:gd name="connsiteX104" fmla="*/ 201686 w 1206260"/>
              <a:gd name="connsiteY104" fmla="*/ 907161 h 1684262"/>
              <a:gd name="connsiteX105" fmla="*/ 201400 w 1206260"/>
              <a:gd name="connsiteY105" fmla="*/ 907542 h 1684262"/>
              <a:gd name="connsiteX106" fmla="*/ 97811 w 1206260"/>
              <a:gd name="connsiteY106" fmla="*/ 1285557 h 1684262"/>
              <a:gd name="connsiteX107" fmla="*/ 123279 w 1206260"/>
              <a:gd name="connsiteY107" fmla="*/ 1264178 h 1684262"/>
              <a:gd name="connsiteX108" fmla="*/ 231975 w 1206260"/>
              <a:gd name="connsiteY108" fmla="*/ 1341501 h 1684262"/>
              <a:gd name="connsiteX109" fmla="*/ 97811 w 1206260"/>
              <a:gd name="connsiteY109" fmla="*/ 1285557 h 1684262"/>
              <a:gd name="connsiteX110" fmla="*/ 232928 w 1206260"/>
              <a:gd name="connsiteY110" fmla="*/ 1376077 h 1684262"/>
              <a:gd name="connsiteX111" fmla="*/ 279029 w 1206260"/>
              <a:gd name="connsiteY111" fmla="*/ 1379887 h 1684262"/>
              <a:gd name="connsiteX112" fmla="*/ 232451 w 1206260"/>
              <a:gd name="connsiteY112" fmla="*/ 1376077 h 1684262"/>
              <a:gd name="connsiteX113" fmla="*/ 232928 w 1206260"/>
              <a:gd name="connsiteY113" fmla="*/ 1376077 h 1684262"/>
              <a:gd name="connsiteX114" fmla="*/ 856244 w 1206260"/>
              <a:gd name="connsiteY114" fmla="*/ 715613 h 1684262"/>
              <a:gd name="connsiteX115" fmla="*/ 817635 w 1206260"/>
              <a:gd name="connsiteY115" fmla="*/ 708913 h 1684262"/>
              <a:gd name="connsiteX116" fmla="*/ 721084 w 1206260"/>
              <a:gd name="connsiteY116" fmla="*/ 657225 h 1684262"/>
              <a:gd name="connsiteX117" fmla="*/ 855767 w 1206260"/>
              <a:gd name="connsiteY117" fmla="*/ 715613 h 1684262"/>
              <a:gd name="connsiteX118" fmla="*/ 856244 w 1206260"/>
              <a:gd name="connsiteY118" fmla="*/ 715613 h 1684262"/>
              <a:gd name="connsiteX119" fmla="*/ 663458 w 1206260"/>
              <a:gd name="connsiteY119" fmla="*/ 722662 h 1684262"/>
              <a:gd name="connsiteX120" fmla="*/ 644408 w 1206260"/>
              <a:gd name="connsiteY120" fmla="*/ 807149 h 1684262"/>
              <a:gd name="connsiteX121" fmla="*/ 662981 w 1206260"/>
              <a:gd name="connsiteY121" fmla="*/ 723138 h 1684262"/>
              <a:gd name="connsiteX122" fmla="*/ 663458 w 1206260"/>
              <a:gd name="connsiteY122" fmla="*/ 722662 h 1684262"/>
              <a:gd name="connsiteX123" fmla="*/ 628882 w 1206260"/>
              <a:gd name="connsiteY123" fmla="*/ 753332 h 1684262"/>
              <a:gd name="connsiteX124" fmla="*/ 655742 w 1206260"/>
              <a:gd name="connsiteY124" fmla="*/ 726472 h 1684262"/>
              <a:gd name="connsiteX125" fmla="*/ 628406 w 1206260"/>
              <a:gd name="connsiteY125" fmla="*/ 753332 h 1684262"/>
              <a:gd name="connsiteX126" fmla="*/ 628882 w 1206260"/>
              <a:gd name="connsiteY126" fmla="*/ 753332 h 1684262"/>
              <a:gd name="connsiteX127" fmla="*/ 771090 w 1206260"/>
              <a:gd name="connsiteY127" fmla="*/ 757237 h 1684262"/>
              <a:gd name="connsiteX128" fmla="*/ 690318 w 1206260"/>
              <a:gd name="connsiteY128" fmla="*/ 822579 h 1684262"/>
              <a:gd name="connsiteX129" fmla="*/ 770614 w 1206260"/>
              <a:gd name="connsiteY129" fmla="*/ 757237 h 1684262"/>
              <a:gd name="connsiteX130" fmla="*/ 771090 w 1206260"/>
              <a:gd name="connsiteY130" fmla="*/ 757237 h 1684262"/>
              <a:gd name="connsiteX131" fmla="*/ 759565 w 1206260"/>
              <a:gd name="connsiteY131" fmla="*/ 538162 h 1684262"/>
              <a:gd name="connsiteX132" fmla="*/ 851767 w 1206260"/>
              <a:gd name="connsiteY132" fmla="*/ 480536 h 1684262"/>
              <a:gd name="connsiteX133" fmla="*/ 759089 w 1206260"/>
              <a:gd name="connsiteY133" fmla="*/ 538067 h 1684262"/>
              <a:gd name="connsiteX134" fmla="*/ 759565 w 1206260"/>
              <a:gd name="connsiteY134" fmla="*/ 538162 h 1684262"/>
              <a:gd name="connsiteX135" fmla="*/ 877961 w 1206260"/>
              <a:gd name="connsiteY135" fmla="*/ 342138 h 1684262"/>
              <a:gd name="connsiteX136" fmla="*/ 812619 w 1206260"/>
              <a:gd name="connsiteY136" fmla="*/ 442055 h 1684262"/>
              <a:gd name="connsiteX137" fmla="*/ 877961 w 1206260"/>
              <a:gd name="connsiteY137" fmla="*/ 342138 h 1684262"/>
              <a:gd name="connsiteX138" fmla="*/ 681841 w 1206260"/>
              <a:gd name="connsiteY138" fmla="*/ 323088 h 1684262"/>
              <a:gd name="connsiteX139" fmla="*/ 758803 w 1206260"/>
              <a:gd name="connsiteY139" fmla="*/ 430816 h 1684262"/>
              <a:gd name="connsiteX140" fmla="*/ 643455 w 1206260"/>
              <a:gd name="connsiteY140" fmla="*/ 396145 h 1684262"/>
              <a:gd name="connsiteX141" fmla="*/ 639550 w 1206260"/>
              <a:gd name="connsiteY141" fmla="*/ 438436 h 1684262"/>
              <a:gd name="connsiteX142" fmla="*/ 682127 w 1206260"/>
              <a:gd name="connsiteY142" fmla="*/ 323088 h 1684262"/>
              <a:gd name="connsiteX143" fmla="*/ 681841 w 1206260"/>
              <a:gd name="connsiteY143" fmla="*/ 323088 h 1684262"/>
              <a:gd name="connsiteX144" fmla="*/ 351323 w 1206260"/>
              <a:gd name="connsiteY144" fmla="*/ 219361 h 1684262"/>
              <a:gd name="connsiteX145" fmla="*/ 383994 w 1206260"/>
              <a:gd name="connsiteY145" fmla="*/ 183070 h 1684262"/>
              <a:gd name="connsiteX146" fmla="*/ 403711 w 1206260"/>
              <a:gd name="connsiteY146" fmla="*/ 175069 h 1684262"/>
              <a:gd name="connsiteX147" fmla="*/ 411331 w 1206260"/>
              <a:gd name="connsiteY147" fmla="*/ 176117 h 1684262"/>
              <a:gd name="connsiteX148" fmla="*/ 569351 w 1206260"/>
              <a:gd name="connsiteY148" fmla="*/ 242792 h 1684262"/>
              <a:gd name="connsiteX149" fmla="*/ 569922 w 1206260"/>
              <a:gd name="connsiteY149" fmla="*/ 242792 h 1684262"/>
              <a:gd name="connsiteX150" fmla="*/ 558873 w 1206260"/>
              <a:gd name="connsiteY150" fmla="*/ 299942 h 1684262"/>
              <a:gd name="connsiteX151" fmla="*/ 351609 w 1206260"/>
              <a:gd name="connsiteY151" fmla="*/ 219075 h 1684262"/>
              <a:gd name="connsiteX152" fmla="*/ 351323 w 1206260"/>
              <a:gd name="connsiteY152" fmla="*/ 219361 h 1684262"/>
              <a:gd name="connsiteX153" fmla="*/ 470767 w 1206260"/>
              <a:gd name="connsiteY153" fmla="*/ 361188 h 1684262"/>
              <a:gd name="connsiteX154" fmla="*/ 566874 w 1206260"/>
              <a:gd name="connsiteY154" fmla="*/ 503396 h 1684262"/>
              <a:gd name="connsiteX155" fmla="*/ 470767 w 1206260"/>
              <a:gd name="connsiteY155" fmla="*/ 361188 h 1684262"/>
              <a:gd name="connsiteX156" fmla="*/ 632216 w 1206260"/>
              <a:gd name="connsiteY156" fmla="*/ 453485 h 1684262"/>
              <a:gd name="connsiteX157" fmla="*/ 699367 w 1206260"/>
              <a:gd name="connsiteY157" fmla="*/ 515112 h 1684262"/>
              <a:gd name="connsiteX158" fmla="*/ 759089 w 1206260"/>
              <a:gd name="connsiteY158" fmla="*/ 438055 h 1684262"/>
              <a:gd name="connsiteX159" fmla="*/ 678317 w 1206260"/>
              <a:gd name="connsiteY159" fmla="*/ 611029 h 1684262"/>
              <a:gd name="connsiteX160" fmla="*/ 640217 w 1206260"/>
              <a:gd name="connsiteY160" fmla="*/ 587978 h 1684262"/>
              <a:gd name="connsiteX161" fmla="*/ 632216 w 1206260"/>
              <a:gd name="connsiteY161" fmla="*/ 453581 h 1684262"/>
              <a:gd name="connsiteX162" fmla="*/ 632216 w 1206260"/>
              <a:gd name="connsiteY162" fmla="*/ 453485 h 1684262"/>
              <a:gd name="connsiteX163" fmla="*/ 686032 w 1206260"/>
              <a:gd name="connsiteY163" fmla="*/ 837819 h 1684262"/>
              <a:gd name="connsiteX164" fmla="*/ 628310 w 1206260"/>
              <a:gd name="connsiteY164" fmla="*/ 930116 h 1684262"/>
              <a:gd name="connsiteX165" fmla="*/ 686032 w 1206260"/>
              <a:gd name="connsiteY165" fmla="*/ 837914 h 1684262"/>
              <a:gd name="connsiteX166" fmla="*/ 686032 w 1206260"/>
              <a:gd name="connsiteY166" fmla="*/ 837819 h 1684262"/>
              <a:gd name="connsiteX167" fmla="*/ 743658 w 1206260"/>
              <a:gd name="connsiteY167" fmla="*/ 1291400 h 1684262"/>
              <a:gd name="connsiteX168" fmla="*/ 547634 w 1206260"/>
              <a:gd name="connsiteY168" fmla="*/ 1206818 h 1684262"/>
              <a:gd name="connsiteX169" fmla="*/ 573446 w 1206260"/>
              <a:gd name="connsiteY169" fmla="*/ 1222439 h 1684262"/>
              <a:gd name="connsiteX170" fmla="*/ 603450 w 1206260"/>
              <a:gd name="connsiteY170" fmla="*/ 1227487 h 1684262"/>
              <a:gd name="connsiteX171" fmla="*/ 743658 w 1206260"/>
              <a:gd name="connsiteY171" fmla="*/ 1291495 h 1684262"/>
              <a:gd name="connsiteX172" fmla="*/ 743658 w 1206260"/>
              <a:gd name="connsiteY172" fmla="*/ 1291400 h 1684262"/>
              <a:gd name="connsiteX173" fmla="*/ 578399 w 1206260"/>
              <a:gd name="connsiteY173" fmla="*/ 945452 h 1684262"/>
              <a:gd name="connsiteX174" fmla="*/ 689842 w 1206260"/>
              <a:gd name="connsiteY174" fmla="*/ 1122236 h 1684262"/>
              <a:gd name="connsiteX175" fmla="*/ 578399 w 1206260"/>
              <a:gd name="connsiteY175" fmla="*/ 945547 h 1684262"/>
              <a:gd name="connsiteX176" fmla="*/ 578399 w 1206260"/>
              <a:gd name="connsiteY176" fmla="*/ 945452 h 1684262"/>
              <a:gd name="connsiteX177" fmla="*/ 351609 w 1206260"/>
              <a:gd name="connsiteY177" fmla="*/ 1045464 h 1684262"/>
              <a:gd name="connsiteX178" fmla="*/ 382375 w 1206260"/>
              <a:gd name="connsiteY178" fmla="*/ 887825 h 1684262"/>
              <a:gd name="connsiteX179" fmla="*/ 351609 w 1206260"/>
              <a:gd name="connsiteY179" fmla="*/ 1045559 h 1684262"/>
              <a:gd name="connsiteX180" fmla="*/ 351609 w 1206260"/>
              <a:gd name="connsiteY180" fmla="*/ 1045464 h 1684262"/>
              <a:gd name="connsiteX181" fmla="*/ 420761 w 1206260"/>
              <a:gd name="connsiteY181" fmla="*/ 1018413 h 1684262"/>
              <a:gd name="connsiteX182" fmla="*/ 605260 w 1206260"/>
              <a:gd name="connsiteY182" fmla="*/ 1180338 h 1684262"/>
              <a:gd name="connsiteX183" fmla="*/ 420761 w 1206260"/>
              <a:gd name="connsiteY183" fmla="*/ 1018413 h 1684262"/>
              <a:gd name="connsiteX184" fmla="*/ 366944 w 1206260"/>
              <a:gd name="connsiteY184" fmla="*/ 1414272 h 1684262"/>
              <a:gd name="connsiteX185" fmla="*/ 597640 w 1206260"/>
              <a:gd name="connsiteY185" fmla="*/ 1460468 h 1684262"/>
              <a:gd name="connsiteX186" fmla="*/ 366944 w 1206260"/>
              <a:gd name="connsiteY186" fmla="*/ 1414463 h 1684262"/>
              <a:gd name="connsiteX187" fmla="*/ 366944 w 1206260"/>
              <a:gd name="connsiteY187" fmla="*/ 1414272 h 1684262"/>
              <a:gd name="connsiteX188" fmla="*/ 536108 w 1206260"/>
              <a:gd name="connsiteY188" fmla="*/ 1644968 h 1684262"/>
              <a:gd name="connsiteX189" fmla="*/ 498008 w 1206260"/>
              <a:gd name="connsiteY189" fmla="*/ 1625918 h 1684262"/>
              <a:gd name="connsiteX190" fmla="*/ 471148 w 1206260"/>
              <a:gd name="connsiteY190" fmla="*/ 1618202 h 1684262"/>
              <a:gd name="connsiteX191" fmla="*/ 471148 w 1206260"/>
              <a:gd name="connsiteY191" fmla="*/ 1664399 h 1684262"/>
              <a:gd name="connsiteX192" fmla="*/ 401901 w 1206260"/>
              <a:gd name="connsiteY192" fmla="*/ 1579817 h 1684262"/>
              <a:gd name="connsiteX193" fmla="*/ 536108 w 1206260"/>
              <a:gd name="connsiteY193" fmla="*/ 1645158 h 1684262"/>
              <a:gd name="connsiteX194" fmla="*/ 536108 w 1206260"/>
              <a:gd name="connsiteY194" fmla="*/ 1644968 h 1684262"/>
              <a:gd name="connsiteX195" fmla="*/ 616785 w 1206260"/>
              <a:gd name="connsiteY195" fmla="*/ 1564196 h 1684262"/>
              <a:gd name="connsiteX196" fmla="*/ 555349 w 1206260"/>
              <a:gd name="connsiteY196" fmla="*/ 1541145 h 1684262"/>
              <a:gd name="connsiteX197" fmla="*/ 638597 w 1206260"/>
              <a:gd name="connsiteY197" fmla="*/ 1493520 h 1684262"/>
              <a:gd name="connsiteX198" fmla="*/ 739848 w 1206260"/>
              <a:gd name="connsiteY198" fmla="*/ 1525715 h 1684262"/>
              <a:gd name="connsiteX199" fmla="*/ 616785 w 1206260"/>
              <a:gd name="connsiteY199" fmla="*/ 1564386 h 1684262"/>
              <a:gd name="connsiteX200" fmla="*/ 616785 w 1206260"/>
              <a:gd name="connsiteY200" fmla="*/ 1564196 h 1684262"/>
              <a:gd name="connsiteX201" fmla="*/ 752231 w 1206260"/>
              <a:gd name="connsiteY201" fmla="*/ 1664779 h 1684262"/>
              <a:gd name="connsiteX202" fmla="*/ 739658 w 1206260"/>
              <a:gd name="connsiteY202" fmla="*/ 1664779 h 1684262"/>
              <a:gd name="connsiteX203" fmla="*/ 731180 w 1206260"/>
              <a:gd name="connsiteY203" fmla="*/ 1664779 h 1684262"/>
              <a:gd name="connsiteX204" fmla="*/ 727561 w 1206260"/>
              <a:gd name="connsiteY204" fmla="*/ 1664779 h 1684262"/>
              <a:gd name="connsiteX205" fmla="*/ 713750 w 1206260"/>
              <a:gd name="connsiteY205" fmla="*/ 1666780 h 1684262"/>
              <a:gd name="connsiteX206" fmla="*/ 704225 w 1206260"/>
              <a:gd name="connsiteY206" fmla="*/ 1665256 h 1684262"/>
              <a:gd name="connsiteX207" fmla="*/ 705558 w 1206260"/>
              <a:gd name="connsiteY207" fmla="*/ 1667733 h 1684262"/>
              <a:gd name="connsiteX208" fmla="*/ 790045 w 1206260"/>
              <a:gd name="connsiteY208" fmla="*/ 1610106 h 1684262"/>
              <a:gd name="connsiteX209" fmla="*/ 752231 w 1206260"/>
              <a:gd name="connsiteY209" fmla="*/ 1664970 h 1684262"/>
              <a:gd name="connsiteX210" fmla="*/ 752231 w 1206260"/>
              <a:gd name="connsiteY210" fmla="*/ 1664779 h 1684262"/>
              <a:gd name="connsiteX211" fmla="*/ 857863 w 1206260"/>
              <a:gd name="connsiteY211" fmla="*/ 1591056 h 1684262"/>
              <a:gd name="connsiteX212" fmla="*/ 838813 w 1206260"/>
              <a:gd name="connsiteY212" fmla="*/ 1568958 h 1684262"/>
              <a:gd name="connsiteX213" fmla="*/ 836146 w 1206260"/>
              <a:gd name="connsiteY213" fmla="*/ 1564291 h 1684262"/>
              <a:gd name="connsiteX214" fmla="*/ 955179 w 1206260"/>
              <a:gd name="connsiteY214" fmla="*/ 1500720 h 1684262"/>
              <a:gd name="connsiteX215" fmla="*/ 1066493 w 1206260"/>
              <a:gd name="connsiteY215" fmla="*/ 1492065 h 1684262"/>
              <a:gd name="connsiteX216" fmla="*/ 857863 w 1206260"/>
              <a:gd name="connsiteY216" fmla="*/ 1591247 h 1684262"/>
              <a:gd name="connsiteX217" fmla="*/ 857863 w 1206260"/>
              <a:gd name="connsiteY217" fmla="*/ 1591056 h 1684262"/>
              <a:gd name="connsiteX218" fmla="*/ 1054979 w 1206260"/>
              <a:gd name="connsiteY218" fmla="*/ 1445037 h 1684262"/>
              <a:gd name="connsiteX219" fmla="*/ 916632 w 1206260"/>
              <a:gd name="connsiteY219" fmla="*/ 1468184 h 1684262"/>
              <a:gd name="connsiteX220" fmla="*/ 1028170 w 1206260"/>
              <a:gd name="connsiteY220" fmla="*/ 1445228 h 1684262"/>
              <a:gd name="connsiteX221" fmla="*/ 1054979 w 1206260"/>
              <a:gd name="connsiteY221" fmla="*/ 1445037 h 1684262"/>
              <a:gd name="connsiteX222" fmla="*/ 862816 w 1206260"/>
              <a:gd name="connsiteY222" fmla="*/ 1410462 h 1684262"/>
              <a:gd name="connsiteX223" fmla="*/ 647551 w 1206260"/>
              <a:gd name="connsiteY223" fmla="*/ 1448562 h 1684262"/>
              <a:gd name="connsiteX224" fmla="*/ 862816 w 1206260"/>
              <a:gd name="connsiteY224" fmla="*/ 1410653 h 1684262"/>
              <a:gd name="connsiteX225" fmla="*/ 862816 w 1206260"/>
              <a:gd name="connsiteY225" fmla="*/ 1410462 h 1684262"/>
              <a:gd name="connsiteX226" fmla="*/ 689842 w 1206260"/>
              <a:gd name="connsiteY226" fmla="*/ 1391412 h 1684262"/>
              <a:gd name="connsiteX227" fmla="*/ 924347 w 1206260"/>
              <a:gd name="connsiteY227" fmla="*/ 1306830 h 1684262"/>
              <a:gd name="connsiteX228" fmla="*/ 689842 w 1206260"/>
              <a:gd name="connsiteY228" fmla="*/ 1391412 h 1684262"/>
              <a:gd name="connsiteX229" fmla="*/ 1162663 w 1206260"/>
              <a:gd name="connsiteY229" fmla="*/ 1057085 h 1684262"/>
              <a:gd name="connsiteX230" fmla="*/ 1148756 w 1206260"/>
              <a:gd name="connsiteY230" fmla="*/ 1134428 h 1684262"/>
              <a:gd name="connsiteX231" fmla="*/ 1066841 w 1206260"/>
              <a:gd name="connsiteY231" fmla="*/ 1139762 h 1684262"/>
              <a:gd name="connsiteX232" fmla="*/ 1035790 w 1206260"/>
              <a:gd name="connsiteY232" fmla="*/ 1087755 h 1684262"/>
              <a:gd name="connsiteX233" fmla="*/ 1162663 w 1206260"/>
              <a:gd name="connsiteY233" fmla="*/ 1057085 h 1684262"/>
              <a:gd name="connsiteX234" fmla="*/ 987913 w 1206260"/>
              <a:gd name="connsiteY234" fmla="*/ 1181170 h 1684262"/>
              <a:gd name="connsiteX235" fmla="*/ 958923 w 1206260"/>
              <a:gd name="connsiteY235" fmla="*/ 1264444 h 1684262"/>
              <a:gd name="connsiteX236" fmla="*/ 905107 w 1206260"/>
              <a:gd name="connsiteY236" fmla="*/ 1118330 h 1684262"/>
              <a:gd name="connsiteX237" fmla="*/ 987913 w 1206260"/>
              <a:gd name="connsiteY237"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283886 w 1206260"/>
              <a:gd name="connsiteY50" fmla="*/ 1268063 h 1684262"/>
              <a:gd name="connsiteX51" fmla="*/ 284934 w 1206260"/>
              <a:gd name="connsiteY51" fmla="*/ 1275207 h 1684262"/>
              <a:gd name="connsiteX52" fmla="*/ 395615 w 1206260"/>
              <a:gd name="connsiteY52" fmla="*/ 1319117 h 1684262"/>
              <a:gd name="connsiteX53" fmla="*/ 257026 w 1206260"/>
              <a:gd name="connsiteY53" fmla="*/ 1309592 h 1684262"/>
              <a:gd name="connsiteX54" fmla="*/ 257026 w 1206260"/>
              <a:gd name="connsiteY54" fmla="*/ 1309592 h 1684262"/>
              <a:gd name="connsiteX55" fmla="*/ 248263 w 1206260"/>
              <a:gd name="connsiteY55" fmla="*/ 1308259 h 1684262"/>
              <a:gd name="connsiteX56" fmla="*/ 247691 w 1206260"/>
              <a:gd name="connsiteY56" fmla="*/ 1308735 h 1684262"/>
              <a:gd name="connsiteX57" fmla="*/ 229880 w 1206260"/>
              <a:gd name="connsiteY57" fmla="*/ 1312259 h 1684262"/>
              <a:gd name="connsiteX58" fmla="*/ 146155 w 1206260"/>
              <a:gd name="connsiteY58" fmla="*/ 1230344 h 1684262"/>
              <a:gd name="connsiteX59" fmla="*/ 115389 w 1206260"/>
              <a:gd name="connsiteY59" fmla="*/ 1430369 h 1684262"/>
              <a:gd name="connsiteX60" fmla="*/ 349799 w 1206260"/>
              <a:gd name="connsiteY60" fmla="*/ 1480280 h 1684262"/>
              <a:gd name="connsiteX61" fmla="*/ 299507 w 1206260"/>
              <a:gd name="connsiteY61" fmla="*/ 1464659 h 1684262"/>
              <a:gd name="connsiteX62" fmla="*/ 321034 w 1206260"/>
              <a:gd name="connsiteY62" fmla="*/ 1477042 h 1684262"/>
              <a:gd name="connsiteX63" fmla="*/ 330559 w 1206260"/>
              <a:gd name="connsiteY63" fmla="*/ 1484376 h 1684262"/>
              <a:gd name="connsiteX64" fmla="*/ 388280 w 1206260"/>
              <a:gd name="connsiteY64" fmla="*/ 1545717 h 1684262"/>
              <a:gd name="connsiteX65" fmla="*/ 348847 w 1206260"/>
              <a:gd name="connsiteY65" fmla="*/ 1542479 h 1684262"/>
              <a:gd name="connsiteX66" fmla="*/ 255883 w 1206260"/>
              <a:gd name="connsiteY66" fmla="*/ 1502664 h 1684262"/>
              <a:gd name="connsiteX67" fmla="*/ 255883 w 1206260"/>
              <a:gd name="connsiteY67" fmla="*/ 1502664 h 1684262"/>
              <a:gd name="connsiteX68" fmla="*/ 239976 w 1206260"/>
              <a:gd name="connsiteY68" fmla="*/ 1484281 h 1684262"/>
              <a:gd name="connsiteX69" fmla="*/ 203495 w 1206260"/>
              <a:gd name="connsiteY69" fmla="*/ 1484281 h 1684262"/>
              <a:gd name="connsiteX70" fmla="*/ 187303 w 1206260"/>
              <a:gd name="connsiteY70" fmla="*/ 1499140 h 1684262"/>
              <a:gd name="connsiteX71" fmla="*/ 490674 w 1206260"/>
              <a:gd name="connsiteY71" fmla="*/ 1673352 h 1684262"/>
              <a:gd name="connsiteX72" fmla="*/ 757374 w 1206260"/>
              <a:gd name="connsiteY72" fmla="*/ 1682401 h 1684262"/>
              <a:gd name="connsiteX73" fmla="*/ 988070 w 1206260"/>
              <a:gd name="connsiteY73" fmla="*/ 1594485 h 1684262"/>
              <a:gd name="connsiteX74" fmla="*/ 1152566 w 1206260"/>
              <a:gd name="connsiteY74" fmla="*/ 1394460 h 1684262"/>
              <a:gd name="connsiteX75" fmla="*/ 918822 w 1206260"/>
              <a:gd name="connsiteY75" fmla="*/ 1363507 h 1684262"/>
              <a:gd name="connsiteX76" fmla="*/ 802904 w 1206260"/>
              <a:gd name="connsiteY76" fmla="*/ 1350454 h 1684262"/>
              <a:gd name="connsiteX77" fmla="*/ 841956 w 1206260"/>
              <a:gd name="connsiteY77" fmla="*/ 1326547 h 1684262"/>
              <a:gd name="connsiteX78" fmla="*/ 1018286 w 1206260"/>
              <a:gd name="connsiteY78" fmla="*/ 1315425 h 1684262"/>
              <a:gd name="connsiteX79" fmla="*/ 980354 w 1206260"/>
              <a:gd name="connsiteY79" fmla="*/ 1268921 h 1684262"/>
              <a:gd name="connsiteX80" fmla="*/ 1091488 w 1206260"/>
              <a:gd name="connsiteY80" fmla="*/ 1221043 h 1684262"/>
              <a:gd name="connsiteX81" fmla="*/ 911203 w 1206260"/>
              <a:gd name="connsiteY81" fmla="*/ 1022890 h 1684262"/>
              <a:gd name="connsiteX82" fmla="*/ 1193429 w 1206260"/>
              <a:gd name="connsiteY82" fmla="*/ 899446 h 1684262"/>
              <a:gd name="connsiteX83" fmla="*/ 759089 w 1206260"/>
              <a:gd name="connsiteY83" fmla="*/ 61246 h 1684262"/>
              <a:gd name="connsiteX84" fmla="*/ 720989 w 1206260"/>
              <a:gd name="connsiteY84" fmla="*/ 145828 h 1684262"/>
              <a:gd name="connsiteX85" fmla="*/ 759089 w 1206260"/>
              <a:gd name="connsiteY85" fmla="*/ 61436 h 1684262"/>
              <a:gd name="connsiteX86" fmla="*/ 759089 w 1206260"/>
              <a:gd name="connsiteY86" fmla="*/ 61246 h 1684262"/>
              <a:gd name="connsiteX87" fmla="*/ 363611 w 1206260"/>
              <a:gd name="connsiteY87" fmla="*/ 545783 h 1684262"/>
              <a:gd name="connsiteX88" fmla="*/ 348275 w 1206260"/>
              <a:gd name="connsiteY88" fmla="*/ 553498 h 1684262"/>
              <a:gd name="connsiteX89" fmla="*/ 363611 w 1206260"/>
              <a:gd name="connsiteY89" fmla="*/ 545783 h 1684262"/>
              <a:gd name="connsiteX90" fmla="*/ 232451 w 1206260"/>
              <a:gd name="connsiteY90" fmla="*/ 523113 h 1684262"/>
              <a:gd name="connsiteX91" fmla="*/ 254694 w 1206260"/>
              <a:gd name="connsiteY91" fmla="*/ 664096 h 1684262"/>
              <a:gd name="connsiteX92" fmla="*/ 232451 w 1206260"/>
              <a:gd name="connsiteY92" fmla="*/ 523113 h 1684262"/>
              <a:gd name="connsiteX93" fmla="*/ 340084 w 1206260"/>
              <a:gd name="connsiteY93" fmla="*/ 692277 h 1684262"/>
              <a:gd name="connsiteX94" fmla="*/ 470767 w 1206260"/>
              <a:gd name="connsiteY94" fmla="*/ 684562 h 1684262"/>
              <a:gd name="connsiteX95" fmla="*/ 340084 w 1206260"/>
              <a:gd name="connsiteY95" fmla="*/ 691896 h 1684262"/>
              <a:gd name="connsiteX96" fmla="*/ 340084 w 1206260"/>
              <a:gd name="connsiteY96" fmla="*/ 692277 h 1684262"/>
              <a:gd name="connsiteX97" fmla="*/ 382375 w 1206260"/>
              <a:gd name="connsiteY97" fmla="*/ 615410 h 1684262"/>
              <a:gd name="connsiteX98" fmla="*/ 516868 w 1206260"/>
              <a:gd name="connsiteY98" fmla="*/ 688372 h 1684262"/>
              <a:gd name="connsiteX99" fmla="*/ 382661 w 1206260"/>
              <a:gd name="connsiteY99" fmla="*/ 615029 h 1684262"/>
              <a:gd name="connsiteX100" fmla="*/ 382375 w 1206260"/>
              <a:gd name="connsiteY100" fmla="*/ 615410 h 1684262"/>
              <a:gd name="connsiteX101" fmla="*/ 201400 w 1206260"/>
              <a:gd name="connsiteY101" fmla="*/ 907542 h 1684262"/>
              <a:gd name="connsiteX102" fmla="*/ 163300 w 1206260"/>
              <a:gd name="connsiteY102" fmla="*/ 838295 h 1684262"/>
              <a:gd name="connsiteX103" fmla="*/ 201686 w 1206260"/>
              <a:gd name="connsiteY103" fmla="*/ 907161 h 1684262"/>
              <a:gd name="connsiteX104" fmla="*/ 201400 w 1206260"/>
              <a:gd name="connsiteY104" fmla="*/ 907542 h 1684262"/>
              <a:gd name="connsiteX105" fmla="*/ 97811 w 1206260"/>
              <a:gd name="connsiteY105" fmla="*/ 1285557 h 1684262"/>
              <a:gd name="connsiteX106" fmla="*/ 123279 w 1206260"/>
              <a:gd name="connsiteY106" fmla="*/ 1264178 h 1684262"/>
              <a:gd name="connsiteX107" fmla="*/ 231975 w 1206260"/>
              <a:gd name="connsiteY107" fmla="*/ 1341501 h 1684262"/>
              <a:gd name="connsiteX108" fmla="*/ 97811 w 1206260"/>
              <a:gd name="connsiteY108" fmla="*/ 1285557 h 1684262"/>
              <a:gd name="connsiteX109" fmla="*/ 232928 w 1206260"/>
              <a:gd name="connsiteY109" fmla="*/ 1376077 h 1684262"/>
              <a:gd name="connsiteX110" fmla="*/ 279029 w 1206260"/>
              <a:gd name="connsiteY110" fmla="*/ 1379887 h 1684262"/>
              <a:gd name="connsiteX111" fmla="*/ 232451 w 1206260"/>
              <a:gd name="connsiteY111" fmla="*/ 1376077 h 1684262"/>
              <a:gd name="connsiteX112" fmla="*/ 232928 w 1206260"/>
              <a:gd name="connsiteY112" fmla="*/ 1376077 h 1684262"/>
              <a:gd name="connsiteX113" fmla="*/ 856244 w 1206260"/>
              <a:gd name="connsiteY113" fmla="*/ 715613 h 1684262"/>
              <a:gd name="connsiteX114" fmla="*/ 817635 w 1206260"/>
              <a:gd name="connsiteY114" fmla="*/ 708913 h 1684262"/>
              <a:gd name="connsiteX115" fmla="*/ 721084 w 1206260"/>
              <a:gd name="connsiteY115" fmla="*/ 657225 h 1684262"/>
              <a:gd name="connsiteX116" fmla="*/ 855767 w 1206260"/>
              <a:gd name="connsiteY116" fmla="*/ 715613 h 1684262"/>
              <a:gd name="connsiteX117" fmla="*/ 856244 w 1206260"/>
              <a:gd name="connsiteY117" fmla="*/ 715613 h 1684262"/>
              <a:gd name="connsiteX118" fmla="*/ 663458 w 1206260"/>
              <a:gd name="connsiteY118" fmla="*/ 722662 h 1684262"/>
              <a:gd name="connsiteX119" fmla="*/ 644408 w 1206260"/>
              <a:gd name="connsiteY119" fmla="*/ 807149 h 1684262"/>
              <a:gd name="connsiteX120" fmla="*/ 662981 w 1206260"/>
              <a:gd name="connsiteY120" fmla="*/ 723138 h 1684262"/>
              <a:gd name="connsiteX121" fmla="*/ 663458 w 1206260"/>
              <a:gd name="connsiteY121" fmla="*/ 722662 h 1684262"/>
              <a:gd name="connsiteX122" fmla="*/ 628882 w 1206260"/>
              <a:gd name="connsiteY122" fmla="*/ 753332 h 1684262"/>
              <a:gd name="connsiteX123" fmla="*/ 655742 w 1206260"/>
              <a:gd name="connsiteY123" fmla="*/ 726472 h 1684262"/>
              <a:gd name="connsiteX124" fmla="*/ 628406 w 1206260"/>
              <a:gd name="connsiteY124" fmla="*/ 753332 h 1684262"/>
              <a:gd name="connsiteX125" fmla="*/ 628882 w 1206260"/>
              <a:gd name="connsiteY125" fmla="*/ 753332 h 1684262"/>
              <a:gd name="connsiteX126" fmla="*/ 771090 w 1206260"/>
              <a:gd name="connsiteY126" fmla="*/ 757237 h 1684262"/>
              <a:gd name="connsiteX127" fmla="*/ 690318 w 1206260"/>
              <a:gd name="connsiteY127" fmla="*/ 822579 h 1684262"/>
              <a:gd name="connsiteX128" fmla="*/ 770614 w 1206260"/>
              <a:gd name="connsiteY128" fmla="*/ 757237 h 1684262"/>
              <a:gd name="connsiteX129" fmla="*/ 771090 w 1206260"/>
              <a:gd name="connsiteY129" fmla="*/ 757237 h 1684262"/>
              <a:gd name="connsiteX130" fmla="*/ 759565 w 1206260"/>
              <a:gd name="connsiteY130" fmla="*/ 538162 h 1684262"/>
              <a:gd name="connsiteX131" fmla="*/ 851767 w 1206260"/>
              <a:gd name="connsiteY131" fmla="*/ 480536 h 1684262"/>
              <a:gd name="connsiteX132" fmla="*/ 759089 w 1206260"/>
              <a:gd name="connsiteY132" fmla="*/ 538067 h 1684262"/>
              <a:gd name="connsiteX133" fmla="*/ 759565 w 1206260"/>
              <a:gd name="connsiteY133" fmla="*/ 538162 h 1684262"/>
              <a:gd name="connsiteX134" fmla="*/ 877961 w 1206260"/>
              <a:gd name="connsiteY134" fmla="*/ 342138 h 1684262"/>
              <a:gd name="connsiteX135" fmla="*/ 812619 w 1206260"/>
              <a:gd name="connsiteY135" fmla="*/ 442055 h 1684262"/>
              <a:gd name="connsiteX136" fmla="*/ 877961 w 1206260"/>
              <a:gd name="connsiteY136" fmla="*/ 342138 h 1684262"/>
              <a:gd name="connsiteX137" fmla="*/ 681841 w 1206260"/>
              <a:gd name="connsiteY137" fmla="*/ 323088 h 1684262"/>
              <a:gd name="connsiteX138" fmla="*/ 758803 w 1206260"/>
              <a:gd name="connsiteY138" fmla="*/ 430816 h 1684262"/>
              <a:gd name="connsiteX139" fmla="*/ 643455 w 1206260"/>
              <a:gd name="connsiteY139" fmla="*/ 396145 h 1684262"/>
              <a:gd name="connsiteX140" fmla="*/ 639550 w 1206260"/>
              <a:gd name="connsiteY140" fmla="*/ 438436 h 1684262"/>
              <a:gd name="connsiteX141" fmla="*/ 682127 w 1206260"/>
              <a:gd name="connsiteY141" fmla="*/ 323088 h 1684262"/>
              <a:gd name="connsiteX142" fmla="*/ 681841 w 1206260"/>
              <a:gd name="connsiteY142" fmla="*/ 323088 h 1684262"/>
              <a:gd name="connsiteX143" fmla="*/ 351323 w 1206260"/>
              <a:gd name="connsiteY143" fmla="*/ 219361 h 1684262"/>
              <a:gd name="connsiteX144" fmla="*/ 383994 w 1206260"/>
              <a:gd name="connsiteY144" fmla="*/ 183070 h 1684262"/>
              <a:gd name="connsiteX145" fmla="*/ 403711 w 1206260"/>
              <a:gd name="connsiteY145" fmla="*/ 175069 h 1684262"/>
              <a:gd name="connsiteX146" fmla="*/ 411331 w 1206260"/>
              <a:gd name="connsiteY146" fmla="*/ 176117 h 1684262"/>
              <a:gd name="connsiteX147" fmla="*/ 569351 w 1206260"/>
              <a:gd name="connsiteY147" fmla="*/ 242792 h 1684262"/>
              <a:gd name="connsiteX148" fmla="*/ 569922 w 1206260"/>
              <a:gd name="connsiteY148" fmla="*/ 242792 h 1684262"/>
              <a:gd name="connsiteX149" fmla="*/ 558873 w 1206260"/>
              <a:gd name="connsiteY149" fmla="*/ 299942 h 1684262"/>
              <a:gd name="connsiteX150" fmla="*/ 351609 w 1206260"/>
              <a:gd name="connsiteY150" fmla="*/ 219075 h 1684262"/>
              <a:gd name="connsiteX151" fmla="*/ 351323 w 1206260"/>
              <a:gd name="connsiteY151" fmla="*/ 219361 h 1684262"/>
              <a:gd name="connsiteX152" fmla="*/ 470767 w 1206260"/>
              <a:gd name="connsiteY152" fmla="*/ 361188 h 1684262"/>
              <a:gd name="connsiteX153" fmla="*/ 566874 w 1206260"/>
              <a:gd name="connsiteY153" fmla="*/ 503396 h 1684262"/>
              <a:gd name="connsiteX154" fmla="*/ 470767 w 1206260"/>
              <a:gd name="connsiteY154" fmla="*/ 361188 h 1684262"/>
              <a:gd name="connsiteX155" fmla="*/ 632216 w 1206260"/>
              <a:gd name="connsiteY155" fmla="*/ 453485 h 1684262"/>
              <a:gd name="connsiteX156" fmla="*/ 699367 w 1206260"/>
              <a:gd name="connsiteY156" fmla="*/ 515112 h 1684262"/>
              <a:gd name="connsiteX157" fmla="*/ 759089 w 1206260"/>
              <a:gd name="connsiteY157" fmla="*/ 438055 h 1684262"/>
              <a:gd name="connsiteX158" fmla="*/ 678317 w 1206260"/>
              <a:gd name="connsiteY158" fmla="*/ 611029 h 1684262"/>
              <a:gd name="connsiteX159" fmla="*/ 640217 w 1206260"/>
              <a:gd name="connsiteY159" fmla="*/ 587978 h 1684262"/>
              <a:gd name="connsiteX160" fmla="*/ 632216 w 1206260"/>
              <a:gd name="connsiteY160" fmla="*/ 453581 h 1684262"/>
              <a:gd name="connsiteX161" fmla="*/ 632216 w 1206260"/>
              <a:gd name="connsiteY161" fmla="*/ 453485 h 1684262"/>
              <a:gd name="connsiteX162" fmla="*/ 686032 w 1206260"/>
              <a:gd name="connsiteY162" fmla="*/ 837819 h 1684262"/>
              <a:gd name="connsiteX163" fmla="*/ 628310 w 1206260"/>
              <a:gd name="connsiteY163" fmla="*/ 930116 h 1684262"/>
              <a:gd name="connsiteX164" fmla="*/ 686032 w 1206260"/>
              <a:gd name="connsiteY164" fmla="*/ 837914 h 1684262"/>
              <a:gd name="connsiteX165" fmla="*/ 686032 w 1206260"/>
              <a:gd name="connsiteY165" fmla="*/ 837819 h 1684262"/>
              <a:gd name="connsiteX166" fmla="*/ 743658 w 1206260"/>
              <a:gd name="connsiteY166" fmla="*/ 1291400 h 1684262"/>
              <a:gd name="connsiteX167" fmla="*/ 547634 w 1206260"/>
              <a:gd name="connsiteY167" fmla="*/ 1206818 h 1684262"/>
              <a:gd name="connsiteX168" fmla="*/ 573446 w 1206260"/>
              <a:gd name="connsiteY168" fmla="*/ 1222439 h 1684262"/>
              <a:gd name="connsiteX169" fmla="*/ 603450 w 1206260"/>
              <a:gd name="connsiteY169" fmla="*/ 1227487 h 1684262"/>
              <a:gd name="connsiteX170" fmla="*/ 743658 w 1206260"/>
              <a:gd name="connsiteY170" fmla="*/ 1291495 h 1684262"/>
              <a:gd name="connsiteX171" fmla="*/ 743658 w 1206260"/>
              <a:gd name="connsiteY171" fmla="*/ 1291400 h 1684262"/>
              <a:gd name="connsiteX172" fmla="*/ 578399 w 1206260"/>
              <a:gd name="connsiteY172" fmla="*/ 945452 h 1684262"/>
              <a:gd name="connsiteX173" fmla="*/ 689842 w 1206260"/>
              <a:gd name="connsiteY173" fmla="*/ 1122236 h 1684262"/>
              <a:gd name="connsiteX174" fmla="*/ 578399 w 1206260"/>
              <a:gd name="connsiteY174" fmla="*/ 945547 h 1684262"/>
              <a:gd name="connsiteX175" fmla="*/ 578399 w 1206260"/>
              <a:gd name="connsiteY175" fmla="*/ 945452 h 1684262"/>
              <a:gd name="connsiteX176" fmla="*/ 351609 w 1206260"/>
              <a:gd name="connsiteY176" fmla="*/ 1045464 h 1684262"/>
              <a:gd name="connsiteX177" fmla="*/ 382375 w 1206260"/>
              <a:gd name="connsiteY177" fmla="*/ 887825 h 1684262"/>
              <a:gd name="connsiteX178" fmla="*/ 351609 w 1206260"/>
              <a:gd name="connsiteY178" fmla="*/ 1045559 h 1684262"/>
              <a:gd name="connsiteX179" fmla="*/ 351609 w 1206260"/>
              <a:gd name="connsiteY179" fmla="*/ 1045464 h 1684262"/>
              <a:gd name="connsiteX180" fmla="*/ 420761 w 1206260"/>
              <a:gd name="connsiteY180" fmla="*/ 1018413 h 1684262"/>
              <a:gd name="connsiteX181" fmla="*/ 605260 w 1206260"/>
              <a:gd name="connsiteY181" fmla="*/ 1180338 h 1684262"/>
              <a:gd name="connsiteX182" fmla="*/ 420761 w 1206260"/>
              <a:gd name="connsiteY182" fmla="*/ 1018413 h 1684262"/>
              <a:gd name="connsiteX183" fmla="*/ 366944 w 1206260"/>
              <a:gd name="connsiteY183" fmla="*/ 1414272 h 1684262"/>
              <a:gd name="connsiteX184" fmla="*/ 597640 w 1206260"/>
              <a:gd name="connsiteY184" fmla="*/ 1460468 h 1684262"/>
              <a:gd name="connsiteX185" fmla="*/ 366944 w 1206260"/>
              <a:gd name="connsiteY185" fmla="*/ 1414463 h 1684262"/>
              <a:gd name="connsiteX186" fmla="*/ 366944 w 1206260"/>
              <a:gd name="connsiteY186" fmla="*/ 1414272 h 1684262"/>
              <a:gd name="connsiteX187" fmla="*/ 536108 w 1206260"/>
              <a:gd name="connsiteY187" fmla="*/ 1644968 h 1684262"/>
              <a:gd name="connsiteX188" fmla="*/ 498008 w 1206260"/>
              <a:gd name="connsiteY188" fmla="*/ 1625918 h 1684262"/>
              <a:gd name="connsiteX189" fmla="*/ 471148 w 1206260"/>
              <a:gd name="connsiteY189" fmla="*/ 1618202 h 1684262"/>
              <a:gd name="connsiteX190" fmla="*/ 471148 w 1206260"/>
              <a:gd name="connsiteY190" fmla="*/ 1664399 h 1684262"/>
              <a:gd name="connsiteX191" fmla="*/ 401901 w 1206260"/>
              <a:gd name="connsiteY191" fmla="*/ 1579817 h 1684262"/>
              <a:gd name="connsiteX192" fmla="*/ 536108 w 1206260"/>
              <a:gd name="connsiteY192" fmla="*/ 1645158 h 1684262"/>
              <a:gd name="connsiteX193" fmla="*/ 536108 w 1206260"/>
              <a:gd name="connsiteY193" fmla="*/ 1644968 h 1684262"/>
              <a:gd name="connsiteX194" fmla="*/ 616785 w 1206260"/>
              <a:gd name="connsiteY194" fmla="*/ 1564196 h 1684262"/>
              <a:gd name="connsiteX195" fmla="*/ 555349 w 1206260"/>
              <a:gd name="connsiteY195" fmla="*/ 1541145 h 1684262"/>
              <a:gd name="connsiteX196" fmla="*/ 638597 w 1206260"/>
              <a:gd name="connsiteY196" fmla="*/ 1493520 h 1684262"/>
              <a:gd name="connsiteX197" fmla="*/ 739848 w 1206260"/>
              <a:gd name="connsiteY197" fmla="*/ 1525715 h 1684262"/>
              <a:gd name="connsiteX198" fmla="*/ 616785 w 1206260"/>
              <a:gd name="connsiteY198" fmla="*/ 1564386 h 1684262"/>
              <a:gd name="connsiteX199" fmla="*/ 616785 w 1206260"/>
              <a:gd name="connsiteY199" fmla="*/ 1564196 h 1684262"/>
              <a:gd name="connsiteX200" fmla="*/ 752231 w 1206260"/>
              <a:gd name="connsiteY200" fmla="*/ 1664779 h 1684262"/>
              <a:gd name="connsiteX201" fmla="*/ 739658 w 1206260"/>
              <a:gd name="connsiteY201" fmla="*/ 1664779 h 1684262"/>
              <a:gd name="connsiteX202" fmla="*/ 731180 w 1206260"/>
              <a:gd name="connsiteY202" fmla="*/ 1664779 h 1684262"/>
              <a:gd name="connsiteX203" fmla="*/ 727561 w 1206260"/>
              <a:gd name="connsiteY203" fmla="*/ 1664779 h 1684262"/>
              <a:gd name="connsiteX204" fmla="*/ 713750 w 1206260"/>
              <a:gd name="connsiteY204" fmla="*/ 1666780 h 1684262"/>
              <a:gd name="connsiteX205" fmla="*/ 704225 w 1206260"/>
              <a:gd name="connsiteY205" fmla="*/ 1665256 h 1684262"/>
              <a:gd name="connsiteX206" fmla="*/ 705558 w 1206260"/>
              <a:gd name="connsiteY206" fmla="*/ 1667733 h 1684262"/>
              <a:gd name="connsiteX207" fmla="*/ 790045 w 1206260"/>
              <a:gd name="connsiteY207" fmla="*/ 1610106 h 1684262"/>
              <a:gd name="connsiteX208" fmla="*/ 752231 w 1206260"/>
              <a:gd name="connsiteY208" fmla="*/ 1664970 h 1684262"/>
              <a:gd name="connsiteX209" fmla="*/ 752231 w 1206260"/>
              <a:gd name="connsiteY209" fmla="*/ 1664779 h 1684262"/>
              <a:gd name="connsiteX210" fmla="*/ 857863 w 1206260"/>
              <a:gd name="connsiteY210" fmla="*/ 1591056 h 1684262"/>
              <a:gd name="connsiteX211" fmla="*/ 838813 w 1206260"/>
              <a:gd name="connsiteY211" fmla="*/ 1568958 h 1684262"/>
              <a:gd name="connsiteX212" fmla="*/ 836146 w 1206260"/>
              <a:gd name="connsiteY212" fmla="*/ 1564291 h 1684262"/>
              <a:gd name="connsiteX213" fmla="*/ 955179 w 1206260"/>
              <a:gd name="connsiteY213" fmla="*/ 1500720 h 1684262"/>
              <a:gd name="connsiteX214" fmla="*/ 1066493 w 1206260"/>
              <a:gd name="connsiteY214" fmla="*/ 1492065 h 1684262"/>
              <a:gd name="connsiteX215" fmla="*/ 857863 w 1206260"/>
              <a:gd name="connsiteY215" fmla="*/ 1591247 h 1684262"/>
              <a:gd name="connsiteX216" fmla="*/ 857863 w 1206260"/>
              <a:gd name="connsiteY216" fmla="*/ 1591056 h 1684262"/>
              <a:gd name="connsiteX217" fmla="*/ 1054979 w 1206260"/>
              <a:gd name="connsiteY217" fmla="*/ 1445037 h 1684262"/>
              <a:gd name="connsiteX218" fmla="*/ 916632 w 1206260"/>
              <a:gd name="connsiteY218" fmla="*/ 1468184 h 1684262"/>
              <a:gd name="connsiteX219" fmla="*/ 1028170 w 1206260"/>
              <a:gd name="connsiteY219" fmla="*/ 1445228 h 1684262"/>
              <a:gd name="connsiteX220" fmla="*/ 1054979 w 1206260"/>
              <a:gd name="connsiteY220" fmla="*/ 1445037 h 1684262"/>
              <a:gd name="connsiteX221" fmla="*/ 862816 w 1206260"/>
              <a:gd name="connsiteY221" fmla="*/ 1410462 h 1684262"/>
              <a:gd name="connsiteX222" fmla="*/ 647551 w 1206260"/>
              <a:gd name="connsiteY222" fmla="*/ 1448562 h 1684262"/>
              <a:gd name="connsiteX223" fmla="*/ 862816 w 1206260"/>
              <a:gd name="connsiteY223" fmla="*/ 1410653 h 1684262"/>
              <a:gd name="connsiteX224" fmla="*/ 862816 w 1206260"/>
              <a:gd name="connsiteY224" fmla="*/ 1410462 h 1684262"/>
              <a:gd name="connsiteX225" fmla="*/ 689842 w 1206260"/>
              <a:gd name="connsiteY225" fmla="*/ 1391412 h 1684262"/>
              <a:gd name="connsiteX226" fmla="*/ 924347 w 1206260"/>
              <a:gd name="connsiteY226" fmla="*/ 1306830 h 1684262"/>
              <a:gd name="connsiteX227" fmla="*/ 689842 w 1206260"/>
              <a:gd name="connsiteY227" fmla="*/ 1391412 h 1684262"/>
              <a:gd name="connsiteX228" fmla="*/ 1162663 w 1206260"/>
              <a:gd name="connsiteY228" fmla="*/ 1057085 h 1684262"/>
              <a:gd name="connsiteX229" fmla="*/ 1148756 w 1206260"/>
              <a:gd name="connsiteY229" fmla="*/ 1134428 h 1684262"/>
              <a:gd name="connsiteX230" fmla="*/ 1066841 w 1206260"/>
              <a:gd name="connsiteY230" fmla="*/ 1139762 h 1684262"/>
              <a:gd name="connsiteX231" fmla="*/ 1035790 w 1206260"/>
              <a:gd name="connsiteY231" fmla="*/ 1087755 h 1684262"/>
              <a:gd name="connsiteX232" fmla="*/ 1162663 w 1206260"/>
              <a:gd name="connsiteY232" fmla="*/ 1057085 h 1684262"/>
              <a:gd name="connsiteX233" fmla="*/ 987913 w 1206260"/>
              <a:gd name="connsiteY233" fmla="*/ 1181170 h 1684262"/>
              <a:gd name="connsiteX234" fmla="*/ 958923 w 1206260"/>
              <a:gd name="connsiteY234" fmla="*/ 1264444 h 1684262"/>
              <a:gd name="connsiteX235" fmla="*/ 905107 w 1206260"/>
              <a:gd name="connsiteY235" fmla="*/ 1118330 h 1684262"/>
              <a:gd name="connsiteX236" fmla="*/ 987913 w 1206260"/>
              <a:gd name="connsiteY236"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283886 w 1206260"/>
              <a:gd name="connsiteY49" fmla="*/ 1268063 h 1684262"/>
              <a:gd name="connsiteX50" fmla="*/ 284934 w 1206260"/>
              <a:gd name="connsiteY50" fmla="*/ 1275207 h 1684262"/>
              <a:gd name="connsiteX51" fmla="*/ 395615 w 1206260"/>
              <a:gd name="connsiteY51" fmla="*/ 1319117 h 1684262"/>
              <a:gd name="connsiteX52" fmla="*/ 257026 w 1206260"/>
              <a:gd name="connsiteY52" fmla="*/ 1309592 h 1684262"/>
              <a:gd name="connsiteX53" fmla="*/ 257026 w 1206260"/>
              <a:gd name="connsiteY53" fmla="*/ 1309592 h 1684262"/>
              <a:gd name="connsiteX54" fmla="*/ 248263 w 1206260"/>
              <a:gd name="connsiteY54" fmla="*/ 1308259 h 1684262"/>
              <a:gd name="connsiteX55" fmla="*/ 247691 w 1206260"/>
              <a:gd name="connsiteY55" fmla="*/ 1308735 h 1684262"/>
              <a:gd name="connsiteX56" fmla="*/ 229880 w 1206260"/>
              <a:gd name="connsiteY56" fmla="*/ 1312259 h 1684262"/>
              <a:gd name="connsiteX57" fmla="*/ 146155 w 1206260"/>
              <a:gd name="connsiteY57" fmla="*/ 1230344 h 1684262"/>
              <a:gd name="connsiteX58" fmla="*/ 115389 w 1206260"/>
              <a:gd name="connsiteY58" fmla="*/ 1430369 h 1684262"/>
              <a:gd name="connsiteX59" fmla="*/ 349799 w 1206260"/>
              <a:gd name="connsiteY59" fmla="*/ 1480280 h 1684262"/>
              <a:gd name="connsiteX60" fmla="*/ 299507 w 1206260"/>
              <a:gd name="connsiteY60" fmla="*/ 1464659 h 1684262"/>
              <a:gd name="connsiteX61" fmla="*/ 321034 w 1206260"/>
              <a:gd name="connsiteY61" fmla="*/ 1477042 h 1684262"/>
              <a:gd name="connsiteX62" fmla="*/ 330559 w 1206260"/>
              <a:gd name="connsiteY62" fmla="*/ 1484376 h 1684262"/>
              <a:gd name="connsiteX63" fmla="*/ 388280 w 1206260"/>
              <a:gd name="connsiteY63" fmla="*/ 1545717 h 1684262"/>
              <a:gd name="connsiteX64" fmla="*/ 348847 w 1206260"/>
              <a:gd name="connsiteY64" fmla="*/ 1542479 h 1684262"/>
              <a:gd name="connsiteX65" fmla="*/ 255883 w 1206260"/>
              <a:gd name="connsiteY65" fmla="*/ 1502664 h 1684262"/>
              <a:gd name="connsiteX66" fmla="*/ 255883 w 1206260"/>
              <a:gd name="connsiteY66" fmla="*/ 1502664 h 1684262"/>
              <a:gd name="connsiteX67" fmla="*/ 239976 w 1206260"/>
              <a:gd name="connsiteY67" fmla="*/ 1484281 h 1684262"/>
              <a:gd name="connsiteX68" fmla="*/ 203495 w 1206260"/>
              <a:gd name="connsiteY68" fmla="*/ 1484281 h 1684262"/>
              <a:gd name="connsiteX69" fmla="*/ 187303 w 1206260"/>
              <a:gd name="connsiteY69" fmla="*/ 1499140 h 1684262"/>
              <a:gd name="connsiteX70" fmla="*/ 490674 w 1206260"/>
              <a:gd name="connsiteY70" fmla="*/ 1673352 h 1684262"/>
              <a:gd name="connsiteX71" fmla="*/ 757374 w 1206260"/>
              <a:gd name="connsiteY71" fmla="*/ 1682401 h 1684262"/>
              <a:gd name="connsiteX72" fmla="*/ 988070 w 1206260"/>
              <a:gd name="connsiteY72" fmla="*/ 1594485 h 1684262"/>
              <a:gd name="connsiteX73" fmla="*/ 1152566 w 1206260"/>
              <a:gd name="connsiteY73" fmla="*/ 1394460 h 1684262"/>
              <a:gd name="connsiteX74" fmla="*/ 918822 w 1206260"/>
              <a:gd name="connsiteY74" fmla="*/ 1363507 h 1684262"/>
              <a:gd name="connsiteX75" fmla="*/ 802904 w 1206260"/>
              <a:gd name="connsiteY75" fmla="*/ 1350454 h 1684262"/>
              <a:gd name="connsiteX76" fmla="*/ 841956 w 1206260"/>
              <a:gd name="connsiteY76" fmla="*/ 1326547 h 1684262"/>
              <a:gd name="connsiteX77" fmla="*/ 1018286 w 1206260"/>
              <a:gd name="connsiteY77" fmla="*/ 1315425 h 1684262"/>
              <a:gd name="connsiteX78" fmla="*/ 980354 w 1206260"/>
              <a:gd name="connsiteY78" fmla="*/ 1268921 h 1684262"/>
              <a:gd name="connsiteX79" fmla="*/ 1091488 w 1206260"/>
              <a:gd name="connsiteY79" fmla="*/ 1221043 h 1684262"/>
              <a:gd name="connsiteX80" fmla="*/ 911203 w 1206260"/>
              <a:gd name="connsiteY80" fmla="*/ 1022890 h 1684262"/>
              <a:gd name="connsiteX81" fmla="*/ 1193429 w 1206260"/>
              <a:gd name="connsiteY81" fmla="*/ 899446 h 1684262"/>
              <a:gd name="connsiteX82" fmla="*/ 759089 w 1206260"/>
              <a:gd name="connsiteY82" fmla="*/ 61246 h 1684262"/>
              <a:gd name="connsiteX83" fmla="*/ 720989 w 1206260"/>
              <a:gd name="connsiteY83" fmla="*/ 145828 h 1684262"/>
              <a:gd name="connsiteX84" fmla="*/ 759089 w 1206260"/>
              <a:gd name="connsiteY84" fmla="*/ 61436 h 1684262"/>
              <a:gd name="connsiteX85" fmla="*/ 759089 w 1206260"/>
              <a:gd name="connsiteY85" fmla="*/ 61246 h 1684262"/>
              <a:gd name="connsiteX86" fmla="*/ 363611 w 1206260"/>
              <a:gd name="connsiteY86" fmla="*/ 545783 h 1684262"/>
              <a:gd name="connsiteX87" fmla="*/ 348275 w 1206260"/>
              <a:gd name="connsiteY87" fmla="*/ 553498 h 1684262"/>
              <a:gd name="connsiteX88" fmla="*/ 363611 w 1206260"/>
              <a:gd name="connsiteY88" fmla="*/ 545783 h 1684262"/>
              <a:gd name="connsiteX89" fmla="*/ 232451 w 1206260"/>
              <a:gd name="connsiteY89" fmla="*/ 523113 h 1684262"/>
              <a:gd name="connsiteX90" fmla="*/ 254694 w 1206260"/>
              <a:gd name="connsiteY90" fmla="*/ 664096 h 1684262"/>
              <a:gd name="connsiteX91" fmla="*/ 232451 w 1206260"/>
              <a:gd name="connsiteY91" fmla="*/ 523113 h 1684262"/>
              <a:gd name="connsiteX92" fmla="*/ 340084 w 1206260"/>
              <a:gd name="connsiteY92" fmla="*/ 692277 h 1684262"/>
              <a:gd name="connsiteX93" fmla="*/ 470767 w 1206260"/>
              <a:gd name="connsiteY93" fmla="*/ 684562 h 1684262"/>
              <a:gd name="connsiteX94" fmla="*/ 340084 w 1206260"/>
              <a:gd name="connsiteY94" fmla="*/ 691896 h 1684262"/>
              <a:gd name="connsiteX95" fmla="*/ 340084 w 1206260"/>
              <a:gd name="connsiteY95" fmla="*/ 692277 h 1684262"/>
              <a:gd name="connsiteX96" fmla="*/ 382375 w 1206260"/>
              <a:gd name="connsiteY96" fmla="*/ 615410 h 1684262"/>
              <a:gd name="connsiteX97" fmla="*/ 516868 w 1206260"/>
              <a:gd name="connsiteY97" fmla="*/ 688372 h 1684262"/>
              <a:gd name="connsiteX98" fmla="*/ 382661 w 1206260"/>
              <a:gd name="connsiteY98" fmla="*/ 615029 h 1684262"/>
              <a:gd name="connsiteX99" fmla="*/ 382375 w 1206260"/>
              <a:gd name="connsiteY99" fmla="*/ 615410 h 1684262"/>
              <a:gd name="connsiteX100" fmla="*/ 201400 w 1206260"/>
              <a:gd name="connsiteY100" fmla="*/ 907542 h 1684262"/>
              <a:gd name="connsiteX101" fmla="*/ 163300 w 1206260"/>
              <a:gd name="connsiteY101" fmla="*/ 838295 h 1684262"/>
              <a:gd name="connsiteX102" fmla="*/ 201686 w 1206260"/>
              <a:gd name="connsiteY102" fmla="*/ 907161 h 1684262"/>
              <a:gd name="connsiteX103" fmla="*/ 201400 w 1206260"/>
              <a:gd name="connsiteY103" fmla="*/ 907542 h 1684262"/>
              <a:gd name="connsiteX104" fmla="*/ 97811 w 1206260"/>
              <a:gd name="connsiteY104" fmla="*/ 1285557 h 1684262"/>
              <a:gd name="connsiteX105" fmla="*/ 123279 w 1206260"/>
              <a:gd name="connsiteY105" fmla="*/ 1264178 h 1684262"/>
              <a:gd name="connsiteX106" fmla="*/ 231975 w 1206260"/>
              <a:gd name="connsiteY106" fmla="*/ 1341501 h 1684262"/>
              <a:gd name="connsiteX107" fmla="*/ 97811 w 1206260"/>
              <a:gd name="connsiteY107" fmla="*/ 1285557 h 1684262"/>
              <a:gd name="connsiteX108" fmla="*/ 232928 w 1206260"/>
              <a:gd name="connsiteY108" fmla="*/ 1376077 h 1684262"/>
              <a:gd name="connsiteX109" fmla="*/ 279029 w 1206260"/>
              <a:gd name="connsiteY109" fmla="*/ 1379887 h 1684262"/>
              <a:gd name="connsiteX110" fmla="*/ 232451 w 1206260"/>
              <a:gd name="connsiteY110" fmla="*/ 1376077 h 1684262"/>
              <a:gd name="connsiteX111" fmla="*/ 232928 w 1206260"/>
              <a:gd name="connsiteY111" fmla="*/ 1376077 h 1684262"/>
              <a:gd name="connsiteX112" fmla="*/ 856244 w 1206260"/>
              <a:gd name="connsiteY112" fmla="*/ 715613 h 1684262"/>
              <a:gd name="connsiteX113" fmla="*/ 817635 w 1206260"/>
              <a:gd name="connsiteY113" fmla="*/ 708913 h 1684262"/>
              <a:gd name="connsiteX114" fmla="*/ 721084 w 1206260"/>
              <a:gd name="connsiteY114" fmla="*/ 657225 h 1684262"/>
              <a:gd name="connsiteX115" fmla="*/ 855767 w 1206260"/>
              <a:gd name="connsiteY115" fmla="*/ 715613 h 1684262"/>
              <a:gd name="connsiteX116" fmla="*/ 856244 w 1206260"/>
              <a:gd name="connsiteY116" fmla="*/ 715613 h 1684262"/>
              <a:gd name="connsiteX117" fmla="*/ 663458 w 1206260"/>
              <a:gd name="connsiteY117" fmla="*/ 722662 h 1684262"/>
              <a:gd name="connsiteX118" fmla="*/ 644408 w 1206260"/>
              <a:gd name="connsiteY118" fmla="*/ 807149 h 1684262"/>
              <a:gd name="connsiteX119" fmla="*/ 662981 w 1206260"/>
              <a:gd name="connsiteY119" fmla="*/ 723138 h 1684262"/>
              <a:gd name="connsiteX120" fmla="*/ 663458 w 1206260"/>
              <a:gd name="connsiteY120" fmla="*/ 722662 h 1684262"/>
              <a:gd name="connsiteX121" fmla="*/ 628882 w 1206260"/>
              <a:gd name="connsiteY121" fmla="*/ 753332 h 1684262"/>
              <a:gd name="connsiteX122" fmla="*/ 655742 w 1206260"/>
              <a:gd name="connsiteY122" fmla="*/ 726472 h 1684262"/>
              <a:gd name="connsiteX123" fmla="*/ 628406 w 1206260"/>
              <a:gd name="connsiteY123" fmla="*/ 753332 h 1684262"/>
              <a:gd name="connsiteX124" fmla="*/ 628882 w 1206260"/>
              <a:gd name="connsiteY124" fmla="*/ 753332 h 1684262"/>
              <a:gd name="connsiteX125" fmla="*/ 771090 w 1206260"/>
              <a:gd name="connsiteY125" fmla="*/ 757237 h 1684262"/>
              <a:gd name="connsiteX126" fmla="*/ 690318 w 1206260"/>
              <a:gd name="connsiteY126" fmla="*/ 822579 h 1684262"/>
              <a:gd name="connsiteX127" fmla="*/ 770614 w 1206260"/>
              <a:gd name="connsiteY127" fmla="*/ 757237 h 1684262"/>
              <a:gd name="connsiteX128" fmla="*/ 771090 w 1206260"/>
              <a:gd name="connsiteY128" fmla="*/ 757237 h 1684262"/>
              <a:gd name="connsiteX129" fmla="*/ 759565 w 1206260"/>
              <a:gd name="connsiteY129" fmla="*/ 538162 h 1684262"/>
              <a:gd name="connsiteX130" fmla="*/ 851767 w 1206260"/>
              <a:gd name="connsiteY130" fmla="*/ 480536 h 1684262"/>
              <a:gd name="connsiteX131" fmla="*/ 759089 w 1206260"/>
              <a:gd name="connsiteY131" fmla="*/ 538067 h 1684262"/>
              <a:gd name="connsiteX132" fmla="*/ 759565 w 1206260"/>
              <a:gd name="connsiteY132" fmla="*/ 538162 h 1684262"/>
              <a:gd name="connsiteX133" fmla="*/ 877961 w 1206260"/>
              <a:gd name="connsiteY133" fmla="*/ 342138 h 1684262"/>
              <a:gd name="connsiteX134" fmla="*/ 812619 w 1206260"/>
              <a:gd name="connsiteY134" fmla="*/ 442055 h 1684262"/>
              <a:gd name="connsiteX135" fmla="*/ 877961 w 1206260"/>
              <a:gd name="connsiteY135" fmla="*/ 342138 h 1684262"/>
              <a:gd name="connsiteX136" fmla="*/ 681841 w 1206260"/>
              <a:gd name="connsiteY136" fmla="*/ 323088 h 1684262"/>
              <a:gd name="connsiteX137" fmla="*/ 758803 w 1206260"/>
              <a:gd name="connsiteY137" fmla="*/ 430816 h 1684262"/>
              <a:gd name="connsiteX138" fmla="*/ 643455 w 1206260"/>
              <a:gd name="connsiteY138" fmla="*/ 396145 h 1684262"/>
              <a:gd name="connsiteX139" fmla="*/ 639550 w 1206260"/>
              <a:gd name="connsiteY139" fmla="*/ 438436 h 1684262"/>
              <a:gd name="connsiteX140" fmla="*/ 682127 w 1206260"/>
              <a:gd name="connsiteY140" fmla="*/ 323088 h 1684262"/>
              <a:gd name="connsiteX141" fmla="*/ 681841 w 1206260"/>
              <a:gd name="connsiteY141" fmla="*/ 323088 h 1684262"/>
              <a:gd name="connsiteX142" fmla="*/ 351323 w 1206260"/>
              <a:gd name="connsiteY142" fmla="*/ 219361 h 1684262"/>
              <a:gd name="connsiteX143" fmla="*/ 383994 w 1206260"/>
              <a:gd name="connsiteY143" fmla="*/ 183070 h 1684262"/>
              <a:gd name="connsiteX144" fmla="*/ 403711 w 1206260"/>
              <a:gd name="connsiteY144" fmla="*/ 175069 h 1684262"/>
              <a:gd name="connsiteX145" fmla="*/ 411331 w 1206260"/>
              <a:gd name="connsiteY145" fmla="*/ 176117 h 1684262"/>
              <a:gd name="connsiteX146" fmla="*/ 569351 w 1206260"/>
              <a:gd name="connsiteY146" fmla="*/ 242792 h 1684262"/>
              <a:gd name="connsiteX147" fmla="*/ 569922 w 1206260"/>
              <a:gd name="connsiteY147" fmla="*/ 242792 h 1684262"/>
              <a:gd name="connsiteX148" fmla="*/ 558873 w 1206260"/>
              <a:gd name="connsiteY148" fmla="*/ 299942 h 1684262"/>
              <a:gd name="connsiteX149" fmla="*/ 351609 w 1206260"/>
              <a:gd name="connsiteY149" fmla="*/ 219075 h 1684262"/>
              <a:gd name="connsiteX150" fmla="*/ 351323 w 1206260"/>
              <a:gd name="connsiteY150" fmla="*/ 219361 h 1684262"/>
              <a:gd name="connsiteX151" fmla="*/ 470767 w 1206260"/>
              <a:gd name="connsiteY151" fmla="*/ 361188 h 1684262"/>
              <a:gd name="connsiteX152" fmla="*/ 566874 w 1206260"/>
              <a:gd name="connsiteY152" fmla="*/ 503396 h 1684262"/>
              <a:gd name="connsiteX153" fmla="*/ 470767 w 1206260"/>
              <a:gd name="connsiteY153" fmla="*/ 361188 h 1684262"/>
              <a:gd name="connsiteX154" fmla="*/ 632216 w 1206260"/>
              <a:gd name="connsiteY154" fmla="*/ 453485 h 1684262"/>
              <a:gd name="connsiteX155" fmla="*/ 699367 w 1206260"/>
              <a:gd name="connsiteY155" fmla="*/ 515112 h 1684262"/>
              <a:gd name="connsiteX156" fmla="*/ 759089 w 1206260"/>
              <a:gd name="connsiteY156" fmla="*/ 438055 h 1684262"/>
              <a:gd name="connsiteX157" fmla="*/ 678317 w 1206260"/>
              <a:gd name="connsiteY157" fmla="*/ 611029 h 1684262"/>
              <a:gd name="connsiteX158" fmla="*/ 640217 w 1206260"/>
              <a:gd name="connsiteY158" fmla="*/ 587978 h 1684262"/>
              <a:gd name="connsiteX159" fmla="*/ 632216 w 1206260"/>
              <a:gd name="connsiteY159" fmla="*/ 453581 h 1684262"/>
              <a:gd name="connsiteX160" fmla="*/ 632216 w 1206260"/>
              <a:gd name="connsiteY160" fmla="*/ 453485 h 1684262"/>
              <a:gd name="connsiteX161" fmla="*/ 686032 w 1206260"/>
              <a:gd name="connsiteY161" fmla="*/ 837819 h 1684262"/>
              <a:gd name="connsiteX162" fmla="*/ 628310 w 1206260"/>
              <a:gd name="connsiteY162" fmla="*/ 930116 h 1684262"/>
              <a:gd name="connsiteX163" fmla="*/ 686032 w 1206260"/>
              <a:gd name="connsiteY163" fmla="*/ 837914 h 1684262"/>
              <a:gd name="connsiteX164" fmla="*/ 686032 w 1206260"/>
              <a:gd name="connsiteY164" fmla="*/ 837819 h 1684262"/>
              <a:gd name="connsiteX165" fmla="*/ 743658 w 1206260"/>
              <a:gd name="connsiteY165" fmla="*/ 1291400 h 1684262"/>
              <a:gd name="connsiteX166" fmla="*/ 547634 w 1206260"/>
              <a:gd name="connsiteY166" fmla="*/ 1206818 h 1684262"/>
              <a:gd name="connsiteX167" fmla="*/ 573446 w 1206260"/>
              <a:gd name="connsiteY167" fmla="*/ 1222439 h 1684262"/>
              <a:gd name="connsiteX168" fmla="*/ 603450 w 1206260"/>
              <a:gd name="connsiteY168" fmla="*/ 1227487 h 1684262"/>
              <a:gd name="connsiteX169" fmla="*/ 743658 w 1206260"/>
              <a:gd name="connsiteY169" fmla="*/ 1291495 h 1684262"/>
              <a:gd name="connsiteX170" fmla="*/ 743658 w 1206260"/>
              <a:gd name="connsiteY170" fmla="*/ 1291400 h 1684262"/>
              <a:gd name="connsiteX171" fmla="*/ 578399 w 1206260"/>
              <a:gd name="connsiteY171" fmla="*/ 945452 h 1684262"/>
              <a:gd name="connsiteX172" fmla="*/ 689842 w 1206260"/>
              <a:gd name="connsiteY172" fmla="*/ 1122236 h 1684262"/>
              <a:gd name="connsiteX173" fmla="*/ 578399 w 1206260"/>
              <a:gd name="connsiteY173" fmla="*/ 945547 h 1684262"/>
              <a:gd name="connsiteX174" fmla="*/ 578399 w 1206260"/>
              <a:gd name="connsiteY174" fmla="*/ 945452 h 1684262"/>
              <a:gd name="connsiteX175" fmla="*/ 351609 w 1206260"/>
              <a:gd name="connsiteY175" fmla="*/ 1045464 h 1684262"/>
              <a:gd name="connsiteX176" fmla="*/ 382375 w 1206260"/>
              <a:gd name="connsiteY176" fmla="*/ 887825 h 1684262"/>
              <a:gd name="connsiteX177" fmla="*/ 351609 w 1206260"/>
              <a:gd name="connsiteY177" fmla="*/ 1045559 h 1684262"/>
              <a:gd name="connsiteX178" fmla="*/ 351609 w 1206260"/>
              <a:gd name="connsiteY178" fmla="*/ 1045464 h 1684262"/>
              <a:gd name="connsiteX179" fmla="*/ 420761 w 1206260"/>
              <a:gd name="connsiteY179" fmla="*/ 1018413 h 1684262"/>
              <a:gd name="connsiteX180" fmla="*/ 605260 w 1206260"/>
              <a:gd name="connsiteY180" fmla="*/ 1180338 h 1684262"/>
              <a:gd name="connsiteX181" fmla="*/ 420761 w 1206260"/>
              <a:gd name="connsiteY181" fmla="*/ 1018413 h 1684262"/>
              <a:gd name="connsiteX182" fmla="*/ 366944 w 1206260"/>
              <a:gd name="connsiteY182" fmla="*/ 1414272 h 1684262"/>
              <a:gd name="connsiteX183" fmla="*/ 597640 w 1206260"/>
              <a:gd name="connsiteY183" fmla="*/ 1460468 h 1684262"/>
              <a:gd name="connsiteX184" fmla="*/ 366944 w 1206260"/>
              <a:gd name="connsiteY184" fmla="*/ 1414463 h 1684262"/>
              <a:gd name="connsiteX185" fmla="*/ 366944 w 1206260"/>
              <a:gd name="connsiteY185" fmla="*/ 1414272 h 1684262"/>
              <a:gd name="connsiteX186" fmla="*/ 536108 w 1206260"/>
              <a:gd name="connsiteY186" fmla="*/ 1644968 h 1684262"/>
              <a:gd name="connsiteX187" fmla="*/ 498008 w 1206260"/>
              <a:gd name="connsiteY187" fmla="*/ 1625918 h 1684262"/>
              <a:gd name="connsiteX188" fmla="*/ 471148 w 1206260"/>
              <a:gd name="connsiteY188" fmla="*/ 1618202 h 1684262"/>
              <a:gd name="connsiteX189" fmla="*/ 471148 w 1206260"/>
              <a:gd name="connsiteY189" fmla="*/ 1664399 h 1684262"/>
              <a:gd name="connsiteX190" fmla="*/ 401901 w 1206260"/>
              <a:gd name="connsiteY190" fmla="*/ 1579817 h 1684262"/>
              <a:gd name="connsiteX191" fmla="*/ 536108 w 1206260"/>
              <a:gd name="connsiteY191" fmla="*/ 1645158 h 1684262"/>
              <a:gd name="connsiteX192" fmla="*/ 536108 w 1206260"/>
              <a:gd name="connsiteY192" fmla="*/ 1644968 h 1684262"/>
              <a:gd name="connsiteX193" fmla="*/ 616785 w 1206260"/>
              <a:gd name="connsiteY193" fmla="*/ 1564196 h 1684262"/>
              <a:gd name="connsiteX194" fmla="*/ 555349 w 1206260"/>
              <a:gd name="connsiteY194" fmla="*/ 1541145 h 1684262"/>
              <a:gd name="connsiteX195" fmla="*/ 638597 w 1206260"/>
              <a:gd name="connsiteY195" fmla="*/ 1493520 h 1684262"/>
              <a:gd name="connsiteX196" fmla="*/ 739848 w 1206260"/>
              <a:gd name="connsiteY196" fmla="*/ 1525715 h 1684262"/>
              <a:gd name="connsiteX197" fmla="*/ 616785 w 1206260"/>
              <a:gd name="connsiteY197" fmla="*/ 1564386 h 1684262"/>
              <a:gd name="connsiteX198" fmla="*/ 616785 w 1206260"/>
              <a:gd name="connsiteY198" fmla="*/ 1564196 h 1684262"/>
              <a:gd name="connsiteX199" fmla="*/ 752231 w 1206260"/>
              <a:gd name="connsiteY199" fmla="*/ 1664779 h 1684262"/>
              <a:gd name="connsiteX200" fmla="*/ 739658 w 1206260"/>
              <a:gd name="connsiteY200" fmla="*/ 1664779 h 1684262"/>
              <a:gd name="connsiteX201" fmla="*/ 731180 w 1206260"/>
              <a:gd name="connsiteY201" fmla="*/ 1664779 h 1684262"/>
              <a:gd name="connsiteX202" fmla="*/ 727561 w 1206260"/>
              <a:gd name="connsiteY202" fmla="*/ 1664779 h 1684262"/>
              <a:gd name="connsiteX203" fmla="*/ 713750 w 1206260"/>
              <a:gd name="connsiteY203" fmla="*/ 1666780 h 1684262"/>
              <a:gd name="connsiteX204" fmla="*/ 704225 w 1206260"/>
              <a:gd name="connsiteY204" fmla="*/ 1665256 h 1684262"/>
              <a:gd name="connsiteX205" fmla="*/ 705558 w 1206260"/>
              <a:gd name="connsiteY205" fmla="*/ 1667733 h 1684262"/>
              <a:gd name="connsiteX206" fmla="*/ 790045 w 1206260"/>
              <a:gd name="connsiteY206" fmla="*/ 1610106 h 1684262"/>
              <a:gd name="connsiteX207" fmla="*/ 752231 w 1206260"/>
              <a:gd name="connsiteY207" fmla="*/ 1664970 h 1684262"/>
              <a:gd name="connsiteX208" fmla="*/ 752231 w 1206260"/>
              <a:gd name="connsiteY208" fmla="*/ 1664779 h 1684262"/>
              <a:gd name="connsiteX209" fmla="*/ 857863 w 1206260"/>
              <a:gd name="connsiteY209" fmla="*/ 1591056 h 1684262"/>
              <a:gd name="connsiteX210" fmla="*/ 838813 w 1206260"/>
              <a:gd name="connsiteY210" fmla="*/ 1568958 h 1684262"/>
              <a:gd name="connsiteX211" fmla="*/ 836146 w 1206260"/>
              <a:gd name="connsiteY211" fmla="*/ 1564291 h 1684262"/>
              <a:gd name="connsiteX212" fmla="*/ 955179 w 1206260"/>
              <a:gd name="connsiteY212" fmla="*/ 1500720 h 1684262"/>
              <a:gd name="connsiteX213" fmla="*/ 1066493 w 1206260"/>
              <a:gd name="connsiteY213" fmla="*/ 1492065 h 1684262"/>
              <a:gd name="connsiteX214" fmla="*/ 857863 w 1206260"/>
              <a:gd name="connsiteY214" fmla="*/ 1591247 h 1684262"/>
              <a:gd name="connsiteX215" fmla="*/ 857863 w 1206260"/>
              <a:gd name="connsiteY215" fmla="*/ 1591056 h 1684262"/>
              <a:gd name="connsiteX216" fmla="*/ 1054979 w 1206260"/>
              <a:gd name="connsiteY216" fmla="*/ 1445037 h 1684262"/>
              <a:gd name="connsiteX217" fmla="*/ 916632 w 1206260"/>
              <a:gd name="connsiteY217" fmla="*/ 1468184 h 1684262"/>
              <a:gd name="connsiteX218" fmla="*/ 1028170 w 1206260"/>
              <a:gd name="connsiteY218" fmla="*/ 1445228 h 1684262"/>
              <a:gd name="connsiteX219" fmla="*/ 1054979 w 1206260"/>
              <a:gd name="connsiteY219" fmla="*/ 1445037 h 1684262"/>
              <a:gd name="connsiteX220" fmla="*/ 862816 w 1206260"/>
              <a:gd name="connsiteY220" fmla="*/ 1410462 h 1684262"/>
              <a:gd name="connsiteX221" fmla="*/ 647551 w 1206260"/>
              <a:gd name="connsiteY221" fmla="*/ 1448562 h 1684262"/>
              <a:gd name="connsiteX222" fmla="*/ 862816 w 1206260"/>
              <a:gd name="connsiteY222" fmla="*/ 1410653 h 1684262"/>
              <a:gd name="connsiteX223" fmla="*/ 862816 w 1206260"/>
              <a:gd name="connsiteY223" fmla="*/ 1410462 h 1684262"/>
              <a:gd name="connsiteX224" fmla="*/ 689842 w 1206260"/>
              <a:gd name="connsiteY224" fmla="*/ 1391412 h 1684262"/>
              <a:gd name="connsiteX225" fmla="*/ 924347 w 1206260"/>
              <a:gd name="connsiteY225" fmla="*/ 1306830 h 1684262"/>
              <a:gd name="connsiteX226" fmla="*/ 689842 w 1206260"/>
              <a:gd name="connsiteY226" fmla="*/ 1391412 h 1684262"/>
              <a:gd name="connsiteX227" fmla="*/ 1162663 w 1206260"/>
              <a:gd name="connsiteY227" fmla="*/ 1057085 h 1684262"/>
              <a:gd name="connsiteX228" fmla="*/ 1148756 w 1206260"/>
              <a:gd name="connsiteY228" fmla="*/ 1134428 h 1684262"/>
              <a:gd name="connsiteX229" fmla="*/ 1066841 w 1206260"/>
              <a:gd name="connsiteY229" fmla="*/ 1139762 h 1684262"/>
              <a:gd name="connsiteX230" fmla="*/ 1035790 w 1206260"/>
              <a:gd name="connsiteY230" fmla="*/ 1087755 h 1684262"/>
              <a:gd name="connsiteX231" fmla="*/ 1162663 w 1206260"/>
              <a:gd name="connsiteY231" fmla="*/ 1057085 h 1684262"/>
              <a:gd name="connsiteX232" fmla="*/ 987913 w 1206260"/>
              <a:gd name="connsiteY232" fmla="*/ 1181170 h 1684262"/>
              <a:gd name="connsiteX233" fmla="*/ 958923 w 1206260"/>
              <a:gd name="connsiteY233" fmla="*/ 1264444 h 1684262"/>
              <a:gd name="connsiteX234" fmla="*/ 905107 w 1206260"/>
              <a:gd name="connsiteY234" fmla="*/ 1118330 h 1684262"/>
              <a:gd name="connsiteX235" fmla="*/ 987913 w 1206260"/>
              <a:gd name="connsiteY235"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283886 w 1206260"/>
              <a:gd name="connsiteY48" fmla="*/ 1268063 h 1684262"/>
              <a:gd name="connsiteX49" fmla="*/ 284934 w 1206260"/>
              <a:gd name="connsiteY49" fmla="*/ 1275207 h 1684262"/>
              <a:gd name="connsiteX50" fmla="*/ 395615 w 1206260"/>
              <a:gd name="connsiteY50" fmla="*/ 1319117 h 1684262"/>
              <a:gd name="connsiteX51" fmla="*/ 257026 w 1206260"/>
              <a:gd name="connsiteY51" fmla="*/ 1309592 h 1684262"/>
              <a:gd name="connsiteX52" fmla="*/ 257026 w 1206260"/>
              <a:gd name="connsiteY52" fmla="*/ 1309592 h 1684262"/>
              <a:gd name="connsiteX53" fmla="*/ 248263 w 1206260"/>
              <a:gd name="connsiteY53" fmla="*/ 1308259 h 1684262"/>
              <a:gd name="connsiteX54" fmla="*/ 247691 w 1206260"/>
              <a:gd name="connsiteY54" fmla="*/ 1308735 h 1684262"/>
              <a:gd name="connsiteX55" fmla="*/ 229880 w 1206260"/>
              <a:gd name="connsiteY55" fmla="*/ 1312259 h 1684262"/>
              <a:gd name="connsiteX56" fmla="*/ 146155 w 1206260"/>
              <a:gd name="connsiteY56" fmla="*/ 1230344 h 1684262"/>
              <a:gd name="connsiteX57" fmla="*/ 115389 w 1206260"/>
              <a:gd name="connsiteY57" fmla="*/ 1430369 h 1684262"/>
              <a:gd name="connsiteX58" fmla="*/ 349799 w 1206260"/>
              <a:gd name="connsiteY58" fmla="*/ 1480280 h 1684262"/>
              <a:gd name="connsiteX59" fmla="*/ 299507 w 1206260"/>
              <a:gd name="connsiteY59" fmla="*/ 1464659 h 1684262"/>
              <a:gd name="connsiteX60" fmla="*/ 321034 w 1206260"/>
              <a:gd name="connsiteY60" fmla="*/ 1477042 h 1684262"/>
              <a:gd name="connsiteX61" fmla="*/ 330559 w 1206260"/>
              <a:gd name="connsiteY61" fmla="*/ 1484376 h 1684262"/>
              <a:gd name="connsiteX62" fmla="*/ 388280 w 1206260"/>
              <a:gd name="connsiteY62" fmla="*/ 1545717 h 1684262"/>
              <a:gd name="connsiteX63" fmla="*/ 348847 w 1206260"/>
              <a:gd name="connsiteY63" fmla="*/ 1542479 h 1684262"/>
              <a:gd name="connsiteX64" fmla="*/ 255883 w 1206260"/>
              <a:gd name="connsiteY64" fmla="*/ 1502664 h 1684262"/>
              <a:gd name="connsiteX65" fmla="*/ 255883 w 1206260"/>
              <a:gd name="connsiteY65" fmla="*/ 1502664 h 1684262"/>
              <a:gd name="connsiteX66" fmla="*/ 239976 w 1206260"/>
              <a:gd name="connsiteY66" fmla="*/ 1484281 h 1684262"/>
              <a:gd name="connsiteX67" fmla="*/ 203495 w 1206260"/>
              <a:gd name="connsiteY67" fmla="*/ 1484281 h 1684262"/>
              <a:gd name="connsiteX68" fmla="*/ 187303 w 1206260"/>
              <a:gd name="connsiteY68" fmla="*/ 1499140 h 1684262"/>
              <a:gd name="connsiteX69" fmla="*/ 490674 w 1206260"/>
              <a:gd name="connsiteY69" fmla="*/ 1673352 h 1684262"/>
              <a:gd name="connsiteX70" fmla="*/ 757374 w 1206260"/>
              <a:gd name="connsiteY70" fmla="*/ 1682401 h 1684262"/>
              <a:gd name="connsiteX71" fmla="*/ 988070 w 1206260"/>
              <a:gd name="connsiteY71" fmla="*/ 1594485 h 1684262"/>
              <a:gd name="connsiteX72" fmla="*/ 1152566 w 1206260"/>
              <a:gd name="connsiteY72" fmla="*/ 1394460 h 1684262"/>
              <a:gd name="connsiteX73" fmla="*/ 918822 w 1206260"/>
              <a:gd name="connsiteY73" fmla="*/ 1363507 h 1684262"/>
              <a:gd name="connsiteX74" fmla="*/ 802904 w 1206260"/>
              <a:gd name="connsiteY74" fmla="*/ 1350454 h 1684262"/>
              <a:gd name="connsiteX75" fmla="*/ 841956 w 1206260"/>
              <a:gd name="connsiteY75" fmla="*/ 1326547 h 1684262"/>
              <a:gd name="connsiteX76" fmla="*/ 1018286 w 1206260"/>
              <a:gd name="connsiteY76" fmla="*/ 1315425 h 1684262"/>
              <a:gd name="connsiteX77" fmla="*/ 980354 w 1206260"/>
              <a:gd name="connsiteY77" fmla="*/ 1268921 h 1684262"/>
              <a:gd name="connsiteX78" fmla="*/ 1091488 w 1206260"/>
              <a:gd name="connsiteY78" fmla="*/ 1221043 h 1684262"/>
              <a:gd name="connsiteX79" fmla="*/ 911203 w 1206260"/>
              <a:gd name="connsiteY79" fmla="*/ 1022890 h 1684262"/>
              <a:gd name="connsiteX80" fmla="*/ 1193429 w 1206260"/>
              <a:gd name="connsiteY80" fmla="*/ 899446 h 1684262"/>
              <a:gd name="connsiteX81" fmla="*/ 759089 w 1206260"/>
              <a:gd name="connsiteY81" fmla="*/ 61246 h 1684262"/>
              <a:gd name="connsiteX82" fmla="*/ 720989 w 1206260"/>
              <a:gd name="connsiteY82" fmla="*/ 145828 h 1684262"/>
              <a:gd name="connsiteX83" fmla="*/ 759089 w 1206260"/>
              <a:gd name="connsiteY83" fmla="*/ 61436 h 1684262"/>
              <a:gd name="connsiteX84" fmla="*/ 759089 w 1206260"/>
              <a:gd name="connsiteY84" fmla="*/ 61246 h 1684262"/>
              <a:gd name="connsiteX85" fmla="*/ 363611 w 1206260"/>
              <a:gd name="connsiteY85" fmla="*/ 545783 h 1684262"/>
              <a:gd name="connsiteX86" fmla="*/ 348275 w 1206260"/>
              <a:gd name="connsiteY86" fmla="*/ 553498 h 1684262"/>
              <a:gd name="connsiteX87" fmla="*/ 363611 w 1206260"/>
              <a:gd name="connsiteY87" fmla="*/ 545783 h 1684262"/>
              <a:gd name="connsiteX88" fmla="*/ 232451 w 1206260"/>
              <a:gd name="connsiteY88" fmla="*/ 523113 h 1684262"/>
              <a:gd name="connsiteX89" fmla="*/ 254694 w 1206260"/>
              <a:gd name="connsiteY89" fmla="*/ 664096 h 1684262"/>
              <a:gd name="connsiteX90" fmla="*/ 232451 w 1206260"/>
              <a:gd name="connsiteY90" fmla="*/ 523113 h 1684262"/>
              <a:gd name="connsiteX91" fmla="*/ 340084 w 1206260"/>
              <a:gd name="connsiteY91" fmla="*/ 692277 h 1684262"/>
              <a:gd name="connsiteX92" fmla="*/ 470767 w 1206260"/>
              <a:gd name="connsiteY92" fmla="*/ 684562 h 1684262"/>
              <a:gd name="connsiteX93" fmla="*/ 340084 w 1206260"/>
              <a:gd name="connsiteY93" fmla="*/ 691896 h 1684262"/>
              <a:gd name="connsiteX94" fmla="*/ 340084 w 1206260"/>
              <a:gd name="connsiteY94" fmla="*/ 692277 h 1684262"/>
              <a:gd name="connsiteX95" fmla="*/ 382375 w 1206260"/>
              <a:gd name="connsiteY95" fmla="*/ 615410 h 1684262"/>
              <a:gd name="connsiteX96" fmla="*/ 516868 w 1206260"/>
              <a:gd name="connsiteY96" fmla="*/ 688372 h 1684262"/>
              <a:gd name="connsiteX97" fmla="*/ 382661 w 1206260"/>
              <a:gd name="connsiteY97" fmla="*/ 615029 h 1684262"/>
              <a:gd name="connsiteX98" fmla="*/ 382375 w 1206260"/>
              <a:gd name="connsiteY98" fmla="*/ 615410 h 1684262"/>
              <a:gd name="connsiteX99" fmla="*/ 201400 w 1206260"/>
              <a:gd name="connsiteY99" fmla="*/ 907542 h 1684262"/>
              <a:gd name="connsiteX100" fmla="*/ 163300 w 1206260"/>
              <a:gd name="connsiteY100" fmla="*/ 838295 h 1684262"/>
              <a:gd name="connsiteX101" fmla="*/ 201686 w 1206260"/>
              <a:gd name="connsiteY101" fmla="*/ 907161 h 1684262"/>
              <a:gd name="connsiteX102" fmla="*/ 201400 w 1206260"/>
              <a:gd name="connsiteY102" fmla="*/ 907542 h 1684262"/>
              <a:gd name="connsiteX103" fmla="*/ 97811 w 1206260"/>
              <a:gd name="connsiteY103" fmla="*/ 1285557 h 1684262"/>
              <a:gd name="connsiteX104" fmla="*/ 123279 w 1206260"/>
              <a:gd name="connsiteY104" fmla="*/ 1264178 h 1684262"/>
              <a:gd name="connsiteX105" fmla="*/ 231975 w 1206260"/>
              <a:gd name="connsiteY105" fmla="*/ 1341501 h 1684262"/>
              <a:gd name="connsiteX106" fmla="*/ 97811 w 1206260"/>
              <a:gd name="connsiteY106" fmla="*/ 1285557 h 1684262"/>
              <a:gd name="connsiteX107" fmla="*/ 232928 w 1206260"/>
              <a:gd name="connsiteY107" fmla="*/ 1376077 h 1684262"/>
              <a:gd name="connsiteX108" fmla="*/ 279029 w 1206260"/>
              <a:gd name="connsiteY108" fmla="*/ 1379887 h 1684262"/>
              <a:gd name="connsiteX109" fmla="*/ 232451 w 1206260"/>
              <a:gd name="connsiteY109" fmla="*/ 1376077 h 1684262"/>
              <a:gd name="connsiteX110" fmla="*/ 232928 w 1206260"/>
              <a:gd name="connsiteY110" fmla="*/ 1376077 h 1684262"/>
              <a:gd name="connsiteX111" fmla="*/ 856244 w 1206260"/>
              <a:gd name="connsiteY111" fmla="*/ 715613 h 1684262"/>
              <a:gd name="connsiteX112" fmla="*/ 817635 w 1206260"/>
              <a:gd name="connsiteY112" fmla="*/ 708913 h 1684262"/>
              <a:gd name="connsiteX113" fmla="*/ 721084 w 1206260"/>
              <a:gd name="connsiteY113" fmla="*/ 657225 h 1684262"/>
              <a:gd name="connsiteX114" fmla="*/ 855767 w 1206260"/>
              <a:gd name="connsiteY114" fmla="*/ 715613 h 1684262"/>
              <a:gd name="connsiteX115" fmla="*/ 856244 w 1206260"/>
              <a:gd name="connsiteY115" fmla="*/ 715613 h 1684262"/>
              <a:gd name="connsiteX116" fmla="*/ 663458 w 1206260"/>
              <a:gd name="connsiteY116" fmla="*/ 722662 h 1684262"/>
              <a:gd name="connsiteX117" fmla="*/ 644408 w 1206260"/>
              <a:gd name="connsiteY117" fmla="*/ 807149 h 1684262"/>
              <a:gd name="connsiteX118" fmla="*/ 662981 w 1206260"/>
              <a:gd name="connsiteY118" fmla="*/ 723138 h 1684262"/>
              <a:gd name="connsiteX119" fmla="*/ 663458 w 1206260"/>
              <a:gd name="connsiteY119" fmla="*/ 722662 h 1684262"/>
              <a:gd name="connsiteX120" fmla="*/ 628882 w 1206260"/>
              <a:gd name="connsiteY120" fmla="*/ 753332 h 1684262"/>
              <a:gd name="connsiteX121" fmla="*/ 655742 w 1206260"/>
              <a:gd name="connsiteY121" fmla="*/ 726472 h 1684262"/>
              <a:gd name="connsiteX122" fmla="*/ 628406 w 1206260"/>
              <a:gd name="connsiteY122" fmla="*/ 753332 h 1684262"/>
              <a:gd name="connsiteX123" fmla="*/ 628882 w 1206260"/>
              <a:gd name="connsiteY123" fmla="*/ 753332 h 1684262"/>
              <a:gd name="connsiteX124" fmla="*/ 771090 w 1206260"/>
              <a:gd name="connsiteY124" fmla="*/ 757237 h 1684262"/>
              <a:gd name="connsiteX125" fmla="*/ 690318 w 1206260"/>
              <a:gd name="connsiteY125" fmla="*/ 822579 h 1684262"/>
              <a:gd name="connsiteX126" fmla="*/ 770614 w 1206260"/>
              <a:gd name="connsiteY126" fmla="*/ 757237 h 1684262"/>
              <a:gd name="connsiteX127" fmla="*/ 771090 w 1206260"/>
              <a:gd name="connsiteY127" fmla="*/ 757237 h 1684262"/>
              <a:gd name="connsiteX128" fmla="*/ 759565 w 1206260"/>
              <a:gd name="connsiteY128" fmla="*/ 538162 h 1684262"/>
              <a:gd name="connsiteX129" fmla="*/ 851767 w 1206260"/>
              <a:gd name="connsiteY129" fmla="*/ 480536 h 1684262"/>
              <a:gd name="connsiteX130" fmla="*/ 759089 w 1206260"/>
              <a:gd name="connsiteY130" fmla="*/ 538067 h 1684262"/>
              <a:gd name="connsiteX131" fmla="*/ 759565 w 1206260"/>
              <a:gd name="connsiteY131" fmla="*/ 538162 h 1684262"/>
              <a:gd name="connsiteX132" fmla="*/ 877961 w 1206260"/>
              <a:gd name="connsiteY132" fmla="*/ 342138 h 1684262"/>
              <a:gd name="connsiteX133" fmla="*/ 812619 w 1206260"/>
              <a:gd name="connsiteY133" fmla="*/ 442055 h 1684262"/>
              <a:gd name="connsiteX134" fmla="*/ 877961 w 1206260"/>
              <a:gd name="connsiteY134" fmla="*/ 342138 h 1684262"/>
              <a:gd name="connsiteX135" fmla="*/ 681841 w 1206260"/>
              <a:gd name="connsiteY135" fmla="*/ 323088 h 1684262"/>
              <a:gd name="connsiteX136" fmla="*/ 758803 w 1206260"/>
              <a:gd name="connsiteY136" fmla="*/ 430816 h 1684262"/>
              <a:gd name="connsiteX137" fmla="*/ 643455 w 1206260"/>
              <a:gd name="connsiteY137" fmla="*/ 396145 h 1684262"/>
              <a:gd name="connsiteX138" fmla="*/ 639550 w 1206260"/>
              <a:gd name="connsiteY138" fmla="*/ 438436 h 1684262"/>
              <a:gd name="connsiteX139" fmla="*/ 682127 w 1206260"/>
              <a:gd name="connsiteY139" fmla="*/ 323088 h 1684262"/>
              <a:gd name="connsiteX140" fmla="*/ 681841 w 1206260"/>
              <a:gd name="connsiteY140" fmla="*/ 323088 h 1684262"/>
              <a:gd name="connsiteX141" fmla="*/ 351323 w 1206260"/>
              <a:gd name="connsiteY141" fmla="*/ 219361 h 1684262"/>
              <a:gd name="connsiteX142" fmla="*/ 383994 w 1206260"/>
              <a:gd name="connsiteY142" fmla="*/ 183070 h 1684262"/>
              <a:gd name="connsiteX143" fmla="*/ 403711 w 1206260"/>
              <a:gd name="connsiteY143" fmla="*/ 175069 h 1684262"/>
              <a:gd name="connsiteX144" fmla="*/ 411331 w 1206260"/>
              <a:gd name="connsiteY144" fmla="*/ 176117 h 1684262"/>
              <a:gd name="connsiteX145" fmla="*/ 569351 w 1206260"/>
              <a:gd name="connsiteY145" fmla="*/ 242792 h 1684262"/>
              <a:gd name="connsiteX146" fmla="*/ 569922 w 1206260"/>
              <a:gd name="connsiteY146" fmla="*/ 242792 h 1684262"/>
              <a:gd name="connsiteX147" fmla="*/ 558873 w 1206260"/>
              <a:gd name="connsiteY147" fmla="*/ 299942 h 1684262"/>
              <a:gd name="connsiteX148" fmla="*/ 351609 w 1206260"/>
              <a:gd name="connsiteY148" fmla="*/ 219075 h 1684262"/>
              <a:gd name="connsiteX149" fmla="*/ 351323 w 1206260"/>
              <a:gd name="connsiteY149" fmla="*/ 219361 h 1684262"/>
              <a:gd name="connsiteX150" fmla="*/ 470767 w 1206260"/>
              <a:gd name="connsiteY150" fmla="*/ 361188 h 1684262"/>
              <a:gd name="connsiteX151" fmla="*/ 566874 w 1206260"/>
              <a:gd name="connsiteY151" fmla="*/ 503396 h 1684262"/>
              <a:gd name="connsiteX152" fmla="*/ 470767 w 1206260"/>
              <a:gd name="connsiteY152" fmla="*/ 361188 h 1684262"/>
              <a:gd name="connsiteX153" fmla="*/ 632216 w 1206260"/>
              <a:gd name="connsiteY153" fmla="*/ 453485 h 1684262"/>
              <a:gd name="connsiteX154" fmla="*/ 699367 w 1206260"/>
              <a:gd name="connsiteY154" fmla="*/ 515112 h 1684262"/>
              <a:gd name="connsiteX155" fmla="*/ 759089 w 1206260"/>
              <a:gd name="connsiteY155" fmla="*/ 438055 h 1684262"/>
              <a:gd name="connsiteX156" fmla="*/ 678317 w 1206260"/>
              <a:gd name="connsiteY156" fmla="*/ 611029 h 1684262"/>
              <a:gd name="connsiteX157" fmla="*/ 640217 w 1206260"/>
              <a:gd name="connsiteY157" fmla="*/ 587978 h 1684262"/>
              <a:gd name="connsiteX158" fmla="*/ 632216 w 1206260"/>
              <a:gd name="connsiteY158" fmla="*/ 453581 h 1684262"/>
              <a:gd name="connsiteX159" fmla="*/ 632216 w 1206260"/>
              <a:gd name="connsiteY159" fmla="*/ 453485 h 1684262"/>
              <a:gd name="connsiteX160" fmla="*/ 686032 w 1206260"/>
              <a:gd name="connsiteY160" fmla="*/ 837819 h 1684262"/>
              <a:gd name="connsiteX161" fmla="*/ 628310 w 1206260"/>
              <a:gd name="connsiteY161" fmla="*/ 930116 h 1684262"/>
              <a:gd name="connsiteX162" fmla="*/ 686032 w 1206260"/>
              <a:gd name="connsiteY162" fmla="*/ 837914 h 1684262"/>
              <a:gd name="connsiteX163" fmla="*/ 686032 w 1206260"/>
              <a:gd name="connsiteY163" fmla="*/ 837819 h 1684262"/>
              <a:gd name="connsiteX164" fmla="*/ 743658 w 1206260"/>
              <a:gd name="connsiteY164" fmla="*/ 1291400 h 1684262"/>
              <a:gd name="connsiteX165" fmla="*/ 547634 w 1206260"/>
              <a:gd name="connsiteY165" fmla="*/ 1206818 h 1684262"/>
              <a:gd name="connsiteX166" fmla="*/ 573446 w 1206260"/>
              <a:gd name="connsiteY166" fmla="*/ 1222439 h 1684262"/>
              <a:gd name="connsiteX167" fmla="*/ 603450 w 1206260"/>
              <a:gd name="connsiteY167" fmla="*/ 1227487 h 1684262"/>
              <a:gd name="connsiteX168" fmla="*/ 743658 w 1206260"/>
              <a:gd name="connsiteY168" fmla="*/ 1291495 h 1684262"/>
              <a:gd name="connsiteX169" fmla="*/ 743658 w 1206260"/>
              <a:gd name="connsiteY169" fmla="*/ 1291400 h 1684262"/>
              <a:gd name="connsiteX170" fmla="*/ 578399 w 1206260"/>
              <a:gd name="connsiteY170" fmla="*/ 945452 h 1684262"/>
              <a:gd name="connsiteX171" fmla="*/ 689842 w 1206260"/>
              <a:gd name="connsiteY171" fmla="*/ 1122236 h 1684262"/>
              <a:gd name="connsiteX172" fmla="*/ 578399 w 1206260"/>
              <a:gd name="connsiteY172" fmla="*/ 945547 h 1684262"/>
              <a:gd name="connsiteX173" fmla="*/ 578399 w 1206260"/>
              <a:gd name="connsiteY173" fmla="*/ 945452 h 1684262"/>
              <a:gd name="connsiteX174" fmla="*/ 351609 w 1206260"/>
              <a:gd name="connsiteY174" fmla="*/ 1045464 h 1684262"/>
              <a:gd name="connsiteX175" fmla="*/ 382375 w 1206260"/>
              <a:gd name="connsiteY175" fmla="*/ 887825 h 1684262"/>
              <a:gd name="connsiteX176" fmla="*/ 351609 w 1206260"/>
              <a:gd name="connsiteY176" fmla="*/ 1045559 h 1684262"/>
              <a:gd name="connsiteX177" fmla="*/ 351609 w 1206260"/>
              <a:gd name="connsiteY177" fmla="*/ 1045464 h 1684262"/>
              <a:gd name="connsiteX178" fmla="*/ 420761 w 1206260"/>
              <a:gd name="connsiteY178" fmla="*/ 1018413 h 1684262"/>
              <a:gd name="connsiteX179" fmla="*/ 605260 w 1206260"/>
              <a:gd name="connsiteY179" fmla="*/ 1180338 h 1684262"/>
              <a:gd name="connsiteX180" fmla="*/ 420761 w 1206260"/>
              <a:gd name="connsiteY180" fmla="*/ 1018413 h 1684262"/>
              <a:gd name="connsiteX181" fmla="*/ 366944 w 1206260"/>
              <a:gd name="connsiteY181" fmla="*/ 1414272 h 1684262"/>
              <a:gd name="connsiteX182" fmla="*/ 597640 w 1206260"/>
              <a:gd name="connsiteY182" fmla="*/ 1460468 h 1684262"/>
              <a:gd name="connsiteX183" fmla="*/ 366944 w 1206260"/>
              <a:gd name="connsiteY183" fmla="*/ 1414463 h 1684262"/>
              <a:gd name="connsiteX184" fmla="*/ 366944 w 1206260"/>
              <a:gd name="connsiteY184" fmla="*/ 1414272 h 1684262"/>
              <a:gd name="connsiteX185" fmla="*/ 536108 w 1206260"/>
              <a:gd name="connsiteY185" fmla="*/ 1644968 h 1684262"/>
              <a:gd name="connsiteX186" fmla="*/ 498008 w 1206260"/>
              <a:gd name="connsiteY186" fmla="*/ 1625918 h 1684262"/>
              <a:gd name="connsiteX187" fmla="*/ 471148 w 1206260"/>
              <a:gd name="connsiteY187" fmla="*/ 1618202 h 1684262"/>
              <a:gd name="connsiteX188" fmla="*/ 471148 w 1206260"/>
              <a:gd name="connsiteY188" fmla="*/ 1664399 h 1684262"/>
              <a:gd name="connsiteX189" fmla="*/ 401901 w 1206260"/>
              <a:gd name="connsiteY189" fmla="*/ 1579817 h 1684262"/>
              <a:gd name="connsiteX190" fmla="*/ 536108 w 1206260"/>
              <a:gd name="connsiteY190" fmla="*/ 1645158 h 1684262"/>
              <a:gd name="connsiteX191" fmla="*/ 536108 w 1206260"/>
              <a:gd name="connsiteY191" fmla="*/ 1644968 h 1684262"/>
              <a:gd name="connsiteX192" fmla="*/ 616785 w 1206260"/>
              <a:gd name="connsiteY192" fmla="*/ 1564196 h 1684262"/>
              <a:gd name="connsiteX193" fmla="*/ 555349 w 1206260"/>
              <a:gd name="connsiteY193" fmla="*/ 1541145 h 1684262"/>
              <a:gd name="connsiteX194" fmla="*/ 638597 w 1206260"/>
              <a:gd name="connsiteY194" fmla="*/ 1493520 h 1684262"/>
              <a:gd name="connsiteX195" fmla="*/ 739848 w 1206260"/>
              <a:gd name="connsiteY195" fmla="*/ 1525715 h 1684262"/>
              <a:gd name="connsiteX196" fmla="*/ 616785 w 1206260"/>
              <a:gd name="connsiteY196" fmla="*/ 1564386 h 1684262"/>
              <a:gd name="connsiteX197" fmla="*/ 616785 w 1206260"/>
              <a:gd name="connsiteY197" fmla="*/ 1564196 h 1684262"/>
              <a:gd name="connsiteX198" fmla="*/ 752231 w 1206260"/>
              <a:gd name="connsiteY198" fmla="*/ 1664779 h 1684262"/>
              <a:gd name="connsiteX199" fmla="*/ 739658 w 1206260"/>
              <a:gd name="connsiteY199" fmla="*/ 1664779 h 1684262"/>
              <a:gd name="connsiteX200" fmla="*/ 731180 w 1206260"/>
              <a:gd name="connsiteY200" fmla="*/ 1664779 h 1684262"/>
              <a:gd name="connsiteX201" fmla="*/ 727561 w 1206260"/>
              <a:gd name="connsiteY201" fmla="*/ 1664779 h 1684262"/>
              <a:gd name="connsiteX202" fmla="*/ 713750 w 1206260"/>
              <a:gd name="connsiteY202" fmla="*/ 1666780 h 1684262"/>
              <a:gd name="connsiteX203" fmla="*/ 704225 w 1206260"/>
              <a:gd name="connsiteY203" fmla="*/ 1665256 h 1684262"/>
              <a:gd name="connsiteX204" fmla="*/ 705558 w 1206260"/>
              <a:gd name="connsiteY204" fmla="*/ 1667733 h 1684262"/>
              <a:gd name="connsiteX205" fmla="*/ 790045 w 1206260"/>
              <a:gd name="connsiteY205" fmla="*/ 1610106 h 1684262"/>
              <a:gd name="connsiteX206" fmla="*/ 752231 w 1206260"/>
              <a:gd name="connsiteY206" fmla="*/ 1664970 h 1684262"/>
              <a:gd name="connsiteX207" fmla="*/ 752231 w 1206260"/>
              <a:gd name="connsiteY207" fmla="*/ 1664779 h 1684262"/>
              <a:gd name="connsiteX208" fmla="*/ 857863 w 1206260"/>
              <a:gd name="connsiteY208" fmla="*/ 1591056 h 1684262"/>
              <a:gd name="connsiteX209" fmla="*/ 838813 w 1206260"/>
              <a:gd name="connsiteY209" fmla="*/ 1568958 h 1684262"/>
              <a:gd name="connsiteX210" fmla="*/ 836146 w 1206260"/>
              <a:gd name="connsiteY210" fmla="*/ 1564291 h 1684262"/>
              <a:gd name="connsiteX211" fmla="*/ 955179 w 1206260"/>
              <a:gd name="connsiteY211" fmla="*/ 1500720 h 1684262"/>
              <a:gd name="connsiteX212" fmla="*/ 1066493 w 1206260"/>
              <a:gd name="connsiteY212" fmla="*/ 1492065 h 1684262"/>
              <a:gd name="connsiteX213" fmla="*/ 857863 w 1206260"/>
              <a:gd name="connsiteY213" fmla="*/ 1591247 h 1684262"/>
              <a:gd name="connsiteX214" fmla="*/ 857863 w 1206260"/>
              <a:gd name="connsiteY214" fmla="*/ 1591056 h 1684262"/>
              <a:gd name="connsiteX215" fmla="*/ 1054979 w 1206260"/>
              <a:gd name="connsiteY215" fmla="*/ 1445037 h 1684262"/>
              <a:gd name="connsiteX216" fmla="*/ 916632 w 1206260"/>
              <a:gd name="connsiteY216" fmla="*/ 1468184 h 1684262"/>
              <a:gd name="connsiteX217" fmla="*/ 1028170 w 1206260"/>
              <a:gd name="connsiteY217" fmla="*/ 1445228 h 1684262"/>
              <a:gd name="connsiteX218" fmla="*/ 1054979 w 1206260"/>
              <a:gd name="connsiteY218" fmla="*/ 1445037 h 1684262"/>
              <a:gd name="connsiteX219" fmla="*/ 862816 w 1206260"/>
              <a:gd name="connsiteY219" fmla="*/ 1410462 h 1684262"/>
              <a:gd name="connsiteX220" fmla="*/ 647551 w 1206260"/>
              <a:gd name="connsiteY220" fmla="*/ 1448562 h 1684262"/>
              <a:gd name="connsiteX221" fmla="*/ 862816 w 1206260"/>
              <a:gd name="connsiteY221" fmla="*/ 1410653 h 1684262"/>
              <a:gd name="connsiteX222" fmla="*/ 862816 w 1206260"/>
              <a:gd name="connsiteY222" fmla="*/ 1410462 h 1684262"/>
              <a:gd name="connsiteX223" fmla="*/ 689842 w 1206260"/>
              <a:gd name="connsiteY223" fmla="*/ 1391412 h 1684262"/>
              <a:gd name="connsiteX224" fmla="*/ 924347 w 1206260"/>
              <a:gd name="connsiteY224" fmla="*/ 1306830 h 1684262"/>
              <a:gd name="connsiteX225" fmla="*/ 689842 w 1206260"/>
              <a:gd name="connsiteY225" fmla="*/ 1391412 h 1684262"/>
              <a:gd name="connsiteX226" fmla="*/ 1162663 w 1206260"/>
              <a:gd name="connsiteY226" fmla="*/ 1057085 h 1684262"/>
              <a:gd name="connsiteX227" fmla="*/ 1148756 w 1206260"/>
              <a:gd name="connsiteY227" fmla="*/ 1134428 h 1684262"/>
              <a:gd name="connsiteX228" fmla="*/ 1066841 w 1206260"/>
              <a:gd name="connsiteY228" fmla="*/ 1139762 h 1684262"/>
              <a:gd name="connsiteX229" fmla="*/ 1035790 w 1206260"/>
              <a:gd name="connsiteY229" fmla="*/ 1087755 h 1684262"/>
              <a:gd name="connsiteX230" fmla="*/ 1162663 w 1206260"/>
              <a:gd name="connsiteY230" fmla="*/ 1057085 h 1684262"/>
              <a:gd name="connsiteX231" fmla="*/ 987913 w 1206260"/>
              <a:gd name="connsiteY231" fmla="*/ 1181170 h 1684262"/>
              <a:gd name="connsiteX232" fmla="*/ 958923 w 1206260"/>
              <a:gd name="connsiteY232" fmla="*/ 1264444 h 1684262"/>
              <a:gd name="connsiteX233" fmla="*/ 905107 w 1206260"/>
              <a:gd name="connsiteY233" fmla="*/ 1118330 h 1684262"/>
              <a:gd name="connsiteX234" fmla="*/ 987913 w 1206260"/>
              <a:gd name="connsiteY234"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283886 w 1206260"/>
              <a:gd name="connsiteY47" fmla="*/ 1268063 h 1684262"/>
              <a:gd name="connsiteX48" fmla="*/ 284934 w 1206260"/>
              <a:gd name="connsiteY48" fmla="*/ 1275207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83886 w 1206260"/>
              <a:gd name="connsiteY47" fmla="*/ 1268063 h 1684262"/>
              <a:gd name="connsiteX48" fmla="*/ 284934 w 1206260"/>
              <a:gd name="connsiteY48" fmla="*/ 1275207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83886 w 1206260"/>
              <a:gd name="connsiteY47" fmla="*/ 1268063 h 1684262"/>
              <a:gd name="connsiteX48" fmla="*/ 270312 w 1206260"/>
              <a:gd name="connsiteY48" fmla="*/ 1289830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64390 w 1206260"/>
              <a:gd name="connsiteY47" fmla="*/ 1236381 h 1684262"/>
              <a:gd name="connsiteX48" fmla="*/ 270312 w 1206260"/>
              <a:gd name="connsiteY48" fmla="*/ 1289830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64390 w 1206260"/>
              <a:gd name="connsiteY47" fmla="*/ 1236381 h 1684262"/>
              <a:gd name="connsiteX48" fmla="*/ 267875 w 1206260"/>
              <a:gd name="connsiteY48" fmla="*/ 1282519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82519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257026 w 1206260"/>
              <a:gd name="connsiteY50" fmla="*/ 1309592 h 1684262"/>
              <a:gd name="connsiteX51" fmla="*/ 291145 w 1206260"/>
              <a:gd name="connsiteY51" fmla="*/ 129253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257026 w 1206260"/>
              <a:gd name="connsiteY50" fmla="*/ 1309592 h 1684262"/>
              <a:gd name="connsiteX51" fmla="*/ 248263 w 1206260"/>
              <a:gd name="connsiteY51" fmla="*/ 1308259 h 1684262"/>
              <a:gd name="connsiteX52" fmla="*/ 247691 w 1206260"/>
              <a:gd name="connsiteY52" fmla="*/ 1308735 h 1684262"/>
              <a:gd name="connsiteX53" fmla="*/ 229880 w 1206260"/>
              <a:gd name="connsiteY53" fmla="*/ 1312259 h 1684262"/>
              <a:gd name="connsiteX54" fmla="*/ 146155 w 1206260"/>
              <a:gd name="connsiteY54" fmla="*/ 1230344 h 1684262"/>
              <a:gd name="connsiteX55" fmla="*/ 115389 w 1206260"/>
              <a:gd name="connsiteY55" fmla="*/ 1430369 h 1684262"/>
              <a:gd name="connsiteX56" fmla="*/ 349799 w 1206260"/>
              <a:gd name="connsiteY56" fmla="*/ 1480280 h 1684262"/>
              <a:gd name="connsiteX57" fmla="*/ 299507 w 1206260"/>
              <a:gd name="connsiteY57" fmla="*/ 1464659 h 1684262"/>
              <a:gd name="connsiteX58" fmla="*/ 321034 w 1206260"/>
              <a:gd name="connsiteY58" fmla="*/ 1477042 h 1684262"/>
              <a:gd name="connsiteX59" fmla="*/ 330559 w 1206260"/>
              <a:gd name="connsiteY59" fmla="*/ 1484376 h 1684262"/>
              <a:gd name="connsiteX60" fmla="*/ 388280 w 1206260"/>
              <a:gd name="connsiteY60" fmla="*/ 1545717 h 1684262"/>
              <a:gd name="connsiteX61" fmla="*/ 348847 w 1206260"/>
              <a:gd name="connsiteY61" fmla="*/ 1542479 h 1684262"/>
              <a:gd name="connsiteX62" fmla="*/ 255883 w 1206260"/>
              <a:gd name="connsiteY62" fmla="*/ 1502664 h 1684262"/>
              <a:gd name="connsiteX63" fmla="*/ 255883 w 1206260"/>
              <a:gd name="connsiteY63" fmla="*/ 1502664 h 1684262"/>
              <a:gd name="connsiteX64" fmla="*/ 239976 w 1206260"/>
              <a:gd name="connsiteY64" fmla="*/ 1484281 h 1684262"/>
              <a:gd name="connsiteX65" fmla="*/ 203495 w 1206260"/>
              <a:gd name="connsiteY65" fmla="*/ 1484281 h 1684262"/>
              <a:gd name="connsiteX66" fmla="*/ 187303 w 1206260"/>
              <a:gd name="connsiteY66" fmla="*/ 1499140 h 1684262"/>
              <a:gd name="connsiteX67" fmla="*/ 490674 w 1206260"/>
              <a:gd name="connsiteY67" fmla="*/ 1673352 h 1684262"/>
              <a:gd name="connsiteX68" fmla="*/ 757374 w 1206260"/>
              <a:gd name="connsiteY68" fmla="*/ 1682401 h 1684262"/>
              <a:gd name="connsiteX69" fmla="*/ 988070 w 1206260"/>
              <a:gd name="connsiteY69" fmla="*/ 1594485 h 1684262"/>
              <a:gd name="connsiteX70" fmla="*/ 1152566 w 1206260"/>
              <a:gd name="connsiteY70" fmla="*/ 1394460 h 1684262"/>
              <a:gd name="connsiteX71" fmla="*/ 918822 w 1206260"/>
              <a:gd name="connsiteY71" fmla="*/ 1363507 h 1684262"/>
              <a:gd name="connsiteX72" fmla="*/ 802904 w 1206260"/>
              <a:gd name="connsiteY72" fmla="*/ 1350454 h 1684262"/>
              <a:gd name="connsiteX73" fmla="*/ 841956 w 1206260"/>
              <a:gd name="connsiteY73" fmla="*/ 1326547 h 1684262"/>
              <a:gd name="connsiteX74" fmla="*/ 1018286 w 1206260"/>
              <a:gd name="connsiteY74" fmla="*/ 1315425 h 1684262"/>
              <a:gd name="connsiteX75" fmla="*/ 980354 w 1206260"/>
              <a:gd name="connsiteY75" fmla="*/ 1268921 h 1684262"/>
              <a:gd name="connsiteX76" fmla="*/ 1091488 w 1206260"/>
              <a:gd name="connsiteY76" fmla="*/ 1221043 h 1684262"/>
              <a:gd name="connsiteX77" fmla="*/ 911203 w 1206260"/>
              <a:gd name="connsiteY77" fmla="*/ 1022890 h 1684262"/>
              <a:gd name="connsiteX78" fmla="*/ 1193429 w 1206260"/>
              <a:gd name="connsiteY78" fmla="*/ 899446 h 1684262"/>
              <a:gd name="connsiteX79" fmla="*/ 759089 w 1206260"/>
              <a:gd name="connsiteY79" fmla="*/ 61246 h 1684262"/>
              <a:gd name="connsiteX80" fmla="*/ 720989 w 1206260"/>
              <a:gd name="connsiteY80" fmla="*/ 145828 h 1684262"/>
              <a:gd name="connsiteX81" fmla="*/ 759089 w 1206260"/>
              <a:gd name="connsiteY81" fmla="*/ 61436 h 1684262"/>
              <a:gd name="connsiteX82" fmla="*/ 759089 w 1206260"/>
              <a:gd name="connsiteY82" fmla="*/ 61246 h 1684262"/>
              <a:gd name="connsiteX83" fmla="*/ 363611 w 1206260"/>
              <a:gd name="connsiteY83" fmla="*/ 545783 h 1684262"/>
              <a:gd name="connsiteX84" fmla="*/ 348275 w 1206260"/>
              <a:gd name="connsiteY84" fmla="*/ 553498 h 1684262"/>
              <a:gd name="connsiteX85" fmla="*/ 363611 w 1206260"/>
              <a:gd name="connsiteY85" fmla="*/ 545783 h 1684262"/>
              <a:gd name="connsiteX86" fmla="*/ 232451 w 1206260"/>
              <a:gd name="connsiteY86" fmla="*/ 523113 h 1684262"/>
              <a:gd name="connsiteX87" fmla="*/ 254694 w 1206260"/>
              <a:gd name="connsiteY87" fmla="*/ 664096 h 1684262"/>
              <a:gd name="connsiteX88" fmla="*/ 232451 w 1206260"/>
              <a:gd name="connsiteY88" fmla="*/ 523113 h 1684262"/>
              <a:gd name="connsiteX89" fmla="*/ 340084 w 1206260"/>
              <a:gd name="connsiteY89" fmla="*/ 692277 h 1684262"/>
              <a:gd name="connsiteX90" fmla="*/ 470767 w 1206260"/>
              <a:gd name="connsiteY90" fmla="*/ 684562 h 1684262"/>
              <a:gd name="connsiteX91" fmla="*/ 340084 w 1206260"/>
              <a:gd name="connsiteY91" fmla="*/ 691896 h 1684262"/>
              <a:gd name="connsiteX92" fmla="*/ 340084 w 1206260"/>
              <a:gd name="connsiteY92" fmla="*/ 692277 h 1684262"/>
              <a:gd name="connsiteX93" fmla="*/ 382375 w 1206260"/>
              <a:gd name="connsiteY93" fmla="*/ 615410 h 1684262"/>
              <a:gd name="connsiteX94" fmla="*/ 516868 w 1206260"/>
              <a:gd name="connsiteY94" fmla="*/ 688372 h 1684262"/>
              <a:gd name="connsiteX95" fmla="*/ 382661 w 1206260"/>
              <a:gd name="connsiteY95" fmla="*/ 615029 h 1684262"/>
              <a:gd name="connsiteX96" fmla="*/ 382375 w 1206260"/>
              <a:gd name="connsiteY96" fmla="*/ 615410 h 1684262"/>
              <a:gd name="connsiteX97" fmla="*/ 201400 w 1206260"/>
              <a:gd name="connsiteY97" fmla="*/ 907542 h 1684262"/>
              <a:gd name="connsiteX98" fmla="*/ 163300 w 1206260"/>
              <a:gd name="connsiteY98" fmla="*/ 838295 h 1684262"/>
              <a:gd name="connsiteX99" fmla="*/ 201686 w 1206260"/>
              <a:gd name="connsiteY99" fmla="*/ 907161 h 1684262"/>
              <a:gd name="connsiteX100" fmla="*/ 201400 w 1206260"/>
              <a:gd name="connsiteY100" fmla="*/ 907542 h 1684262"/>
              <a:gd name="connsiteX101" fmla="*/ 97811 w 1206260"/>
              <a:gd name="connsiteY101" fmla="*/ 1285557 h 1684262"/>
              <a:gd name="connsiteX102" fmla="*/ 123279 w 1206260"/>
              <a:gd name="connsiteY102" fmla="*/ 1264178 h 1684262"/>
              <a:gd name="connsiteX103" fmla="*/ 231975 w 1206260"/>
              <a:gd name="connsiteY103" fmla="*/ 1341501 h 1684262"/>
              <a:gd name="connsiteX104" fmla="*/ 97811 w 1206260"/>
              <a:gd name="connsiteY104" fmla="*/ 1285557 h 1684262"/>
              <a:gd name="connsiteX105" fmla="*/ 232928 w 1206260"/>
              <a:gd name="connsiteY105" fmla="*/ 1376077 h 1684262"/>
              <a:gd name="connsiteX106" fmla="*/ 279029 w 1206260"/>
              <a:gd name="connsiteY106" fmla="*/ 1379887 h 1684262"/>
              <a:gd name="connsiteX107" fmla="*/ 232451 w 1206260"/>
              <a:gd name="connsiteY107" fmla="*/ 1376077 h 1684262"/>
              <a:gd name="connsiteX108" fmla="*/ 232928 w 1206260"/>
              <a:gd name="connsiteY108" fmla="*/ 1376077 h 1684262"/>
              <a:gd name="connsiteX109" fmla="*/ 856244 w 1206260"/>
              <a:gd name="connsiteY109" fmla="*/ 715613 h 1684262"/>
              <a:gd name="connsiteX110" fmla="*/ 817635 w 1206260"/>
              <a:gd name="connsiteY110" fmla="*/ 708913 h 1684262"/>
              <a:gd name="connsiteX111" fmla="*/ 721084 w 1206260"/>
              <a:gd name="connsiteY111" fmla="*/ 657225 h 1684262"/>
              <a:gd name="connsiteX112" fmla="*/ 855767 w 1206260"/>
              <a:gd name="connsiteY112" fmla="*/ 715613 h 1684262"/>
              <a:gd name="connsiteX113" fmla="*/ 856244 w 1206260"/>
              <a:gd name="connsiteY113" fmla="*/ 715613 h 1684262"/>
              <a:gd name="connsiteX114" fmla="*/ 663458 w 1206260"/>
              <a:gd name="connsiteY114" fmla="*/ 722662 h 1684262"/>
              <a:gd name="connsiteX115" fmla="*/ 644408 w 1206260"/>
              <a:gd name="connsiteY115" fmla="*/ 807149 h 1684262"/>
              <a:gd name="connsiteX116" fmla="*/ 662981 w 1206260"/>
              <a:gd name="connsiteY116" fmla="*/ 723138 h 1684262"/>
              <a:gd name="connsiteX117" fmla="*/ 663458 w 1206260"/>
              <a:gd name="connsiteY117" fmla="*/ 722662 h 1684262"/>
              <a:gd name="connsiteX118" fmla="*/ 628882 w 1206260"/>
              <a:gd name="connsiteY118" fmla="*/ 753332 h 1684262"/>
              <a:gd name="connsiteX119" fmla="*/ 655742 w 1206260"/>
              <a:gd name="connsiteY119" fmla="*/ 726472 h 1684262"/>
              <a:gd name="connsiteX120" fmla="*/ 628406 w 1206260"/>
              <a:gd name="connsiteY120" fmla="*/ 753332 h 1684262"/>
              <a:gd name="connsiteX121" fmla="*/ 628882 w 1206260"/>
              <a:gd name="connsiteY121" fmla="*/ 753332 h 1684262"/>
              <a:gd name="connsiteX122" fmla="*/ 771090 w 1206260"/>
              <a:gd name="connsiteY122" fmla="*/ 757237 h 1684262"/>
              <a:gd name="connsiteX123" fmla="*/ 690318 w 1206260"/>
              <a:gd name="connsiteY123" fmla="*/ 822579 h 1684262"/>
              <a:gd name="connsiteX124" fmla="*/ 770614 w 1206260"/>
              <a:gd name="connsiteY124" fmla="*/ 757237 h 1684262"/>
              <a:gd name="connsiteX125" fmla="*/ 771090 w 1206260"/>
              <a:gd name="connsiteY125" fmla="*/ 757237 h 1684262"/>
              <a:gd name="connsiteX126" fmla="*/ 759565 w 1206260"/>
              <a:gd name="connsiteY126" fmla="*/ 538162 h 1684262"/>
              <a:gd name="connsiteX127" fmla="*/ 851767 w 1206260"/>
              <a:gd name="connsiteY127" fmla="*/ 480536 h 1684262"/>
              <a:gd name="connsiteX128" fmla="*/ 759089 w 1206260"/>
              <a:gd name="connsiteY128" fmla="*/ 538067 h 1684262"/>
              <a:gd name="connsiteX129" fmla="*/ 759565 w 1206260"/>
              <a:gd name="connsiteY129" fmla="*/ 538162 h 1684262"/>
              <a:gd name="connsiteX130" fmla="*/ 877961 w 1206260"/>
              <a:gd name="connsiteY130" fmla="*/ 342138 h 1684262"/>
              <a:gd name="connsiteX131" fmla="*/ 812619 w 1206260"/>
              <a:gd name="connsiteY131" fmla="*/ 442055 h 1684262"/>
              <a:gd name="connsiteX132" fmla="*/ 877961 w 1206260"/>
              <a:gd name="connsiteY132" fmla="*/ 342138 h 1684262"/>
              <a:gd name="connsiteX133" fmla="*/ 681841 w 1206260"/>
              <a:gd name="connsiteY133" fmla="*/ 323088 h 1684262"/>
              <a:gd name="connsiteX134" fmla="*/ 758803 w 1206260"/>
              <a:gd name="connsiteY134" fmla="*/ 430816 h 1684262"/>
              <a:gd name="connsiteX135" fmla="*/ 643455 w 1206260"/>
              <a:gd name="connsiteY135" fmla="*/ 396145 h 1684262"/>
              <a:gd name="connsiteX136" fmla="*/ 639550 w 1206260"/>
              <a:gd name="connsiteY136" fmla="*/ 438436 h 1684262"/>
              <a:gd name="connsiteX137" fmla="*/ 682127 w 1206260"/>
              <a:gd name="connsiteY137" fmla="*/ 323088 h 1684262"/>
              <a:gd name="connsiteX138" fmla="*/ 681841 w 1206260"/>
              <a:gd name="connsiteY138" fmla="*/ 323088 h 1684262"/>
              <a:gd name="connsiteX139" fmla="*/ 351323 w 1206260"/>
              <a:gd name="connsiteY139" fmla="*/ 219361 h 1684262"/>
              <a:gd name="connsiteX140" fmla="*/ 383994 w 1206260"/>
              <a:gd name="connsiteY140" fmla="*/ 183070 h 1684262"/>
              <a:gd name="connsiteX141" fmla="*/ 403711 w 1206260"/>
              <a:gd name="connsiteY141" fmla="*/ 175069 h 1684262"/>
              <a:gd name="connsiteX142" fmla="*/ 411331 w 1206260"/>
              <a:gd name="connsiteY142" fmla="*/ 176117 h 1684262"/>
              <a:gd name="connsiteX143" fmla="*/ 569351 w 1206260"/>
              <a:gd name="connsiteY143" fmla="*/ 242792 h 1684262"/>
              <a:gd name="connsiteX144" fmla="*/ 569922 w 1206260"/>
              <a:gd name="connsiteY144" fmla="*/ 242792 h 1684262"/>
              <a:gd name="connsiteX145" fmla="*/ 558873 w 1206260"/>
              <a:gd name="connsiteY145" fmla="*/ 299942 h 1684262"/>
              <a:gd name="connsiteX146" fmla="*/ 351609 w 1206260"/>
              <a:gd name="connsiteY146" fmla="*/ 219075 h 1684262"/>
              <a:gd name="connsiteX147" fmla="*/ 351323 w 1206260"/>
              <a:gd name="connsiteY147" fmla="*/ 219361 h 1684262"/>
              <a:gd name="connsiteX148" fmla="*/ 470767 w 1206260"/>
              <a:gd name="connsiteY148" fmla="*/ 361188 h 1684262"/>
              <a:gd name="connsiteX149" fmla="*/ 566874 w 1206260"/>
              <a:gd name="connsiteY149" fmla="*/ 503396 h 1684262"/>
              <a:gd name="connsiteX150" fmla="*/ 470767 w 1206260"/>
              <a:gd name="connsiteY150" fmla="*/ 361188 h 1684262"/>
              <a:gd name="connsiteX151" fmla="*/ 632216 w 1206260"/>
              <a:gd name="connsiteY151" fmla="*/ 453485 h 1684262"/>
              <a:gd name="connsiteX152" fmla="*/ 699367 w 1206260"/>
              <a:gd name="connsiteY152" fmla="*/ 515112 h 1684262"/>
              <a:gd name="connsiteX153" fmla="*/ 759089 w 1206260"/>
              <a:gd name="connsiteY153" fmla="*/ 438055 h 1684262"/>
              <a:gd name="connsiteX154" fmla="*/ 678317 w 1206260"/>
              <a:gd name="connsiteY154" fmla="*/ 611029 h 1684262"/>
              <a:gd name="connsiteX155" fmla="*/ 640217 w 1206260"/>
              <a:gd name="connsiteY155" fmla="*/ 587978 h 1684262"/>
              <a:gd name="connsiteX156" fmla="*/ 632216 w 1206260"/>
              <a:gd name="connsiteY156" fmla="*/ 453581 h 1684262"/>
              <a:gd name="connsiteX157" fmla="*/ 632216 w 1206260"/>
              <a:gd name="connsiteY157" fmla="*/ 453485 h 1684262"/>
              <a:gd name="connsiteX158" fmla="*/ 686032 w 1206260"/>
              <a:gd name="connsiteY158" fmla="*/ 837819 h 1684262"/>
              <a:gd name="connsiteX159" fmla="*/ 628310 w 1206260"/>
              <a:gd name="connsiteY159" fmla="*/ 930116 h 1684262"/>
              <a:gd name="connsiteX160" fmla="*/ 686032 w 1206260"/>
              <a:gd name="connsiteY160" fmla="*/ 837914 h 1684262"/>
              <a:gd name="connsiteX161" fmla="*/ 686032 w 1206260"/>
              <a:gd name="connsiteY161" fmla="*/ 837819 h 1684262"/>
              <a:gd name="connsiteX162" fmla="*/ 743658 w 1206260"/>
              <a:gd name="connsiteY162" fmla="*/ 1291400 h 1684262"/>
              <a:gd name="connsiteX163" fmla="*/ 547634 w 1206260"/>
              <a:gd name="connsiteY163" fmla="*/ 1206818 h 1684262"/>
              <a:gd name="connsiteX164" fmla="*/ 573446 w 1206260"/>
              <a:gd name="connsiteY164" fmla="*/ 1222439 h 1684262"/>
              <a:gd name="connsiteX165" fmla="*/ 603450 w 1206260"/>
              <a:gd name="connsiteY165" fmla="*/ 1227487 h 1684262"/>
              <a:gd name="connsiteX166" fmla="*/ 743658 w 1206260"/>
              <a:gd name="connsiteY166" fmla="*/ 1291495 h 1684262"/>
              <a:gd name="connsiteX167" fmla="*/ 743658 w 1206260"/>
              <a:gd name="connsiteY167" fmla="*/ 1291400 h 1684262"/>
              <a:gd name="connsiteX168" fmla="*/ 578399 w 1206260"/>
              <a:gd name="connsiteY168" fmla="*/ 945452 h 1684262"/>
              <a:gd name="connsiteX169" fmla="*/ 689842 w 1206260"/>
              <a:gd name="connsiteY169" fmla="*/ 1122236 h 1684262"/>
              <a:gd name="connsiteX170" fmla="*/ 578399 w 1206260"/>
              <a:gd name="connsiteY170" fmla="*/ 945547 h 1684262"/>
              <a:gd name="connsiteX171" fmla="*/ 578399 w 1206260"/>
              <a:gd name="connsiteY171" fmla="*/ 945452 h 1684262"/>
              <a:gd name="connsiteX172" fmla="*/ 351609 w 1206260"/>
              <a:gd name="connsiteY172" fmla="*/ 1045464 h 1684262"/>
              <a:gd name="connsiteX173" fmla="*/ 382375 w 1206260"/>
              <a:gd name="connsiteY173" fmla="*/ 887825 h 1684262"/>
              <a:gd name="connsiteX174" fmla="*/ 351609 w 1206260"/>
              <a:gd name="connsiteY174" fmla="*/ 1045559 h 1684262"/>
              <a:gd name="connsiteX175" fmla="*/ 351609 w 1206260"/>
              <a:gd name="connsiteY175" fmla="*/ 1045464 h 1684262"/>
              <a:gd name="connsiteX176" fmla="*/ 420761 w 1206260"/>
              <a:gd name="connsiteY176" fmla="*/ 1018413 h 1684262"/>
              <a:gd name="connsiteX177" fmla="*/ 605260 w 1206260"/>
              <a:gd name="connsiteY177" fmla="*/ 1180338 h 1684262"/>
              <a:gd name="connsiteX178" fmla="*/ 420761 w 1206260"/>
              <a:gd name="connsiteY178" fmla="*/ 1018413 h 1684262"/>
              <a:gd name="connsiteX179" fmla="*/ 366944 w 1206260"/>
              <a:gd name="connsiteY179" fmla="*/ 1414272 h 1684262"/>
              <a:gd name="connsiteX180" fmla="*/ 597640 w 1206260"/>
              <a:gd name="connsiteY180" fmla="*/ 1460468 h 1684262"/>
              <a:gd name="connsiteX181" fmla="*/ 366944 w 1206260"/>
              <a:gd name="connsiteY181" fmla="*/ 1414463 h 1684262"/>
              <a:gd name="connsiteX182" fmla="*/ 366944 w 1206260"/>
              <a:gd name="connsiteY182" fmla="*/ 1414272 h 1684262"/>
              <a:gd name="connsiteX183" fmla="*/ 536108 w 1206260"/>
              <a:gd name="connsiteY183" fmla="*/ 1644968 h 1684262"/>
              <a:gd name="connsiteX184" fmla="*/ 498008 w 1206260"/>
              <a:gd name="connsiteY184" fmla="*/ 1625918 h 1684262"/>
              <a:gd name="connsiteX185" fmla="*/ 471148 w 1206260"/>
              <a:gd name="connsiteY185" fmla="*/ 1618202 h 1684262"/>
              <a:gd name="connsiteX186" fmla="*/ 471148 w 1206260"/>
              <a:gd name="connsiteY186" fmla="*/ 1664399 h 1684262"/>
              <a:gd name="connsiteX187" fmla="*/ 401901 w 1206260"/>
              <a:gd name="connsiteY187" fmla="*/ 1579817 h 1684262"/>
              <a:gd name="connsiteX188" fmla="*/ 536108 w 1206260"/>
              <a:gd name="connsiteY188" fmla="*/ 1645158 h 1684262"/>
              <a:gd name="connsiteX189" fmla="*/ 536108 w 1206260"/>
              <a:gd name="connsiteY189" fmla="*/ 1644968 h 1684262"/>
              <a:gd name="connsiteX190" fmla="*/ 616785 w 1206260"/>
              <a:gd name="connsiteY190" fmla="*/ 1564196 h 1684262"/>
              <a:gd name="connsiteX191" fmla="*/ 555349 w 1206260"/>
              <a:gd name="connsiteY191" fmla="*/ 1541145 h 1684262"/>
              <a:gd name="connsiteX192" fmla="*/ 638597 w 1206260"/>
              <a:gd name="connsiteY192" fmla="*/ 1493520 h 1684262"/>
              <a:gd name="connsiteX193" fmla="*/ 739848 w 1206260"/>
              <a:gd name="connsiteY193" fmla="*/ 1525715 h 1684262"/>
              <a:gd name="connsiteX194" fmla="*/ 616785 w 1206260"/>
              <a:gd name="connsiteY194" fmla="*/ 1564386 h 1684262"/>
              <a:gd name="connsiteX195" fmla="*/ 616785 w 1206260"/>
              <a:gd name="connsiteY195" fmla="*/ 1564196 h 1684262"/>
              <a:gd name="connsiteX196" fmla="*/ 752231 w 1206260"/>
              <a:gd name="connsiteY196" fmla="*/ 1664779 h 1684262"/>
              <a:gd name="connsiteX197" fmla="*/ 739658 w 1206260"/>
              <a:gd name="connsiteY197" fmla="*/ 1664779 h 1684262"/>
              <a:gd name="connsiteX198" fmla="*/ 731180 w 1206260"/>
              <a:gd name="connsiteY198" fmla="*/ 1664779 h 1684262"/>
              <a:gd name="connsiteX199" fmla="*/ 727561 w 1206260"/>
              <a:gd name="connsiteY199" fmla="*/ 1664779 h 1684262"/>
              <a:gd name="connsiteX200" fmla="*/ 713750 w 1206260"/>
              <a:gd name="connsiteY200" fmla="*/ 1666780 h 1684262"/>
              <a:gd name="connsiteX201" fmla="*/ 704225 w 1206260"/>
              <a:gd name="connsiteY201" fmla="*/ 1665256 h 1684262"/>
              <a:gd name="connsiteX202" fmla="*/ 705558 w 1206260"/>
              <a:gd name="connsiteY202" fmla="*/ 1667733 h 1684262"/>
              <a:gd name="connsiteX203" fmla="*/ 790045 w 1206260"/>
              <a:gd name="connsiteY203" fmla="*/ 1610106 h 1684262"/>
              <a:gd name="connsiteX204" fmla="*/ 752231 w 1206260"/>
              <a:gd name="connsiteY204" fmla="*/ 1664970 h 1684262"/>
              <a:gd name="connsiteX205" fmla="*/ 752231 w 1206260"/>
              <a:gd name="connsiteY205" fmla="*/ 1664779 h 1684262"/>
              <a:gd name="connsiteX206" fmla="*/ 857863 w 1206260"/>
              <a:gd name="connsiteY206" fmla="*/ 1591056 h 1684262"/>
              <a:gd name="connsiteX207" fmla="*/ 838813 w 1206260"/>
              <a:gd name="connsiteY207" fmla="*/ 1568958 h 1684262"/>
              <a:gd name="connsiteX208" fmla="*/ 836146 w 1206260"/>
              <a:gd name="connsiteY208" fmla="*/ 1564291 h 1684262"/>
              <a:gd name="connsiteX209" fmla="*/ 955179 w 1206260"/>
              <a:gd name="connsiteY209" fmla="*/ 1500720 h 1684262"/>
              <a:gd name="connsiteX210" fmla="*/ 1066493 w 1206260"/>
              <a:gd name="connsiteY210" fmla="*/ 1492065 h 1684262"/>
              <a:gd name="connsiteX211" fmla="*/ 857863 w 1206260"/>
              <a:gd name="connsiteY211" fmla="*/ 1591247 h 1684262"/>
              <a:gd name="connsiteX212" fmla="*/ 857863 w 1206260"/>
              <a:gd name="connsiteY212" fmla="*/ 1591056 h 1684262"/>
              <a:gd name="connsiteX213" fmla="*/ 1054979 w 1206260"/>
              <a:gd name="connsiteY213" fmla="*/ 1445037 h 1684262"/>
              <a:gd name="connsiteX214" fmla="*/ 916632 w 1206260"/>
              <a:gd name="connsiteY214" fmla="*/ 1468184 h 1684262"/>
              <a:gd name="connsiteX215" fmla="*/ 1028170 w 1206260"/>
              <a:gd name="connsiteY215" fmla="*/ 1445228 h 1684262"/>
              <a:gd name="connsiteX216" fmla="*/ 1054979 w 1206260"/>
              <a:gd name="connsiteY216" fmla="*/ 1445037 h 1684262"/>
              <a:gd name="connsiteX217" fmla="*/ 862816 w 1206260"/>
              <a:gd name="connsiteY217" fmla="*/ 1410462 h 1684262"/>
              <a:gd name="connsiteX218" fmla="*/ 647551 w 1206260"/>
              <a:gd name="connsiteY218" fmla="*/ 1448562 h 1684262"/>
              <a:gd name="connsiteX219" fmla="*/ 862816 w 1206260"/>
              <a:gd name="connsiteY219" fmla="*/ 1410653 h 1684262"/>
              <a:gd name="connsiteX220" fmla="*/ 862816 w 1206260"/>
              <a:gd name="connsiteY220" fmla="*/ 1410462 h 1684262"/>
              <a:gd name="connsiteX221" fmla="*/ 689842 w 1206260"/>
              <a:gd name="connsiteY221" fmla="*/ 1391412 h 1684262"/>
              <a:gd name="connsiteX222" fmla="*/ 924347 w 1206260"/>
              <a:gd name="connsiteY222" fmla="*/ 1306830 h 1684262"/>
              <a:gd name="connsiteX223" fmla="*/ 689842 w 1206260"/>
              <a:gd name="connsiteY223" fmla="*/ 1391412 h 1684262"/>
              <a:gd name="connsiteX224" fmla="*/ 1162663 w 1206260"/>
              <a:gd name="connsiteY224" fmla="*/ 1057085 h 1684262"/>
              <a:gd name="connsiteX225" fmla="*/ 1148756 w 1206260"/>
              <a:gd name="connsiteY225" fmla="*/ 1134428 h 1684262"/>
              <a:gd name="connsiteX226" fmla="*/ 1066841 w 1206260"/>
              <a:gd name="connsiteY226" fmla="*/ 1139762 h 1684262"/>
              <a:gd name="connsiteX227" fmla="*/ 1035790 w 1206260"/>
              <a:gd name="connsiteY227" fmla="*/ 1087755 h 1684262"/>
              <a:gd name="connsiteX228" fmla="*/ 1162663 w 1206260"/>
              <a:gd name="connsiteY228" fmla="*/ 1057085 h 1684262"/>
              <a:gd name="connsiteX229" fmla="*/ 987913 w 1206260"/>
              <a:gd name="connsiteY229" fmla="*/ 1181170 h 1684262"/>
              <a:gd name="connsiteX230" fmla="*/ 958923 w 1206260"/>
              <a:gd name="connsiteY230" fmla="*/ 1264444 h 1684262"/>
              <a:gd name="connsiteX231" fmla="*/ 905107 w 1206260"/>
              <a:gd name="connsiteY231" fmla="*/ 1118330 h 1684262"/>
              <a:gd name="connsiteX232" fmla="*/ 987913 w 1206260"/>
              <a:gd name="connsiteY232"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8263 w 1206260"/>
              <a:gd name="connsiteY51" fmla="*/ 1308259 h 1684262"/>
              <a:gd name="connsiteX52" fmla="*/ 247691 w 1206260"/>
              <a:gd name="connsiteY52" fmla="*/ 1308735 h 1684262"/>
              <a:gd name="connsiteX53" fmla="*/ 229880 w 1206260"/>
              <a:gd name="connsiteY53" fmla="*/ 1312259 h 1684262"/>
              <a:gd name="connsiteX54" fmla="*/ 146155 w 1206260"/>
              <a:gd name="connsiteY54" fmla="*/ 1230344 h 1684262"/>
              <a:gd name="connsiteX55" fmla="*/ 115389 w 1206260"/>
              <a:gd name="connsiteY55" fmla="*/ 1430369 h 1684262"/>
              <a:gd name="connsiteX56" fmla="*/ 349799 w 1206260"/>
              <a:gd name="connsiteY56" fmla="*/ 1480280 h 1684262"/>
              <a:gd name="connsiteX57" fmla="*/ 299507 w 1206260"/>
              <a:gd name="connsiteY57" fmla="*/ 1464659 h 1684262"/>
              <a:gd name="connsiteX58" fmla="*/ 321034 w 1206260"/>
              <a:gd name="connsiteY58" fmla="*/ 1477042 h 1684262"/>
              <a:gd name="connsiteX59" fmla="*/ 330559 w 1206260"/>
              <a:gd name="connsiteY59" fmla="*/ 1484376 h 1684262"/>
              <a:gd name="connsiteX60" fmla="*/ 388280 w 1206260"/>
              <a:gd name="connsiteY60" fmla="*/ 1545717 h 1684262"/>
              <a:gd name="connsiteX61" fmla="*/ 348847 w 1206260"/>
              <a:gd name="connsiteY61" fmla="*/ 1542479 h 1684262"/>
              <a:gd name="connsiteX62" fmla="*/ 255883 w 1206260"/>
              <a:gd name="connsiteY62" fmla="*/ 1502664 h 1684262"/>
              <a:gd name="connsiteX63" fmla="*/ 255883 w 1206260"/>
              <a:gd name="connsiteY63" fmla="*/ 1502664 h 1684262"/>
              <a:gd name="connsiteX64" fmla="*/ 239976 w 1206260"/>
              <a:gd name="connsiteY64" fmla="*/ 1484281 h 1684262"/>
              <a:gd name="connsiteX65" fmla="*/ 203495 w 1206260"/>
              <a:gd name="connsiteY65" fmla="*/ 1484281 h 1684262"/>
              <a:gd name="connsiteX66" fmla="*/ 187303 w 1206260"/>
              <a:gd name="connsiteY66" fmla="*/ 1499140 h 1684262"/>
              <a:gd name="connsiteX67" fmla="*/ 490674 w 1206260"/>
              <a:gd name="connsiteY67" fmla="*/ 1673352 h 1684262"/>
              <a:gd name="connsiteX68" fmla="*/ 757374 w 1206260"/>
              <a:gd name="connsiteY68" fmla="*/ 1682401 h 1684262"/>
              <a:gd name="connsiteX69" fmla="*/ 988070 w 1206260"/>
              <a:gd name="connsiteY69" fmla="*/ 1594485 h 1684262"/>
              <a:gd name="connsiteX70" fmla="*/ 1152566 w 1206260"/>
              <a:gd name="connsiteY70" fmla="*/ 1394460 h 1684262"/>
              <a:gd name="connsiteX71" fmla="*/ 918822 w 1206260"/>
              <a:gd name="connsiteY71" fmla="*/ 1363507 h 1684262"/>
              <a:gd name="connsiteX72" fmla="*/ 802904 w 1206260"/>
              <a:gd name="connsiteY72" fmla="*/ 1350454 h 1684262"/>
              <a:gd name="connsiteX73" fmla="*/ 841956 w 1206260"/>
              <a:gd name="connsiteY73" fmla="*/ 1326547 h 1684262"/>
              <a:gd name="connsiteX74" fmla="*/ 1018286 w 1206260"/>
              <a:gd name="connsiteY74" fmla="*/ 1315425 h 1684262"/>
              <a:gd name="connsiteX75" fmla="*/ 980354 w 1206260"/>
              <a:gd name="connsiteY75" fmla="*/ 1268921 h 1684262"/>
              <a:gd name="connsiteX76" fmla="*/ 1091488 w 1206260"/>
              <a:gd name="connsiteY76" fmla="*/ 1221043 h 1684262"/>
              <a:gd name="connsiteX77" fmla="*/ 911203 w 1206260"/>
              <a:gd name="connsiteY77" fmla="*/ 1022890 h 1684262"/>
              <a:gd name="connsiteX78" fmla="*/ 1193429 w 1206260"/>
              <a:gd name="connsiteY78" fmla="*/ 899446 h 1684262"/>
              <a:gd name="connsiteX79" fmla="*/ 759089 w 1206260"/>
              <a:gd name="connsiteY79" fmla="*/ 61246 h 1684262"/>
              <a:gd name="connsiteX80" fmla="*/ 720989 w 1206260"/>
              <a:gd name="connsiteY80" fmla="*/ 145828 h 1684262"/>
              <a:gd name="connsiteX81" fmla="*/ 759089 w 1206260"/>
              <a:gd name="connsiteY81" fmla="*/ 61436 h 1684262"/>
              <a:gd name="connsiteX82" fmla="*/ 759089 w 1206260"/>
              <a:gd name="connsiteY82" fmla="*/ 61246 h 1684262"/>
              <a:gd name="connsiteX83" fmla="*/ 363611 w 1206260"/>
              <a:gd name="connsiteY83" fmla="*/ 545783 h 1684262"/>
              <a:gd name="connsiteX84" fmla="*/ 348275 w 1206260"/>
              <a:gd name="connsiteY84" fmla="*/ 553498 h 1684262"/>
              <a:gd name="connsiteX85" fmla="*/ 363611 w 1206260"/>
              <a:gd name="connsiteY85" fmla="*/ 545783 h 1684262"/>
              <a:gd name="connsiteX86" fmla="*/ 232451 w 1206260"/>
              <a:gd name="connsiteY86" fmla="*/ 523113 h 1684262"/>
              <a:gd name="connsiteX87" fmla="*/ 254694 w 1206260"/>
              <a:gd name="connsiteY87" fmla="*/ 664096 h 1684262"/>
              <a:gd name="connsiteX88" fmla="*/ 232451 w 1206260"/>
              <a:gd name="connsiteY88" fmla="*/ 523113 h 1684262"/>
              <a:gd name="connsiteX89" fmla="*/ 340084 w 1206260"/>
              <a:gd name="connsiteY89" fmla="*/ 692277 h 1684262"/>
              <a:gd name="connsiteX90" fmla="*/ 470767 w 1206260"/>
              <a:gd name="connsiteY90" fmla="*/ 684562 h 1684262"/>
              <a:gd name="connsiteX91" fmla="*/ 340084 w 1206260"/>
              <a:gd name="connsiteY91" fmla="*/ 691896 h 1684262"/>
              <a:gd name="connsiteX92" fmla="*/ 340084 w 1206260"/>
              <a:gd name="connsiteY92" fmla="*/ 692277 h 1684262"/>
              <a:gd name="connsiteX93" fmla="*/ 382375 w 1206260"/>
              <a:gd name="connsiteY93" fmla="*/ 615410 h 1684262"/>
              <a:gd name="connsiteX94" fmla="*/ 516868 w 1206260"/>
              <a:gd name="connsiteY94" fmla="*/ 688372 h 1684262"/>
              <a:gd name="connsiteX95" fmla="*/ 382661 w 1206260"/>
              <a:gd name="connsiteY95" fmla="*/ 615029 h 1684262"/>
              <a:gd name="connsiteX96" fmla="*/ 382375 w 1206260"/>
              <a:gd name="connsiteY96" fmla="*/ 615410 h 1684262"/>
              <a:gd name="connsiteX97" fmla="*/ 201400 w 1206260"/>
              <a:gd name="connsiteY97" fmla="*/ 907542 h 1684262"/>
              <a:gd name="connsiteX98" fmla="*/ 163300 w 1206260"/>
              <a:gd name="connsiteY98" fmla="*/ 838295 h 1684262"/>
              <a:gd name="connsiteX99" fmla="*/ 201686 w 1206260"/>
              <a:gd name="connsiteY99" fmla="*/ 907161 h 1684262"/>
              <a:gd name="connsiteX100" fmla="*/ 201400 w 1206260"/>
              <a:gd name="connsiteY100" fmla="*/ 907542 h 1684262"/>
              <a:gd name="connsiteX101" fmla="*/ 97811 w 1206260"/>
              <a:gd name="connsiteY101" fmla="*/ 1285557 h 1684262"/>
              <a:gd name="connsiteX102" fmla="*/ 123279 w 1206260"/>
              <a:gd name="connsiteY102" fmla="*/ 1264178 h 1684262"/>
              <a:gd name="connsiteX103" fmla="*/ 231975 w 1206260"/>
              <a:gd name="connsiteY103" fmla="*/ 1341501 h 1684262"/>
              <a:gd name="connsiteX104" fmla="*/ 97811 w 1206260"/>
              <a:gd name="connsiteY104" fmla="*/ 1285557 h 1684262"/>
              <a:gd name="connsiteX105" fmla="*/ 232928 w 1206260"/>
              <a:gd name="connsiteY105" fmla="*/ 1376077 h 1684262"/>
              <a:gd name="connsiteX106" fmla="*/ 279029 w 1206260"/>
              <a:gd name="connsiteY106" fmla="*/ 1379887 h 1684262"/>
              <a:gd name="connsiteX107" fmla="*/ 232451 w 1206260"/>
              <a:gd name="connsiteY107" fmla="*/ 1376077 h 1684262"/>
              <a:gd name="connsiteX108" fmla="*/ 232928 w 1206260"/>
              <a:gd name="connsiteY108" fmla="*/ 1376077 h 1684262"/>
              <a:gd name="connsiteX109" fmla="*/ 856244 w 1206260"/>
              <a:gd name="connsiteY109" fmla="*/ 715613 h 1684262"/>
              <a:gd name="connsiteX110" fmla="*/ 817635 w 1206260"/>
              <a:gd name="connsiteY110" fmla="*/ 708913 h 1684262"/>
              <a:gd name="connsiteX111" fmla="*/ 721084 w 1206260"/>
              <a:gd name="connsiteY111" fmla="*/ 657225 h 1684262"/>
              <a:gd name="connsiteX112" fmla="*/ 855767 w 1206260"/>
              <a:gd name="connsiteY112" fmla="*/ 715613 h 1684262"/>
              <a:gd name="connsiteX113" fmla="*/ 856244 w 1206260"/>
              <a:gd name="connsiteY113" fmla="*/ 715613 h 1684262"/>
              <a:gd name="connsiteX114" fmla="*/ 663458 w 1206260"/>
              <a:gd name="connsiteY114" fmla="*/ 722662 h 1684262"/>
              <a:gd name="connsiteX115" fmla="*/ 644408 w 1206260"/>
              <a:gd name="connsiteY115" fmla="*/ 807149 h 1684262"/>
              <a:gd name="connsiteX116" fmla="*/ 662981 w 1206260"/>
              <a:gd name="connsiteY116" fmla="*/ 723138 h 1684262"/>
              <a:gd name="connsiteX117" fmla="*/ 663458 w 1206260"/>
              <a:gd name="connsiteY117" fmla="*/ 722662 h 1684262"/>
              <a:gd name="connsiteX118" fmla="*/ 628882 w 1206260"/>
              <a:gd name="connsiteY118" fmla="*/ 753332 h 1684262"/>
              <a:gd name="connsiteX119" fmla="*/ 655742 w 1206260"/>
              <a:gd name="connsiteY119" fmla="*/ 726472 h 1684262"/>
              <a:gd name="connsiteX120" fmla="*/ 628406 w 1206260"/>
              <a:gd name="connsiteY120" fmla="*/ 753332 h 1684262"/>
              <a:gd name="connsiteX121" fmla="*/ 628882 w 1206260"/>
              <a:gd name="connsiteY121" fmla="*/ 753332 h 1684262"/>
              <a:gd name="connsiteX122" fmla="*/ 771090 w 1206260"/>
              <a:gd name="connsiteY122" fmla="*/ 757237 h 1684262"/>
              <a:gd name="connsiteX123" fmla="*/ 690318 w 1206260"/>
              <a:gd name="connsiteY123" fmla="*/ 822579 h 1684262"/>
              <a:gd name="connsiteX124" fmla="*/ 770614 w 1206260"/>
              <a:gd name="connsiteY124" fmla="*/ 757237 h 1684262"/>
              <a:gd name="connsiteX125" fmla="*/ 771090 w 1206260"/>
              <a:gd name="connsiteY125" fmla="*/ 757237 h 1684262"/>
              <a:gd name="connsiteX126" fmla="*/ 759565 w 1206260"/>
              <a:gd name="connsiteY126" fmla="*/ 538162 h 1684262"/>
              <a:gd name="connsiteX127" fmla="*/ 851767 w 1206260"/>
              <a:gd name="connsiteY127" fmla="*/ 480536 h 1684262"/>
              <a:gd name="connsiteX128" fmla="*/ 759089 w 1206260"/>
              <a:gd name="connsiteY128" fmla="*/ 538067 h 1684262"/>
              <a:gd name="connsiteX129" fmla="*/ 759565 w 1206260"/>
              <a:gd name="connsiteY129" fmla="*/ 538162 h 1684262"/>
              <a:gd name="connsiteX130" fmla="*/ 877961 w 1206260"/>
              <a:gd name="connsiteY130" fmla="*/ 342138 h 1684262"/>
              <a:gd name="connsiteX131" fmla="*/ 812619 w 1206260"/>
              <a:gd name="connsiteY131" fmla="*/ 442055 h 1684262"/>
              <a:gd name="connsiteX132" fmla="*/ 877961 w 1206260"/>
              <a:gd name="connsiteY132" fmla="*/ 342138 h 1684262"/>
              <a:gd name="connsiteX133" fmla="*/ 681841 w 1206260"/>
              <a:gd name="connsiteY133" fmla="*/ 323088 h 1684262"/>
              <a:gd name="connsiteX134" fmla="*/ 758803 w 1206260"/>
              <a:gd name="connsiteY134" fmla="*/ 430816 h 1684262"/>
              <a:gd name="connsiteX135" fmla="*/ 643455 w 1206260"/>
              <a:gd name="connsiteY135" fmla="*/ 396145 h 1684262"/>
              <a:gd name="connsiteX136" fmla="*/ 639550 w 1206260"/>
              <a:gd name="connsiteY136" fmla="*/ 438436 h 1684262"/>
              <a:gd name="connsiteX137" fmla="*/ 682127 w 1206260"/>
              <a:gd name="connsiteY137" fmla="*/ 323088 h 1684262"/>
              <a:gd name="connsiteX138" fmla="*/ 681841 w 1206260"/>
              <a:gd name="connsiteY138" fmla="*/ 323088 h 1684262"/>
              <a:gd name="connsiteX139" fmla="*/ 351323 w 1206260"/>
              <a:gd name="connsiteY139" fmla="*/ 219361 h 1684262"/>
              <a:gd name="connsiteX140" fmla="*/ 383994 w 1206260"/>
              <a:gd name="connsiteY140" fmla="*/ 183070 h 1684262"/>
              <a:gd name="connsiteX141" fmla="*/ 403711 w 1206260"/>
              <a:gd name="connsiteY141" fmla="*/ 175069 h 1684262"/>
              <a:gd name="connsiteX142" fmla="*/ 411331 w 1206260"/>
              <a:gd name="connsiteY142" fmla="*/ 176117 h 1684262"/>
              <a:gd name="connsiteX143" fmla="*/ 569351 w 1206260"/>
              <a:gd name="connsiteY143" fmla="*/ 242792 h 1684262"/>
              <a:gd name="connsiteX144" fmla="*/ 569922 w 1206260"/>
              <a:gd name="connsiteY144" fmla="*/ 242792 h 1684262"/>
              <a:gd name="connsiteX145" fmla="*/ 558873 w 1206260"/>
              <a:gd name="connsiteY145" fmla="*/ 299942 h 1684262"/>
              <a:gd name="connsiteX146" fmla="*/ 351609 w 1206260"/>
              <a:gd name="connsiteY146" fmla="*/ 219075 h 1684262"/>
              <a:gd name="connsiteX147" fmla="*/ 351323 w 1206260"/>
              <a:gd name="connsiteY147" fmla="*/ 219361 h 1684262"/>
              <a:gd name="connsiteX148" fmla="*/ 470767 w 1206260"/>
              <a:gd name="connsiteY148" fmla="*/ 361188 h 1684262"/>
              <a:gd name="connsiteX149" fmla="*/ 566874 w 1206260"/>
              <a:gd name="connsiteY149" fmla="*/ 503396 h 1684262"/>
              <a:gd name="connsiteX150" fmla="*/ 470767 w 1206260"/>
              <a:gd name="connsiteY150" fmla="*/ 361188 h 1684262"/>
              <a:gd name="connsiteX151" fmla="*/ 632216 w 1206260"/>
              <a:gd name="connsiteY151" fmla="*/ 453485 h 1684262"/>
              <a:gd name="connsiteX152" fmla="*/ 699367 w 1206260"/>
              <a:gd name="connsiteY152" fmla="*/ 515112 h 1684262"/>
              <a:gd name="connsiteX153" fmla="*/ 759089 w 1206260"/>
              <a:gd name="connsiteY153" fmla="*/ 438055 h 1684262"/>
              <a:gd name="connsiteX154" fmla="*/ 678317 w 1206260"/>
              <a:gd name="connsiteY154" fmla="*/ 611029 h 1684262"/>
              <a:gd name="connsiteX155" fmla="*/ 640217 w 1206260"/>
              <a:gd name="connsiteY155" fmla="*/ 587978 h 1684262"/>
              <a:gd name="connsiteX156" fmla="*/ 632216 w 1206260"/>
              <a:gd name="connsiteY156" fmla="*/ 453581 h 1684262"/>
              <a:gd name="connsiteX157" fmla="*/ 632216 w 1206260"/>
              <a:gd name="connsiteY157" fmla="*/ 453485 h 1684262"/>
              <a:gd name="connsiteX158" fmla="*/ 686032 w 1206260"/>
              <a:gd name="connsiteY158" fmla="*/ 837819 h 1684262"/>
              <a:gd name="connsiteX159" fmla="*/ 628310 w 1206260"/>
              <a:gd name="connsiteY159" fmla="*/ 930116 h 1684262"/>
              <a:gd name="connsiteX160" fmla="*/ 686032 w 1206260"/>
              <a:gd name="connsiteY160" fmla="*/ 837914 h 1684262"/>
              <a:gd name="connsiteX161" fmla="*/ 686032 w 1206260"/>
              <a:gd name="connsiteY161" fmla="*/ 837819 h 1684262"/>
              <a:gd name="connsiteX162" fmla="*/ 743658 w 1206260"/>
              <a:gd name="connsiteY162" fmla="*/ 1291400 h 1684262"/>
              <a:gd name="connsiteX163" fmla="*/ 547634 w 1206260"/>
              <a:gd name="connsiteY163" fmla="*/ 1206818 h 1684262"/>
              <a:gd name="connsiteX164" fmla="*/ 573446 w 1206260"/>
              <a:gd name="connsiteY164" fmla="*/ 1222439 h 1684262"/>
              <a:gd name="connsiteX165" fmla="*/ 603450 w 1206260"/>
              <a:gd name="connsiteY165" fmla="*/ 1227487 h 1684262"/>
              <a:gd name="connsiteX166" fmla="*/ 743658 w 1206260"/>
              <a:gd name="connsiteY166" fmla="*/ 1291495 h 1684262"/>
              <a:gd name="connsiteX167" fmla="*/ 743658 w 1206260"/>
              <a:gd name="connsiteY167" fmla="*/ 1291400 h 1684262"/>
              <a:gd name="connsiteX168" fmla="*/ 578399 w 1206260"/>
              <a:gd name="connsiteY168" fmla="*/ 945452 h 1684262"/>
              <a:gd name="connsiteX169" fmla="*/ 689842 w 1206260"/>
              <a:gd name="connsiteY169" fmla="*/ 1122236 h 1684262"/>
              <a:gd name="connsiteX170" fmla="*/ 578399 w 1206260"/>
              <a:gd name="connsiteY170" fmla="*/ 945547 h 1684262"/>
              <a:gd name="connsiteX171" fmla="*/ 578399 w 1206260"/>
              <a:gd name="connsiteY171" fmla="*/ 945452 h 1684262"/>
              <a:gd name="connsiteX172" fmla="*/ 351609 w 1206260"/>
              <a:gd name="connsiteY172" fmla="*/ 1045464 h 1684262"/>
              <a:gd name="connsiteX173" fmla="*/ 382375 w 1206260"/>
              <a:gd name="connsiteY173" fmla="*/ 887825 h 1684262"/>
              <a:gd name="connsiteX174" fmla="*/ 351609 w 1206260"/>
              <a:gd name="connsiteY174" fmla="*/ 1045559 h 1684262"/>
              <a:gd name="connsiteX175" fmla="*/ 351609 w 1206260"/>
              <a:gd name="connsiteY175" fmla="*/ 1045464 h 1684262"/>
              <a:gd name="connsiteX176" fmla="*/ 420761 w 1206260"/>
              <a:gd name="connsiteY176" fmla="*/ 1018413 h 1684262"/>
              <a:gd name="connsiteX177" fmla="*/ 605260 w 1206260"/>
              <a:gd name="connsiteY177" fmla="*/ 1180338 h 1684262"/>
              <a:gd name="connsiteX178" fmla="*/ 420761 w 1206260"/>
              <a:gd name="connsiteY178" fmla="*/ 1018413 h 1684262"/>
              <a:gd name="connsiteX179" fmla="*/ 366944 w 1206260"/>
              <a:gd name="connsiteY179" fmla="*/ 1414272 h 1684262"/>
              <a:gd name="connsiteX180" fmla="*/ 597640 w 1206260"/>
              <a:gd name="connsiteY180" fmla="*/ 1460468 h 1684262"/>
              <a:gd name="connsiteX181" fmla="*/ 366944 w 1206260"/>
              <a:gd name="connsiteY181" fmla="*/ 1414463 h 1684262"/>
              <a:gd name="connsiteX182" fmla="*/ 366944 w 1206260"/>
              <a:gd name="connsiteY182" fmla="*/ 1414272 h 1684262"/>
              <a:gd name="connsiteX183" fmla="*/ 536108 w 1206260"/>
              <a:gd name="connsiteY183" fmla="*/ 1644968 h 1684262"/>
              <a:gd name="connsiteX184" fmla="*/ 498008 w 1206260"/>
              <a:gd name="connsiteY184" fmla="*/ 1625918 h 1684262"/>
              <a:gd name="connsiteX185" fmla="*/ 471148 w 1206260"/>
              <a:gd name="connsiteY185" fmla="*/ 1618202 h 1684262"/>
              <a:gd name="connsiteX186" fmla="*/ 471148 w 1206260"/>
              <a:gd name="connsiteY186" fmla="*/ 1664399 h 1684262"/>
              <a:gd name="connsiteX187" fmla="*/ 401901 w 1206260"/>
              <a:gd name="connsiteY187" fmla="*/ 1579817 h 1684262"/>
              <a:gd name="connsiteX188" fmla="*/ 536108 w 1206260"/>
              <a:gd name="connsiteY188" fmla="*/ 1645158 h 1684262"/>
              <a:gd name="connsiteX189" fmla="*/ 536108 w 1206260"/>
              <a:gd name="connsiteY189" fmla="*/ 1644968 h 1684262"/>
              <a:gd name="connsiteX190" fmla="*/ 616785 w 1206260"/>
              <a:gd name="connsiteY190" fmla="*/ 1564196 h 1684262"/>
              <a:gd name="connsiteX191" fmla="*/ 555349 w 1206260"/>
              <a:gd name="connsiteY191" fmla="*/ 1541145 h 1684262"/>
              <a:gd name="connsiteX192" fmla="*/ 638597 w 1206260"/>
              <a:gd name="connsiteY192" fmla="*/ 1493520 h 1684262"/>
              <a:gd name="connsiteX193" fmla="*/ 739848 w 1206260"/>
              <a:gd name="connsiteY193" fmla="*/ 1525715 h 1684262"/>
              <a:gd name="connsiteX194" fmla="*/ 616785 w 1206260"/>
              <a:gd name="connsiteY194" fmla="*/ 1564386 h 1684262"/>
              <a:gd name="connsiteX195" fmla="*/ 616785 w 1206260"/>
              <a:gd name="connsiteY195" fmla="*/ 1564196 h 1684262"/>
              <a:gd name="connsiteX196" fmla="*/ 752231 w 1206260"/>
              <a:gd name="connsiteY196" fmla="*/ 1664779 h 1684262"/>
              <a:gd name="connsiteX197" fmla="*/ 739658 w 1206260"/>
              <a:gd name="connsiteY197" fmla="*/ 1664779 h 1684262"/>
              <a:gd name="connsiteX198" fmla="*/ 731180 w 1206260"/>
              <a:gd name="connsiteY198" fmla="*/ 1664779 h 1684262"/>
              <a:gd name="connsiteX199" fmla="*/ 727561 w 1206260"/>
              <a:gd name="connsiteY199" fmla="*/ 1664779 h 1684262"/>
              <a:gd name="connsiteX200" fmla="*/ 713750 w 1206260"/>
              <a:gd name="connsiteY200" fmla="*/ 1666780 h 1684262"/>
              <a:gd name="connsiteX201" fmla="*/ 704225 w 1206260"/>
              <a:gd name="connsiteY201" fmla="*/ 1665256 h 1684262"/>
              <a:gd name="connsiteX202" fmla="*/ 705558 w 1206260"/>
              <a:gd name="connsiteY202" fmla="*/ 1667733 h 1684262"/>
              <a:gd name="connsiteX203" fmla="*/ 790045 w 1206260"/>
              <a:gd name="connsiteY203" fmla="*/ 1610106 h 1684262"/>
              <a:gd name="connsiteX204" fmla="*/ 752231 w 1206260"/>
              <a:gd name="connsiteY204" fmla="*/ 1664970 h 1684262"/>
              <a:gd name="connsiteX205" fmla="*/ 752231 w 1206260"/>
              <a:gd name="connsiteY205" fmla="*/ 1664779 h 1684262"/>
              <a:gd name="connsiteX206" fmla="*/ 857863 w 1206260"/>
              <a:gd name="connsiteY206" fmla="*/ 1591056 h 1684262"/>
              <a:gd name="connsiteX207" fmla="*/ 838813 w 1206260"/>
              <a:gd name="connsiteY207" fmla="*/ 1568958 h 1684262"/>
              <a:gd name="connsiteX208" fmla="*/ 836146 w 1206260"/>
              <a:gd name="connsiteY208" fmla="*/ 1564291 h 1684262"/>
              <a:gd name="connsiteX209" fmla="*/ 955179 w 1206260"/>
              <a:gd name="connsiteY209" fmla="*/ 1500720 h 1684262"/>
              <a:gd name="connsiteX210" fmla="*/ 1066493 w 1206260"/>
              <a:gd name="connsiteY210" fmla="*/ 1492065 h 1684262"/>
              <a:gd name="connsiteX211" fmla="*/ 857863 w 1206260"/>
              <a:gd name="connsiteY211" fmla="*/ 1591247 h 1684262"/>
              <a:gd name="connsiteX212" fmla="*/ 857863 w 1206260"/>
              <a:gd name="connsiteY212" fmla="*/ 1591056 h 1684262"/>
              <a:gd name="connsiteX213" fmla="*/ 1054979 w 1206260"/>
              <a:gd name="connsiteY213" fmla="*/ 1445037 h 1684262"/>
              <a:gd name="connsiteX214" fmla="*/ 916632 w 1206260"/>
              <a:gd name="connsiteY214" fmla="*/ 1468184 h 1684262"/>
              <a:gd name="connsiteX215" fmla="*/ 1028170 w 1206260"/>
              <a:gd name="connsiteY215" fmla="*/ 1445228 h 1684262"/>
              <a:gd name="connsiteX216" fmla="*/ 1054979 w 1206260"/>
              <a:gd name="connsiteY216" fmla="*/ 1445037 h 1684262"/>
              <a:gd name="connsiteX217" fmla="*/ 862816 w 1206260"/>
              <a:gd name="connsiteY217" fmla="*/ 1410462 h 1684262"/>
              <a:gd name="connsiteX218" fmla="*/ 647551 w 1206260"/>
              <a:gd name="connsiteY218" fmla="*/ 1448562 h 1684262"/>
              <a:gd name="connsiteX219" fmla="*/ 862816 w 1206260"/>
              <a:gd name="connsiteY219" fmla="*/ 1410653 h 1684262"/>
              <a:gd name="connsiteX220" fmla="*/ 862816 w 1206260"/>
              <a:gd name="connsiteY220" fmla="*/ 1410462 h 1684262"/>
              <a:gd name="connsiteX221" fmla="*/ 689842 w 1206260"/>
              <a:gd name="connsiteY221" fmla="*/ 1391412 h 1684262"/>
              <a:gd name="connsiteX222" fmla="*/ 924347 w 1206260"/>
              <a:gd name="connsiteY222" fmla="*/ 1306830 h 1684262"/>
              <a:gd name="connsiteX223" fmla="*/ 689842 w 1206260"/>
              <a:gd name="connsiteY223" fmla="*/ 1391412 h 1684262"/>
              <a:gd name="connsiteX224" fmla="*/ 1162663 w 1206260"/>
              <a:gd name="connsiteY224" fmla="*/ 1057085 h 1684262"/>
              <a:gd name="connsiteX225" fmla="*/ 1148756 w 1206260"/>
              <a:gd name="connsiteY225" fmla="*/ 1134428 h 1684262"/>
              <a:gd name="connsiteX226" fmla="*/ 1066841 w 1206260"/>
              <a:gd name="connsiteY226" fmla="*/ 1139762 h 1684262"/>
              <a:gd name="connsiteX227" fmla="*/ 1035790 w 1206260"/>
              <a:gd name="connsiteY227" fmla="*/ 1087755 h 1684262"/>
              <a:gd name="connsiteX228" fmla="*/ 1162663 w 1206260"/>
              <a:gd name="connsiteY228" fmla="*/ 1057085 h 1684262"/>
              <a:gd name="connsiteX229" fmla="*/ 987913 w 1206260"/>
              <a:gd name="connsiteY229" fmla="*/ 1181170 h 1684262"/>
              <a:gd name="connsiteX230" fmla="*/ 958923 w 1206260"/>
              <a:gd name="connsiteY230" fmla="*/ 1264444 h 1684262"/>
              <a:gd name="connsiteX231" fmla="*/ 905107 w 1206260"/>
              <a:gd name="connsiteY231" fmla="*/ 1118330 h 1684262"/>
              <a:gd name="connsiteX232" fmla="*/ 987913 w 1206260"/>
              <a:gd name="connsiteY232"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8263 w 1206260"/>
              <a:gd name="connsiteY51" fmla="*/ 1308259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30559 w 1206260"/>
              <a:gd name="connsiteY58" fmla="*/ 1484376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67759 w 1206260"/>
              <a:gd name="connsiteY51" fmla="*/ 1325319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30559 w 1206260"/>
              <a:gd name="connsiteY58" fmla="*/ 1484376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29880 w 1206260"/>
              <a:gd name="connsiteY51" fmla="*/ 1312259 h 1684262"/>
              <a:gd name="connsiteX52" fmla="*/ 146155 w 1206260"/>
              <a:gd name="connsiteY52" fmla="*/ 1230344 h 1684262"/>
              <a:gd name="connsiteX53" fmla="*/ 115389 w 1206260"/>
              <a:gd name="connsiteY53" fmla="*/ 1430369 h 1684262"/>
              <a:gd name="connsiteX54" fmla="*/ 349799 w 1206260"/>
              <a:gd name="connsiteY54" fmla="*/ 1480280 h 1684262"/>
              <a:gd name="connsiteX55" fmla="*/ 299507 w 1206260"/>
              <a:gd name="connsiteY55" fmla="*/ 1464659 h 1684262"/>
              <a:gd name="connsiteX56" fmla="*/ 321034 w 1206260"/>
              <a:gd name="connsiteY56" fmla="*/ 1477042 h 1684262"/>
              <a:gd name="connsiteX57" fmla="*/ 330559 w 1206260"/>
              <a:gd name="connsiteY57" fmla="*/ 1484376 h 1684262"/>
              <a:gd name="connsiteX58" fmla="*/ 388280 w 1206260"/>
              <a:gd name="connsiteY58" fmla="*/ 1545717 h 1684262"/>
              <a:gd name="connsiteX59" fmla="*/ 348847 w 1206260"/>
              <a:gd name="connsiteY59" fmla="*/ 1542479 h 1684262"/>
              <a:gd name="connsiteX60" fmla="*/ 255883 w 1206260"/>
              <a:gd name="connsiteY60" fmla="*/ 1502664 h 1684262"/>
              <a:gd name="connsiteX61" fmla="*/ 255883 w 1206260"/>
              <a:gd name="connsiteY61" fmla="*/ 1502664 h 1684262"/>
              <a:gd name="connsiteX62" fmla="*/ 239976 w 1206260"/>
              <a:gd name="connsiteY62" fmla="*/ 1484281 h 1684262"/>
              <a:gd name="connsiteX63" fmla="*/ 203495 w 1206260"/>
              <a:gd name="connsiteY63" fmla="*/ 1484281 h 1684262"/>
              <a:gd name="connsiteX64" fmla="*/ 187303 w 1206260"/>
              <a:gd name="connsiteY64" fmla="*/ 1499140 h 1684262"/>
              <a:gd name="connsiteX65" fmla="*/ 490674 w 1206260"/>
              <a:gd name="connsiteY65" fmla="*/ 1673352 h 1684262"/>
              <a:gd name="connsiteX66" fmla="*/ 757374 w 1206260"/>
              <a:gd name="connsiteY66" fmla="*/ 1682401 h 1684262"/>
              <a:gd name="connsiteX67" fmla="*/ 988070 w 1206260"/>
              <a:gd name="connsiteY67" fmla="*/ 1594485 h 1684262"/>
              <a:gd name="connsiteX68" fmla="*/ 1152566 w 1206260"/>
              <a:gd name="connsiteY68" fmla="*/ 1394460 h 1684262"/>
              <a:gd name="connsiteX69" fmla="*/ 918822 w 1206260"/>
              <a:gd name="connsiteY69" fmla="*/ 1363507 h 1684262"/>
              <a:gd name="connsiteX70" fmla="*/ 802904 w 1206260"/>
              <a:gd name="connsiteY70" fmla="*/ 1350454 h 1684262"/>
              <a:gd name="connsiteX71" fmla="*/ 841956 w 1206260"/>
              <a:gd name="connsiteY71" fmla="*/ 1326547 h 1684262"/>
              <a:gd name="connsiteX72" fmla="*/ 1018286 w 1206260"/>
              <a:gd name="connsiteY72" fmla="*/ 1315425 h 1684262"/>
              <a:gd name="connsiteX73" fmla="*/ 980354 w 1206260"/>
              <a:gd name="connsiteY73" fmla="*/ 1268921 h 1684262"/>
              <a:gd name="connsiteX74" fmla="*/ 1091488 w 1206260"/>
              <a:gd name="connsiteY74" fmla="*/ 1221043 h 1684262"/>
              <a:gd name="connsiteX75" fmla="*/ 911203 w 1206260"/>
              <a:gd name="connsiteY75" fmla="*/ 1022890 h 1684262"/>
              <a:gd name="connsiteX76" fmla="*/ 1193429 w 1206260"/>
              <a:gd name="connsiteY76" fmla="*/ 899446 h 1684262"/>
              <a:gd name="connsiteX77" fmla="*/ 759089 w 1206260"/>
              <a:gd name="connsiteY77" fmla="*/ 61246 h 1684262"/>
              <a:gd name="connsiteX78" fmla="*/ 720989 w 1206260"/>
              <a:gd name="connsiteY78" fmla="*/ 145828 h 1684262"/>
              <a:gd name="connsiteX79" fmla="*/ 759089 w 1206260"/>
              <a:gd name="connsiteY79" fmla="*/ 61436 h 1684262"/>
              <a:gd name="connsiteX80" fmla="*/ 759089 w 1206260"/>
              <a:gd name="connsiteY80" fmla="*/ 61246 h 1684262"/>
              <a:gd name="connsiteX81" fmla="*/ 363611 w 1206260"/>
              <a:gd name="connsiteY81" fmla="*/ 545783 h 1684262"/>
              <a:gd name="connsiteX82" fmla="*/ 348275 w 1206260"/>
              <a:gd name="connsiteY82" fmla="*/ 553498 h 1684262"/>
              <a:gd name="connsiteX83" fmla="*/ 363611 w 1206260"/>
              <a:gd name="connsiteY83" fmla="*/ 545783 h 1684262"/>
              <a:gd name="connsiteX84" fmla="*/ 232451 w 1206260"/>
              <a:gd name="connsiteY84" fmla="*/ 523113 h 1684262"/>
              <a:gd name="connsiteX85" fmla="*/ 254694 w 1206260"/>
              <a:gd name="connsiteY85" fmla="*/ 664096 h 1684262"/>
              <a:gd name="connsiteX86" fmla="*/ 232451 w 1206260"/>
              <a:gd name="connsiteY86" fmla="*/ 523113 h 1684262"/>
              <a:gd name="connsiteX87" fmla="*/ 340084 w 1206260"/>
              <a:gd name="connsiteY87" fmla="*/ 692277 h 1684262"/>
              <a:gd name="connsiteX88" fmla="*/ 470767 w 1206260"/>
              <a:gd name="connsiteY88" fmla="*/ 684562 h 1684262"/>
              <a:gd name="connsiteX89" fmla="*/ 340084 w 1206260"/>
              <a:gd name="connsiteY89" fmla="*/ 691896 h 1684262"/>
              <a:gd name="connsiteX90" fmla="*/ 340084 w 1206260"/>
              <a:gd name="connsiteY90" fmla="*/ 692277 h 1684262"/>
              <a:gd name="connsiteX91" fmla="*/ 382375 w 1206260"/>
              <a:gd name="connsiteY91" fmla="*/ 615410 h 1684262"/>
              <a:gd name="connsiteX92" fmla="*/ 516868 w 1206260"/>
              <a:gd name="connsiteY92" fmla="*/ 688372 h 1684262"/>
              <a:gd name="connsiteX93" fmla="*/ 382661 w 1206260"/>
              <a:gd name="connsiteY93" fmla="*/ 615029 h 1684262"/>
              <a:gd name="connsiteX94" fmla="*/ 382375 w 1206260"/>
              <a:gd name="connsiteY94" fmla="*/ 615410 h 1684262"/>
              <a:gd name="connsiteX95" fmla="*/ 201400 w 1206260"/>
              <a:gd name="connsiteY95" fmla="*/ 907542 h 1684262"/>
              <a:gd name="connsiteX96" fmla="*/ 163300 w 1206260"/>
              <a:gd name="connsiteY96" fmla="*/ 838295 h 1684262"/>
              <a:gd name="connsiteX97" fmla="*/ 201686 w 1206260"/>
              <a:gd name="connsiteY97" fmla="*/ 907161 h 1684262"/>
              <a:gd name="connsiteX98" fmla="*/ 201400 w 1206260"/>
              <a:gd name="connsiteY98" fmla="*/ 907542 h 1684262"/>
              <a:gd name="connsiteX99" fmla="*/ 97811 w 1206260"/>
              <a:gd name="connsiteY99" fmla="*/ 1285557 h 1684262"/>
              <a:gd name="connsiteX100" fmla="*/ 123279 w 1206260"/>
              <a:gd name="connsiteY100" fmla="*/ 1264178 h 1684262"/>
              <a:gd name="connsiteX101" fmla="*/ 231975 w 1206260"/>
              <a:gd name="connsiteY101" fmla="*/ 1341501 h 1684262"/>
              <a:gd name="connsiteX102" fmla="*/ 97811 w 1206260"/>
              <a:gd name="connsiteY102" fmla="*/ 1285557 h 1684262"/>
              <a:gd name="connsiteX103" fmla="*/ 232928 w 1206260"/>
              <a:gd name="connsiteY103" fmla="*/ 1376077 h 1684262"/>
              <a:gd name="connsiteX104" fmla="*/ 279029 w 1206260"/>
              <a:gd name="connsiteY104" fmla="*/ 1379887 h 1684262"/>
              <a:gd name="connsiteX105" fmla="*/ 232451 w 1206260"/>
              <a:gd name="connsiteY105" fmla="*/ 1376077 h 1684262"/>
              <a:gd name="connsiteX106" fmla="*/ 232928 w 1206260"/>
              <a:gd name="connsiteY106" fmla="*/ 1376077 h 1684262"/>
              <a:gd name="connsiteX107" fmla="*/ 856244 w 1206260"/>
              <a:gd name="connsiteY107" fmla="*/ 715613 h 1684262"/>
              <a:gd name="connsiteX108" fmla="*/ 817635 w 1206260"/>
              <a:gd name="connsiteY108" fmla="*/ 708913 h 1684262"/>
              <a:gd name="connsiteX109" fmla="*/ 721084 w 1206260"/>
              <a:gd name="connsiteY109" fmla="*/ 657225 h 1684262"/>
              <a:gd name="connsiteX110" fmla="*/ 855767 w 1206260"/>
              <a:gd name="connsiteY110" fmla="*/ 715613 h 1684262"/>
              <a:gd name="connsiteX111" fmla="*/ 856244 w 1206260"/>
              <a:gd name="connsiteY111" fmla="*/ 715613 h 1684262"/>
              <a:gd name="connsiteX112" fmla="*/ 663458 w 1206260"/>
              <a:gd name="connsiteY112" fmla="*/ 722662 h 1684262"/>
              <a:gd name="connsiteX113" fmla="*/ 644408 w 1206260"/>
              <a:gd name="connsiteY113" fmla="*/ 807149 h 1684262"/>
              <a:gd name="connsiteX114" fmla="*/ 662981 w 1206260"/>
              <a:gd name="connsiteY114" fmla="*/ 723138 h 1684262"/>
              <a:gd name="connsiteX115" fmla="*/ 663458 w 1206260"/>
              <a:gd name="connsiteY115" fmla="*/ 722662 h 1684262"/>
              <a:gd name="connsiteX116" fmla="*/ 628882 w 1206260"/>
              <a:gd name="connsiteY116" fmla="*/ 753332 h 1684262"/>
              <a:gd name="connsiteX117" fmla="*/ 655742 w 1206260"/>
              <a:gd name="connsiteY117" fmla="*/ 726472 h 1684262"/>
              <a:gd name="connsiteX118" fmla="*/ 628406 w 1206260"/>
              <a:gd name="connsiteY118" fmla="*/ 753332 h 1684262"/>
              <a:gd name="connsiteX119" fmla="*/ 628882 w 1206260"/>
              <a:gd name="connsiteY119" fmla="*/ 753332 h 1684262"/>
              <a:gd name="connsiteX120" fmla="*/ 771090 w 1206260"/>
              <a:gd name="connsiteY120" fmla="*/ 757237 h 1684262"/>
              <a:gd name="connsiteX121" fmla="*/ 690318 w 1206260"/>
              <a:gd name="connsiteY121" fmla="*/ 822579 h 1684262"/>
              <a:gd name="connsiteX122" fmla="*/ 770614 w 1206260"/>
              <a:gd name="connsiteY122" fmla="*/ 757237 h 1684262"/>
              <a:gd name="connsiteX123" fmla="*/ 771090 w 1206260"/>
              <a:gd name="connsiteY123" fmla="*/ 757237 h 1684262"/>
              <a:gd name="connsiteX124" fmla="*/ 759565 w 1206260"/>
              <a:gd name="connsiteY124" fmla="*/ 538162 h 1684262"/>
              <a:gd name="connsiteX125" fmla="*/ 851767 w 1206260"/>
              <a:gd name="connsiteY125" fmla="*/ 480536 h 1684262"/>
              <a:gd name="connsiteX126" fmla="*/ 759089 w 1206260"/>
              <a:gd name="connsiteY126" fmla="*/ 538067 h 1684262"/>
              <a:gd name="connsiteX127" fmla="*/ 759565 w 1206260"/>
              <a:gd name="connsiteY127" fmla="*/ 538162 h 1684262"/>
              <a:gd name="connsiteX128" fmla="*/ 877961 w 1206260"/>
              <a:gd name="connsiteY128" fmla="*/ 342138 h 1684262"/>
              <a:gd name="connsiteX129" fmla="*/ 812619 w 1206260"/>
              <a:gd name="connsiteY129" fmla="*/ 442055 h 1684262"/>
              <a:gd name="connsiteX130" fmla="*/ 877961 w 1206260"/>
              <a:gd name="connsiteY130" fmla="*/ 342138 h 1684262"/>
              <a:gd name="connsiteX131" fmla="*/ 681841 w 1206260"/>
              <a:gd name="connsiteY131" fmla="*/ 323088 h 1684262"/>
              <a:gd name="connsiteX132" fmla="*/ 758803 w 1206260"/>
              <a:gd name="connsiteY132" fmla="*/ 430816 h 1684262"/>
              <a:gd name="connsiteX133" fmla="*/ 643455 w 1206260"/>
              <a:gd name="connsiteY133" fmla="*/ 396145 h 1684262"/>
              <a:gd name="connsiteX134" fmla="*/ 639550 w 1206260"/>
              <a:gd name="connsiteY134" fmla="*/ 438436 h 1684262"/>
              <a:gd name="connsiteX135" fmla="*/ 682127 w 1206260"/>
              <a:gd name="connsiteY135" fmla="*/ 323088 h 1684262"/>
              <a:gd name="connsiteX136" fmla="*/ 681841 w 1206260"/>
              <a:gd name="connsiteY136" fmla="*/ 323088 h 1684262"/>
              <a:gd name="connsiteX137" fmla="*/ 351323 w 1206260"/>
              <a:gd name="connsiteY137" fmla="*/ 219361 h 1684262"/>
              <a:gd name="connsiteX138" fmla="*/ 383994 w 1206260"/>
              <a:gd name="connsiteY138" fmla="*/ 183070 h 1684262"/>
              <a:gd name="connsiteX139" fmla="*/ 403711 w 1206260"/>
              <a:gd name="connsiteY139" fmla="*/ 175069 h 1684262"/>
              <a:gd name="connsiteX140" fmla="*/ 411331 w 1206260"/>
              <a:gd name="connsiteY140" fmla="*/ 176117 h 1684262"/>
              <a:gd name="connsiteX141" fmla="*/ 569351 w 1206260"/>
              <a:gd name="connsiteY141" fmla="*/ 242792 h 1684262"/>
              <a:gd name="connsiteX142" fmla="*/ 569922 w 1206260"/>
              <a:gd name="connsiteY142" fmla="*/ 242792 h 1684262"/>
              <a:gd name="connsiteX143" fmla="*/ 558873 w 1206260"/>
              <a:gd name="connsiteY143" fmla="*/ 299942 h 1684262"/>
              <a:gd name="connsiteX144" fmla="*/ 351609 w 1206260"/>
              <a:gd name="connsiteY144" fmla="*/ 219075 h 1684262"/>
              <a:gd name="connsiteX145" fmla="*/ 351323 w 1206260"/>
              <a:gd name="connsiteY145" fmla="*/ 219361 h 1684262"/>
              <a:gd name="connsiteX146" fmla="*/ 470767 w 1206260"/>
              <a:gd name="connsiteY146" fmla="*/ 361188 h 1684262"/>
              <a:gd name="connsiteX147" fmla="*/ 566874 w 1206260"/>
              <a:gd name="connsiteY147" fmla="*/ 503396 h 1684262"/>
              <a:gd name="connsiteX148" fmla="*/ 470767 w 1206260"/>
              <a:gd name="connsiteY148" fmla="*/ 361188 h 1684262"/>
              <a:gd name="connsiteX149" fmla="*/ 632216 w 1206260"/>
              <a:gd name="connsiteY149" fmla="*/ 453485 h 1684262"/>
              <a:gd name="connsiteX150" fmla="*/ 699367 w 1206260"/>
              <a:gd name="connsiteY150" fmla="*/ 515112 h 1684262"/>
              <a:gd name="connsiteX151" fmla="*/ 759089 w 1206260"/>
              <a:gd name="connsiteY151" fmla="*/ 438055 h 1684262"/>
              <a:gd name="connsiteX152" fmla="*/ 678317 w 1206260"/>
              <a:gd name="connsiteY152" fmla="*/ 611029 h 1684262"/>
              <a:gd name="connsiteX153" fmla="*/ 640217 w 1206260"/>
              <a:gd name="connsiteY153" fmla="*/ 587978 h 1684262"/>
              <a:gd name="connsiteX154" fmla="*/ 632216 w 1206260"/>
              <a:gd name="connsiteY154" fmla="*/ 453581 h 1684262"/>
              <a:gd name="connsiteX155" fmla="*/ 632216 w 1206260"/>
              <a:gd name="connsiteY155" fmla="*/ 453485 h 1684262"/>
              <a:gd name="connsiteX156" fmla="*/ 686032 w 1206260"/>
              <a:gd name="connsiteY156" fmla="*/ 837819 h 1684262"/>
              <a:gd name="connsiteX157" fmla="*/ 628310 w 1206260"/>
              <a:gd name="connsiteY157" fmla="*/ 930116 h 1684262"/>
              <a:gd name="connsiteX158" fmla="*/ 686032 w 1206260"/>
              <a:gd name="connsiteY158" fmla="*/ 837914 h 1684262"/>
              <a:gd name="connsiteX159" fmla="*/ 686032 w 1206260"/>
              <a:gd name="connsiteY159" fmla="*/ 837819 h 1684262"/>
              <a:gd name="connsiteX160" fmla="*/ 743658 w 1206260"/>
              <a:gd name="connsiteY160" fmla="*/ 1291400 h 1684262"/>
              <a:gd name="connsiteX161" fmla="*/ 547634 w 1206260"/>
              <a:gd name="connsiteY161" fmla="*/ 1206818 h 1684262"/>
              <a:gd name="connsiteX162" fmla="*/ 573446 w 1206260"/>
              <a:gd name="connsiteY162" fmla="*/ 1222439 h 1684262"/>
              <a:gd name="connsiteX163" fmla="*/ 603450 w 1206260"/>
              <a:gd name="connsiteY163" fmla="*/ 1227487 h 1684262"/>
              <a:gd name="connsiteX164" fmla="*/ 743658 w 1206260"/>
              <a:gd name="connsiteY164" fmla="*/ 1291495 h 1684262"/>
              <a:gd name="connsiteX165" fmla="*/ 743658 w 1206260"/>
              <a:gd name="connsiteY165" fmla="*/ 1291400 h 1684262"/>
              <a:gd name="connsiteX166" fmla="*/ 578399 w 1206260"/>
              <a:gd name="connsiteY166" fmla="*/ 945452 h 1684262"/>
              <a:gd name="connsiteX167" fmla="*/ 689842 w 1206260"/>
              <a:gd name="connsiteY167" fmla="*/ 1122236 h 1684262"/>
              <a:gd name="connsiteX168" fmla="*/ 578399 w 1206260"/>
              <a:gd name="connsiteY168" fmla="*/ 945547 h 1684262"/>
              <a:gd name="connsiteX169" fmla="*/ 578399 w 1206260"/>
              <a:gd name="connsiteY169" fmla="*/ 945452 h 1684262"/>
              <a:gd name="connsiteX170" fmla="*/ 351609 w 1206260"/>
              <a:gd name="connsiteY170" fmla="*/ 1045464 h 1684262"/>
              <a:gd name="connsiteX171" fmla="*/ 382375 w 1206260"/>
              <a:gd name="connsiteY171" fmla="*/ 887825 h 1684262"/>
              <a:gd name="connsiteX172" fmla="*/ 351609 w 1206260"/>
              <a:gd name="connsiteY172" fmla="*/ 1045559 h 1684262"/>
              <a:gd name="connsiteX173" fmla="*/ 351609 w 1206260"/>
              <a:gd name="connsiteY173" fmla="*/ 1045464 h 1684262"/>
              <a:gd name="connsiteX174" fmla="*/ 420761 w 1206260"/>
              <a:gd name="connsiteY174" fmla="*/ 1018413 h 1684262"/>
              <a:gd name="connsiteX175" fmla="*/ 605260 w 1206260"/>
              <a:gd name="connsiteY175" fmla="*/ 1180338 h 1684262"/>
              <a:gd name="connsiteX176" fmla="*/ 420761 w 1206260"/>
              <a:gd name="connsiteY176" fmla="*/ 1018413 h 1684262"/>
              <a:gd name="connsiteX177" fmla="*/ 366944 w 1206260"/>
              <a:gd name="connsiteY177" fmla="*/ 1414272 h 1684262"/>
              <a:gd name="connsiteX178" fmla="*/ 597640 w 1206260"/>
              <a:gd name="connsiteY178" fmla="*/ 1460468 h 1684262"/>
              <a:gd name="connsiteX179" fmla="*/ 366944 w 1206260"/>
              <a:gd name="connsiteY179" fmla="*/ 1414463 h 1684262"/>
              <a:gd name="connsiteX180" fmla="*/ 366944 w 1206260"/>
              <a:gd name="connsiteY180" fmla="*/ 1414272 h 1684262"/>
              <a:gd name="connsiteX181" fmla="*/ 536108 w 1206260"/>
              <a:gd name="connsiteY181" fmla="*/ 1644968 h 1684262"/>
              <a:gd name="connsiteX182" fmla="*/ 498008 w 1206260"/>
              <a:gd name="connsiteY182" fmla="*/ 1625918 h 1684262"/>
              <a:gd name="connsiteX183" fmla="*/ 471148 w 1206260"/>
              <a:gd name="connsiteY183" fmla="*/ 1618202 h 1684262"/>
              <a:gd name="connsiteX184" fmla="*/ 471148 w 1206260"/>
              <a:gd name="connsiteY184" fmla="*/ 1664399 h 1684262"/>
              <a:gd name="connsiteX185" fmla="*/ 401901 w 1206260"/>
              <a:gd name="connsiteY185" fmla="*/ 1579817 h 1684262"/>
              <a:gd name="connsiteX186" fmla="*/ 536108 w 1206260"/>
              <a:gd name="connsiteY186" fmla="*/ 1645158 h 1684262"/>
              <a:gd name="connsiteX187" fmla="*/ 536108 w 1206260"/>
              <a:gd name="connsiteY187" fmla="*/ 1644968 h 1684262"/>
              <a:gd name="connsiteX188" fmla="*/ 616785 w 1206260"/>
              <a:gd name="connsiteY188" fmla="*/ 1564196 h 1684262"/>
              <a:gd name="connsiteX189" fmla="*/ 555349 w 1206260"/>
              <a:gd name="connsiteY189" fmla="*/ 1541145 h 1684262"/>
              <a:gd name="connsiteX190" fmla="*/ 638597 w 1206260"/>
              <a:gd name="connsiteY190" fmla="*/ 1493520 h 1684262"/>
              <a:gd name="connsiteX191" fmla="*/ 739848 w 1206260"/>
              <a:gd name="connsiteY191" fmla="*/ 1525715 h 1684262"/>
              <a:gd name="connsiteX192" fmla="*/ 616785 w 1206260"/>
              <a:gd name="connsiteY192" fmla="*/ 1564386 h 1684262"/>
              <a:gd name="connsiteX193" fmla="*/ 616785 w 1206260"/>
              <a:gd name="connsiteY193" fmla="*/ 1564196 h 1684262"/>
              <a:gd name="connsiteX194" fmla="*/ 752231 w 1206260"/>
              <a:gd name="connsiteY194" fmla="*/ 1664779 h 1684262"/>
              <a:gd name="connsiteX195" fmla="*/ 739658 w 1206260"/>
              <a:gd name="connsiteY195" fmla="*/ 1664779 h 1684262"/>
              <a:gd name="connsiteX196" fmla="*/ 731180 w 1206260"/>
              <a:gd name="connsiteY196" fmla="*/ 1664779 h 1684262"/>
              <a:gd name="connsiteX197" fmla="*/ 727561 w 1206260"/>
              <a:gd name="connsiteY197" fmla="*/ 1664779 h 1684262"/>
              <a:gd name="connsiteX198" fmla="*/ 713750 w 1206260"/>
              <a:gd name="connsiteY198" fmla="*/ 1666780 h 1684262"/>
              <a:gd name="connsiteX199" fmla="*/ 704225 w 1206260"/>
              <a:gd name="connsiteY199" fmla="*/ 1665256 h 1684262"/>
              <a:gd name="connsiteX200" fmla="*/ 705558 w 1206260"/>
              <a:gd name="connsiteY200" fmla="*/ 1667733 h 1684262"/>
              <a:gd name="connsiteX201" fmla="*/ 790045 w 1206260"/>
              <a:gd name="connsiteY201" fmla="*/ 1610106 h 1684262"/>
              <a:gd name="connsiteX202" fmla="*/ 752231 w 1206260"/>
              <a:gd name="connsiteY202" fmla="*/ 1664970 h 1684262"/>
              <a:gd name="connsiteX203" fmla="*/ 752231 w 1206260"/>
              <a:gd name="connsiteY203" fmla="*/ 1664779 h 1684262"/>
              <a:gd name="connsiteX204" fmla="*/ 857863 w 1206260"/>
              <a:gd name="connsiteY204" fmla="*/ 1591056 h 1684262"/>
              <a:gd name="connsiteX205" fmla="*/ 838813 w 1206260"/>
              <a:gd name="connsiteY205" fmla="*/ 1568958 h 1684262"/>
              <a:gd name="connsiteX206" fmla="*/ 836146 w 1206260"/>
              <a:gd name="connsiteY206" fmla="*/ 1564291 h 1684262"/>
              <a:gd name="connsiteX207" fmla="*/ 955179 w 1206260"/>
              <a:gd name="connsiteY207" fmla="*/ 1500720 h 1684262"/>
              <a:gd name="connsiteX208" fmla="*/ 1066493 w 1206260"/>
              <a:gd name="connsiteY208" fmla="*/ 1492065 h 1684262"/>
              <a:gd name="connsiteX209" fmla="*/ 857863 w 1206260"/>
              <a:gd name="connsiteY209" fmla="*/ 1591247 h 1684262"/>
              <a:gd name="connsiteX210" fmla="*/ 857863 w 1206260"/>
              <a:gd name="connsiteY210" fmla="*/ 1591056 h 1684262"/>
              <a:gd name="connsiteX211" fmla="*/ 1054979 w 1206260"/>
              <a:gd name="connsiteY211" fmla="*/ 1445037 h 1684262"/>
              <a:gd name="connsiteX212" fmla="*/ 916632 w 1206260"/>
              <a:gd name="connsiteY212" fmla="*/ 1468184 h 1684262"/>
              <a:gd name="connsiteX213" fmla="*/ 1028170 w 1206260"/>
              <a:gd name="connsiteY213" fmla="*/ 1445228 h 1684262"/>
              <a:gd name="connsiteX214" fmla="*/ 1054979 w 1206260"/>
              <a:gd name="connsiteY214" fmla="*/ 1445037 h 1684262"/>
              <a:gd name="connsiteX215" fmla="*/ 862816 w 1206260"/>
              <a:gd name="connsiteY215" fmla="*/ 1410462 h 1684262"/>
              <a:gd name="connsiteX216" fmla="*/ 647551 w 1206260"/>
              <a:gd name="connsiteY216" fmla="*/ 1448562 h 1684262"/>
              <a:gd name="connsiteX217" fmla="*/ 862816 w 1206260"/>
              <a:gd name="connsiteY217" fmla="*/ 1410653 h 1684262"/>
              <a:gd name="connsiteX218" fmla="*/ 862816 w 1206260"/>
              <a:gd name="connsiteY218" fmla="*/ 1410462 h 1684262"/>
              <a:gd name="connsiteX219" fmla="*/ 689842 w 1206260"/>
              <a:gd name="connsiteY219" fmla="*/ 1391412 h 1684262"/>
              <a:gd name="connsiteX220" fmla="*/ 924347 w 1206260"/>
              <a:gd name="connsiteY220" fmla="*/ 1306830 h 1684262"/>
              <a:gd name="connsiteX221" fmla="*/ 689842 w 1206260"/>
              <a:gd name="connsiteY221" fmla="*/ 1391412 h 1684262"/>
              <a:gd name="connsiteX222" fmla="*/ 1162663 w 1206260"/>
              <a:gd name="connsiteY222" fmla="*/ 1057085 h 1684262"/>
              <a:gd name="connsiteX223" fmla="*/ 1148756 w 1206260"/>
              <a:gd name="connsiteY223" fmla="*/ 1134428 h 1684262"/>
              <a:gd name="connsiteX224" fmla="*/ 1066841 w 1206260"/>
              <a:gd name="connsiteY224" fmla="*/ 1139762 h 1684262"/>
              <a:gd name="connsiteX225" fmla="*/ 1035790 w 1206260"/>
              <a:gd name="connsiteY225" fmla="*/ 1087755 h 1684262"/>
              <a:gd name="connsiteX226" fmla="*/ 1162663 w 1206260"/>
              <a:gd name="connsiteY226" fmla="*/ 1057085 h 1684262"/>
              <a:gd name="connsiteX227" fmla="*/ 987913 w 1206260"/>
              <a:gd name="connsiteY227" fmla="*/ 1181170 h 1684262"/>
              <a:gd name="connsiteX228" fmla="*/ 958923 w 1206260"/>
              <a:gd name="connsiteY228" fmla="*/ 1264444 h 1684262"/>
              <a:gd name="connsiteX229" fmla="*/ 905107 w 1206260"/>
              <a:gd name="connsiteY229" fmla="*/ 1118330 h 1684262"/>
              <a:gd name="connsiteX230" fmla="*/ 987913 w 1206260"/>
              <a:gd name="connsiteY230"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30559 w 1206260"/>
              <a:gd name="connsiteY58" fmla="*/ 1484376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18374 w 1206260"/>
              <a:gd name="connsiteY58" fmla="*/ 1496562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18374 w 1206260"/>
              <a:gd name="connsiteY57" fmla="*/ 1496562 h 1684262"/>
              <a:gd name="connsiteX58" fmla="*/ 388280 w 1206260"/>
              <a:gd name="connsiteY58" fmla="*/ 1545717 h 1684262"/>
              <a:gd name="connsiteX59" fmla="*/ 348847 w 1206260"/>
              <a:gd name="connsiteY59" fmla="*/ 1542479 h 1684262"/>
              <a:gd name="connsiteX60" fmla="*/ 255883 w 1206260"/>
              <a:gd name="connsiteY60" fmla="*/ 1502664 h 1684262"/>
              <a:gd name="connsiteX61" fmla="*/ 255883 w 1206260"/>
              <a:gd name="connsiteY61" fmla="*/ 1502664 h 1684262"/>
              <a:gd name="connsiteX62" fmla="*/ 239976 w 1206260"/>
              <a:gd name="connsiteY62" fmla="*/ 1484281 h 1684262"/>
              <a:gd name="connsiteX63" fmla="*/ 203495 w 1206260"/>
              <a:gd name="connsiteY63" fmla="*/ 1484281 h 1684262"/>
              <a:gd name="connsiteX64" fmla="*/ 187303 w 1206260"/>
              <a:gd name="connsiteY64" fmla="*/ 1499140 h 1684262"/>
              <a:gd name="connsiteX65" fmla="*/ 490674 w 1206260"/>
              <a:gd name="connsiteY65" fmla="*/ 1673352 h 1684262"/>
              <a:gd name="connsiteX66" fmla="*/ 757374 w 1206260"/>
              <a:gd name="connsiteY66" fmla="*/ 1682401 h 1684262"/>
              <a:gd name="connsiteX67" fmla="*/ 988070 w 1206260"/>
              <a:gd name="connsiteY67" fmla="*/ 1594485 h 1684262"/>
              <a:gd name="connsiteX68" fmla="*/ 1152566 w 1206260"/>
              <a:gd name="connsiteY68" fmla="*/ 1394460 h 1684262"/>
              <a:gd name="connsiteX69" fmla="*/ 918822 w 1206260"/>
              <a:gd name="connsiteY69" fmla="*/ 1363507 h 1684262"/>
              <a:gd name="connsiteX70" fmla="*/ 802904 w 1206260"/>
              <a:gd name="connsiteY70" fmla="*/ 1350454 h 1684262"/>
              <a:gd name="connsiteX71" fmla="*/ 841956 w 1206260"/>
              <a:gd name="connsiteY71" fmla="*/ 1326547 h 1684262"/>
              <a:gd name="connsiteX72" fmla="*/ 1018286 w 1206260"/>
              <a:gd name="connsiteY72" fmla="*/ 1315425 h 1684262"/>
              <a:gd name="connsiteX73" fmla="*/ 980354 w 1206260"/>
              <a:gd name="connsiteY73" fmla="*/ 1268921 h 1684262"/>
              <a:gd name="connsiteX74" fmla="*/ 1091488 w 1206260"/>
              <a:gd name="connsiteY74" fmla="*/ 1221043 h 1684262"/>
              <a:gd name="connsiteX75" fmla="*/ 911203 w 1206260"/>
              <a:gd name="connsiteY75" fmla="*/ 1022890 h 1684262"/>
              <a:gd name="connsiteX76" fmla="*/ 1193429 w 1206260"/>
              <a:gd name="connsiteY76" fmla="*/ 899446 h 1684262"/>
              <a:gd name="connsiteX77" fmla="*/ 759089 w 1206260"/>
              <a:gd name="connsiteY77" fmla="*/ 61246 h 1684262"/>
              <a:gd name="connsiteX78" fmla="*/ 720989 w 1206260"/>
              <a:gd name="connsiteY78" fmla="*/ 145828 h 1684262"/>
              <a:gd name="connsiteX79" fmla="*/ 759089 w 1206260"/>
              <a:gd name="connsiteY79" fmla="*/ 61436 h 1684262"/>
              <a:gd name="connsiteX80" fmla="*/ 759089 w 1206260"/>
              <a:gd name="connsiteY80" fmla="*/ 61246 h 1684262"/>
              <a:gd name="connsiteX81" fmla="*/ 363611 w 1206260"/>
              <a:gd name="connsiteY81" fmla="*/ 545783 h 1684262"/>
              <a:gd name="connsiteX82" fmla="*/ 348275 w 1206260"/>
              <a:gd name="connsiteY82" fmla="*/ 553498 h 1684262"/>
              <a:gd name="connsiteX83" fmla="*/ 363611 w 1206260"/>
              <a:gd name="connsiteY83" fmla="*/ 545783 h 1684262"/>
              <a:gd name="connsiteX84" fmla="*/ 232451 w 1206260"/>
              <a:gd name="connsiteY84" fmla="*/ 523113 h 1684262"/>
              <a:gd name="connsiteX85" fmla="*/ 254694 w 1206260"/>
              <a:gd name="connsiteY85" fmla="*/ 664096 h 1684262"/>
              <a:gd name="connsiteX86" fmla="*/ 232451 w 1206260"/>
              <a:gd name="connsiteY86" fmla="*/ 523113 h 1684262"/>
              <a:gd name="connsiteX87" fmla="*/ 340084 w 1206260"/>
              <a:gd name="connsiteY87" fmla="*/ 692277 h 1684262"/>
              <a:gd name="connsiteX88" fmla="*/ 470767 w 1206260"/>
              <a:gd name="connsiteY88" fmla="*/ 684562 h 1684262"/>
              <a:gd name="connsiteX89" fmla="*/ 340084 w 1206260"/>
              <a:gd name="connsiteY89" fmla="*/ 691896 h 1684262"/>
              <a:gd name="connsiteX90" fmla="*/ 340084 w 1206260"/>
              <a:gd name="connsiteY90" fmla="*/ 692277 h 1684262"/>
              <a:gd name="connsiteX91" fmla="*/ 382375 w 1206260"/>
              <a:gd name="connsiteY91" fmla="*/ 615410 h 1684262"/>
              <a:gd name="connsiteX92" fmla="*/ 516868 w 1206260"/>
              <a:gd name="connsiteY92" fmla="*/ 688372 h 1684262"/>
              <a:gd name="connsiteX93" fmla="*/ 382661 w 1206260"/>
              <a:gd name="connsiteY93" fmla="*/ 615029 h 1684262"/>
              <a:gd name="connsiteX94" fmla="*/ 382375 w 1206260"/>
              <a:gd name="connsiteY94" fmla="*/ 615410 h 1684262"/>
              <a:gd name="connsiteX95" fmla="*/ 201400 w 1206260"/>
              <a:gd name="connsiteY95" fmla="*/ 907542 h 1684262"/>
              <a:gd name="connsiteX96" fmla="*/ 163300 w 1206260"/>
              <a:gd name="connsiteY96" fmla="*/ 838295 h 1684262"/>
              <a:gd name="connsiteX97" fmla="*/ 201686 w 1206260"/>
              <a:gd name="connsiteY97" fmla="*/ 907161 h 1684262"/>
              <a:gd name="connsiteX98" fmla="*/ 201400 w 1206260"/>
              <a:gd name="connsiteY98" fmla="*/ 907542 h 1684262"/>
              <a:gd name="connsiteX99" fmla="*/ 97811 w 1206260"/>
              <a:gd name="connsiteY99" fmla="*/ 1285557 h 1684262"/>
              <a:gd name="connsiteX100" fmla="*/ 123279 w 1206260"/>
              <a:gd name="connsiteY100" fmla="*/ 1264178 h 1684262"/>
              <a:gd name="connsiteX101" fmla="*/ 231975 w 1206260"/>
              <a:gd name="connsiteY101" fmla="*/ 1341501 h 1684262"/>
              <a:gd name="connsiteX102" fmla="*/ 97811 w 1206260"/>
              <a:gd name="connsiteY102" fmla="*/ 1285557 h 1684262"/>
              <a:gd name="connsiteX103" fmla="*/ 232928 w 1206260"/>
              <a:gd name="connsiteY103" fmla="*/ 1376077 h 1684262"/>
              <a:gd name="connsiteX104" fmla="*/ 279029 w 1206260"/>
              <a:gd name="connsiteY104" fmla="*/ 1379887 h 1684262"/>
              <a:gd name="connsiteX105" fmla="*/ 232451 w 1206260"/>
              <a:gd name="connsiteY105" fmla="*/ 1376077 h 1684262"/>
              <a:gd name="connsiteX106" fmla="*/ 232928 w 1206260"/>
              <a:gd name="connsiteY106" fmla="*/ 1376077 h 1684262"/>
              <a:gd name="connsiteX107" fmla="*/ 856244 w 1206260"/>
              <a:gd name="connsiteY107" fmla="*/ 715613 h 1684262"/>
              <a:gd name="connsiteX108" fmla="*/ 817635 w 1206260"/>
              <a:gd name="connsiteY108" fmla="*/ 708913 h 1684262"/>
              <a:gd name="connsiteX109" fmla="*/ 721084 w 1206260"/>
              <a:gd name="connsiteY109" fmla="*/ 657225 h 1684262"/>
              <a:gd name="connsiteX110" fmla="*/ 855767 w 1206260"/>
              <a:gd name="connsiteY110" fmla="*/ 715613 h 1684262"/>
              <a:gd name="connsiteX111" fmla="*/ 856244 w 1206260"/>
              <a:gd name="connsiteY111" fmla="*/ 715613 h 1684262"/>
              <a:gd name="connsiteX112" fmla="*/ 663458 w 1206260"/>
              <a:gd name="connsiteY112" fmla="*/ 722662 h 1684262"/>
              <a:gd name="connsiteX113" fmla="*/ 644408 w 1206260"/>
              <a:gd name="connsiteY113" fmla="*/ 807149 h 1684262"/>
              <a:gd name="connsiteX114" fmla="*/ 662981 w 1206260"/>
              <a:gd name="connsiteY114" fmla="*/ 723138 h 1684262"/>
              <a:gd name="connsiteX115" fmla="*/ 663458 w 1206260"/>
              <a:gd name="connsiteY115" fmla="*/ 722662 h 1684262"/>
              <a:gd name="connsiteX116" fmla="*/ 628882 w 1206260"/>
              <a:gd name="connsiteY116" fmla="*/ 753332 h 1684262"/>
              <a:gd name="connsiteX117" fmla="*/ 655742 w 1206260"/>
              <a:gd name="connsiteY117" fmla="*/ 726472 h 1684262"/>
              <a:gd name="connsiteX118" fmla="*/ 628406 w 1206260"/>
              <a:gd name="connsiteY118" fmla="*/ 753332 h 1684262"/>
              <a:gd name="connsiteX119" fmla="*/ 628882 w 1206260"/>
              <a:gd name="connsiteY119" fmla="*/ 753332 h 1684262"/>
              <a:gd name="connsiteX120" fmla="*/ 771090 w 1206260"/>
              <a:gd name="connsiteY120" fmla="*/ 757237 h 1684262"/>
              <a:gd name="connsiteX121" fmla="*/ 690318 w 1206260"/>
              <a:gd name="connsiteY121" fmla="*/ 822579 h 1684262"/>
              <a:gd name="connsiteX122" fmla="*/ 770614 w 1206260"/>
              <a:gd name="connsiteY122" fmla="*/ 757237 h 1684262"/>
              <a:gd name="connsiteX123" fmla="*/ 771090 w 1206260"/>
              <a:gd name="connsiteY123" fmla="*/ 757237 h 1684262"/>
              <a:gd name="connsiteX124" fmla="*/ 759565 w 1206260"/>
              <a:gd name="connsiteY124" fmla="*/ 538162 h 1684262"/>
              <a:gd name="connsiteX125" fmla="*/ 851767 w 1206260"/>
              <a:gd name="connsiteY125" fmla="*/ 480536 h 1684262"/>
              <a:gd name="connsiteX126" fmla="*/ 759089 w 1206260"/>
              <a:gd name="connsiteY126" fmla="*/ 538067 h 1684262"/>
              <a:gd name="connsiteX127" fmla="*/ 759565 w 1206260"/>
              <a:gd name="connsiteY127" fmla="*/ 538162 h 1684262"/>
              <a:gd name="connsiteX128" fmla="*/ 877961 w 1206260"/>
              <a:gd name="connsiteY128" fmla="*/ 342138 h 1684262"/>
              <a:gd name="connsiteX129" fmla="*/ 812619 w 1206260"/>
              <a:gd name="connsiteY129" fmla="*/ 442055 h 1684262"/>
              <a:gd name="connsiteX130" fmla="*/ 877961 w 1206260"/>
              <a:gd name="connsiteY130" fmla="*/ 342138 h 1684262"/>
              <a:gd name="connsiteX131" fmla="*/ 681841 w 1206260"/>
              <a:gd name="connsiteY131" fmla="*/ 323088 h 1684262"/>
              <a:gd name="connsiteX132" fmla="*/ 758803 w 1206260"/>
              <a:gd name="connsiteY132" fmla="*/ 430816 h 1684262"/>
              <a:gd name="connsiteX133" fmla="*/ 643455 w 1206260"/>
              <a:gd name="connsiteY133" fmla="*/ 396145 h 1684262"/>
              <a:gd name="connsiteX134" fmla="*/ 639550 w 1206260"/>
              <a:gd name="connsiteY134" fmla="*/ 438436 h 1684262"/>
              <a:gd name="connsiteX135" fmla="*/ 682127 w 1206260"/>
              <a:gd name="connsiteY135" fmla="*/ 323088 h 1684262"/>
              <a:gd name="connsiteX136" fmla="*/ 681841 w 1206260"/>
              <a:gd name="connsiteY136" fmla="*/ 323088 h 1684262"/>
              <a:gd name="connsiteX137" fmla="*/ 351323 w 1206260"/>
              <a:gd name="connsiteY137" fmla="*/ 219361 h 1684262"/>
              <a:gd name="connsiteX138" fmla="*/ 383994 w 1206260"/>
              <a:gd name="connsiteY138" fmla="*/ 183070 h 1684262"/>
              <a:gd name="connsiteX139" fmla="*/ 403711 w 1206260"/>
              <a:gd name="connsiteY139" fmla="*/ 175069 h 1684262"/>
              <a:gd name="connsiteX140" fmla="*/ 411331 w 1206260"/>
              <a:gd name="connsiteY140" fmla="*/ 176117 h 1684262"/>
              <a:gd name="connsiteX141" fmla="*/ 569351 w 1206260"/>
              <a:gd name="connsiteY141" fmla="*/ 242792 h 1684262"/>
              <a:gd name="connsiteX142" fmla="*/ 569922 w 1206260"/>
              <a:gd name="connsiteY142" fmla="*/ 242792 h 1684262"/>
              <a:gd name="connsiteX143" fmla="*/ 558873 w 1206260"/>
              <a:gd name="connsiteY143" fmla="*/ 299942 h 1684262"/>
              <a:gd name="connsiteX144" fmla="*/ 351609 w 1206260"/>
              <a:gd name="connsiteY144" fmla="*/ 219075 h 1684262"/>
              <a:gd name="connsiteX145" fmla="*/ 351323 w 1206260"/>
              <a:gd name="connsiteY145" fmla="*/ 219361 h 1684262"/>
              <a:gd name="connsiteX146" fmla="*/ 470767 w 1206260"/>
              <a:gd name="connsiteY146" fmla="*/ 361188 h 1684262"/>
              <a:gd name="connsiteX147" fmla="*/ 566874 w 1206260"/>
              <a:gd name="connsiteY147" fmla="*/ 503396 h 1684262"/>
              <a:gd name="connsiteX148" fmla="*/ 470767 w 1206260"/>
              <a:gd name="connsiteY148" fmla="*/ 361188 h 1684262"/>
              <a:gd name="connsiteX149" fmla="*/ 632216 w 1206260"/>
              <a:gd name="connsiteY149" fmla="*/ 453485 h 1684262"/>
              <a:gd name="connsiteX150" fmla="*/ 699367 w 1206260"/>
              <a:gd name="connsiteY150" fmla="*/ 515112 h 1684262"/>
              <a:gd name="connsiteX151" fmla="*/ 759089 w 1206260"/>
              <a:gd name="connsiteY151" fmla="*/ 438055 h 1684262"/>
              <a:gd name="connsiteX152" fmla="*/ 678317 w 1206260"/>
              <a:gd name="connsiteY152" fmla="*/ 611029 h 1684262"/>
              <a:gd name="connsiteX153" fmla="*/ 640217 w 1206260"/>
              <a:gd name="connsiteY153" fmla="*/ 587978 h 1684262"/>
              <a:gd name="connsiteX154" fmla="*/ 632216 w 1206260"/>
              <a:gd name="connsiteY154" fmla="*/ 453581 h 1684262"/>
              <a:gd name="connsiteX155" fmla="*/ 632216 w 1206260"/>
              <a:gd name="connsiteY155" fmla="*/ 453485 h 1684262"/>
              <a:gd name="connsiteX156" fmla="*/ 686032 w 1206260"/>
              <a:gd name="connsiteY156" fmla="*/ 837819 h 1684262"/>
              <a:gd name="connsiteX157" fmla="*/ 628310 w 1206260"/>
              <a:gd name="connsiteY157" fmla="*/ 930116 h 1684262"/>
              <a:gd name="connsiteX158" fmla="*/ 686032 w 1206260"/>
              <a:gd name="connsiteY158" fmla="*/ 837914 h 1684262"/>
              <a:gd name="connsiteX159" fmla="*/ 686032 w 1206260"/>
              <a:gd name="connsiteY159" fmla="*/ 837819 h 1684262"/>
              <a:gd name="connsiteX160" fmla="*/ 743658 w 1206260"/>
              <a:gd name="connsiteY160" fmla="*/ 1291400 h 1684262"/>
              <a:gd name="connsiteX161" fmla="*/ 547634 w 1206260"/>
              <a:gd name="connsiteY161" fmla="*/ 1206818 h 1684262"/>
              <a:gd name="connsiteX162" fmla="*/ 573446 w 1206260"/>
              <a:gd name="connsiteY162" fmla="*/ 1222439 h 1684262"/>
              <a:gd name="connsiteX163" fmla="*/ 603450 w 1206260"/>
              <a:gd name="connsiteY163" fmla="*/ 1227487 h 1684262"/>
              <a:gd name="connsiteX164" fmla="*/ 743658 w 1206260"/>
              <a:gd name="connsiteY164" fmla="*/ 1291495 h 1684262"/>
              <a:gd name="connsiteX165" fmla="*/ 743658 w 1206260"/>
              <a:gd name="connsiteY165" fmla="*/ 1291400 h 1684262"/>
              <a:gd name="connsiteX166" fmla="*/ 578399 w 1206260"/>
              <a:gd name="connsiteY166" fmla="*/ 945452 h 1684262"/>
              <a:gd name="connsiteX167" fmla="*/ 689842 w 1206260"/>
              <a:gd name="connsiteY167" fmla="*/ 1122236 h 1684262"/>
              <a:gd name="connsiteX168" fmla="*/ 578399 w 1206260"/>
              <a:gd name="connsiteY168" fmla="*/ 945547 h 1684262"/>
              <a:gd name="connsiteX169" fmla="*/ 578399 w 1206260"/>
              <a:gd name="connsiteY169" fmla="*/ 945452 h 1684262"/>
              <a:gd name="connsiteX170" fmla="*/ 351609 w 1206260"/>
              <a:gd name="connsiteY170" fmla="*/ 1045464 h 1684262"/>
              <a:gd name="connsiteX171" fmla="*/ 382375 w 1206260"/>
              <a:gd name="connsiteY171" fmla="*/ 887825 h 1684262"/>
              <a:gd name="connsiteX172" fmla="*/ 351609 w 1206260"/>
              <a:gd name="connsiteY172" fmla="*/ 1045559 h 1684262"/>
              <a:gd name="connsiteX173" fmla="*/ 351609 w 1206260"/>
              <a:gd name="connsiteY173" fmla="*/ 1045464 h 1684262"/>
              <a:gd name="connsiteX174" fmla="*/ 420761 w 1206260"/>
              <a:gd name="connsiteY174" fmla="*/ 1018413 h 1684262"/>
              <a:gd name="connsiteX175" fmla="*/ 605260 w 1206260"/>
              <a:gd name="connsiteY175" fmla="*/ 1180338 h 1684262"/>
              <a:gd name="connsiteX176" fmla="*/ 420761 w 1206260"/>
              <a:gd name="connsiteY176" fmla="*/ 1018413 h 1684262"/>
              <a:gd name="connsiteX177" fmla="*/ 366944 w 1206260"/>
              <a:gd name="connsiteY177" fmla="*/ 1414272 h 1684262"/>
              <a:gd name="connsiteX178" fmla="*/ 597640 w 1206260"/>
              <a:gd name="connsiteY178" fmla="*/ 1460468 h 1684262"/>
              <a:gd name="connsiteX179" fmla="*/ 366944 w 1206260"/>
              <a:gd name="connsiteY179" fmla="*/ 1414463 h 1684262"/>
              <a:gd name="connsiteX180" fmla="*/ 366944 w 1206260"/>
              <a:gd name="connsiteY180" fmla="*/ 1414272 h 1684262"/>
              <a:gd name="connsiteX181" fmla="*/ 536108 w 1206260"/>
              <a:gd name="connsiteY181" fmla="*/ 1644968 h 1684262"/>
              <a:gd name="connsiteX182" fmla="*/ 498008 w 1206260"/>
              <a:gd name="connsiteY182" fmla="*/ 1625918 h 1684262"/>
              <a:gd name="connsiteX183" fmla="*/ 471148 w 1206260"/>
              <a:gd name="connsiteY183" fmla="*/ 1618202 h 1684262"/>
              <a:gd name="connsiteX184" fmla="*/ 471148 w 1206260"/>
              <a:gd name="connsiteY184" fmla="*/ 1664399 h 1684262"/>
              <a:gd name="connsiteX185" fmla="*/ 401901 w 1206260"/>
              <a:gd name="connsiteY185" fmla="*/ 1579817 h 1684262"/>
              <a:gd name="connsiteX186" fmla="*/ 536108 w 1206260"/>
              <a:gd name="connsiteY186" fmla="*/ 1645158 h 1684262"/>
              <a:gd name="connsiteX187" fmla="*/ 536108 w 1206260"/>
              <a:gd name="connsiteY187" fmla="*/ 1644968 h 1684262"/>
              <a:gd name="connsiteX188" fmla="*/ 616785 w 1206260"/>
              <a:gd name="connsiteY188" fmla="*/ 1564196 h 1684262"/>
              <a:gd name="connsiteX189" fmla="*/ 555349 w 1206260"/>
              <a:gd name="connsiteY189" fmla="*/ 1541145 h 1684262"/>
              <a:gd name="connsiteX190" fmla="*/ 638597 w 1206260"/>
              <a:gd name="connsiteY190" fmla="*/ 1493520 h 1684262"/>
              <a:gd name="connsiteX191" fmla="*/ 739848 w 1206260"/>
              <a:gd name="connsiteY191" fmla="*/ 1525715 h 1684262"/>
              <a:gd name="connsiteX192" fmla="*/ 616785 w 1206260"/>
              <a:gd name="connsiteY192" fmla="*/ 1564386 h 1684262"/>
              <a:gd name="connsiteX193" fmla="*/ 616785 w 1206260"/>
              <a:gd name="connsiteY193" fmla="*/ 1564196 h 1684262"/>
              <a:gd name="connsiteX194" fmla="*/ 752231 w 1206260"/>
              <a:gd name="connsiteY194" fmla="*/ 1664779 h 1684262"/>
              <a:gd name="connsiteX195" fmla="*/ 739658 w 1206260"/>
              <a:gd name="connsiteY195" fmla="*/ 1664779 h 1684262"/>
              <a:gd name="connsiteX196" fmla="*/ 731180 w 1206260"/>
              <a:gd name="connsiteY196" fmla="*/ 1664779 h 1684262"/>
              <a:gd name="connsiteX197" fmla="*/ 727561 w 1206260"/>
              <a:gd name="connsiteY197" fmla="*/ 1664779 h 1684262"/>
              <a:gd name="connsiteX198" fmla="*/ 713750 w 1206260"/>
              <a:gd name="connsiteY198" fmla="*/ 1666780 h 1684262"/>
              <a:gd name="connsiteX199" fmla="*/ 704225 w 1206260"/>
              <a:gd name="connsiteY199" fmla="*/ 1665256 h 1684262"/>
              <a:gd name="connsiteX200" fmla="*/ 705558 w 1206260"/>
              <a:gd name="connsiteY200" fmla="*/ 1667733 h 1684262"/>
              <a:gd name="connsiteX201" fmla="*/ 790045 w 1206260"/>
              <a:gd name="connsiteY201" fmla="*/ 1610106 h 1684262"/>
              <a:gd name="connsiteX202" fmla="*/ 752231 w 1206260"/>
              <a:gd name="connsiteY202" fmla="*/ 1664970 h 1684262"/>
              <a:gd name="connsiteX203" fmla="*/ 752231 w 1206260"/>
              <a:gd name="connsiteY203" fmla="*/ 1664779 h 1684262"/>
              <a:gd name="connsiteX204" fmla="*/ 857863 w 1206260"/>
              <a:gd name="connsiteY204" fmla="*/ 1591056 h 1684262"/>
              <a:gd name="connsiteX205" fmla="*/ 838813 w 1206260"/>
              <a:gd name="connsiteY205" fmla="*/ 1568958 h 1684262"/>
              <a:gd name="connsiteX206" fmla="*/ 836146 w 1206260"/>
              <a:gd name="connsiteY206" fmla="*/ 1564291 h 1684262"/>
              <a:gd name="connsiteX207" fmla="*/ 955179 w 1206260"/>
              <a:gd name="connsiteY207" fmla="*/ 1500720 h 1684262"/>
              <a:gd name="connsiteX208" fmla="*/ 1066493 w 1206260"/>
              <a:gd name="connsiteY208" fmla="*/ 1492065 h 1684262"/>
              <a:gd name="connsiteX209" fmla="*/ 857863 w 1206260"/>
              <a:gd name="connsiteY209" fmla="*/ 1591247 h 1684262"/>
              <a:gd name="connsiteX210" fmla="*/ 857863 w 1206260"/>
              <a:gd name="connsiteY210" fmla="*/ 1591056 h 1684262"/>
              <a:gd name="connsiteX211" fmla="*/ 1054979 w 1206260"/>
              <a:gd name="connsiteY211" fmla="*/ 1445037 h 1684262"/>
              <a:gd name="connsiteX212" fmla="*/ 916632 w 1206260"/>
              <a:gd name="connsiteY212" fmla="*/ 1468184 h 1684262"/>
              <a:gd name="connsiteX213" fmla="*/ 1028170 w 1206260"/>
              <a:gd name="connsiteY213" fmla="*/ 1445228 h 1684262"/>
              <a:gd name="connsiteX214" fmla="*/ 1054979 w 1206260"/>
              <a:gd name="connsiteY214" fmla="*/ 1445037 h 1684262"/>
              <a:gd name="connsiteX215" fmla="*/ 862816 w 1206260"/>
              <a:gd name="connsiteY215" fmla="*/ 1410462 h 1684262"/>
              <a:gd name="connsiteX216" fmla="*/ 647551 w 1206260"/>
              <a:gd name="connsiteY216" fmla="*/ 1448562 h 1684262"/>
              <a:gd name="connsiteX217" fmla="*/ 862816 w 1206260"/>
              <a:gd name="connsiteY217" fmla="*/ 1410653 h 1684262"/>
              <a:gd name="connsiteX218" fmla="*/ 862816 w 1206260"/>
              <a:gd name="connsiteY218" fmla="*/ 1410462 h 1684262"/>
              <a:gd name="connsiteX219" fmla="*/ 689842 w 1206260"/>
              <a:gd name="connsiteY219" fmla="*/ 1391412 h 1684262"/>
              <a:gd name="connsiteX220" fmla="*/ 924347 w 1206260"/>
              <a:gd name="connsiteY220" fmla="*/ 1306830 h 1684262"/>
              <a:gd name="connsiteX221" fmla="*/ 689842 w 1206260"/>
              <a:gd name="connsiteY221" fmla="*/ 1391412 h 1684262"/>
              <a:gd name="connsiteX222" fmla="*/ 1162663 w 1206260"/>
              <a:gd name="connsiteY222" fmla="*/ 1057085 h 1684262"/>
              <a:gd name="connsiteX223" fmla="*/ 1148756 w 1206260"/>
              <a:gd name="connsiteY223" fmla="*/ 1134428 h 1684262"/>
              <a:gd name="connsiteX224" fmla="*/ 1066841 w 1206260"/>
              <a:gd name="connsiteY224" fmla="*/ 1139762 h 1684262"/>
              <a:gd name="connsiteX225" fmla="*/ 1035790 w 1206260"/>
              <a:gd name="connsiteY225" fmla="*/ 1087755 h 1684262"/>
              <a:gd name="connsiteX226" fmla="*/ 1162663 w 1206260"/>
              <a:gd name="connsiteY226" fmla="*/ 1057085 h 1684262"/>
              <a:gd name="connsiteX227" fmla="*/ 987913 w 1206260"/>
              <a:gd name="connsiteY227" fmla="*/ 1181170 h 1684262"/>
              <a:gd name="connsiteX228" fmla="*/ 958923 w 1206260"/>
              <a:gd name="connsiteY228" fmla="*/ 1264444 h 1684262"/>
              <a:gd name="connsiteX229" fmla="*/ 905107 w 1206260"/>
              <a:gd name="connsiteY229" fmla="*/ 1118330 h 1684262"/>
              <a:gd name="connsiteX230" fmla="*/ 987913 w 1206260"/>
              <a:gd name="connsiteY230"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18374 w 1206260"/>
              <a:gd name="connsiteY57" fmla="*/ 1496562 h 1684262"/>
              <a:gd name="connsiteX58" fmla="*/ 388280 w 1206260"/>
              <a:gd name="connsiteY58" fmla="*/ 1545717 h 1684262"/>
              <a:gd name="connsiteX59" fmla="*/ 348847 w 1206260"/>
              <a:gd name="connsiteY59" fmla="*/ 1542479 h 1684262"/>
              <a:gd name="connsiteX60" fmla="*/ 255883 w 1206260"/>
              <a:gd name="connsiteY60" fmla="*/ 1502664 h 1684262"/>
              <a:gd name="connsiteX61" fmla="*/ 255883 w 1206260"/>
              <a:gd name="connsiteY61" fmla="*/ 1502664 h 1684262"/>
              <a:gd name="connsiteX62" fmla="*/ 239976 w 1206260"/>
              <a:gd name="connsiteY62" fmla="*/ 1484281 h 1684262"/>
              <a:gd name="connsiteX63" fmla="*/ 203495 w 1206260"/>
              <a:gd name="connsiteY63" fmla="*/ 1484281 h 1684262"/>
              <a:gd name="connsiteX64" fmla="*/ 187303 w 1206260"/>
              <a:gd name="connsiteY64" fmla="*/ 1499140 h 1684262"/>
              <a:gd name="connsiteX65" fmla="*/ 490674 w 1206260"/>
              <a:gd name="connsiteY65" fmla="*/ 1673352 h 1684262"/>
              <a:gd name="connsiteX66" fmla="*/ 757374 w 1206260"/>
              <a:gd name="connsiteY66" fmla="*/ 1682401 h 1684262"/>
              <a:gd name="connsiteX67" fmla="*/ 988070 w 1206260"/>
              <a:gd name="connsiteY67" fmla="*/ 1594485 h 1684262"/>
              <a:gd name="connsiteX68" fmla="*/ 1152566 w 1206260"/>
              <a:gd name="connsiteY68" fmla="*/ 1394460 h 1684262"/>
              <a:gd name="connsiteX69" fmla="*/ 918822 w 1206260"/>
              <a:gd name="connsiteY69" fmla="*/ 1363507 h 1684262"/>
              <a:gd name="connsiteX70" fmla="*/ 802904 w 1206260"/>
              <a:gd name="connsiteY70" fmla="*/ 1350454 h 1684262"/>
              <a:gd name="connsiteX71" fmla="*/ 841956 w 1206260"/>
              <a:gd name="connsiteY71" fmla="*/ 1326547 h 1684262"/>
              <a:gd name="connsiteX72" fmla="*/ 1018286 w 1206260"/>
              <a:gd name="connsiteY72" fmla="*/ 1315425 h 1684262"/>
              <a:gd name="connsiteX73" fmla="*/ 980354 w 1206260"/>
              <a:gd name="connsiteY73" fmla="*/ 1268921 h 1684262"/>
              <a:gd name="connsiteX74" fmla="*/ 1091488 w 1206260"/>
              <a:gd name="connsiteY74" fmla="*/ 1221043 h 1684262"/>
              <a:gd name="connsiteX75" fmla="*/ 896580 w 1206260"/>
              <a:gd name="connsiteY75" fmla="*/ 1032638 h 1684262"/>
              <a:gd name="connsiteX76" fmla="*/ 1193429 w 1206260"/>
              <a:gd name="connsiteY76" fmla="*/ 899446 h 1684262"/>
              <a:gd name="connsiteX77" fmla="*/ 759089 w 1206260"/>
              <a:gd name="connsiteY77" fmla="*/ 61246 h 1684262"/>
              <a:gd name="connsiteX78" fmla="*/ 720989 w 1206260"/>
              <a:gd name="connsiteY78" fmla="*/ 145828 h 1684262"/>
              <a:gd name="connsiteX79" fmla="*/ 759089 w 1206260"/>
              <a:gd name="connsiteY79" fmla="*/ 61436 h 1684262"/>
              <a:gd name="connsiteX80" fmla="*/ 759089 w 1206260"/>
              <a:gd name="connsiteY80" fmla="*/ 61246 h 1684262"/>
              <a:gd name="connsiteX81" fmla="*/ 363611 w 1206260"/>
              <a:gd name="connsiteY81" fmla="*/ 545783 h 1684262"/>
              <a:gd name="connsiteX82" fmla="*/ 348275 w 1206260"/>
              <a:gd name="connsiteY82" fmla="*/ 553498 h 1684262"/>
              <a:gd name="connsiteX83" fmla="*/ 363611 w 1206260"/>
              <a:gd name="connsiteY83" fmla="*/ 545783 h 1684262"/>
              <a:gd name="connsiteX84" fmla="*/ 232451 w 1206260"/>
              <a:gd name="connsiteY84" fmla="*/ 523113 h 1684262"/>
              <a:gd name="connsiteX85" fmla="*/ 254694 w 1206260"/>
              <a:gd name="connsiteY85" fmla="*/ 664096 h 1684262"/>
              <a:gd name="connsiteX86" fmla="*/ 232451 w 1206260"/>
              <a:gd name="connsiteY86" fmla="*/ 523113 h 1684262"/>
              <a:gd name="connsiteX87" fmla="*/ 340084 w 1206260"/>
              <a:gd name="connsiteY87" fmla="*/ 692277 h 1684262"/>
              <a:gd name="connsiteX88" fmla="*/ 470767 w 1206260"/>
              <a:gd name="connsiteY88" fmla="*/ 684562 h 1684262"/>
              <a:gd name="connsiteX89" fmla="*/ 340084 w 1206260"/>
              <a:gd name="connsiteY89" fmla="*/ 691896 h 1684262"/>
              <a:gd name="connsiteX90" fmla="*/ 340084 w 1206260"/>
              <a:gd name="connsiteY90" fmla="*/ 692277 h 1684262"/>
              <a:gd name="connsiteX91" fmla="*/ 382375 w 1206260"/>
              <a:gd name="connsiteY91" fmla="*/ 615410 h 1684262"/>
              <a:gd name="connsiteX92" fmla="*/ 516868 w 1206260"/>
              <a:gd name="connsiteY92" fmla="*/ 688372 h 1684262"/>
              <a:gd name="connsiteX93" fmla="*/ 382661 w 1206260"/>
              <a:gd name="connsiteY93" fmla="*/ 615029 h 1684262"/>
              <a:gd name="connsiteX94" fmla="*/ 382375 w 1206260"/>
              <a:gd name="connsiteY94" fmla="*/ 615410 h 1684262"/>
              <a:gd name="connsiteX95" fmla="*/ 201400 w 1206260"/>
              <a:gd name="connsiteY95" fmla="*/ 907542 h 1684262"/>
              <a:gd name="connsiteX96" fmla="*/ 163300 w 1206260"/>
              <a:gd name="connsiteY96" fmla="*/ 838295 h 1684262"/>
              <a:gd name="connsiteX97" fmla="*/ 201686 w 1206260"/>
              <a:gd name="connsiteY97" fmla="*/ 907161 h 1684262"/>
              <a:gd name="connsiteX98" fmla="*/ 201400 w 1206260"/>
              <a:gd name="connsiteY98" fmla="*/ 907542 h 1684262"/>
              <a:gd name="connsiteX99" fmla="*/ 97811 w 1206260"/>
              <a:gd name="connsiteY99" fmla="*/ 1285557 h 1684262"/>
              <a:gd name="connsiteX100" fmla="*/ 123279 w 1206260"/>
              <a:gd name="connsiteY100" fmla="*/ 1264178 h 1684262"/>
              <a:gd name="connsiteX101" fmla="*/ 231975 w 1206260"/>
              <a:gd name="connsiteY101" fmla="*/ 1341501 h 1684262"/>
              <a:gd name="connsiteX102" fmla="*/ 97811 w 1206260"/>
              <a:gd name="connsiteY102" fmla="*/ 1285557 h 1684262"/>
              <a:gd name="connsiteX103" fmla="*/ 232928 w 1206260"/>
              <a:gd name="connsiteY103" fmla="*/ 1376077 h 1684262"/>
              <a:gd name="connsiteX104" fmla="*/ 279029 w 1206260"/>
              <a:gd name="connsiteY104" fmla="*/ 1379887 h 1684262"/>
              <a:gd name="connsiteX105" fmla="*/ 232451 w 1206260"/>
              <a:gd name="connsiteY105" fmla="*/ 1376077 h 1684262"/>
              <a:gd name="connsiteX106" fmla="*/ 232928 w 1206260"/>
              <a:gd name="connsiteY106" fmla="*/ 1376077 h 1684262"/>
              <a:gd name="connsiteX107" fmla="*/ 856244 w 1206260"/>
              <a:gd name="connsiteY107" fmla="*/ 715613 h 1684262"/>
              <a:gd name="connsiteX108" fmla="*/ 817635 w 1206260"/>
              <a:gd name="connsiteY108" fmla="*/ 708913 h 1684262"/>
              <a:gd name="connsiteX109" fmla="*/ 721084 w 1206260"/>
              <a:gd name="connsiteY109" fmla="*/ 657225 h 1684262"/>
              <a:gd name="connsiteX110" fmla="*/ 855767 w 1206260"/>
              <a:gd name="connsiteY110" fmla="*/ 715613 h 1684262"/>
              <a:gd name="connsiteX111" fmla="*/ 856244 w 1206260"/>
              <a:gd name="connsiteY111" fmla="*/ 715613 h 1684262"/>
              <a:gd name="connsiteX112" fmla="*/ 663458 w 1206260"/>
              <a:gd name="connsiteY112" fmla="*/ 722662 h 1684262"/>
              <a:gd name="connsiteX113" fmla="*/ 644408 w 1206260"/>
              <a:gd name="connsiteY113" fmla="*/ 807149 h 1684262"/>
              <a:gd name="connsiteX114" fmla="*/ 662981 w 1206260"/>
              <a:gd name="connsiteY114" fmla="*/ 723138 h 1684262"/>
              <a:gd name="connsiteX115" fmla="*/ 663458 w 1206260"/>
              <a:gd name="connsiteY115" fmla="*/ 722662 h 1684262"/>
              <a:gd name="connsiteX116" fmla="*/ 628882 w 1206260"/>
              <a:gd name="connsiteY116" fmla="*/ 753332 h 1684262"/>
              <a:gd name="connsiteX117" fmla="*/ 655742 w 1206260"/>
              <a:gd name="connsiteY117" fmla="*/ 726472 h 1684262"/>
              <a:gd name="connsiteX118" fmla="*/ 628406 w 1206260"/>
              <a:gd name="connsiteY118" fmla="*/ 753332 h 1684262"/>
              <a:gd name="connsiteX119" fmla="*/ 628882 w 1206260"/>
              <a:gd name="connsiteY119" fmla="*/ 753332 h 1684262"/>
              <a:gd name="connsiteX120" fmla="*/ 771090 w 1206260"/>
              <a:gd name="connsiteY120" fmla="*/ 757237 h 1684262"/>
              <a:gd name="connsiteX121" fmla="*/ 690318 w 1206260"/>
              <a:gd name="connsiteY121" fmla="*/ 822579 h 1684262"/>
              <a:gd name="connsiteX122" fmla="*/ 770614 w 1206260"/>
              <a:gd name="connsiteY122" fmla="*/ 757237 h 1684262"/>
              <a:gd name="connsiteX123" fmla="*/ 771090 w 1206260"/>
              <a:gd name="connsiteY123" fmla="*/ 757237 h 1684262"/>
              <a:gd name="connsiteX124" fmla="*/ 759565 w 1206260"/>
              <a:gd name="connsiteY124" fmla="*/ 538162 h 1684262"/>
              <a:gd name="connsiteX125" fmla="*/ 851767 w 1206260"/>
              <a:gd name="connsiteY125" fmla="*/ 480536 h 1684262"/>
              <a:gd name="connsiteX126" fmla="*/ 759089 w 1206260"/>
              <a:gd name="connsiteY126" fmla="*/ 538067 h 1684262"/>
              <a:gd name="connsiteX127" fmla="*/ 759565 w 1206260"/>
              <a:gd name="connsiteY127" fmla="*/ 538162 h 1684262"/>
              <a:gd name="connsiteX128" fmla="*/ 877961 w 1206260"/>
              <a:gd name="connsiteY128" fmla="*/ 342138 h 1684262"/>
              <a:gd name="connsiteX129" fmla="*/ 812619 w 1206260"/>
              <a:gd name="connsiteY129" fmla="*/ 442055 h 1684262"/>
              <a:gd name="connsiteX130" fmla="*/ 877961 w 1206260"/>
              <a:gd name="connsiteY130" fmla="*/ 342138 h 1684262"/>
              <a:gd name="connsiteX131" fmla="*/ 681841 w 1206260"/>
              <a:gd name="connsiteY131" fmla="*/ 323088 h 1684262"/>
              <a:gd name="connsiteX132" fmla="*/ 758803 w 1206260"/>
              <a:gd name="connsiteY132" fmla="*/ 430816 h 1684262"/>
              <a:gd name="connsiteX133" fmla="*/ 643455 w 1206260"/>
              <a:gd name="connsiteY133" fmla="*/ 396145 h 1684262"/>
              <a:gd name="connsiteX134" fmla="*/ 639550 w 1206260"/>
              <a:gd name="connsiteY134" fmla="*/ 438436 h 1684262"/>
              <a:gd name="connsiteX135" fmla="*/ 682127 w 1206260"/>
              <a:gd name="connsiteY135" fmla="*/ 323088 h 1684262"/>
              <a:gd name="connsiteX136" fmla="*/ 681841 w 1206260"/>
              <a:gd name="connsiteY136" fmla="*/ 323088 h 1684262"/>
              <a:gd name="connsiteX137" fmla="*/ 351323 w 1206260"/>
              <a:gd name="connsiteY137" fmla="*/ 219361 h 1684262"/>
              <a:gd name="connsiteX138" fmla="*/ 383994 w 1206260"/>
              <a:gd name="connsiteY138" fmla="*/ 183070 h 1684262"/>
              <a:gd name="connsiteX139" fmla="*/ 403711 w 1206260"/>
              <a:gd name="connsiteY139" fmla="*/ 175069 h 1684262"/>
              <a:gd name="connsiteX140" fmla="*/ 411331 w 1206260"/>
              <a:gd name="connsiteY140" fmla="*/ 176117 h 1684262"/>
              <a:gd name="connsiteX141" fmla="*/ 569351 w 1206260"/>
              <a:gd name="connsiteY141" fmla="*/ 242792 h 1684262"/>
              <a:gd name="connsiteX142" fmla="*/ 569922 w 1206260"/>
              <a:gd name="connsiteY142" fmla="*/ 242792 h 1684262"/>
              <a:gd name="connsiteX143" fmla="*/ 558873 w 1206260"/>
              <a:gd name="connsiteY143" fmla="*/ 299942 h 1684262"/>
              <a:gd name="connsiteX144" fmla="*/ 351609 w 1206260"/>
              <a:gd name="connsiteY144" fmla="*/ 219075 h 1684262"/>
              <a:gd name="connsiteX145" fmla="*/ 351323 w 1206260"/>
              <a:gd name="connsiteY145" fmla="*/ 219361 h 1684262"/>
              <a:gd name="connsiteX146" fmla="*/ 470767 w 1206260"/>
              <a:gd name="connsiteY146" fmla="*/ 361188 h 1684262"/>
              <a:gd name="connsiteX147" fmla="*/ 566874 w 1206260"/>
              <a:gd name="connsiteY147" fmla="*/ 503396 h 1684262"/>
              <a:gd name="connsiteX148" fmla="*/ 470767 w 1206260"/>
              <a:gd name="connsiteY148" fmla="*/ 361188 h 1684262"/>
              <a:gd name="connsiteX149" fmla="*/ 632216 w 1206260"/>
              <a:gd name="connsiteY149" fmla="*/ 453485 h 1684262"/>
              <a:gd name="connsiteX150" fmla="*/ 699367 w 1206260"/>
              <a:gd name="connsiteY150" fmla="*/ 515112 h 1684262"/>
              <a:gd name="connsiteX151" fmla="*/ 759089 w 1206260"/>
              <a:gd name="connsiteY151" fmla="*/ 438055 h 1684262"/>
              <a:gd name="connsiteX152" fmla="*/ 678317 w 1206260"/>
              <a:gd name="connsiteY152" fmla="*/ 611029 h 1684262"/>
              <a:gd name="connsiteX153" fmla="*/ 640217 w 1206260"/>
              <a:gd name="connsiteY153" fmla="*/ 587978 h 1684262"/>
              <a:gd name="connsiteX154" fmla="*/ 632216 w 1206260"/>
              <a:gd name="connsiteY154" fmla="*/ 453581 h 1684262"/>
              <a:gd name="connsiteX155" fmla="*/ 632216 w 1206260"/>
              <a:gd name="connsiteY155" fmla="*/ 453485 h 1684262"/>
              <a:gd name="connsiteX156" fmla="*/ 686032 w 1206260"/>
              <a:gd name="connsiteY156" fmla="*/ 837819 h 1684262"/>
              <a:gd name="connsiteX157" fmla="*/ 628310 w 1206260"/>
              <a:gd name="connsiteY157" fmla="*/ 930116 h 1684262"/>
              <a:gd name="connsiteX158" fmla="*/ 686032 w 1206260"/>
              <a:gd name="connsiteY158" fmla="*/ 837914 h 1684262"/>
              <a:gd name="connsiteX159" fmla="*/ 686032 w 1206260"/>
              <a:gd name="connsiteY159" fmla="*/ 837819 h 1684262"/>
              <a:gd name="connsiteX160" fmla="*/ 743658 w 1206260"/>
              <a:gd name="connsiteY160" fmla="*/ 1291400 h 1684262"/>
              <a:gd name="connsiteX161" fmla="*/ 547634 w 1206260"/>
              <a:gd name="connsiteY161" fmla="*/ 1206818 h 1684262"/>
              <a:gd name="connsiteX162" fmla="*/ 573446 w 1206260"/>
              <a:gd name="connsiteY162" fmla="*/ 1222439 h 1684262"/>
              <a:gd name="connsiteX163" fmla="*/ 603450 w 1206260"/>
              <a:gd name="connsiteY163" fmla="*/ 1227487 h 1684262"/>
              <a:gd name="connsiteX164" fmla="*/ 743658 w 1206260"/>
              <a:gd name="connsiteY164" fmla="*/ 1291495 h 1684262"/>
              <a:gd name="connsiteX165" fmla="*/ 743658 w 1206260"/>
              <a:gd name="connsiteY165" fmla="*/ 1291400 h 1684262"/>
              <a:gd name="connsiteX166" fmla="*/ 578399 w 1206260"/>
              <a:gd name="connsiteY166" fmla="*/ 945452 h 1684262"/>
              <a:gd name="connsiteX167" fmla="*/ 689842 w 1206260"/>
              <a:gd name="connsiteY167" fmla="*/ 1122236 h 1684262"/>
              <a:gd name="connsiteX168" fmla="*/ 578399 w 1206260"/>
              <a:gd name="connsiteY168" fmla="*/ 945547 h 1684262"/>
              <a:gd name="connsiteX169" fmla="*/ 578399 w 1206260"/>
              <a:gd name="connsiteY169" fmla="*/ 945452 h 1684262"/>
              <a:gd name="connsiteX170" fmla="*/ 351609 w 1206260"/>
              <a:gd name="connsiteY170" fmla="*/ 1045464 h 1684262"/>
              <a:gd name="connsiteX171" fmla="*/ 382375 w 1206260"/>
              <a:gd name="connsiteY171" fmla="*/ 887825 h 1684262"/>
              <a:gd name="connsiteX172" fmla="*/ 351609 w 1206260"/>
              <a:gd name="connsiteY172" fmla="*/ 1045559 h 1684262"/>
              <a:gd name="connsiteX173" fmla="*/ 351609 w 1206260"/>
              <a:gd name="connsiteY173" fmla="*/ 1045464 h 1684262"/>
              <a:gd name="connsiteX174" fmla="*/ 420761 w 1206260"/>
              <a:gd name="connsiteY174" fmla="*/ 1018413 h 1684262"/>
              <a:gd name="connsiteX175" fmla="*/ 605260 w 1206260"/>
              <a:gd name="connsiteY175" fmla="*/ 1180338 h 1684262"/>
              <a:gd name="connsiteX176" fmla="*/ 420761 w 1206260"/>
              <a:gd name="connsiteY176" fmla="*/ 1018413 h 1684262"/>
              <a:gd name="connsiteX177" fmla="*/ 366944 w 1206260"/>
              <a:gd name="connsiteY177" fmla="*/ 1414272 h 1684262"/>
              <a:gd name="connsiteX178" fmla="*/ 597640 w 1206260"/>
              <a:gd name="connsiteY178" fmla="*/ 1460468 h 1684262"/>
              <a:gd name="connsiteX179" fmla="*/ 366944 w 1206260"/>
              <a:gd name="connsiteY179" fmla="*/ 1414463 h 1684262"/>
              <a:gd name="connsiteX180" fmla="*/ 366944 w 1206260"/>
              <a:gd name="connsiteY180" fmla="*/ 1414272 h 1684262"/>
              <a:gd name="connsiteX181" fmla="*/ 536108 w 1206260"/>
              <a:gd name="connsiteY181" fmla="*/ 1644968 h 1684262"/>
              <a:gd name="connsiteX182" fmla="*/ 498008 w 1206260"/>
              <a:gd name="connsiteY182" fmla="*/ 1625918 h 1684262"/>
              <a:gd name="connsiteX183" fmla="*/ 471148 w 1206260"/>
              <a:gd name="connsiteY183" fmla="*/ 1618202 h 1684262"/>
              <a:gd name="connsiteX184" fmla="*/ 471148 w 1206260"/>
              <a:gd name="connsiteY184" fmla="*/ 1664399 h 1684262"/>
              <a:gd name="connsiteX185" fmla="*/ 401901 w 1206260"/>
              <a:gd name="connsiteY185" fmla="*/ 1579817 h 1684262"/>
              <a:gd name="connsiteX186" fmla="*/ 536108 w 1206260"/>
              <a:gd name="connsiteY186" fmla="*/ 1645158 h 1684262"/>
              <a:gd name="connsiteX187" fmla="*/ 536108 w 1206260"/>
              <a:gd name="connsiteY187" fmla="*/ 1644968 h 1684262"/>
              <a:gd name="connsiteX188" fmla="*/ 616785 w 1206260"/>
              <a:gd name="connsiteY188" fmla="*/ 1564196 h 1684262"/>
              <a:gd name="connsiteX189" fmla="*/ 555349 w 1206260"/>
              <a:gd name="connsiteY189" fmla="*/ 1541145 h 1684262"/>
              <a:gd name="connsiteX190" fmla="*/ 638597 w 1206260"/>
              <a:gd name="connsiteY190" fmla="*/ 1493520 h 1684262"/>
              <a:gd name="connsiteX191" fmla="*/ 739848 w 1206260"/>
              <a:gd name="connsiteY191" fmla="*/ 1525715 h 1684262"/>
              <a:gd name="connsiteX192" fmla="*/ 616785 w 1206260"/>
              <a:gd name="connsiteY192" fmla="*/ 1564386 h 1684262"/>
              <a:gd name="connsiteX193" fmla="*/ 616785 w 1206260"/>
              <a:gd name="connsiteY193" fmla="*/ 1564196 h 1684262"/>
              <a:gd name="connsiteX194" fmla="*/ 752231 w 1206260"/>
              <a:gd name="connsiteY194" fmla="*/ 1664779 h 1684262"/>
              <a:gd name="connsiteX195" fmla="*/ 739658 w 1206260"/>
              <a:gd name="connsiteY195" fmla="*/ 1664779 h 1684262"/>
              <a:gd name="connsiteX196" fmla="*/ 731180 w 1206260"/>
              <a:gd name="connsiteY196" fmla="*/ 1664779 h 1684262"/>
              <a:gd name="connsiteX197" fmla="*/ 727561 w 1206260"/>
              <a:gd name="connsiteY197" fmla="*/ 1664779 h 1684262"/>
              <a:gd name="connsiteX198" fmla="*/ 713750 w 1206260"/>
              <a:gd name="connsiteY198" fmla="*/ 1666780 h 1684262"/>
              <a:gd name="connsiteX199" fmla="*/ 704225 w 1206260"/>
              <a:gd name="connsiteY199" fmla="*/ 1665256 h 1684262"/>
              <a:gd name="connsiteX200" fmla="*/ 705558 w 1206260"/>
              <a:gd name="connsiteY200" fmla="*/ 1667733 h 1684262"/>
              <a:gd name="connsiteX201" fmla="*/ 790045 w 1206260"/>
              <a:gd name="connsiteY201" fmla="*/ 1610106 h 1684262"/>
              <a:gd name="connsiteX202" fmla="*/ 752231 w 1206260"/>
              <a:gd name="connsiteY202" fmla="*/ 1664970 h 1684262"/>
              <a:gd name="connsiteX203" fmla="*/ 752231 w 1206260"/>
              <a:gd name="connsiteY203" fmla="*/ 1664779 h 1684262"/>
              <a:gd name="connsiteX204" fmla="*/ 857863 w 1206260"/>
              <a:gd name="connsiteY204" fmla="*/ 1591056 h 1684262"/>
              <a:gd name="connsiteX205" fmla="*/ 838813 w 1206260"/>
              <a:gd name="connsiteY205" fmla="*/ 1568958 h 1684262"/>
              <a:gd name="connsiteX206" fmla="*/ 836146 w 1206260"/>
              <a:gd name="connsiteY206" fmla="*/ 1564291 h 1684262"/>
              <a:gd name="connsiteX207" fmla="*/ 955179 w 1206260"/>
              <a:gd name="connsiteY207" fmla="*/ 1500720 h 1684262"/>
              <a:gd name="connsiteX208" fmla="*/ 1066493 w 1206260"/>
              <a:gd name="connsiteY208" fmla="*/ 1492065 h 1684262"/>
              <a:gd name="connsiteX209" fmla="*/ 857863 w 1206260"/>
              <a:gd name="connsiteY209" fmla="*/ 1591247 h 1684262"/>
              <a:gd name="connsiteX210" fmla="*/ 857863 w 1206260"/>
              <a:gd name="connsiteY210" fmla="*/ 1591056 h 1684262"/>
              <a:gd name="connsiteX211" fmla="*/ 1054979 w 1206260"/>
              <a:gd name="connsiteY211" fmla="*/ 1445037 h 1684262"/>
              <a:gd name="connsiteX212" fmla="*/ 916632 w 1206260"/>
              <a:gd name="connsiteY212" fmla="*/ 1468184 h 1684262"/>
              <a:gd name="connsiteX213" fmla="*/ 1028170 w 1206260"/>
              <a:gd name="connsiteY213" fmla="*/ 1445228 h 1684262"/>
              <a:gd name="connsiteX214" fmla="*/ 1054979 w 1206260"/>
              <a:gd name="connsiteY214" fmla="*/ 1445037 h 1684262"/>
              <a:gd name="connsiteX215" fmla="*/ 862816 w 1206260"/>
              <a:gd name="connsiteY215" fmla="*/ 1410462 h 1684262"/>
              <a:gd name="connsiteX216" fmla="*/ 647551 w 1206260"/>
              <a:gd name="connsiteY216" fmla="*/ 1448562 h 1684262"/>
              <a:gd name="connsiteX217" fmla="*/ 862816 w 1206260"/>
              <a:gd name="connsiteY217" fmla="*/ 1410653 h 1684262"/>
              <a:gd name="connsiteX218" fmla="*/ 862816 w 1206260"/>
              <a:gd name="connsiteY218" fmla="*/ 1410462 h 1684262"/>
              <a:gd name="connsiteX219" fmla="*/ 689842 w 1206260"/>
              <a:gd name="connsiteY219" fmla="*/ 1391412 h 1684262"/>
              <a:gd name="connsiteX220" fmla="*/ 924347 w 1206260"/>
              <a:gd name="connsiteY220" fmla="*/ 1306830 h 1684262"/>
              <a:gd name="connsiteX221" fmla="*/ 689842 w 1206260"/>
              <a:gd name="connsiteY221" fmla="*/ 1391412 h 1684262"/>
              <a:gd name="connsiteX222" fmla="*/ 1162663 w 1206260"/>
              <a:gd name="connsiteY222" fmla="*/ 1057085 h 1684262"/>
              <a:gd name="connsiteX223" fmla="*/ 1148756 w 1206260"/>
              <a:gd name="connsiteY223" fmla="*/ 1134428 h 1684262"/>
              <a:gd name="connsiteX224" fmla="*/ 1066841 w 1206260"/>
              <a:gd name="connsiteY224" fmla="*/ 1139762 h 1684262"/>
              <a:gd name="connsiteX225" fmla="*/ 1035790 w 1206260"/>
              <a:gd name="connsiteY225" fmla="*/ 1087755 h 1684262"/>
              <a:gd name="connsiteX226" fmla="*/ 1162663 w 1206260"/>
              <a:gd name="connsiteY226" fmla="*/ 1057085 h 1684262"/>
              <a:gd name="connsiteX227" fmla="*/ 987913 w 1206260"/>
              <a:gd name="connsiteY227" fmla="*/ 1181170 h 1684262"/>
              <a:gd name="connsiteX228" fmla="*/ 958923 w 1206260"/>
              <a:gd name="connsiteY228" fmla="*/ 1264444 h 1684262"/>
              <a:gd name="connsiteX229" fmla="*/ 905107 w 1206260"/>
              <a:gd name="connsiteY229" fmla="*/ 1118330 h 1684262"/>
              <a:gd name="connsiteX230" fmla="*/ 987913 w 1206260"/>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78399 w 1214923"/>
              <a:gd name="connsiteY166" fmla="*/ 945452 h 1684262"/>
              <a:gd name="connsiteX167" fmla="*/ 689842 w 1214923"/>
              <a:gd name="connsiteY167" fmla="*/ 1122236 h 1684262"/>
              <a:gd name="connsiteX168" fmla="*/ 578399 w 1214923"/>
              <a:gd name="connsiteY168" fmla="*/ 945547 h 1684262"/>
              <a:gd name="connsiteX169" fmla="*/ 578399 w 1214923"/>
              <a:gd name="connsiteY169" fmla="*/ 945452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18413 h 1684262"/>
              <a:gd name="connsiteX175" fmla="*/ 605260 w 1214923"/>
              <a:gd name="connsiteY175" fmla="*/ 1180338 h 1684262"/>
              <a:gd name="connsiteX176" fmla="*/ 420761 w 1214923"/>
              <a:gd name="connsiteY176" fmla="*/ 1018413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78399 w 1214923"/>
              <a:gd name="connsiteY166" fmla="*/ 945452 h 1684262"/>
              <a:gd name="connsiteX167" fmla="*/ 689842 w 1214923"/>
              <a:gd name="connsiteY167" fmla="*/ 1122236 h 1684262"/>
              <a:gd name="connsiteX168" fmla="*/ 578399 w 1214923"/>
              <a:gd name="connsiteY168" fmla="*/ 945547 h 1684262"/>
              <a:gd name="connsiteX169" fmla="*/ 578399 w 1214923"/>
              <a:gd name="connsiteY169" fmla="*/ 945452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68651 w 1214923"/>
              <a:gd name="connsiteY166" fmla="*/ 969823 h 1684262"/>
              <a:gd name="connsiteX167" fmla="*/ 689842 w 1214923"/>
              <a:gd name="connsiteY167" fmla="*/ 1122236 h 1684262"/>
              <a:gd name="connsiteX168" fmla="*/ 578399 w 1214923"/>
              <a:gd name="connsiteY168" fmla="*/ 945547 h 1684262"/>
              <a:gd name="connsiteX169" fmla="*/ 568651 w 1214923"/>
              <a:gd name="connsiteY169" fmla="*/ 969823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68651 w 1214923"/>
              <a:gd name="connsiteY166" fmla="*/ 969823 h 1684262"/>
              <a:gd name="connsiteX167" fmla="*/ 689842 w 1214923"/>
              <a:gd name="connsiteY167" fmla="*/ 1122236 h 1684262"/>
              <a:gd name="connsiteX168" fmla="*/ 568651 w 1214923"/>
              <a:gd name="connsiteY168" fmla="*/ 984541 h 1684262"/>
              <a:gd name="connsiteX169" fmla="*/ 568651 w 1214923"/>
              <a:gd name="connsiteY169" fmla="*/ 969823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56465 w 1214923"/>
              <a:gd name="connsiteY166" fmla="*/ 950327 h 1684262"/>
              <a:gd name="connsiteX167" fmla="*/ 689842 w 1214923"/>
              <a:gd name="connsiteY167" fmla="*/ 1122236 h 1684262"/>
              <a:gd name="connsiteX168" fmla="*/ 568651 w 1214923"/>
              <a:gd name="connsiteY168" fmla="*/ 984541 h 1684262"/>
              <a:gd name="connsiteX169" fmla="*/ 556465 w 1214923"/>
              <a:gd name="connsiteY169" fmla="*/ 950327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56465 w 1214923"/>
              <a:gd name="connsiteY166" fmla="*/ 950327 h 1684262"/>
              <a:gd name="connsiteX167" fmla="*/ 689842 w 1214923"/>
              <a:gd name="connsiteY167" fmla="*/ 1122236 h 1684262"/>
              <a:gd name="connsiteX168" fmla="*/ 568651 w 1214923"/>
              <a:gd name="connsiteY168" fmla="*/ 984541 h 1684262"/>
              <a:gd name="connsiteX169" fmla="*/ 556465 w 1214923"/>
              <a:gd name="connsiteY169" fmla="*/ 950327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40217 w 1214923"/>
              <a:gd name="connsiteY152" fmla="*/ 587978 h 1684262"/>
              <a:gd name="connsiteX153" fmla="*/ 632216 w 1214923"/>
              <a:gd name="connsiteY153" fmla="*/ 453581 h 1684262"/>
              <a:gd name="connsiteX154" fmla="*/ 632216 w 1214923"/>
              <a:gd name="connsiteY154" fmla="*/ 453485 h 1684262"/>
              <a:gd name="connsiteX155" fmla="*/ 686032 w 1214923"/>
              <a:gd name="connsiteY155" fmla="*/ 837819 h 1684262"/>
              <a:gd name="connsiteX156" fmla="*/ 628310 w 1214923"/>
              <a:gd name="connsiteY156" fmla="*/ 930116 h 1684262"/>
              <a:gd name="connsiteX157" fmla="*/ 686032 w 1214923"/>
              <a:gd name="connsiteY157" fmla="*/ 837914 h 1684262"/>
              <a:gd name="connsiteX158" fmla="*/ 686032 w 1214923"/>
              <a:gd name="connsiteY158" fmla="*/ 837819 h 1684262"/>
              <a:gd name="connsiteX159" fmla="*/ 743658 w 1214923"/>
              <a:gd name="connsiteY159" fmla="*/ 1291400 h 1684262"/>
              <a:gd name="connsiteX160" fmla="*/ 547634 w 1214923"/>
              <a:gd name="connsiteY160" fmla="*/ 1206818 h 1684262"/>
              <a:gd name="connsiteX161" fmla="*/ 573446 w 1214923"/>
              <a:gd name="connsiteY161" fmla="*/ 1222439 h 1684262"/>
              <a:gd name="connsiteX162" fmla="*/ 603450 w 1214923"/>
              <a:gd name="connsiteY162" fmla="*/ 1227487 h 1684262"/>
              <a:gd name="connsiteX163" fmla="*/ 743658 w 1214923"/>
              <a:gd name="connsiteY163" fmla="*/ 1291495 h 1684262"/>
              <a:gd name="connsiteX164" fmla="*/ 743658 w 1214923"/>
              <a:gd name="connsiteY164" fmla="*/ 1291400 h 1684262"/>
              <a:gd name="connsiteX165" fmla="*/ 556465 w 1214923"/>
              <a:gd name="connsiteY165" fmla="*/ 950327 h 1684262"/>
              <a:gd name="connsiteX166" fmla="*/ 689842 w 1214923"/>
              <a:gd name="connsiteY166" fmla="*/ 1122236 h 1684262"/>
              <a:gd name="connsiteX167" fmla="*/ 568651 w 1214923"/>
              <a:gd name="connsiteY167" fmla="*/ 984541 h 1684262"/>
              <a:gd name="connsiteX168" fmla="*/ 556465 w 1214923"/>
              <a:gd name="connsiteY168" fmla="*/ 950327 h 1684262"/>
              <a:gd name="connsiteX169" fmla="*/ 351609 w 1214923"/>
              <a:gd name="connsiteY169" fmla="*/ 1045464 h 1684262"/>
              <a:gd name="connsiteX170" fmla="*/ 382375 w 1214923"/>
              <a:gd name="connsiteY170" fmla="*/ 887825 h 1684262"/>
              <a:gd name="connsiteX171" fmla="*/ 351609 w 1214923"/>
              <a:gd name="connsiteY171" fmla="*/ 1045559 h 1684262"/>
              <a:gd name="connsiteX172" fmla="*/ 351609 w 1214923"/>
              <a:gd name="connsiteY172" fmla="*/ 1045464 h 1684262"/>
              <a:gd name="connsiteX173" fmla="*/ 420761 w 1214923"/>
              <a:gd name="connsiteY173" fmla="*/ 1054969 h 1684262"/>
              <a:gd name="connsiteX174" fmla="*/ 605260 w 1214923"/>
              <a:gd name="connsiteY174" fmla="*/ 1180338 h 1684262"/>
              <a:gd name="connsiteX175" fmla="*/ 420761 w 1214923"/>
              <a:gd name="connsiteY175" fmla="*/ 1054969 h 1684262"/>
              <a:gd name="connsiteX176" fmla="*/ 366944 w 1214923"/>
              <a:gd name="connsiteY176" fmla="*/ 1414272 h 1684262"/>
              <a:gd name="connsiteX177" fmla="*/ 597640 w 1214923"/>
              <a:gd name="connsiteY177" fmla="*/ 1460468 h 1684262"/>
              <a:gd name="connsiteX178" fmla="*/ 366944 w 1214923"/>
              <a:gd name="connsiteY178" fmla="*/ 1414463 h 1684262"/>
              <a:gd name="connsiteX179" fmla="*/ 366944 w 1214923"/>
              <a:gd name="connsiteY179" fmla="*/ 1414272 h 1684262"/>
              <a:gd name="connsiteX180" fmla="*/ 536108 w 1214923"/>
              <a:gd name="connsiteY180" fmla="*/ 1644968 h 1684262"/>
              <a:gd name="connsiteX181" fmla="*/ 498008 w 1214923"/>
              <a:gd name="connsiteY181" fmla="*/ 1625918 h 1684262"/>
              <a:gd name="connsiteX182" fmla="*/ 471148 w 1214923"/>
              <a:gd name="connsiteY182" fmla="*/ 1618202 h 1684262"/>
              <a:gd name="connsiteX183" fmla="*/ 471148 w 1214923"/>
              <a:gd name="connsiteY183" fmla="*/ 1664399 h 1684262"/>
              <a:gd name="connsiteX184" fmla="*/ 401901 w 1214923"/>
              <a:gd name="connsiteY184" fmla="*/ 1579817 h 1684262"/>
              <a:gd name="connsiteX185" fmla="*/ 536108 w 1214923"/>
              <a:gd name="connsiteY185" fmla="*/ 1645158 h 1684262"/>
              <a:gd name="connsiteX186" fmla="*/ 536108 w 1214923"/>
              <a:gd name="connsiteY186" fmla="*/ 1644968 h 1684262"/>
              <a:gd name="connsiteX187" fmla="*/ 616785 w 1214923"/>
              <a:gd name="connsiteY187" fmla="*/ 1564196 h 1684262"/>
              <a:gd name="connsiteX188" fmla="*/ 555349 w 1214923"/>
              <a:gd name="connsiteY188" fmla="*/ 1541145 h 1684262"/>
              <a:gd name="connsiteX189" fmla="*/ 638597 w 1214923"/>
              <a:gd name="connsiteY189" fmla="*/ 1493520 h 1684262"/>
              <a:gd name="connsiteX190" fmla="*/ 739848 w 1214923"/>
              <a:gd name="connsiteY190" fmla="*/ 1525715 h 1684262"/>
              <a:gd name="connsiteX191" fmla="*/ 616785 w 1214923"/>
              <a:gd name="connsiteY191" fmla="*/ 1564386 h 1684262"/>
              <a:gd name="connsiteX192" fmla="*/ 616785 w 1214923"/>
              <a:gd name="connsiteY192" fmla="*/ 1564196 h 1684262"/>
              <a:gd name="connsiteX193" fmla="*/ 752231 w 1214923"/>
              <a:gd name="connsiteY193" fmla="*/ 1664779 h 1684262"/>
              <a:gd name="connsiteX194" fmla="*/ 739658 w 1214923"/>
              <a:gd name="connsiteY194" fmla="*/ 1664779 h 1684262"/>
              <a:gd name="connsiteX195" fmla="*/ 731180 w 1214923"/>
              <a:gd name="connsiteY195" fmla="*/ 1664779 h 1684262"/>
              <a:gd name="connsiteX196" fmla="*/ 727561 w 1214923"/>
              <a:gd name="connsiteY196" fmla="*/ 1664779 h 1684262"/>
              <a:gd name="connsiteX197" fmla="*/ 713750 w 1214923"/>
              <a:gd name="connsiteY197" fmla="*/ 1666780 h 1684262"/>
              <a:gd name="connsiteX198" fmla="*/ 704225 w 1214923"/>
              <a:gd name="connsiteY198" fmla="*/ 1665256 h 1684262"/>
              <a:gd name="connsiteX199" fmla="*/ 705558 w 1214923"/>
              <a:gd name="connsiteY199" fmla="*/ 1667733 h 1684262"/>
              <a:gd name="connsiteX200" fmla="*/ 790045 w 1214923"/>
              <a:gd name="connsiteY200" fmla="*/ 1610106 h 1684262"/>
              <a:gd name="connsiteX201" fmla="*/ 752231 w 1214923"/>
              <a:gd name="connsiteY201" fmla="*/ 1664970 h 1684262"/>
              <a:gd name="connsiteX202" fmla="*/ 752231 w 1214923"/>
              <a:gd name="connsiteY202" fmla="*/ 1664779 h 1684262"/>
              <a:gd name="connsiteX203" fmla="*/ 857863 w 1214923"/>
              <a:gd name="connsiteY203" fmla="*/ 1591056 h 1684262"/>
              <a:gd name="connsiteX204" fmla="*/ 838813 w 1214923"/>
              <a:gd name="connsiteY204" fmla="*/ 1568958 h 1684262"/>
              <a:gd name="connsiteX205" fmla="*/ 836146 w 1214923"/>
              <a:gd name="connsiteY205" fmla="*/ 1564291 h 1684262"/>
              <a:gd name="connsiteX206" fmla="*/ 955179 w 1214923"/>
              <a:gd name="connsiteY206" fmla="*/ 1500720 h 1684262"/>
              <a:gd name="connsiteX207" fmla="*/ 1066493 w 1214923"/>
              <a:gd name="connsiteY207" fmla="*/ 1492065 h 1684262"/>
              <a:gd name="connsiteX208" fmla="*/ 857863 w 1214923"/>
              <a:gd name="connsiteY208" fmla="*/ 1591247 h 1684262"/>
              <a:gd name="connsiteX209" fmla="*/ 857863 w 1214923"/>
              <a:gd name="connsiteY209" fmla="*/ 1591056 h 1684262"/>
              <a:gd name="connsiteX210" fmla="*/ 1054979 w 1214923"/>
              <a:gd name="connsiteY210" fmla="*/ 1445037 h 1684262"/>
              <a:gd name="connsiteX211" fmla="*/ 916632 w 1214923"/>
              <a:gd name="connsiteY211" fmla="*/ 1468184 h 1684262"/>
              <a:gd name="connsiteX212" fmla="*/ 1028170 w 1214923"/>
              <a:gd name="connsiteY212" fmla="*/ 1445228 h 1684262"/>
              <a:gd name="connsiteX213" fmla="*/ 1054979 w 1214923"/>
              <a:gd name="connsiteY213" fmla="*/ 1445037 h 1684262"/>
              <a:gd name="connsiteX214" fmla="*/ 862816 w 1214923"/>
              <a:gd name="connsiteY214" fmla="*/ 1410462 h 1684262"/>
              <a:gd name="connsiteX215" fmla="*/ 647551 w 1214923"/>
              <a:gd name="connsiteY215" fmla="*/ 1448562 h 1684262"/>
              <a:gd name="connsiteX216" fmla="*/ 862816 w 1214923"/>
              <a:gd name="connsiteY216" fmla="*/ 1410653 h 1684262"/>
              <a:gd name="connsiteX217" fmla="*/ 862816 w 1214923"/>
              <a:gd name="connsiteY217" fmla="*/ 1410462 h 1684262"/>
              <a:gd name="connsiteX218" fmla="*/ 689842 w 1214923"/>
              <a:gd name="connsiteY218" fmla="*/ 1391412 h 1684262"/>
              <a:gd name="connsiteX219" fmla="*/ 924347 w 1214923"/>
              <a:gd name="connsiteY219" fmla="*/ 1306830 h 1684262"/>
              <a:gd name="connsiteX220" fmla="*/ 689842 w 1214923"/>
              <a:gd name="connsiteY220" fmla="*/ 1391412 h 1684262"/>
              <a:gd name="connsiteX221" fmla="*/ 1162663 w 1214923"/>
              <a:gd name="connsiteY221" fmla="*/ 1057085 h 1684262"/>
              <a:gd name="connsiteX222" fmla="*/ 1148756 w 1214923"/>
              <a:gd name="connsiteY222" fmla="*/ 1134428 h 1684262"/>
              <a:gd name="connsiteX223" fmla="*/ 1066841 w 1214923"/>
              <a:gd name="connsiteY223" fmla="*/ 1139762 h 1684262"/>
              <a:gd name="connsiteX224" fmla="*/ 1035790 w 1214923"/>
              <a:gd name="connsiteY224" fmla="*/ 1087755 h 1684262"/>
              <a:gd name="connsiteX225" fmla="*/ 1162663 w 1214923"/>
              <a:gd name="connsiteY225" fmla="*/ 1057085 h 1684262"/>
              <a:gd name="connsiteX226" fmla="*/ 987913 w 1214923"/>
              <a:gd name="connsiteY226" fmla="*/ 1181170 h 1684262"/>
              <a:gd name="connsiteX227" fmla="*/ 958923 w 1214923"/>
              <a:gd name="connsiteY227" fmla="*/ 1264444 h 1684262"/>
              <a:gd name="connsiteX228" fmla="*/ 905107 w 1214923"/>
              <a:gd name="connsiteY228" fmla="*/ 1118330 h 1684262"/>
              <a:gd name="connsiteX229" fmla="*/ 987913 w 1214923"/>
              <a:gd name="connsiteY22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40217 w 1214923"/>
              <a:gd name="connsiteY152" fmla="*/ 641593 h 1684262"/>
              <a:gd name="connsiteX153" fmla="*/ 632216 w 1214923"/>
              <a:gd name="connsiteY153" fmla="*/ 453581 h 1684262"/>
              <a:gd name="connsiteX154" fmla="*/ 632216 w 1214923"/>
              <a:gd name="connsiteY154" fmla="*/ 453485 h 1684262"/>
              <a:gd name="connsiteX155" fmla="*/ 686032 w 1214923"/>
              <a:gd name="connsiteY155" fmla="*/ 837819 h 1684262"/>
              <a:gd name="connsiteX156" fmla="*/ 628310 w 1214923"/>
              <a:gd name="connsiteY156" fmla="*/ 930116 h 1684262"/>
              <a:gd name="connsiteX157" fmla="*/ 686032 w 1214923"/>
              <a:gd name="connsiteY157" fmla="*/ 837914 h 1684262"/>
              <a:gd name="connsiteX158" fmla="*/ 686032 w 1214923"/>
              <a:gd name="connsiteY158" fmla="*/ 837819 h 1684262"/>
              <a:gd name="connsiteX159" fmla="*/ 743658 w 1214923"/>
              <a:gd name="connsiteY159" fmla="*/ 1291400 h 1684262"/>
              <a:gd name="connsiteX160" fmla="*/ 547634 w 1214923"/>
              <a:gd name="connsiteY160" fmla="*/ 1206818 h 1684262"/>
              <a:gd name="connsiteX161" fmla="*/ 573446 w 1214923"/>
              <a:gd name="connsiteY161" fmla="*/ 1222439 h 1684262"/>
              <a:gd name="connsiteX162" fmla="*/ 603450 w 1214923"/>
              <a:gd name="connsiteY162" fmla="*/ 1227487 h 1684262"/>
              <a:gd name="connsiteX163" fmla="*/ 743658 w 1214923"/>
              <a:gd name="connsiteY163" fmla="*/ 1291495 h 1684262"/>
              <a:gd name="connsiteX164" fmla="*/ 743658 w 1214923"/>
              <a:gd name="connsiteY164" fmla="*/ 1291400 h 1684262"/>
              <a:gd name="connsiteX165" fmla="*/ 556465 w 1214923"/>
              <a:gd name="connsiteY165" fmla="*/ 950327 h 1684262"/>
              <a:gd name="connsiteX166" fmla="*/ 689842 w 1214923"/>
              <a:gd name="connsiteY166" fmla="*/ 1122236 h 1684262"/>
              <a:gd name="connsiteX167" fmla="*/ 568651 w 1214923"/>
              <a:gd name="connsiteY167" fmla="*/ 984541 h 1684262"/>
              <a:gd name="connsiteX168" fmla="*/ 556465 w 1214923"/>
              <a:gd name="connsiteY168" fmla="*/ 950327 h 1684262"/>
              <a:gd name="connsiteX169" fmla="*/ 351609 w 1214923"/>
              <a:gd name="connsiteY169" fmla="*/ 1045464 h 1684262"/>
              <a:gd name="connsiteX170" fmla="*/ 382375 w 1214923"/>
              <a:gd name="connsiteY170" fmla="*/ 887825 h 1684262"/>
              <a:gd name="connsiteX171" fmla="*/ 351609 w 1214923"/>
              <a:gd name="connsiteY171" fmla="*/ 1045559 h 1684262"/>
              <a:gd name="connsiteX172" fmla="*/ 351609 w 1214923"/>
              <a:gd name="connsiteY172" fmla="*/ 1045464 h 1684262"/>
              <a:gd name="connsiteX173" fmla="*/ 420761 w 1214923"/>
              <a:gd name="connsiteY173" fmla="*/ 1054969 h 1684262"/>
              <a:gd name="connsiteX174" fmla="*/ 605260 w 1214923"/>
              <a:gd name="connsiteY174" fmla="*/ 1180338 h 1684262"/>
              <a:gd name="connsiteX175" fmla="*/ 420761 w 1214923"/>
              <a:gd name="connsiteY175" fmla="*/ 1054969 h 1684262"/>
              <a:gd name="connsiteX176" fmla="*/ 366944 w 1214923"/>
              <a:gd name="connsiteY176" fmla="*/ 1414272 h 1684262"/>
              <a:gd name="connsiteX177" fmla="*/ 597640 w 1214923"/>
              <a:gd name="connsiteY177" fmla="*/ 1460468 h 1684262"/>
              <a:gd name="connsiteX178" fmla="*/ 366944 w 1214923"/>
              <a:gd name="connsiteY178" fmla="*/ 1414463 h 1684262"/>
              <a:gd name="connsiteX179" fmla="*/ 366944 w 1214923"/>
              <a:gd name="connsiteY179" fmla="*/ 1414272 h 1684262"/>
              <a:gd name="connsiteX180" fmla="*/ 536108 w 1214923"/>
              <a:gd name="connsiteY180" fmla="*/ 1644968 h 1684262"/>
              <a:gd name="connsiteX181" fmla="*/ 498008 w 1214923"/>
              <a:gd name="connsiteY181" fmla="*/ 1625918 h 1684262"/>
              <a:gd name="connsiteX182" fmla="*/ 471148 w 1214923"/>
              <a:gd name="connsiteY182" fmla="*/ 1618202 h 1684262"/>
              <a:gd name="connsiteX183" fmla="*/ 471148 w 1214923"/>
              <a:gd name="connsiteY183" fmla="*/ 1664399 h 1684262"/>
              <a:gd name="connsiteX184" fmla="*/ 401901 w 1214923"/>
              <a:gd name="connsiteY184" fmla="*/ 1579817 h 1684262"/>
              <a:gd name="connsiteX185" fmla="*/ 536108 w 1214923"/>
              <a:gd name="connsiteY185" fmla="*/ 1645158 h 1684262"/>
              <a:gd name="connsiteX186" fmla="*/ 536108 w 1214923"/>
              <a:gd name="connsiteY186" fmla="*/ 1644968 h 1684262"/>
              <a:gd name="connsiteX187" fmla="*/ 616785 w 1214923"/>
              <a:gd name="connsiteY187" fmla="*/ 1564196 h 1684262"/>
              <a:gd name="connsiteX188" fmla="*/ 555349 w 1214923"/>
              <a:gd name="connsiteY188" fmla="*/ 1541145 h 1684262"/>
              <a:gd name="connsiteX189" fmla="*/ 638597 w 1214923"/>
              <a:gd name="connsiteY189" fmla="*/ 1493520 h 1684262"/>
              <a:gd name="connsiteX190" fmla="*/ 739848 w 1214923"/>
              <a:gd name="connsiteY190" fmla="*/ 1525715 h 1684262"/>
              <a:gd name="connsiteX191" fmla="*/ 616785 w 1214923"/>
              <a:gd name="connsiteY191" fmla="*/ 1564386 h 1684262"/>
              <a:gd name="connsiteX192" fmla="*/ 616785 w 1214923"/>
              <a:gd name="connsiteY192" fmla="*/ 1564196 h 1684262"/>
              <a:gd name="connsiteX193" fmla="*/ 752231 w 1214923"/>
              <a:gd name="connsiteY193" fmla="*/ 1664779 h 1684262"/>
              <a:gd name="connsiteX194" fmla="*/ 739658 w 1214923"/>
              <a:gd name="connsiteY194" fmla="*/ 1664779 h 1684262"/>
              <a:gd name="connsiteX195" fmla="*/ 731180 w 1214923"/>
              <a:gd name="connsiteY195" fmla="*/ 1664779 h 1684262"/>
              <a:gd name="connsiteX196" fmla="*/ 727561 w 1214923"/>
              <a:gd name="connsiteY196" fmla="*/ 1664779 h 1684262"/>
              <a:gd name="connsiteX197" fmla="*/ 713750 w 1214923"/>
              <a:gd name="connsiteY197" fmla="*/ 1666780 h 1684262"/>
              <a:gd name="connsiteX198" fmla="*/ 704225 w 1214923"/>
              <a:gd name="connsiteY198" fmla="*/ 1665256 h 1684262"/>
              <a:gd name="connsiteX199" fmla="*/ 705558 w 1214923"/>
              <a:gd name="connsiteY199" fmla="*/ 1667733 h 1684262"/>
              <a:gd name="connsiteX200" fmla="*/ 790045 w 1214923"/>
              <a:gd name="connsiteY200" fmla="*/ 1610106 h 1684262"/>
              <a:gd name="connsiteX201" fmla="*/ 752231 w 1214923"/>
              <a:gd name="connsiteY201" fmla="*/ 1664970 h 1684262"/>
              <a:gd name="connsiteX202" fmla="*/ 752231 w 1214923"/>
              <a:gd name="connsiteY202" fmla="*/ 1664779 h 1684262"/>
              <a:gd name="connsiteX203" fmla="*/ 857863 w 1214923"/>
              <a:gd name="connsiteY203" fmla="*/ 1591056 h 1684262"/>
              <a:gd name="connsiteX204" fmla="*/ 838813 w 1214923"/>
              <a:gd name="connsiteY204" fmla="*/ 1568958 h 1684262"/>
              <a:gd name="connsiteX205" fmla="*/ 836146 w 1214923"/>
              <a:gd name="connsiteY205" fmla="*/ 1564291 h 1684262"/>
              <a:gd name="connsiteX206" fmla="*/ 955179 w 1214923"/>
              <a:gd name="connsiteY206" fmla="*/ 1500720 h 1684262"/>
              <a:gd name="connsiteX207" fmla="*/ 1066493 w 1214923"/>
              <a:gd name="connsiteY207" fmla="*/ 1492065 h 1684262"/>
              <a:gd name="connsiteX208" fmla="*/ 857863 w 1214923"/>
              <a:gd name="connsiteY208" fmla="*/ 1591247 h 1684262"/>
              <a:gd name="connsiteX209" fmla="*/ 857863 w 1214923"/>
              <a:gd name="connsiteY209" fmla="*/ 1591056 h 1684262"/>
              <a:gd name="connsiteX210" fmla="*/ 1054979 w 1214923"/>
              <a:gd name="connsiteY210" fmla="*/ 1445037 h 1684262"/>
              <a:gd name="connsiteX211" fmla="*/ 916632 w 1214923"/>
              <a:gd name="connsiteY211" fmla="*/ 1468184 h 1684262"/>
              <a:gd name="connsiteX212" fmla="*/ 1028170 w 1214923"/>
              <a:gd name="connsiteY212" fmla="*/ 1445228 h 1684262"/>
              <a:gd name="connsiteX213" fmla="*/ 1054979 w 1214923"/>
              <a:gd name="connsiteY213" fmla="*/ 1445037 h 1684262"/>
              <a:gd name="connsiteX214" fmla="*/ 862816 w 1214923"/>
              <a:gd name="connsiteY214" fmla="*/ 1410462 h 1684262"/>
              <a:gd name="connsiteX215" fmla="*/ 647551 w 1214923"/>
              <a:gd name="connsiteY215" fmla="*/ 1448562 h 1684262"/>
              <a:gd name="connsiteX216" fmla="*/ 862816 w 1214923"/>
              <a:gd name="connsiteY216" fmla="*/ 1410653 h 1684262"/>
              <a:gd name="connsiteX217" fmla="*/ 862816 w 1214923"/>
              <a:gd name="connsiteY217" fmla="*/ 1410462 h 1684262"/>
              <a:gd name="connsiteX218" fmla="*/ 689842 w 1214923"/>
              <a:gd name="connsiteY218" fmla="*/ 1391412 h 1684262"/>
              <a:gd name="connsiteX219" fmla="*/ 924347 w 1214923"/>
              <a:gd name="connsiteY219" fmla="*/ 1306830 h 1684262"/>
              <a:gd name="connsiteX220" fmla="*/ 689842 w 1214923"/>
              <a:gd name="connsiteY220" fmla="*/ 1391412 h 1684262"/>
              <a:gd name="connsiteX221" fmla="*/ 1162663 w 1214923"/>
              <a:gd name="connsiteY221" fmla="*/ 1057085 h 1684262"/>
              <a:gd name="connsiteX222" fmla="*/ 1148756 w 1214923"/>
              <a:gd name="connsiteY222" fmla="*/ 1134428 h 1684262"/>
              <a:gd name="connsiteX223" fmla="*/ 1066841 w 1214923"/>
              <a:gd name="connsiteY223" fmla="*/ 1139762 h 1684262"/>
              <a:gd name="connsiteX224" fmla="*/ 1035790 w 1214923"/>
              <a:gd name="connsiteY224" fmla="*/ 1087755 h 1684262"/>
              <a:gd name="connsiteX225" fmla="*/ 1162663 w 1214923"/>
              <a:gd name="connsiteY225" fmla="*/ 1057085 h 1684262"/>
              <a:gd name="connsiteX226" fmla="*/ 987913 w 1214923"/>
              <a:gd name="connsiteY226" fmla="*/ 1181170 h 1684262"/>
              <a:gd name="connsiteX227" fmla="*/ 958923 w 1214923"/>
              <a:gd name="connsiteY227" fmla="*/ 1264444 h 1684262"/>
              <a:gd name="connsiteX228" fmla="*/ 905107 w 1214923"/>
              <a:gd name="connsiteY228" fmla="*/ 1118330 h 1684262"/>
              <a:gd name="connsiteX229" fmla="*/ 987913 w 1214923"/>
              <a:gd name="connsiteY22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55299 w 1214923"/>
              <a:gd name="connsiteY142" fmla="*/ 250103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33265 w 1214923"/>
              <a:gd name="connsiteY140" fmla="*/ 212673 h 1684262"/>
              <a:gd name="connsiteX141" fmla="*/ 569351 w 1214923"/>
              <a:gd name="connsiteY141" fmla="*/ 242792 h 1684262"/>
              <a:gd name="connsiteX142" fmla="*/ 555299 w 1214923"/>
              <a:gd name="connsiteY142" fmla="*/ 250103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9351 w 1214923"/>
              <a:gd name="connsiteY140" fmla="*/ 242792 h 1684262"/>
              <a:gd name="connsiteX141" fmla="*/ 555299 w 1214923"/>
              <a:gd name="connsiteY141" fmla="*/ 250103 h 1684262"/>
              <a:gd name="connsiteX142" fmla="*/ 558873 w 1214923"/>
              <a:gd name="connsiteY142" fmla="*/ 299942 h 1684262"/>
              <a:gd name="connsiteX143" fmla="*/ 351609 w 1214923"/>
              <a:gd name="connsiteY143" fmla="*/ 219075 h 1684262"/>
              <a:gd name="connsiteX144" fmla="*/ 351323 w 1214923"/>
              <a:gd name="connsiteY144" fmla="*/ 219361 h 1684262"/>
              <a:gd name="connsiteX145" fmla="*/ 470767 w 1214923"/>
              <a:gd name="connsiteY145" fmla="*/ 361188 h 1684262"/>
              <a:gd name="connsiteX146" fmla="*/ 566874 w 1214923"/>
              <a:gd name="connsiteY146" fmla="*/ 503396 h 1684262"/>
              <a:gd name="connsiteX147" fmla="*/ 470767 w 1214923"/>
              <a:gd name="connsiteY147" fmla="*/ 361188 h 1684262"/>
              <a:gd name="connsiteX148" fmla="*/ 632216 w 1214923"/>
              <a:gd name="connsiteY148" fmla="*/ 453485 h 1684262"/>
              <a:gd name="connsiteX149" fmla="*/ 759089 w 1214923"/>
              <a:gd name="connsiteY149" fmla="*/ 438055 h 1684262"/>
              <a:gd name="connsiteX150" fmla="*/ 640217 w 1214923"/>
              <a:gd name="connsiteY150" fmla="*/ 641593 h 1684262"/>
              <a:gd name="connsiteX151" fmla="*/ 632216 w 1214923"/>
              <a:gd name="connsiteY151" fmla="*/ 453581 h 1684262"/>
              <a:gd name="connsiteX152" fmla="*/ 632216 w 1214923"/>
              <a:gd name="connsiteY152" fmla="*/ 453485 h 1684262"/>
              <a:gd name="connsiteX153" fmla="*/ 686032 w 1214923"/>
              <a:gd name="connsiteY153" fmla="*/ 837819 h 1684262"/>
              <a:gd name="connsiteX154" fmla="*/ 628310 w 1214923"/>
              <a:gd name="connsiteY154" fmla="*/ 930116 h 1684262"/>
              <a:gd name="connsiteX155" fmla="*/ 686032 w 1214923"/>
              <a:gd name="connsiteY155" fmla="*/ 837914 h 1684262"/>
              <a:gd name="connsiteX156" fmla="*/ 686032 w 1214923"/>
              <a:gd name="connsiteY156" fmla="*/ 837819 h 1684262"/>
              <a:gd name="connsiteX157" fmla="*/ 743658 w 1214923"/>
              <a:gd name="connsiteY157" fmla="*/ 1291400 h 1684262"/>
              <a:gd name="connsiteX158" fmla="*/ 547634 w 1214923"/>
              <a:gd name="connsiteY158" fmla="*/ 1206818 h 1684262"/>
              <a:gd name="connsiteX159" fmla="*/ 573446 w 1214923"/>
              <a:gd name="connsiteY159" fmla="*/ 1222439 h 1684262"/>
              <a:gd name="connsiteX160" fmla="*/ 603450 w 1214923"/>
              <a:gd name="connsiteY160" fmla="*/ 1227487 h 1684262"/>
              <a:gd name="connsiteX161" fmla="*/ 743658 w 1214923"/>
              <a:gd name="connsiteY161" fmla="*/ 1291495 h 1684262"/>
              <a:gd name="connsiteX162" fmla="*/ 743658 w 1214923"/>
              <a:gd name="connsiteY162" fmla="*/ 1291400 h 1684262"/>
              <a:gd name="connsiteX163" fmla="*/ 556465 w 1214923"/>
              <a:gd name="connsiteY163" fmla="*/ 950327 h 1684262"/>
              <a:gd name="connsiteX164" fmla="*/ 689842 w 1214923"/>
              <a:gd name="connsiteY164" fmla="*/ 1122236 h 1684262"/>
              <a:gd name="connsiteX165" fmla="*/ 568651 w 1214923"/>
              <a:gd name="connsiteY165" fmla="*/ 984541 h 1684262"/>
              <a:gd name="connsiteX166" fmla="*/ 556465 w 1214923"/>
              <a:gd name="connsiteY166" fmla="*/ 950327 h 1684262"/>
              <a:gd name="connsiteX167" fmla="*/ 351609 w 1214923"/>
              <a:gd name="connsiteY167" fmla="*/ 1045464 h 1684262"/>
              <a:gd name="connsiteX168" fmla="*/ 382375 w 1214923"/>
              <a:gd name="connsiteY168" fmla="*/ 887825 h 1684262"/>
              <a:gd name="connsiteX169" fmla="*/ 351609 w 1214923"/>
              <a:gd name="connsiteY169" fmla="*/ 1045559 h 1684262"/>
              <a:gd name="connsiteX170" fmla="*/ 351609 w 1214923"/>
              <a:gd name="connsiteY170" fmla="*/ 1045464 h 1684262"/>
              <a:gd name="connsiteX171" fmla="*/ 420761 w 1214923"/>
              <a:gd name="connsiteY171" fmla="*/ 1054969 h 1684262"/>
              <a:gd name="connsiteX172" fmla="*/ 605260 w 1214923"/>
              <a:gd name="connsiteY172" fmla="*/ 1180338 h 1684262"/>
              <a:gd name="connsiteX173" fmla="*/ 420761 w 1214923"/>
              <a:gd name="connsiteY173" fmla="*/ 1054969 h 1684262"/>
              <a:gd name="connsiteX174" fmla="*/ 366944 w 1214923"/>
              <a:gd name="connsiteY174" fmla="*/ 1414272 h 1684262"/>
              <a:gd name="connsiteX175" fmla="*/ 597640 w 1214923"/>
              <a:gd name="connsiteY175" fmla="*/ 1460468 h 1684262"/>
              <a:gd name="connsiteX176" fmla="*/ 366944 w 1214923"/>
              <a:gd name="connsiteY176" fmla="*/ 1414463 h 1684262"/>
              <a:gd name="connsiteX177" fmla="*/ 366944 w 1214923"/>
              <a:gd name="connsiteY177" fmla="*/ 1414272 h 1684262"/>
              <a:gd name="connsiteX178" fmla="*/ 536108 w 1214923"/>
              <a:gd name="connsiteY178" fmla="*/ 1644968 h 1684262"/>
              <a:gd name="connsiteX179" fmla="*/ 498008 w 1214923"/>
              <a:gd name="connsiteY179" fmla="*/ 1625918 h 1684262"/>
              <a:gd name="connsiteX180" fmla="*/ 471148 w 1214923"/>
              <a:gd name="connsiteY180" fmla="*/ 1618202 h 1684262"/>
              <a:gd name="connsiteX181" fmla="*/ 471148 w 1214923"/>
              <a:gd name="connsiteY181" fmla="*/ 1664399 h 1684262"/>
              <a:gd name="connsiteX182" fmla="*/ 401901 w 1214923"/>
              <a:gd name="connsiteY182" fmla="*/ 1579817 h 1684262"/>
              <a:gd name="connsiteX183" fmla="*/ 536108 w 1214923"/>
              <a:gd name="connsiteY183" fmla="*/ 1645158 h 1684262"/>
              <a:gd name="connsiteX184" fmla="*/ 536108 w 1214923"/>
              <a:gd name="connsiteY184" fmla="*/ 1644968 h 1684262"/>
              <a:gd name="connsiteX185" fmla="*/ 616785 w 1214923"/>
              <a:gd name="connsiteY185" fmla="*/ 1564196 h 1684262"/>
              <a:gd name="connsiteX186" fmla="*/ 555349 w 1214923"/>
              <a:gd name="connsiteY186" fmla="*/ 1541145 h 1684262"/>
              <a:gd name="connsiteX187" fmla="*/ 638597 w 1214923"/>
              <a:gd name="connsiteY187" fmla="*/ 1493520 h 1684262"/>
              <a:gd name="connsiteX188" fmla="*/ 739848 w 1214923"/>
              <a:gd name="connsiteY188" fmla="*/ 1525715 h 1684262"/>
              <a:gd name="connsiteX189" fmla="*/ 616785 w 1214923"/>
              <a:gd name="connsiteY189" fmla="*/ 1564386 h 1684262"/>
              <a:gd name="connsiteX190" fmla="*/ 616785 w 1214923"/>
              <a:gd name="connsiteY190" fmla="*/ 1564196 h 1684262"/>
              <a:gd name="connsiteX191" fmla="*/ 752231 w 1214923"/>
              <a:gd name="connsiteY191" fmla="*/ 1664779 h 1684262"/>
              <a:gd name="connsiteX192" fmla="*/ 739658 w 1214923"/>
              <a:gd name="connsiteY192" fmla="*/ 1664779 h 1684262"/>
              <a:gd name="connsiteX193" fmla="*/ 731180 w 1214923"/>
              <a:gd name="connsiteY193" fmla="*/ 1664779 h 1684262"/>
              <a:gd name="connsiteX194" fmla="*/ 727561 w 1214923"/>
              <a:gd name="connsiteY194" fmla="*/ 1664779 h 1684262"/>
              <a:gd name="connsiteX195" fmla="*/ 713750 w 1214923"/>
              <a:gd name="connsiteY195" fmla="*/ 1666780 h 1684262"/>
              <a:gd name="connsiteX196" fmla="*/ 704225 w 1214923"/>
              <a:gd name="connsiteY196" fmla="*/ 1665256 h 1684262"/>
              <a:gd name="connsiteX197" fmla="*/ 705558 w 1214923"/>
              <a:gd name="connsiteY197" fmla="*/ 1667733 h 1684262"/>
              <a:gd name="connsiteX198" fmla="*/ 790045 w 1214923"/>
              <a:gd name="connsiteY198" fmla="*/ 1610106 h 1684262"/>
              <a:gd name="connsiteX199" fmla="*/ 752231 w 1214923"/>
              <a:gd name="connsiteY199" fmla="*/ 1664970 h 1684262"/>
              <a:gd name="connsiteX200" fmla="*/ 752231 w 1214923"/>
              <a:gd name="connsiteY200" fmla="*/ 1664779 h 1684262"/>
              <a:gd name="connsiteX201" fmla="*/ 857863 w 1214923"/>
              <a:gd name="connsiteY201" fmla="*/ 1591056 h 1684262"/>
              <a:gd name="connsiteX202" fmla="*/ 838813 w 1214923"/>
              <a:gd name="connsiteY202" fmla="*/ 1568958 h 1684262"/>
              <a:gd name="connsiteX203" fmla="*/ 836146 w 1214923"/>
              <a:gd name="connsiteY203" fmla="*/ 1564291 h 1684262"/>
              <a:gd name="connsiteX204" fmla="*/ 955179 w 1214923"/>
              <a:gd name="connsiteY204" fmla="*/ 1500720 h 1684262"/>
              <a:gd name="connsiteX205" fmla="*/ 1066493 w 1214923"/>
              <a:gd name="connsiteY205" fmla="*/ 1492065 h 1684262"/>
              <a:gd name="connsiteX206" fmla="*/ 857863 w 1214923"/>
              <a:gd name="connsiteY206" fmla="*/ 1591247 h 1684262"/>
              <a:gd name="connsiteX207" fmla="*/ 857863 w 1214923"/>
              <a:gd name="connsiteY207" fmla="*/ 1591056 h 1684262"/>
              <a:gd name="connsiteX208" fmla="*/ 1054979 w 1214923"/>
              <a:gd name="connsiteY208" fmla="*/ 1445037 h 1684262"/>
              <a:gd name="connsiteX209" fmla="*/ 916632 w 1214923"/>
              <a:gd name="connsiteY209" fmla="*/ 1468184 h 1684262"/>
              <a:gd name="connsiteX210" fmla="*/ 1028170 w 1214923"/>
              <a:gd name="connsiteY210" fmla="*/ 1445228 h 1684262"/>
              <a:gd name="connsiteX211" fmla="*/ 1054979 w 1214923"/>
              <a:gd name="connsiteY211" fmla="*/ 1445037 h 1684262"/>
              <a:gd name="connsiteX212" fmla="*/ 862816 w 1214923"/>
              <a:gd name="connsiteY212" fmla="*/ 1410462 h 1684262"/>
              <a:gd name="connsiteX213" fmla="*/ 647551 w 1214923"/>
              <a:gd name="connsiteY213" fmla="*/ 1448562 h 1684262"/>
              <a:gd name="connsiteX214" fmla="*/ 862816 w 1214923"/>
              <a:gd name="connsiteY214" fmla="*/ 1410653 h 1684262"/>
              <a:gd name="connsiteX215" fmla="*/ 862816 w 1214923"/>
              <a:gd name="connsiteY215" fmla="*/ 1410462 h 1684262"/>
              <a:gd name="connsiteX216" fmla="*/ 689842 w 1214923"/>
              <a:gd name="connsiteY216" fmla="*/ 1391412 h 1684262"/>
              <a:gd name="connsiteX217" fmla="*/ 924347 w 1214923"/>
              <a:gd name="connsiteY217" fmla="*/ 1306830 h 1684262"/>
              <a:gd name="connsiteX218" fmla="*/ 689842 w 1214923"/>
              <a:gd name="connsiteY218" fmla="*/ 1391412 h 1684262"/>
              <a:gd name="connsiteX219" fmla="*/ 1162663 w 1214923"/>
              <a:gd name="connsiteY219" fmla="*/ 1057085 h 1684262"/>
              <a:gd name="connsiteX220" fmla="*/ 1148756 w 1214923"/>
              <a:gd name="connsiteY220" fmla="*/ 1134428 h 1684262"/>
              <a:gd name="connsiteX221" fmla="*/ 1066841 w 1214923"/>
              <a:gd name="connsiteY221" fmla="*/ 1139762 h 1684262"/>
              <a:gd name="connsiteX222" fmla="*/ 1035790 w 1214923"/>
              <a:gd name="connsiteY222" fmla="*/ 1087755 h 1684262"/>
              <a:gd name="connsiteX223" fmla="*/ 1162663 w 1214923"/>
              <a:gd name="connsiteY223" fmla="*/ 1057085 h 1684262"/>
              <a:gd name="connsiteX224" fmla="*/ 987913 w 1214923"/>
              <a:gd name="connsiteY224" fmla="*/ 1181170 h 1684262"/>
              <a:gd name="connsiteX225" fmla="*/ 958923 w 1214923"/>
              <a:gd name="connsiteY225" fmla="*/ 1264444 h 1684262"/>
              <a:gd name="connsiteX226" fmla="*/ 905107 w 1214923"/>
              <a:gd name="connsiteY226" fmla="*/ 1118330 h 1684262"/>
              <a:gd name="connsiteX227" fmla="*/ 987913 w 1214923"/>
              <a:gd name="connsiteY227"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9351 w 1214923"/>
              <a:gd name="connsiteY140" fmla="*/ 242792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9351 w 1214923"/>
              <a:gd name="connsiteY140" fmla="*/ 242792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4476 w 1214923"/>
              <a:gd name="connsiteY140" fmla="*/ 247666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4476 w 1214923"/>
              <a:gd name="connsiteY140" fmla="*/ 247666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32956 w 1214923"/>
              <a:gd name="connsiteY139" fmla="*/ 194566 h 1684262"/>
              <a:gd name="connsiteX140" fmla="*/ 564476 w 1214923"/>
              <a:gd name="connsiteY140" fmla="*/ 247666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51323 w 1214923"/>
              <a:gd name="connsiteY142" fmla="*/ 219361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51323 w 1214923"/>
              <a:gd name="connsiteY142" fmla="*/ 219361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8131 w 1214923"/>
              <a:gd name="connsiteY137" fmla="*/ 214486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78131 w 1214923"/>
              <a:gd name="connsiteY142" fmla="*/ 214486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0316 w 1214923"/>
              <a:gd name="connsiteY137" fmla="*/ 197426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90316 w 1214923"/>
              <a:gd name="connsiteY142" fmla="*/ 197426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609 w 1214923"/>
              <a:gd name="connsiteY137" fmla="*/ 219075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33097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33097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857863 w 1214923"/>
              <a:gd name="connsiteY197" fmla="*/ 1591056 h 1684262"/>
              <a:gd name="connsiteX198" fmla="*/ 838813 w 1214923"/>
              <a:gd name="connsiteY198" fmla="*/ 1568958 h 1684262"/>
              <a:gd name="connsiteX199" fmla="*/ 836146 w 1214923"/>
              <a:gd name="connsiteY199" fmla="*/ 1564291 h 1684262"/>
              <a:gd name="connsiteX200" fmla="*/ 955179 w 1214923"/>
              <a:gd name="connsiteY200" fmla="*/ 1500720 h 1684262"/>
              <a:gd name="connsiteX201" fmla="*/ 1066493 w 1214923"/>
              <a:gd name="connsiteY201" fmla="*/ 1492065 h 1684262"/>
              <a:gd name="connsiteX202" fmla="*/ 857863 w 1214923"/>
              <a:gd name="connsiteY202" fmla="*/ 1591247 h 1684262"/>
              <a:gd name="connsiteX203" fmla="*/ 857863 w 1214923"/>
              <a:gd name="connsiteY203" fmla="*/ 1591056 h 1684262"/>
              <a:gd name="connsiteX204" fmla="*/ 1054979 w 1214923"/>
              <a:gd name="connsiteY204" fmla="*/ 1445037 h 1684262"/>
              <a:gd name="connsiteX205" fmla="*/ 916632 w 1214923"/>
              <a:gd name="connsiteY205" fmla="*/ 1468184 h 1684262"/>
              <a:gd name="connsiteX206" fmla="*/ 1028170 w 1214923"/>
              <a:gd name="connsiteY206" fmla="*/ 1445228 h 1684262"/>
              <a:gd name="connsiteX207" fmla="*/ 1054979 w 1214923"/>
              <a:gd name="connsiteY207" fmla="*/ 1445037 h 1684262"/>
              <a:gd name="connsiteX208" fmla="*/ 862816 w 1214923"/>
              <a:gd name="connsiteY208" fmla="*/ 1410462 h 1684262"/>
              <a:gd name="connsiteX209" fmla="*/ 647551 w 1214923"/>
              <a:gd name="connsiteY209" fmla="*/ 1448562 h 1684262"/>
              <a:gd name="connsiteX210" fmla="*/ 862816 w 1214923"/>
              <a:gd name="connsiteY210" fmla="*/ 1410653 h 1684262"/>
              <a:gd name="connsiteX211" fmla="*/ 862816 w 1214923"/>
              <a:gd name="connsiteY211" fmla="*/ 1410462 h 1684262"/>
              <a:gd name="connsiteX212" fmla="*/ 689842 w 1214923"/>
              <a:gd name="connsiteY212" fmla="*/ 1391412 h 1684262"/>
              <a:gd name="connsiteX213" fmla="*/ 924347 w 1214923"/>
              <a:gd name="connsiteY213" fmla="*/ 1306830 h 1684262"/>
              <a:gd name="connsiteX214" fmla="*/ 689842 w 1214923"/>
              <a:gd name="connsiteY214" fmla="*/ 1391412 h 1684262"/>
              <a:gd name="connsiteX215" fmla="*/ 1162663 w 1214923"/>
              <a:gd name="connsiteY215" fmla="*/ 1057085 h 1684262"/>
              <a:gd name="connsiteX216" fmla="*/ 1148756 w 1214923"/>
              <a:gd name="connsiteY216" fmla="*/ 1134428 h 1684262"/>
              <a:gd name="connsiteX217" fmla="*/ 1066841 w 1214923"/>
              <a:gd name="connsiteY217" fmla="*/ 1139762 h 1684262"/>
              <a:gd name="connsiteX218" fmla="*/ 1035790 w 1214923"/>
              <a:gd name="connsiteY218" fmla="*/ 1087755 h 1684262"/>
              <a:gd name="connsiteX219" fmla="*/ 1162663 w 1214923"/>
              <a:gd name="connsiteY219" fmla="*/ 1057085 h 1684262"/>
              <a:gd name="connsiteX220" fmla="*/ 987913 w 1214923"/>
              <a:gd name="connsiteY220" fmla="*/ 1181170 h 1684262"/>
              <a:gd name="connsiteX221" fmla="*/ 958923 w 1214923"/>
              <a:gd name="connsiteY221" fmla="*/ 1264444 h 1684262"/>
              <a:gd name="connsiteX222" fmla="*/ 905107 w 1214923"/>
              <a:gd name="connsiteY222" fmla="*/ 1118330 h 1684262"/>
              <a:gd name="connsiteX223" fmla="*/ 987913 w 1214923"/>
              <a:gd name="connsiteY223"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31180 w 1214923"/>
              <a:gd name="connsiteY190" fmla="*/ 1664779 h 1684262"/>
              <a:gd name="connsiteX191" fmla="*/ 713750 w 1214923"/>
              <a:gd name="connsiteY191" fmla="*/ 1666780 h 1684262"/>
              <a:gd name="connsiteX192" fmla="*/ 704225 w 1214923"/>
              <a:gd name="connsiteY192" fmla="*/ 1665256 h 1684262"/>
              <a:gd name="connsiteX193" fmla="*/ 705558 w 1214923"/>
              <a:gd name="connsiteY193" fmla="*/ 1667733 h 1684262"/>
              <a:gd name="connsiteX194" fmla="*/ 790045 w 1214923"/>
              <a:gd name="connsiteY194" fmla="*/ 1610106 h 1684262"/>
              <a:gd name="connsiteX195" fmla="*/ 752231 w 1214923"/>
              <a:gd name="connsiteY195" fmla="*/ 1664970 h 1684262"/>
              <a:gd name="connsiteX196" fmla="*/ 857863 w 1214923"/>
              <a:gd name="connsiteY196" fmla="*/ 1591056 h 1684262"/>
              <a:gd name="connsiteX197" fmla="*/ 838813 w 1214923"/>
              <a:gd name="connsiteY197" fmla="*/ 1568958 h 1684262"/>
              <a:gd name="connsiteX198" fmla="*/ 836146 w 1214923"/>
              <a:gd name="connsiteY198" fmla="*/ 1564291 h 1684262"/>
              <a:gd name="connsiteX199" fmla="*/ 955179 w 1214923"/>
              <a:gd name="connsiteY199" fmla="*/ 1500720 h 1684262"/>
              <a:gd name="connsiteX200" fmla="*/ 1066493 w 1214923"/>
              <a:gd name="connsiteY200" fmla="*/ 1492065 h 1684262"/>
              <a:gd name="connsiteX201" fmla="*/ 857863 w 1214923"/>
              <a:gd name="connsiteY201" fmla="*/ 1591247 h 1684262"/>
              <a:gd name="connsiteX202" fmla="*/ 857863 w 1214923"/>
              <a:gd name="connsiteY202" fmla="*/ 1591056 h 1684262"/>
              <a:gd name="connsiteX203" fmla="*/ 1054979 w 1214923"/>
              <a:gd name="connsiteY203" fmla="*/ 1445037 h 1684262"/>
              <a:gd name="connsiteX204" fmla="*/ 916632 w 1214923"/>
              <a:gd name="connsiteY204" fmla="*/ 1468184 h 1684262"/>
              <a:gd name="connsiteX205" fmla="*/ 1028170 w 1214923"/>
              <a:gd name="connsiteY205" fmla="*/ 1445228 h 1684262"/>
              <a:gd name="connsiteX206" fmla="*/ 1054979 w 1214923"/>
              <a:gd name="connsiteY206" fmla="*/ 1445037 h 1684262"/>
              <a:gd name="connsiteX207" fmla="*/ 862816 w 1214923"/>
              <a:gd name="connsiteY207" fmla="*/ 1410462 h 1684262"/>
              <a:gd name="connsiteX208" fmla="*/ 647551 w 1214923"/>
              <a:gd name="connsiteY208" fmla="*/ 1448562 h 1684262"/>
              <a:gd name="connsiteX209" fmla="*/ 862816 w 1214923"/>
              <a:gd name="connsiteY209" fmla="*/ 1410653 h 1684262"/>
              <a:gd name="connsiteX210" fmla="*/ 862816 w 1214923"/>
              <a:gd name="connsiteY210" fmla="*/ 1410462 h 1684262"/>
              <a:gd name="connsiteX211" fmla="*/ 689842 w 1214923"/>
              <a:gd name="connsiteY211" fmla="*/ 1391412 h 1684262"/>
              <a:gd name="connsiteX212" fmla="*/ 924347 w 1214923"/>
              <a:gd name="connsiteY212" fmla="*/ 1306830 h 1684262"/>
              <a:gd name="connsiteX213" fmla="*/ 689842 w 1214923"/>
              <a:gd name="connsiteY213" fmla="*/ 1391412 h 1684262"/>
              <a:gd name="connsiteX214" fmla="*/ 1162663 w 1214923"/>
              <a:gd name="connsiteY214" fmla="*/ 1057085 h 1684262"/>
              <a:gd name="connsiteX215" fmla="*/ 1148756 w 1214923"/>
              <a:gd name="connsiteY215" fmla="*/ 1134428 h 1684262"/>
              <a:gd name="connsiteX216" fmla="*/ 1066841 w 1214923"/>
              <a:gd name="connsiteY216" fmla="*/ 1139762 h 1684262"/>
              <a:gd name="connsiteX217" fmla="*/ 1035790 w 1214923"/>
              <a:gd name="connsiteY217" fmla="*/ 1087755 h 1684262"/>
              <a:gd name="connsiteX218" fmla="*/ 1162663 w 1214923"/>
              <a:gd name="connsiteY218" fmla="*/ 1057085 h 1684262"/>
              <a:gd name="connsiteX219" fmla="*/ 987913 w 1214923"/>
              <a:gd name="connsiteY219" fmla="*/ 1181170 h 1684262"/>
              <a:gd name="connsiteX220" fmla="*/ 958923 w 1214923"/>
              <a:gd name="connsiteY220" fmla="*/ 1264444 h 1684262"/>
              <a:gd name="connsiteX221" fmla="*/ 905107 w 1214923"/>
              <a:gd name="connsiteY221" fmla="*/ 1118330 h 1684262"/>
              <a:gd name="connsiteX222" fmla="*/ 987913 w 1214923"/>
              <a:gd name="connsiteY222"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13750 w 1214923"/>
              <a:gd name="connsiteY190" fmla="*/ 1666780 h 1684262"/>
              <a:gd name="connsiteX191" fmla="*/ 704225 w 1214923"/>
              <a:gd name="connsiteY191" fmla="*/ 1665256 h 1684262"/>
              <a:gd name="connsiteX192" fmla="*/ 705558 w 1214923"/>
              <a:gd name="connsiteY192" fmla="*/ 1667733 h 1684262"/>
              <a:gd name="connsiteX193" fmla="*/ 790045 w 1214923"/>
              <a:gd name="connsiteY193" fmla="*/ 1610106 h 1684262"/>
              <a:gd name="connsiteX194" fmla="*/ 752231 w 1214923"/>
              <a:gd name="connsiteY194" fmla="*/ 1664970 h 1684262"/>
              <a:gd name="connsiteX195" fmla="*/ 857863 w 1214923"/>
              <a:gd name="connsiteY195" fmla="*/ 1591056 h 1684262"/>
              <a:gd name="connsiteX196" fmla="*/ 838813 w 1214923"/>
              <a:gd name="connsiteY196" fmla="*/ 1568958 h 1684262"/>
              <a:gd name="connsiteX197" fmla="*/ 836146 w 1214923"/>
              <a:gd name="connsiteY197" fmla="*/ 1564291 h 1684262"/>
              <a:gd name="connsiteX198" fmla="*/ 955179 w 1214923"/>
              <a:gd name="connsiteY198" fmla="*/ 1500720 h 1684262"/>
              <a:gd name="connsiteX199" fmla="*/ 1066493 w 1214923"/>
              <a:gd name="connsiteY199" fmla="*/ 1492065 h 1684262"/>
              <a:gd name="connsiteX200" fmla="*/ 857863 w 1214923"/>
              <a:gd name="connsiteY200" fmla="*/ 1591247 h 1684262"/>
              <a:gd name="connsiteX201" fmla="*/ 857863 w 1214923"/>
              <a:gd name="connsiteY201" fmla="*/ 1591056 h 1684262"/>
              <a:gd name="connsiteX202" fmla="*/ 1054979 w 1214923"/>
              <a:gd name="connsiteY202" fmla="*/ 1445037 h 1684262"/>
              <a:gd name="connsiteX203" fmla="*/ 916632 w 1214923"/>
              <a:gd name="connsiteY203" fmla="*/ 1468184 h 1684262"/>
              <a:gd name="connsiteX204" fmla="*/ 1028170 w 1214923"/>
              <a:gd name="connsiteY204" fmla="*/ 1445228 h 1684262"/>
              <a:gd name="connsiteX205" fmla="*/ 1054979 w 1214923"/>
              <a:gd name="connsiteY205" fmla="*/ 1445037 h 1684262"/>
              <a:gd name="connsiteX206" fmla="*/ 862816 w 1214923"/>
              <a:gd name="connsiteY206" fmla="*/ 1410462 h 1684262"/>
              <a:gd name="connsiteX207" fmla="*/ 647551 w 1214923"/>
              <a:gd name="connsiteY207" fmla="*/ 1448562 h 1684262"/>
              <a:gd name="connsiteX208" fmla="*/ 862816 w 1214923"/>
              <a:gd name="connsiteY208" fmla="*/ 1410653 h 1684262"/>
              <a:gd name="connsiteX209" fmla="*/ 862816 w 1214923"/>
              <a:gd name="connsiteY209" fmla="*/ 1410462 h 1684262"/>
              <a:gd name="connsiteX210" fmla="*/ 689842 w 1214923"/>
              <a:gd name="connsiteY210" fmla="*/ 1391412 h 1684262"/>
              <a:gd name="connsiteX211" fmla="*/ 924347 w 1214923"/>
              <a:gd name="connsiteY211" fmla="*/ 1306830 h 1684262"/>
              <a:gd name="connsiteX212" fmla="*/ 689842 w 1214923"/>
              <a:gd name="connsiteY212" fmla="*/ 1391412 h 1684262"/>
              <a:gd name="connsiteX213" fmla="*/ 1162663 w 1214923"/>
              <a:gd name="connsiteY213" fmla="*/ 1057085 h 1684262"/>
              <a:gd name="connsiteX214" fmla="*/ 1148756 w 1214923"/>
              <a:gd name="connsiteY214" fmla="*/ 1134428 h 1684262"/>
              <a:gd name="connsiteX215" fmla="*/ 1066841 w 1214923"/>
              <a:gd name="connsiteY215" fmla="*/ 1139762 h 1684262"/>
              <a:gd name="connsiteX216" fmla="*/ 1035790 w 1214923"/>
              <a:gd name="connsiteY216" fmla="*/ 1087755 h 1684262"/>
              <a:gd name="connsiteX217" fmla="*/ 1162663 w 1214923"/>
              <a:gd name="connsiteY217" fmla="*/ 1057085 h 1684262"/>
              <a:gd name="connsiteX218" fmla="*/ 987913 w 1214923"/>
              <a:gd name="connsiteY218" fmla="*/ 1181170 h 1684262"/>
              <a:gd name="connsiteX219" fmla="*/ 958923 w 1214923"/>
              <a:gd name="connsiteY219" fmla="*/ 1264444 h 1684262"/>
              <a:gd name="connsiteX220" fmla="*/ 905107 w 1214923"/>
              <a:gd name="connsiteY220" fmla="*/ 1118330 h 1684262"/>
              <a:gd name="connsiteX221" fmla="*/ 987913 w 1214923"/>
              <a:gd name="connsiteY221"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04225 w 1214923"/>
              <a:gd name="connsiteY190" fmla="*/ 1665256 h 1684262"/>
              <a:gd name="connsiteX191" fmla="*/ 705558 w 1214923"/>
              <a:gd name="connsiteY191" fmla="*/ 1667733 h 1684262"/>
              <a:gd name="connsiteX192" fmla="*/ 790045 w 1214923"/>
              <a:gd name="connsiteY192" fmla="*/ 1610106 h 1684262"/>
              <a:gd name="connsiteX193" fmla="*/ 752231 w 1214923"/>
              <a:gd name="connsiteY193" fmla="*/ 1664970 h 1684262"/>
              <a:gd name="connsiteX194" fmla="*/ 857863 w 1214923"/>
              <a:gd name="connsiteY194" fmla="*/ 1591056 h 1684262"/>
              <a:gd name="connsiteX195" fmla="*/ 838813 w 1214923"/>
              <a:gd name="connsiteY195" fmla="*/ 1568958 h 1684262"/>
              <a:gd name="connsiteX196" fmla="*/ 836146 w 1214923"/>
              <a:gd name="connsiteY196" fmla="*/ 1564291 h 1684262"/>
              <a:gd name="connsiteX197" fmla="*/ 955179 w 1214923"/>
              <a:gd name="connsiteY197" fmla="*/ 1500720 h 1684262"/>
              <a:gd name="connsiteX198" fmla="*/ 1066493 w 1214923"/>
              <a:gd name="connsiteY198" fmla="*/ 1492065 h 1684262"/>
              <a:gd name="connsiteX199" fmla="*/ 857863 w 1214923"/>
              <a:gd name="connsiteY199" fmla="*/ 1591247 h 1684262"/>
              <a:gd name="connsiteX200" fmla="*/ 857863 w 1214923"/>
              <a:gd name="connsiteY200" fmla="*/ 1591056 h 1684262"/>
              <a:gd name="connsiteX201" fmla="*/ 1054979 w 1214923"/>
              <a:gd name="connsiteY201" fmla="*/ 1445037 h 1684262"/>
              <a:gd name="connsiteX202" fmla="*/ 916632 w 1214923"/>
              <a:gd name="connsiteY202" fmla="*/ 1468184 h 1684262"/>
              <a:gd name="connsiteX203" fmla="*/ 1028170 w 1214923"/>
              <a:gd name="connsiteY203" fmla="*/ 1445228 h 1684262"/>
              <a:gd name="connsiteX204" fmla="*/ 1054979 w 1214923"/>
              <a:gd name="connsiteY204" fmla="*/ 1445037 h 1684262"/>
              <a:gd name="connsiteX205" fmla="*/ 862816 w 1214923"/>
              <a:gd name="connsiteY205" fmla="*/ 1410462 h 1684262"/>
              <a:gd name="connsiteX206" fmla="*/ 647551 w 1214923"/>
              <a:gd name="connsiteY206" fmla="*/ 1448562 h 1684262"/>
              <a:gd name="connsiteX207" fmla="*/ 862816 w 1214923"/>
              <a:gd name="connsiteY207" fmla="*/ 1410653 h 1684262"/>
              <a:gd name="connsiteX208" fmla="*/ 862816 w 1214923"/>
              <a:gd name="connsiteY208" fmla="*/ 1410462 h 1684262"/>
              <a:gd name="connsiteX209" fmla="*/ 689842 w 1214923"/>
              <a:gd name="connsiteY209" fmla="*/ 1391412 h 1684262"/>
              <a:gd name="connsiteX210" fmla="*/ 924347 w 1214923"/>
              <a:gd name="connsiteY210" fmla="*/ 1306830 h 1684262"/>
              <a:gd name="connsiteX211" fmla="*/ 689842 w 1214923"/>
              <a:gd name="connsiteY211" fmla="*/ 1391412 h 1684262"/>
              <a:gd name="connsiteX212" fmla="*/ 1162663 w 1214923"/>
              <a:gd name="connsiteY212" fmla="*/ 1057085 h 1684262"/>
              <a:gd name="connsiteX213" fmla="*/ 1148756 w 1214923"/>
              <a:gd name="connsiteY213" fmla="*/ 1134428 h 1684262"/>
              <a:gd name="connsiteX214" fmla="*/ 1066841 w 1214923"/>
              <a:gd name="connsiteY214" fmla="*/ 1139762 h 1684262"/>
              <a:gd name="connsiteX215" fmla="*/ 1035790 w 1214923"/>
              <a:gd name="connsiteY215" fmla="*/ 1087755 h 1684262"/>
              <a:gd name="connsiteX216" fmla="*/ 1162663 w 1214923"/>
              <a:gd name="connsiteY216" fmla="*/ 1057085 h 1684262"/>
              <a:gd name="connsiteX217" fmla="*/ 987913 w 1214923"/>
              <a:gd name="connsiteY217" fmla="*/ 1181170 h 1684262"/>
              <a:gd name="connsiteX218" fmla="*/ 958923 w 1214923"/>
              <a:gd name="connsiteY218" fmla="*/ 1264444 h 1684262"/>
              <a:gd name="connsiteX219" fmla="*/ 905107 w 1214923"/>
              <a:gd name="connsiteY219" fmla="*/ 1118330 h 1684262"/>
              <a:gd name="connsiteX220" fmla="*/ 987913 w 1214923"/>
              <a:gd name="connsiteY22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90045 w 1214923"/>
              <a:gd name="connsiteY188" fmla="*/ 1610106 h 1684262"/>
              <a:gd name="connsiteX189" fmla="*/ 739658 w 1214923"/>
              <a:gd name="connsiteY189" fmla="*/ 1664779 h 1684262"/>
              <a:gd name="connsiteX190" fmla="*/ 704225 w 1214923"/>
              <a:gd name="connsiteY190" fmla="*/ 1665256 h 1684262"/>
              <a:gd name="connsiteX191" fmla="*/ 705558 w 1214923"/>
              <a:gd name="connsiteY191" fmla="*/ 1667733 h 1684262"/>
              <a:gd name="connsiteX192" fmla="*/ 790045 w 1214923"/>
              <a:gd name="connsiteY192" fmla="*/ 1610106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90045 w 1214923"/>
              <a:gd name="connsiteY188" fmla="*/ 1610106 h 1684262"/>
              <a:gd name="connsiteX189" fmla="*/ 812771 w 1214923"/>
              <a:gd name="connsiteY189" fmla="*/ 1652594 h 1684262"/>
              <a:gd name="connsiteX190" fmla="*/ 704225 w 1214923"/>
              <a:gd name="connsiteY190" fmla="*/ 1665256 h 1684262"/>
              <a:gd name="connsiteX191" fmla="*/ 705558 w 1214923"/>
              <a:gd name="connsiteY191" fmla="*/ 1667733 h 1684262"/>
              <a:gd name="connsiteX192" fmla="*/ 790045 w 1214923"/>
              <a:gd name="connsiteY192" fmla="*/ 1610106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705558 w 1214923"/>
              <a:gd name="connsiteY191" fmla="*/ 1667733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52034 w 1214923"/>
              <a:gd name="connsiteY185" fmla="*/ 1535463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97035 w 1214923"/>
              <a:gd name="connsiteY181" fmla="*/ 1664464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52034 w 1214923"/>
              <a:gd name="connsiteY185" fmla="*/ 1535463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82412 w 1214923"/>
              <a:gd name="connsiteY180" fmla="*/ 1645158 h 1684262"/>
              <a:gd name="connsiteX181" fmla="*/ 597035 w 1214923"/>
              <a:gd name="connsiteY181" fmla="*/ 1664464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52034 w 1214923"/>
              <a:gd name="connsiteY185" fmla="*/ 1535463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71148 w 1214923"/>
              <a:gd name="connsiteY176" fmla="*/ 1618202 h 1684262"/>
              <a:gd name="connsiteX177" fmla="*/ 471148 w 1214923"/>
              <a:gd name="connsiteY177" fmla="*/ 1664399 h 1684262"/>
              <a:gd name="connsiteX178" fmla="*/ 401901 w 1214923"/>
              <a:gd name="connsiteY178" fmla="*/ 1579817 h 1684262"/>
              <a:gd name="connsiteX179" fmla="*/ 582412 w 1214923"/>
              <a:gd name="connsiteY179" fmla="*/ 1645158 h 1684262"/>
              <a:gd name="connsiteX180" fmla="*/ 597035 w 1214923"/>
              <a:gd name="connsiteY180" fmla="*/ 1664464 h 1684262"/>
              <a:gd name="connsiteX181" fmla="*/ 616785 w 1214923"/>
              <a:gd name="connsiteY181" fmla="*/ 1564196 h 1684262"/>
              <a:gd name="connsiteX182" fmla="*/ 555349 w 1214923"/>
              <a:gd name="connsiteY182" fmla="*/ 1541145 h 1684262"/>
              <a:gd name="connsiteX183" fmla="*/ 638597 w 1214923"/>
              <a:gd name="connsiteY183" fmla="*/ 1493520 h 1684262"/>
              <a:gd name="connsiteX184" fmla="*/ 752034 w 1214923"/>
              <a:gd name="connsiteY184" fmla="*/ 1535463 h 1684262"/>
              <a:gd name="connsiteX185" fmla="*/ 616785 w 1214923"/>
              <a:gd name="connsiteY185" fmla="*/ 1564386 h 1684262"/>
              <a:gd name="connsiteX186" fmla="*/ 616785 w 1214923"/>
              <a:gd name="connsiteY186" fmla="*/ 1564196 h 1684262"/>
              <a:gd name="connsiteX187" fmla="*/ 811979 w 1214923"/>
              <a:gd name="connsiteY187" fmla="*/ 1595484 h 1684262"/>
              <a:gd name="connsiteX188" fmla="*/ 812771 w 1214923"/>
              <a:gd name="connsiteY188" fmla="*/ 1652594 h 1684262"/>
              <a:gd name="connsiteX189" fmla="*/ 704225 w 1214923"/>
              <a:gd name="connsiteY189" fmla="*/ 1665256 h 1684262"/>
              <a:gd name="connsiteX190" fmla="*/ 651942 w 1214923"/>
              <a:gd name="connsiteY190" fmla="*/ 1653111 h 1684262"/>
              <a:gd name="connsiteX191" fmla="*/ 811979 w 1214923"/>
              <a:gd name="connsiteY191" fmla="*/ 1595484 h 1684262"/>
              <a:gd name="connsiteX192" fmla="*/ 857863 w 1214923"/>
              <a:gd name="connsiteY192" fmla="*/ 1591056 h 1684262"/>
              <a:gd name="connsiteX193" fmla="*/ 838813 w 1214923"/>
              <a:gd name="connsiteY193" fmla="*/ 1568958 h 1684262"/>
              <a:gd name="connsiteX194" fmla="*/ 836146 w 1214923"/>
              <a:gd name="connsiteY194" fmla="*/ 1564291 h 1684262"/>
              <a:gd name="connsiteX195" fmla="*/ 955179 w 1214923"/>
              <a:gd name="connsiteY195" fmla="*/ 1500720 h 1684262"/>
              <a:gd name="connsiteX196" fmla="*/ 1066493 w 1214923"/>
              <a:gd name="connsiteY196" fmla="*/ 1492065 h 1684262"/>
              <a:gd name="connsiteX197" fmla="*/ 857863 w 1214923"/>
              <a:gd name="connsiteY197" fmla="*/ 1591247 h 1684262"/>
              <a:gd name="connsiteX198" fmla="*/ 857863 w 1214923"/>
              <a:gd name="connsiteY198" fmla="*/ 1591056 h 1684262"/>
              <a:gd name="connsiteX199" fmla="*/ 1054979 w 1214923"/>
              <a:gd name="connsiteY199" fmla="*/ 1445037 h 1684262"/>
              <a:gd name="connsiteX200" fmla="*/ 916632 w 1214923"/>
              <a:gd name="connsiteY200" fmla="*/ 1468184 h 1684262"/>
              <a:gd name="connsiteX201" fmla="*/ 1028170 w 1214923"/>
              <a:gd name="connsiteY201" fmla="*/ 1445228 h 1684262"/>
              <a:gd name="connsiteX202" fmla="*/ 1054979 w 1214923"/>
              <a:gd name="connsiteY202" fmla="*/ 1445037 h 1684262"/>
              <a:gd name="connsiteX203" fmla="*/ 862816 w 1214923"/>
              <a:gd name="connsiteY203" fmla="*/ 1410462 h 1684262"/>
              <a:gd name="connsiteX204" fmla="*/ 647551 w 1214923"/>
              <a:gd name="connsiteY204" fmla="*/ 1448562 h 1684262"/>
              <a:gd name="connsiteX205" fmla="*/ 862816 w 1214923"/>
              <a:gd name="connsiteY205" fmla="*/ 1410653 h 1684262"/>
              <a:gd name="connsiteX206" fmla="*/ 862816 w 1214923"/>
              <a:gd name="connsiteY206" fmla="*/ 1410462 h 1684262"/>
              <a:gd name="connsiteX207" fmla="*/ 689842 w 1214923"/>
              <a:gd name="connsiteY207" fmla="*/ 1391412 h 1684262"/>
              <a:gd name="connsiteX208" fmla="*/ 924347 w 1214923"/>
              <a:gd name="connsiteY208" fmla="*/ 1306830 h 1684262"/>
              <a:gd name="connsiteX209" fmla="*/ 689842 w 1214923"/>
              <a:gd name="connsiteY209" fmla="*/ 1391412 h 1684262"/>
              <a:gd name="connsiteX210" fmla="*/ 1162663 w 1214923"/>
              <a:gd name="connsiteY210" fmla="*/ 1057085 h 1684262"/>
              <a:gd name="connsiteX211" fmla="*/ 1148756 w 1214923"/>
              <a:gd name="connsiteY211" fmla="*/ 1134428 h 1684262"/>
              <a:gd name="connsiteX212" fmla="*/ 1066841 w 1214923"/>
              <a:gd name="connsiteY212" fmla="*/ 1139762 h 1684262"/>
              <a:gd name="connsiteX213" fmla="*/ 1035790 w 1214923"/>
              <a:gd name="connsiteY213" fmla="*/ 1087755 h 1684262"/>
              <a:gd name="connsiteX214" fmla="*/ 1162663 w 1214923"/>
              <a:gd name="connsiteY214" fmla="*/ 1057085 h 1684262"/>
              <a:gd name="connsiteX215" fmla="*/ 987913 w 1214923"/>
              <a:gd name="connsiteY215" fmla="*/ 1181170 h 1684262"/>
              <a:gd name="connsiteX216" fmla="*/ 958923 w 1214923"/>
              <a:gd name="connsiteY216" fmla="*/ 1264444 h 1684262"/>
              <a:gd name="connsiteX217" fmla="*/ 905107 w 1214923"/>
              <a:gd name="connsiteY217" fmla="*/ 1118330 h 1684262"/>
              <a:gd name="connsiteX218" fmla="*/ 987913 w 1214923"/>
              <a:gd name="connsiteY21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71148 w 1214923"/>
              <a:gd name="connsiteY176" fmla="*/ 1664399 h 1684262"/>
              <a:gd name="connsiteX177" fmla="*/ 401901 w 1214923"/>
              <a:gd name="connsiteY177" fmla="*/ 1579817 h 1684262"/>
              <a:gd name="connsiteX178" fmla="*/ 582412 w 1214923"/>
              <a:gd name="connsiteY178" fmla="*/ 1645158 h 1684262"/>
              <a:gd name="connsiteX179" fmla="*/ 597035 w 1214923"/>
              <a:gd name="connsiteY179" fmla="*/ 1664464 h 1684262"/>
              <a:gd name="connsiteX180" fmla="*/ 616785 w 1214923"/>
              <a:gd name="connsiteY180" fmla="*/ 1564196 h 1684262"/>
              <a:gd name="connsiteX181" fmla="*/ 555349 w 1214923"/>
              <a:gd name="connsiteY181" fmla="*/ 1541145 h 1684262"/>
              <a:gd name="connsiteX182" fmla="*/ 638597 w 1214923"/>
              <a:gd name="connsiteY182" fmla="*/ 1493520 h 1684262"/>
              <a:gd name="connsiteX183" fmla="*/ 752034 w 1214923"/>
              <a:gd name="connsiteY183" fmla="*/ 1535463 h 1684262"/>
              <a:gd name="connsiteX184" fmla="*/ 616785 w 1214923"/>
              <a:gd name="connsiteY184" fmla="*/ 1564386 h 1684262"/>
              <a:gd name="connsiteX185" fmla="*/ 616785 w 1214923"/>
              <a:gd name="connsiteY185" fmla="*/ 1564196 h 1684262"/>
              <a:gd name="connsiteX186" fmla="*/ 811979 w 1214923"/>
              <a:gd name="connsiteY186" fmla="*/ 1595484 h 1684262"/>
              <a:gd name="connsiteX187" fmla="*/ 812771 w 1214923"/>
              <a:gd name="connsiteY187" fmla="*/ 1652594 h 1684262"/>
              <a:gd name="connsiteX188" fmla="*/ 704225 w 1214923"/>
              <a:gd name="connsiteY188" fmla="*/ 1665256 h 1684262"/>
              <a:gd name="connsiteX189" fmla="*/ 651942 w 1214923"/>
              <a:gd name="connsiteY189" fmla="*/ 1653111 h 1684262"/>
              <a:gd name="connsiteX190" fmla="*/ 811979 w 1214923"/>
              <a:gd name="connsiteY190" fmla="*/ 1595484 h 1684262"/>
              <a:gd name="connsiteX191" fmla="*/ 857863 w 1214923"/>
              <a:gd name="connsiteY191" fmla="*/ 1591056 h 1684262"/>
              <a:gd name="connsiteX192" fmla="*/ 838813 w 1214923"/>
              <a:gd name="connsiteY192" fmla="*/ 1568958 h 1684262"/>
              <a:gd name="connsiteX193" fmla="*/ 836146 w 1214923"/>
              <a:gd name="connsiteY193" fmla="*/ 1564291 h 1684262"/>
              <a:gd name="connsiteX194" fmla="*/ 955179 w 1214923"/>
              <a:gd name="connsiteY194" fmla="*/ 1500720 h 1684262"/>
              <a:gd name="connsiteX195" fmla="*/ 1066493 w 1214923"/>
              <a:gd name="connsiteY195" fmla="*/ 1492065 h 1684262"/>
              <a:gd name="connsiteX196" fmla="*/ 857863 w 1214923"/>
              <a:gd name="connsiteY196" fmla="*/ 1591247 h 1684262"/>
              <a:gd name="connsiteX197" fmla="*/ 857863 w 1214923"/>
              <a:gd name="connsiteY197" fmla="*/ 1591056 h 1684262"/>
              <a:gd name="connsiteX198" fmla="*/ 1054979 w 1214923"/>
              <a:gd name="connsiteY198" fmla="*/ 1445037 h 1684262"/>
              <a:gd name="connsiteX199" fmla="*/ 916632 w 1214923"/>
              <a:gd name="connsiteY199" fmla="*/ 1468184 h 1684262"/>
              <a:gd name="connsiteX200" fmla="*/ 1028170 w 1214923"/>
              <a:gd name="connsiteY200" fmla="*/ 1445228 h 1684262"/>
              <a:gd name="connsiteX201" fmla="*/ 1054979 w 1214923"/>
              <a:gd name="connsiteY201" fmla="*/ 1445037 h 1684262"/>
              <a:gd name="connsiteX202" fmla="*/ 862816 w 1214923"/>
              <a:gd name="connsiteY202" fmla="*/ 1410462 h 1684262"/>
              <a:gd name="connsiteX203" fmla="*/ 647551 w 1214923"/>
              <a:gd name="connsiteY203" fmla="*/ 1448562 h 1684262"/>
              <a:gd name="connsiteX204" fmla="*/ 862816 w 1214923"/>
              <a:gd name="connsiteY204" fmla="*/ 1410653 h 1684262"/>
              <a:gd name="connsiteX205" fmla="*/ 862816 w 1214923"/>
              <a:gd name="connsiteY205" fmla="*/ 1410462 h 1684262"/>
              <a:gd name="connsiteX206" fmla="*/ 689842 w 1214923"/>
              <a:gd name="connsiteY206" fmla="*/ 1391412 h 1684262"/>
              <a:gd name="connsiteX207" fmla="*/ 924347 w 1214923"/>
              <a:gd name="connsiteY207" fmla="*/ 1306830 h 1684262"/>
              <a:gd name="connsiteX208" fmla="*/ 689842 w 1214923"/>
              <a:gd name="connsiteY208" fmla="*/ 1391412 h 1684262"/>
              <a:gd name="connsiteX209" fmla="*/ 1162663 w 1214923"/>
              <a:gd name="connsiteY209" fmla="*/ 1057085 h 1684262"/>
              <a:gd name="connsiteX210" fmla="*/ 1148756 w 1214923"/>
              <a:gd name="connsiteY210" fmla="*/ 1134428 h 1684262"/>
              <a:gd name="connsiteX211" fmla="*/ 1066841 w 1214923"/>
              <a:gd name="connsiteY211" fmla="*/ 1139762 h 1684262"/>
              <a:gd name="connsiteX212" fmla="*/ 1035790 w 1214923"/>
              <a:gd name="connsiteY212" fmla="*/ 1087755 h 1684262"/>
              <a:gd name="connsiteX213" fmla="*/ 1162663 w 1214923"/>
              <a:gd name="connsiteY213" fmla="*/ 1057085 h 1684262"/>
              <a:gd name="connsiteX214" fmla="*/ 987913 w 1214923"/>
              <a:gd name="connsiteY214" fmla="*/ 1181170 h 1684262"/>
              <a:gd name="connsiteX215" fmla="*/ 958923 w 1214923"/>
              <a:gd name="connsiteY215" fmla="*/ 1264444 h 1684262"/>
              <a:gd name="connsiteX216" fmla="*/ 905107 w 1214923"/>
              <a:gd name="connsiteY216" fmla="*/ 1118330 h 1684262"/>
              <a:gd name="connsiteX217" fmla="*/ 987913 w 1214923"/>
              <a:gd name="connsiteY217" fmla="*/ 1181170 h 1684262"/>
              <a:gd name="connsiteX0" fmla="*/ 1193429 w 1214923"/>
              <a:gd name="connsiteY0" fmla="*/ 899446 h 1696811"/>
              <a:gd name="connsiteX1" fmla="*/ 1157319 w 1214923"/>
              <a:gd name="connsiteY1" fmla="*/ 831924 h 1696811"/>
              <a:gd name="connsiteX2" fmla="*/ 1019985 w 1214923"/>
              <a:gd name="connsiteY2" fmla="*/ 885740 h 1696811"/>
              <a:gd name="connsiteX3" fmla="*/ 963019 w 1214923"/>
              <a:gd name="connsiteY3" fmla="*/ 860965 h 1696811"/>
              <a:gd name="connsiteX4" fmla="*/ 1035980 w 1214923"/>
              <a:gd name="connsiteY4" fmla="*/ 795623 h 1696811"/>
              <a:gd name="connsiteX5" fmla="*/ 893772 w 1214923"/>
              <a:gd name="connsiteY5" fmla="*/ 930212 h 1696811"/>
              <a:gd name="connsiteX6" fmla="*/ 951398 w 1214923"/>
              <a:gd name="connsiteY6" fmla="*/ 937927 h 1696811"/>
              <a:gd name="connsiteX7" fmla="*/ 862911 w 1214923"/>
              <a:gd name="connsiteY7" fmla="*/ 964787 h 1696811"/>
              <a:gd name="connsiteX8" fmla="*/ 813000 w 1214923"/>
              <a:gd name="connsiteY8" fmla="*/ 991648 h 1696811"/>
              <a:gd name="connsiteX9" fmla="*/ 905202 w 1214923"/>
              <a:gd name="connsiteY9" fmla="*/ 872585 h 1696811"/>
              <a:gd name="connsiteX10" fmla="*/ 1062841 w 1214923"/>
              <a:gd name="connsiteY10" fmla="*/ 784098 h 1696811"/>
              <a:gd name="connsiteX11" fmla="*/ 1113873 w 1214923"/>
              <a:gd name="connsiteY11" fmla="*/ 670346 h 1696811"/>
              <a:gd name="connsiteX12" fmla="*/ 1028265 w 1214923"/>
              <a:gd name="connsiteY12" fmla="*/ 722567 h 1696811"/>
              <a:gd name="connsiteX13" fmla="*/ 1003881 w 1214923"/>
              <a:gd name="connsiteY13" fmla="*/ 692468 h 1696811"/>
              <a:gd name="connsiteX14" fmla="*/ 1005881 w 1214923"/>
              <a:gd name="connsiteY14" fmla="*/ 661511 h 1696811"/>
              <a:gd name="connsiteX15" fmla="*/ 1065794 w 1214923"/>
              <a:gd name="connsiteY15" fmla="*/ 651415 h 1696811"/>
              <a:gd name="connsiteX16" fmla="*/ 1087938 w 1214923"/>
              <a:gd name="connsiteY16" fmla="*/ 638205 h 1696811"/>
              <a:gd name="connsiteX17" fmla="*/ 739848 w 1214923"/>
              <a:gd name="connsiteY17" fmla="*/ 595694 h 1696811"/>
              <a:gd name="connsiteX18" fmla="*/ 716893 w 1214923"/>
              <a:gd name="connsiteY18" fmla="*/ 318992 h 1696811"/>
              <a:gd name="connsiteX19" fmla="*/ 920537 w 1214923"/>
              <a:gd name="connsiteY19" fmla="*/ 246031 h 1696811"/>
              <a:gd name="connsiteX20" fmla="*/ 682412 w 1214923"/>
              <a:gd name="connsiteY20" fmla="*/ 238316 h 1696811"/>
              <a:gd name="connsiteX21" fmla="*/ 928538 w 1214923"/>
              <a:gd name="connsiteY21" fmla="*/ 226790 h 1696811"/>
              <a:gd name="connsiteX22" fmla="*/ 720893 w 1214923"/>
              <a:gd name="connsiteY22" fmla="*/ 196025 h 1696811"/>
              <a:gd name="connsiteX23" fmla="*/ 736229 w 1214923"/>
              <a:gd name="connsiteY23" fmla="*/ 49911 h 1696811"/>
              <a:gd name="connsiteX24" fmla="*/ 663267 w 1214923"/>
              <a:gd name="connsiteY24" fmla="*/ 0 h 1696811"/>
              <a:gd name="connsiteX25" fmla="*/ 625167 w 1214923"/>
              <a:gd name="connsiteY25" fmla="*/ 103727 h 1696811"/>
              <a:gd name="connsiteX26" fmla="*/ 625167 w 1214923"/>
              <a:gd name="connsiteY26" fmla="*/ 288322 h 1696811"/>
              <a:gd name="connsiteX27" fmla="*/ 336845 w 1214923"/>
              <a:gd name="connsiteY27" fmla="*/ 261366 h 1696811"/>
              <a:gd name="connsiteX28" fmla="*/ 367611 w 1214923"/>
              <a:gd name="connsiteY28" fmla="*/ 307467 h 1696811"/>
              <a:gd name="connsiteX29" fmla="*/ 579066 w 1214923"/>
              <a:gd name="connsiteY29" fmla="*/ 615029 h 1696811"/>
              <a:gd name="connsiteX30" fmla="*/ 263884 w 1214923"/>
              <a:gd name="connsiteY30" fmla="*/ 496585 h 1696811"/>
              <a:gd name="connsiteX31" fmla="*/ 233118 w 1214923"/>
              <a:gd name="connsiteY31" fmla="*/ 714947 h 1696811"/>
              <a:gd name="connsiteX32" fmla="*/ 532965 w 1214923"/>
              <a:gd name="connsiteY32" fmla="*/ 807149 h 1696811"/>
              <a:gd name="connsiteX33" fmla="*/ 502390 w 1214923"/>
              <a:gd name="connsiteY33" fmla="*/ 816184 h 1696811"/>
              <a:gd name="connsiteX34" fmla="*/ 464290 w 1214923"/>
              <a:gd name="connsiteY34" fmla="*/ 772763 h 1696811"/>
              <a:gd name="connsiteX35" fmla="*/ 375231 w 1214923"/>
              <a:gd name="connsiteY35" fmla="*/ 788670 h 1696811"/>
              <a:gd name="connsiteX36" fmla="*/ 418189 w 1214923"/>
              <a:gd name="connsiteY36" fmla="*/ 826770 h 1696811"/>
              <a:gd name="connsiteX37" fmla="*/ 333607 w 1214923"/>
              <a:gd name="connsiteY37" fmla="*/ 826770 h 1696811"/>
              <a:gd name="connsiteX38" fmla="*/ 276457 w 1214923"/>
              <a:gd name="connsiteY38" fmla="*/ 857536 h 1696811"/>
              <a:gd name="connsiteX39" fmla="*/ 288458 w 1214923"/>
              <a:gd name="connsiteY39" fmla="*/ 766001 h 1696811"/>
              <a:gd name="connsiteX40" fmla="*/ 138059 w 1214923"/>
              <a:gd name="connsiteY40" fmla="*/ 911352 h 1696811"/>
              <a:gd name="connsiteX41" fmla="*/ 237976 w 1214923"/>
              <a:gd name="connsiteY41" fmla="*/ 961358 h 1696811"/>
              <a:gd name="connsiteX42" fmla="*/ 75102 w 1214923"/>
              <a:gd name="connsiteY42" fmla="*/ 1025783 h 1696811"/>
              <a:gd name="connsiteX43" fmla="*/ 80432 w 1214923"/>
              <a:gd name="connsiteY43" fmla="*/ 915162 h 1696811"/>
              <a:gd name="connsiteX44" fmla="*/ 91958 w 1214923"/>
              <a:gd name="connsiteY44" fmla="*/ 1107377 h 1696811"/>
              <a:gd name="connsiteX45" fmla="*/ 214925 w 1214923"/>
              <a:gd name="connsiteY45" fmla="*/ 1157383 h 1696811"/>
              <a:gd name="connsiteX46" fmla="*/ 322463 w 1214923"/>
              <a:gd name="connsiteY46" fmla="*/ 1228161 h 1696811"/>
              <a:gd name="connsiteX47" fmla="*/ 235145 w 1214923"/>
              <a:gd name="connsiteY47" fmla="*/ 1221759 h 1696811"/>
              <a:gd name="connsiteX48" fmla="*/ 267875 w 1214923"/>
              <a:gd name="connsiteY48" fmla="*/ 1263023 h 1696811"/>
              <a:gd name="connsiteX49" fmla="*/ 395615 w 1214923"/>
              <a:gd name="connsiteY49" fmla="*/ 1319117 h 1696811"/>
              <a:gd name="connsiteX50" fmla="*/ 322827 w 1214923"/>
              <a:gd name="connsiteY50" fmla="*/ 1338837 h 1696811"/>
              <a:gd name="connsiteX51" fmla="*/ 247492 w 1214923"/>
              <a:gd name="connsiteY51" fmla="*/ 1296725 h 1696811"/>
              <a:gd name="connsiteX52" fmla="*/ 229880 w 1214923"/>
              <a:gd name="connsiteY52" fmla="*/ 1312259 h 1696811"/>
              <a:gd name="connsiteX53" fmla="*/ 146155 w 1214923"/>
              <a:gd name="connsiteY53" fmla="*/ 1230344 h 1696811"/>
              <a:gd name="connsiteX54" fmla="*/ 115389 w 1214923"/>
              <a:gd name="connsiteY54" fmla="*/ 1430369 h 1696811"/>
              <a:gd name="connsiteX55" fmla="*/ 349799 w 1214923"/>
              <a:gd name="connsiteY55" fmla="*/ 1480280 h 1696811"/>
              <a:gd name="connsiteX56" fmla="*/ 299507 w 1214923"/>
              <a:gd name="connsiteY56" fmla="*/ 1464659 h 1696811"/>
              <a:gd name="connsiteX57" fmla="*/ 318374 w 1214923"/>
              <a:gd name="connsiteY57" fmla="*/ 1496562 h 1696811"/>
              <a:gd name="connsiteX58" fmla="*/ 388280 w 1214923"/>
              <a:gd name="connsiteY58" fmla="*/ 1545717 h 1696811"/>
              <a:gd name="connsiteX59" fmla="*/ 348847 w 1214923"/>
              <a:gd name="connsiteY59" fmla="*/ 1542479 h 1696811"/>
              <a:gd name="connsiteX60" fmla="*/ 255883 w 1214923"/>
              <a:gd name="connsiteY60" fmla="*/ 1502664 h 1696811"/>
              <a:gd name="connsiteX61" fmla="*/ 255883 w 1214923"/>
              <a:gd name="connsiteY61" fmla="*/ 1502664 h 1696811"/>
              <a:gd name="connsiteX62" fmla="*/ 239976 w 1214923"/>
              <a:gd name="connsiteY62" fmla="*/ 1484281 h 1696811"/>
              <a:gd name="connsiteX63" fmla="*/ 203495 w 1214923"/>
              <a:gd name="connsiteY63" fmla="*/ 1484281 h 1696811"/>
              <a:gd name="connsiteX64" fmla="*/ 187303 w 1214923"/>
              <a:gd name="connsiteY64" fmla="*/ 1499140 h 1696811"/>
              <a:gd name="connsiteX65" fmla="*/ 480925 w 1214923"/>
              <a:gd name="connsiteY65" fmla="*/ 1687975 h 1696811"/>
              <a:gd name="connsiteX66" fmla="*/ 757374 w 1214923"/>
              <a:gd name="connsiteY66" fmla="*/ 1682401 h 1696811"/>
              <a:gd name="connsiteX67" fmla="*/ 988070 w 1214923"/>
              <a:gd name="connsiteY67" fmla="*/ 1594485 h 1696811"/>
              <a:gd name="connsiteX68" fmla="*/ 1152566 w 1214923"/>
              <a:gd name="connsiteY68" fmla="*/ 1394460 h 1696811"/>
              <a:gd name="connsiteX69" fmla="*/ 918822 w 1214923"/>
              <a:gd name="connsiteY69" fmla="*/ 1363507 h 1696811"/>
              <a:gd name="connsiteX70" fmla="*/ 802904 w 1214923"/>
              <a:gd name="connsiteY70" fmla="*/ 1350454 h 1696811"/>
              <a:gd name="connsiteX71" fmla="*/ 841956 w 1214923"/>
              <a:gd name="connsiteY71" fmla="*/ 1326547 h 1696811"/>
              <a:gd name="connsiteX72" fmla="*/ 1018286 w 1214923"/>
              <a:gd name="connsiteY72" fmla="*/ 1315425 h 1696811"/>
              <a:gd name="connsiteX73" fmla="*/ 980354 w 1214923"/>
              <a:gd name="connsiteY73" fmla="*/ 1268921 h 1696811"/>
              <a:gd name="connsiteX74" fmla="*/ 1091488 w 1214923"/>
              <a:gd name="connsiteY74" fmla="*/ 1221043 h 1696811"/>
              <a:gd name="connsiteX75" fmla="*/ 896580 w 1214923"/>
              <a:gd name="connsiteY75" fmla="*/ 1032638 h 1696811"/>
              <a:gd name="connsiteX76" fmla="*/ 1193429 w 1214923"/>
              <a:gd name="connsiteY76" fmla="*/ 899446 h 1696811"/>
              <a:gd name="connsiteX77" fmla="*/ 759089 w 1214923"/>
              <a:gd name="connsiteY77" fmla="*/ 61246 h 1696811"/>
              <a:gd name="connsiteX78" fmla="*/ 720989 w 1214923"/>
              <a:gd name="connsiteY78" fmla="*/ 145828 h 1696811"/>
              <a:gd name="connsiteX79" fmla="*/ 759089 w 1214923"/>
              <a:gd name="connsiteY79" fmla="*/ 61436 h 1696811"/>
              <a:gd name="connsiteX80" fmla="*/ 759089 w 1214923"/>
              <a:gd name="connsiteY80" fmla="*/ 61246 h 1696811"/>
              <a:gd name="connsiteX81" fmla="*/ 363611 w 1214923"/>
              <a:gd name="connsiteY81" fmla="*/ 545783 h 1696811"/>
              <a:gd name="connsiteX82" fmla="*/ 348275 w 1214923"/>
              <a:gd name="connsiteY82" fmla="*/ 553498 h 1696811"/>
              <a:gd name="connsiteX83" fmla="*/ 363611 w 1214923"/>
              <a:gd name="connsiteY83" fmla="*/ 545783 h 1696811"/>
              <a:gd name="connsiteX84" fmla="*/ 232451 w 1214923"/>
              <a:gd name="connsiteY84" fmla="*/ 523113 h 1696811"/>
              <a:gd name="connsiteX85" fmla="*/ 254694 w 1214923"/>
              <a:gd name="connsiteY85" fmla="*/ 664096 h 1696811"/>
              <a:gd name="connsiteX86" fmla="*/ 232451 w 1214923"/>
              <a:gd name="connsiteY86" fmla="*/ 523113 h 1696811"/>
              <a:gd name="connsiteX87" fmla="*/ 340084 w 1214923"/>
              <a:gd name="connsiteY87" fmla="*/ 692277 h 1696811"/>
              <a:gd name="connsiteX88" fmla="*/ 470767 w 1214923"/>
              <a:gd name="connsiteY88" fmla="*/ 684562 h 1696811"/>
              <a:gd name="connsiteX89" fmla="*/ 340084 w 1214923"/>
              <a:gd name="connsiteY89" fmla="*/ 691896 h 1696811"/>
              <a:gd name="connsiteX90" fmla="*/ 340084 w 1214923"/>
              <a:gd name="connsiteY90" fmla="*/ 692277 h 1696811"/>
              <a:gd name="connsiteX91" fmla="*/ 382375 w 1214923"/>
              <a:gd name="connsiteY91" fmla="*/ 615410 h 1696811"/>
              <a:gd name="connsiteX92" fmla="*/ 516868 w 1214923"/>
              <a:gd name="connsiteY92" fmla="*/ 688372 h 1696811"/>
              <a:gd name="connsiteX93" fmla="*/ 382661 w 1214923"/>
              <a:gd name="connsiteY93" fmla="*/ 615029 h 1696811"/>
              <a:gd name="connsiteX94" fmla="*/ 382375 w 1214923"/>
              <a:gd name="connsiteY94" fmla="*/ 615410 h 1696811"/>
              <a:gd name="connsiteX95" fmla="*/ 201400 w 1214923"/>
              <a:gd name="connsiteY95" fmla="*/ 907542 h 1696811"/>
              <a:gd name="connsiteX96" fmla="*/ 163300 w 1214923"/>
              <a:gd name="connsiteY96" fmla="*/ 838295 h 1696811"/>
              <a:gd name="connsiteX97" fmla="*/ 201686 w 1214923"/>
              <a:gd name="connsiteY97" fmla="*/ 907161 h 1696811"/>
              <a:gd name="connsiteX98" fmla="*/ 201400 w 1214923"/>
              <a:gd name="connsiteY98" fmla="*/ 907542 h 1696811"/>
              <a:gd name="connsiteX99" fmla="*/ 97811 w 1214923"/>
              <a:gd name="connsiteY99" fmla="*/ 1285557 h 1696811"/>
              <a:gd name="connsiteX100" fmla="*/ 123279 w 1214923"/>
              <a:gd name="connsiteY100" fmla="*/ 1264178 h 1696811"/>
              <a:gd name="connsiteX101" fmla="*/ 231975 w 1214923"/>
              <a:gd name="connsiteY101" fmla="*/ 1341501 h 1696811"/>
              <a:gd name="connsiteX102" fmla="*/ 97811 w 1214923"/>
              <a:gd name="connsiteY102" fmla="*/ 1285557 h 1696811"/>
              <a:gd name="connsiteX103" fmla="*/ 232928 w 1214923"/>
              <a:gd name="connsiteY103" fmla="*/ 1376077 h 1696811"/>
              <a:gd name="connsiteX104" fmla="*/ 279029 w 1214923"/>
              <a:gd name="connsiteY104" fmla="*/ 1379887 h 1696811"/>
              <a:gd name="connsiteX105" fmla="*/ 232451 w 1214923"/>
              <a:gd name="connsiteY105" fmla="*/ 1376077 h 1696811"/>
              <a:gd name="connsiteX106" fmla="*/ 232928 w 1214923"/>
              <a:gd name="connsiteY106" fmla="*/ 1376077 h 1696811"/>
              <a:gd name="connsiteX107" fmla="*/ 856244 w 1214923"/>
              <a:gd name="connsiteY107" fmla="*/ 715613 h 1696811"/>
              <a:gd name="connsiteX108" fmla="*/ 817635 w 1214923"/>
              <a:gd name="connsiteY108" fmla="*/ 708913 h 1696811"/>
              <a:gd name="connsiteX109" fmla="*/ 721084 w 1214923"/>
              <a:gd name="connsiteY109" fmla="*/ 657225 h 1696811"/>
              <a:gd name="connsiteX110" fmla="*/ 855767 w 1214923"/>
              <a:gd name="connsiteY110" fmla="*/ 715613 h 1696811"/>
              <a:gd name="connsiteX111" fmla="*/ 856244 w 1214923"/>
              <a:gd name="connsiteY111" fmla="*/ 715613 h 1696811"/>
              <a:gd name="connsiteX112" fmla="*/ 663458 w 1214923"/>
              <a:gd name="connsiteY112" fmla="*/ 722662 h 1696811"/>
              <a:gd name="connsiteX113" fmla="*/ 644408 w 1214923"/>
              <a:gd name="connsiteY113" fmla="*/ 807149 h 1696811"/>
              <a:gd name="connsiteX114" fmla="*/ 662981 w 1214923"/>
              <a:gd name="connsiteY114" fmla="*/ 723138 h 1696811"/>
              <a:gd name="connsiteX115" fmla="*/ 663458 w 1214923"/>
              <a:gd name="connsiteY115" fmla="*/ 722662 h 1696811"/>
              <a:gd name="connsiteX116" fmla="*/ 628882 w 1214923"/>
              <a:gd name="connsiteY116" fmla="*/ 753332 h 1696811"/>
              <a:gd name="connsiteX117" fmla="*/ 655742 w 1214923"/>
              <a:gd name="connsiteY117" fmla="*/ 726472 h 1696811"/>
              <a:gd name="connsiteX118" fmla="*/ 628406 w 1214923"/>
              <a:gd name="connsiteY118" fmla="*/ 753332 h 1696811"/>
              <a:gd name="connsiteX119" fmla="*/ 628882 w 1214923"/>
              <a:gd name="connsiteY119" fmla="*/ 753332 h 1696811"/>
              <a:gd name="connsiteX120" fmla="*/ 771090 w 1214923"/>
              <a:gd name="connsiteY120" fmla="*/ 757237 h 1696811"/>
              <a:gd name="connsiteX121" fmla="*/ 690318 w 1214923"/>
              <a:gd name="connsiteY121" fmla="*/ 822579 h 1696811"/>
              <a:gd name="connsiteX122" fmla="*/ 770614 w 1214923"/>
              <a:gd name="connsiteY122" fmla="*/ 757237 h 1696811"/>
              <a:gd name="connsiteX123" fmla="*/ 771090 w 1214923"/>
              <a:gd name="connsiteY123" fmla="*/ 757237 h 1696811"/>
              <a:gd name="connsiteX124" fmla="*/ 759565 w 1214923"/>
              <a:gd name="connsiteY124" fmla="*/ 538162 h 1696811"/>
              <a:gd name="connsiteX125" fmla="*/ 851767 w 1214923"/>
              <a:gd name="connsiteY125" fmla="*/ 480536 h 1696811"/>
              <a:gd name="connsiteX126" fmla="*/ 759089 w 1214923"/>
              <a:gd name="connsiteY126" fmla="*/ 538067 h 1696811"/>
              <a:gd name="connsiteX127" fmla="*/ 759565 w 1214923"/>
              <a:gd name="connsiteY127" fmla="*/ 538162 h 1696811"/>
              <a:gd name="connsiteX128" fmla="*/ 868213 w 1214923"/>
              <a:gd name="connsiteY128" fmla="*/ 356761 h 1696811"/>
              <a:gd name="connsiteX129" fmla="*/ 812619 w 1214923"/>
              <a:gd name="connsiteY129" fmla="*/ 442055 h 1696811"/>
              <a:gd name="connsiteX130" fmla="*/ 868213 w 1214923"/>
              <a:gd name="connsiteY130" fmla="*/ 356761 h 1696811"/>
              <a:gd name="connsiteX131" fmla="*/ 681841 w 1214923"/>
              <a:gd name="connsiteY131" fmla="*/ 323088 h 1696811"/>
              <a:gd name="connsiteX132" fmla="*/ 758803 w 1214923"/>
              <a:gd name="connsiteY132" fmla="*/ 430816 h 1696811"/>
              <a:gd name="connsiteX133" fmla="*/ 643455 w 1214923"/>
              <a:gd name="connsiteY133" fmla="*/ 396145 h 1696811"/>
              <a:gd name="connsiteX134" fmla="*/ 639550 w 1214923"/>
              <a:gd name="connsiteY134" fmla="*/ 438436 h 1696811"/>
              <a:gd name="connsiteX135" fmla="*/ 682127 w 1214923"/>
              <a:gd name="connsiteY135" fmla="*/ 323088 h 1696811"/>
              <a:gd name="connsiteX136" fmla="*/ 681841 w 1214923"/>
              <a:gd name="connsiteY136" fmla="*/ 323088 h 1696811"/>
              <a:gd name="connsiteX137" fmla="*/ 395477 w 1214923"/>
              <a:gd name="connsiteY137" fmla="*/ 216638 h 1696811"/>
              <a:gd name="connsiteX138" fmla="*/ 432956 w 1214923"/>
              <a:gd name="connsiteY138" fmla="*/ 194566 h 1696811"/>
              <a:gd name="connsiteX139" fmla="*/ 564476 w 1214923"/>
              <a:gd name="connsiteY139" fmla="*/ 247666 h 1696811"/>
              <a:gd name="connsiteX140" fmla="*/ 558873 w 1214923"/>
              <a:gd name="connsiteY140" fmla="*/ 299942 h 1696811"/>
              <a:gd name="connsiteX141" fmla="*/ 395477 w 1214923"/>
              <a:gd name="connsiteY141" fmla="*/ 216638 h 1696811"/>
              <a:gd name="connsiteX142" fmla="*/ 470767 w 1214923"/>
              <a:gd name="connsiteY142" fmla="*/ 361188 h 1696811"/>
              <a:gd name="connsiteX143" fmla="*/ 566874 w 1214923"/>
              <a:gd name="connsiteY143" fmla="*/ 503396 h 1696811"/>
              <a:gd name="connsiteX144" fmla="*/ 470767 w 1214923"/>
              <a:gd name="connsiteY144" fmla="*/ 361188 h 1696811"/>
              <a:gd name="connsiteX145" fmla="*/ 632216 w 1214923"/>
              <a:gd name="connsiteY145" fmla="*/ 475419 h 1696811"/>
              <a:gd name="connsiteX146" fmla="*/ 759089 w 1214923"/>
              <a:gd name="connsiteY146" fmla="*/ 438055 h 1696811"/>
              <a:gd name="connsiteX147" fmla="*/ 640217 w 1214923"/>
              <a:gd name="connsiteY147" fmla="*/ 641593 h 1696811"/>
              <a:gd name="connsiteX148" fmla="*/ 622468 w 1214923"/>
              <a:gd name="connsiteY148" fmla="*/ 453581 h 1696811"/>
              <a:gd name="connsiteX149" fmla="*/ 632216 w 1214923"/>
              <a:gd name="connsiteY149" fmla="*/ 475419 h 1696811"/>
              <a:gd name="connsiteX150" fmla="*/ 686032 w 1214923"/>
              <a:gd name="connsiteY150" fmla="*/ 837819 h 1696811"/>
              <a:gd name="connsiteX151" fmla="*/ 628310 w 1214923"/>
              <a:gd name="connsiteY151" fmla="*/ 930116 h 1696811"/>
              <a:gd name="connsiteX152" fmla="*/ 686032 w 1214923"/>
              <a:gd name="connsiteY152" fmla="*/ 837914 h 1696811"/>
              <a:gd name="connsiteX153" fmla="*/ 686032 w 1214923"/>
              <a:gd name="connsiteY153" fmla="*/ 837819 h 1696811"/>
              <a:gd name="connsiteX154" fmla="*/ 743658 w 1214923"/>
              <a:gd name="connsiteY154" fmla="*/ 1291400 h 1696811"/>
              <a:gd name="connsiteX155" fmla="*/ 547634 w 1214923"/>
              <a:gd name="connsiteY155" fmla="*/ 1206818 h 1696811"/>
              <a:gd name="connsiteX156" fmla="*/ 573446 w 1214923"/>
              <a:gd name="connsiteY156" fmla="*/ 1222439 h 1696811"/>
              <a:gd name="connsiteX157" fmla="*/ 603450 w 1214923"/>
              <a:gd name="connsiteY157" fmla="*/ 1227487 h 1696811"/>
              <a:gd name="connsiteX158" fmla="*/ 743658 w 1214923"/>
              <a:gd name="connsiteY158" fmla="*/ 1291495 h 1696811"/>
              <a:gd name="connsiteX159" fmla="*/ 743658 w 1214923"/>
              <a:gd name="connsiteY159" fmla="*/ 1291400 h 1696811"/>
              <a:gd name="connsiteX160" fmla="*/ 556465 w 1214923"/>
              <a:gd name="connsiteY160" fmla="*/ 950327 h 1696811"/>
              <a:gd name="connsiteX161" fmla="*/ 689842 w 1214923"/>
              <a:gd name="connsiteY161" fmla="*/ 1122236 h 1696811"/>
              <a:gd name="connsiteX162" fmla="*/ 568651 w 1214923"/>
              <a:gd name="connsiteY162" fmla="*/ 984541 h 1696811"/>
              <a:gd name="connsiteX163" fmla="*/ 556465 w 1214923"/>
              <a:gd name="connsiteY163" fmla="*/ 950327 h 1696811"/>
              <a:gd name="connsiteX164" fmla="*/ 351609 w 1214923"/>
              <a:gd name="connsiteY164" fmla="*/ 1045464 h 1696811"/>
              <a:gd name="connsiteX165" fmla="*/ 382375 w 1214923"/>
              <a:gd name="connsiteY165" fmla="*/ 887825 h 1696811"/>
              <a:gd name="connsiteX166" fmla="*/ 351609 w 1214923"/>
              <a:gd name="connsiteY166" fmla="*/ 1045559 h 1696811"/>
              <a:gd name="connsiteX167" fmla="*/ 351609 w 1214923"/>
              <a:gd name="connsiteY167" fmla="*/ 1045464 h 1696811"/>
              <a:gd name="connsiteX168" fmla="*/ 420761 w 1214923"/>
              <a:gd name="connsiteY168" fmla="*/ 1054969 h 1696811"/>
              <a:gd name="connsiteX169" fmla="*/ 605260 w 1214923"/>
              <a:gd name="connsiteY169" fmla="*/ 1180338 h 1696811"/>
              <a:gd name="connsiteX170" fmla="*/ 420761 w 1214923"/>
              <a:gd name="connsiteY170" fmla="*/ 1054969 h 1696811"/>
              <a:gd name="connsiteX171" fmla="*/ 366944 w 1214923"/>
              <a:gd name="connsiteY171" fmla="*/ 1414272 h 1696811"/>
              <a:gd name="connsiteX172" fmla="*/ 597640 w 1214923"/>
              <a:gd name="connsiteY172" fmla="*/ 1460468 h 1696811"/>
              <a:gd name="connsiteX173" fmla="*/ 366944 w 1214923"/>
              <a:gd name="connsiteY173" fmla="*/ 1414463 h 1696811"/>
              <a:gd name="connsiteX174" fmla="*/ 366944 w 1214923"/>
              <a:gd name="connsiteY174" fmla="*/ 1414272 h 1696811"/>
              <a:gd name="connsiteX175" fmla="*/ 597035 w 1214923"/>
              <a:gd name="connsiteY175" fmla="*/ 1664464 h 1696811"/>
              <a:gd name="connsiteX176" fmla="*/ 471148 w 1214923"/>
              <a:gd name="connsiteY176" fmla="*/ 1664399 h 1696811"/>
              <a:gd name="connsiteX177" fmla="*/ 401901 w 1214923"/>
              <a:gd name="connsiteY177" fmla="*/ 1579817 h 1696811"/>
              <a:gd name="connsiteX178" fmla="*/ 582412 w 1214923"/>
              <a:gd name="connsiteY178" fmla="*/ 1645158 h 1696811"/>
              <a:gd name="connsiteX179" fmla="*/ 597035 w 1214923"/>
              <a:gd name="connsiteY179" fmla="*/ 1664464 h 1696811"/>
              <a:gd name="connsiteX180" fmla="*/ 616785 w 1214923"/>
              <a:gd name="connsiteY180" fmla="*/ 1564196 h 1696811"/>
              <a:gd name="connsiteX181" fmla="*/ 555349 w 1214923"/>
              <a:gd name="connsiteY181" fmla="*/ 1541145 h 1696811"/>
              <a:gd name="connsiteX182" fmla="*/ 638597 w 1214923"/>
              <a:gd name="connsiteY182" fmla="*/ 1493520 h 1696811"/>
              <a:gd name="connsiteX183" fmla="*/ 752034 w 1214923"/>
              <a:gd name="connsiteY183" fmla="*/ 1535463 h 1696811"/>
              <a:gd name="connsiteX184" fmla="*/ 616785 w 1214923"/>
              <a:gd name="connsiteY184" fmla="*/ 1564386 h 1696811"/>
              <a:gd name="connsiteX185" fmla="*/ 616785 w 1214923"/>
              <a:gd name="connsiteY185" fmla="*/ 1564196 h 1696811"/>
              <a:gd name="connsiteX186" fmla="*/ 811979 w 1214923"/>
              <a:gd name="connsiteY186" fmla="*/ 1595484 h 1696811"/>
              <a:gd name="connsiteX187" fmla="*/ 812771 w 1214923"/>
              <a:gd name="connsiteY187" fmla="*/ 1652594 h 1696811"/>
              <a:gd name="connsiteX188" fmla="*/ 704225 w 1214923"/>
              <a:gd name="connsiteY188" fmla="*/ 1665256 h 1696811"/>
              <a:gd name="connsiteX189" fmla="*/ 651942 w 1214923"/>
              <a:gd name="connsiteY189" fmla="*/ 1653111 h 1696811"/>
              <a:gd name="connsiteX190" fmla="*/ 811979 w 1214923"/>
              <a:gd name="connsiteY190" fmla="*/ 1595484 h 1696811"/>
              <a:gd name="connsiteX191" fmla="*/ 857863 w 1214923"/>
              <a:gd name="connsiteY191" fmla="*/ 1591056 h 1696811"/>
              <a:gd name="connsiteX192" fmla="*/ 838813 w 1214923"/>
              <a:gd name="connsiteY192" fmla="*/ 1568958 h 1696811"/>
              <a:gd name="connsiteX193" fmla="*/ 836146 w 1214923"/>
              <a:gd name="connsiteY193" fmla="*/ 1564291 h 1696811"/>
              <a:gd name="connsiteX194" fmla="*/ 955179 w 1214923"/>
              <a:gd name="connsiteY194" fmla="*/ 1500720 h 1696811"/>
              <a:gd name="connsiteX195" fmla="*/ 1066493 w 1214923"/>
              <a:gd name="connsiteY195" fmla="*/ 1492065 h 1696811"/>
              <a:gd name="connsiteX196" fmla="*/ 857863 w 1214923"/>
              <a:gd name="connsiteY196" fmla="*/ 1591247 h 1696811"/>
              <a:gd name="connsiteX197" fmla="*/ 857863 w 1214923"/>
              <a:gd name="connsiteY197" fmla="*/ 1591056 h 1696811"/>
              <a:gd name="connsiteX198" fmla="*/ 1054979 w 1214923"/>
              <a:gd name="connsiteY198" fmla="*/ 1445037 h 1696811"/>
              <a:gd name="connsiteX199" fmla="*/ 916632 w 1214923"/>
              <a:gd name="connsiteY199" fmla="*/ 1468184 h 1696811"/>
              <a:gd name="connsiteX200" fmla="*/ 1028170 w 1214923"/>
              <a:gd name="connsiteY200" fmla="*/ 1445228 h 1696811"/>
              <a:gd name="connsiteX201" fmla="*/ 1054979 w 1214923"/>
              <a:gd name="connsiteY201" fmla="*/ 1445037 h 1696811"/>
              <a:gd name="connsiteX202" fmla="*/ 862816 w 1214923"/>
              <a:gd name="connsiteY202" fmla="*/ 1410462 h 1696811"/>
              <a:gd name="connsiteX203" fmla="*/ 647551 w 1214923"/>
              <a:gd name="connsiteY203" fmla="*/ 1448562 h 1696811"/>
              <a:gd name="connsiteX204" fmla="*/ 862816 w 1214923"/>
              <a:gd name="connsiteY204" fmla="*/ 1410653 h 1696811"/>
              <a:gd name="connsiteX205" fmla="*/ 862816 w 1214923"/>
              <a:gd name="connsiteY205" fmla="*/ 1410462 h 1696811"/>
              <a:gd name="connsiteX206" fmla="*/ 689842 w 1214923"/>
              <a:gd name="connsiteY206" fmla="*/ 1391412 h 1696811"/>
              <a:gd name="connsiteX207" fmla="*/ 924347 w 1214923"/>
              <a:gd name="connsiteY207" fmla="*/ 1306830 h 1696811"/>
              <a:gd name="connsiteX208" fmla="*/ 689842 w 1214923"/>
              <a:gd name="connsiteY208" fmla="*/ 1391412 h 1696811"/>
              <a:gd name="connsiteX209" fmla="*/ 1162663 w 1214923"/>
              <a:gd name="connsiteY209" fmla="*/ 1057085 h 1696811"/>
              <a:gd name="connsiteX210" fmla="*/ 1148756 w 1214923"/>
              <a:gd name="connsiteY210" fmla="*/ 1134428 h 1696811"/>
              <a:gd name="connsiteX211" fmla="*/ 1066841 w 1214923"/>
              <a:gd name="connsiteY211" fmla="*/ 1139762 h 1696811"/>
              <a:gd name="connsiteX212" fmla="*/ 1035790 w 1214923"/>
              <a:gd name="connsiteY212" fmla="*/ 1087755 h 1696811"/>
              <a:gd name="connsiteX213" fmla="*/ 1162663 w 1214923"/>
              <a:gd name="connsiteY213" fmla="*/ 1057085 h 1696811"/>
              <a:gd name="connsiteX214" fmla="*/ 987913 w 1214923"/>
              <a:gd name="connsiteY214" fmla="*/ 1181170 h 1696811"/>
              <a:gd name="connsiteX215" fmla="*/ 958923 w 1214923"/>
              <a:gd name="connsiteY215" fmla="*/ 1264444 h 1696811"/>
              <a:gd name="connsiteX216" fmla="*/ 905107 w 1214923"/>
              <a:gd name="connsiteY216" fmla="*/ 1118330 h 1696811"/>
              <a:gd name="connsiteX217" fmla="*/ 987913 w 1214923"/>
              <a:gd name="connsiteY217" fmla="*/ 1181170 h 1696811"/>
              <a:gd name="connsiteX0" fmla="*/ 1193429 w 1214923"/>
              <a:gd name="connsiteY0" fmla="*/ 899446 h 1696811"/>
              <a:gd name="connsiteX1" fmla="*/ 1157319 w 1214923"/>
              <a:gd name="connsiteY1" fmla="*/ 831924 h 1696811"/>
              <a:gd name="connsiteX2" fmla="*/ 1019985 w 1214923"/>
              <a:gd name="connsiteY2" fmla="*/ 885740 h 1696811"/>
              <a:gd name="connsiteX3" fmla="*/ 963019 w 1214923"/>
              <a:gd name="connsiteY3" fmla="*/ 860965 h 1696811"/>
              <a:gd name="connsiteX4" fmla="*/ 1035980 w 1214923"/>
              <a:gd name="connsiteY4" fmla="*/ 795623 h 1696811"/>
              <a:gd name="connsiteX5" fmla="*/ 893772 w 1214923"/>
              <a:gd name="connsiteY5" fmla="*/ 930212 h 1696811"/>
              <a:gd name="connsiteX6" fmla="*/ 951398 w 1214923"/>
              <a:gd name="connsiteY6" fmla="*/ 937927 h 1696811"/>
              <a:gd name="connsiteX7" fmla="*/ 862911 w 1214923"/>
              <a:gd name="connsiteY7" fmla="*/ 964787 h 1696811"/>
              <a:gd name="connsiteX8" fmla="*/ 813000 w 1214923"/>
              <a:gd name="connsiteY8" fmla="*/ 991648 h 1696811"/>
              <a:gd name="connsiteX9" fmla="*/ 905202 w 1214923"/>
              <a:gd name="connsiteY9" fmla="*/ 872585 h 1696811"/>
              <a:gd name="connsiteX10" fmla="*/ 1062841 w 1214923"/>
              <a:gd name="connsiteY10" fmla="*/ 784098 h 1696811"/>
              <a:gd name="connsiteX11" fmla="*/ 1113873 w 1214923"/>
              <a:gd name="connsiteY11" fmla="*/ 670346 h 1696811"/>
              <a:gd name="connsiteX12" fmla="*/ 1028265 w 1214923"/>
              <a:gd name="connsiteY12" fmla="*/ 722567 h 1696811"/>
              <a:gd name="connsiteX13" fmla="*/ 1003881 w 1214923"/>
              <a:gd name="connsiteY13" fmla="*/ 692468 h 1696811"/>
              <a:gd name="connsiteX14" fmla="*/ 1005881 w 1214923"/>
              <a:gd name="connsiteY14" fmla="*/ 661511 h 1696811"/>
              <a:gd name="connsiteX15" fmla="*/ 1065794 w 1214923"/>
              <a:gd name="connsiteY15" fmla="*/ 651415 h 1696811"/>
              <a:gd name="connsiteX16" fmla="*/ 1087938 w 1214923"/>
              <a:gd name="connsiteY16" fmla="*/ 638205 h 1696811"/>
              <a:gd name="connsiteX17" fmla="*/ 739848 w 1214923"/>
              <a:gd name="connsiteY17" fmla="*/ 595694 h 1696811"/>
              <a:gd name="connsiteX18" fmla="*/ 716893 w 1214923"/>
              <a:gd name="connsiteY18" fmla="*/ 318992 h 1696811"/>
              <a:gd name="connsiteX19" fmla="*/ 920537 w 1214923"/>
              <a:gd name="connsiteY19" fmla="*/ 246031 h 1696811"/>
              <a:gd name="connsiteX20" fmla="*/ 682412 w 1214923"/>
              <a:gd name="connsiteY20" fmla="*/ 238316 h 1696811"/>
              <a:gd name="connsiteX21" fmla="*/ 928538 w 1214923"/>
              <a:gd name="connsiteY21" fmla="*/ 226790 h 1696811"/>
              <a:gd name="connsiteX22" fmla="*/ 720893 w 1214923"/>
              <a:gd name="connsiteY22" fmla="*/ 196025 h 1696811"/>
              <a:gd name="connsiteX23" fmla="*/ 736229 w 1214923"/>
              <a:gd name="connsiteY23" fmla="*/ 49911 h 1696811"/>
              <a:gd name="connsiteX24" fmla="*/ 663267 w 1214923"/>
              <a:gd name="connsiteY24" fmla="*/ 0 h 1696811"/>
              <a:gd name="connsiteX25" fmla="*/ 625167 w 1214923"/>
              <a:gd name="connsiteY25" fmla="*/ 103727 h 1696811"/>
              <a:gd name="connsiteX26" fmla="*/ 625167 w 1214923"/>
              <a:gd name="connsiteY26" fmla="*/ 288322 h 1696811"/>
              <a:gd name="connsiteX27" fmla="*/ 336845 w 1214923"/>
              <a:gd name="connsiteY27" fmla="*/ 261366 h 1696811"/>
              <a:gd name="connsiteX28" fmla="*/ 367611 w 1214923"/>
              <a:gd name="connsiteY28" fmla="*/ 307467 h 1696811"/>
              <a:gd name="connsiteX29" fmla="*/ 579066 w 1214923"/>
              <a:gd name="connsiteY29" fmla="*/ 615029 h 1696811"/>
              <a:gd name="connsiteX30" fmla="*/ 263884 w 1214923"/>
              <a:gd name="connsiteY30" fmla="*/ 496585 h 1696811"/>
              <a:gd name="connsiteX31" fmla="*/ 233118 w 1214923"/>
              <a:gd name="connsiteY31" fmla="*/ 714947 h 1696811"/>
              <a:gd name="connsiteX32" fmla="*/ 532965 w 1214923"/>
              <a:gd name="connsiteY32" fmla="*/ 807149 h 1696811"/>
              <a:gd name="connsiteX33" fmla="*/ 502390 w 1214923"/>
              <a:gd name="connsiteY33" fmla="*/ 816184 h 1696811"/>
              <a:gd name="connsiteX34" fmla="*/ 464290 w 1214923"/>
              <a:gd name="connsiteY34" fmla="*/ 772763 h 1696811"/>
              <a:gd name="connsiteX35" fmla="*/ 375231 w 1214923"/>
              <a:gd name="connsiteY35" fmla="*/ 788670 h 1696811"/>
              <a:gd name="connsiteX36" fmla="*/ 418189 w 1214923"/>
              <a:gd name="connsiteY36" fmla="*/ 826770 h 1696811"/>
              <a:gd name="connsiteX37" fmla="*/ 333607 w 1214923"/>
              <a:gd name="connsiteY37" fmla="*/ 826770 h 1696811"/>
              <a:gd name="connsiteX38" fmla="*/ 276457 w 1214923"/>
              <a:gd name="connsiteY38" fmla="*/ 857536 h 1696811"/>
              <a:gd name="connsiteX39" fmla="*/ 288458 w 1214923"/>
              <a:gd name="connsiteY39" fmla="*/ 766001 h 1696811"/>
              <a:gd name="connsiteX40" fmla="*/ 138059 w 1214923"/>
              <a:gd name="connsiteY40" fmla="*/ 911352 h 1696811"/>
              <a:gd name="connsiteX41" fmla="*/ 237976 w 1214923"/>
              <a:gd name="connsiteY41" fmla="*/ 961358 h 1696811"/>
              <a:gd name="connsiteX42" fmla="*/ 75102 w 1214923"/>
              <a:gd name="connsiteY42" fmla="*/ 1025783 h 1696811"/>
              <a:gd name="connsiteX43" fmla="*/ 80432 w 1214923"/>
              <a:gd name="connsiteY43" fmla="*/ 915162 h 1696811"/>
              <a:gd name="connsiteX44" fmla="*/ 91958 w 1214923"/>
              <a:gd name="connsiteY44" fmla="*/ 1107377 h 1696811"/>
              <a:gd name="connsiteX45" fmla="*/ 214925 w 1214923"/>
              <a:gd name="connsiteY45" fmla="*/ 1157383 h 1696811"/>
              <a:gd name="connsiteX46" fmla="*/ 322463 w 1214923"/>
              <a:gd name="connsiteY46" fmla="*/ 1228161 h 1696811"/>
              <a:gd name="connsiteX47" fmla="*/ 235145 w 1214923"/>
              <a:gd name="connsiteY47" fmla="*/ 1221759 h 1696811"/>
              <a:gd name="connsiteX48" fmla="*/ 267875 w 1214923"/>
              <a:gd name="connsiteY48" fmla="*/ 1263023 h 1696811"/>
              <a:gd name="connsiteX49" fmla="*/ 395615 w 1214923"/>
              <a:gd name="connsiteY49" fmla="*/ 1319117 h 1696811"/>
              <a:gd name="connsiteX50" fmla="*/ 322827 w 1214923"/>
              <a:gd name="connsiteY50" fmla="*/ 1338837 h 1696811"/>
              <a:gd name="connsiteX51" fmla="*/ 247492 w 1214923"/>
              <a:gd name="connsiteY51" fmla="*/ 1296725 h 1696811"/>
              <a:gd name="connsiteX52" fmla="*/ 229880 w 1214923"/>
              <a:gd name="connsiteY52" fmla="*/ 1312259 h 1696811"/>
              <a:gd name="connsiteX53" fmla="*/ 146155 w 1214923"/>
              <a:gd name="connsiteY53" fmla="*/ 1230344 h 1696811"/>
              <a:gd name="connsiteX54" fmla="*/ 115389 w 1214923"/>
              <a:gd name="connsiteY54" fmla="*/ 1430369 h 1696811"/>
              <a:gd name="connsiteX55" fmla="*/ 349799 w 1214923"/>
              <a:gd name="connsiteY55" fmla="*/ 1480280 h 1696811"/>
              <a:gd name="connsiteX56" fmla="*/ 299507 w 1214923"/>
              <a:gd name="connsiteY56" fmla="*/ 1464659 h 1696811"/>
              <a:gd name="connsiteX57" fmla="*/ 318374 w 1214923"/>
              <a:gd name="connsiteY57" fmla="*/ 1496562 h 1696811"/>
              <a:gd name="connsiteX58" fmla="*/ 388280 w 1214923"/>
              <a:gd name="connsiteY58" fmla="*/ 1545717 h 1696811"/>
              <a:gd name="connsiteX59" fmla="*/ 348847 w 1214923"/>
              <a:gd name="connsiteY59" fmla="*/ 1542479 h 1696811"/>
              <a:gd name="connsiteX60" fmla="*/ 255883 w 1214923"/>
              <a:gd name="connsiteY60" fmla="*/ 1502664 h 1696811"/>
              <a:gd name="connsiteX61" fmla="*/ 255883 w 1214923"/>
              <a:gd name="connsiteY61" fmla="*/ 1502664 h 1696811"/>
              <a:gd name="connsiteX62" fmla="*/ 239976 w 1214923"/>
              <a:gd name="connsiteY62" fmla="*/ 1484281 h 1696811"/>
              <a:gd name="connsiteX63" fmla="*/ 203495 w 1214923"/>
              <a:gd name="connsiteY63" fmla="*/ 1484281 h 1696811"/>
              <a:gd name="connsiteX64" fmla="*/ 187303 w 1214923"/>
              <a:gd name="connsiteY64" fmla="*/ 1499140 h 1696811"/>
              <a:gd name="connsiteX65" fmla="*/ 480925 w 1214923"/>
              <a:gd name="connsiteY65" fmla="*/ 1687975 h 1696811"/>
              <a:gd name="connsiteX66" fmla="*/ 757374 w 1214923"/>
              <a:gd name="connsiteY66" fmla="*/ 1682401 h 1696811"/>
              <a:gd name="connsiteX67" fmla="*/ 988070 w 1214923"/>
              <a:gd name="connsiteY67" fmla="*/ 1594485 h 1696811"/>
              <a:gd name="connsiteX68" fmla="*/ 1152566 w 1214923"/>
              <a:gd name="connsiteY68" fmla="*/ 1394460 h 1696811"/>
              <a:gd name="connsiteX69" fmla="*/ 918822 w 1214923"/>
              <a:gd name="connsiteY69" fmla="*/ 1363507 h 1696811"/>
              <a:gd name="connsiteX70" fmla="*/ 802904 w 1214923"/>
              <a:gd name="connsiteY70" fmla="*/ 1350454 h 1696811"/>
              <a:gd name="connsiteX71" fmla="*/ 841956 w 1214923"/>
              <a:gd name="connsiteY71" fmla="*/ 1326547 h 1696811"/>
              <a:gd name="connsiteX72" fmla="*/ 1018286 w 1214923"/>
              <a:gd name="connsiteY72" fmla="*/ 1315425 h 1696811"/>
              <a:gd name="connsiteX73" fmla="*/ 980354 w 1214923"/>
              <a:gd name="connsiteY73" fmla="*/ 1268921 h 1696811"/>
              <a:gd name="connsiteX74" fmla="*/ 1091488 w 1214923"/>
              <a:gd name="connsiteY74" fmla="*/ 1221043 h 1696811"/>
              <a:gd name="connsiteX75" fmla="*/ 896580 w 1214923"/>
              <a:gd name="connsiteY75" fmla="*/ 1032638 h 1696811"/>
              <a:gd name="connsiteX76" fmla="*/ 1193429 w 1214923"/>
              <a:gd name="connsiteY76" fmla="*/ 899446 h 1696811"/>
              <a:gd name="connsiteX77" fmla="*/ 759089 w 1214923"/>
              <a:gd name="connsiteY77" fmla="*/ 61246 h 1696811"/>
              <a:gd name="connsiteX78" fmla="*/ 720989 w 1214923"/>
              <a:gd name="connsiteY78" fmla="*/ 145828 h 1696811"/>
              <a:gd name="connsiteX79" fmla="*/ 759089 w 1214923"/>
              <a:gd name="connsiteY79" fmla="*/ 61436 h 1696811"/>
              <a:gd name="connsiteX80" fmla="*/ 759089 w 1214923"/>
              <a:gd name="connsiteY80" fmla="*/ 61246 h 1696811"/>
              <a:gd name="connsiteX81" fmla="*/ 363611 w 1214923"/>
              <a:gd name="connsiteY81" fmla="*/ 545783 h 1696811"/>
              <a:gd name="connsiteX82" fmla="*/ 348275 w 1214923"/>
              <a:gd name="connsiteY82" fmla="*/ 553498 h 1696811"/>
              <a:gd name="connsiteX83" fmla="*/ 363611 w 1214923"/>
              <a:gd name="connsiteY83" fmla="*/ 545783 h 1696811"/>
              <a:gd name="connsiteX84" fmla="*/ 232451 w 1214923"/>
              <a:gd name="connsiteY84" fmla="*/ 523113 h 1696811"/>
              <a:gd name="connsiteX85" fmla="*/ 254694 w 1214923"/>
              <a:gd name="connsiteY85" fmla="*/ 664096 h 1696811"/>
              <a:gd name="connsiteX86" fmla="*/ 232451 w 1214923"/>
              <a:gd name="connsiteY86" fmla="*/ 523113 h 1696811"/>
              <a:gd name="connsiteX87" fmla="*/ 340084 w 1214923"/>
              <a:gd name="connsiteY87" fmla="*/ 692277 h 1696811"/>
              <a:gd name="connsiteX88" fmla="*/ 470767 w 1214923"/>
              <a:gd name="connsiteY88" fmla="*/ 684562 h 1696811"/>
              <a:gd name="connsiteX89" fmla="*/ 340084 w 1214923"/>
              <a:gd name="connsiteY89" fmla="*/ 691896 h 1696811"/>
              <a:gd name="connsiteX90" fmla="*/ 340084 w 1214923"/>
              <a:gd name="connsiteY90" fmla="*/ 692277 h 1696811"/>
              <a:gd name="connsiteX91" fmla="*/ 382375 w 1214923"/>
              <a:gd name="connsiteY91" fmla="*/ 615410 h 1696811"/>
              <a:gd name="connsiteX92" fmla="*/ 516868 w 1214923"/>
              <a:gd name="connsiteY92" fmla="*/ 688372 h 1696811"/>
              <a:gd name="connsiteX93" fmla="*/ 382661 w 1214923"/>
              <a:gd name="connsiteY93" fmla="*/ 615029 h 1696811"/>
              <a:gd name="connsiteX94" fmla="*/ 382375 w 1214923"/>
              <a:gd name="connsiteY94" fmla="*/ 615410 h 1696811"/>
              <a:gd name="connsiteX95" fmla="*/ 201400 w 1214923"/>
              <a:gd name="connsiteY95" fmla="*/ 907542 h 1696811"/>
              <a:gd name="connsiteX96" fmla="*/ 163300 w 1214923"/>
              <a:gd name="connsiteY96" fmla="*/ 838295 h 1696811"/>
              <a:gd name="connsiteX97" fmla="*/ 201686 w 1214923"/>
              <a:gd name="connsiteY97" fmla="*/ 907161 h 1696811"/>
              <a:gd name="connsiteX98" fmla="*/ 201400 w 1214923"/>
              <a:gd name="connsiteY98" fmla="*/ 907542 h 1696811"/>
              <a:gd name="connsiteX99" fmla="*/ 97811 w 1214923"/>
              <a:gd name="connsiteY99" fmla="*/ 1285557 h 1696811"/>
              <a:gd name="connsiteX100" fmla="*/ 123279 w 1214923"/>
              <a:gd name="connsiteY100" fmla="*/ 1264178 h 1696811"/>
              <a:gd name="connsiteX101" fmla="*/ 231975 w 1214923"/>
              <a:gd name="connsiteY101" fmla="*/ 1341501 h 1696811"/>
              <a:gd name="connsiteX102" fmla="*/ 97811 w 1214923"/>
              <a:gd name="connsiteY102" fmla="*/ 1285557 h 1696811"/>
              <a:gd name="connsiteX103" fmla="*/ 232928 w 1214923"/>
              <a:gd name="connsiteY103" fmla="*/ 1376077 h 1696811"/>
              <a:gd name="connsiteX104" fmla="*/ 279029 w 1214923"/>
              <a:gd name="connsiteY104" fmla="*/ 1379887 h 1696811"/>
              <a:gd name="connsiteX105" fmla="*/ 232451 w 1214923"/>
              <a:gd name="connsiteY105" fmla="*/ 1376077 h 1696811"/>
              <a:gd name="connsiteX106" fmla="*/ 232928 w 1214923"/>
              <a:gd name="connsiteY106" fmla="*/ 1376077 h 1696811"/>
              <a:gd name="connsiteX107" fmla="*/ 856244 w 1214923"/>
              <a:gd name="connsiteY107" fmla="*/ 715613 h 1696811"/>
              <a:gd name="connsiteX108" fmla="*/ 817635 w 1214923"/>
              <a:gd name="connsiteY108" fmla="*/ 708913 h 1696811"/>
              <a:gd name="connsiteX109" fmla="*/ 721084 w 1214923"/>
              <a:gd name="connsiteY109" fmla="*/ 657225 h 1696811"/>
              <a:gd name="connsiteX110" fmla="*/ 855767 w 1214923"/>
              <a:gd name="connsiteY110" fmla="*/ 715613 h 1696811"/>
              <a:gd name="connsiteX111" fmla="*/ 856244 w 1214923"/>
              <a:gd name="connsiteY111" fmla="*/ 715613 h 1696811"/>
              <a:gd name="connsiteX112" fmla="*/ 663458 w 1214923"/>
              <a:gd name="connsiteY112" fmla="*/ 722662 h 1696811"/>
              <a:gd name="connsiteX113" fmla="*/ 644408 w 1214923"/>
              <a:gd name="connsiteY113" fmla="*/ 807149 h 1696811"/>
              <a:gd name="connsiteX114" fmla="*/ 662981 w 1214923"/>
              <a:gd name="connsiteY114" fmla="*/ 723138 h 1696811"/>
              <a:gd name="connsiteX115" fmla="*/ 663458 w 1214923"/>
              <a:gd name="connsiteY115" fmla="*/ 722662 h 1696811"/>
              <a:gd name="connsiteX116" fmla="*/ 628882 w 1214923"/>
              <a:gd name="connsiteY116" fmla="*/ 753332 h 1696811"/>
              <a:gd name="connsiteX117" fmla="*/ 655742 w 1214923"/>
              <a:gd name="connsiteY117" fmla="*/ 726472 h 1696811"/>
              <a:gd name="connsiteX118" fmla="*/ 628406 w 1214923"/>
              <a:gd name="connsiteY118" fmla="*/ 753332 h 1696811"/>
              <a:gd name="connsiteX119" fmla="*/ 628882 w 1214923"/>
              <a:gd name="connsiteY119" fmla="*/ 753332 h 1696811"/>
              <a:gd name="connsiteX120" fmla="*/ 771090 w 1214923"/>
              <a:gd name="connsiteY120" fmla="*/ 757237 h 1696811"/>
              <a:gd name="connsiteX121" fmla="*/ 690318 w 1214923"/>
              <a:gd name="connsiteY121" fmla="*/ 822579 h 1696811"/>
              <a:gd name="connsiteX122" fmla="*/ 770614 w 1214923"/>
              <a:gd name="connsiteY122" fmla="*/ 757237 h 1696811"/>
              <a:gd name="connsiteX123" fmla="*/ 771090 w 1214923"/>
              <a:gd name="connsiteY123" fmla="*/ 757237 h 1696811"/>
              <a:gd name="connsiteX124" fmla="*/ 759565 w 1214923"/>
              <a:gd name="connsiteY124" fmla="*/ 538162 h 1696811"/>
              <a:gd name="connsiteX125" fmla="*/ 851767 w 1214923"/>
              <a:gd name="connsiteY125" fmla="*/ 480536 h 1696811"/>
              <a:gd name="connsiteX126" fmla="*/ 759089 w 1214923"/>
              <a:gd name="connsiteY126" fmla="*/ 538067 h 1696811"/>
              <a:gd name="connsiteX127" fmla="*/ 759565 w 1214923"/>
              <a:gd name="connsiteY127" fmla="*/ 538162 h 1696811"/>
              <a:gd name="connsiteX128" fmla="*/ 868213 w 1214923"/>
              <a:gd name="connsiteY128" fmla="*/ 356761 h 1696811"/>
              <a:gd name="connsiteX129" fmla="*/ 812619 w 1214923"/>
              <a:gd name="connsiteY129" fmla="*/ 442055 h 1696811"/>
              <a:gd name="connsiteX130" fmla="*/ 868213 w 1214923"/>
              <a:gd name="connsiteY130" fmla="*/ 356761 h 1696811"/>
              <a:gd name="connsiteX131" fmla="*/ 681841 w 1214923"/>
              <a:gd name="connsiteY131" fmla="*/ 323088 h 1696811"/>
              <a:gd name="connsiteX132" fmla="*/ 758803 w 1214923"/>
              <a:gd name="connsiteY132" fmla="*/ 430816 h 1696811"/>
              <a:gd name="connsiteX133" fmla="*/ 643455 w 1214923"/>
              <a:gd name="connsiteY133" fmla="*/ 396145 h 1696811"/>
              <a:gd name="connsiteX134" fmla="*/ 639550 w 1214923"/>
              <a:gd name="connsiteY134" fmla="*/ 438436 h 1696811"/>
              <a:gd name="connsiteX135" fmla="*/ 682127 w 1214923"/>
              <a:gd name="connsiteY135" fmla="*/ 323088 h 1696811"/>
              <a:gd name="connsiteX136" fmla="*/ 681841 w 1214923"/>
              <a:gd name="connsiteY136" fmla="*/ 323088 h 1696811"/>
              <a:gd name="connsiteX137" fmla="*/ 395477 w 1214923"/>
              <a:gd name="connsiteY137" fmla="*/ 216638 h 1696811"/>
              <a:gd name="connsiteX138" fmla="*/ 432956 w 1214923"/>
              <a:gd name="connsiteY138" fmla="*/ 194566 h 1696811"/>
              <a:gd name="connsiteX139" fmla="*/ 564476 w 1214923"/>
              <a:gd name="connsiteY139" fmla="*/ 247666 h 1696811"/>
              <a:gd name="connsiteX140" fmla="*/ 558873 w 1214923"/>
              <a:gd name="connsiteY140" fmla="*/ 299942 h 1696811"/>
              <a:gd name="connsiteX141" fmla="*/ 395477 w 1214923"/>
              <a:gd name="connsiteY141" fmla="*/ 216638 h 1696811"/>
              <a:gd name="connsiteX142" fmla="*/ 470767 w 1214923"/>
              <a:gd name="connsiteY142" fmla="*/ 361188 h 1696811"/>
              <a:gd name="connsiteX143" fmla="*/ 566874 w 1214923"/>
              <a:gd name="connsiteY143" fmla="*/ 503396 h 1696811"/>
              <a:gd name="connsiteX144" fmla="*/ 470767 w 1214923"/>
              <a:gd name="connsiteY144" fmla="*/ 361188 h 1696811"/>
              <a:gd name="connsiteX145" fmla="*/ 632216 w 1214923"/>
              <a:gd name="connsiteY145" fmla="*/ 475419 h 1696811"/>
              <a:gd name="connsiteX146" fmla="*/ 759089 w 1214923"/>
              <a:gd name="connsiteY146" fmla="*/ 438055 h 1696811"/>
              <a:gd name="connsiteX147" fmla="*/ 640217 w 1214923"/>
              <a:gd name="connsiteY147" fmla="*/ 641593 h 1696811"/>
              <a:gd name="connsiteX148" fmla="*/ 622468 w 1214923"/>
              <a:gd name="connsiteY148" fmla="*/ 453581 h 1696811"/>
              <a:gd name="connsiteX149" fmla="*/ 632216 w 1214923"/>
              <a:gd name="connsiteY149" fmla="*/ 475419 h 1696811"/>
              <a:gd name="connsiteX150" fmla="*/ 686032 w 1214923"/>
              <a:gd name="connsiteY150" fmla="*/ 837819 h 1696811"/>
              <a:gd name="connsiteX151" fmla="*/ 628310 w 1214923"/>
              <a:gd name="connsiteY151" fmla="*/ 930116 h 1696811"/>
              <a:gd name="connsiteX152" fmla="*/ 686032 w 1214923"/>
              <a:gd name="connsiteY152" fmla="*/ 837914 h 1696811"/>
              <a:gd name="connsiteX153" fmla="*/ 686032 w 1214923"/>
              <a:gd name="connsiteY153" fmla="*/ 837819 h 1696811"/>
              <a:gd name="connsiteX154" fmla="*/ 743658 w 1214923"/>
              <a:gd name="connsiteY154" fmla="*/ 1291400 h 1696811"/>
              <a:gd name="connsiteX155" fmla="*/ 547634 w 1214923"/>
              <a:gd name="connsiteY155" fmla="*/ 1206818 h 1696811"/>
              <a:gd name="connsiteX156" fmla="*/ 573446 w 1214923"/>
              <a:gd name="connsiteY156" fmla="*/ 1222439 h 1696811"/>
              <a:gd name="connsiteX157" fmla="*/ 603450 w 1214923"/>
              <a:gd name="connsiteY157" fmla="*/ 1227487 h 1696811"/>
              <a:gd name="connsiteX158" fmla="*/ 743658 w 1214923"/>
              <a:gd name="connsiteY158" fmla="*/ 1291495 h 1696811"/>
              <a:gd name="connsiteX159" fmla="*/ 743658 w 1214923"/>
              <a:gd name="connsiteY159" fmla="*/ 1291400 h 1696811"/>
              <a:gd name="connsiteX160" fmla="*/ 556465 w 1214923"/>
              <a:gd name="connsiteY160" fmla="*/ 950327 h 1696811"/>
              <a:gd name="connsiteX161" fmla="*/ 689842 w 1214923"/>
              <a:gd name="connsiteY161" fmla="*/ 1122236 h 1696811"/>
              <a:gd name="connsiteX162" fmla="*/ 568651 w 1214923"/>
              <a:gd name="connsiteY162" fmla="*/ 984541 h 1696811"/>
              <a:gd name="connsiteX163" fmla="*/ 556465 w 1214923"/>
              <a:gd name="connsiteY163" fmla="*/ 950327 h 1696811"/>
              <a:gd name="connsiteX164" fmla="*/ 351609 w 1214923"/>
              <a:gd name="connsiteY164" fmla="*/ 1045464 h 1696811"/>
              <a:gd name="connsiteX165" fmla="*/ 382375 w 1214923"/>
              <a:gd name="connsiteY165" fmla="*/ 887825 h 1696811"/>
              <a:gd name="connsiteX166" fmla="*/ 351609 w 1214923"/>
              <a:gd name="connsiteY166" fmla="*/ 1045559 h 1696811"/>
              <a:gd name="connsiteX167" fmla="*/ 351609 w 1214923"/>
              <a:gd name="connsiteY167" fmla="*/ 1045464 h 1696811"/>
              <a:gd name="connsiteX168" fmla="*/ 420761 w 1214923"/>
              <a:gd name="connsiteY168" fmla="*/ 1054969 h 1696811"/>
              <a:gd name="connsiteX169" fmla="*/ 605260 w 1214923"/>
              <a:gd name="connsiteY169" fmla="*/ 1180338 h 1696811"/>
              <a:gd name="connsiteX170" fmla="*/ 420761 w 1214923"/>
              <a:gd name="connsiteY170" fmla="*/ 1054969 h 1696811"/>
              <a:gd name="connsiteX171" fmla="*/ 366944 w 1214923"/>
              <a:gd name="connsiteY171" fmla="*/ 1414272 h 1696811"/>
              <a:gd name="connsiteX172" fmla="*/ 597640 w 1214923"/>
              <a:gd name="connsiteY172" fmla="*/ 1460468 h 1696811"/>
              <a:gd name="connsiteX173" fmla="*/ 366944 w 1214923"/>
              <a:gd name="connsiteY173" fmla="*/ 1414463 h 1696811"/>
              <a:gd name="connsiteX174" fmla="*/ 366944 w 1214923"/>
              <a:gd name="connsiteY174" fmla="*/ 1414272 h 1696811"/>
              <a:gd name="connsiteX175" fmla="*/ 597035 w 1214923"/>
              <a:gd name="connsiteY175" fmla="*/ 1664464 h 1696811"/>
              <a:gd name="connsiteX176" fmla="*/ 471148 w 1214923"/>
              <a:gd name="connsiteY176" fmla="*/ 1649777 h 1696811"/>
              <a:gd name="connsiteX177" fmla="*/ 401901 w 1214923"/>
              <a:gd name="connsiteY177" fmla="*/ 1579817 h 1696811"/>
              <a:gd name="connsiteX178" fmla="*/ 582412 w 1214923"/>
              <a:gd name="connsiteY178" fmla="*/ 1645158 h 1696811"/>
              <a:gd name="connsiteX179" fmla="*/ 597035 w 1214923"/>
              <a:gd name="connsiteY179" fmla="*/ 1664464 h 1696811"/>
              <a:gd name="connsiteX180" fmla="*/ 616785 w 1214923"/>
              <a:gd name="connsiteY180" fmla="*/ 1564196 h 1696811"/>
              <a:gd name="connsiteX181" fmla="*/ 555349 w 1214923"/>
              <a:gd name="connsiteY181" fmla="*/ 1541145 h 1696811"/>
              <a:gd name="connsiteX182" fmla="*/ 638597 w 1214923"/>
              <a:gd name="connsiteY182" fmla="*/ 1493520 h 1696811"/>
              <a:gd name="connsiteX183" fmla="*/ 752034 w 1214923"/>
              <a:gd name="connsiteY183" fmla="*/ 1535463 h 1696811"/>
              <a:gd name="connsiteX184" fmla="*/ 616785 w 1214923"/>
              <a:gd name="connsiteY184" fmla="*/ 1564386 h 1696811"/>
              <a:gd name="connsiteX185" fmla="*/ 616785 w 1214923"/>
              <a:gd name="connsiteY185" fmla="*/ 1564196 h 1696811"/>
              <a:gd name="connsiteX186" fmla="*/ 811979 w 1214923"/>
              <a:gd name="connsiteY186" fmla="*/ 1595484 h 1696811"/>
              <a:gd name="connsiteX187" fmla="*/ 812771 w 1214923"/>
              <a:gd name="connsiteY187" fmla="*/ 1652594 h 1696811"/>
              <a:gd name="connsiteX188" fmla="*/ 704225 w 1214923"/>
              <a:gd name="connsiteY188" fmla="*/ 1665256 h 1696811"/>
              <a:gd name="connsiteX189" fmla="*/ 651942 w 1214923"/>
              <a:gd name="connsiteY189" fmla="*/ 1653111 h 1696811"/>
              <a:gd name="connsiteX190" fmla="*/ 811979 w 1214923"/>
              <a:gd name="connsiteY190" fmla="*/ 1595484 h 1696811"/>
              <a:gd name="connsiteX191" fmla="*/ 857863 w 1214923"/>
              <a:gd name="connsiteY191" fmla="*/ 1591056 h 1696811"/>
              <a:gd name="connsiteX192" fmla="*/ 838813 w 1214923"/>
              <a:gd name="connsiteY192" fmla="*/ 1568958 h 1696811"/>
              <a:gd name="connsiteX193" fmla="*/ 836146 w 1214923"/>
              <a:gd name="connsiteY193" fmla="*/ 1564291 h 1696811"/>
              <a:gd name="connsiteX194" fmla="*/ 955179 w 1214923"/>
              <a:gd name="connsiteY194" fmla="*/ 1500720 h 1696811"/>
              <a:gd name="connsiteX195" fmla="*/ 1066493 w 1214923"/>
              <a:gd name="connsiteY195" fmla="*/ 1492065 h 1696811"/>
              <a:gd name="connsiteX196" fmla="*/ 857863 w 1214923"/>
              <a:gd name="connsiteY196" fmla="*/ 1591247 h 1696811"/>
              <a:gd name="connsiteX197" fmla="*/ 857863 w 1214923"/>
              <a:gd name="connsiteY197" fmla="*/ 1591056 h 1696811"/>
              <a:gd name="connsiteX198" fmla="*/ 1054979 w 1214923"/>
              <a:gd name="connsiteY198" fmla="*/ 1445037 h 1696811"/>
              <a:gd name="connsiteX199" fmla="*/ 916632 w 1214923"/>
              <a:gd name="connsiteY199" fmla="*/ 1468184 h 1696811"/>
              <a:gd name="connsiteX200" fmla="*/ 1028170 w 1214923"/>
              <a:gd name="connsiteY200" fmla="*/ 1445228 h 1696811"/>
              <a:gd name="connsiteX201" fmla="*/ 1054979 w 1214923"/>
              <a:gd name="connsiteY201" fmla="*/ 1445037 h 1696811"/>
              <a:gd name="connsiteX202" fmla="*/ 862816 w 1214923"/>
              <a:gd name="connsiteY202" fmla="*/ 1410462 h 1696811"/>
              <a:gd name="connsiteX203" fmla="*/ 647551 w 1214923"/>
              <a:gd name="connsiteY203" fmla="*/ 1448562 h 1696811"/>
              <a:gd name="connsiteX204" fmla="*/ 862816 w 1214923"/>
              <a:gd name="connsiteY204" fmla="*/ 1410653 h 1696811"/>
              <a:gd name="connsiteX205" fmla="*/ 862816 w 1214923"/>
              <a:gd name="connsiteY205" fmla="*/ 1410462 h 1696811"/>
              <a:gd name="connsiteX206" fmla="*/ 689842 w 1214923"/>
              <a:gd name="connsiteY206" fmla="*/ 1391412 h 1696811"/>
              <a:gd name="connsiteX207" fmla="*/ 924347 w 1214923"/>
              <a:gd name="connsiteY207" fmla="*/ 1306830 h 1696811"/>
              <a:gd name="connsiteX208" fmla="*/ 689842 w 1214923"/>
              <a:gd name="connsiteY208" fmla="*/ 1391412 h 1696811"/>
              <a:gd name="connsiteX209" fmla="*/ 1162663 w 1214923"/>
              <a:gd name="connsiteY209" fmla="*/ 1057085 h 1696811"/>
              <a:gd name="connsiteX210" fmla="*/ 1148756 w 1214923"/>
              <a:gd name="connsiteY210" fmla="*/ 1134428 h 1696811"/>
              <a:gd name="connsiteX211" fmla="*/ 1066841 w 1214923"/>
              <a:gd name="connsiteY211" fmla="*/ 1139762 h 1696811"/>
              <a:gd name="connsiteX212" fmla="*/ 1035790 w 1214923"/>
              <a:gd name="connsiteY212" fmla="*/ 1087755 h 1696811"/>
              <a:gd name="connsiteX213" fmla="*/ 1162663 w 1214923"/>
              <a:gd name="connsiteY213" fmla="*/ 1057085 h 1696811"/>
              <a:gd name="connsiteX214" fmla="*/ 987913 w 1214923"/>
              <a:gd name="connsiteY214" fmla="*/ 1181170 h 1696811"/>
              <a:gd name="connsiteX215" fmla="*/ 958923 w 1214923"/>
              <a:gd name="connsiteY215" fmla="*/ 1264444 h 1696811"/>
              <a:gd name="connsiteX216" fmla="*/ 905107 w 1214923"/>
              <a:gd name="connsiteY216" fmla="*/ 1118330 h 1696811"/>
              <a:gd name="connsiteX217" fmla="*/ 987913 w 1214923"/>
              <a:gd name="connsiteY217" fmla="*/ 1181170 h 1696811"/>
              <a:gd name="connsiteX0" fmla="*/ 1193429 w 1214923"/>
              <a:gd name="connsiteY0" fmla="*/ 899446 h 1689168"/>
              <a:gd name="connsiteX1" fmla="*/ 1157319 w 1214923"/>
              <a:gd name="connsiteY1" fmla="*/ 831924 h 1689168"/>
              <a:gd name="connsiteX2" fmla="*/ 1019985 w 1214923"/>
              <a:gd name="connsiteY2" fmla="*/ 885740 h 1689168"/>
              <a:gd name="connsiteX3" fmla="*/ 963019 w 1214923"/>
              <a:gd name="connsiteY3" fmla="*/ 860965 h 1689168"/>
              <a:gd name="connsiteX4" fmla="*/ 1035980 w 1214923"/>
              <a:gd name="connsiteY4" fmla="*/ 795623 h 1689168"/>
              <a:gd name="connsiteX5" fmla="*/ 893772 w 1214923"/>
              <a:gd name="connsiteY5" fmla="*/ 930212 h 1689168"/>
              <a:gd name="connsiteX6" fmla="*/ 951398 w 1214923"/>
              <a:gd name="connsiteY6" fmla="*/ 937927 h 1689168"/>
              <a:gd name="connsiteX7" fmla="*/ 862911 w 1214923"/>
              <a:gd name="connsiteY7" fmla="*/ 964787 h 1689168"/>
              <a:gd name="connsiteX8" fmla="*/ 813000 w 1214923"/>
              <a:gd name="connsiteY8" fmla="*/ 991648 h 1689168"/>
              <a:gd name="connsiteX9" fmla="*/ 905202 w 1214923"/>
              <a:gd name="connsiteY9" fmla="*/ 872585 h 1689168"/>
              <a:gd name="connsiteX10" fmla="*/ 1062841 w 1214923"/>
              <a:gd name="connsiteY10" fmla="*/ 784098 h 1689168"/>
              <a:gd name="connsiteX11" fmla="*/ 1113873 w 1214923"/>
              <a:gd name="connsiteY11" fmla="*/ 670346 h 1689168"/>
              <a:gd name="connsiteX12" fmla="*/ 1028265 w 1214923"/>
              <a:gd name="connsiteY12" fmla="*/ 722567 h 1689168"/>
              <a:gd name="connsiteX13" fmla="*/ 1003881 w 1214923"/>
              <a:gd name="connsiteY13" fmla="*/ 692468 h 1689168"/>
              <a:gd name="connsiteX14" fmla="*/ 1005881 w 1214923"/>
              <a:gd name="connsiteY14" fmla="*/ 661511 h 1689168"/>
              <a:gd name="connsiteX15" fmla="*/ 1065794 w 1214923"/>
              <a:gd name="connsiteY15" fmla="*/ 651415 h 1689168"/>
              <a:gd name="connsiteX16" fmla="*/ 1087938 w 1214923"/>
              <a:gd name="connsiteY16" fmla="*/ 638205 h 1689168"/>
              <a:gd name="connsiteX17" fmla="*/ 739848 w 1214923"/>
              <a:gd name="connsiteY17" fmla="*/ 595694 h 1689168"/>
              <a:gd name="connsiteX18" fmla="*/ 716893 w 1214923"/>
              <a:gd name="connsiteY18" fmla="*/ 318992 h 1689168"/>
              <a:gd name="connsiteX19" fmla="*/ 920537 w 1214923"/>
              <a:gd name="connsiteY19" fmla="*/ 246031 h 1689168"/>
              <a:gd name="connsiteX20" fmla="*/ 682412 w 1214923"/>
              <a:gd name="connsiteY20" fmla="*/ 238316 h 1689168"/>
              <a:gd name="connsiteX21" fmla="*/ 928538 w 1214923"/>
              <a:gd name="connsiteY21" fmla="*/ 226790 h 1689168"/>
              <a:gd name="connsiteX22" fmla="*/ 720893 w 1214923"/>
              <a:gd name="connsiteY22" fmla="*/ 196025 h 1689168"/>
              <a:gd name="connsiteX23" fmla="*/ 736229 w 1214923"/>
              <a:gd name="connsiteY23" fmla="*/ 49911 h 1689168"/>
              <a:gd name="connsiteX24" fmla="*/ 663267 w 1214923"/>
              <a:gd name="connsiteY24" fmla="*/ 0 h 1689168"/>
              <a:gd name="connsiteX25" fmla="*/ 625167 w 1214923"/>
              <a:gd name="connsiteY25" fmla="*/ 103727 h 1689168"/>
              <a:gd name="connsiteX26" fmla="*/ 625167 w 1214923"/>
              <a:gd name="connsiteY26" fmla="*/ 288322 h 1689168"/>
              <a:gd name="connsiteX27" fmla="*/ 336845 w 1214923"/>
              <a:gd name="connsiteY27" fmla="*/ 261366 h 1689168"/>
              <a:gd name="connsiteX28" fmla="*/ 367611 w 1214923"/>
              <a:gd name="connsiteY28" fmla="*/ 307467 h 1689168"/>
              <a:gd name="connsiteX29" fmla="*/ 579066 w 1214923"/>
              <a:gd name="connsiteY29" fmla="*/ 615029 h 1689168"/>
              <a:gd name="connsiteX30" fmla="*/ 263884 w 1214923"/>
              <a:gd name="connsiteY30" fmla="*/ 496585 h 1689168"/>
              <a:gd name="connsiteX31" fmla="*/ 233118 w 1214923"/>
              <a:gd name="connsiteY31" fmla="*/ 714947 h 1689168"/>
              <a:gd name="connsiteX32" fmla="*/ 532965 w 1214923"/>
              <a:gd name="connsiteY32" fmla="*/ 807149 h 1689168"/>
              <a:gd name="connsiteX33" fmla="*/ 502390 w 1214923"/>
              <a:gd name="connsiteY33" fmla="*/ 816184 h 1689168"/>
              <a:gd name="connsiteX34" fmla="*/ 464290 w 1214923"/>
              <a:gd name="connsiteY34" fmla="*/ 772763 h 1689168"/>
              <a:gd name="connsiteX35" fmla="*/ 375231 w 1214923"/>
              <a:gd name="connsiteY35" fmla="*/ 788670 h 1689168"/>
              <a:gd name="connsiteX36" fmla="*/ 418189 w 1214923"/>
              <a:gd name="connsiteY36" fmla="*/ 826770 h 1689168"/>
              <a:gd name="connsiteX37" fmla="*/ 333607 w 1214923"/>
              <a:gd name="connsiteY37" fmla="*/ 826770 h 1689168"/>
              <a:gd name="connsiteX38" fmla="*/ 276457 w 1214923"/>
              <a:gd name="connsiteY38" fmla="*/ 857536 h 1689168"/>
              <a:gd name="connsiteX39" fmla="*/ 288458 w 1214923"/>
              <a:gd name="connsiteY39" fmla="*/ 766001 h 1689168"/>
              <a:gd name="connsiteX40" fmla="*/ 138059 w 1214923"/>
              <a:gd name="connsiteY40" fmla="*/ 911352 h 1689168"/>
              <a:gd name="connsiteX41" fmla="*/ 237976 w 1214923"/>
              <a:gd name="connsiteY41" fmla="*/ 961358 h 1689168"/>
              <a:gd name="connsiteX42" fmla="*/ 75102 w 1214923"/>
              <a:gd name="connsiteY42" fmla="*/ 1025783 h 1689168"/>
              <a:gd name="connsiteX43" fmla="*/ 80432 w 1214923"/>
              <a:gd name="connsiteY43" fmla="*/ 915162 h 1689168"/>
              <a:gd name="connsiteX44" fmla="*/ 91958 w 1214923"/>
              <a:gd name="connsiteY44" fmla="*/ 1107377 h 1689168"/>
              <a:gd name="connsiteX45" fmla="*/ 214925 w 1214923"/>
              <a:gd name="connsiteY45" fmla="*/ 1157383 h 1689168"/>
              <a:gd name="connsiteX46" fmla="*/ 322463 w 1214923"/>
              <a:gd name="connsiteY46" fmla="*/ 1228161 h 1689168"/>
              <a:gd name="connsiteX47" fmla="*/ 235145 w 1214923"/>
              <a:gd name="connsiteY47" fmla="*/ 1221759 h 1689168"/>
              <a:gd name="connsiteX48" fmla="*/ 267875 w 1214923"/>
              <a:gd name="connsiteY48" fmla="*/ 1263023 h 1689168"/>
              <a:gd name="connsiteX49" fmla="*/ 395615 w 1214923"/>
              <a:gd name="connsiteY49" fmla="*/ 1319117 h 1689168"/>
              <a:gd name="connsiteX50" fmla="*/ 322827 w 1214923"/>
              <a:gd name="connsiteY50" fmla="*/ 1338837 h 1689168"/>
              <a:gd name="connsiteX51" fmla="*/ 247492 w 1214923"/>
              <a:gd name="connsiteY51" fmla="*/ 1296725 h 1689168"/>
              <a:gd name="connsiteX52" fmla="*/ 229880 w 1214923"/>
              <a:gd name="connsiteY52" fmla="*/ 1312259 h 1689168"/>
              <a:gd name="connsiteX53" fmla="*/ 146155 w 1214923"/>
              <a:gd name="connsiteY53" fmla="*/ 1230344 h 1689168"/>
              <a:gd name="connsiteX54" fmla="*/ 115389 w 1214923"/>
              <a:gd name="connsiteY54" fmla="*/ 1430369 h 1689168"/>
              <a:gd name="connsiteX55" fmla="*/ 349799 w 1214923"/>
              <a:gd name="connsiteY55" fmla="*/ 1480280 h 1689168"/>
              <a:gd name="connsiteX56" fmla="*/ 299507 w 1214923"/>
              <a:gd name="connsiteY56" fmla="*/ 1464659 h 1689168"/>
              <a:gd name="connsiteX57" fmla="*/ 318374 w 1214923"/>
              <a:gd name="connsiteY57" fmla="*/ 1496562 h 1689168"/>
              <a:gd name="connsiteX58" fmla="*/ 388280 w 1214923"/>
              <a:gd name="connsiteY58" fmla="*/ 1545717 h 1689168"/>
              <a:gd name="connsiteX59" fmla="*/ 348847 w 1214923"/>
              <a:gd name="connsiteY59" fmla="*/ 1542479 h 1689168"/>
              <a:gd name="connsiteX60" fmla="*/ 255883 w 1214923"/>
              <a:gd name="connsiteY60" fmla="*/ 1502664 h 1689168"/>
              <a:gd name="connsiteX61" fmla="*/ 255883 w 1214923"/>
              <a:gd name="connsiteY61" fmla="*/ 1502664 h 1689168"/>
              <a:gd name="connsiteX62" fmla="*/ 239976 w 1214923"/>
              <a:gd name="connsiteY62" fmla="*/ 1484281 h 1689168"/>
              <a:gd name="connsiteX63" fmla="*/ 203495 w 1214923"/>
              <a:gd name="connsiteY63" fmla="*/ 1484281 h 1689168"/>
              <a:gd name="connsiteX64" fmla="*/ 187303 w 1214923"/>
              <a:gd name="connsiteY64" fmla="*/ 1499140 h 1689168"/>
              <a:gd name="connsiteX65" fmla="*/ 490673 w 1214923"/>
              <a:gd name="connsiteY65" fmla="*/ 1673352 h 1689168"/>
              <a:gd name="connsiteX66" fmla="*/ 757374 w 1214923"/>
              <a:gd name="connsiteY66" fmla="*/ 1682401 h 1689168"/>
              <a:gd name="connsiteX67" fmla="*/ 988070 w 1214923"/>
              <a:gd name="connsiteY67" fmla="*/ 1594485 h 1689168"/>
              <a:gd name="connsiteX68" fmla="*/ 1152566 w 1214923"/>
              <a:gd name="connsiteY68" fmla="*/ 1394460 h 1689168"/>
              <a:gd name="connsiteX69" fmla="*/ 918822 w 1214923"/>
              <a:gd name="connsiteY69" fmla="*/ 1363507 h 1689168"/>
              <a:gd name="connsiteX70" fmla="*/ 802904 w 1214923"/>
              <a:gd name="connsiteY70" fmla="*/ 1350454 h 1689168"/>
              <a:gd name="connsiteX71" fmla="*/ 841956 w 1214923"/>
              <a:gd name="connsiteY71" fmla="*/ 1326547 h 1689168"/>
              <a:gd name="connsiteX72" fmla="*/ 1018286 w 1214923"/>
              <a:gd name="connsiteY72" fmla="*/ 1315425 h 1689168"/>
              <a:gd name="connsiteX73" fmla="*/ 980354 w 1214923"/>
              <a:gd name="connsiteY73" fmla="*/ 1268921 h 1689168"/>
              <a:gd name="connsiteX74" fmla="*/ 1091488 w 1214923"/>
              <a:gd name="connsiteY74" fmla="*/ 1221043 h 1689168"/>
              <a:gd name="connsiteX75" fmla="*/ 896580 w 1214923"/>
              <a:gd name="connsiteY75" fmla="*/ 1032638 h 1689168"/>
              <a:gd name="connsiteX76" fmla="*/ 1193429 w 1214923"/>
              <a:gd name="connsiteY76" fmla="*/ 899446 h 1689168"/>
              <a:gd name="connsiteX77" fmla="*/ 759089 w 1214923"/>
              <a:gd name="connsiteY77" fmla="*/ 61246 h 1689168"/>
              <a:gd name="connsiteX78" fmla="*/ 720989 w 1214923"/>
              <a:gd name="connsiteY78" fmla="*/ 145828 h 1689168"/>
              <a:gd name="connsiteX79" fmla="*/ 759089 w 1214923"/>
              <a:gd name="connsiteY79" fmla="*/ 61436 h 1689168"/>
              <a:gd name="connsiteX80" fmla="*/ 759089 w 1214923"/>
              <a:gd name="connsiteY80" fmla="*/ 61246 h 1689168"/>
              <a:gd name="connsiteX81" fmla="*/ 363611 w 1214923"/>
              <a:gd name="connsiteY81" fmla="*/ 545783 h 1689168"/>
              <a:gd name="connsiteX82" fmla="*/ 348275 w 1214923"/>
              <a:gd name="connsiteY82" fmla="*/ 553498 h 1689168"/>
              <a:gd name="connsiteX83" fmla="*/ 363611 w 1214923"/>
              <a:gd name="connsiteY83" fmla="*/ 545783 h 1689168"/>
              <a:gd name="connsiteX84" fmla="*/ 232451 w 1214923"/>
              <a:gd name="connsiteY84" fmla="*/ 523113 h 1689168"/>
              <a:gd name="connsiteX85" fmla="*/ 254694 w 1214923"/>
              <a:gd name="connsiteY85" fmla="*/ 664096 h 1689168"/>
              <a:gd name="connsiteX86" fmla="*/ 232451 w 1214923"/>
              <a:gd name="connsiteY86" fmla="*/ 523113 h 1689168"/>
              <a:gd name="connsiteX87" fmla="*/ 340084 w 1214923"/>
              <a:gd name="connsiteY87" fmla="*/ 692277 h 1689168"/>
              <a:gd name="connsiteX88" fmla="*/ 470767 w 1214923"/>
              <a:gd name="connsiteY88" fmla="*/ 684562 h 1689168"/>
              <a:gd name="connsiteX89" fmla="*/ 340084 w 1214923"/>
              <a:gd name="connsiteY89" fmla="*/ 691896 h 1689168"/>
              <a:gd name="connsiteX90" fmla="*/ 340084 w 1214923"/>
              <a:gd name="connsiteY90" fmla="*/ 692277 h 1689168"/>
              <a:gd name="connsiteX91" fmla="*/ 382375 w 1214923"/>
              <a:gd name="connsiteY91" fmla="*/ 615410 h 1689168"/>
              <a:gd name="connsiteX92" fmla="*/ 516868 w 1214923"/>
              <a:gd name="connsiteY92" fmla="*/ 688372 h 1689168"/>
              <a:gd name="connsiteX93" fmla="*/ 382661 w 1214923"/>
              <a:gd name="connsiteY93" fmla="*/ 615029 h 1689168"/>
              <a:gd name="connsiteX94" fmla="*/ 382375 w 1214923"/>
              <a:gd name="connsiteY94" fmla="*/ 615410 h 1689168"/>
              <a:gd name="connsiteX95" fmla="*/ 201400 w 1214923"/>
              <a:gd name="connsiteY95" fmla="*/ 907542 h 1689168"/>
              <a:gd name="connsiteX96" fmla="*/ 163300 w 1214923"/>
              <a:gd name="connsiteY96" fmla="*/ 838295 h 1689168"/>
              <a:gd name="connsiteX97" fmla="*/ 201686 w 1214923"/>
              <a:gd name="connsiteY97" fmla="*/ 907161 h 1689168"/>
              <a:gd name="connsiteX98" fmla="*/ 201400 w 1214923"/>
              <a:gd name="connsiteY98" fmla="*/ 907542 h 1689168"/>
              <a:gd name="connsiteX99" fmla="*/ 97811 w 1214923"/>
              <a:gd name="connsiteY99" fmla="*/ 1285557 h 1689168"/>
              <a:gd name="connsiteX100" fmla="*/ 123279 w 1214923"/>
              <a:gd name="connsiteY100" fmla="*/ 1264178 h 1689168"/>
              <a:gd name="connsiteX101" fmla="*/ 231975 w 1214923"/>
              <a:gd name="connsiteY101" fmla="*/ 1341501 h 1689168"/>
              <a:gd name="connsiteX102" fmla="*/ 97811 w 1214923"/>
              <a:gd name="connsiteY102" fmla="*/ 1285557 h 1689168"/>
              <a:gd name="connsiteX103" fmla="*/ 232928 w 1214923"/>
              <a:gd name="connsiteY103" fmla="*/ 1376077 h 1689168"/>
              <a:gd name="connsiteX104" fmla="*/ 279029 w 1214923"/>
              <a:gd name="connsiteY104" fmla="*/ 1379887 h 1689168"/>
              <a:gd name="connsiteX105" fmla="*/ 232451 w 1214923"/>
              <a:gd name="connsiteY105" fmla="*/ 1376077 h 1689168"/>
              <a:gd name="connsiteX106" fmla="*/ 232928 w 1214923"/>
              <a:gd name="connsiteY106" fmla="*/ 1376077 h 1689168"/>
              <a:gd name="connsiteX107" fmla="*/ 856244 w 1214923"/>
              <a:gd name="connsiteY107" fmla="*/ 715613 h 1689168"/>
              <a:gd name="connsiteX108" fmla="*/ 817635 w 1214923"/>
              <a:gd name="connsiteY108" fmla="*/ 708913 h 1689168"/>
              <a:gd name="connsiteX109" fmla="*/ 721084 w 1214923"/>
              <a:gd name="connsiteY109" fmla="*/ 657225 h 1689168"/>
              <a:gd name="connsiteX110" fmla="*/ 855767 w 1214923"/>
              <a:gd name="connsiteY110" fmla="*/ 715613 h 1689168"/>
              <a:gd name="connsiteX111" fmla="*/ 856244 w 1214923"/>
              <a:gd name="connsiteY111" fmla="*/ 715613 h 1689168"/>
              <a:gd name="connsiteX112" fmla="*/ 663458 w 1214923"/>
              <a:gd name="connsiteY112" fmla="*/ 722662 h 1689168"/>
              <a:gd name="connsiteX113" fmla="*/ 644408 w 1214923"/>
              <a:gd name="connsiteY113" fmla="*/ 807149 h 1689168"/>
              <a:gd name="connsiteX114" fmla="*/ 662981 w 1214923"/>
              <a:gd name="connsiteY114" fmla="*/ 723138 h 1689168"/>
              <a:gd name="connsiteX115" fmla="*/ 663458 w 1214923"/>
              <a:gd name="connsiteY115" fmla="*/ 722662 h 1689168"/>
              <a:gd name="connsiteX116" fmla="*/ 628882 w 1214923"/>
              <a:gd name="connsiteY116" fmla="*/ 753332 h 1689168"/>
              <a:gd name="connsiteX117" fmla="*/ 655742 w 1214923"/>
              <a:gd name="connsiteY117" fmla="*/ 726472 h 1689168"/>
              <a:gd name="connsiteX118" fmla="*/ 628406 w 1214923"/>
              <a:gd name="connsiteY118" fmla="*/ 753332 h 1689168"/>
              <a:gd name="connsiteX119" fmla="*/ 628882 w 1214923"/>
              <a:gd name="connsiteY119" fmla="*/ 753332 h 1689168"/>
              <a:gd name="connsiteX120" fmla="*/ 771090 w 1214923"/>
              <a:gd name="connsiteY120" fmla="*/ 757237 h 1689168"/>
              <a:gd name="connsiteX121" fmla="*/ 690318 w 1214923"/>
              <a:gd name="connsiteY121" fmla="*/ 822579 h 1689168"/>
              <a:gd name="connsiteX122" fmla="*/ 770614 w 1214923"/>
              <a:gd name="connsiteY122" fmla="*/ 757237 h 1689168"/>
              <a:gd name="connsiteX123" fmla="*/ 771090 w 1214923"/>
              <a:gd name="connsiteY123" fmla="*/ 757237 h 1689168"/>
              <a:gd name="connsiteX124" fmla="*/ 759565 w 1214923"/>
              <a:gd name="connsiteY124" fmla="*/ 538162 h 1689168"/>
              <a:gd name="connsiteX125" fmla="*/ 851767 w 1214923"/>
              <a:gd name="connsiteY125" fmla="*/ 480536 h 1689168"/>
              <a:gd name="connsiteX126" fmla="*/ 759089 w 1214923"/>
              <a:gd name="connsiteY126" fmla="*/ 538067 h 1689168"/>
              <a:gd name="connsiteX127" fmla="*/ 759565 w 1214923"/>
              <a:gd name="connsiteY127" fmla="*/ 538162 h 1689168"/>
              <a:gd name="connsiteX128" fmla="*/ 868213 w 1214923"/>
              <a:gd name="connsiteY128" fmla="*/ 356761 h 1689168"/>
              <a:gd name="connsiteX129" fmla="*/ 812619 w 1214923"/>
              <a:gd name="connsiteY129" fmla="*/ 442055 h 1689168"/>
              <a:gd name="connsiteX130" fmla="*/ 868213 w 1214923"/>
              <a:gd name="connsiteY130" fmla="*/ 356761 h 1689168"/>
              <a:gd name="connsiteX131" fmla="*/ 681841 w 1214923"/>
              <a:gd name="connsiteY131" fmla="*/ 323088 h 1689168"/>
              <a:gd name="connsiteX132" fmla="*/ 758803 w 1214923"/>
              <a:gd name="connsiteY132" fmla="*/ 430816 h 1689168"/>
              <a:gd name="connsiteX133" fmla="*/ 643455 w 1214923"/>
              <a:gd name="connsiteY133" fmla="*/ 396145 h 1689168"/>
              <a:gd name="connsiteX134" fmla="*/ 639550 w 1214923"/>
              <a:gd name="connsiteY134" fmla="*/ 438436 h 1689168"/>
              <a:gd name="connsiteX135" fmla="*/ 682127 w 1214923"/>
              <a:gd name="connsiteY135" fmla="*/ 323088 h 1689168"/>
              <a:gd name="connsiteX136" fmla="*/ 681841 w 1214923"/>
              <a:gd name="connsiteY136" fmla="*/ 323088 h 1689168"/>
              <a:gd name="connsiteX137" fmla="*/ 395477 w 1214923"/>
              <a:gd name="connsiteY137" fmla="*/ 216638 h 1689168"/>
              <a:gd name="connsiteX138" fmla="*/ 432956 w 1214923"/>
              <a:gd name="connsiteY138" fmla="*/ 194566 h 1689168"/>
              <a:gd name="connsiteX139" fmla="*/ 564476 w 1214923"/>
              <a:gd name="connsiteY139" fmla="*/ 247666 h 1689168"/>
              <a:gd name="connsiteX140" fmla="*/ 558873 w 1214923"/>
              <a:gd name="connsiteY140" fmla="*/ 299942 h 1689168"/>
              <a:gd name="connsiteX141" fmla="*/ 395477 w 1214923"/>
              <a:gd name="connsiteY141" fmla="*/ 216638 h 1689168"/>
              <a:gd name="connsiteX142" fmla="*/ 470767 w 1214923"/>
              <a:gd name="connsiteY142" fmla="*/ 361188 h 1689168"/>
              <a:gd name="connsiteX143" fmla="*/ 566874 w 1214923"/>
              <a:gd name="connsiteY143" fmla="*/ 503396 h 1689168"/>
              <a:gd name="connsiteX144" fmla="*/ 470767 w 1214923"/>
              <a:gd name="connsiteY144" fmla="*/ 361188 h 1689168"/>
              <a:gd name="connsiteX145" fmla="*/ 632216 w 1214923"/>
              <a:gd name="connsiteY145" fmla="*/ 475419 h 1689168"/>
              <a:gd name="connsiteX146" fmla="*/ 759089 w 1214923"/>
              <a:gd name="connsiteY146" fmla="*/ 438055 h 1689168"/>
              <a:gd name="connsiteX147" fmla="*/ 640217 w 1214923"/>
              <a:gd name="connsiteY147" fmla="*/ 641593 h 1689168"/>
              <a:gd name="connsiteX148" fmla="*/ 622468 w 1214923"/>
              <a:gd name="connsiteY148" fmla="*/ 453581 h 1689168"/>
              <a:gd name="connsiteX149" fmla="*/ 632216 w 1214923"/>
              <a:gd name="connsiteY149" fmla="*/ 475419 h 1689168"/>
              <a:gd name="connsiteX150" fmla="*/ 686032 w 1214923"/>
              <a:gd name="connsiteY150" fmla="*/ 837819 h 1689168"/>
              <a:gd name="connsiteX151" fmla="*/ 628310 w 1214923"/>
              <a:gd name="connsiteY151" fmla="*/ 930116 h 1689168"/>
              <a:gd name="connsiteX152" fmla="*/ 686032 w 1214923"/>
              <a:gd name="connsiteY152" fmla="*/ 837914 h 1689168"/>
              <a:gd name="connsiteX153" fmla="*/ 686032 w 1214923"/>
              <a:gd name="connsiteY153" fmla="*/ 837819 h 1689168"/>
              <a:gd name="connsiteX154" fmla="*/ 743658 w 1214923"/>
              <a:gd name="connsiteY154" fmla="*/ 1291400 h 1689168"/>
              <a:gd name="connsiteX155" fmla="*/ 547634 w 1214923"/>
              <a:gd name="connsiteY155" fmla="*/ 1206818 h 1689168"/>
              <a:gd name="connsiteX156" fmla="*/ 573446 w 1214923"/>
              <a:gd name="connsiteY156" fmla="*/ 1222439 h 1689168"/>
              <a:gd name="connsiteX157" fmla="*/ 603450 w 1214923"/>
              <a:gd name="connsiteY157" fmla="*/ 1227487 h 1689168"/>
              <a:gd name="connsiteX158" fmla="*/ 743658 w 1214923"/>
              <a:gd name="connsiteY158" fmla="*/ 1291495 h 1689168"/>
              <a:gd name="connsiteX159" fmla="*/ 743658 w 1214923"/>
              <a:gd name="connsiteY159" fmla="*/ 1291400 h 1689168"/>
              <a:gd name="connsiteX160" fmla="*/ 556465 w 1214923"/>
              <a:gd name="connsiteY160" fmla="*/ 950327 h 1689168"/>
              <a:gd name="connsiteX161" fmla="*/ 689842 w 1214923"/>
              <a:gd name="connsiteY161" fmla="*/ 1122236 h 1689168"/>
              <a:gd name="connsiteX162" fmla="*/ 568651 w 1214923"/>
              <a:gd name="connsiteY162" fmla="*/ 984541 h 1689168"/>
              <a:gd name="connsiteX163" fmla="*/ 556465 w 1214923"/>
              <a:gd name="connsiteY163" fmla="*/ 950327 h 1689168"/>
              <a:gd name="connsiteX164" fmla="*/ 351609 w 1214923"/>
              <a:gd name="connsiteY164" fmla="*/ 1045464 h 1689168"/>
              <a:gd name="connsiteX165" fmla="*/ 382375 w 1214923"/>
              <a:gd name="connsiteY165" fmla="*/ 887825 h 1689168"/>
              <a:gd name="connsiteX166" fmla="*/ 351609 w 1214923"/>
              <a:gd name="connsiteY166" fmla="*/ 1045559 h 1689168"/>
              <a:gd name="connsiteX167" fmla="*/ 351609 w 1214923"/>
              <a:gd name="connsiteY167" fmla="*/ 1045464 h 1689168"/>
              <a:gd name="connsiteX168" fmla="*/ 420761 w 1214923"/>
              <a:gd name="connsiteY168" fmla="*/ 1054969 h 1689168"/>
              <a:gd name="connsiteX169" fmla="*/ 605260 w 1214923"/>
              <a:gd name="connsiteY169" fmla="*/ 1180338 h 1689168"/>
              <a:gd name="connsiteX170" fmla="*/ 420761 w 1214923"/>
              <a:gd name="connsiteY170" fmla="*/ 1054969 h 1689168"/>
              <a:gd name="connsiteX171" fmla="*/ 366944 w 1214923"/>
              <a:gd name="connsiteY171" fmla="*/ 1414272 h 1689168"/>
              <a:gd name="connsiteX172" fmla="*/ 597640 w 1214923"/>
              <a:gd name="connsiteY172" fmla="*/ 1460468 h 1689168"/>
              <a:gd name="connsiteX173" fmla="*/ 366944 w 1214923"/>
              <a:gd name="connsiteY173" fmla="*/ 1414463 h 1689168"/>
              <a:gd name="connsiteX174" fmla="*/ 366944 w 1214923"/>
              <a:gd name="connsiteY174" fmla="*/ 1414272 h 1689168"/>
              <a:gd name="connsiteX175" fmla="*/ 597035 w 1214923"/>
              <a:gd name="connsiteY175" fmla="*/ 1664464 h 1689168"/>
              <a:gd name="connsiteX176" fmla="*/ 471148 w 1214923"/>
              <a:gd name="connsiteY176" fmla="*/ 1649777 h 1689168"/>
              <a:gd name="connsiteX177" fmla="*/ 401901 w 1214923"/>
              <a:gd name="connsiteY177" fmla="*/ 1579817 h 1689168"/>
              <a:gd name="connsiteX178" fmla="*/ 582412 w 1214923"/>
              <a:gd name="connsiteY178" fmla="*/ 1645158 h 1689168"/>
              <a:gd name="connsiteX179" fmla="*/ 597035 w 1214923"/>
              <a:gd name="connsiteY179" fmla="*/ 1664464 h 1689168"/>
              <a:gd name="connsiteX180" fmla="*/ 616785 w 1214923"/>
              <a:gd name="connsiteY180" fmla="*/ 1564196 h 1689168"/>
              <a:gd name="connsiteX181" fmla="*/ 555349 w 1214923"/>
              <a:gd name="connsiteY181" fmla="*/ 1541145 h 1689168"/>
              <a:gd name="connsiteX182" fmla="*/ 638597 w 1214923"/>
              <a:gd name="connsiteY182" fmla="*/ 1493520 h 1689168"/>
              <a:gd name="connsiteX183" fmla="*/ 752034 w 1214923"/>
              <a:gd name="connsiteY183" fmla="*/ 1535463 h 1689168"/>
              <a:gd name="connsiteX184" fmla="*/ 616785 w 1214923"/>
              <a:gd name="connsiteY184" fmla="*/ 1564386 h 1689168"/>
              <a:gd name="connsiteX185" fmla="*/ 616785 w 1214923"/>
              <a:gd name="connsiteY185" fmla="*/ 1564196 h 1689168"/>
              <a:gd name="connsiteX186" fmla="*/ 811979 w 1214923"/>
              <a:gd name="connsiteY186" fmla="*/ 1595484 h 1689168"/>
              <a:gd name="connsiteX187" fmla="*/ 812771 w 1214923"/>
              <a:gd name="connsiteY187" fmla="*/ 1652594 h 1689168"/>
              <a:gd name="connsiteX188" fmla="*/ 704225 w 1214923"/>
              <a:gd name="connsiteY188" fmla="*/ 1665256 h 1689168"/>
              <a:gd name="connsiteX189" fmla="*/ 651942 w 1214923"/>
              <a:gd name="connsiteY189" fmla="*/ 1653111 h 1689168"/>
              <a:gd name="connsiteX190" fmla="*/ 811979 w 1214923"/>
              <a:gd name="connsiteY190" fmla="*/ 1595484 h 1689168"/>
              <a:gd name="connsiteX191" fmla="*/ 857863 w 1214923"/>
              <a:gd name="connsiteY191" fmla="*/ 1591056 h 1689168"/>
              <a:gd name="connsiteX192" fmla="*/ 838813 w 1214923"/>
              <a:gd name="connsiteY192" fmla="*/ 1568958 h 1689168"/>
              <a:gd name="connsiteX193" fmla="*/ 836146 w 1214923"/>
              <a:gd name="connsiteY193" fmla="*/ 1564291 h 1689168"/>
              <a:gd name="connsiteX194" fmla="*/ 955179 w 1214923"/>
              <a:gd name="connsiteY194" fmla="*/ 1500720 h 1689168"/>
              <a:gd name="connsiteX195" fmla="*/ 1066493 w 1214923"/>
              <a:gd name="connsiteY195" fmla="*/ 1492065 h 1689168"/>
              <a:gd name="connsiteX196" fmla="*/ 857863 w 1214923"/>
              <a:gd name="connsiteY196" fmla="*/ 1591247 h 1689168"/>
              <a:gd name="connsiteX197" fmla="*/ 857863 w 1214923"/>
              <a:gd name="connsiteY197" fmla="*/ 1591056 h 1689168"/>
              <a:gd name="connsiteX198" fmla="*/ 1054979 w 1214923"/>
              <a:gd name="connsiteY198" fmla="*/ 1445037 h 1689168"/>
              <a:gd name="connsiteX199" fmla="*/ 916632 w 1214923"/>
              <a:gd name="connsiteY199" fmla="*/ 1468184 h 1689168"/>
              <a:gd name="connsiteX200" fmla="*/ 1028170 w 1214923"/>
              <a:gd name="connsiteY200" fmla="*/ 1445228 h 1689168"/>
              <a:gd name="connsiteX201" fmla="*/ 1054979 w 1214923"/>
              <a:gd name="connsiteY201" fmla="*/ 1445037 h 1689168"/>
              <a:gd name="connsiteX202" fmla="*/ 862816 w 1214923"/>
              <a:gd name="connsiteY202" fmla="*/ 1410462 h 1689168"/>
              <a:gd name="connsiteX203" fmla="*/ 647551 w 1214923"/>
              <a:gd name="connsiteY203" fmla="*/ 1448562 h 1689168"/>
              <a:gd name="connsiteX204" fmla="*/ 862816 w 1214923"/>
              <a:gd name="connsiteY204" fmla="*/ 1410653 h 1689168"/>
              <a:gd name="connsiteX205" fmla="*/ 862816 w 1214923"/>
              <a:gd name="connsiteY205" fmla="*/ 1410462 h 1689168"/>
              <a:gd name="connsiteX206" fmla="*/ 689842 w 1214923"/>
              <a:gd name="connsiteY206" fmla="*/ 1391412 h 1689168"/>
              <a:gd name="connsiteX207" fmla="*/ 924347 w 1214923"/>
              <a:gd name="connsiteY207" fmla="*/ 1306830 h 1689168"/>
              <a:gd name="connsiteX208" fmla="*/ 689842 w 1214923"/>
              <a:gd name="connsiteY208" fmla="*/ 1391412 h 1689168"/>
              <a:gd name="connsiteX209" fmla="*/ 1162663 w 1214923"/>
              <a:gd name="connsiteY209" fmla="*/ 1057085 h 1689168"/>
              <a:gd name="connsiteX210" fmla="*/ 1148756 w 1214923"/>
              <a:gd name="connsiteY210" fmla="*/ 1134428 h 1689168"/>
              <a:gd name="connsiteX211" fmla="*/ 1066841 w 1214923"/>
              <a:gd name="connsiteY211" fmla="*/ 1139762 h 1689168"/>
              <a:gd name="connsiteX212" fmla="*/ 1035790 w 1214923"/>
              <a:gd name="connsiteY212" fmla="*/ 1087755 h 1689168"/>
              <a:gd name="connsiteX213" fmla="*/ 1162663 w 1214923"/>
              <a:gd name="connsiteY213" fmla="*/ 1057085 h 1689168"/>
              <a:gd name="connsiteX214" fmla="*/ 987913 w 1214923"/>
              <a:gd name="connsiteY214" fmla="*/ 1181170 h 1689168"/>
              <a:gd name="connsiteX215" fmla="*/ 958923 w 1214923"/>
              <a:gd name="connsiteY215" fmla="*/ 1264444 h 1689168"/>
              <a:gd name="connsiteX216" fmla="*/ 905107 w 1214923"/>
              <a:gd name="connsiteY216" fmla="*/ 1118330 h 1689168"/>
              <a:gd name="connsiteX217" fmla="*/ 987913 w 1214923"/>
              <a:gd name="connsiteY217" fmla="*/ 1181170 h 1689168"/>
              <a:gd name="connsiteX0" fmla="*/ 1193429 w 1214923"/>
              <a:gd name="connsiteY0" fmla="*/ 899446 h 1691662"/>
              <a:gd name="connsiteX1" fmla="*/ 1157319 w 1214923"/>
              <a:gd name="connsiteY1" fmla="*/ 831924 h 1691662"/>
              <a:gd name="connsiteX2" fmla="*/ 1019985 w 1214923"/>
              <a:gd name="connsiteY2" fmla="*/ 885740 h 1691662"/>
              <a:gd name="connsiteX3" fmla="*/ 963019 w 1214923"/>
              <a:gd name="connsiteY3" fmla="*/ 860965 h 1691662"/>
              <a:gd name="connsiteX4" fmla="*/ 1035980 w 1214923"/>
              <a:gd name="connsiteY4" fmla="*/ 795623 h 1691662"/>
              <a:gd name="connsiteX5" fmla="*/ 893772 w 1214923"/>
              <a:gd name="connsiteY5" fmla="*/ 930212 h 1691662"/>
              <a:gd name="connsiteX6" fmla="*/ 951398 w 1214923"/>
              <a:gd name="connsiteY6" fmla="*/ 937927 h 1691662"/>
              <a:gd name="connsiteX7" fmla="*/ 862911 w 1214923"/>
              <a:gd name="connsiteY7" fmla="*/ 964787 h 1691662"/>
              <a:gd name="connsiteX8" fmla="*/ 813000 w 1214923"/>
              <a:gd name="connsiteY8" fmla="*/ 991648 h 1691662"/>
              <a:gd name="connsiteX9" fmla="*/ 905202 w 1214923"/>
              <a:gd name="connsiteY9" fmla="*/ 872585 h 1691662"/>
              <a:gd name="connsiteX10" fmla="*/ 1062841 w 1214923"/>
              <a:gd name="connsiteY10" fmla="*/ 784098 h 1691662"/>
              <a:gd name="connsiteX11" fmla="*/ 1113873 w 1214923"/>
              <a:gd name="connsiteY11" fmla="*/ 670346 h 1691662"/>
              <a:gd name="connsiteX12" fmla="*/ 1028265 w 1214923"/>
              <a:gd name="connsiteY12" fmla="*/ 722567 h 1691662"/>
              <a:gd name="connsiteX13" fmla="*/ 1003881 w 1214923"/>
              <a:gd name="connsiteY13" fmla="*/ 692468 h 1691662"/>
              <a:gd name="connsiteX14" fmla="*/ 1005881 w 1214923"/>
              <a:gd name="connsiteY14" fmla="*/ 661511 h 1691662"/>
              <a:gd name="connsiteX15" fmla="*/ 1065794 w 1214923"/>
              <a:gd name="connsiteY15" fmla="*/ 651415 h 1691662"/>
              <a:gd name="connsiteX16" fmla="*/ 1087938 w 1214923"/>
              <a:gd name="connsiteY16" fmla="*/ 638205 h 1691662"/>
              <a:gd name="connsiteX17" fmla="*/ 739848 w 1214923"/>
              <a:gd name="connsiteY17" fmla="*/ 595694 h 1691662"/>
              <a:gd name="connsiteX18" fmla="*/ 716893 w 1214923"/>
              <a:gd name="connsiteY18" fmla="*/ 318992 h 1691662"/>
              <a:gd name="connsiteX19" fmla="*/ 920537 w 1214923"/>
              <a:gd name="connsiteY19" fmla="*/ 246031 h 1691662"/>
              <a:gd name="connsiteX20" fmla="*/ 682412 w 1214923"/>
              <a:gd name="connsiteY20" fmla="*/ 238316 h 1691662"/>
              <a:gd name="connsiteX21" fmla="*/ 928538 w 1214923"/>
              <a:gd name="connsiteY21" fmla="*/ 226790 h 1691662"/>
              <a:gd name="connsiteX22" fmla="*/ 720893 w 1214923"/>
              <a:gd name="connsiteY22" fmla="*/ 196025 h 1691662"/>
              <a:gd name="connsiteX23" fmla="*/ 736229 w 1214923"/>
              <a:gd name="connsiteY23" fmla="*/ 49911 h 1691662"/>
              <a:gd name="connsiteX24" fmla="*/ 663267 w 1214923"/>
              <a:gd name="connsiteY24" fmla="*/ 0 h 1691662"/>
              <a:gd name="connsiteX25" fmla="*/ 625167 w 1214923"/>
              <a:gd name="connsiteY25" fmla="*/ 103727 h 1691662"/>
              <a:gd name="connsiteX26" fmla="*/ 625167 w 1214923"/>
              <a:gd name="connsiteY26" fmla="*/ 288322 h 1691662"/>
              <a:gd name="connsiteX27" fmla="*/ 336845 w 1214923"/>
              <a:gd name="connsiteY27" fmla="*/ 261366 h 1691662"/>
              <a:gd name="connsiteX28" fmla="*/ 367611 w 1214923"/>
              <a:gd name="connsiteY28" fmla="*/ 307467 h 1691662"/>
              <a:gd name="connsiteX29" fmla="*/ 579066 w 1214923"/>
              <a:gd name="connsiteY29" fmla="*/ 615029 h 1691662"/>
              <a:gd name="connsiteX30" fmla="*/ 263884 w 1214923"/>
              <a:gd name="connsiteY30" fmla="*/ 496585 h 1691662"/>
              <a:gd name="connsiteX31" fmla="*/ 233118 w 1214923"/>
              <a:gd name="connsiteY31" fmla="*/ 714947 h 1691662"/>
              <a:gd name="connsiteX32" fmla="*/ 532965 w 1214923"/>
              <a:gd name="connsiteY32" fmla="*/ 807149 h 1691662"/>
              <a:gd name="connsiteX33" fmla="*/ 502390 w 1214923"/>
              <a:gd name="connsiteY33" fmla="*/ 816184 h 1691662"/>
              <a:gd name="connsiteX34" fmla="*/ 464290 w 1214923"/>
              <a:gd name="connsiteY34" fmla="*/ 772763 h 1691662"/>
              <a:gd name="connsiteX35" fmla="*/ 375231 w 1214923"/>
              <a:gd name="connsiteY35" fmla="*/ 788670 h 1691662"/>
              <a:gd name="connsiteX36" fmla="*/ 418189 w 1214923"/>
              <a:gd name="connsiteY36" fmla="*/ 826770 h 1691662"/>
              <a:gd name="connsiteX37" fmla="*/ 333607 w 1214923"/>
              <a:gd name="connsiteY37" fmla="*/ 826770 h 1691662"/>
              <a:gd name="connsiteX38" fmla="*/ 276457 w 1214923"/>
              <a:gd name="connsiteY38" fmla="*/ 857536 h 1691662"/>
              <a:gd name="connsiteX39" fmla="*/ 288458 w 1214923"/>
              <a:gd name="connsiteY39" fmla="*/ 766001 h 1691662"/>
              <a:gd name="connsiteX40" fmla="*/ 138059 w 1214923"/>
              <a:gd name="connsiteY40" fmla="*/ 911352 h 1691662"/>
              <a:gd name="connsiteX41" fmla="*/ 237976 w 1214923"/>
              <a:gd name="connsiteY41" fmla="*/ 961358 h 1691662"/>
              <a:gd name="connsiteX42" fmla="*/ 75102 w 1214923"/>
              <a:gd name="connsiteY42" fmla="*/ 1025783 h 1691662"/>
              <a:gd name="connsiteX43" fmla="*/ 80432 w 1214923"/>
              <a:gd name="connsiteY43" fmla="*/ 915162 h 1691662"/>
              <a:gd name="connsiteX44" fmla="*/ 91958 w 1214923"/>
              <a:gd name="connsiteY44" fmla="*/ 1107377 h 1691662"/>
              <a:gd name="connsiteX45" fmla="*/ 214925 w 1214923"/>
              <a:gd name="connsiteY45" fmla="*/ 1157383 h 1691662"/>
              <a:gd name="connsiteX46" fmla="*/ 322463 w 1214923"/>
              <a:gd name="connsiteY46" fmla="*/ 1228161 h 1691662"/>
              <a:gd name="connsiteX47" fmla="*/ 235145 w 1214923"/>
              <a:gd name="connsiteY47" fmla="*/ 1221759 h 1691662"/>
              <a:gd name="connsiteX48" fmla="*/ 267875 w 1214923"/>
              <a:gd name="connsiteY48" fmla="*/ 1263023 h 1691662"/>
              <a:gd name="connsiteX49" fmla="*/ 395615 w 1214923"/>
              <a:gd name="connsiteY49" fmla="*/ 1319117 h 1691662"/>
              <a:gd name="connsiteX50" fmla="*/ 322827 w 1214923"/>
              <a:gd name="connsiteY50" fmla="*/ 1338837 h 1691662"/>
              <a:gd name="connsiteX51" fmla="*/ 247492 w 1214923"/>
              <a:gd name="connsiteY51" fmla="*/ 1296725 h 1691662"/>
              <a:gd name="connsiteX52" fmla="*/ 229880 w 1214923"/>
              <a:gd name="connsiteY52" fmla="*/ 1312259 h 1691662"/>
              <a:gd name="connsiteX53" fmla="*/ 146155 w 1214923"/>
              <a:gd name="connsiteY53" fmla="*/ 1230344 h 1691662"/>
              <a:gd name="connsiteX54" fmla="*/ 115389 w 1214923"/>
              <a:gd name="connsiteY54" fmla="*/ 1430369 h 1691662"/>
              <a:gd name="connsiteX55" fmla="*/ 349799 w 1214923"/>
              <a:gd name="connsiteY55" fmla="*/ 1480280 h 1691662"/>
              <a:gd name="connsiteX56" fmla="*/ 299507 w 1214923"/>
              <a:gd name="connsiteY56" fmla="*/ 1464659 h 1691662"/>
              <a:gd name="connsiteX57" fmla="*/ 318374 w 1214923"/>
              <a:gd name="connsiteY57" fmla="*/ 1496562 h 1691662"/>
              <a:gd name="connsiteX58" fmla="*/ 388280 w 1214923"/>
              <a:gd name="connsiteY58" fmla="*/ 1545717 h 1691662"/>
              <a:gd name="connsiteX59" fmla="*/ 348847 w 1214923"/>
              <a:gd name="connsiteY59" fmla="*/ 1542479 h 1691662"/>
              <a:gd name="connsiteX60" fmla="*/ 255883 w 1214923"/>
              <a:gd name="connsiteY60" fmla="*/ 1502664 h 1691662"/>
              <a:gd name="connsiteX61" fmla="*/ 255883 w 1214923"/>
              <a:gd name="connsiteY61" fmla="*/ 1502664 h 1691662"/>
              <a:gd name="connsiteX62" fmla="*/ 239976 w 1214923"/>
              <a:gd name="connsiteY62" fmla="*/ 1484281 h 1691662"/>
              <a:gd name="connsiteX63" fmla="*/ 203495 w 1214923"/>
              <a:gd name="connsiteY63" fmla="*/ 1484281 h 1691662"/>
              <a:gd name="connsiteX64" fmla="*/ 187303 w 1214923"/>
              <a:gd name="connsiteY64" fmla="*/ 1499140 h 1691662"/>
              <a:gd name="connsiteX65" fmla="*/ 490673 w 1214923"/>
              <a:gd name="connsiteY65" fmla="*/ 1673352 h 1691662"/>
              <a:gd name="connsiteX66" fmla="*/ 767123 w 1214923"/>
              <a:gd name="connsiteY66" fmla="*/ 1677527 h 1691662"/>
              <a:gd name="connsiteX67" fmla="*/ 988070 w 1214923"/>
              <a:gd name="connsiteY67" fmla="*/ 1594485 h 1691662"/>
              <a:gd name="connsiteX68" fmla="*/ 1152566 w 1214923"/>
              <a:gd name="connsiteY68" fmla="*/ 1394460 h 1691662"/>
              <a:gd name="connsiteX69" fmla="*/ 918822 w 1214923"/>
              <a:gd name="connsiteY69" fmla="*/ 1363507 h 1691662"/>
              <a:gd name="connsiteX70" fmla="*/ 802904 w 1214923"/>
              <a:gd name="connsiteY70" fmla="*/ 1350454 h 1691662"/>
              <a:gd name="connsiteX71" fmla="*/ 841956 w 1214923"/>
              <a:gd name="connsiteY71" fmla="*/ 1326547 h 1691662"/>
              <a:gd name="connsiteX72" fmla="*/ 1018286 w 1214923"/>
              <a:gd name="connsiteY72" fmla="*/ 1315425 h 1691662"/>
              <a:gd name="connsiteX73" fmla="*/ 980354 w 1214923"/>
              <a:gd name="connsiteY73" fmla="*/ 1268921 h 1691662"/>
              <a:gd name="connsiteX74" fmla="*/ 1091488 w 1214923"/>
              <a:gd name="connsiteY74" fmla="*/ 1221043 h 1691662"/>
              <a:gd name="connsiteX75" fmla="*/ 896580 w 1214923"/>
              <a:gd name="connsiteY75" fmla="*/ 1032638 h 1691662"/>
              <a:gd name="connsiteX76" fmla="*/ 1193429 w 1214923"/>
              <a:gd name="connsiteY76" fmla="*/ 899446 h 1691662"/>
              <a:gd name="connsiteX77" fmla="*/ 759089 w 1214923"/>
              <a:gd name="connsiteY77" fmla="*/ 61246 h 1691662"/>
              <a:gd name="connsiteX78" fmla="*/ 720989 w 1214923"/>
              <a:gd name="connsiteY78" fmla="*/ 145828 h 1691662"/>
              <a:gd name="connsiteX79" fmla="*/ 759089 w 1214923"/>
              <a:gd name="connsiteY79" fmla="*/ 61436 h 1691662"/>
              <a:gd name="connsiteX80" fmla="*/ 759089 w 1214923"/>
              <a:gd name="connsiteY80" fmla="*/ 61246 h 1691662"/>
              <a:gd name="connsiteX81" fmla="*/ 363611 w 1214923"/>
              <a:gd name="connsiteY81" fmla="*/ 545783 h 1691662"/>
              <a:gd name="connsiteX82" fmla="*/ 348275 w 1214923"/>
              <a:gd name="connsiteY82" fmla="*/ 553498 h 1691662"/>
              <a:gd name="connsiteX83" fmla="*/ 363611 w 1214923"/>
              <a:gd name="connsiteY83" fmla="*/ 545783 h 1691662"/>
              <a:gd name="connsiteX84" fmla="*/ 232451 w 1214923"/>
              <a:gd name="connsiteY84" fmla="*/ 523113 h 1691662"/>
              <a:gd name="connsiteX85" fmla="*/ 254694 w 1214923"/>
              <a:gd name="connsiteY85" fmla="*/ 664096 h 1691662"/>
              <a:gd name="connsiteX86" fmla="*/ 232451 w 1214923"/>
              <a:gd name="connsiteY86" fmla="*/ 523113 h 1691662"/>
              <a:gd name="connsiteX87" fmla="*/ 340084 w 1214923"/>
              <a:gd name="connsiteY87" fmla="*/ 692277 h 1691662"/>
              <a:gd name="connsiteX88" fmla="*/ 470767 w 1214923"/>
              <a:gd name="connsiteY88" fmla="*/ 684562 h 1691662"/>
              <a:gd name="connsiteX89" fmla="*/ 340084 w 1214923"/>
              <a:gd name="connsiteY89" fmla="*/ 691896 h 1691662"/>
              <a:gd name="connsiteX90" fmla="*/ 340084 w 1214923"/>
              <a:gd name="connsiteY90" fmla="*/ 692277 h 1691662"/>
              <a:gd name="connsiteX91" fmla="*/ 382375 w 1214923"/>
              <a:gd name="connsiteY91" fmla="*/ 615410 h 1691662"/>
              <a:gd name="connsiteX92" fmla="*/ 516868 w 1214923"/>
              <a:gd name="connsiteY92" fmla="*/ 688372 h 1691662"/>
              <a:gd name="connsiteX93" fmla="*/ 382661 w 1214923"/>
              <a:gd name="connsiteY93" fmla="*/ 615029 h 1691662"/>
              <a:gd name="connsiteX94" fmla="*/ 382375 w 1214923"/>
              <a:gd name="connsiteY94" fmla="*/ 615410 h 1691662"/>
              <a:gd name="connsiteX95" fmla="*/ 201400 w 1214923"/>
              <a:gd name="connsiteY95" fmla="*/ 907542 h 1691662"/>
              <a:gd name="connsiteX96" fmla="*/ 163300 w 1214923"/>
              <a:gd name="connsiteY96" fmla="*/ 838295 h 1691662"/>
              <a:gd name="connsiteX97" fmla="*/ 201686 w 1214923"/>
              <a:gd name="connsiteY97" fmla="*/ 907161 h 1691662"/>
              <a:gd name="connsiteX98" fmla="*/ 201400 w 1214923"/>
              <a:gd name="connsiteY98" fmla="*/ 907542 h 1691662"/>
              <a:gd name="connsiteX99" fmla="*/ 97811 w 1214923"/>
              <a:gd name="connsiteY99" fmla="*/ 1285557 h 1691662"/>
              <a:gd name="connsiteX100" fmla="*/ 123279 w 1214923"/>
              <a:gd name="connsiteY100" fmla="*/ 1264178 h 1691662"/>
              <a:gd name="connsiteX101" fmla="*/ 231975 w 1214923"/>
              <a:gd name="connsiteY101" fmla="*/ 1341501 h 1691662"/>
              <a:gd name="connsiteX102" fmla="*/ 97811 w 1214923"/>
              <a:gd name="connsiteY102" fmla="*/ 1285557 h 1691662"/>
              <a:gd name="connsiteX103" fmla="*/ 232928 w 1214923"/>
              <a:gd name="connsiteY103" fmla="*/ 1376077 h 1691662"/>
              <a:gd name="connsiteX104" fmla="*/ 279029 w 1214923"/>
              <a:gd name="connsiteY104" fmla="*/ 1379887 h 1691662"/>
              <a:gd name="connsiteX105" fmla="*/ 232451 w 1214923"/>
              <a:gd name="connsiteY105" fmla="*/ 1376077 h 1691662"/>
              <a:gd name="connsiteX106" fmla="*/ 232928 w 1214923"/>
              <a:gd name="connsiteY106" fmla="*/ 1376077 h 1691662"/>
              <a:gd name="connsiteX107" fmla="*/ 856244 w 1214923"/>
              <a:gd name="connsiteY107" fmla="*/ 715613 h 1691662"/>
              <a:gd name="connsiteX108" fmla="*/ 817635 w 1214923"/>
              <a:gd name="connsiteY108" fmla="*/ 708913 h 1691662"/>
              <a:gd name="connsiteX109" fmla="*/ 721084 w 1214923"/>
              <a:gd name="connsiteY109" fmla="*/ 657225 h 1691662"/>
              <a:gd name="connsiteX110" fmla="*/ 855767 w 1214923"/>
              <a:gd name="connsiteY110" fmla="*/ 715613 h 1691662"/>
              <a:gd name="connsiteX111" fmla="*/ 856244 w 1214923"/>
              <a:gd name="connsiteY111" fmla="*/ 715613 h 1691662"/>
              <a:gd name="connsiteX112" fmla="*/ 663458 w 1214923"/>
              <a:gd name="connsiteY112" fmla="*/ 722662 h 1691662"/>
              <a:gd name="connsiteX113" fmla="*/ 644408 w 1214923"/>
              <a:gd name="connsiteY113" fmla="*/ 807149 h 1691662"/>
              <a:gd name="connsiteX114" fmla="*/ 662981 w 1214923"/>
              <a:gd name="connsiteY114" fmla="*/ 723138 h 1691662"/>
              <a:gd name="connsiteX115" fmla="*/ 663458 w 1214923"/>
              <a:gd name="connsiteY115" fmla="*/ 722662 h 1691662"/>
              <a:gd name="connsiteX116" fmla="*/ 628882 w 1214923"/>
              <a:gd name="connsiteY116" fmla="*/ 753332 h 1691662"/>
              <a:gd name="connsiteX117" fmla="*/ 655742 w 1214923"/>
              <a:gd name="connsiteY117" fmla="*/ 726472 h 1691662"/>
              <a:gd name="connsiteX118" fmla="*/ 628406 w 1214923"/>
              <a:gd name="connsiteY118" fmla="*/ 753332 h 1691662"/>
              <a:gd name="connsiteX119" fmla="*/ 628882 w 1214923"/>
              <a:gd name="connsiteY119" fmla="*/ 753332 h 1691662"/>
              <a:gd name="connsiteX120" fmla="*/ 771090 w 1214923"/>
              <a:gd name="connsiteY120" fmla="*/ 757237 h 1691662"/>
              <a:gd name="connsiteX121" fmla="*/ 690318 w 1214923"/>
              <a:gd name="connsiteY121" fmla="*/ 822579 h 1691662"/>
              <a:gd name="connsiteX122" fmla="*/ 770614 w 1214923"/>
              <a:gd name="connsiteY122" fmla="*/ 757237 h 1691662"/>
              <a:gd name="connsiteX123" fmla="*/ 771090 w 1214923"/>
              <a:gd name="connsiteY123" fmla="*/ 757237 h 1691662"/>
              <a:gd name="connsiteX124" fmla="*/ 759565 w 1214923"/>
              <a:gd name="connsiteY124" fmla="*/ 538162 h 1691662"/>
              <a:gd name="connsiteX125" fmla="*/ 851767 w 1214923"/>
              <a:gd name="connsiteY125" fmla="*/ 480536 h 1691662"/>
              <a:gd name="connsiteX126" fmla="*/ 759089 w 1214923"/>
              <a:gd name="connsiteY126" fmla="*/ 538067 h 1691662"/>
              <a:gd name="connsiteX127" fmla="*/ 759565 w 1214923"/>
              <a:gd name="connsiteY127" fmla="*/ 538162 h 1691662"/>
              <a:gd name="connsiteX128" fmla="*/ 868213 w 1214923"/>
              <a:gd name="connsiteY128" fmla="*/ 356761 h 1691662"/>
              <a:gd name="connsiteX129" fmla="*/ 812619 w 1214923"/>
              <a:gd name="connsiteY129" fmla="*/ 442055 h 1691662"/>
              <a:gd name="connsiteX130" fmla="*/ 868213 w 1214923"/>
              <a:gd name="connsiteY130" fmla="*/ 356761 h 1691662"/>
              <a:gd name="connsiteX131" fmla="*/ 681841 w 1214923"/>
              <a:gd name="connsiteY131" fmla="*/ 323088 h 1691662"/>
              <a:gd name="connsiteX132" fmla="*/ 758803 w 1214923"/>
              <a:gd name="connsiteY132" fmla="*/ 430816 h 1691662"/>
              <a:gd name="connsiteX133" fmla="*/ 643455 w 1214923"/>
              <a:gd name="connsiteY133" fmla="*/ 396145 h 1691662"/>
              <a:gd name="connsiteX134" fmla="*/ 639550 w 1214923"/>
              <a:gd name="connsiteY134" fmla="*/ 438436 h 1691662"/>
              <a:gd name="connsiteX135" fmla="*/ 682127 w 1214923"/>
              <a:gd name="connsiteY135" fmla="*/ 323088 h 1691662"/>
              <a:gd name="connsiteX136" fmla="*/ 681841 w 1214923"/>
              <a:gd name="connsiteY136" fmla="*/ 323088 h 1691662"/>
              <a:gd name="connsiteX137" fmla="*/ 395477 w 1214923"/>
              <a:gd name="connsiteY137" fmla="*/ 216638 h 1691662"/>
              <a:gd name="connsiteX138" fmla="*/ 432956 w 1214923"/>
              <a:gd name="connsiteY138" fmla="*/ 194566 h 1691662"/>
              <a:gd name="connsiteX139" fmla="*/ 564476 w 1214923"/>
              <a:gd name="connsiteY139" fmla="*/ 247666 h 1691662"/>
              <a:gd name="connsiteX140" fmla="*/ 558873 w 1214923"/>
              <a:gd name="connsiteY140" fmla="*/ 299942 h 1691662"/>
              <a:gd name="connsiteX141" fmla="*/ 395477 w 1214923"/>
              <a:gd name="connsiteY141" fmla="*/ 216638 h 1691662"/>
              <a:gd name="connsiteX142" fmla="*/ 470767 w 1214923"/>
              <a:gd name="connsiteY142" fmla="*/ 361188 h 1691662"/>
              <a:gd name="connsiteX143" fmla="*/ 566874 w 1214923"/>
              <a:gd name="connsiteY143" fmla="*/ 503396 h 1691662"/>
              <a:gd name="connsiteX144" fmla="*/ 470767 w 1214923"/>
              <a:gd name="connsiteY144" fmla="*/ 361188 h 1691662"/>
              <a:gd name="connsiteX145" fmla="*/ 632216 w 1214923"/>
              <a:gd name="connsiteY145" fmla="*/ 475419 h 1691662"/>
              <a:gd name="connsiteX146" fmla="*/ 759089 w 1214923"/>
              <a:gd name="connsiteY146" fmla="*/ 438055 h 1691662"/>
              <a:gd name="connsiteX147" fmla="*/ 640217 w 1214923"/>
              <a:gd name="connsiteY147" fmla="*/ 641593 h 1691662"/>
              <a:gd name="connsiteX148" fmla="*/ 622468 w 1214923"/>
              <a:gd name="connsiteY148" fmla="*/ 453581 h 1691662"/>
              <a:gd name="connsiteX149" fmla="*/ 632216 w 1214923"/>
              <a:gd name="connsiteY149" fmla="*/ 475419 h 1691662"/>
              <a:gd name="connsiteX150" fmla="*/ 686032 w 1214923"/>
              <a:gd name="connsiteY150" fmla="*/ 837819 h 1691662"/>
              <a:gd name="connsiteX151" fmla="*/ 628310 w 1214923"/>
              <a:gd name="connsiteY151" fmla="*/ 930116 h 1691662"/>
              <a:gd name="connsiteX152" fmla="*/ 686032 w 1214923"/>
              <a:gd name="connsiteY152" fmla="*/ 837914 h 1691662"/>
              <a:gd name="connsiteX153" fmla="*/ 686032 w 1214923"/>
              <a:gd name="connsiteY153" fmla="*/ 837819 h 1691662"/>
              <a:gd name="connsiteX154" fmla="*/ 743658 w 1214923"/>
              <a:gd name="connsiteY154" fmla="*/ 1291400 h 1691662"/>
              <a:gd name="connsiteX155" fmla="*/ 547634 w 1214923"/>
              <a:gd name="connsiteY155" fmla="*/ 1206818 h 1691662"/>
              <a:gd name="connsiteX156" fmla="*/ 573446 w 1214923"/>
              <a:gd name="connsiteY156" fmla="*/ 1222439 h 1691662"/>
              <a:gd name="connsiteX157" fmla="*/ 603450 w 1214923"/>
              <a:gd name="connsiteY157" fmla="*/ 1227487 h 1691662"/>
              <a:gd name="connsiteX158" fmla="*/ 743658 w 1214923"/>
              <a:gd name="connsiteY158" fmla="*/ 1291495 h 1691662"/>
              <a:gd name="connsiteX159" fmla="*/ 743658 w 1214923"/>
              <a:gd name="connsiteY159" fmla="*/ 1291400 h 1691662"/>
              <a:gd name="connsiteX160" fmla="*/ 556465 w 1214923"/>
              <a:gd name="connsiteY160" fmla="*/ 950327 h 1691662"/>
              <a:gd name="connsiteX161" fmla="*/ 689842 w 1214923"/>
              <a:gd name="connsiteY161" fmla="*/ 1122236 h 1691662"/>
              <a:gd name="connsiteX162" fmla="*/ 568651 w 1214923"/>
              <a:gd name="connsiteY162" fmla="*/ 984541 h 1691662"/>
              <a:gd name="connsiteX163" fmla="*/ 556465 w 1214923"/>
              <a:gd name="connsiteY163" fmla="*/ 950327 h 1691662"/>
              <a:gd name="connsiteX164" fmla="*/ 351609 w 1214923"/>
              <a:gd name="connsiteY164" fmla="*/ 1045464 h 1691662"/>
              <a:gd name="connsiteX165" fmla="*/ 382375 w 1214923"/>
              <a:gd name="connsiteY165" fmla="*/ 887825 h 1691662"/>
              <a:gd name="connsiteX166" fmla="*/ 351609 w 1214923"/>
              <a:gd name="connsiteY166" fmla="*/ 1045559 h 1691662"/>
              <a:gd name="connsiteX167" fmla="*/ 351609 w 1214923"/>
              <a:gd name="connsiteY167" fmla="*/ 1045464 h 1691662"/>
              <a:gd name="connsiteX168" fmla="*/ 420761 w 1214923"/>
              <a:gd name="connsiteY168" fmla="*/ 1054969 h 1691662"/>
              <a:gd name="connsiteX169" fmla="*/ 605260 w 1214923"/>
              <a:gd name="connsiteY169" fmla="*/ 1180338 h 1691662"/>
              <a:gd name="connsiteX170" fmla="*/ 420761 w 1214923"/>
              <a:gd name="connsiteY170" fmla="*/ 1054969 h 1691662"/>
              <a:gd name="connsiteX171" fmla="*/ 366944 w 1214923"/>
              <a:gd name="connsiteY171" fmla="*/ 1414272 h 1691662"/>
              <a:gd name="connsiteX172" fmla="*/ 597640 w 1214923"/>
              <a:gd name="connsiteY172" fmla="*/ 1460468 h 1691662"/>
              <a:gd name="connsiteX173" fmla="*/ 366944 w 1214923"/>
              <a:gd name="connsiteY173" fmla="*/ 1414463 h 1691662"/>
              <a:gd name="connsiteX174" fmla="*/ 366944 w 1214923"/>
              <a:gd name="connsiteY174" fmla="*/ 1414272 h 1691662"/>
              <a:gd name="connsiteX175" fmla="*/ 597035 w 1214923"/>
              <a:gd name="connsiteY175" fmla="*/ 1664464 h 1691662"/>
              <a:gd name="connsiteX176" fmla="*/ 471148 w 1214923"/>
              <a:gd name="connsiteY176" fmla="*/ 1649777 h 1691662"/>
              <a:gd name="connsiteX177" fmla="*/ 401901 w 1214923"/>
              <a:gd name="connsiteY177" fmla="*/ 1579817 h 1691662"/>
              <a:gd name="connsiteX178" fmla="*/ 582412 w 1214923"/>
              <a:gd name="connsiteY178" fmla="*/ 1645158 h 1691662"/>
              <a:gd name="connsiteX179" fmla="*/ 597035 w 1214923"/>
              <a:gd name="connsiteY179" fmla="*/ 1664464 h 1691662"/>
              <a:gd name="connsiteX180" fmla="*/ 616785 w 1214923"/>
              <a:gd name="connsiteY180" fmla="*/ 1564196 h 1691662"/>
              <a:gd name="connsiteX181" fmla="*/ 555349 w 1214923"/>
              <a:gd name="connsiteY181" fmla="*/ 1541145 h 1691662"/>
              <a:gd name="connsiteX182" fmla="*/ 638597 w 1214923"/>
              <a:gd name="connsiteY182" fmla="*/ 1493520 h 1691662"/>
              <a:gd name="connsiteX183" fmla="*/ 752034 w 1214923"/>
              <a:gd name="connsiteY183" fmla="*/ 1535463 h 1691662"/>
              <a:gd name="connsiteX184" fmla="*/ 616785 w 1214923"/>
              <a:gd name="connsiteY184" fmla="*/ 1564386 h 1691662"/>
              <a:gd name="connsiteX185" fmla="*/ 616785 w 1214923"/>
              <a:gd name="connsiteY185" fmla="*/ 1564196 h 1691662"/>
              <a:gd name="connsiteX186" fmla="*/ 811979 w 1214923"/>
              <a:gd name="connsiteY186" fmla="*/ 1595484 h 1691662"/>
              <a:gd name="connsiteX187" fmla="*/ 812771 w 1214923"/>
              <a:gd name="connsiteY187" fmla="*/ 1652594 h 1691662"/>
              <a:gd name="connsiteX188" fmla="*/ 704225 w 1214923"/>
              <a:gd name="connsiteY188" fmla="*/ 1665256 h 1691662"/>
              <a:gd name="connsiteX189" fmla="*/ 651942 w 1214923"/>
              <a:gd name="connsiteY189" fmla="*/ 1653111 h 1691662"/>
              <a:gd name="connsiteX190" fmla="*/ 811979 w 1214923"/>
              <a:gd name="connsiteY190" fmla="*/ 1595484 h 1691662"/>
              <a:gd name="connsiteX191" fmla="*/ 857863 w 1214923"/>
              <a:gd name="connsiteY191" fmla="*/ 1591056 h 1691662"/>
              <a:gd name="connsiteX192" fmla="*/ 838813 w 1214923"/>
              <a:gd name="connsiteY192" fmla="*/ 1568958 h 1691662"/>
              <a:gd name="connsiteX193" fmla="*/ 836146 w 1214923"/>
              <a:gd name="connsiteY193" fmla="*/ 1564291 h 1691662"/>
              <a:gd name="connsiteX194" fmla="*/ 955179 w 1214923"/>
              <a:gd name="connsiteY194" fmla="*/ 1500720 h 1691662"/>
              <a:gd name="connsiteX195" fmla="*/ 1066493 w 1214923"/>
              <a:gd name="connsiteY195" fmla="*/ 1492065 h 1691662"/>
              <a:gd name="connsiteX196" fmla="*/ 857863 w 1214923"/>
              <a:gd name="connsiteY196" fmla="*/ 1591247 h 1691662"/>
              <a:gd name="connsiteX197" fmla="*/ 857863 w 1214923"/>
              <a:gd name="connsiteY197" fmla="*/ 1591056 h 1691662"/>
              <a:gd name="connsiteX198" fmla="*/ 1054979 w 1214923"/>
              <a:gd name="connsiteY198" fmla="*/ 1445037 h 1691662"/>
              <a:gd name="connsiteX199" fmla="*/ 916632 w 1214923"/>
              <a:gd name="connsiteY199" fmla="*/ 1468184 h 1691662"/>
              <a:gd name="connsiteX200" fmla="*/ 1028170 w 1214923"/>
              <a:gd name="connsiteY200" fmla="*/ 1445228 h 1691662"/>
              <a:gd name="connsiteX201" fmla="*/ 1054979 w 1214923"/>
              <a:gd name="connsiteY201" fmla="*/ 1445037 h 1691662"/>
              <a:gd name="connsiteX202" fmla="*/ 862816 w 1214923"/>
              <a:gd name="connsiteY202" fmla="*/ 1410462 h 1691662"/>
              <a:gd name="connsiteX203" fmla="*/ 647551 w 1214923"/>
              <a:gd name="connsiteY203" fmla="*/ 1448562 h 1691662"/>
              <a:gd name="connsiteX204" fmla="*/ 862816 w 1214923"/>
              <a:gd name="connsiteY204" fmla="*/ 1410653 h 1691662"/>
              <a:gd name="connsiteX205" fmla="*/ 862816 w 1214923"/>
              <a:gd name="connsiteY205" fmla="*/ 1410462 h 1691662"/>
              <a:gd name="connsiteX206" fmla="*/ 689842 w 1214923"/>
              <a:gd name="connsiteY206" fmla="*/ 1391412 h 1691662"/>
              <a:gd name="connsiteX207" fmla="*/ 924347 w 1214923"/>
              <a:gd name="connsiteY207" fmla="*/ 1306830 h 1691662"/>
              <a:gd name="connsiteX208" fmla="*/ 689842 w 1214923"/>
              <a:gd name="connsiteY208" fmla="*/ 1391412 h 1691662"/>
              <a:gd name="connsiteX209" fmla="*/ 1162663 w 1214923"/>
              <a:gd name="connsiteY209" fmla="*/ 1057085 h 1691662"/>
              <a:gd name="connsiteX210" fmla="*/ 1148756 w 1214923"/>
              <a:gd name="connsiteY210" fmla="*/ 1134428 h 1691662"/>
              <a:gd name="connsiteX211" fmla="*/ 1066841 w 1214923"/>
              <a:gd name="connsiteY211" fmla="*/ 1139762 h 1691662"/>
              <a:gd name="connsiteX212" fmla="*/ 1035790 w 1214923"/>
              <a:gd name="connsiteY212" fmla="*/ 1087755 h 1691662"/>
              <a:gd name="connsiteX213" fmla="*/ 1162663 w 1214923"/>
              <a:gd name="connsiteY213" fmla="*/ 1057085 h 1691662"/>
              <a:gd name="connsiteX214" fmla="*/ 987913 w 1214923"/>
              <a:gd name="connsiteY214" fmla="*/ 1181170 h 1691662"/>
              <a:gd name="connsiteX215" fmla="*/ 958923 w 1214923"/>
              <a:gd name="connsiteY215" fmla="*/ 1264444 h 1691662"/>
              <a:gd name="connsiteX216" fmla="*/ 905107 w 1214923"/>
              <a:gd name="connsiteY216" fmla="*/ 1118330 h 1691662"/>
              <a:gd name="connsiteX217" fmla="*/ 987913 w 1214923"/>
              <a:gd name="connsiteY217" fmla="*/ 1181170 h 1691662"/>
              <a:gd name="connsiteX0" fmla="*/ 1193429 w 1214923"/>
              <a:gd name="connsiteY0" fmla="*/ 899446 h 1691662"/>
              <a:gd name="connsiteX1" fmla="*/ 1157319 w 1214923"/>
              <a:gd name="connsiteY1" fmla="*/ 831924 h 1691662"/>
              <a:gd name="connsiteX2" fmla="*/ 1019985 w 1214923"/>
              <a:gd name="connsiteY2" fmla="*/ 885740 h 1691662"/>
              <a:gd name="connsiteX3" fmla="*/ 963019 w 1214923"/>
              <a:gd name="connsiteY3" fmla="*/ 860965 h 1691662"/>
              <a:gd name="connsiteX4" fmla="*/ 1035980 w 1214923"/>
              <a:gd name="connsiteY4" fmla="*/ 795623 h 1691662"/>
              <a:gd name="connsiteX5" fmla="*/ 893772 w 1214923"/>
              <a:gd name="connsiteY5" fmla="*/ 930212 h 1691662"/>
              <a:gd name="connsiteX6" fmla="*/ 951398 w 1214923"/>
              <a:gd name="connsiteY6" fmla="*/ 937927 h 1691662"/>
              <a:gd name="connsiteX7" fmla="*/ 862911 w 1214923"/>
              <a:gd name="connsiteY7" fmla="*/ 964787 h 1691662"/>
              <a:gd name="connsiteX8" fmla="*/ 813000 w 1214923"/>
              <a:gd name="connsiteY8" fmla="*/ 991648 h 1691662"/>
              <a:gd name="connsiteX9" fmla="*/ 905202 w 1214923"/>
              <a:gd name="connsiteY9" fmla="*/ 872585 h 1691662"/>
              <a:gd name="connsiteX10" fmla="*/ 1062841 w 1214923"/>
              <a:gd name="connsiteY10" fmla="*/ 784098 h 1691662"/>
              <a:gd name="connsiteX11" fmla="*/ 1113873 w 1214923"/>
              <a:gd name="connsiteY11" fmla="*/ 670346 h 1691662"/>
              <a:gd name="connsiteX12" fmla="*/ 1028265 w 1214923"/>
              <a:gd name="connsiteY12" fmla="*/ 722567 h 1691662"/>
              <a:gd name="connsiteX13" fmla="*/ 1003881 w 1214923"/>
              <a:gd name="connsiteY13" fmla="*/ 692468 h 1691662"/>
              <a:gd name="connsiteX14" fmla="*/ 1005881 w 1214923"/>
              <a:gd name="connsiteY14" fmla="*/ 661511 h 1691662"/>
              <a:gd name="connsiteX15" fmla="*/ 1065794 w 1214923"/>
              <a:gd name="connsiteY15" fmla="*/ 651415 h 1691662"/>
              <a:gd name="connsiteX16" fmla="*/ 1087938 w 1214923"/>
              <a:gd name="connsiteY16" fmla="*/ 638205 h 1691662"/>
              <a:gd name="connsiteX17" fmla="*/ 739848 w 1214923"/>
              <a:gd name="connsiteY17" fmla="*/ 595694 h 1691662"/>
              <a:gd name="connsiteX18" fmla="*/ 716893 w 1214923"/>
              <a:gd name="connsiteY18" fmla="*/ 318992 h 1691662"/>
              <a:gd name="connsiteX19" fmla="*/ 920537 w 1214923"/>
              <a:gd name="connsiteY19" fmla="*/ 246031 h 1691662"/>
              <a:gd name="connsiteX20" fmla="*/ 682412 w 1214923"/>
              <a:gd name="connsiteY20" fmla="*/ 238316 h 1691662"/>
              <a:gd name="connsiteX21" fmla="*/ 928538 w 1214923"/>
              <a:gd name="connsiteY21" fmla="*/ 226790 h 1691662"/>
              <a:gd name="connsiteX22" fmla="*/ 720893 w 1214923"/>
              <a:gd name="connsiteY22" fmla="*/ 196025 h 1691662"/>
              <a:gd name="connsiteX23" fmla="*/ 736229 w 1214923"/>
              <a:gd name="connsiteY23" fmla="*/ 49911 h 1691662"/>
              <a:gd name="connsiteX24" fmla="*/ 663267 w 1214923"/>
              <a:gd name="connsiteY24" fmla="*/ 0 h 1691662"/>
              <a:gd name="connsiteX25" fmla="*/ 625167 w 1214923"/>
              <a:gd name="connsiteY25" fmla="*/ 103727 h 1691662"/>
              <a:gd name="connsiteX26" fmla="*/ 625167 w 1214923"/>
              <a:gd name="connsiteY26" fmla="*/ 288322 h 1691662"/>
              <a:gd name="connsiteX27" fmla="*/ 336845 w 1214923"/>
              <a:gd name="connsiteY27" fmla="*/ 261366 h 1691662"/>
              <a:gd name="connsiteX28" fmla="*/ 367611 w 1214923"/>
              <a:gd name="connsiteY28" fmla="*/ 307467 h 1691662"/>
              <a:gd name="connsiteX29" fmla="*/ 579066 w 1214923"/>
              <a:gd name="connsiteY29" fmla="*/ 615029 h 1691662"/>
              <a:gd name="connsiteX30" fmla="*/ 263884 w 1214923"/>
              <a:gd name="connsiteY30" fmla="*/ 496585 h 1691662"/>
              <a:gd name="connsiteX31" fmla="*/ 233118 w 1214923"/>
              <a:gd name="connsiteY31" fmla="*/ 714947 h 1691662"/>
              <a:gd name="connsiteX32" fmla="*/ 532965 w 1214923"/>
              <a:gd name="connsiteY32" fmla="*/ 807149 h 1691662"/>
              <a:gd name="connsiteX33" fmla="*/ 502390 w 1214923"/>
              <a:gd name="connsiteY33" fmla="*/ 816184 h 1691662"/>
              <a:gd name="connsiteX34" fmla="*/ 464290 w 1214923"/>
              <a:gd name="connsiteY34" fmla="*/ 772763 h 1691662"/>
              <a:gd name="connsiteX35" fmla="*/ 375231 w 1214923"/>
              <a:gd name="connsiteY35" fmla="*/ 788670 h 1691662"/>
              <a:gd name="connsiteX36" fmla="*/ 418189 w 1214923"/>
              <a:gd name="connsiteY36" fmla="*/ 826770 h 1691662"/>
              <a:gd name="connsiteX37" fmla="*/ 333607 w 1214923"/>
              <a:gd name="connsiteY37" fmla="*/ 826770 h 1691662"/>
              <a:gd name="connsiteX38" fmla="*/ 276457 w 1214923"/>
              <a:gd name="connsiteY38" fmla="*/ 857536 h 1691662"/>
              <a:gd name="connsiteX39" fmla="*/ 288458 w 1214923"/>
              <a:gd name="connsiteY39" fmla="*/ 766001 h 1691662"/>
              <a:gd name="connsiteX40" fmla="*/ 138059 w 1214923"/>
              <a:gd name="connsiteY40" fmla="*/ 911352 h 1691662"/>
              <a:gd name="connsiteX41" fmla="*/ 237976 w 1214923"/>
              <a:gd name="connsiteY41" fmla="*/ 961358 h 1691662"/>
              <a:gd name="connsiteX42" fmla="*/ 75102 w 1214923"/>
              <a:gd name="connsiteY42" fmla="*/ 1025783 h 1691662"/>
              <a:gd name="connsiteX43" fmla="*/ 80432 w 1214923"/>
              <a:gd name="connsiteY43" fmla="*/ 915162 h 1691662"/>
              <a:gd name="connsiteX44" fmla="*/ 91958 w 1214923"/>
              <a:gd name="connsiteY44" fmla="*/ 1107377 h 1691662"/>
              <a:gd name="connsiteX45" fmla="*/ 214925 w 1214923"/>
              <a:gd name="connsiteY45" fmla="*/ 1157383 h 1691662"/>
              <a:gd name="connsiteX46" fmla="*/ 322463 w 1214923"/>
              <a:gd name="connsiteY46" fmla="*/ 1228161 h 1691662"/>
              <a:gd name="connsiteX47" fmla="*/ 235145 w 1214923"/>
              <a:gd name="connsiteY47" fmla="*/ 1221759 h 1691662"/>
              <a:gd name="connsiteX48" fmla="*/ 267875 w 1214923"/>
              <a:gd name="connsiteY48" fmla="*/ 1263023 h 1691662"/>
              <a:gd name="connsiteX49" fmla="*/ 395615 w 1214923"/>
              <a:gd name="connsiteY49" fmla="*/ 1319117 h 1691662"/>
              <a:gd name="connsiteX50" fmla="*/ 322827 w 1214923"/>
              <a:gd name="connsiteY50" fmla="*/ 1338837 h 1691662"/>
              <a:gd name="connsiteX51" fmla="*/ 247492 w 1214923"/>
              <a:gd name="connsiteY51" fmla="*/ 1296725 h 1691662"/>
              <a:gd name="connsiteX52" fmla="*/ 229880 w 1214923"/>
              <a:gd name="connsiteY52" fmla="*/ 1312259 h 1691662"/>
              <a:gd name="connsiteX53" fmla="*/ 146155 w 1214923"/>
              <a:gd name="connsiteY53" fmla="*/ 1230344 h 1691662"/>
              <a:gd name="connsiteX54" fmla="*/ 115389 w 1214923"/>
              <a:gd name="connsiteY54" fmla="*/ 1430369 h 1691662"/>
              <a:gd name="connsiteX55" fmla="*/ 349799 w 1214923"/>
              <a:gd name="connsiteY55" fmla="*/ 1480280 h 1691662"/>
              <a:gd name="connsiteX56" fmla="*/ 299507 w 1214923"/>
              <a:gd name="connsiteY56" fmla="*/ 1464659 h 1691662"/>
              <a:gd name="connsiteX57" fmla="*/ 318374 w 1214923"/>
              <a:gd name="connsiteY57" fmla="*/ 1496562 h 1691662"/>
              <a:gd name="connsiteX58" fmla="*/ 388280 w 1214923"/>
              <a:gd name="connsiteY58" fmla="*/ 1545717 h 1691662"/>
              <a:gd name="connsiteX59" fmla="*/ 348847 w 1214923"/>
              <a:gd name="connsiteY59" fmla="*/ 1542479 h 1691662"/>
              <a:gd name="connsiteX60" fmla="*/ 255883 w 1214923"/>
              <a:gd name="connsiteY60" fmla="*/ 1502664 h 1691662"/>
              <a:gd name="connsiteX61" fmla="*/ 255883 w 1214923"/>
              <a:gd name="connsiteY61" fmla="*/ 1502664 h 1691662"/>
              <a:gd name="connsiteX62" fmla="*/ 239976 w 1214923"/>
              <a:gd name="connsiteY62" fmla="*/ 1484281 h 1691662"/>
              <a:gd name="connsiteX63" fmla="*/ 203495 w 1214923"/>
              <a:gd name="connsiteY63" fmla="*/ 1484281 h 1691662"/>
              <a:gd name="connsiteX64" fmla="*/ 187303 w 1214923"/>
              <a:gd name="connsiteY64" fmla="*/ 1499140 h 1691662"/>
              <a:gd name="connsiteX65" fmla="*/ 490673 w 1214923"/>
              <a:gd name="connsiteY65" fmla="*/ 1673352 h 1691662"/>
              <a:gd name="connsiteX66" fmla="*/ 767123 w 1214923"/>
              <a:gd name="connsiteY66" fmla="*/ 1677527 h 1691662"/>
              <a:gd name="connsiteX67" fmla="*/ 967500 w 1214923"/>
              <a:gd name="connsiteY67" fmla="*/ 1594485 h 1691662"/>
              <a:gd name="connsiteX68" fmla="*/ 1152566 w 1214923"/>
              <a:gd name="connsiteY68" fmla="*/ 1394460 h 1691662"/>
              <a:gd name="connsiteX69" fmla="*/ 918822 w 1214923"/>
              <a:gd name="connsiteY69" fmla="*/ 1363507 h 1691662"/>
              <a:gd name="connsiteX70" fmla="*/ 802904 w 1214923"/>
              <a:gd name="connsiteY70" fmla="*/ 1350454 h 1691662"/>
              <a:gd name="connsiteX71" fmla="*/ 841956 w 1214923"/>
              <a:gd name="connsiteY71" fmla="*/ 1326547 h 1691662"/>
              <a:gd name="connsiteX72" fmla="*/ 1018286 w 1214923"/>
              <a:gd name="connsiteY72" fmla="*/ 1315425 h 1691662"/>
              <a:gd name="connsiteX73" fmla="*/ 980354 w 1214923"/>
              <a:gd name="connsiteY73" fmla="*/ 1268921 h 1691662"/>
              <a:gd name="connsiteX74" fmla="*/ 1091488 w 1214923"/>
              <a:gd name="connsiteY74" fmla="*/ 1221043 h 1691662"/>
              <a:gd name="connsiteX75" fmla="*/ 896580 w 1214923"/>
              <a:gd name="connsiteY75" fmla="*/ 1032638 h 1691662"/>
              <a:gd name="connsiteX76" fmla="*/ 1193429 w 1214923"/>
              <a:gd name="connsiteY76" fmla="*/ 899446 h 1691662"/>
              <a:gd name="connsiteX77" fmla="*/ 759089 w 1214923"/>
              <a:gd name="connsiteY77" fmla="*/ 61246 h 1691662"/>
              <a:gd name="connsiteX78" fmla="*/ 720989 w 1214923"/>
              <a:gd name="connsiteY78" fmla="*/ 145828 h 1691662"/>
              <a:gd name="connsiteX79" fmla="*/ 759089 w 1214923"/>
              <a:gd name="connsiteY79" fmla="*/ 61436 h 1691662"/>
              <a:gd name="connsiteX80" fmla="*/ 759089 w 1214923"/>
              <a:gd name="connsiteY80" fmla="*/ 61246 h 1691662"/>
              <a:gd name="connsiteX81" fmla="*/ 363611 w 1214923"/>
              <a:gd name="connsiteY81" fmla="*/ 545783 h 1691662"/>
              <a:gd name="connsiteX82" fmla="*/ 348275 w 1214923"/>
              <a:gd name="connsiteY82" fmla="*/ 553498 h 1691662"/>
              <a:gd name="connsiteX83" fmla="*/ 363611 w 1214923"/>
              <a:gd name="connsiteY83" fmla="*/ 545783 h 1691662"/>
              <a:gd name="connsiteX84" fmla="*/ 232451 w 1214923"/>
              <a:gd name="connsiteY84" fmla="*/ 523113 h 1691662"/>
              <a:gd name="connsiteX85" fmla="*/ 254694 w 1214923"/>
              <a:gd name="connsiteY85" fmla="*/ 664096 h 1691662"/>
              <a:gd name="connsiteX86" fmla="*/ 232451 w 1214923"/>
              <a:gd name="connsiteY86" fmla="*/ 523113 h 1691662"/>
              <a:gd name="connsiteX87" fmla="*/ 340084 w 1214923"/>
              <a:gd name="connsiteY87" fmla="*/ 692277 h 1691662"/>
              <a:gd name="connsiteX88" fmla="*/ 470767 w 1214923"/>
              <a:gd name="connsiteY88" fmla="*/ 684562 h 1691662"/>
              <a:gd name="connsiteX89" fmla="*/ 340084 w 1214923"/>
              <a:gd name="connsiteY89" fmla="*/ 691896 h 1691662"/>
              <a:gd name="connsiteX90" fmla="*/ 340084 w 1214923"/>
              <a:gd name="connsiteY90" fmla="*/ 692277 h 1691662"/>
              <a:gd name="connsiteX91" fmla="*/ 382375 w 1214923"/>
              <a:gd name="connsiteY91" fmla="*/ 615410 h 1691662"/>
              <a:gd name="connsiteX92" fmla="*/ 516868 w 1214923"/>
              <a:gd name="connsiteY92" fmla="*/ 688372 h 1691662"/>
              <a:gd name="connsiteX93" fmla="*/ 382661 w 1214923"/>
              <a:gd name="connsiteY93" fmla="*/ 615029 h 1691662"/>
              <a:gd name="connsiteX94" fmla="*/ 382375 w 1214923"/>
              <a:gd name="connsiteY94" fmla="*/ 615410 h 1691662"/>
              <a:gd name="connsiteX95" fmla="*/ 201400 w 1214923"/>
              <a:gd name="connsiteY95" fmla="*/ 907542 h 1691662"/>
              <a:gd name="connsiteX96" fmla="*/ 163300 w 1214923"/>
              <a:gd name="connsiteY96" fmla="*/ 838295 h 1691662"/>
              <a:gd name="connsiteX97" fmla="*/ 201686 w 1214923"/>
              <a:gd name="connsiteY97" fmla="*/ 907161 h 1691662"/>
              <a:gd name="connsiteX98" fmla="*/ 201400 w 1214923"/>
              <a:gd name="connsiteY98" fmla="*/ 907542 h 1691662"/>
              <a:gd name="connsiteX99" fmla="*/ 97811 w 1214923"/>
              <a:gd name="connsiteY99" fmla="*/ 1285557 h 1691662"/>
              <a:gd name="connsiteX100" fmla="*/ 123279 w 1214923"/>
              <a:gd name="connsiteY100" fmla="*/ 1264178 h 1691662"/>
              <a:gd name="connsiteX101" fmla="*/ 231975 w 1214923"/>
              <a:gd name="connsiteY101" fmla="*/ 1341501 h 1691662"/>
              <a:gd name="connsiteX102" fmla="*/ 97811 w 1214923"/>
              <a:gd name="connsiteY102" fmla="*/ 1285557 h 1691662"/>
              <a:gd name="connsiteX103" fmla="*/ 232928 w 1214923"/>
              <a:gd name="connsiteY103" fmla="*/ 1376077 h 1691662"/>
              <a:gd name="connsiteX104" fmla="*/ 279029 w 1214923"/>
              <a:gd name="connsiteY104" fmla="*/ 1379887 h 1691662"/>
              <a:gd name="connsiteX105" fmla="*/ 232451 w 1214923"/>
              <a:gd name="connsiteY105" fmla="*/ 1376077 h 1691662"/>
              <a:gd name="connsiteX106" fmla="*/ 232928 w 1214923"/>
              <a:gd name="connsiteY106" fmla="*/ 1376077 h 1691662"/>
              <a:gd name="connsiteX107" fmla="*/ 856244 w 1214923"/>
              <a:gd name="connsiteY107" fmla="*/ 715613 h 1691662"/>
              <a:gd name="connsiteX108" fmla="*/ 817635 w 1214923"/>
              <a:gd name="connsiteY108" fmla="*/ 708913 h 1691662"/>
              <a:gd name="connsiteX109" fmla="*/ 721084 w 1214923"/>
              <a:gd name="connsiteY109" fmla="*/ 657225 h 1691662"/>
              <a:gd name="connsiteX110" fmla="*/ 855767 w 1214923"/>
              <a:gd name="connsiteY110" fmla="*/ 715613 h 1691662"/>
              <a:gd name="connsiteX111" fmla="*/ 856244 w 1214923"/>
              <a:gd name="connsiteY111" fmla="*/ 715613 h 1691662"/>
              <a:gd name="connsiteX112" fmla="*/ 663458 w 1214923"/>
              <a:gd name="connsiteY112" fmla="*/ 722662 h 1691662"/>
              <a:gd name="connsiteX113" fmla="*/ 644408 w 1214923"/>
              <a:gd name="connsiteY113" fmla="*/ 807149 h 1691662"/>
              <a:gd name="connsiteX114" fmla="*/ 662981 w 1214923"/>
              <a:gd name="connsiteY114" fmla="*/ 723138 h 1691662"/>
              <a:gd name="connsiteX115" fmla="*/ 663458 w 1214923"/>
              <a:gd name="connsiteY115" fmla="*/ 722662 h 1691662"/>
              <a:gd name="connsiteX116" fmla="*/ 628882 w 1214923"/>
              <a:gd name="connsiteY116" fmla="*/ 753332 h 1691662"/>
              <a:gd name="connsiteX117" fmla="*/ 655742 w 1214923"/>
              <a:gd name="connsiteY117" fmla="*/ 726472 h 1691662"/>
              <a:gd name="connsiteX118" fmla="*/ 628406 w 1214923"/>
              <a:gd name="connsiteY118" fmla="*/ 753332 h 1691662"/>
              <a:gd name="connsiteX119" fmla="*/ 628882 w 1214923"/>
              <a:gd name="connsiteY119" fmla="*/ 753332 h 1691662"/>
              <a:gd name="connsiteX120" fmla="*/ 771090 w 1214923"/>
              <a:gd name="connsiteY120" fmla="*/ 757237 h 1691662"/>
              <a:gd name="connsiteX121" fmla="*/ 690318 w 1214923"/>
              <a:gd name="connsiteY121" fmla="*/ 822579 h 1691662"/>
              <a:gd name="connsiteX122" fmla="*/ 770614 w 1214923"/>
              <a:gd name="connsiteY122" fmla="*/ 757237 h 1691662"/>
              <a:gd name="connsiteX123" fmla="*/ 771090 w 1214923"/>
              <a:gd name="connsiteY123" fmla="*/ 757237 h 1691662"/>
              <a:gd name="connsiteX124" fmla="*/ 759565 w 1214923"/>
              <a:gd name="connsiteY124" fmla="*/ 538162 h 1691662"/>
              <a:gd name="connsiteX125" fmla="*/ 851767 w 1214923"/>
              <a:gd name="connsiteY125" fmla="*/ 480536 h 1691662"/>
              <a:gd name="connsiteX126" fmla="*/ 759089 w 1214923"/>
              <a:gd name="connsiteY126" fmla="*/ 538067 h 1691662"/>
              <a:gd name="connsiteX127" fmla="*/ 759565 w 1214923"/>
              <a:gd name="connsiteY127" fmla="*/ 538162 h 1691662"/>
              <a:gd name="connsiteX128" fmla="*/ 868213 w 1214923"/>
              <a:gd name="connsiteY128" fmla="*/ 356761 h 1691662"/>
              <a:gd name="connsiteX129" fmla="*/ 812619 w 1214923"/>
              <a:gd name="connsiteY129" fmla="*/ 442055 h 1691662"/>
              <a:gd name="connsiteX130" fmla="*/ 868213 w 1214923"/>
              <a:gd name="connsiteY130" fmla="*/ 356761 h 1691662"/>
              <a:gd name="connsiteX131" fmla="*/ 681841 w 1214923"/>
              <a:gd name="connsiteY131" fmla="*/ 323088 h 1691662"/>
              <a:gd name="connsiteX132" fmla="*/ 758803 w 1214923"/>
              <a:gd name="connsiteY132" fmla="*/ 430816 h 1691662"/>
              <a:gd name="connsiteX133" fmla="*/ 643455 w 1214923"/>
              <a:gd name="connsiteY133" fmla="*/ 396145 h 1691662"/>
              <a:gd name="connsiteX134" fmla="*/ 639550 w 1214923"/>
              <a:gd name="connsiteY134" fmla="*/ 438436 h 1691662"/>
              <a:gd name="connsiteX135" fmla="*/ 682127 w 1214923"/>
              <a:gd name="connsiteY135" fmla="*/ 323088 h 1691662"/>
              <a:gd name="connsiteX136" fmla="*/ 681841 w 1214923"/>
              <a:gd name="connsiteY136" fmla="*/ 323088 h 1691662"/>
              <a:gd name="connsiteX137" fmla="*/ 395477 w 1214923"/>
              <a:gd name="connsiteY137" fmla="*/ 216638 h 1691662"/>
              <a:gd name="connsiteX138" fmla="*/ 432956 w 1214923"/>
              <a:gd name="connsiteY138" fmla="*/ 194566 h 1691662"/>
              <a:gd name="connsiteX139" fmla="*/ 564476 w 1214923"/>
              <a:gd name="connsiteY139" fmla="*/ 247666 h 1691662"/>
              <a:gd name="connsiteX140" fmla="*/ 558873 w 1214923"/>
              <a:gd name="connsiteY140" fmla="*/ 299942 h 1691662"/>
              <a:gd name="connsiteX141" fmla="*/ 395477 w 1214923"/>
              <a:gd name="connsiteY141" fmla="*/ 216638 h 1691662"/>
              <a:gd name="connsiteX142" fmla="*/ 470767 w 1214923"/>
              <a:gd name="connsiteY142" fmla="*/ 361188 h 1691662"/>
              <a:gd name="connsiteX143" fmla="*/ 566874 w 1214923"/>
              <a:gd name="connsiteY143" fmla="*/ 503396 h 1691662"/>
              <a:gd name="connsiteX144" fmla="*/ 470767 w 1214923"/>
              <a:gd name="connsiteY144" fmla="*/ 361188 h 1691662"/>
              <a:gd name="connsiteX145" fmla="*/ 632216 w 1214923"/>
              <a:gd name="connsiteY145" fmla="*/ 475419 h 1691662"/>
              <a:gd name="connsiteX146" fmla="*/ 759089 w 1214923"/>
              <a:gd name="connsiteY146" fmla="*/ 438055 h 1691662"/>
              <a:gd name="connsiteX147" fmla="*/ 640217 w 1214923"/>
              <a:gd name="connsiteY147" fmla="*/ 641593 h 1691662"/>
              <a:gd name="connsiteX148" fmla="*/ 622468 w 1214923"/>
              <a:gd name="connsiteY148" fmla="*/ 453581 h 1691662"/>
              <a:gd name="connsiteX149" fmla="*/ 632216 w 1214923"/>
              <a:gd name="connsiteY149" fmla="*/ 475419 h 1691662"/>
              <a:gd name="connsiteX150" fmla="*/ 686032 w 1214923"/>
              <a:gd name="connsiteY150" fmla="*/ 837819 h 1691662"/>
              <a:gd name="connsiteX151" fmla="*/ 628310 w 1214923"/>
              <a:gd name="connsiteY151" fmla="*/ 930116 h 1691662"/>
              <a:gd name="connsiteX152" fmla="*/ 686032 w 1214923"/>
              <a:gd name="connsiteY152" fmla="*/ 837914 h 1691662"/>
              <a:gd name="connsiteX153" fmla="*/ 686032 w 1214923"/>
              <a:gd name="connsiteY153" fmla="*/ 837819 h 1691662"/>
              <a:gd name="connsiteX154" fmla="*/ 743658 w 1214923"/>
              <a:gd name="connsiteY154" fmla="*/ 1291400 h 1691662"/>
              <a:gd name="connsiteX155" fmla="*/ 547634 w 1214923"/>
              <a:gd name="connsiteY155" fmla="*/ 1206818 h 1691662"/>
              <a:gd name="connsiteX156" fmla="*/ 573446 w 1214923"/>
              <a:gd name="connsiteY156" fmla="*/ 1222439 h 1691662"/>
              <a:gd name="connsiteX157" fmla="*/ 603450 w 1214923"/>
              <a:gd name="connsiteY157" fmla="*/ 1227487 h 1691662"/>
              <a:gd name="connsiteX158" fmla="*/ 743658 w 1214923"/>
              <a:gd name="connsiteY158" fmla="*/ 1291495 h 1691662"/>
              <a:gd name="connsiteX159" fmla="*/ 743658 w 1214923"/>
              <a:gd name="connsiteY159" fmla="*/ 1291400 h 1691662"/>
              <a:gd name="connsiteX160" fmla="*/ 556465 w 1214923"/>
              <a:gd name="connsiteY160" fmla="*/ 950327 h 1691662"/>
              <a:gd name="connsiteX161" fmla="*/ 689842 w 1214923"/>
              <a:gd name="connsiteY161" fmla="*/ 1122236 h 1691662"/>
              <a:gd name="connsiteX162" fmla="*/ 568651 w 1214923"/>
              <a:gd name="connsiteY162" fmla="*/ 984541 h 1691662"/>
              <a:gd name="connsiteX163" fmla="*/ 556465 w 1214923"/>
              <a:gd name="connsiteY163" fmla="*/ 950327 h 1691662"/>
              <a:gd name="connsiteX164" fmla="*/ 351609 w 1214923"/>
              <a:gd name="connsiteY164" fmla="*/ 1045464 h 1691662"/>
              <a:gd name="connsiteX165" fmla="*/ 382375 w 1214923"/>
              <a:gd name="connsiteY165" fmla="*/ 887825 h 1691662"/>
              <a:gd name="connsiteX166" fmla="*/ 351609 w 1214923"/>
              <a:gd name="connsiteY166" fmla="*/ 1045559 h 1691662"/>
              <a:gd name="connsiteX167" fmla="*/ 351609 w 1214923"/>
              <a:gd name="connsiteY167" fmla="*/ 1045464 h 1691662"/>
              <a:gd name="connsiteX168" fmla="*/ 420761 w 1214923"/>
              <a:gd name="connsiteY168" fmla="*/ 1054969 h 1691662"/>
              <a:gd name="connsiteX169" fmla="*/ 605260 w 1214923"/>
              <a:gd name="connsiteY169" fmla="*/ 1180338 h 1691662"/>
              <a:gd name="connsiteX170" fmla="*/ 420761 w 1214923"/>
              <a:gd name="connsiteY170" fmla="*/ 1054969 h 1691662"/>
              <a:gd name="connsiteX171" fmla="*/ 366944 w 1214923"/>
              <a:gd name="connsiteY171" fmla="*/ 1414272 h 1691662"/>
              <a:gd name="connsiteX172" fmla="*/ 597640 w 1214923"/>
              <a:gd name="connsiteY172" fmla="*/ 1460468 h 1691662"/>
              <a:gd name="connsiteX173" fmla="*/ 366944 w 1214923"/>
              <a:gd name="connsiteY173" fmla="*/ 1414463 h 1691662"/>
              <a:gd name="connsiteX174" fmla="*/ 366944 w 1214923"/>
              <a:gd name="connsiteY174" fmla="*/ 1414272 h 1691662"/>
              <a:gd name="connsiteX175" fmla="*/ 597035 w 1214923"/>
              <a:gd name="connsiteY175" fmla="*/ 1664464 h 1691662"/>
              <a:gd name="connsiteX176" fmla="*/ 471148 w 1214923"/>
              <a:gd name="connsiteY176" fmla="*/ 1649777 h 1691662"/>
              <a:gd name="connsiteX177" fmla="*/ 401901 w 1214923"/>
              <a:gd name="connsiteY177" fmla="*/ 1579817 h 1691662"/>
              <a:gd name="connsiteX178" fmla="*/ 582412 w 1214923"/>
              <a:gd name="connsiteY178" fmla="*/ 1645158 h 1691662"/>
              <a:gd name="connsiteX179" fmla="*/ 597035 w 1214923"/>
              <a:gd name="connsiteY179" fmla="*/ 1664464 h 1691662"/>
              <a:gd name="connsiteX180" fmla="*/ 616785 w 1214923"/>
              <a:gd name="connsiteY180" fmla="*/ 1564196 h 1691662"/>
              <a:gd name="connsiteX181" fmla="*/ 555349 w 1214923"/>
              <a:gd name="connsiteY181" fmla="*/ 1541145 h 1691662"/>
              <a:gd name="connsiteX182" fmla="*/ 638597 w 1214923"/>
              <a:gd name="connsiteY182" fmla="*/ 1493520 h 1691662"/>
              <a:gd name="connsiteX183" fmla="*/ 752034 w 1214923"/>
              <a:gd name="connsiteY183" fmla="*/ 1535463 h 1691662"/>
              <a:gd name="connsiteX184" fmla="*/ 616785 w 1214923"/>
              <a:gd name="connsiteY184" fmla="*/ 1564386 h 1691662"/>
              <a:gd name="connsiteX185" fmla="*/ 616785 w 1214923"/>
              <a:gd name="connsiteY185" fmla="*/ 1564196 h 1691662"/>
              <a:gd name="connsiteX186" fmla="*/ 811979 w 1214923"/>
              <a:gd name="connsiteY186" fmla="*/ 1595484 h 1691662"/>
              <a:gd name="connsiteX187" fmla="*/ 812771 w 1214923"/>
              <a:gd name="connsiteY187" fmla="*/ 1652594 h 1691662"/>
              <a:gd name="connsiteX188" fmla="*/ 704225 w 1214923"/>
              <a:gd name="connsiteY188" fmla="*/ 1665256 h 1691662"/>
              <a:gd name="connsiteX189" fmla="*/ 651942 w 1214923"/>
              <a:gd name="connsiteY189" fmla="*/ 1653111 h 1691662"/>
              <a:gd name="connsiteX190" fmla="*/ 811979 w 1214923"/>
              <a:gd name="connsiteY190" fmla="*/ 1595484 h 1691662"/>
              <a:gd name="connsiteX191" fmla="*/ 857863 w 1214923"/>
              <a:gd name="connsiteY191" fmla="*/ 1591056 h 1691662"/>
              <a:gd name="connsiteX192" fmla="*/ 838813 w 1214923"/>
              <a:gd name="connsiteY192" fmla="*/ 1568958 h 1691662"/>
              <a:gd name="connsiteX193" fmla="*/ 836146 w 1214923"/>
              <a:gd name="connsiteY193" fmla="*/ 1564291 h 1691662"/>
              <a:gd name="connsiteX194" fmla="*/ 955179 w 1214923"/>
              <a:gd name="connsiteY194" fmla="*/ 1500720 h 1691662"/>
              <a:gd name="connsiteX195" fmla="*/ 1066493 w 1214923"/>
              <a:gd name="connsiteY195" fmla="*/ 1492065 h 1691662"/>
              <a:gd name="connsiteX196" fmla="*/ 857863 w 1214923"/>
              <a:gd name="connsiteY196" fmla="*/ 1591247 h 1691662"/>
              <a:gd name="connsiteX197" fmla="*/ 857863 w 1214923"/>
              <a:gd name="connsiteY197" fmla="*/ 1591056 h 1691662"/>
              <a:gd name="connsiteX198" fmla="*/ 1054979 w 1214923"/>
              <a:gd name="connsiteY198" fmla="*/ 1445037 h 1691662"/>
              <a:gd name="connsiteX199" fmla="*/ 916632 w 1214923"/>
              <a:gd name="connsiteY199" fmla="*/ 1468184 h 1691662"/>
              <a:gd name="connsiteX200" fmla="*/ 1028170 w 1214923"/>
              <a:gd name="connsiteY200" fmla="*/ 1445228 h 1691662"/>
              <a:gd name="connsiteX201" fmla="*/ 1054979 w 1214923"/>
              <a:gd name="connsiteY201" fmla="*/ 1445037 h 1691662"/>
              <a:gd name="connsiteX202" fmla="*/ 862816 w 1214923"/>
              <a:gd name="connsiteY202" fmla="*/ 1410462 h 1691662"/>
              <a:gd name="connsiteX203" fmla="*/ 647551 w 1214923"/>
              <a:gd name="connsiteY203" fmla="*/ 1448562 h 1691662"/>
              <a:gd name="connsiteX204" fmla="*/ 862816 w 1214923"/>
              <a:gd name="connsiteY204" fmla="*/ 1410653 h 1691662"/>
              <a:gd name="connsiteX205" fmla="*/ 862816 w 1214923"/>
              <a:gd name="connsiteY205" fmla="*/ 1410462 h 1691662"/>
              <a:gd name="connsiteX206" fmla="*/ 689842 w 1214923"/>
              <a:gd name="connsiteY206" fmla="*/ 1391412 h 1691662"/>
              <a:gd name="connsiteX207" fmla="*/ 924347 w 1214923"/>
              <a:gd name="connsiteY207" fmla="*/ 1306830 h 1691662"/>
              <a:gd name="connsiteX208" fmla="*/ 689842 w 1214923"/>
              <a:gd name="connsiteY208" fmla="*/ 1391412 h 1691662"/>
              <a:gd name="connsiteX209" fmla="*/ 1162663 w 1214923"/>
              <a:gd name="connsiteY209" fmla="*/ 1057085 h 1691662"/>
              <a:gd name="connsiteX210" fmla="*/ 1148756 w 1214923"/>
              <a:gd name="connsiteY210" fmla="*/ 1134428 h 1691662"/>
              <a:gd name="connsiteX211" fmla="*/ 1066841 w 1214923"/>
              <a:gd name="connsiteY211" fmla="*/ 1139762 h 1691662"/>
              <a:gd name="connsiteX212" fmla="*/ 1035790 w 1214923"/>
              <a:gd name="connsiteY212" fmla="*/ 1087755 h 1691662"/>
              <a:gd name="connsiteX213" fmla="*/ 1162663 w 1214923"/>
              <a:gd name="connsiteY213" fmla="*/ 1057085 h 1691662"/>
              <a:gd name="connsiteX214" fmla="*/ 987913 w 1214923"/>
              <a:gd name="connsiteY214" fmla="*/ 1181170 h 1691662"/>
              <a:gd name="connsiteX215" fmla="*/ 958923 w 1214923"/>
              <a:gd name="connsiteY215" fmla="*/ 1264444 h 1691662"/>
              <a:gd name="connsiteX216" fmla="*/ 905107 w 1214923"/>
              <a:gd name="connsiteY216" fmla="*/ 1118330 h 1691662"/>
              <a:gd name="connsiteX217" fmla="*/ 987913 w 1214923"/>
              <a:gd name="connsiteY217" fmla="*/ 1181170 h 1691662"/>
              <a:gd name="connsiteX0" fmla="*/ 1193429 w 1214923"/>
              <a:gd name="connsiteY0" fmla="*/ 899446 h 1691662"/>
              <a:gd name="connsiteX1" fmla="*/ 1157319 w 1214923"/>
              <a:gd name="connsiteY1" fmla="*/ 831924 h 1691662"/>
              <a:gd name="connsiteX2" fmla="*/ 1019985 w 1214923"/>
              <a:gd name="connsiteY2" fmla="*/ 885740 h 1691662"/>
              <a:gd name="connsiteX3" fmla="*/ 963019 w 1214923"/>
              <a:gd name="connsiteY3" fmla="*/ 860965 h 1691662"/>
              <a:gd name="connsiteX4" fmla="*/ 1035980 w 1214923"/>
              <a:gd name="connsiteY4" fmla="*/ 795623 h 1691662"/>
              <a:gd name="connsiteX5" fmla="*/ 893772 w 1214923"/>
              <a:gd name="connsiteY5" fmla="*/ 930212 h 1691662"/>
              <a:gd name="connsiteX6" fmla="*/ 951398 w 1214923"/>
              <a:gd name="connsiteY6" fmla="*/ 937927 h 1691662"/>
              <a:gd name="connsiteX7" fmla="*/ 862911 w 1214923"/>
              <a:gd name="connsiteY7" fmla="*/ 964787 h 1691662"/>
              <a:gd name="connsiteX8" fmla="*/ 813000 w 1214923"/>
              <a:gd name="connsiteY8" fmla="*/ 991648 h 1691662"/>
              <a:gd name="connsiteX9" fmla="*/ 905202 w 1214923"/>
              <a:gd name="connsiteY9" fmla="*/ 872585 h 1691662"/>
              <a:gd name="connsiteX10" fmla="*/ 1062841 w 1214923"/>
              <a:gd name="connsiteY10" fmla="*/ 784098 h 1691662"/>
              <a:gd name="connsiteX11" fmla="*/ 1113873 w 1214923"/>
              <a:gd name="connsiteY11" fmla="*/ 670346 h 1691662"/>
              <a:gd name="connsiteX12" fmla="*/ 1028265 w 1214923"/>
              <a:gd name="connsiteY12" fmla="*/ 722567 h 1691662"/>
              <a:gd name="connsiteX13" fmla="*/ 1003881 w 1214923"/>
              <a:gd name="connsiteY13" fmla="*/ 692468 h 1691662"/>
              <a:gd name="connsiteX14" fmla="*/ 1005881 w 1214923"/>
              <a:gd name="connsiteY14" fmla="*/ 661511 h 1691662"/>
              <a:gd name="connsiteX15" fmla="*/ 1065794 w 1214923"/>
              <a:gd name="connsiteY15" fmla="*/ 651415 h 1691662"/>
              <a:gd name="connsiteX16" fmla="*/ 1087938 w 1214923"/>
              <a:gd name="connsiteY16" fmla="*/ 638205 h 1691662"/>
              <a:gd name="connsiteX17" fmla="*/ 739848 w 1214923"/>
              <a:gd name="connsiteY17" fmla="*/ 595694 h 1691662"/>
              <a:gd name="connsiteX18" fmla="*/ 716893 w 1214923"/>
              <a:gd name="connsiteY18" fmla="*/ 318992 h 1691662"/>
              <a:gd name="connsiteX19" fmla="*/ 920537 w 1214923"/>
              <a:gd name="connsiteY19" fmla="*/ 246031 h 1691662"/>
              <a:gd name="connsiteX20" fmla="*/ 682412 w 1214923"/>
              <a:gd name="connsiteY20" fmla="*/ 238316 h 1691662"/>
              <a:gd name="connsiteX21" fmla="*/ 928538 w 1214923"/>
              <a:gd name="connsiteY21" fmla="*/ 226790 h 1691662"/>
              <a:gd name="connsiteX22" fmla="*/ 720893 w 1214923"/>
              <a:gd name="connsiteY22" fmla="*/ 196025 h 1691662"/>
              <a:gd name="connsiteX23" fmla="*/ 736229 w 1214923"/>
              <a:gd name="connsiteY23" fmla="*/ 49911 h 1691662"/>
              <a:gd name="connsiteX24" fmla="*/ 663267 w 1214923"/>
              <a:gd name="connsiteY24" fmla="*/ 0 h 1691662"/>
              <a:gd name="connsiteX25" fmla="*/ 625167 w 1214923"/>
              <a:gd name="connsiteY25" fmla="*/ 103727 h 1691662"/>
              <a:gd name="connsiteX26" fmla="*/ 625167 w 1214923"/>
              <a:gd name="connsiteY26" fmla="*/ 288322 h 1691662"/>
              <a:gd name="connsiteX27" fmla="*/ 336845 w 1214923"/>
              <a:gd name="connsiteY27" fmla="*/ 261366 h 1691662"/>
              <a:gd name="connsiteX28" fmla="*/ 367611 w 1214923"/>
              <a:gd name="connsiteY28" fmla="*/ 307467 h 1691662"/>
              <a:gd name="connsiteX29" fmla="*/ 579066 w 1214923"/>
              <a:gd name="connsiteY29" fmla="*/ 615029 h 1691662"/>
              <a:gd name="connsiteX30" fmla="*/ 263884 w 1214923"/>
              <a:gd name="connsiteY30" fmla="*/ 496585 h 1691662"/>
              <a:gd name="connsiteX31" fmla="*/ 233118 w 1214923"/>
              <a:gd name="connsiteY31" fmla="*/ 714947 h 1691662"/>
              <a:gd name="connsiteX32" fmla="*/ 532965 w 1214923"/>
              <a:gd name="connsiteY32" fmla="*/ 807149 h 1691662"/>
              <a:gd name="connsiteX33" fmla="*/ 502390 w 1214923"/>
              <a:gd name="connsiteY33" fmla="*/ 816184 h 1691662"/>
              <a:gd name="connsiteX34" fmla="*/ 464290 w 1214923"/>
              <a:gd name="connsiteY34" fmla="*/ 772763 h 1691662"/>
              <a:gd name="connsiteX35" fmla="*/ 375231 w 1214923"/>
              <a:gd name="connsiteY35" fmla="*/ 788670 h 1691662"/>
              <a:gd name="connsiteX36" fmla="*/ 418189 w 1214923"/>
              <a:gd name="connsiteY36" fmla="*/ 826770 h 1691662"/>
              <a:gd name="connsiteX37" fmla="*/ 333607 w 1214923"/>
              <a:gd name="connsiteY37" fmla="*/ 826770 h 1691662"/>
              <a:gd name="connsiteX38" fmla="*/ 276457 w 1214923"/>
              <a:gd name="connsiteY38" fmla="*/ 857536 h 1691662"/>
              <a:gd name="connsiteX39" fmla="*/ 288458 w 1214923"/>
              <a:gd name="connsiteY39" fmla="*/ 766001 h 1691662"/>
              <a:gd name="connsiteX40" fmla="*/ 138059 w 1214923"/>
              <a:gd name="connsiteY40" fmla="*/ 911352 h 1691662"/>
              <a:gd name="connsiteX41" fmla="*/ 237976 w 1214923"/>
              <a:gd name="connsiteY41" fmla="*/ 961358 h 1691662"/>
              <a:gd name="connsiteX42" fmla="*/ 75102 w 1214923"/>
              <a:gd name="connsiteY42" fmla="*/ 1025783 h 1691662"/>
              <a:gd name="connsiteX43" fmla="*/ 80432 w 1214923"/>
              <a:gd name="connsiteY43" fmla="*/ 915162 h 1691662"/>
              <a:gd name="connsiteX44" fmla="*/ 91958 w 1214923"/>
              <a:gd name="connsiteY44" fmla="*/ 1107377 h 1691662"/>
              <a:gd name="connsiteX45" fmla="*/ 214925 w 1214923"/>
              <a:gd name="connsiteY45" fmla="*/ 1157383 h 1691662"/>
              <a:gd name="connsiteX46" fmla="*/ 322463 w 1214923"/>
              <a:gd name="connsiteY46" fmla="*/ 1228161 h 1691662"/>
              <a:gd name="connsiteX47" fmla="*/ 235145 w 1214923"/>
              <a:gd name="connsiteY47" fmla="*/ 1221759 h 1691662"/>
              <a:gd name="connsiteX48" fmla="*/ 267875 w 1214923"/>
              <a:gd name="connsiteY48" fmla="*/ 1263023 h 1691662"/>
              <a:gd name="connsiteX49" fmla="*/ 395615 w 1214923"/>
              <a:gd name="connsiteY49" fmla="*/ 1319117 h 1691662"/>
              <a:gd name="connsiteX50" fmla="*/ 322827 w 1214923"/>
              <a:gd name="connsiteY50" fmla="*/ 1338837 h 1691662"/>
              <a:gd name="connsiteX51" fmla="*/ 247492 w 1214923"/>
              <a:gd name="connsiteY51" fmla="*/ 1296725 h 1691662"/>
              <a:gd name="connsiteX52" fmla="*/ 229880 w 1214923"/>
              <a:gd name="connsiteY52" fmla="*/ 1312259 h 1691662"/>
              <a:gd name="connsiteX53" fmla="*/ 146155 w 1214923"/>
              <a:gd name="connsiteY53" fmla="*/ 1230344 h 1691662"/>
              <a:gd name="connsiteX54" fmla="*/ 115389 w 1214923"/>
              <a:gd name="connsiteY54" fmla="*/ 1430369 h 1691662"/>
              <a:gd name="connsiteX55" fmla="*/ 349799 w 1214923"/>
              <a:gd name="connsiteY55" fmla="*/ 1480280 h 1691662"/>
              <a:gd name="connsiteX56" fmla="*/ 299507 w 1214923"/>
              <a:gd name="connsiteY56" fmla="*/ 1464659 h 1691662"/>
              <a:gd name="connsiteX57" fmla="*/ 318374 w 1214923"/>
              <a:gd name="connsiteY57" fmla="*/ 1496562 h 1691662"/>
              <a:gd name="connsiteX58" fmla="*/ 388280 w 1214923"/>
              <a:gd name="connsiteY58" fmla="*/ 1545717 h 1691662"/>
              <a:gd name="connsiteX59" fmla="*/ 348847 w 1214923"/>
              <a:gd name="connsiteY59" fmla="*/ 1542479 h 1691662"/>
              <a:gd name="connsiteX60" fmla="*/ 255883 w 1214923"/>
              <a:gd name="connsiteY60" fmla="*/ 1502664 h 1691662"/>
              <a:gd name="connsiteX61" fmla="*/ 255883 w 1214923"/>
              <a:gd name="connsiteY61" fmla="*/ 1502664 h 1691662"/>
              <a:gd name="connsiteX62" fmla="*/ 239976 w 1214923"/>
              <a:gd name="connsiteY62" fmla="*/ 1484281 h 1691662"/>
              <a:gd name="connsiteX63" fmla="*/ 203495 w 1214923"/>
              <a:gd name="connsiteY63" fmla="*/ 1484281 h 1691662"/>
              <a:gd name="connsiteX64" fmla="*/ 187303 w 1214923"/>
              <a:gd name="connsiteY64" fmla="*/ 1499140 h 1691662"/>
              <a:gd name="connsiteX65" fmla="*/ 490673 w 1214923"/>
              <a:gd name="connsiteY65" fmla="*/ 1673352 h 1691662"/>
              <a:gd name="connsiteX66" fmla="*/ 767123 w 1214923"/>
              <a:gd name="connsiteY66" fmla="*/ 1677527 h 1691662"/>
              <a:gd name="connsiteX67" fmla="*/ 967500 w 1214923"/>
              <a:gd name="connsiteY67" fmla="*/ 1594485 h 1691662"/>
              <a:gd name="connsiteX68" fmla="*/ 1152566 w 1214923"/>
              <a:gd name="connsiteY68" fmla="*/ 1394460 h 1691662"/>
              <a:gd name="connsiteX69" fmla="*/ 918822 w 1214923"/>
              <a:gd name="connsiteY69" fmla="*/ 1363507 h 1691662"/>
              <a:gd name="connsiteX70" fmla="*/ 802904 w 1214923"/>
              <a:gd name="connsiteY70" fmla="*/ 1350454 h 1691662"/>
              <a:gd name="connsiteX71" fmla="*/ 841956 w 1214923"/>
              <a:gd name="connsiteY71" fmla="*/ 1326547 h 1691662"/>
              <a:gd name="connsiteX72" fmla="*/ 1018286 w 1214923"/>
              <a:gd name="connsiteY72" fmla="*/ 1315425 h 1691662"/>
              <a:gd name="connsiteX73" fmla="*/ 980354 w 1214923"/>
              <a:gd name="connsiteY73" fmla="*/ 1268921 h 1691662"/>
              <a:gd name="connsiteX74" fmla="*/ 1091488 w 1214923"/>
              <a:gd name="connsiteY74" fmla="*/ 1221043 h 1691662"/>
              <a:gd name="connsiteX75" fmla="*/ 896580 w 1214923"/>
              <a:gd name="connsiteY75" fmla="*/ 1032638 h 1691662"/>
              <a:gd name="connsiteX76" fmla="*/ 1193429 w 1214923"/>
              <a:gd name="connsiteY76" fmla="*/ 899446 h 1691662"/>
              <a:gd name="connsiteX77" fmla="*/ 759089 w 1214923"/>
              <a:gd name="connsiteY77" fmla="*/ 61246 h 1691662"/>
              <a:gd name="connsiteX78" fmla="*/ 720989 w 1214923"/>
              <a:gd name="connsiteY78" fmla="*/ 145828 h 1691662"/>
              <a:gd name="connsiteX79" fmla="*/ 759089 w 1214923"/>
              <a:gd name="connsiteY79" fmla="*/ 61436 h 1691662"/>
              <a:gd name="connsiteX80" fmla="*/ 759089 w 1214923"/>
              <a:gd name="connsiteY80" fmla="*/ 61246 h 1691662"/>
              <a:gd name="connsiteX81" fmla="*/ 363611 w 1214923"/>
              <a:gd name="connsiteY81" fmla="*/ 545783 h 1691662"/>
              <a:gd name="connsiteX82" fmla="*/ 348275 w 1214923"/>
              <a:gd name="connsiteY82" fmla="*/ 553498 h 1691662"/>
              <a:gd name="connsiteX83" fmla="*/ 363611 w 1214923"/>
              <a:gd name="connsiteY83" fmla="*/ 545783 h 1691662"/>
              <a:gd name="connsiteX84" fmla="*/ 232451 w 1214923"/>
              <a:gd name="connsiteY84" fmla="*/ 523113 h 1691662"/>
              <a:gd name="connsiteX85" fmla="*/ 254694 w 1214923"/>
              <a:gd name="connsiteY85" fmla="*/ 664096 h 1691662"/>
              <a:gd name="connsiteX86" fmla="*/ 232451 w 1214923"/>
              <a:gd name="connsiteY86" fmla="*/ 523113 h 1691662"/>
              <a:gd name="connsiteX87" fmla="*/ 340084 w 1214923"/>
              <a:gd name="connsiteY87" fmla="*/ 692277 h 1691662"/>
              <a:gd name="connsiteX88" fmla="*/ 470767 w 1214923"/>
              <a:gd name="connsiteY88" fmla="*/ 684562 h 1691662"/>
              <a:gd name="connsiteX89" fmla="*/ 340084 w 1214923"/>
              <a:gd name="connsiteY89" fmla="*/ 691896 h 1691662"/>
              <a:gd name="connsiteX90" fmla="*/ 340084 w 1214923"/>
              <a:gd name="connsiteY90" fmla="*/ 692277 h 1691662"/>
              <a:gd name="connsiteX91" fmla="*/ 382375 w 1214923"/>
              <a:gd name="connsiteY91" fmla="*/ 615410 h 1691662"/>
              <a:gd name="connsiteX92" fmla="*/ 516868 w 1214923"/>
              <a:gd name="connsiteY92" fmla="*/ 688372 h 1691662"/>
              <a:gd name="connsiteX93" fmla="*/ 382661 w 1214923"/>
              <a:gd name="connsiteY93" fmla="*/ 615029 h 1691662"/>
              <a:gd name="connsiteX94" fmla="*/ 382375 w 1214923"/>
              <a:gd name="connsiteY94" fmla="*/ 615410 h 1691662"/>
              <a:gd name="connsiteX95" fmla="*/ 201400 w 1214923"/>
              <a:gd name="connsiteY95" fmla="*/ 907542 h 1691662"/>
              <a:gd name="connsiteX96" fmla="*/ 163300 w 1214923"/>
              <a:gd name="connsiteY96" fmla="*/ 838295 h 1691662"/>
              <a:gd name="connsiteX97" fmla="*/ 201686 w 1214923"/>
              <a:gd name="connsiteY97" fmla="*/ 907161 h 1691662"/>
              <a:gd name="connsiteX98" fmla="*/ 201400 w 1214923"/>
              <a:gd name="connsiteY98" fmla="*/ 907542 h 1691662"/>
              <a:gd name="connsiteX99" fmla="*/ 97811 w 1214923"/>
              <a:gd name="connsiteY99" fmla="*/ 1285557 h 1691662"/>
              <a:gd name="connsiteX100" fmla="*/ 123279 w 1214923"/>
              <a:gd name="connsiteY100" fmla="*/ 1264178 h 1691662"/>
              <a:gd name="connsiteX101" fmla="*/ 231975 w 1214923"/>
              <a:gd name="connsiteY101" fmla="*/ 1341501 h 1691662"/>
              <a:gd name="connsiteX102" fmla="*/ 97811 w 1214923"/>
              <a:gd name="connsiteY102" fmla="*/ 1285557 h 1691662"/>
              <a:gd name="connsiteX103" fmla="*/ 232928 w 1214923"/>
              <a:gd name="connsiteY103" fmla="*/ 1376077 h 1691662"/>
              <a:gd name="connsiteX104" fmla="*/ 279029 w 1214923"/>
              <a:gd name="connsiteY104" fmla="*/ 1379887 h 1691662"/>
              <a:gd name="connsiteX105" fmla="*/ 232451 w 1214923"/>
              <a:gd name="connsiteY105" fmla="*/ 1376077 h 1691662"/>
              <a:gd name="connsiteX106" fmla="*/ 232928 w 1214923"/>
              <a:gd name="connsiteY106" fmla="*/ 1376077 h 1691662"/>
              <a:gd name="connsiteX107" fmla="*/ 856244 w 1214923"/>
              <a:gd name="connsiteY107" fmla="*/ 715613 h 1691662"/>
              <a:gd name="connsiteX108" fmla="*/ 817635 w 1214923"/>
              <a:gd name="connsiteY108" fmla="*/ 708913 h 1691662"/>
              <a:gd name="connsiteX109" fmla="*/ 721084 w 1214923"/>
              <a:gd name="connsiteY109" fmla="*/ 657225 h 1691662"/>
              <a:gd name="connsiteX110" fmla="*/ 855767 w 1214923"/>
              <a:gd name="connsiteY110" fmla="*/ 715613 h 1691662"/>
              <a:gd name="connsiteX111" fmla="*/ 856244 w 1214923"/>
              <a:gd name="connsiteY111" fmla="*/ 715613 h 1691662"/>
              <a:gd name="connsiteX112" fmla="*/ 663458 w 1214923"/>
              <a:gd name="connsiteY112" fmla="*/ 722662 h 1691662"/>
              <a:gd name="connsiteX113" fmla="*/ 644408 w 1214923"/>
              <a:gd name="connsiteY113" fmla="*/ 807149 h 1691662"/>
              <a:gd name="connsiteX114" fmla="*/ 662981 w 1214923"/>
              <a:gd name="connsiteY114" fmla="*/ 723138 h 1691662"/>
              <a:gd name="connsiteX115" fmla="*/ 663458 w 1214923"/>
              <a:gd name="connsiteY115" fmla="*/ 722662 h 1691662"/>
              <a:gd name="connsiteX116" fmla="*/ 628882 w 1214923"/>
              <a:gd name="connsiteY116" fmla="*/ 753332 h 1691662"/>
              <a:gd name="connsiteX117" fmla="*/ 655742 w 1214923"/>
              <a:gd name="connsiteY117" fmla="*/ 726472 h 1691662"/>
              <a:gd name="connsiteX118" fmla="*/ 628406 w 1214923"/>
              <a:gd name="connsiteY118" fmla="*/ 753332 h 1691662"/>
              <a:gd name="connsiteX119" fmla="*/ 628882 w 1214923"/>
              <a:gd name="connsiteY119" fmla="*/ 753332 h 1691662"/>
              <a:gd name="connsiteX120" fmla="*/ 771090 w 1214923"/>
              <a:gd name="connsiteY120" fmla="*/ 757237 h 1691662"/>
              <a:gd name="connsiteX121" fmla="*/ 690318 w 1214923"/>
              <a:gd name="connsiteY121" fmla="*/ 822579 h 1691662"/>
              <a:gd name="connsiteX122" fmla="*/ 770614 w 1214923"/>
              <a:gd name="connsiteY122" fmla="*/ 757237 h 1691662"/>
              <a:gd name="connsiteX123" fmla="*/ 771090 w 1214923"/>
              <a:gd name="connsiteY123" fmla="*/ 757237 h 1691662"/>
              <a:gd name="connsiteX124" fmla="*/ 759565 w 1214923"/>
              <a:gd name="connsiteY124" fmla="*/ 538162 h 1691662"/>
              <a:gd name="connsiteX125" fmla="*/ 851767 w 1214923"/>
              <a:gd name="connsiteY125" fmla="*/ 480536 h 1691662"/>
              <a:gd name="connsiteX126" fmla="*/ 759089 w 1214923"/>
              <a:gd name="connsiteY126" fmla="*/ 538067 h 1691662"/>
              <a:gd name="connsiteX127" fmla="*/ 759565 w 1214923"/>
              <a:gd name="connsiteY127" fmla="*/ 538162 h 1691662"/>
              <a:gd name="connsiteX128" fmla="*/ 868213 w 1214923"/>
              <a:gd name="connsiteY128" fmla="*/ 356761 h 1691662"/>
              <a:gd name="connsiteX129" fmla="*/ 812619 w 1214923"/>
              <a:gd name="connsiteY129" fmla="*/ 442055 h 1691662"/>
              <a:gd name="connsiteX130" fmla="*/ 868213 w 1214923"/>
              <a:gd name="connsiteY130" fmla="*/ 356761 h 1691662"/>
              <a:gd name="connsiteX131" fmla="*/ 681841 w 1214923"/>
              <a:gd name="connsiteY131" fmla="*/ 323088 h 1691662"/>
              <a:gd name="connsiteX132" fmla="*/ 758803 w 1214923"/>
              <a:gd name="connsiteY132" fmla="*/ 430816 h 1691662"/>
              <a:gd name="connsiteX133" fmla="*/ 643455 w 1214923"/>
              <a:gd name="connsiteY133" fmla="*/ 396145 h 1691662"/>
              <a:gd name="connsiteX134" fmla="*/ 639550 w 1214923"/>
              <a:gd name="connsiteY134" fmla="*/ 438436 h 1691662"/>
              <a:gd name="connsiteX135" fmla="*/ 682127 w 1214923"/>
              <a:gd name="connsiteY135" fmla="*/ 323088 h 1691662"/>
              <a:gd name="connsiteX136" fmla="*/ 681841 w 1214923"/>
              <a:gd name="connsiteY136" fmla="*/ 323088 h 1691662"/>
              <a:gd name="connsiteX137" fmla="*/ 395477 w 1214923"/>
              <a:gd name="connsiteY137" fmla="*/ 216638 h 1691662"/>
              <a:gd name="connsiteX138" fmla="*/ 432956 w 1214923"/>
              <a:gd name="connsiteY138" fmla="*/ 194566 h 1691662"/>
              <a:gd name="connsiteX139" fmla="*/ 564476 w 1214923"/>
              <a:gd name="connsiteY139" fmla="*/ 247666 h 1691662"/>
              <a:gd name="connsiteX140" fmla="*/ 558873 w 1214923"/>
              <a:gd name="connsiteY140" fmla="*/ 299942 h 1691662"/>
              <a:gd name="connsiteX141" fmla="*/ 395477 w 1214923"/>
              <a:gd name="connsiteY141" fmla="*/ 216638 h 1691662"/>
              <a:gd name="connsiteX142" fmla="*/ 470767 w 1214923"/>
              <a:gd name="connsiteY142" fmla="*/ 361188 h 1691662"/>
              <a:gd name="connsiteX143" fmla="*/ 566874 w 1214923"/>
              <a:gd name="connsiteY143" fmla="*/ 503396 h 1691662"/>
              <a:gd name="connsiteX144" fmla="*/ 470767 w 1214923"/>
              <a:gd name="connsiteY144" fmla="*/ 361188 h 1691662"/>
              <a:gd name="connsiteX145" fmla="*/ 632216 w 1214923"/>
              <a:gd name="connsiteY145" fmla="*/ 475419 h 1691662"/>
              <a:gd name="connsiteX146" fmla="*/ 759089 w 1214923"/>
              <a:gd name="connsiteY146" fmla="*/ 438055 h 1691662"/>
              <a:gd name="connsiteX147" fmla="*/ 640217 w 1214923"/>
              <a:gd name="connsiteY147" fmla="*/ 641593 h 1691662"/>
              <a:gd name="connsiteX148" fmla="*/ 622468 w 1214923"/>
              <a:gd name="connsiteY148" fmla="*/ 453581 h 1691662"/>
              <a:gd name="connsiteX149" fmla="*/ 632216 w 1214923"/>
              <a:gd name="connsiteY149" fmla="*/ 475419 h 1691662"/>
              <a:gd name="connsiteX150" fmla="*/ 686032 w 1214923"/>
              <a:gd name="connsiteY150" fmla="*/ 837819 h 1691662"/>
              <a:gd name="connsiteX151" fmla="*/ 628310 w 1214923"/>
              <a:gd name="connsiteY151" fmla="*/ 930116 h 1691662"/>
              <a:gd name="connsiteX152" fmla="*/ 686032 w 1214923"/>
              <a:gd name="connsiteY152" fmla="*/ 837914 h 1691662"/>
              <a:gd name="connsiteX153" fmla="*/ 686032 w 1214923"/>
              <a:gd name="connsiteY153" fmla="*/ 837819 h 1691662"/>
              <a:gd name="connsiteX154" fmla="*/ 743658 w 1214923"/>
              <a:gd name="connsiteY154" fmla="*/ 1291400 h 1691662"/>
              <a:gd name="connsiteX155" fmla="*/ 547634 w 1214923"/>
              <a:gd name="connsiteY155" fmla="*/ 1206818 h 1691662"/>
              <a:gd name="connsiteX156" fmla="*/ 573446 w 1214923"/>
              <a:gd name="connsiteY156" fmla="*/ 1222439 h 1691662"/>
              <a:gd name="connsiteX157" fmla="*/ 603450 w 1214923"/>
              <a:gd name="connsiteY157" fmla="*/ 1227487 h 1691662"/>
              <a:gd name="connsiteX158" fmla="*/ 743658 w 1214923"/>
              <a:gd name="connsiteY158" fmla="*/ 1291495 h 1691662"/>
              <a:gd name="connsiteX159" fmla="*/ 743658 w 1214923"/>
              <a:gd name="connsiteY159" fmla="*/ 1291400 h 1691662"/>
              <a:gd name="connsiteX160" fmla="*/ 556465 w 1214923"/>
              <a:gd name="connsiteY160" fmla="*/ 950327 h 1691662"/>
              <a:gd name="connsiteX161" fmla="*/ 689842 w 1214923"/>
              <a:gd name="connsiteY161" fmla="*/ 1122236 h 1691662"/>
              <a:gd name="connsiteX162" fmla="*/ 568651 w 1214923"/>
              <a:gd name="connsiteY162" fmla="*/ 984541 h 1691662"/>
              <a:gd name="connsiteX163" fmla="*/ 556465 w 1214923"/>
              <a:gd name="connsiteY163" fmla="*/ 950327 h 1691662"/>
              <a:gd name="connsiteX164" fmla="*/ 351609 w 1214923"/>
              <a:gd name="connsiteY164" fmla="*/ 1045464 h 1691662"/>
              <a:gd name="connsiteX165" fmla="*/ 382375 w 1214923"/>
              <a:gd name="connsiteY165" fmla="*/ 887825 h 1691662"/>
              <a:gd name="connsiteX166" fmla="*/ 351609 w 1214923"/>
              <a:gd name="connsiteY166" fmla="*/ 1045559 h 1691662"/>
              <a:gd name="connsiteX167" fmla="*/ 351609 w 1214923"/>
              <a:gd name="connsiteY167" fmla="*/ 1045464 h 1691662"/>
              <a:gd name="connsiteX168" fmla="*/ 420761 w 1214923"/>
              <a:gd name="connsiteY168" fmla="*/ 1054969 h 1691662"/>
              <a:gd name="connsiteX169" fmla="*/ 605260 w 1214923"/>
              <a:gd name="connsiteY169" fmla="*/ 1180338 h 1691662"/>
              <a:gd name="connsiteX170" fmla="*/ 420761 w 1214923"/>
              <a:gd name="connsiteY170" fmla="*/ 1054969 h 1691662"/>
              <a:gd name="connsiteX171" fmla="*/ 366944 w 1214923"/>
              <a:gd name="connsiteY171" fmla="*/ 1414272 h 1691662"/>
              <a:gd name="connsiteX172" fmla="*/ 597640 w 1214923"/>
              <a:gd name="connsiteY172" fmla="*/ 1460468 h 1691662"/>
              <a:gd name="connsiteX173" fmla="*/ 366944 w 1214923"/>
              <a:gd name="connsiteY173" fmla="*/ 1414463 h 1691662"/>
              <a:gd name="connsiteX174" fmla="*/ 366944 w 1214923"/>
              <a:gd name="connsiteY174" fmla="*/ 1414272 h 1691662"/>
              <a:gd name="connsiteX175" fmla="*/ 597035 w 1214923"/>
              <a:gd name="connsiteY175" fmla="*/ 1664464 h 1691662"/>
              <a:gd name="connsiteX176" fmla="*/ 471148 w 1214923"/>
              <a:gd name="connsiteY176" fmla="*/ 1649777 h 1691662"/>
              <a:gd name="connsiteX177" fmla="*/ 401901 w 1214923"/>
              <a:gd name="connsiteY177" fmla="*/ 1579817 h 1691662"/>
              <a:gd name="connsiteX178" fmla="*/ 582412 w 1214923"/>
              <a:gd name="connsiteY178" fmla="*/ 1645158 h 1691662"/>
              <a:gd name="connsiteX179" fmla="*/ 597035 w 1214923"/>
              <a:gd name="connsiteY179" fmla="*/ 1664464 h 1691662"/>
              <a:gd name="connsiteX180" fmla="*/ 616785 w 1214923"/>
              <a:gd name="connsiteY180" fmla="*/ 1564196 h 1691662"/>
              <a:gd name="connsiteX181" fmla="*/ 555349 w 1214923"/>
              <a:gd name="connsiteY181" fmla="*/ 1541145 h 1691662"/>
              <a:gd name="connsiteX182" fmla="*/ 638597 w 1214923"/>
              <a:gd name="connsiteY182" fmla="*/ 1493520 h 1691662"/>
              <a:gd name="connsiteX183" fmla="*/ 752034 w 1214923"/>
              <a:gd name="connsiteY183" fmla="*/ 1535463 h 1691662"/>
              <a:gd name="connsiteX184" fmla="*/ 616785 w 1214923"/>
              <a:gd name="connsiteY184" fmla="*/ 1564386 h 1691662"/>
              <a:gd name="connsiteX185" fmla="*/ 616785 w 1214923"/>
              <a:gd name="connsiteY185" fmla="*/ 1564196 h 1691662"/>
              <a:gd name="connsiteX186" fmla="*/ 811979 w 1214923"/>
              <a:gd name="connsiteY186" fmla="*/ 1595484 h 1691662"/>
              <a:gd name="connsiteX187" fmla="*/ 843627 w 1214923"/>
              <a:gd name="connsiteY187" fmla="*/ 1657736 h 1691662"/>
              <a:gd name="connsiteX188" fmla="*/ 704225 w 1214923"/>
              <a:gd name="connsiteY188" fmla="*/ 1665256 h 1691662"/>
              <a:gd name="connsiteX189" fmla="*/ 651942 w 1214923"/>
              <a:gd name="connsiteY189" fmla="*/ 1653111 h 1691662"/>
              <a:gd name="connsiteX190" fmla="*/ 811979 w 1214923"/>
              <a:gd name="connsiteY190" fmla="*/ 1595484 h 1691662"/>
              <a:gd name="connsiteX191" fmla="*/ 857863 w 1214923"/>
              <a:gd name="connsiteY191" fmla="*/ 1591056 h 1691662"/>
              <a:gd name="connsiteX192" fmla="*/ 838813 w 1214923"/>
              <a:gd name="connsiteY192" fmla="*/ 1568958 h 1691662"/>
              <a:gd name="connsiteX193" fmla="*/ 836146 w 1214923"/>
              <a:gd name="connsiteY193" fmla="*/ 1564291 h 1691662"/>
              <a:gd name="connsiteX194" fmla="*/ 955179 w 1214923"/>
              <a:gd name="connsiteY194" fmla="*/ 1500720 h 1691662"/>
              <a:gd name="connsiteX195" fmla="*/ 1066493 w 1214923"/>
              <a:gd name="connsiteY195" fmla="*/ 1492065 h 1691662"/>
              <a:gd name="connsiteX196" fmla="*/ 857863 w 1214923"/>
              <a:gd name="connsiteY196" fmla="*/ 1591247 h 1691662"/>
              <a:gd name="connsiteX197" fmla="*/ 857863 w 1214923"/>
              <a:gd name="connsiteY197" fmla="*/ 1591056 h 1691662"/>
              <a:gd name="connsiteX198" fmla="*/ 1054979 w 1214923"/>
              <a:gd name="connsiteY198" fmla="*/ 1445037 h 1691662"/>
              <a:gd name="connsiteX199" fmla="*/ 916632 w 1214923"/>
              <a:gd name="connsiteY199" fmla="*/ 1468184 h 1691662"/>
              <a:gd name="connsiteX200" fmla="*/ 1028170 w 1214923"/>
              <a:gd name="connsiteY200" fmla="*/ 1445228 h 1691662"/>
              <a:gd name="connsiteX201" fmla="*/ 1054979 w 1214923"/>
              <a:gd name="connsiteY201" fmla="*/ 1445037 h 1691662"/>
              <a:gd name="connsiteX202" fmla="*/ 862816 w 1214923"/>
              <a:gd name="connsiteY202" fmla="*/ 1410462 h 1691662"/>
              <a:gd name="connsiteX203" fmla="*/ 647551 w 1214923"/>
              <a:gd name="connsiteY203" fmla="*/ 1448562 h 1691662"/>
              <a:gd name="connsiteX204" fmla="*/ 862816 w 1214923"/>
              <a:gd name="connsiteY204" fmla="*/ 1410653 h 1691662"/>
              <a:gd name="connsiteX205" fmla="*/ 862816 w 1214923"/>
              <a:gd name="connsiteY205" fmla="*/ 1410462 h 1691662"/>
              <a:gd name="connsiteX206" fmla="*/ 689842 w 1214923"/>
              <a:gd name="connsiteY206" fmla="*/ 1391412 h 1691662"/>
              <a:gd name="connsiteX207" fmla="*/ 924347 w 1214923"/>
              <a:gd name="connsiteY207" fmla="*/ 1306830 h 1691662"/>
              <a:gd name="connsiteX208" fmla="*/ 689842 w 1214923"/>
              <a:gd name="connsiteY208" fmla="*/ 1391412 h 1691662"/>
              <a:gd name="connsiteX209" fmla="*/ 1162663 w 1214923"/>
              <a:gd name="connsiteY209" fmla="*/ 1057085 h 1691662"/>
              <a:gd name="connsiteX210" fmla="*/ 1148756 w 1214923"/>
              <a:gd name="connsiteY210" fmla="*/ 1134428 h 1691662"/>
              <a:gd name="connsiteX211" fmla="*/ 1066841 w 1214923"/>
              <a:gd name="connsiteY211" fmla="*/ 1139762 h 1691662"/>
              <a:gd name="connsiteX212" fmla="*/ 1035790 w 1214923"/>
              <a:gd name="connsiteY212" fmla="*/ 1087755 h 1691662"/>
              <a:gd name="connsiteX213" fmla="*/ 1162663 w 1214923"/>
              <a:gd name="connsiteY213" fmla="*/ 1057085 h 1691662"/>
              <a:gd name="connsiteX214" fmla="*/ 987913 w 1214923"/>
              <a:gd name="connsiteY214" fmla="*/ 1181170 h 1691662"/>
              <a:gd name="connsiteX215" fmla="*/ 958923 w 1214923"/>
              <a:gd name="connsiteY215" fmla="*/ 1264444 h 1691662"/>
              <a:gd name="connsiteX216" fmla="*/ 905107 w 1214923"/>
              <a:gd name="connsiteY216" fmla="*/ 1118330 h 1691662"/>
              <a:gd name="connsiteX217" fmla="*/ 987913 w 1214923"/>
              <a:gd name="connsiteY217" fmla="*/ 1181170 h 169166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43627 w 1214923"/>
              <a:gd name="connsiteY187" fmla="*/ 1657736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61626 w 1214923"/>
              <a:gd name="connsiteY187" fmla="*/ 1675735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30771 w 1214923"/>
              <a:gd name="connsiteY187" fmla="*/ 1647451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25628 w 1214923"/>
              <a:gd name="connsiteY187" fmla="*/ 1619167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1417"/>
              <a:gd name="connsiteX1" fmla="*/ 1157319 w 1214923"/>
              <a:gd name="connsiteY1" fmla="*/ 831924 h 1681417"/>
              <a:gd name="connsiteX2" fmla="*/ 1019985 w 1214923"/>
              <a:gd name="connsiteY2" fmla="*/ 885740 h 1681417"/>
              <a:gd name="connsiteX3" fmla="*/ 963019 w 1214923"/>
              <a:gd name="connsiteY3" fmla="*/ 860965 h 1681417"/>
              <a:gd name="connsiteX4" fmla="*/ 1035980 w 1214923"/>
              <a:gd name="connsiteY4" fmla="*/ 795623 h 1681417"/>
              <a:gd name="connsiteX5" fmla="*/ 893772 w 1214923"/>
              <a:gd name="connsiteY5" fmla="*/ 930212 h 1681417"/>
              <a:gd name="connsiteX6" fmla="*/ 951398 w 1214923"/>
              <a:gd name="connsiteY6" fmla="*/ 937927 h 1681417"/>
              <a:gd name="connsiteX7" fmla="*/ 862911 w 1214923"/>
              <a:gd name="connsiteY7" fmla="*/ 964787 h 1681417"/>
              <a:gd name="connsiteX8" fmla="*/ 813000 w 1214923"/>
              <a:gd name="connsiteY8" fmla="*/ 991648 h 1681417"/>
              <a:gd name="connsiteX9" fmla="*/ 905202 w 1214923"/>
              <a:gd name="connsiteY9" fmla="*/ 872585 h 1681417"/>
              <a:gd name="connsiteX10" fmla="*/ 1062841 w 1214923"/>
              <a:gd name="connsiteY10" fmla="*/ 784098 h 1681417"/>
              <a:gd name="connsiteX11" fmla="*/ 1113873 w 1214923"/>
              <a:gd name="connsiteY11" fmla="*/ 670346 h 1681417"/>
              <a:gd name="connsiteX12" fmla="*/ 1028265 w 1214923"/>
              <a:gd name="connsiteY12" fmla="*/ 722567 h 1681417"/>
              <a:gd name="connsiteX13" fmla="*/ 1003881 w 1214923"/>
              <a:gd name="connsiteY13" fmla="*/ 692468 h 1681417"/>
              <a:gd name="connsiteX14" fmla="*/ 1005881 w 1214923"/>
              <a:gd name="connsiteY14" fmla="*/ 661511 h 1681417"/>
              <a:gd name="connsiteX15" fmla="*/ 1065794 w 1214923"/>
              <a:gd name="connsiteY15" fmla="*/ 651415 h 1681417"/>
              <a:gd name="connsiteX16" fmla="*/ 1087938 w 1214923"/>
              <a:gd name="connsiteY16" fmla="*/ 638205 h 1681417"/>
              <a:gd name="connsiteX17" fmla="*/ 739848 w 1214923"/>
              <a:gd name="connsiteY17" fmla="*/ 595694 h 1681417"/>
              <a:gd name="connsiteX18" fmla="*/ 716893 w 1214923"/>
              <a:gd name="connsiteY18" fmla="*/ 318992 h 1681417"/>
              <a:gd name="connsiteX19" fmla="*/ 920537 w 1214923"/>
              <a:gd name="connsiteY19" fmla="*/ 246031 h 1681417"/>
              <a:gd name="connsiteX20" fmla="*/ 682412 w 1214923"/>
              <a:gd name="connsiteY20" fmla="*/ 238316 h 1681417"/>
              <a:gd name="connsiteX21" fmla="*/ 928538 w 1214923"/>
              <a:gd name="connsiteY21" fmla="*/ 226790 h 1681417"/>
              <a:gd name="connsiteX22" fmla="*/ 720893 w 1214923"/>
              <a:gd name="connsiteY22" fmla="*/ 196025 h 1681417"/>
              <a:gd name="connsiteX23" fmla="*/ 736229 w 1214923"/>
              <a:gd name="connsiteY23" fmla="*/ 49911 h 1681417"/>
              <a:gd name="connsiteX24" fmla="*/ 663267 w 1214923"/>
              <a:gd name="connsiteY24" fmla="*/ 0 h 1681417"/>
              <a:gd name="connsiteX25" fmla="*/ 625167 w 1214923"/>
              <a:gd name="connsiteY25" fmla="*/ 103727 h 1681417"/>
              <a:gd name="connsiteX26" fmla="*/ 625167 w 1214923"/>
              <a:gd name="connsiteY26" fmla="*/ 288322 h 1681417"/>
              <a:gd name="connsiteX27" fmla="*/ 336845 w 1214923"/>
              <a:gd name="connsiteY27" fmla="*/ 261366 h 1681417"/>
              <a:gd name="connsiteX28" fmla="*/ 367611 w 1214923"/>
              <a:gd name="connsiteY28" fmla="*/ 307467 h 1681417"/>
              <a:gd name="connsiteX29" fmla="*/ 579066 w 1214923"/>
              <a:gd name="connsiteY29" fmla="*/ 615029 h 1681417"/>
              <a:gd name="connsiteX30" fmla="*/ 263884 w 1214923"/>
              <a:gd name="connsiteY30" fmla="*/ 496585 h 1681417"/>
              <a:gd name="connsiteX31" fmla="*/ 233118 w 1214923"/>
              <a:gd name="connsiteY31" fmla="*/ 714947 h 1681417"/>
              <a:gd name="connsiteX32" fmla="*/ 532965 w 1214923"/>
              <a:gd name="connsiteY32" fmla="*/ 807149 h 1681417"/>
              <a:gd name="connsiteX33" fmla="*/ 502390 w 1214923"/>
              <a:gd name="connsiteY33" fmla="*/ 816184 h 1681417"/>
              <a:gd name="connsiteX34" fmla="*/ 464290 w 1214923"/>
              <a:gd name="connsiteY34" fmla="*/ 772763 h 1681417"/>
              <a:gd name="connsiteX35" fmla="*/ 375231 w 1214923"/>
              <a:gd name="connsiteY35" fmla="*/ 788670 h 1681417"/>
              <a:gd name="connsiteX36" fmla="*/ 418189 w 1214923"/>
              <a:gd name="connsiteY36" fmla="*/ 826770 h 1681417"/>
              <a:gd name="connsiteX37" fmla="*/ 333607 w 1214923"/>
              <a:gd name="connsiteY37" fmla="*/ 826770 h 1681417"/>
              <a:gd name="connsiteX38" fmla="*/ 276457 w 1214923"/>
              <a:gd name="connsiteY38" fmla="*/ 857536 h 1681417"/>
              <a:gd name="connsiteX39" fmla="*/ 288458 w 1214923"/>
              <a:gd name="connsiteY39" fmla="*/ 766001 h 1681417"/>
              <a:gd name="connsiteX40" fmla="*/ 138059 w 1214923"/>
              <a:gd name="connsiteY40" fmla="*/ 911352 h 1681417"/>
              <a:gd name="connsiteX41" fmla="*/ 237976 w 1214923"/>
              <a:gd name="connsiteY41" fmla="*/ 961358 h 1681417"/>
              <a:gd name="connsiteX42" fmla="*/ 75102 w 1214923"/>
              <a:gd name="connsiteY42" fmla="*/ 1025783 h 1681417"/>
              <a:gd name="connsiteX43" fmla="*/ 80432 w 1214923"/>
              <a:gd name="connsiteY43" fmla="*/ 915162 h 1681417"/>
              <a:gd name="connsiteX44" fmla="*/ 91958 w 1214923"/>
              <a:gd name="connsiteY44" fmla="*/ 1107377 h 1681417"/>
              <a:gd name="connsiteX45" fmla="*/ 214925 w 1214923"/>
              <a:gd name="connsiteY45" fmla="*/ 1157383 h 1681417"/>
              <a:gd name="connsiteX46" fmla="*/ 322463 w 1214923"/>
              <a:gd name="connsiteY46" fmla="*/ 1228161 h 1681417"/>
              <a:gd name="connsiteX47" fmla="*/ 235145 w 1214923"/>
              <a:gd name="connsiteY47" fmla="*/ 1221759 h 1681417"/>
              <a:gd name="connsiteX48" fmla="*/ 267875 w 1214923"/>
              <a:gd name="connsiteY48" fmla="*/ 1263023 h 1681417"/>
              <a:gd name="connsiteX49" fmla="*/ 395615 w 1214923"/>
              <a:gd name="connsiteY49" fmla="*/ 1319117 h 1681417"/>
              <a:gd name="connsiteX50" fmla="*/ 322827 w 1214923"/>
              <a:gd name="connsiteY50" fmla="*/ 1338837 h 1681417"/>
              <a:gd name="connsiteX51" fmla="*/ 247492 w 1214923"/>
              <a:gd name="connsiteY51" fmla="*/ 1296725 h 1681417"/>
              <a:gd name="connsiteX52" fmla="*/ 229880 w 1214923"/>
              <a:gd name="connsiteY52" fmla="*/ 1312259 h 1681417"/>
              <a:gd name="connsiteX53" fmla="*/ 146155 w 1214923"/>
              <a:gd name="connsiteY53" fmla="*/ 1230344 h 1681417"/>
              <a:gd name="connsiteX54" fmla="*/ 115389 w 1214923"/>
              <a:gd name="connsiteY54" fmla="*/ 1430369 h 1681417"/>
              <a:gd name="connsiteX55" fmla="*/ 349799 w 1214923"/>
              <a:gd name="connsiteY55" fmla="*/ 1480280 h 1681417"/>
              <a:gd name="connsiteX56" fmla="*/ 299507 w 1214923"/>
              <a:gd name="connsiteY56" fmla="*/ 1464659 h 1681417"/>
              <a:gd name="connsiteX57" fmla="*/ 318374 w 1214923"/>
              <a:gd name="connsiteY57" fmla="*/ 1496562 h 1681417"/>
              <a:gd name="connsiteX58" fmla="*/ 388280 w 1214923"/>
              <a:gd name="connsiteY58" fmla="*/ 1545717 h 1681417"/>
              <a:gd name="connsiteX59" fmla="*/ 348847 w 1214923"/>
              <a:gd name="connsiteY59" fmla="*/ 1542479 h 1681417"/>
              <a:gd name="connsiteX60" fmla="*/ 255883 w 1214923"/>
              <a:gd name="connsiteY60" fmla="*/ 1502664 h 1681417"/>
              <a:gd name="connsiteX61" fmla="*/ 255883 w 1214923"/>
              <a:gd name="connsiteY61" fmla="*/ 1502664 h 1681417"/>
              <a:gd name="connsiteX62" fmla="*/ 239976 w 1214923"/>
              <a:gd name="connsiteY62" fmla="*/ 1484281 h 1681417"/>
              <a:gd name="connsiteX63" fmla="*/ 203495 w 1214923"/>
              <a:gd name="connsiteY63" fmla="*/ 1484281 h 1681417"/>
              <a:gd name="connsiteX64" fmla="*/ 187303 w 1214923"/>
              <a:gd name="connsiteY64" fmla="*/ 1499140 h 1681417"/>
              <a:gd name="connsiteX65" fmla="*/ 490673 w 1214923"/>
              <a:gd name="connsiteY65" fmla="*/ 1673352 h 1681417"/>
              <a:gd name="connsiteX66" fmla="*/ 767123 w 1214923"/>
              <a:gd name="connsiteY66" fmla="*/ 1659528 h 1681417"/>
              <a:gd name="connsiteX67" fmla="*/ 967500 w 1214923"/>
              <a:gd name="connsiteY67" fmla="*/ 1594485 h 1681417"/>
              <a:gd name="connsiteX68" fmla="*/ 1152566 w 1214923"/>
              <a:gd name="connsiteY68" fmla="*/ 1394460 h 1681417"/>
              <a:gd name="connsiteX69" fmla="*/ 918822 w 1214923"/>
              <a:gd name="connsiteY69" fmla="*/ 1363507 h 1681417"/>
              <a:gd name="connsiteX70" fmla="*/ 802904 w 1214923"/>
              <a:gd name="connsiteY70" fmla="*/ 1350454 h 1681417"/>
              <a:gd name="connsiteX71" fmla="*/ 841956 w 1214923"/>
              <a:gd name="connsiteY71" fmla="*/ 1326547 h 1681417"/>
              <a:gd name="connsiteX72" fmla="*/ 1018286 w 1214923"/>
              <a:gd name="connsiteY72" fmla="*/ 1315425 h 1681417"/>
              <a:gd name="connsiteX73" fmla="*/ 980354 w 1214923"/>
              <a:gd name="connsiteY73" fmla="*/ 1268921 h 1681417"/>
              <a:gd name="connsiteX74" fmla="*/ 1091488 w 1214923"/>
              <a:gd name="connsiteY74" fmla="*/ 1221043 h 1681417"/>
              <a:gd name="connsiteX75" fmla="*/ 896580 w 1214923"/>
              <a:gd name="connsiteY75" fmla="*/ 1032638 h 1681417"/>
              <a:gd name="connsiteX76" fmla="*/ 1193429 w 1214923"/>
              <a:gd name="connsiteY76" fmla="*/ 899446 h 1681417"/>
              <a:gd name="connsiteX77" fmla="*/ 759089 w 1214923"/>
              <a:gd name="connsiteY77" fmla="*/ 61246 h 1681417"/>
              <a:gd name="connsiteX78" fmla="*/ 720989 w 1214923"/>
              <a:gd name="connsiteY78" fmla="*/ 145828 h 1681417"/>
              <a:gd name="connsiteX79" fmla="*/ 759089 w 1214923"/>
              <a:gd name="connsiteY79" fmla="*/ 61436 h 1681417"/>
              <a:gd name="connsiteX80" fmla="*/ 759089 w 1214923"/>
              <a:gd name="connsiteY80" fmla="*/ 61246 h 1681417"/>
              <a:gd name="connsiteX81" fmla="*/ 363611 w 1214923"/>
              <a:gd name="connsiteY81" fmla="*/ 545783 h 1681417"/>
              <a:gd name="connsiteX82" fmla="*/ 348275 w 1214923"/>
              <a:gd name="connsiteY82" fmla="*/ 553498 h 1681417"/>
              <a:gd name="connsiteX83" fmla="*/ 363611 w 1214923"/>
              <a:gd name="connsiteY83" fmla="*/ 545783 h 1681417"/>
              <a:gd name="connsiteX84" fmla="*/ 232451 w 1214923"/>
              <a:gd name="connsiteY84" fmla="*/ 523113 h 1681417"/>
              <a:gd name="connsiteX85" fmla="*/ 254694 w 1214923"/>
              <a:gd name="connsiteY85" fmla="*/ 664096 h 1681417"/>
              <a:gd name="connsiteX86" fmla="*/ 232451 w 1214923"/>
              <a:gd name="connsiteY86" fmla="*/ 523113 h 1681417"/>
              <a:gd name="connsiteX87" fmla="*/ 340084 w 1214923"/>
              <a:gd name="connsiteY87" fmla="*/ 692277 h 1681417"/>
              <a:gd name="connsiteX88" fmla="*/ 470767 w 1214923"/>
              <a:gd name="connsiteY88" fmla="*/ 684562 h 1681417"/>
              <a:gd name="connsiteX89" fmla="*/ 340084 w 1214923"/>
              <a:gd name="connsiteY89" fmla="*/ 691896 h 1681417"/>
              <a:gd name="connsiteX90" fmla="*/ 340084 w 1214923"/>
              <a:gd name="connsiteY90" fmla="*/ 692277 h 1681417"/>
              <a:gd name="connsiteX91" fmla="*/ 382375 w 1214923"/>
              <a:gd name="connsiteY91" fmla="*/ 615410 h 1681417"/>
              <a:gd name="connsiteX92" fmla="*/ 516868 w 1214923"/>
              <a:gd name="connsiteY92" fmla="*/ 688372 h 1681417"/>
              <a:gd name="connsiteX93" fmla="*/ 382661 w 1214923"/>
              <a:gd name="connsiteY93" fmla="*/ 615029 h 1681417"/>
              <a:gd name="connsiteX94" fmla="*/ 382375 w 1214923"/>
              <a:gd name="connsiteY94" fmla="*/ 615410 h 1681417"/>
              <a:gd name="connsiteX95" fmla="*/ 201400 w 1214923"/>
              <a:gd name="connsiteY95" fmla="*/ 907542 h 1681417"/>
              <a:gd name="connsiteX96" fmla="*/ 163300 w 1214923"/>
              <a:gd name="connsiteY96" fmla="*/ 838295 h 1681417"/>
              <a:gd name="connsiteX97" fmla="*/ 201686 w 1214923"/>
              <a:gd name="connsiteY97" fmla="*/ 907161 h 1681417"/>
              <a:gd name="connsiteX98" fmla="*/ 201400 w 1214923"/>
              <a:gd name="connsiteY98" fmla="*/ 907542 h 1681417"/>
              <a:gd name="connsiteX99" fmla="*/ 97811 w 1214923"/>
              <a:gd name="connsiteY99" fmla="*/ 1285557 h 1681417"/>
              <a:gd name="connsiteX100" fmla="*/ 123279 w 1214923"/>
              <a:gd name="connsiteY100" fmla="*/ 1264178 h 1681417"/>
              <a:gd name="connsiteX101" fmla="*/ 231975 w 1214923"/>
              <a:gd name="connsiteY101" fmla="*/ 1341501 h 1681417"/>
              <a:gd name="connsiteX102" fmla="*/ 97811 w 1214923"/>
              <a:gd name="connsiteY102" fmla="*/ 1285557 h 1681417"/>
              <a:gd name="connsiteX103" fmla="*/ 232928 w 1214923"/>
              <a:gd name="connsiteY103" fmla="*/ 1376077 h 1681417"/>
              <a:gd name="connsiteX104" fmla="*/ 279029 w 1214923"/>
              <a:gd name="connsiteY104" fmla="*/ 1379887 h 1681417"/>
              <a:gd name="connsiteX105" fmla="*/ 232451 w 1214923"/>
              <a:gd name="connsiteY105" fmla="*/ 1376077 h 1681417"/>
              <a:gd name="connsiteX106" fmla="*/ 232928 w 1214923"/>
              <a:gd name="connsiteY106" fmla="*/ 1376077 h 1681417"/>
              <a:gd name="connsiteX107" fmla="*/ 856244 w 1214923"/>
              <a:gd name="connsiteY107" fmla="*/ 715613 h 1681417"/>
              <a:gd name="connsiteX108" fmla="*/ 817635 w 1214923"/>
              <a:gd name="connsiteY108" fmla="*/ 708913 h 1681417"/>
              <a:gd name="connsiteX109" fmla="*/ 721084 w 1214923"/>
              <a:gd name="connsiteY109" fmla="*/ 657225 h 1681417"/>
              <a:gd name="connsiteX110" fmla="*/ 855767 w 1214923"/>
              <a:gd name="connsiteY110" fmla="*/ 715613 h 1681417"/>
              <a:gd name="connsiteX111" fmla="*/ 856244 w 1214923"/>
              <a:gd name="connsiteY111" fmla="*/ 715613 h 1681417"/>
              <a:gd name="connsiteX112" fmla="*/ 663458 w 1214923"/>
              <a:gd name="connsiteY112" fmla="*/ 722662 h 1681417"/>
              <a:gd name="connsiteX113" fmla="*/ 644408 w 1214923"/>
              <a:gd name="connsiteY113" fmla="*/ 807149 h 1681417"/>
              <a:gd name="connsiteX114" fmla="*/ 662981 w 1214923"/>
              <a:gd name="connsiteY114" fmla="*/ 723138 h 1681417"/>
              <a:gd name="connsiteX115" fmla="*/ 663458 w 1214923"/>
              <a:gd name="connsiteY115" fmla="*/ 722662 h 1681417"/>
              <a:gd name="connsiteX116" fmla="*/ 628882 w 1214923"/>
              <a:gd name="connsiteY116" fmla="*/ 753332 h 1681417"/>
              <a:gd name="connsiteX117" fmla="*/ 655742 w 1214923"/>
              <a:gd name="connsiteY117" fmla="*/ 726472 h 1681417"/>
              <a:gd name="connsiteX118" fmla="*/ 628406 w 1214923"/>
              <a:gd name="connsiteY118" fmla="*/ 753332 h 1681417"/>
              <a:gd name="connsiteX119" fmla="*/ 628882 w 1214923"/>
              <a:gd name="connsiteY119" fmla="*/ 753332 h 1681417"/>
              <a:gd name="connsiteX120" fmla="*/ 771090 w 1214923"/>
              <a:gd name="connsiteY120" fmla="*/ 757237 h 1681417"/>
              <a:gd name="connsiteX121" fmla="*/ 690318 w 1214923"/>
              <a:gd name="connsiteY121" fmla="*/ 822579 h 1681417"/>
              <a:gd name="connsiteX122" fmla="*/ 770614 w 1214923"/>
              <a:gd name="connsiteY122" fmla="*/ 757237 h 1681417"/>
              <a:gd name="connsiteX123" fmla="*/ 771090 w 1214923"/>
              <a:gd name="connsiteY123" fmla="*/ 757237 h 1681417"/>
              <a:gd name="connsiteX124" fmla="*/ 759565 w 1214923"/>
              <a:gd name="connsiteY124" fmla="*/ 538162 h 1681417"/>
              <a:gd name="connsiteX125" fmla="*/ 851767 w 1214923"/>
              <a:gd name="connsiteY125" fmla="*/ 480536 h 1681417"/>
              <a:gd name="connsiteX126" fmla="*/ 759089 w 1214923"/>
              <a:gd name="connsiteY126" fmla="*/ 538067 h 1681417"/>
              <a:gd name="connsiteX127" fmla="*/ 759565 w 1214923"/>
              <a:gd name="connsiteY127" fmla="*/ 538162 h 1681417"/>
              <a:gd name="connsiteX128" fmla="*/ 868213 w 1214923"/>
              <a:gd name="connsiteY128" fmla="*/ 356761 h 1681417"/>
              <a:gd name="connsiteX129" fmla="*/ 812619 w 1214923"/>
              <a:gd name="connsiteY129" fmla="*/ 442055 h 1681417"/>
              <a:gd name="connsiteX130" fmla="*/ 868213 w 1214923"/>
              <a:gd name="connsiteY130" fmla="*/ 356761 h 1681417"/>
              <a:gd name="connsiteX131" fmla="*/ 681841 w 1214923"/>
              <a:gd name="connsiteY131" fmla="*/ 323088 h 1681417"/>
              <a:gd name="connsiteX132" fmla="*/ 758803 w 1214923"/>
              <a:gd name="connsiteY132" fmla="*/ 430816 h 1681417"/>
              <a:gd name="connsiteX133" fmla="*/ 643455 w 1214923"/>
              <a:gd name="connsiteY133" fmla="*/ 396145 h 1681417"/>
              <a:gd name="connsiteX134" fmla="*/ 639550 w 1214923"/>
              <a:gd name="connsiteY134" fmla="*/ 438436 h 1681417"/>
              <a:gd name="connsiteX135" fmla="*/ 682127 w 1214923"/>
              <a:gd name="connsiteY135" fmla="*/ 323088 h 1681417"/>
              <a:gd name="connsiteX136" fmla="*/ 681841 w 1214923"/>
              <a:gd name="connsiteY136" fmla="*/ 323088 h 1681417"/>
              <a:gd name="connsiteX137" fmla="*/ 395477 w 1214923"/>
              <a:gd name="connsiteY137" fmla="*/ 216638 h 1681417"/>
              <a:gd name="connsiteX138" fmla="*/ 432956 w 1214923"/>
              <a:gd name="connsiteY138" fmla="*/ 194566 h 1681417"/>
              <a:gd name="connsiteX139" fmla="*/ 564476 w 1214923"/>
              <a:gd name="connsiteY139" fmla="*/ 247666 h 1681417"/>
              <a:gd name="connsiteX140" fmla="*/ 558873 w 1214923"/>
              <a:gd name="connsiteY140" fmla="*/ 299942 h 1681417"/>
              <a:gd name="connsiteX141" fmla="*/ 395477 w 1214923"/>
              <a:gd name="connsiteY141" fmla="*/ 216638 h 1681417"/>
              <a:gd name="connsiteX142" fmla="*/ 470767 w 1214923"/>
              <a:gd name="connsiteY142" fmla="*/ 361188 h 1681417"/>
              <a:gd name="connsiteX143" fmla="*/ 566874 w 1214923"/>
              <a:gd name="connsiteY143" fmla="*/ 503396 h 1681417"/>
              <a:gd name="connsiteX144" fmla="*/ 470767 w 1214923"/>
              <a:gd name="connsiteY144" fmla="*/ 361188 h 1681417"/>
              <a:gd name="connsiteX145" fmla="*/ 632216 w 1214923"/>
              <a:gd name="connsiteY145" fmla="*/ 475419 h 1681417"/>
              <a:gd name="connsiteX146" fmla="*/ 759089 w 1214923"/>
              <a:gd name="connsiteY146" fmla="*/ 438055 h 1681417"/>
              <a:gd name="connsiteX147" fmla="*/ 640217 w 1214923"/>
              <a:gd name="connsiteY147" fmla="*/ 641593 h 1681417"/>
              <a:gd name="connsiteX148" fmla="*/ 622468 w 1214923"/>
              <a:gd name="connsiteY148" fmla="*/ 453581 h 1681417"/>
              <a:gd name="connsiteX149" fmla="*/ 632216 w 1214923"/>
              <a:gd name="connsiteY149" fmla="*/ 475419 h 1681417"/>
              <a:gd name="connsiteX150" fmla="*/ 686032 w 1214923"/>
              <a:gd name="connsiteY150" fmla="*/ 837819 h 1681417"/>
              <a:gd name="connsiteX151" fmla="*/ 628310 w 1214923"/>
              <a:gd name="connsiteY151" fmla="*/ 930116 h 1681417"/>
              <a:gd name="connsiteX152" fmla="*/ 686032 w 1214923"/>
              <a:gd name="connsiteY152" fmla="*/ 837914 h 1681417"/>
              <a:gd name="connsiteX153" fmla="*/ 686032 w 1214923"/>
              <a:gd name="connsiteY153" fmla="*/ 837819 h 1681417"/>
              <a:gd name="connsiteX154" fmla="*/ 743658 w 1214923"/>
              <a:gd name="connsiteY154" fmla="*/ 1291400 h 1681417"/>
              <a:gd name="connsiteX155" fmla="*/ 547634 w 1214923"/>
              <a:gd name="connsiteY155" fmla="*/ 1206818 h 1681417"/>
              <a:gd name="connsiteX156" fmla="*/ 573446 w 1214923"/>
              <a:gd name="connsiteY156" fmla="*/ 1222439 h 1681417"/>
              <a:gd name="connsiteX157" fmla="*/ 603450 w 1214923"/>
              <a:gd name="connsiteY157" fmla="*/ 1227487 h 1681417"/>
              <a:gd name="connsiteX158" fmla="*/ 743658 w 1214923"/>
              <a:gd name="connsiteY158" fmla="*/ 1291495 h 1681417"/>
              <a:gd name="connsiteX159" fmla="*/ 743658 w 1214923"/>
              <a:gd name="connsiteY159" fmla="*/ 1291400 h 1681417"/>
              <a:gd name="connsiteX160" fmla="*/ 556465 w 1214923"/>
              <a:gd name="connsiteY160" fmla="*/ 950327 h 1681417"/>
              <a:gd name="connsiteX161" fmla="*/ 689842 w 1214923"/>
              <a:gd name="connsiteY161" fmla="*/ 1122236 h 1681417"/>
              <a:gd name="connsiteX162" fmla="*/ 568651 w 1214923"/>
              <a:gd name="connsiteY162" fmla="*/ 984541 h 1681417"/>
              <a:gd name="connsiteX163" fmla="*/ 556465 w 1214923"/>
              <a:gd name="connsiteY163" fmla="*/ 950327 h 1681417"/>
              <a:gd name="connsiteX164" fmla="*/ 351609 w 1214923"/>
              <a:gd name="connsiteY164" fmla="*/ 1045464 h 1681417"/>
              <a:gd name="connsiteX165" fmla="*/ 382375 w 1214923"/>
              <a:gd name="connsiteY165" fmla="*/ 887825 h 1681417"/>
              <a:gd name="connsiteX166" fmla="*/ 351609 w 1214923"/>
              <a:gd name="connsiteY166" fmla="*/ 1045559 h 1681417"/>
              <a:gd name="connsiteX167" fmla="*/ 351609 w 1214923"/>
              <a:gd name="connsiteY167" fmla="*/ 1045464 h 1681417"/>
              <a:gd name="connsiteX168" fmla="*/ 420761 w 1214923"/>
              <a:gd name="connsiteY168" fmla="*/ 1054969 h 1681417"/>
              <a:gd name="connsiteX169" fmla="*/ 605260 w 1214923"/>
              <a:gd name="connsiteY169" fmla="*/ 1180338 h 1681417"/>
              <a:gd name="connsiteX170" fmla="*/ 420761 w 1214923"/>
              <a:gd name="connsiteY170" fmla="*/ 1054969 h 1681417"/>
              <a:gd name="connsiteX171" fmla="*/ 366944 w 1214923"/>
              <a:gd name="connsiteY171" fmla="*/ 1414272 h 1681417"/>
              <a:gd name="connsiteX172" fmla="*/ 597640 w 1214923"/>
              <a:gd name="connsiteY172" fmla="*/ 1460468 h 1681417"/>
              <a:gd name="connsiteX173" fmla="*/ 366944 w 1214923"/>
              <a:gd name="connsiteY173" fmla="*/ 1414463 h 1681417"/>
              <a:gd name="connsiteX174" fmla="*/ 366944 w 1214923"/>
              <a:gd name="connsiteY174" fmla="*/ 1414272 h 1681417"/>
              <a:gd name="connsiteX175" fmla="*/ 597035 w 1214923"/>
              <a:gd name="connsiteY175" fmla="*/ 1664464 h 1681417"/>
              <a:gd name="connsiteX176" fmla="*/ 471148 w 1214923"/>
              <a:gd name="connsiteY176" fmla="*/ 1649777 h 1681417"/>
              <a:gd name="connsiteX177" fmla="*/ 401901 w 1214923"/>
              <a:gd name="connsiteY177" fmla="*/ 1579817 h 1681417"/>
              <a:gd name="connsiteX178" fmla="*/ 582412 w 1214923"/>
              <a:gd name="connsiteY178" fmla="*/ 1645158 h 1681417"/>
              <a:gd name="connsiteX179" fmla="*/ 597035 w 1214923"/>
              <a:gd name="connsiteY179" fmla="*/ 1664464 h 1681417"/>
              <a:gd name="connsiteX180" fmla="*/ 616785 w 1214923"/>
              <a:gd name="connsiteY180" fmla="*/ 1564196 h 1681417"/>
              <a:gd name="connsiteX181" fmla="*/ 555349 w 1214923"/>
              <a:gd name="connsiteY181" fmla="*/ 1541145 h 1681417"/>
              <a:gd name="connsiteX182" fmla="*/ 638597 w 1214923"/>
              <a:gd name="connsiteY182" fmla="*/ 1493520 h 1681417"/>
              <a:gd name="connsiteX183" fmla="*/ 752034 w 1214923"/>
              <a:gd name="connsiteY183" fmla="*/ 1535463 h 1681417"/>
              <a:gd name="connsiteX184" fmla="*/ 616785 w 1214923"/>
              <a:gd name="connsiteY184" fmla="*/ 1564386 h 1681417"/>
              <a:gd name="connsiteX185" fmla="*/ 616785 w 1214923"/>
              <a:gd name="connsiteY185" fmla="*/ 1564196 h 1681417"/>
              <a:gd name="connsiteX186" fmla="*/ 811979 w 1214923"/>
              <a:gd name="connsiteY186" fmla="*/ 1595484 h 1681417"/>
              <a:gd name="connsiteX187" fmla="*/ 825628 w 1214923"/>
              <a:gd name="connsiteY187" fmla="*/ 1619167 h 1681417"/>
              <a:gd name="connsiteX188" fmla="*/ 704225 w 1214923"/>
              <a:gd name="connsiteY188" fmla="*/ 1665256 h 1681417"/>
              <a:gd name="connsiteX189" fmla="*/ 651942 w 1214923"/>
              <a:gd name="connsiteY189" fmla="*/ 1653111 h 1681417"/>
              <a:gd name="connsiteX190" fmla="*/ 811979 w 1214923"/>
              <a:gd name="connsiteY190" fmla="*/ 1595484 h 1681417"/>
              <a:gd name="connsiteX191" fmla="*/ 857863 w 1214923"/>
              <a:gd name="connsiteY191" fmla="*/ 1591056 h 1681417"/>
              <a:gd name="connsiteX192" fmla="*/ 838813 w 1214923"/>
              <a:gd name="connsiteY192" fmla="*/ 1568958 h 1681417"/>
              <a:gd name="connsiteX193" fmla="*/ 836146 w 1214923"/>
              <a:gd name="connsiteY193" fmla="*/ 1564291 h 1681417"/>
              <a:gd name="connsiteX194" fmla="*/ 955179 w 1214923"/>
              <a:gd name="connsiteY194" fmla="*/ 1500720 h 1681417"/>
              <a:gd name="connsiteX195" fmla="*/ 1066493 w 1214923"/>
              <a:gd name="connsiteY195" fmla="*/ 1492065 h 1681417"/>
              <a:gd name="connsiteX196" fmla="*/ 857863 w 1214923"/>
              <a:gd name="connsiteY196" fmla="*/ 1591247 h 1681417"/>
              <a:gd name="connsiteX197" fmla="*/ 857863 w 1214923"/>
              <a:gd name="connsiteY197" fmla="*/ 1591056 h 1681417"/>
              <a:gd name="connsiteX198" fmla="*/ 1054979 w 1214923"/>
              <a:gd name="connsiteY198" fmla="*/ 1445037 h 1681417"/>
              <a:gd name="connsiteX199" fmla="*/ 916632 w 1214923"/>
              <a:gd name="connsiteY199" fmla="*/ 1468184 h 1681417"/>
              <a:gd name="connsiteX200" fmla="*/ 1028170 w 1214923"/>
              <a:gd name="connsiteY200" fmla="*/ 1445228 h 1681417"/>
              <a:gd name="connsiteX201" fmla="*/ 1054979 w 1214923"/>
              <a:gd name="connsiteY201" fmla="*/ 1445037 h 1681417"/>
              <a:gd name="connsiteX202" fmla="*/ 862816 w 1214923"/>
              <a:gd name="connsiteY202" fmla="*/ 1410462 h 1681417"/>
              <a:gd name="connsiteX203" fmla="*/ 647551 w 1214923"/>
              <a:gd name="connsiteY203" fmla="*/ 1448562 h 1681417"/>
              <a:gd name="connsiteX204" fmla="*/ 862816 w 1214923"/>
              <a:gd name="connsiteY204" fmla="*/ 1410653 h 1681417"/>
              <a:gd name="connsiteX205" fmla="*/ 862816 w 1214923"/>
              <a:gd name="connsiteY205" fmla="*/ 1410462 h 1681417"/>
              <a:gd name="connsiteX206" fmla="*/ 689842 w 1214923"/>
              <a:gd name="connsiteY206" fmla="*/ 1391412 h 1681417"/>
              <a:gd name="connsiteX207" fmla="*/ 924347 w 1214923"/>
              <a:gd name="connsiteY207" fmla="*/ 1306830 h 1681417"/>
              <a:gd name="connsiteX208" fmla="*/ 689842 w 1214923"/>
              <a:gd name="connsiteY208" fmla="*/ 1391412 h 1681417"/>
              <a:gd name="connsiteX209" fmla="*/ 1162663 w 1214923"/>
              <a:gd name="connsiteY209" fmla="*/ 1057085 h 1681417"/>
              <a:gd name="connsiteX210" fmla="*/ 1148756 w 1214923"/>
              <a:gd name="connsiteY210" fmla="*/ 1134428 h 1681417"/>
              <a:gd name="connsiteX211" fmla="*/ 1066841 w 1214923"/>
              <a:gd name="connsiteY211" fmla="*/ 1139762 h 1681417"/>
              <a:gd name="connsiteX212" fmla="*/ 1035790 w 1214923"/>
              <a:gd name="connsiteY212" fmla="*/ 1087755 h 1681417"/>
              <a:gd name="connsiteX213" fmla="*/ 1162663 w 1214923"/>
              <a:gd name="connsiteY213" fmla="*/ 1057085 h 1681417"/>
              <a:gd name="connsiteX214" fmla="*/ 987913 w 1214923"/>
              <a:gd name="connsiteY214" fmla="*/ 1181170 h 1681417"/>
              <a:gd name="connsiteX215" fmla="*/ 958923 w 1214923"/>
              <a:gd name="connsiteY215" fmla="*/ 1264444 h 1681417"/>
              <a:gd name="connsiteX216" fmla="*/ 905107 w 1214923"/>
              <a:gd name="connsiteY216" fmla="*/ 1118330 h 1681417"/>
              <a:gd name="connsiteX217" fmla="*/ 987913 w 1214923"/>
              <a:gd name="connsiteY217" fmla="*/ 1181170 h 1681417"/>
              <a:gd name="connsiteX0" fmla="*/ 1193429 w 1214923"/>
              <a:gd name="connsiteY0" fmla="*/ 899446 h 1681417"/>
              <a:gd name="connsiteX1" fmla="*/ 1157319 w 1214923"/>
              <a:gd name="connsiteY1" fmla="*/ 831924 h 1681417"/>
              <a:gd name="connsiteX2" fmla="*/ 1019985 w 1214923"/>
              <a:gd name="connsiteY2" fmla="*/ 885740 h 1681417"/>
              <a:gd name="connsiteX3" fmla="*/ 963019 w 1214923"/>
              <a:gd name="connsiteY3" fmla="*/ 860965 h 1681417"/>
              <a:gd name="connsiteX4" fmla="*/ 1035980 w 1214923"/>
              <a:gd name="connsiteY4" fmla="*/ 795623 h 1681417"/>
              <a:gd name="connsiteX5" fmla="*/ 893772 w 1214923"/>
              <a:gd name="connsiteY5" fmla="*/ 930212 h 1681417"/>
              <a:gd name="connsiteX6" fmla="*/ 951398 w 1214923"/>
              <a:gd name="connsiteY6" fmla="*/ 937927 h 1681417"/>
              <a:gd name="connsiteX7" fmla="*/ 862911 w 1214923"/>
              <a:gd name="connsiteY7" fmla="*/ 964787 h 1681417"/>
              <a:gd name="connsiteX8" fmla="*/ 813000 w 1214923"/>
              <a:gd name="connsiteY8" fmla="*/ 991648 h 1681417"/>
              <a:gd name="connsiteX9" fmla="*/ 905202 w 1214923"/>
              <a:gd name="connsiteY9" fmla="*/ 872585 h 1681417"/>
              <a:gd name="connsiteX10" fmla="*/ 1062841 w 1214923"/>
              <a:gd name="connsiteY10" fmla="*/ 784098 h 1681417"/>
              <a:gd name="connsiteX11" fmla="*/ 1113873 w 1214923"/>
              <a:gd name="connsiteY11" fmla="*/ 670346 h 1681417"/>
              <a:gd name="connsiteX12" fmla="*/ 1028265 w 1214923"/>
              <a:gd name="connsiteY12" fmla="*/ 722567 h 1681417"/>
              <a:gd name="connsiteX13" fmla="*/ 1003881 w 1214923"/>
              <a:gd name="connsiteY13" fmla="*/ 692468 h 1681417"/>
              <a:gd name="connsiteX14" fmla="*/ 1005881 w 1214923"/>
              <a:gd name="connsiteY14" fmla="*/ 661511 h 1681417"/>
              <a:gd name="connsiteX15" fmla="*/ 1065794 w 1214923"/>
              <a:gd name="connsiteY15" fmla="*/ 651415 h 1681417"/>
              <a:gd name="connsiteX16" fmla="*/ 1087938 w 1214923"/>
              <a:gd name="connsiteY16" fmla="*/ 638205 h 1681417"/>
              <a:gd name="connsiteX17" fmla="*/ 739848 w 1214923"/>
              <a:gd name="connsiteY17" fmla="*/ 595694 h 1681417"/>
              <a:gd name="connsiteX18" fmla="*/ 716893 w 1214923"/>
              <a:gd name="connsiteY18" fmla="*/ 318992 h 1681417"/>
              <a:gd name="connsiteX19" fmla="*/ 920537 w 1214923"/>
              <a:gd name="connsiteY19" fmla="*/ 246031 h 1681417"/>
              <a:gd name="connsiteX20" fmla="*/ 682412 w 1214923"/>
              <a:gd name="connsiteY20" fmla="*/ 238316 h 1681417"/>
              <a:gd name="connsiteX21" fmla="*/ 928538 w 1214923"/>
              <a:gd name="connsiteY21" fmla="*/ 226790 h 1681417"/>
              <a:gd name="connsiteX22" fmla="*/ 720893 w 1214923"/>
              <a:gd name="connsiteY22" fmla="*/ 196025 h 1681417"/>
              <a:gd name="connsiteX23" fmla="*/ 736229 w 1214923"/>
              <a:gd name="connsiteY23" fmla="*/ 49911 h 1681417"/>
              <a:gd name="connsiteX24" fmla="*/ 663267 w 1214923"/>
              <a:gd name="connsiteY24" fmla="*/ 0 h 1681417"/>
              <a:gd name="connsiteX25" fmla="*/ 625167 w 1214923"/>
              <a:gd name="connsiteY25" fmla="*/ 103727 h 1681417"/>
              <a:gd name="connsiteX26" fmla="*/ 625167 w 1214923"/>
              <a:gd name="connsiteY26" fmla="*/ 288322 h 1681417"/>
              <a:gd name="connsiteX27" fmla="*/ 336845 w 1214923"/>
              <a:gd name="connsiteY27" fmla="*/ 261366 h 1681417"/>
              <a:gd name="connsiteX28" fmla="*/ 367611 w 1214923"/>
              <a:gd name="connsiteY28" fmla="*/ 307467 h 1681417"/>
              <a:gd name="connsiteX29" fmla="*/ 579066 w 1214923"/>
              <a:gd name="connsiteY29" fmla="*/ 615029 h 1681417"/>
              <a:gd name="connsiteX30" fmla="*/ 263884 w 1214923"/>
              <a:gd name="connsiteY30" fmla="*/ 496585 h 1681417"/>
              <a:gd name="connsiteX31" fmla="*/ 233118 w 1214923"/>
              <a:gd name="connsiteY31" fmla="*/ 714947 h 1681417"/>
              <a:gd name="connsiteX32" fmla="*/ 532965 w 1214923"/>
              <a:gd name="connsiteY32" fmla="*/ 807149 h 1681417"/>
              <a:gd name="connsiteX33" fmla="*/ 502390 w 1214923"/>
              <a:gd name="connsiteY33" fmla="*/ 816184 h 1681417"/>
              <a:gd name="connsiteX34" fmla="*/ 464290 w 1214923"/>
              <a:gd name="connsiteY34" fmla="*/ 772763 h 1681417"/>
              <a:gd name="connsiteX35" fmla="*/ 375231 w 1214923"/>
              <a:gd name="connsiteY35" fmla="*/ 788670 h 1681417"/>
              <a:gd name="connsiteX36" fmla="*/ 418189 w 1214923"/>
              <a:gd name="connsiteY36" fmla="*/ 826770 h 1681417"/>
              <a:gd name="connsiteX37" fmla="*/ 333607 w 1214923"/>
              <a:gd name="connsiteY37" fmla="*/ 826770 h 1681417"/>
              <a:gd name="connsiteX38" fmla="*/ 276457 w 1214923"/>
              <a:gd name="connsiteY38" fmla="*/ 857536 h 1681417"/>
              <a:gd name="connsiteX39" fmla="*/ 288458 w 1214923"/>
              <a:gd name="connsiteY39" fmla="*/ 766001 h 1681417"/>
              <a:gd name="connsiteX40" fmla="*/ 138059 w 1214923"/>
              <a:gd name="connsiteY40" fmla="*/ 911352 h 1681417"/>
              <a:gd name="connsiteX41" fmla="*/ 237976 w 1214923"/>
              <a:gd name="connsiteY41" fmla="*/ 961358 h 1681417"/>
              <a:gd name="connsiteX42" fmla="*/ 75102 w 1214923"/>
              <a:gd name="connsiteY42" fmla="*/ 1025783 h 1681417"/>
              <a:gd name="connsiteX43" fmla="*/ 80432 w 1214923"/>
              <a:gd name="connsiteY43" fmla="*/ 915162 h 1681417"/>
              <a:gd name="connsiteX44" fmla="*/ 91958 w 1214923"/>
              <a:gd name="connsiteY44" fmla="*/ 1107377 h 1681417"/>
              <a:gd name="connsiteX45" fmla="*/ 214925 w 1214923"/>
              <a:gd name="connsiteY45" fmla="*/ 1157383 h 1681417"/>
              <a:gd name="connsiteX46" fmla="*/ 322463 w 1214923"/>
              <a:gd name="connsiteY46" fmla="*/ 1228161 h 1681417"/>
              <a:gd name="connsiteX47" fmla="*/ 235145 w 1214923"/>
              <a:gd name="connsiteY47" fmla="*/ 1221759 h 1681417"/>
              <a:gd name="connsiteX48" fmla="*/ 267875 w 1214923"/>
              <a:gd name="connsiteY48" fmla="*/ 1263023 h 1681417"/>
              <a:gd name="connsiteX49" fmla="*/ 395615 w 1214923"/>
              <a:gd name="connsiteY49" fmla="*/ 1319117 h 1681417"/>
              <a:gd name="connsiteX50" fmla="*/ 322827 w 1214923"/>
              <a:gd name="connsiteY50" fmla="*/ 1338837 h 1681417"/>
              <a:gd name="connsiteX51" fmla="*/ 247492 w 1214923"/>
              <a:gd name="connsiteY51" fmla="*/ 1296725 h 1681417"/>
              <a:gd name="connsiteX52" fmla="*/ 229880 w 1214923"/>
              <a:gd name="connsiteY52" fmla="*/ 1312259 h 1681417"/>
              <a:gd name="connsiteX53" fmla="*/ 146155 w 1214923"/>
              <a:gd name="connsiteY53" fmla="*/ 1230344 h 1681417"/>
              <a:gd name="connsiteX54" fmla="*/ 115389 w 1214923"/>
              <a:gd name="connsiteY54" fmla="*/ 1430369 h 1681417"/>
              <a:gd name="connsiteX55" fmla="*/ 349799 w 1214923"/>
              <a:gd name="connsiteY55" fmla="*/ 1480280 h 1681417"/>
              <a:gd name="connsiteX56" fmla="*/ 299507 w 1214923"/>
              <a:gd name="connsiteY56" fmla="*/ 1464659 h 1681417"/>
              <a:gd name="connsiteX57" fmla="*/ 318374 w 1214923"/>
              <a:gd name="connsiteY57" fmla="*/ 1496562 h 1681417"/>
              <a:gd name="connsiteX58" fmla="*/ 388280 w 1214923"/>
              <a:gd name="connsiteY58" fmla="*/ 1545717 h 1681417"/>
              <a:gd name="connsiteX59" fmla="*/ 348847 w 1214923"/>
              <a:gd name="connsiteY59" fmla="*/ 1542479 h 1681417"/>
              <a:gd name="connsiteX60" fmla="*/ 255883 w 1214923"/>
              <a:gd name="connsiteY60" fmla="*/ 1502664 h 1681417"/>
              <a:gd name="connsiteX61" fmla="*/ 255883 w 1214923"/>
              <a:gd name="connsiteY61" fmla="*/ 1502664 h 1681417"/>
              <a:gd name="connsiteX62" fmla="*/ 239976 w 1214923"/>
              <a:gd name="connsiteY62" fmla="*/ 1484281 h 1681417"/>
              <a:gd name="connsiteX63" fmla="*/ 203495 w 1214923"/>
              <a:gd name="connsiteY63" fmla="*/ 1484281 h 1681417"/>
              <a:gd name="connsiteX64" fmla="*/ 187303 w 1214923"/>
              <a:gd name="connsiteY64" fmla="*/ 1499140 h 1681417"/>
              <a:gd name="connsiteX65" fmla="*/ 490673 w 1214923"/>
              <a:gd name="connsiteY65" fmla="*/ 1673352 h 1681417"/>
              <a:gd name="connsiteX66" fmla="*/ 767123 w 1214923"/>
              <a:gd name="connsiteY66" fmla="*/ 1659528 h 1681417"/>
              <a:gd name="connsiteX67" fmla="*/ 967500 w 1214923"/>
              <a:gd name="connsiteY67" fmla="*/ 1594485 h 1681417"/>
              <a:gd name="connsiteX68" fmla="*/ 1152566 w 1214923"/>
              <a:gd name="connsiteY68" fmla="*/ 1394460 h 1681417"/>
              <a:gd name="connsiteX69" fmla="*/ 918822 w 1214923"/>
              <a:gd name="connsiteY69" fmla="*/ 1363507 h 1681417"/>
              <a:gd name="connsiteX70" fmla="*/ 802904 w 1214923"/>
              <a:gd name="connsiteY70" fmla="*/ 1350454 h 1681417"/>
              <a:gd name="connsiteX71" fmla="*/ 841956 w 1214923"/>
              <a:gd name="connsiteY71" fmla="*/ 1326547 h 1681417"/>
              <a:gd name="connsiteX72" fmla="*/ 1018286 w 1214923"/>
              <a:gd name="connsiteY72" fmla="*/ 1315425 h 1681417"/>
              <a:gd name="connsiteX73" fmla="*/ 980354 w 1214923"/>
              <a:gd name="connsiteY73" fmla="*/ 1268921 h 1681417"/>
              <a:gd name="connsiteX74" fmla="*/ 1091488 w 1214923"/>
              <a:gd name="connsiteY74" fmla="*/ 1221043 h 1681417"/>
              <a:gd name="connsiteX75" fmla="*/ 896580 w 1214923"/>
              <a:gd name="connsiteY75" fmla="*/ 1032638 h 1681417"/>
              <a:gd name="connsiteX76" fmla="*/ 1193429 w 1214923"/>
              <a:gd name="connsiteY76" fmla="*/ 899446 h 1681417"/>
              <a:gd name="connsiteX77" fmla="*/ 759089 w 1214923"/>
              <a:gd name="connsiteY77" fmla="*/ 61246 h 1681417"/>
              <a:gd name="connsiteX78" fmla="*/ 720989 w 1214923"/>
              <a:gd name="connsiteY78" fmla="*/ 145828 h 1681417"/>
              <a:gd name="connsiteX79" fmla="*/ 759089 w 1214923"/>
              <a:gd name="connsiteY79" fmla="*/ 61436 h 1681417"/>
              <a:gd name="connsiteX80" fmla="*/ 759089 w 1214923"/>
              <a:gd name="connsiteY80" fmla="*/ 61246 h 1681417"/>
              <a:gd name="connsiteX81" fmla="*/ 363611 w 1214923"/>
              <a:gd name="connsiteY81" fmla="*/ 545783 h 1681417"/>
              <a:gd name="connsiteX82" fmla="*/ 348275 w 1214923"/>
              <a:gd name="connsiteY82" fmla="*/ 553498 h 1681417"/>
              <a:gd name="connsiteX83" fmla="*/ 363611 w 1214923"/>
              <a:gd name="connsiteY83" fmla="*/ 545783 h 1681417"/>
              <a:gd name="connsiteX84" fmla="*/ 232451 w 1214923"/>
              <a:gd name="connsiteY84" fmla="*/ 523113 h 1681417"/>
              <a:gd name="connsiteX85" fmla="*/ 254694 w 1214923"/>
              <a:gd name="connsiteY85" fmla="*/ 664096 h 1681417"/>
              <a:gd name="connsiteX86" fmla="*/ 232451 w 1214923"/>
              <a:gd name="connsiteY86" fmla="*/ 523113 h 1681417"/>
              <a:gd name="connsiteX87" fmla="*/ 340084 w 1214923"/>
              <a:gd name="connsiteY87" fmla="*/ 692277 h 1681417"/>
              <a:gd name="connsiteX88" fmla="*/ 470767 w 1214923"/>
              <a:gd name="connsiteY88" fmla="*/ 684562 h 1681417"/>
              <a:gd name="connsiteX89" fmla="*/ 340084 w 1214923"/>
              <a:gd name="connsiteY89" fmla="*/ 691896 h 1681417"/>
              <a:gd name="connsiteX90" fmla="*/ 340084 w 1214923"/>
              <a:gd name="connsiteY90" fmla="*/ 692277 h 1681417"/>
              <a:gd name="connsiteX91" fmla="*/ 382375 w 1214923"/>
              <a:gd name="connsiteY91" fmla="*/ 615410 h 1681417"/>
              <a:gd name="connsiteX92" fmla="*/ 516868 w 1214923"/>
              <a:gd name="connsiteY92" fmla="*/ 688372 h 1681417"/>
              <a:gd name="connsiteX93" fmla="*/ 382661 w 1214923"/>
              <a:gd name="connsiteY93" fmla="*/ 615029 h 1681417"/>
              <a:gd name="connsiteX94" fmla="*/ 382375 w 1214923"/>
              <a:gd name="connsiteY94" fmla="*/ 615410 h 1681417"/>
              <a:gd name="connsiteX95" fmla="*/ 201400 w 1214923"/>
              <a:gd name="connsiteY95" fmla="*/ 907542 h 1681417"/>
              <a:gd name="connsiteX96" fmla="*/ 163300 w 1214923"/>
              <a:gd name="connsiteY96" fmla="*/ 838295 h 1681417"/>
              <a:gd name="connsiteX97" fmla="*/ 201686 w 1214923"/>
              <a:gd name="connsiteY97" fmla="*/ 907161 h 1681417"/>
              <a:gd name="connsiteX98" fmla="*/ 201400 w 1214923"/>
              <a:gd name="connsiteY98" fmla="*/ 907542 h 1681417"/>
              <a:gd name="connsiteX99" fmla="*/ 97811 w 1214923"/>
              <a:gd name="connsiteY99" fmla="*/ 1285557 h 1681417"/>
              <a:gd name="connsiteX100" fmla="*/ 123279 w 1214923"/>
              <a:gd name="connsiteY100" fmla="*/ 1264178 h 1681417"/>
              <a:gd name="connsiteX101" fmla="*/ 231975 w 1214923"/>
              <a:gd name="connsiteY101" fmla="*/ 1341501 h 1681417"/>
              <a:gd name="connsiteX102" fmla="*/ 97811 w 1214923"/>
              <a:gd name="connsiteY102" fmla="*/ 1285557 h 1681417"/>
              <a:gd name="connsiteX103" fmla="*/ 232928 w 1214923"/>
              <a:gd name="connsiteY103" fmla="*/ 1376077 h 1681417"/>
              <a:gd name="connsiteX104" fmla="*/ 279029 w 1214923"/>
              <a:gd name="connsiteY104" fmla="*/ 1379887 h 1681417"/>
              <a:gd name="connsiteX105" fmla="*/ 232451 w 1214923"/>
              <a:gd name="connsiteY105" fmla="*/ 1376077 h 1681417"/>
              <a:gd name="connsiteX106" fmla="*/ 232928 w 1214923"/>
              <a:gd name="connsiteY106" fmla="*/ 1376077 h 1681417"/>
              <a:gd name="connsiteX107" fmla="*/ 856244 w 1214923"/>
              <a:gd name="connsiteY107" fmla="*/ 715613 h 1681417"/>
              <a:gd name="connsiteX108" fmla="*/ 817635 w 1214923"/>
              <a:gd name="connsiteY108" fmla="*/ 708913 h 1681417"/>
              <a:gd name="connsiteX109" fmla="*/ 721084 w 1214923"/>
              <a:gd name="connsiteY109" fmla="*/ 657225 h 1681417"/>
              <a:gd name="connsiteX110" fmla="*/ 855767 w 1214923"/>
              <a:gd name="connsiteY110" fmla="*/ 715613 h 1681417"/>
              <a:gd name="connsiteX111" fmla="*/ 856244 w 1214923"/>
              <a:gd name="connsiteY111" fmla="*/ 715613 h 1681417"/>
              <a:gd name="connsiteX112" fmla="*/ 663458 w 1214923"/>
              <a:gd name="connsiteY112" fmla="*/ 722662 h 1681417"/>
              <a:gd name="connsiteX113" fmla="*/ 644408 w 1214923"/>
              <a:gd name="connsiteY113" fmla="*/ 807149 h 1681417"/>
              <a:gd name="connsiteX114" fmla="*/ 662981 w 1214923"/>
              <a:gd name="connsiteY114" fmla="*/ 723138 h 1681417"/>
              <a:gd name="connsiteX115" fmla="*/ 663458 w 1214923"/>
              <a:gd name="connsiteY115" fmla="*/ 722662 h 1681417"/>
              <a:gd name="connsiteX116" fmla="*/ 628882 w 1214923"/>
              <a:gd name="connsiteY116" fmla="*/ 753332 h 1681417"/>
              <a:gd name="connsiteX117" fmla="*/ 655742 w 1214923"/>
              <a:gd name="connsiteY117" fmla="*/ 726472 h 1681417"/>
              <a:gd name="connsiteX118" fmla="*/ 628406 w 1214923"/>
              <a:gd name="connsiteY118" fmla="*/ 753332 h 1681417"/>
              <a:gd name="connsiteX119" fmla="*/ 628882 w 1214923"/>
              <a:gd name="connsiteY119" fmla="*/ 753332 h 1681417"/>
              <a:gd name="connsiteX120" fmla="*/ 771090 w 1214923"/>
              <a:gd name="connsiteY120" fmla="*/ 757237 h 1681417"/>
              <a:gd name="connsiteX121" fmla="*/ 690318 w 1214923"/>
              <a:gd name="connsiteY121" fmla="*/ 822579 h 1681417"/>
              <a:gd name="connsiteX122" fmla="*/ 770614 w 1214923"/>
              <a:gd name="connsiteY122" fmla="*/ 757237 h 1681417"/>
              <a:gd name="connsiteX123" fmla="*/ 771090 w 1214923"/>
              <a:gd name="connsiteY123" fmla="*/ 757237 h 1681417"/>
              <a:gd name="connsiteX124" fmla="*/ 759565 w 1214923"/>
              <a:gd name="connsiteY124" fmla="*/ 538162 h 1681417"/>
              <a:gd name="connsiteX125" fmla="*/ 851767 w 1214923"/>
              <a:gd name="connsiteY125" fmla="*/ 480536 h 1681417"/>
              <a:gd name="connsiteX126" fmla="*/ 759089 w 1214923"/>
              <a:gd name="connsiteY126" fmla="*/ 538067 h 1681417"/>
              <a:gd name="connsiteX127" fmla="*/ 759565 w 1214923"/>
              <a:gd name="connsiteY127" fmla="*/ 538162 h 1681417"/>
              <a:gd name="connsiteX128" fmla="*/ 868213 w 1214923"/>
              <a:gd name="connsiteY128" fmla="*/ 356761 h 1681417"/>
              <a:gd name="connsiteX129" fmla="*/ 812619 w 1214923"/>
              <a:gd name="connsiteY129" fmla="*/ 442055 h 1681417"/>
              <a:gd name="connsiteX130" fmla="*/ 868213 w 1214923"/>
              <a:gd name="connsiteY130" fmla="*/ 356761 h 1681417"/>
              <a:gd name="connsiteX131" fmla="*/ 681841 w 1214923"/>
              <a:gd name="connsiteY131" fmla="*/ 323088 h 1681417"/>
              <a:gd name="connsiteX132" fmla="*/ 758803 w 1214923"/>
              <a:gd name="connsiteY132" fmla="*/ 430816 h 1681417"/>
              <a:gd name="connsiteX133" fmla="*/ 643455 w 1214923"/>
              <a:gd name="connsiteY133" fmla="*/ 396145 h 1681417"/>
              <a:gd name="connsiteX134" fmla="*/ 639550 w 1214923"/>
              <a:gd name="connsiteY134" fmla="*/ 438436 h 1681417"/>
              <a:gd name="connsiteX135" fmla="*/ 682127 w 1214923"/>
              <a:gd name="connsiteY135" fmla="*/ 323088 h 1681417"/>
              <a:gd name="connsiteX136" fmla="*/ 681841 w 1214923"/>
              <a:gd name="connsiteY136" fmla="*/ 323088 h 1681417"/>
              <a:gd name="connsiteX137" fmla="*/ 395477 w 1214923"/>
              <a:gd name="connsiteY137" fmla="*/ 216638 h 1681417"/>
              <a:gd name="connsiteX138" fmla="*/ 432956 w 1214923"/>
              <a:gd name="connsiteY138" fmla="*/ 194566 h 1681417"/>
              <a:gd name="connsiteX139" fmla="*/ 564476 w 1214923"/>
              <a:gd name="connsiteY139" fmla="*/ 247666 h 1681417"/>
              <a:gd name="connsiteX140" fmla="*/ 558873 w 1214923"/>
              <a:gd name="connsiteY140" fmla="*/ 299942 h 1681417"/>
              <a:gd name="connsiteX141" fmla="*/ 395477 w 1214923"/>
              <a:gd name="connsiteY141" fmla="*/ 216638 h 1681417"/>
              <a:gd name="connsiteX142" fmla="*/ 470767 w 1214923"/>
              <a:gd name="connsiteY142" fmla="*/ 361188 h 1681417"/>
              <a:gd name="connsiteX143" fmla="*/ 566874 w 1214923"/>
              <a:gd name="connsiteY143" fmla="*/ 503396 h 1681417"/>
              <a:gd name="connsiteX144" fmla="*/ 470767 w 1214923"/>
              <a:gd name="connsiteY144" fmla="*/ 361188 h 1681417"/>
              <a:gd name="connsiteX145" fmla="*/ 632216 w 1214923"/>
              <a:gd name="connsiteY145" fmla="*/ 475419 h 1681417"/>
              <a:gd name="connsiteX146" fmla="*/ 759089 w 1214923"/>
              <a:gd name="connsiteY146" fmla="*/ 438055 h 1681417"/>
              <a:gd name="connsiteX147" fmla="*/ 640217 w 1214923"/>
              <a:gd name="connsiteY147" fmla="*/ 641593 h 1681417"/>
              <a:gd name="connsiteX148" fmla="*/ 622468 w 1214923"/>
              <a:gd name="connsiteY148" fmla="*/ 453581 h 1681417"/>
              <a:gd name="connsiteX149" fmla="*/ 632216 w 1214923"/>
              <a:gd name="connsiteY149" fmla="*/ 475419 h 1681417"/>
              <a:gd name="connsiteX150" fmla="*/ 686032 w 1214923"/>
              <a:gd name="connsiteY150" fmla="*/ 837819 h 1681417"/>
              <a:gd name="connsiteX151" fmla="*/ 628310 w 1214923"/>
              <a:gd name="connsiteY151" fmla="*/ 930116 h 1681417"/>
              <a:gd name="connsiteX152" fmla="*/ 686032 w 1214923"/>
              <a:gd name="connsiteY152" fmla="*/ 837914 h 1681417"/>
              <a:gd name="connsiteX153" fmla="*/ 686032 w 1214923"/>
              <a:gd name="connsiteY153" fmla="*/ 837819 h 1681417"/>
              <a:gd name="connsiteX154" fmla="*/ 743658 w 1214923"/>
              <a:gd name="connsiteY154" fmla="*/ 1291400 h 1681417"/>
              <a:gd name="connsiteX155" fmla="*/ 547634 w 1214923"/>
              <a:gd name="connsiteY155" fmla="*/ 1206818 h 1681417"/>
              <a:gd name="connsiteX156" fmla="*/ 573446 w 1214923"/>
              <a:gd name="connsiteY156" fmla="*/ 1222439 h 1681417"/>
              <a:gd name="connsiteX157" fmla="*/ 603450 w 1214923"/>
              <a:gd name="connsiteY157" fmla="*/ 1227487 h 1681417"/>
              <a:gd name="connsiteX158" fmla="*/ 743658 w 1214923"/>
              <a:gd name="connsiteY158" fmla="*/ 1291495 h 1681417"/>
              <a:gd name="connsiteX159" fmla="*/ 743658 w 1214923"/>
              <a:gd name="connsiteY159" fmla="*/ 1291400 h 1681417"/>
              <a:gd name="connsiteX160" fmla="*/ 556465 w 1214923"/>
              <a:gd name="connsiteY160" fmla="*/ 950327 h 1681417"/>
              <a:gd name="connsiteX161" fmla="*/ 689842 w 1214923"/>
              <a:gd name="connsiteY161" fmla="*/ 1122236 h 1681417"/>
              <a:gd name="connsiteX162" fmla="*/ 568651 w 1214923"/>
              <a:gd name="connsiteY162" fmla="*/ 984541 h 1681417"/>
              <a:gd name="connsiteX163" fmla="*/ 556465 w 1214923"/>
              <a:gd name="connsiteY163" fmla="*/ 950327 h 1681417"/>
              <a:gd name="connsiteX164" fmla="*/ 351609 w 1214923"/>
              <a:gd name="connsiteY164" fmla="*/ 1045464 h 1681417"/>
              <a:gd name="connsiteX165" fmla="*/ 382375 w 1214923"/>
              <a:gd name="connsiteY165" fmla="*/ 887825 h 1681417"/>
              <a:gd name="connsiteX166" fmla="*/ 351609 w 1214923"/>
              <a:gd name="connsiteY166" fmla="*/ 1045559 h 1681417"/>
              <a:gd name="connsiteX167" fmla="*/ 351609 w 1214923"/>
              <a:gd name="connsiteY167" fmla="*/ 1045464 h 1681417"/>
              <a:gd name="connsiteX168" fmla="*/ 420761 w 1214923"/>
              <a:gd name="connsiteY168" fmla="*/ 1054969 h 1681417"/>
              <a:gd name="connsiteX169" fmla="*/ 605260 w 1214923"/>
              <a:gd name="connsiteY169" fmla="*/ 1180338 h 1681417"/>
              <a:gd name="connsiteX170" fmla="*/ 420761 w 1214923"/>
              <a:gd name="connsiteY170" fmla="*/ 1054969 h 1681417"/>
              <a:gd name="connsiteX171" fmla="*/ 366944 w 1214923"/>
              <a:gd name="connsiteY171" fmla="*/ 1414272 h 1681417"/>
              <a:gd name="connsiteX172" fmla="*/ 597640 w 1214923"/>
              <a:gd name="connsiteY172" fmla="*/ 1460468 h 1681417"/>
              <a:gd name="connsiteX173" fmla="*/ 366944 w 1214923"/>
              <a:gd name="connsiteY173" fmla="*/ 1414463 h 1681417"/>
              <a:gd name="connsiteX174" fmla="*/ 366944 w 1214923"/>
              <a:gd name="connsiteY174" fmla="*/ 1414272 h 1681417"/>
              <a:gd name="connsiteX175" fmla="*/ 597035 w 1214923"/>
              <a:gd name="connsiteY175" fmla="*/ 1664464 h 1681417"/>
              <a:gd name="connsiteX176" fmla="*/ 471148 w 1214923"/>
              <a:gd name="connsiteY176" fmla="*/ 1649777 h 1681417"/>
              <a:gd name="connsiteX177" fmla="*/ 401901 w 1214923"/>
              <a:gd name="connsiteY177" fmla="*/ 1579817 h 1681417"/>
              <a:gd name="connsiteX178" fmla="*/ 582412 w 1214923"/>
              <a:gd name="connsiteY178" fmla="*/ 1645158 h 1681417"/>
              <a:gd name="connsiteX179" fmla="*/ 597035 w 1214923"/>
              <a:gd name="connsiteY179" fmla="*/ 1664464 h 1681417"/>
              <a:gd name="connsiteX180" fmla="*/ 616785 w 1214923"/>
              <a:gd name="connsiteY180" fmla="*/ 1564196 h 1681417"/>
              <a:gd name="connsiteX181" fmla="*/ 555349 w 1214923"/>
              <a:gd name="connsiteY181" fmla="*/ 1541145 h 1681417"/>
              <a:gd name="connsiteX182" fmla="*/ 638597 w 1214923"/>
              <a:gd name="connsiteY182" fmla="*/ 1493520 h 1681417"/>
              <a:gd name="connsiteX183" fmla="*/ 752034 w 1214923"/>
              <a:gd name="connsiteY183" fmla="*/ 1535463 h 1681417"/>
              <a:gd name="connsiteX184" fmla="*/ 616785 w 1214923"/>
              <a:gd name="connsiteY184" fmla="*/ 1564386 h 1681417"/>
              <a:gd name="connsiteX185" fmla="*/ 616785 w 1214923"/>
              <a:gd name="connsiteY185" fmla="*/ 1564196 h 1681417"/>
              <a:gd name="connsiteX186" fmla="*/ 811979 w 1214923"/>
              <a:gd name="connsiteY186" fmla="*/ 1595484 h 1681417"/>
              <a:gd name="connsiteX187" fmla="*/ 874483 w 1214923"/>
              <a:gd name="connsiteY187" fmla="*/ 1637166 h 1681417"/>
              <a:gd name="connsiteX188" fmla="*/ 704225 w 1214923"/>
              <a:gd name="connsiteY188" fmla="*/ 1665256 h 1681417"/>
              <a:gd name="connsiteX189" fmla="*/ 651942 w 1214923"/>
              <a:gd name="connsiteY189" fmla="*/ 1653111 h 1681417"/>
              <a:gd name="connsiteX190" fmla="*/ 811979 w 1214923"/>
              <a:gd name="connsiteY190" fmla="*/ 1595484 h 1681417"/>
              <a:gd name="connsiteX191" fmla="*/ 857863 w 1214923"/>
              <a:gd name="connsiteY191" fmla="*/ 1591056 h 1681417"/>
              <a:gd name="connsiteX192" fmla="*/ 838813 w 1214923"/>
              <a:gd name="connsiteY192" fmla="*/ 1568958 h 1681417"/>
              <a:gd name="connsiteX193" fmla="*/ 836146 w 1214923"/>
              <a:gd name="connsiteY193" fmla="*/ 1564291 h 1681417"/>
              <a:gd name="connsiteX194" fmla="*/ 955179 w 1214923"/>
              <a:gd name="connsiteY194" fmla="*/ 1500720 h 1681417"/>
              <a:gd name="connsiteX195" fmla="*/ 1066493 w 1214923"/>
              <a:gd name="connsiteY195" fmla="*/ 1492065 h 1681417"/>
              <a:gd name="connsiteX196" fmla="*/ 857863 w 1214923"/>
              <a:gd name="connsiteY196" fmla="*/ 1591247 h 1681417"/>
              <a:gd name="connsiteX197" fmla="*/ 857863 w 1214923"/>
              <a:gd name="connsiteY197" fmla="*/ 1591056 h 1681417"/>
              <a:gd name="connsiteX198" fmla="*/ 1054979 w 1214923"/>
              <a:gd name="connsiteY198" fmla="*/ 1445037 h 1681417"/>
              <a:gd name="connsiteX199" fmla="*/ 916632 w 1214923"/>
              <a:gd name="connsiteY199" fmla="*/ 1468184 h 1681417"/>
              <a:gd name="connsiteX200" fmla="*/ 1028170 w 1214923"/>
              <a:gd name="connsiteY200" fmla="*/ 1445228 h 1681417"/>
              <a:gd name="connsiteX201" fmla="*/ 1054979 w 1214923"/>
              <a:gd name="connsiteY201" fmla="*/ 1445037 h 1681417"/>
              <a:gd name="connsiteX202" fmla="*/ 862816 w 1214923"/>
              <a:gd name="connsiteY202" fmla="*/ 1410462 h 1681417"/>
              <a:gd name="connsiteX203" fmla="*/ 647551 w 1214923"/>
              <a:gd name="connsiteY203" fmla="*/ 1448562 h 1681417"/>
              <a:gd name="connsiteX204" fmla="*/ 862816 w 1214923"/>
              <a:gd name="connsiteY204" fmla="*/ 1410653 h 1681417"/>
              <a:gd name="connsiteX205" fmla="*/ 862816 w 1214923"/>
              <a:gd name="connsiteY205" fmla="*/ 1410462 h 1681417"/>
              <a:gd name="connsiteX206" fmla="*/ 689842 w 1214923"/>
              <a:gd name="connsiteY206" fmla="*/ 1391412 h 1681417"/>
              <a:gd name="connsiteX207" fmla="*/ 924347 w 1214923"/>
              <a:gd name="connsiteY207" fmla="*/ 1306830 h 1681417"/>
              <a:gd name="connsiteX208" fmla="*/ 689842 w 1214923"/>
              <a:gd name="connsiteY208" fmla="*/ 1391412 h 1681417"/>
              <a:gd name="connsiteX209" fmla="*/ 1162663 w 1214923"/>
              <a:gd name="connsiteY209" fmla="*/ 1057085 h 1681417"/>
              <a:gd name="connsiteX210" fmla="*/ 1148756 w 1214923"/>
              <a:gd name="connsiteY210" fmla="*/ 1134428 h 1681417"/>
              <a:gd name="connsiteX211" fmla="*/ 1066841 w 1214923"/>
              <a:gd name="connsiteY211" fmla="*/ 1139762 h 1681417"/>
              <a:gd name="connsiteX212" fmla="*/ 1035790 w 1214923"/>
              <a:gd name="connsiteY212" fmla="*/ 1087755 h 1681417"/>
              <a:gd name="connsiteX213" fmla="*/ 1162663 w 1214923"/>
              <a:gd name="connsiteY213" fmla="*/ 1057085 h 1681417"/>
              <a:gd name="connsiteX214" fmla="*/ 987913 w 1214923"/>
              <a:gd name="connsiteY214" fmla="*/ 1181170 h 1681417"/>
              <a:gd name="connsiteX215" fmla="*/ 958923 w 1214923"/>
              <a:gd name="connsiteY215" fmla="*/ 1264444 h 1681417"/>
              <a:gd name="connsiteX216" fmla="*/ 905107 w 1214923"/>
              <a:gd name="connsiteY216" fmla="*/ 1118330 h 1681417"/>
              <a:gd name="connsiteX217" fmla="*/ 987913 w 1214923"/>
              <a:gd name="connsiteY217" fmla="*/ 1181170 h 168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1214923" h="1681417">
                <a:moveTo>
                  <a:pt x="1193429" y="899446"/>
                </a:moveTo>
                <a:cubicBezTo>
                  <a:pt x="1282011" y="738187"/>
                  <a:pt x="872712" y="816398"/>
                  <a:pt x="1157319" y="831924"/>
                </a:cubicBezTo>
                <a:cubicBezTo>
                  <a:pt x="1226661" y="965750"/>
                  <a:pt x="965788" y="997183"/>
                  <a:pt x="1019985" y="885740"/>
                </a:cubicBezTo>
                <a:cubicBezTo>
                  <a:pt x="986076" y="816684"/>
                  <a:pt x="1002833" y="895731"/>
                  <a:pt x="963019" y="860965"/>
                </a:cubicBezTo>
                <a:cubicBezTo>
                  <a:pt x="957209" y="810578"/>
                  <a:pt x="1026455" y="822865"/>
                  <a:pt x="1035980" y="795623"/>
                </a:cubicBezTo>
                <a:cubicBezTo>
                  <a:pt x="928157" y="811625"/>
                  <a:pt x="945398" y="874490"/>
                  <a:pt x="893772" y="930212"/>
                </a:cubicBezTo>
                <a:cubicBezTo>
                  <a:pt x="879675" y="953929"/>
                  <a:pt x="956541" y="932165"/>
                  <a:pt x="951398" y="937927"/>
                </a:cubicBezTo>
                <a:cubicBezTo>
                  <a:pt x="1012263" y="948785"/>
                  <a:pt x="780615" y="1037273"/>
                  <a:pt x="862911" y="964787"/>
                </a:cubicBezTo>
                <a:cubicBezTo>
                  <a:pt x="860244" y="927545"/>
                  <a:pt x="820334" y="979456"/>
                  <a:pt x="813000" y="991648"/>
                </a:cubicBezTo>
                <a:cubicBezTo>
                  <a:pt x="787378" y="971645"/>
                  <a:pt x="893201" y="891064"/>
                  <a:pt x="905202" y="872585"/>
                </a:cubicBezTo>
                <a:cubicBezTo>
                  <a:pt x="677078" y="1040702"/>
                  <a:pt x="938063" y="710089"/>
                  <a:pt x="1062841" y="784098"/>
                </a:cubicBezTo>
                <a:cubicBezTo>
                  <a:pt x="1114466" y="728282"/>
                  <a:pt x="1130732" y="697207"/>
                  <a:pt x="1113873" y="670346"/>
                </a:cubicBezTo>
                <a:cubicBezTo>
                  <a:pt x="1124826" y="727496"/>
                  <a:pt x="1041084" y="766240"/>
                  <a:pt x="1028265" y="722567"/>
                </a:cubicBezTo>
                <a:cubicBezTo>
                  <a:pt x="901773" y="790956"/>
                  <a:pt x="928919" y="735044"/>
                  <a:pt x="1003881" y="692468"/>
                </a:cubicBezTo>
                <a:cubicBezTo>
                  <a:pt x="1000150" y="682292"/>
                  <a:pt x="995562" y="668353"/>
                  <a:pt x="1005881" y="661511"/>
                </a:cubicBezTo>
                <a:cubicBezTo>
                  <a:pt x="951113" y="602742"/>
                  <a:pt x="1022645" y="627793"/>
                  <a:pt x="1065794" y="651415"/>
                </a:cubicBezTo>
                <a:cubicBezTo>
                  <a:pt x="1081907" y="650780"/>
                  <a:pt x="1142262" y="647492"/>
                  <a:pt x="1087938" y="638205"/>
                </a:cubicBezTo>
                <a:cubicBezTo>
                  <a:pt x="1035741" y="573626"/>
                  <a:pt x="835860" y="603314"/>
                  <a:pt x="739848" y="595694"/>
                </a:cubicBezTo>
                <a:cubicBezTo>
                  <a:pt x="924633" y="482346"/>
                  <a:pt x="1033885" y="282988"/>
                  <a:pt x="716893" y="318992"/>
                </a:cubicBezTo>
                <a:cubicBezTo>
                  <a:pt x="694414" y="232601"/>
                  <a:pt x="872627" y="244888"/>
                  <a:pt x="920537" y="246031"/>
                </a:cubicBezTo>
                <a:cubicBezTo>
                  <a:pt x="798903" y="102489"/>
                  <a:pt x="569065" y="397764"/>
                  <a:pt x="682412" y="238316"/>
                </a:cubicBezTo>
                <a:cubicBezTo>
                  <a:pt x="772233" y="179737"/>
                  <a:pt x="923014" y="58388"/>
                  <a:pt x="928538" y="226790"/>
                </a:cubicBezTo>
                <a:cubicBezTo>
                  <a:pt x="964448" y="52673"/>
                  <a:pt x="836034" y="94313"/>
                  <a:pt x="720893" y="196025"/>
                </a:cubicBezTo>
                <a:cubicBezTo>
                  <a:pt x="720131" y="127921"/>
                  <a:pt x="862530" y="44863"/>
                  <a:pt x="736229" y="49911"/>
                </a:cubicBezTo>
                <a:cubicBezTo>
                  <a:pt x="633835" y="215265"/>
                  <a:pt x="712130" y="72961"/>
                  <a:pt x="663267" y="0"/>
                </a:cubicBezTo>
                <a:cubicBezTo>
                  <a:pt x="661648" y="95250"/>
                  <a:pt x="701939" y="139351"/>
                  <a:pt x="625167" y="103727"/>
                </a:cubicBezTo>
                <a:cubicBezTo>
                  <a:pt x="618500" y="148019"/>
                  <a:pt x="660600" y="242316"/>
                  <a:pt x="625167" y="288322"/>
                </a:cubicBezTo>
                <a:cubicBezTo>
                  <a:pt x="588210" y="220980"/>
                  <a:pt x="338655" y="62675"/>
                  <a:pt x="336845" y="261366"/>
                </a:cubicBezTo>
                <a:cubicBezTo>
                  <a:pt x="498199" y="270891"/>
                  <a:pt x="549253" y="397193"/>
                  <a:pt x="367611" y="307467"/>
                </a:cubicBezTo>
                <a:cubicBezTo>
                  <a:pt x="264360" y="344138"/>
                  <a:pt x="569160" y="416719"/>
                  <a:pt x="579066" y="615029"/>
                </a:cubicBezTo>
                <a:cubicBezTo>
                  <a:pt x="591639" y="757047"/>
                  <a:pt x="513725" y="474677"/>
                  <a:pt x="263884" y="496585"/>
                </a:cubicBezTo>
                <a:cubicBezTo>
                  <a:pt x="105483" y="474868"/>
                  <a:pt x="195875" y="649034"/>
                  <a:pt x="233118" y="714947"/>
                </a:cubicBezTo>
                <a:cubicBezTo>
                  <a:pt x="315224" y="735140"/>
                  <a:pt x="504581" y="723710"/>
                  <a:pt x="532965" y="807149"/>
                </a:cubicBezTo>
                <a:cubicBezTo>
                  <a:pt x="577844" y="819960"/>
                  <a:pt x="513836" y="821915"/>
                  <a:pt x="502390" y="816184"/>
                </a:cubicBezTo>
                <a:cubicBezTo>
                  <a:pt x="482483" y="843521"/>
                  <a:pt x="478958" y="783908"/>
                  <a:pt x="464290" y="772763"/>
                </a:cubicBezTo>
                <a:cubicBezTo>
                  <a:pt x="472386" y="811435"/>
                  <a:pt x="431143" y="803910"/>
                  <a:pt x="375231" y="788670"/>
                </a:cubicBezTo>
                <a:cubicBezTo>
                  <a:pt x="391871" y="798481"/>
                  <a:pt x="406464" y="811416"/>
                  <a:pt x="418189" y="826770"/>
                </a:cubicBezTo>
                <a:cubicBezTo>
                  <a:pt x="409712" y="853250"/>
                  <a:pt x="345037" y="791242"/>
                  <a:pt x="333607" y="826770"/>
                </a:cubicBezTo>
                <a:cubicBezTo>
                  <a:pt x="383994" y="894969"/>
                  <a:pt x="321129" y="842962"/>
                  <a:pt x="276457" y="857536"/>
                </a:cubicBezTo>
                <a:cubicBezTo>
                  <a:pt x="121961" y="835152"/>
                  <a:pt x="193304" y="765620"/>
                  <a:pt x="288458" y="766001"/>
                </a:cubicBezTo>
                <a:cubicBezTo>
                  <a:pt x="194542" y="745427"/>
                  <a:pt x="104816" y="749618"/>
                  <a:pt x="138059" y="911352"/>
                </a:cubicBezTo>
                <a:cubicBezTo>
                  <a:pt x="17663" y="939927"/>
                  <a:pt x="230927" y="911352"/>
                  <a:pt x="237976" y="961358"/>
                </a:cubicBezTo>
                <a:cubicBezTo>
                  <a:pt x="287315" y="1023176"/>
                  <a:pt x="110439" y="1068455"/>
                  <a:pt x="75102" y="1025783"/>
                </a:cubicBezTo>
                <a:cubicBezTo>
                  <a:pt x="42240" y="954250"/>
                  <a:pt x="-13294" y="909447"/>
                  <a:pt x="80432" y="915162"/>
                </a:cubicBezTo>
                <a:cubicBezTo>
                  <a:pt x="-64252" y="855821"/>
                  <a:pt x="15662" y="1105662"/>
                  <a:pt x="91958" y="1107377"/>
                </a:cubicBezTo>
                <a:cubicBezTo>
                  <a:pt x="434858" y="1050227"/>
                  <a:pt x="129296" y="1195483"/>
                  <a:pt x="214925" y="1157383"/>
                </a:cubicBezTo>
                <a:cubicBezTo>
                  <a:pt x="439715" y="1034606"/>
                  <a:pt x="546491" y="1342842"/>
                  <a:pt x="322463" y="1228161"/>
                </a:cubicBezTo>
                <a:cubicBezTo>
                  <a:pt x="333956" y="1246608"/>
                  <a:pt x="241400" y="1215949"/>
                  <a:pt x="235145" y="1221759"/>
                </a:cubicBezTo>
                <a:cubicBezTo>
                  <a:pt x="235145" y="1224141"/>
                  <a:pt x="267685" y="1260642"/>
                  <a:pt x="267875" y="1263023"/>
                </a:cubicBezTo>
                <a:cubicBezTo>
                  <a:pt x="315500" y="1287693"/>
                  <a:pt x="474101" y="1246632"/>
                  <a:pt x="395615" y="1319117"/>
                </a:cubicBezTo>
                <a:cubicBezTo>
                  <a:pt x="301508" y="1315974"/>
                  <a:pt x="344163" y="1358840"/>
                  <a:pt x="322827" y="1338837"/>
                </a:cubicBezTo>
                <a:cubicBezTo>
                  <a:pt x="296091" y="1332111"/>
                  <a:pt x="274228" y="1303451"/>
                  <a:pt x="247492" y="1296725"/>
                </a:cubicBezTo>
                <a:lnTo>
                  <a:pt x="229880" y="1312259"/>
                </a:lnTo>
                <a:cubicBezTo>
                  <a:pt x="222545" y="1327690"/>
                  <a:pt x="188827" y="1301020"/>
                  <a:pt x="146155" y="1230344"/>
                </a:cubicBezTo>
                <a:cubicBezTo>
                  <a:pt x="-44345" y="1115283"/>
                  <a:pt x="43380" y="1353026"/>
                  <a:pt x="115389" y="1430369"/>
                </a:cubicBezTo>
                <a:cubicBezTo>
                  <a:pt x="178254" y="1413129"/>
                  <a:pt x="308556" y="1407224"/>
                  <a:pt x="349799" y="1480280"/>
                </a:cubicBezTo>
                <a:cubicBezTo>
                  <a:pt x="330749" y="1473518"/>
                  <a:pt x="314462" y="1468469"/>
                  <a:pt x="299507" y="1464659"/>
                </a:cubicBezTo>
                <a:cubicBezTo>
                  <a:pt x="294270" y="1467373"/>
                  <a:pt x="303579" y="1483052"/>
                  <a:pt x="318374" y="1496562"/>
                </a:cubicBezTo>
                <a:cubicBezTo>
                  <a:pt x="365999" y="1522851"/>
                  <a:pt x="414379" y="1543050"/>
                  <a:pt x="388280" y="1545717"/>
                </a:cubicBezTo>
                <a:cubicBezTo>
                  <a:pt x="388852" y="1551146"/>
                  <a:pt x="371612" y="1548860"/>
                  <a:pt x="348847" y="1542479"/>
                </a:cubicBezTo>
                <a:cubicBezTo>
                  <a:pt x="326781" y="1535304"/>
                  <a:pt x="271377" y="1509300"/>
                  <a:pt x="255883" y="1502664"/>
                </a:cubicBezTo>
                <a:lnTo>
                  <a:pt x="255883" y="1502664"/>
                </a:lnTo>
                <a:cubicBezTo>
                  <a:pt x="246358" y="1496283"/>
                  <a:pt x="240738" y="1489901"/>
                  <a:pt x="239976" y="1484281"/>
                </a:cubicBezTo>
                <a:cubicBezTo>
                  <a:pt x="227117" y="1491139"/>
                  <a:pt x="211401" y="1498664"/>
                  <a:pt x="203495" y="1484281"/>
                </a:cubicBezTo>
                <a:cubicBezTo>
                  <a:pt x="202638" y="1478852"/>
                  <a:pt x="190160" y="1496854"/>
                  <a:pt x="187303" y="1499140"/>
                </a:cubicBezTo>
                <a:cubicBezTo>
                  <a:pt x="441620" y="1594390"/>
                  <a:pt x="394036" y="1646621"/>
                  <a:pt x="490673" y="1673352"/>
                </a:cubicBezTo>
                <a:cubicBezTo>
                  <a:pt x="587310" y="1700083"/>
                  <a:pt x="687016" y="1651088"/>
                  <a:pt x="767123" y="1659528"/>
                </a:cubicBezTo>
                <a:cubicBezTo>
                  <a:pt x="862022" y="1669526"/>
                  <a:pt x="903260" y="1638663"/>
                  <a:pt x="967500" y="1594485"/>
                </a:cubicBezTo>
                <a:cubicBezTo>
                  <a:pt x="1031740" y="1550307"/>
                  <a:pt x="1192952" y="1468088"/>
                  <a:pt x="1152566" y="1394460"/>
                </a:cubicBezTo>
                <a:cubicBezTo>
                  <a:pt x="1139369" y="1326035"/>
                  <a:pt x="977099" y="1370841"/>
                  <a:pt x="918822" y="1363507"/>
                </a:cubicBezTo>
                <a:cubicBezTo>
                  <a:pt x="860545" y="1356173"/>
                  <a:pt x="815309" y="1351334"/>
                  <a:pt x="802904" y="1350454"/>
                </a:cubicBezTo>
                <a:lnTo>
                  <a:pt x="841956" y="1326547"/>
                </a:lnTo>
                <a:cubicBezTo>
                  <a:pt x="873960" y="1329119"/>
                  <a:pt x="991242" y="1366337"/>
                  <a:pt x="1018286" y="1315425"/>
                </a:cubicBezTo>
                <a:cubicBezTo>
                  <a:pt x="1217740" y="1313329"/>
                  <a:pt x="1253281" y="1297837"/>
                  <a:pt x="980354" y="1268921"/>
                </a:cubicBezTo>
                <a:cubicBezTo>
                  <a:pt x="983783" y="1241298"/>
                  <a:pt x="1059389" y="1175419"/>
                  <a:pt x="1091488" y="1221043"/>
                </a:cubicBezTo>
                <a:cubicBezTo>
                  <a:pt x="1335423" y="1072644"/>
                  <a:pt x="1190177" y="962311"/>
                  <a:pt x="896580" y="1032638"/>
                </a:cubicBezTo>
                <a:cubicBezTo>
                  <a:pt x="945348" y="940055"/>
                  <a:pt x="1150090" y="1009745"/>
                  <a:pt x="1193429" y="899446"/>
                </a:cubicBezTo>
                <a:close/>
                <a:moveTo>
                  <a:pt x="759089" y="61246"/>
                </a:moveTo>
                <a:cubicBezTo>
                  <a:pt x="808142" y="68675"/>
                  <a:pt x="729466" y="128969"/>
                  <a:pt x="720989" y="145828"/>
                </a:cubicBezTo>
                <a:cubicBezTo>
                  <a:pt x="691175" y="149638"/>
                  <a:pt x="720417" y="40958"/>
                  <a:pt x="759089" y="61436"/>
                </a:cubicBezTo>
                <a:lnTo>
                  <a:pt x="759089" y="61246"/>
                </a:lnTo>
                <a:close/>
                <a:moveTo>
                  <a:pt x="363611" y="545783"/>
                </a:moveTo>
                <a:cubicBezTo>
                  <a:pt x="489817" y="549688"/>
                  <a:pt x="442287" y="638461"/>
                  <a:pt x="348275" y="553498"/>
                </a:cubicBezTo>
                <a:cubicBezTo>
                  <a:pt x="203019" y="552355"/>
                  <a:pt x="266741" y="500062"/>
                  <a:pt x="363611" y="545783"/>
                </a:cubicBezTo>
                <a:close/>
                <a:moveTo>
                  <a:pt x="232451" y="523113"/>
                </a:moveTo>
                <a:cubicBezTo>
                  <a:pt x="356276" y="593122"/>
                  <a:pt x="394903" y="599953"/>
                  <a:pt x="254694" y="664096"/>
                </a:cubicBezTo>
                <a:cubicBezTo>
                  <a:pt x="248313" y="615995"/>
                  <a:pt x="133582" y="527876"/>
                  <a:pt x="232451" y="523113"/>
                </a:cubicBezTo>
                <a:close/>
                <a:moveTo>
                  <a:pt x="340084" y="692277"/>
                </a:moveTo>
                <a:cubicBezTo>
                  <a:pt x="359134" y="616744"/>
                  <a:pt x="411902" y="638937"/>
                  <a:pt x="470767" y="684562"/>
                </a:cubicBezTo>
                <a:cubicBezTo>
                  <a:pt x="414093" y="771335"/>
                  <a:pt x="366849" y="665226"/>
                  <a:pt x="340084" y="691896"/>
                </a:cubicBezTo>
                <a:lnTo>
                  <a:pt x="340084" y="692277"/>
                </a:lnTo>
                <a:close/>
                <a:moveTo>
                  <a:pt x="382375" y="615410"/>
                </a:moveTo>
                <a:cubicBezTo>
                  <a:pt x="404473" y="585787"/>
                  <a:pt x="480387" y="675323"/>
                  <a:pt x="516868" y="688372"/>
                </a:cubicBezTo>
                <a:cubicBezTo>
                  <a:pt x="514296" y="712661"/>
                  <a:pt x="386471" y="622745"/>
                  <a:pt x="382661" y="615029"/>
                </a:cubicBezTo>
                <a:lnTo>
                  <a:pt x="382375" y="615410"/>
                </a:lnTo>
                <a:close/>
                <a:moveTo>
                  <a:pt x="201400" y="907542"/>
                </a:moveTo>
                <a:cubicBezTo>
                  <a:pt x="161966" y="919544"/>
                  <a:pt x="156537" y="865823"/>
                  <a:pt x="163300" y="838295"/>
                </a:cubicBezTo>
                <a:cubicBezTo>
                  <a:pt x="167300" y="792861"/>
                  <a:pt x="238928" y="883539"/>
                  <a:pt x="201686" y="907161"/>
                </a:cubicBezTo>
                <a:lnTo>
                  <a:pt x="201400" y="907542"/>
                </a:lnTo>
                <a:close/>
                <a:moveTo>
                  <a:pt x="97811" y="1285557"/>
                </a:moveTo>
                <a:cubicBezTo>
                  <a:pt x="62503" y="1261541"/>
                  <a:pt x="58985" y="1215124"/>
                  <a:pt x="123279" y="1264178"/>
                </a:cubicBezTo>
                <a:cubicBezTo>
                  <a:pt x="154330" y="1304849"/>
                  <a:pt x="179207" y="1311307"/>
                  <a:pt x="231975" y="1341501"/>
                </a:cubicBezTo>
                <a:cubicBezTo>
                  <a:pt x="144536" y="1403414"/>
                  <a:pt x="117337" y="1407763"/>
                  <a:pt x="97811" y="1285557"/>
                </a:cubicBezTo>
                <a:close/>
                <a:moveTo>
                  <a:pt x="232928" y="1376077"/>
                </a:moveTo>
                <a:lnTo>
                  <a:pt x="279029" y="1379887"/>
                </a:lnTo>
                <a:cubicBezTo>
                  <a:pt x="416855" y="1375791"/>
                  <a:pt x="273504" y="1448181"/>
                  <a:pt x="232451" y="1376077"/>
                </a:cubicBezTo>
                <a:lnTo>
                  <a:pt x="232928" y="1376077"/>
                </a:lnTo>
                <a:close/>
                <a:moveTo>
                  <a:pt x="856244" y="715613"/>
                </a:moveTo>
                <a:cubicBezTo>
                  <a:pt x="849889" y="714496"/>
                  <a:pt x="840162" y="718644"/>
                  <a:pt x="817635" y="708913"/>
                </a:cubicBezTo>
                <a:cubicBezTo>
                  <a:pt x="760485" y="774731"/>
                  <a:pt x="740039" y="676085"/>
                  <a:pt x="721084" y="657225"/>
                </a:cubicBezTo>
                <a:cubicBezTo>
                  <a:pt x="768827" y="570396"/>
                  <a:pt x="1108656" y="721900"/>
                  <a:pt x="855767" y="715613"/>
                </a:cubicBezTo>
                <a:lnTo>
                  <a:pt x="856244" y="715613"/>
                </a:lnTo>
                <a:close/>
                <a:moveTo>
                  <a:pt x="663458" y="722662"/>
                </a:moveTo>
                <a:cubicBezTo>
                  <a:pt x="718703" y="597599"/>
                  <a:pt x="709368" y="798862"/>
                  <a:pt x="644408" y="807149"/>
                </a:cubicBezTo>
                <a:cubicBezTo>
                  <a:pt x="622214" y="772001"/>
                  <a:pt x="727275" y="699611"/>
                  <a:pt x="662981" y="723138"/>
                </a:cubicBezTo>
                <a:lnTo>
                  <a:pt x="663458" y="722662"/>
                </a:lnTo>
                <a:close/>
                <a:moveTo>
                  <a:pt x="628882" y="753332"/>
                </a:moveTo>
                <a:cubicBezTo>
                  <a:pt x="632082" y="740045"/>
                  <a:pt x="642455" y="729672"/>
                  <a:pt x="655742" y="726472"/>
                </a:cubicBezTo>
                <a:cubicBezTo>
                  <a:pt x="646503" y="736759"/>
                  <a:pt x="641645" y="752666"/>
                  <a:pt x="628406" y="753332"/>
                </a:cubicBezTo>
                <a:lnTo>
                  <a:pt x="628882" y="753332"/>
                </a:lnTo>
                <a:close/>
                <a:moveTo>
                  <a:pt x="771090" y="757237"/>
                </a:moveTo>
                <a:cubicBezTo>
                  <a:pt x="739086" y="767239"/>
                  <a:pt x="706987" y="796862"/>
                  <a:pt x="690318" y="822579"/>
                </a:cubicBezTo>
                <a:cubicBezTo>
                  <a:pt x="614880" y="823627"/>
                  <a:pt x="769185" y="718757"/>
                  <a:pt x="770614" y="757237"/>
                </a:cubicBezTo>
                <a:lnTo>
                  <a:pt x="771090" y="757237"/>
                </a:lnTo>
                <a:close/>
                <a:moveTo>
                  <a:pt x="759565" y="538162"/>
                </a:moveTo>
                <a:cubicBezTo>
                  <a:pt x="726513" y="486061"/>
                  <a:pt x="811190" y="433387"/>
                  <a:pt x="851767" y="480536"/>
                </a:cubicBezTo>
                <a:cubicBezTo>
                  <a:pt x="839861" y="509587"/>
                  <a:pt x="779853" y="508254"/>
                  <a:pt x="759089" y="538067"/>
                </a:cubicBezTo>
                <a:lnTo>
                  <a:pt x="759565" y="538162"/>
                </a:lnTo>
                <a:close/>
                <a:moveTo>
                  <a:pt x="868213" y="356761"/>
                </a:moveTo>
                <a:cubicBezTo>
                  <a:pt x="915795" y="383540"/>
                  <a:pt x="884533" y="514064"/>
                  <a:pt x="812619" y="442055"/>
                </a:cubicBezTo>
                <a:cubicBezTo>
                  <a:pt x="799951" y="359759"/>
                  <a:pt x="755722" y="295896"/>
                  <a:pt x="868213" y="356761"/>
                </a:cubicBezTo>
                <a:close/>
                <a:moveTo>
                  <a:pt x="681841" y="323088"/>
                </a:moveTo>
                <a:cubicBezTo>
                  <a:pt x="738991" y="335756"/>
                  <a:pt x="835193" y="378809"/>
                  <a:pt x="758803" y="430816"/>
                </a:cubicBezTo>
                <a:cubicBezTo>
                  <a:pt x="724322" y="426529"/>
                  <a:pt x="689270" y="346901"/>
                  <a:pt x="643455" y="396145"/>
                </a:cubicBezTo>
                <a:cubicBezTo>
                  <a:pt x="728132" y="379952"/>
                  <a:pt x="764042" y="472821"/>
                  <a:pt x="639550" y="438436"/>
                </a:cubicBezTo>
                <a:cubicBezTo>
                  <a:pt x="555444" y="367379"/>
                  <a:pt x="562969" y="305372"/>
                  <a:pt x="682127" y="323088"/>
                </a:cubicBezTo>
                <a:lnTo>
                  <a:pt x="681841" y="323088"/>
                </a:lnTo>
                <a:close/>
                <a:moveTo>
                  <a:pt x="395477" y="216638"/>
                </a:moveTo>
                <a:lnTo>
                  <a:pt x="432956" y="194566"/>
                </a:lnTo>
                <a:cubicBezTo>
                  <a:pt x="463849" y="204520"/>
                  <a:pt x="524589" y="205915"/>
                  <a:pt x="564476" y="247666"/>
                </a:cubicBezTo>
                <a:cubicBezTo>
                  <a:pt x="560983" y="266716"/>
                  <a:pt x="596485" y="297952"/>
                  <a:pt x="558873" y="299942"/>
                </a:cubicBezTo>
                <a:cubicBezTo>
                  <a:pt x="463991" y="248662"/>
                  <a:pt x="395001" y="289123"/>
                  <a:pt x="395477" y="216638"/>
                </a:cubicBezTo>
                <a:close/>
                <a:moveTo>
                  <a:pt x="470767" y="361188"/>
                </a:moveTo>
                <a:cubicBezTo>
                  <a:pt x="533060" y="375380"/>
                  <a:pt x="566588" y="445294"/>
                  <a:pt x="566874" y="503396"/>
                </a:cubicBezTo>
                <a:cubicBezTo>
                  <a:pt x="553063" y="445103"/>
                  <a:pt x="308937" y="332613"/>
                  <a:pt x="470767" y="361188"/>
                </a:cubicBezTo>
                <a:close/>
                <a:moveTo>
                  <a:pt x="632216" y="475419"/>
                </a:moveTo>
                <a:cubicBezTo>
                  <a:pt x="672857" y="584937"/>
                  <a:pt x="757756" y="406704"/>
                  <a:pt x="759089" y="438055"/>
                </a:cubicBezTo>
                <a:cubicBezTo>
                  <a:pt x="749231" y="450199"/>
                  <a:pt x="661362" y="639005"/>
                  <a:pt x="640217" y="641593"/>
                </a:cubicBezTo>
                <a:cubicBezTo>
                  <a:pt x="592211" y="654166"/>
                  <a:pt x="514740" y="249269"/>
                  <a:pt x="622468" y="453581"/>
                </a:cubicBezTo>
                <a:lnTo>
                  <a:pt x="632216" y="475419"/>
                </a:lnTo>
                <a:close/>
                <a:moveTo>
                  <a:pt x="686032" y="837819"/>
                </a:moveTo>
                <a:cubicBezTo>
                  <a:pt x="910060" y="800767"/>
                  <a:pt x="744134" y="1039463"/>
                  <a:pt x="628310" y="930116"/>
                </a:cubicBezTo>
                <a:cubicBezTo>
                  <a:pt x="471624" y="904113"/>
                  <a:pt x="569255" y="758190"/>
                  <a:pt x="686032" y="837914"/>
                </a:cubicBezTo>
                <a:lnTo>
                  <a:pt x="686032" y="837819"/>
                </a:lnTo>
                <a:close/>
                <a:moveTo>
                  <a:pt x="743658" y="1291400"/>
                </a:moveTo>
                <a:cubicBezTo>
                  <a:pt x="634025" y="1528191"/>
                  <a:pt x="279219" y="1192435"/>
                  <a:pt x="547634" y="1206818"/>
                </a:cubicBezTo>
                <a:cubicBezTo>
                  <a:pt x="554930" y="1213933"/>
                  <a:pt x="563759" y="1219276"/>
                  <a:pt x="573446" y="1222439"/>
                </a:cubicBezTo>
                <a:cubicBezTo>
                  <a:pt x="583562" y="1223363"/>
                  <a:pt x="593592" y="1225048"/>
                  <a:pt x="603450" y="1227487"/>
                </a:cubicBezTo>
                <a:cubicBezTo>
                  <a:pt x="668411" y="1230440"/>
                  <a:pt x="745563" y="1196054"/>
                  <a:pt x="743658" y="1291495"/>
                </a:cubicBezTo>
                <a:lnTo>
                  <a:pt x="743658" y="1291400"/>
                </a:lnTo>
                <a:close/>
                <a:moveTo>
                  <a:pt x="556465" y="950327"/>
                </a:moveTo>
                <a:cubicBezTo>
                  <a:pt x="779462" y="991311"/>
                  <a:pt x="778424" y="964502"/>
                  <a:pt x="689842" y="1122236"/>
                </a:cubicBezTo>
                <a:cubicBezTo>
                  <a:pt x="676412" y="996696"/>
                  <a:pt x="662377" y="1190757"/>
                  <a:pt x="568651" y="984541"/>
                </a:cubicBezTo>
                <a:lnTo>
                  <a:pt x="556465" y="950327"/>
                </a:lnTo>
                <a:close/>
                <a:moveTo>
                  <a:pt x="351609" y="1045464"/>
                </a:moveTo>
                <a:cubicBezTo>
                  <a:pt x="221879" y="1004983"/>
                  <a:pt x="219783" y="803243"/>
                  <a:pt x="382375" y="887825"/>
                </a:cubicBezTo>
                <a:cubicBezTo>
                  <a:pt x="598973" y="940213"/>
                  <a:pt x="478863" y="971741"/>
                  <a:pt x="351609" y="1045559"/>
                </a:cubicBezTo>
                <a:lnTo>
                  <a:pt x="351609" y="1045464"/>
                </a:lnTo>
                <a:close/>
                <a:moveTo>
                  <a:pt x="420761" y="1054969"/>
                </a:moveTo>
                <a:cubicBezTo>
                  <a:pt x="558683" y="924191"/>
                  <a:pt x="613642" y="1068229"/>
                  <a:pt x="605260" y="1180338"/>
                </a:cubicBezTo>
                <a:cubicBezTo>
                  <a:pt x="550967" y="1109377"/>
                  <a:pt x="512677" y="1087926"/>
                  <a:pt x="420761" y="1054969"/>
                </a:cubicBezTo>
                <a:close/>
                <a:moveTo>
                  <a:pt x="366944" y="1414272"/>
                </a:moveTo>
                <a:cubicBezTo>
                  <a:pt x="439239" y="1414272"/>
                  <a:pt x="581066" y="1400842"/>
                  <a:pt x="597640" y="1460468"/>
                </a:cubicBezTo>
                <a:cubicBezTo>
                  <a:pt x="532870" y="1541336"/>
                  <a:pt x="356181" y="1584484"/>
                  <a:pt x="366944" y="1414463"/>
                </a:cubicBezTo>
                <a:lnTo>
                  <a:pt x="366944" y="1414272"/>
                </a:lnTo>
                <a:close/>
                <a:moveTo>
                  <a:pt x="597035" y="1664464"/>
                </a:moveTo>
                <a:cubicBezTo>
                  <a:pt x="578491" y="1667671"/>
                  <a:pt x="503670" y="1663885"/>
                  <a:pt x="471148" y="1649777"/>
                </a:cubicBezTo>
                <a:cubicBezTo>
                  <a:pt x="439239" y="1625202"/>
                  <a:pt x="391805" y="1616774"/>
                  <a:pt x="401901" y="1579817"/>
                </a:cubicBezTo>
                <a:cubicBezTo>
                  <a:pt x="456765" y="1572387"/>
                  <a:pt x="645468" y="1595342"/>
                  <a:pt x="582412" y="1645158"/>
                </a:cubicBezTo>
                <a:lnTo>
                  <a:pt x="597035" y="1664464"/>
                </a:lnTo>
                <a:close/>
                <a:moveTo>
                  <a:pt x="616785" y="1564196"/>
                </a:moveTo>
                <a:cubicBezTo>
                  <a:pt x="607260" y="1608868"/>
                  <a:pt x="566112" y="1533811"/>
                  <a:pt x="555349" y="1541145"/>
                </a:cubicBezTo>
                <a:cubicBezTo>
                  <a:pt x="574399" y="1674495"/>
                  <a:pt x="463718" y="1464945"/>
                  <a:pt x="638597" y="1493520"/>
                </a:cubicBezTo>
                <a:lnTo>
                  <a:pt x="752034" y="1535463"/>
                </a:lnTo>
                <a:cubicBezTo>
                  <a:pt x="716887" y="1620521"/>
                  <a:pt x="647265" y="1631823"/>
                  <a:pt x="616785" y="1564386"/>
                </a:cubicBezTo>
                <a:lnTo>
                  <a:pt x="616785" y="1564196"/>
                </a:lnTo>
                <a:close/>
                <a:moveTo>
                  <a:pt x="811979" y="1595484"/>
                </a:moveTo>
                <a:cubicBezTo>
                  <a:pt x="817662" y="1594992"/>
                  <a:pt x="888786" y="1627974"/>
                  <a:pt x="874483" y="1637166"/>
                </a:cubicBezTo>
                <a:lnTo>
                  <a:pt x="704225" y="1665256"/>
                </a:lnTo>
                <a:cubicBezTo>
                  <a:pt x="704225" y="1666113"/>
                  <a:pt x="633983" y="1664740"/>
                  <a:pt x="651942" y="1653111"/>
                </a:cubicBezTo>
                <a:cubicBezTo>
                  <a:pt x="669901" y="1641482"/>
                  <a:pt x="762544" y="1542144"/>
                  <a:pt x="811979" y="1595484"/>
                </a:cubicBezTo>
                <a:close/>
                <a:moveTo>
                  <a:pt x="857863" y="1591056"/>
                </a:moveTo>
                <a:cubicBezTo>
                  <a:pt x="847690" y="1588123"/>
                  <a:pt x="840213" y="1579455"/>
                  <a:pt x="838813" y="1568958"/>
                </a:cubicBezTo>
                <a:cubicBezTo>
                  <a:pt x="837956" y="1567339"/>
                  <a:pt x="836908" y="1566005"/>
                  <a:pt x="836146" y="1564291"/>
                </a:cubicBezTo>
                <a:cubicBezTo>
                  <a:pt x="855540" y="1552918"/>
                  <a:pt x="916788" y="1512758"/>
                  <a:pt x="955179" y="1500720"/>
                </a:cubicBezTo>
                <a:cubicBezTo>
                  <a:pt x="972819" y="1502710"/>
                  <a:pt x="1050844" y="1483673"/>
                  <a:pt x="1066493" y="1492065"/>
                </a:cubicBezTo>
                <a:cubicBezTo>
                  <a:pt x="1065636" y="1550167"/>
                  <a:pt x="904535" y="1623155"/>
                  <a:pt x="857863" y="1591247"/>
                </a:cubicBezTo>
                <a:lnTo>
                  <a:pt x="857863" y="1591056"/>
                </a:lnTo>
                <a:close/>
                <a:moveTo>
                  <a:pt x="1054979" y="1445037"/>
                </a:moveTo>
                <a:cubicBezTo>
                  <a:pt x="1010116" y="1479232"/>
                  <a:pt x="912346" y="1448086"/>
                  <a:pt x="916632" y="1468184"/>
                </a:cubicBezTo>
                <a:cubicBezTo>
                  <a:pt x="792236" y="1479518"/>
                  <a:pt x="975592" y="1381411"/>
                  <a:pt x="1028170" y="1445228"/>
                </a:cubicBezTo>
                <a:lnTo>
                  <a:pt x="1054979" y="1445037"/>
                </a:lnTo>
                <a:close/>
                <a:moveTo>
                  <a:pt x="862816" y="1410462"/>
                </a:moveTo>
                <a:cubicBezTo>
                  <a:pt x="864340" y="1545241"/>
                  <a:pt x="706130" y="1526762"/>
                  <a:pt x="647551" y="1448562"/>
                </a:cubicBezTo>
                <a:cubicBezTo>
                  <a:pt x="670982" y="1374077"/>
                  <a:pt x="802618" y="1391222"/>
                  <a:pt x="862816" y="1410653"/>
                </a:cubicBezTo>
                <a:lnTo>
                  <a:pt x="862816" y="1410462"/>
                </a:lnTo>
                <a:close/>
                <a:moveTo>
                  <a:pt x="689842" y="1391412"/>
                </a:moveTo>
                <a:cubicBezTo>
                  <a:pt x="697748" y="1332643"/>
                  <a:pt x="830526" y="1248061"/>
                  <a:pt x="924347" y="1306830"/>
                </a:cubicBezTo>
                <a:cubicBezTo>
                  <a:pt x="844337" y="1301210"/>
                  <a:pt x="723846" y="1340644"/>
                  <a:pt x="689842" y="1391412"/>
                </a:cubicBezTo>
                <a:close/>
                <a:moveTo>
                  <a:pt x="1162663" y="1057085"/>
                </a:moveTo>
                <a:cubicBezTo>
                  <a:pt x="1174950" y="1091279"/>
                  <a:pt x="1166282" y="1118140"/>
                  <a:pt x="1148756" y="1134428"/>
                </a:cubicBezTo>
                <a:cubicBezTo>
                  <a:pt x="1132786" y="1148207"/>
                  <a:pt x="1085669" y="1147541"/>
                  <a:pt x="1066841" y="1139762"/>
                </a:cubicBezTo>
                <a:cubicBezTo>
                  <a:pt x="1050087" y="1127160"/>
                  <a:pt x="1038933" y="1108491"/>
                  <a:pt x="1035790" y="1087755"/>
                </a:cubicBezTo>
                <a:cubicBezTo>
                  <a:pt x="942064" y="1054989"/>
                  <a:pt x="1135802" y="1026033"/>
                  <a:pt x="1162663" y="1057085"/>
                </a:cubicBezTo>
                <a:close/>
                <a:moveTo>
                  <a:pt x="987913" y="1181170"/>
                </a:moveTo>
                <a:cubicBezTo>
                  <a:pt x="996882" y="1205522"/>
                  <a:pt x="972724" y="1274917"/>
                  <a:pt x="958923" y="1264444"/>
                </a:cubicBezTo>
                <a:cubicBezTo>
                  <a:pt x="767852" y="1265682"/>
                  <a:pt x="615071" y="1008698"/>
                  <a:pt x="905107" y="1118330"/>
                </a:cubicBezTo>
                <a:cubicBezTo>
                  <a:pt x="1077986" y="1070896"/>
                  <a:pt x="1060874" y="1196505"/>
                  <a:pt x="987913" y="1181170"/>
                </a:cubicBezTo>
                <a:close/>
              </a:path>
            </a:pathLst>
          </a:custGeom>
          <a:solidFill>
            <a:schemeClr val="accent1">
              <a:lumMod val="75000"/>
              <a:alpha val="82000"/>
            </a:schemeClr>
          </a:solidFill>
          <a:ln w="9525"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7D3C0582-98BD-0A42-818C-0BB482CEB31E}"/>
              </a:ext>
            </a:extLst>
          </p:cNvPr>
          <p:cNvSpPr>
            <a:spLocks noGrp="1"/>
          </p:cNvSpPr>
          <p:nvPr>
            <p:ph idx="1"/>
          </p:nvPr>
        </p:nvSpPr>
        <p:spPr>
          <a:xfrm>
            <a:off x="1196196" y="2695822"/>
            <a:ext cx="9799608" cy="3499753"/>
          </a:xfrm>
        </p:spPr>
        <p:txBody>
          <a:bodyPr>
            <a:normAutofit/>
          </a:bodyPr>
          <a:lstStyle/>
          <a:p>
            <a:pPr lvl="0" algn="ctr">
              <a:lnSpc>
                <a:spcPct val="110000"/>
              </a:lnSpc>
            </a:pPr>
            <a:r>
              <a:rPr lang="en-US" sz="1300" dirty="0"/>
              <a:t>What do we expect to happen to the protagonist? Are we allowed early on in the story to form strong impressions of where the story is leading? Or does the ending come as a surprise for us?</a:t>
            </a:r>
            <a:endParaRPr lang="en-TR" sz="1300" dirty="0"/>
          </a:p>
          <a:p>
            <a:pPr lvl="0" algn="ctr">
              <a:lnSpc>
                <a:spcPct val="110000"/>
              </a:lnSpc>
            </a:pPr>
            <a:r>
              <a:rPr lang="en-US" sz="1300" dirty="0"/>
              <a:t>Does the story contain strong elements of suspense? If so, what are we placed in suspense about? Is it a question of what will happen, or of how and when some event that we sense is inevitable will occur?</a:t>
            </a:r>
            <a:endParaRPr lang="en-TR" sz="1300" dirty="0"/>
          </a:p>
          <a:p>
            <a:pPr lvl="0" algn="ctr">
              <a:lnSpc>
                <a:spcPct val="110000"/>
              </a:lnSpc>
            </a:pPr>
            <a:r>
              <a:rPr lang="en-US" sz="1300" dirty="0"/>
              <a:t>Does the protagonist, through his or her moral decisions, primarily control his or her fate? Or is this fate primarily the product of other characters and their actions, with the protagonist remaining generally passive? Or is his or her fate primarily the result of the impersonal conditions of the environment, of good or bad luck, of fate, or of divine providence?</a:t>
            </a:r>
            <a:endParaRPr lang="en-TR" sz="1300" dirty="0"/>
          </a:p>
          <a:p>
            <a:pPr lvl="0" algn="ctr">
              <a:lnSpc>
                <a:spcPct val="110000"/>
              </a:lnSpc>
            </a:pPr>
            <a:r>
              <a:rPr lang="en-US" sz="1300" dirty="0"/>
              <a:t>Is the probability scheme of the story—the system of causes of the various incidents—a realistic one? are the events like events that would probably happen in the world we know? Do any events occur that are highly improbable or wildly coincidental? Are there any events that would be impossible in real life? If so, are they (1) supernatural; (2) probable within some hypothetical future; or (3) meant to be taken as symbolic rather than literally?</a:t>
            </a:r>
            <a:endParaRPr lang="en-TR" sz="1300" dirty="0"/>
          </a:p>
          <a:p>
            <a:pPr algn="ctr">
              <a:lnSpc>
                <a:spcPct val="110000"/>
              </a:lnSpc>
            </a:pPr>
            <a:endParaRPr lang="en-TR" sz="1300" dirty="0"/>
          </a:p>
        </p:txBody>
      </p:sp>
    </p:spTree>
    <p:extLst>
      <p:ext uri="{BB962C8B-B14F-4D97-AF65-F5344CB8AC3E}">
        <p14:creationId xmlns:p14="http://schemas.microsoft.com/office/powerpoint/2010/main" val="2916104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798B01E7-5728-47FD-A034-EF330B2A9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F30A98-7DAE-BD4F-BDBC-3C13E1568D39}"/>
              </a:ext>
            </a:extLst>
          </p:cNvPr>
          <p:cNvSpPr>
            <a:spLocks noGrp="1"/>
          </p:cNvSpPr>
          <p:nvPr>
            <p:ph type="title"/>
          </p:nvPr>
        </p:nvSpPr>
        <p:spPr>
          <a:xfrm>
            <a:off x="647700" y="886264"/>
            <a:ext cx="3320451" cy="5116073"/>
          </a:xfrm>
        </p:spPr>
        <p:txBody>
          <a:bodyPr>
            <a:normAutofit/>
          </a:bodyPr>
          <a:lstStyle/>
          <a:p>
            <a:pPr algn="ctr"/>
            <a:r>
              <a:rPr lang="en-US" b="1" dirty="0"/>
              <a:t>Narrative Technique</a:t>
            </a:r>
            <a:br>
              <a:rPr lang="en-TR" dirty="0"/>
            </a:br>
            <a:endParaRPr lang="en-TR" dirty="0"/>
          </a:p>
        </p:txBody>
      </p:sp>
      <p:cxnSp>
        <p:nvCxnSpPr>
          <p:cNvPr id="14" name="Straight Connector 10">
            <a:extLst>
              <a:ext uri="{FF2B5EF4-FFF2-40B4-BE49-F238E27FC236}">
                <a16:creationId xmlns:a16="http://schemas.microsoft.com/office/drawing/2014/main" id="{CD38DEDC-FBF4-4362-9880-23038EF3CA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9653" y="1679388"/>
            <a:ext cx="0" cy="3605514"/>
          </a:xfrm>
          <a:prstGeom prst="line">
            <a:avLst/>
          </a:prstGeom>
          <a:ln w="19050" cmpd="sng">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C7CA1C13-4932-492B-9092-0D14B7CA0546}"/>
              </a:ext>
            </a:extLst>
          </p:cNvPr>
          <p:cNvGraphicFramePr>
            <a:graphicFrameLocks noGrp="1"/>
          </p:cNvGraphicFramePr>
          <p:nvPr>
            <p:ph idx="1"/>
            <p:extLst>
              <p:ext uri="{D42A27DB-BD31-4B8C-83A1-F6EECF244321}">
                <p14:modId xmlns:p14="http://schemas.microsoft.com/office/powerpoint/2010/main" val="3487672620"/>
              </p:ext>
            </p:extLst>
          </p:nvPr>
        </p:nvGraphicFramePr>
        <p:xfrm>
          <a:off x="5638800" y="952499"/>
          <a:ext cx="5905500" cy="5049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6889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C6FE00-4A5D-437F-B6E1-9989FC85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020D31-B51A-BE48-885B-41883E0E4828}"/>
              </a:ext>
            </a:extLst>
          </p:cNvPr>
          <p:cNvSpPr>
            <a:spLocks noGrp="1"/>
          </p:cNvSpPr>
          <p:nvPr>
            <p:ph type="title"/>
          </p:nvPr>
        </p:nvSpPr>
        <p:spPr>
          <a:xfrm>
            <a:off x="705606" y="3076755"/>
            <a:ext cx="4691823" cy="3094006"/>
          </a:xfrm>
        </p:spPr>
        <p:txBody>
          <a:bodyPr anchor="t">
            <a:normAutofit/>
          </a:bodyPr>
          <a:lstStyle/>
          <a:p>
            <a:pPr algn="ctr"/>
            <a:r>
              <a:rPr lang="en-TR" dirty="0"/>
              <a:t>Narrative Technique</a:t>
            </a:r>
          </a:p>
        </p:txBody>
      </p:sp>
      <p:sp>
        <p:nvSpPr>
          <p:cNvPr id="10" name="Freeform: Shape 9">
            <a:extLst>
              <a:ext uri="{FF2B5EF4-FFF2-40B4-BE49-F238E27FC236}">
                <a16:creationId xmlns:a16="http://schemas.microsoft.com/office/drawing/2014/main" id="{8AB6E059-1A92-44A6-92D2-2CB76A3F3B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1966" y="1910715"/>
            <a:ext cx="539102" cy="746101"/>
          </a:xfrm>
          <a:custGeom>
            <a:avLst/>
            <a:gdLst>
              <a:gd name="connsiteX0" fmla="*/ 1193342 w 1206769"/>
              <a:gd name="connsiteY0" fmla="*/ 899406 h 1684262"/>
              <a:gd name="connsiteX1" fmla="*/ 1174292 w 1206769"/>
              <a:gd name="connsiteY1" fmla="*/ 814824 h 1684262"/>
              <a:gd name="connsiteX2" fmla="*/ 1032083 w 1206769"/>
              <a:gd name="connsiteY2" fmla="*/ 868640 h 1684262"/>
              <a:gd name="connsiteX3" fmla="*/ 962932 w 1206769"/>
              <a:gd name="connsiteY3" fmla="*/ 860925 h 1684262"/>
              <a:gd name="connsiteX4" fmla="*/ 1035893 w 1206769"/>
              <a:gd name="connsiteY4" fmla="*/ 795583 h 1684262"/>
              <a:gd name="connsiteX5" fmla="*/ 893685 w 1206769"/>
              <a:gd name="connsiteY5" fmla="*/ 930172 h 1684262"/>
              <a:gd name="connsiteX6" fmla="*/ 951311 w 1206769"/>
              <a:gd name="connsiteY6" fmla="*/ 914741 h 1684262"/>
              <a:gd name="connsiteX7" fmla="*/ 951311 w 1206769"/>
              <a:gd name="connsiteY7" fmla="*/ 937887 h 1684262"/>
              <a:gd name="connsiteX8" fmla="*/ 862824 w 1206769"/>
              <a:gd name="connsiteY8" fmla="*/ 964747 h 1684262"/>
              <a:gd name="connsiteX9" fmla="*/ 812913 w 1206769"/>
              <a:gd name="connsiteY9" fmla="*/ 991608 h 1684262"/>
              <a:gd name="connsiteX10" fmla="*/ 905115 w 1206769"/>
              <a:gd name="connsiteY10" fmla="*/ 872545 h 1684262"/>
              <a:gd name="connsiteX11" fmla="*/ 1062754 w 1206769"/>
              <a:gd name="connsiteY11" fmla="*/ 784058 h 1684262"/>
              <a:gd name="connsiteX12" fmla="*/ 1106474 w 1206769"/>
              <a:gd name="connsiteY12" fmla="*/ 662995 h 1684262"/>
              <a:gd name="connsiteX13" fmla="*/ 1028178 w 1206769"/>
              <a:gd name="connsiteY13" fmla="*/ 722527 h 1684262"/>
              <a:gd name="connsiteX14" fmla="*/ 1003794 w 1206769"/>
              <a:gd name="connsiteY14" fmla="*/ 692428 h 1684262"/>
              <a:gd name="connsiteX15" fmla="*/ 1000651 w 1206769"/>
              <a:gd name="connsiteY15" fmla="*/ 679855 h 1684262"/>
              <a:gd name="connsiteX16" fmla="*/ 1000651 w 1206769"/>
              <a:gd name="connsiteY16" fmla="*/ 677664 h 1684262"/>
              <a:gd name="connsiteX17" fmla="*/ 1005794 w 1206769"/>
              <a:gd name="connsiteY17" fmla="*/ 661471 h 1684262"/>
              <a:gd name="connsiteX18" fmla="*/ 1065707 w 1206769"/>
              <a:gd name="connsiteY18" fmla="*/ 651375 h 1684262"/>
              <a:gd name="connsiteX19" fmla="*/ 1073136 w 1206769"/>
              <a:gd name="connsiteY19" fmla="*/ 652613 h 1684262"/>
              <a:gd name="connsiteX20" fmla="*/ 1086185 w 1206769"/>
              <a:gd name="connsiteY20" fmla="*/ 660614 h 1684262"/>
              <a:gd name="connsiteX21" fmla="*/ 1102473 w 1206769"/>
              <a:gd name="connsiteY21" fmla="*/ 657661 h 1684262"/>
              <a:gd name="connsiteX22" fmla="*/ 739761 w 1206769"/>
              <a:gd name="connsiteY22" fmla="*/ 595654 h 1684262"/>
              <a:gd name="connsiteX23" fmla="*/ 716806 w 1206769"/>
              <a:gd name="connsiteY23" fmla="*/ 318952 h 1684262"/>
              <a:gd name="connsiteX24" fmla="*/ 920450 w 1206769"/>
              <a:gd name="connsiteY24" fmla="*/ 245991 h 1684262"/>
              <a:gd name="connsiteX25" fmla="*/ 682325 w 1206769"/>
              <a:gd name="connsiteY25" fmla="*/ 238276 h 1684262"/>
              <a:gd name="connsiteX26" fmla="*/ 928451 w 1206769"/>
              <a:gd name="connsiteY26" fmla="*/ 226750 h 1684262"/>
              <a:gd name="connsiteX27" fmla="*/ 720806 w 1206769"/>
              <a:gd name="connsiteY27" fmla="*/ 195985 h 1684262"/>
              <a:gd name="connsiteX28" fmla="*/ 736142 w 1206769"/>
              <a:gd name="connsiteY28" fmla="*/ 49871 h 1684262"/>
              <a:gd name="connsiteX29" fmla="*/ 663180 w 1206769"/>
              <a:gd name="connsiteY29" fmla="*/ -40 h 1684262"/>
              <a:gd name="connsiteX30" fmla="*/ 625080 w 1206769"/>
              <a:gd name="connsiteY30" fmla="*/ 103687 h 1684262"/>
              <a:gd name="connsiteX31" fmla="*/ 625080 w 1206769"/>
              <a:gd name="connsiteY31" fmla="*/ 288282 h 1684262"/>
              <a:gd name="connsiteX32" fmla="*/ 336758 w 1206769"/>
              <a:gd name="connsiteY32" fmla="*/ 261326 h 1684262"/>
              <a:gd name="connsiteX33" fmla="*/ 367524 w 1206769"/>
              <a:gd name="connsiteY33" fmla="*/ 307427 h 1684262"/>
              <a:gd name="connsiteX34" fmla="*/ 578979 w 1206769"/>
              <a:gd name="connsiteY34" fmla="*/ 614989 h 1684262"/>
              <a:gd name="connsiteX35" fmla="*/ 263797 w 1206769"/>
              <a:gd name="connsiteY35" fmla="*/ 511167 h 1684262"/>
              <a:gd name="connsiteX36" fmla="*/ 233031 w 1206769"/>
              <a:gd name="connsiteY36" fmla="*/ 714907 h 1684262"/>
              <a:gd name="connsiteX37" fmla="*/ 532878 w 1206769"/>
              <a:gd name="connsiteY37" fmla="*/ 807109 h 1684262"/>
              <a:gd name="connsiteX38" fmla="*/ 513828 w 1206769"/>
              <a:gd name="connsiteY38" fmla="*/ 803299 h 1684262"/>
              <a:gd name="connsiteX39" fmla="*/ 502303 w 1206769"/>
              <a:gd name="connsiteY39" fmla="*/ 791773 h 1684262"/>
              <a:gd name="connsiteX40" fmla="*/ 464203 w 1206769"/>
              <a:gd name="connsiteY40" fmla="*/ 772723 h 1684262"/>
              <a:gd name="connsiteX41" fmla="*/ 375144 w 1206769"/>
              <a:gd name="connsiteY41" fmla="*/ 788630 h 1684262"/>
              <a:gd name="connsiteX42" fmla="*/ 418102 w 1206769"/>
              <a:gd name="connsiteY42" fmla="*/ 826730 h 1684262"/>
              <a:gd name="connsiteX43" fmla="*/ 333520 w 1206769"/>
              <a:gd name="connsiteY43" fmla="*/ 826730 h 1684262"/>
              <a:gd name="connsiteX44" fmla="*/ 276370 w 1206769"/>
              <a:gd name="connsiteY44" fmla="*/ 857496 h 1684262"/>
              <a:gd name="connsiteX45" fmla="*/ 288371 w 1206769"/>
              <a:gd name="connsiteY45" fmla="*/ 765961 h 1684262"/>
              <a:gd name="connsiteX46" fmla="*/ 137972 w 1206769"/>
              <a:gd name="connsiteY46" fmla="*/ 911312 h 1684262"/>
              <a:gd name="connsiteX47" fmla="*/ 237889 w 1206769"/>
              <a:gd name="connsiteY47" fmla="*/ 961318 h 1684262"/>
              <a:gd name="connsiteX48" fmla="*/ 45770 w 1206769"/>
              <a:gd name="connsiteY48" fmla="*/ 1057426 h 1684262"/>
              <a:gd name="connsiteX49" fmla="*/ 80345 w 1206769"/>
              <a:gd name="connsiteY49" fmla="*/ 915122 h 1684262"/>
              <a:gd name="connsiteX50" fmla="*/ 91871 w 1206769"/>
              <a:gd name="connsiteY50" fmla="*/ 1107337 h 1684262"/>
              <a:gd name="connsiteX51" fmla="*/ 214838 w 1206769"/>
              <a:gd name="connsiteY51" fmla="*/ 1157343 h 1684262"/>
              <a:gd name="connsiteX52" fmla="*/ 322376 w 1206769"/>
              <a:gd name="connsiteY52" fmla="*/ 1240306 h 1684262"/>
              <a:gd name="connsiteX53" fmla="*/ 309707 w 1206769"/>
              <a:gd name="connsiteY53" fmla="*/ 1240306 h 1684262"/>
              <a:gd name="connsiteX54" fmla="*/ 311612 w 1206769"/>
              <a:gd name="connsiteY54" fmla="*/ 1248688 h 1684262"/>
              <a:gd name="connsiteX55" fmla="*/ 310755 w 1206769"/>
              <a:gd name="connsiteY55" fmla="*/ 1254784 h 1684262"/>
              <a:gd name="connsiteX56" fmla="*/ 309136 w 1206769"/>
              <a:gd name="connsiteY56" fmla="*/ 1259356 h 1684262"/>
              <a:gd name="connsiteX57" fmla="*/ 301230 w 1206769"/>
              <a:gd name="connsiteY57" fmla="*/ 1268023 h 1684262"/>
              <a:gd name="connsiteX58" fmla="*/ 283799 w 1206769"/>
              <a:gd name="connsiteY58" fmla="*/ 1268023 h 1684262"/>
              <a:gd name="connsiteX59" fmla="*/ 284847 w 1206769"/>
              <a:gd name="connsiteY59" fmla="*/ 1275167 h 1684262"/>
              <a:gd name="connsiteX60" fmla="*/ 395528 w 1206769"/>
              <a:gd name="connsiteY60" fmla="*/ 1319077 h 1684262"/>
              <a:gd name="connsiteX61" fmla="*/ 256939 w 1206769"/>
              <a:gd name="connsiteY61" fmla="*/ 1309552 h 1684262"/>
              <a:gd name="connsiteX62" fmla="*/ 256939 w 1206769"/>
              <a:gd name="connsiteY62" fmla="*/ 1309552 h 1684262"/>
              <a:gd name="connsiteX63" fmla="*/ 248176 w 1206769"/>
              <a:gd name="connsiteY63" fmla="*/ 1308219 h 1684262"/>
              <a:gd name="connsiteX64" fmla="*/ 247604 w 1206769"/>
              <a:gd name="connsiteY64" fmla="*/ 1308695 h 1684262"/>
              <a:gd name="connsiteX65" fmla="*/ 229793 w 1206769"/>
              <a:gd name="connsiteY65" fmla="*/ 1312219 h 1684262"/>
              <a:gd name="connsiteX66" fmla="*/ 146068 w 1206769"/>
              <a:gd name="connsiteY66" fmla="*/ 1230304 h 1684262"/>
              <a:gd name="connsiteX67" fmla="*/ 115302 w 1206769"/>
              <a:gd name="connsiteY67" fmla="*/ 1430329 h 1684262"/>
              <a:gd name="connsiteX68" fmla="*/ 349712 w 1206769"/>
              <a:gd name="connsiteY68" fmla="*/ 1480240 h 1684262"/>
              <a:gd name="connsiteX69" fmla="*/ 299420 w 1206769"/>
              <a:gd name="connsiteY69" fmla="*/ 1464619 h 1684262"/>
              <a:gd name="connsiteX70" fmla="*/ 320947 w 1206769"/>
              <a:gd name="connsiteY70" fmla="*/ 1477002 h 1684262"/>
              <a:gd name="connsiteX71" fmla="*/ 330472 w 1206769"/>
              <a:gd name="connsiteY71" fmla="*/ 1484336 h 1684262"/>
              <a:gd name="connsiteX72" fmla="*/ 388193 w 1206769"/>
              <a:gd name="connsiteY72" fmla="*/ 1545677 h 1684262"/>
              <a:gd name="connsiteX73" fmla="*/ 348760 w 1206769"/>
              <a:gd name="connsiteY73" fmla="*/ 1542439 h 1684262"/>
              <a:gd name="connsiteX74" fmla="*/ 329710 w 1206769"/>
              <a:gd name="connsiteY74" fmla="*/ 1549582 h 1684262"/>
              <a:gd name="connsiteX75" fmla="*/ 309422 w 1206769"/>
              <a:gd name="connsiteY75" fmla="*/ 1541201 h 1684262"/>
              <a:gd name="connsiteX76" fmla="*/ 294086 w 1206769"/>
              <a:gd name="connsiteY76" fmla="*/ 1528246 h 1684262"/>
              <a:gd name="connsiteX77" fmla="*/ 275036 w 1206769"/>
              <a:gd name="connsiteY77" fmla="*/ 1516531 h 1684262"/>
              <a:gd name="connsiteX78" fmla="*/ 272941 w 1206769"/>
              <a:gd name="connsiteY78" fmla="*/ 1515769 h 1684262"/>
              <a:gd name="connsiteX79" fmla="*/ 255796 w 1206769"/>
              <a:gd name="connsiteY79" fmla="*/ 1502624 h 1684262"/>
              <a:gd name="connsiteX80" fmla="*/ 255796 w 1206769"/>
              <a:gd name="connsiteY80" fmla="*/ 1502624 h 1684262"/>
              <a:gd name="connsiteX81" fmla="*/ 239889 w 1206769"/>
              <a:gd name="connsiteY81" fmla="*/ 1484241 h 1684262"/>
              <a:gd name="connsiteX82" fmla="*/ 203408 w 1206769"/>
              <a:gd name="connsiteY82" fmla="*/ 1484241 h 1684262"/>
              <a:gd name="connsiteX83" fmla="*/ 187216 w 1206769"/>
              <a:gd name="connsiteY83" fmla="*/ 1499100 h 1684262"/>
              <a:gd name="connsiteX84" fmla="*/ 490587 w 1206769"/>
              <a:gd name="connsiteY84" fmla="*/ 1673312 h 1684262"/>
              <a:gd name="connsiteX85" fmla="*/ 757287 w 1206769"/>
              <a:gd name="connsiteY85" fmla="*/ 1682361 h 1684262"/>
              <a:gd name="connsiteX86" fmla="*/ 987983 w 1206769"/>
              <a:gd name="connsiteY86" fmla="*/ 1594445 h 1684262"/>
              <a:gd name="connsiteX87" fmla="*/ 1152479 w 1206769"/>
              <a:gd name="connsiteY87" fmla="*/ 1394420 h 1684262"/>
              <a:gd name="connsiteX88" fmla="*/ 918736 w 1206769"/>
              <a:gd name="connsiteY88" fmla="*/ 1334222 h 1684262"/>
              <a:gd name="connsiteX89" fmla="*/ 826439 w 1206769"/>
              <a:gd name="connsiteY89" fmla="*/ 1349557 h 1684262"/>
              <a:gd name="connsiteX90" fmla="*/ 802817 w 1206769"/>
              <a:gd name="connsiteY90" fmla="*/ 1350414 h 1684262"/>
              <a:gd name="connsiteX91" fmla="*/ 802817 w 1206769"/>
              <a:gd name="connsiteY91" fmla="*/ 1350414 h 1684262"/>
              <a:gd name="connsiteX92" fmla="*/ 841869 w 1206769"/>
              <a:gd name="connsiteY92" fmla="*/ 1326507 h 1684262"/>
              <a:gd name="connsiteX93" fmla="*/ 884160 w 1206769"/>
              <a:gd name="connsiteY93" fmla="*/ 1322697 h 1684262"/>
              <a:gd name="connsiteX94" fmla="*/ 980267 w 1206769"/>
              <a:gd name="connsiteY94" fmla="*/ 1268881 h 1684262"/>
              <a:gd name="connsiteX95" fmla="*/ 1084090 w 1206769"/>
              <a:gd name="connsiteY95" fmla="*/ 1211254 h 1684262"/>
              <a:gd name="connsiteX96" fmla="*/ 911116 w 1206769"/>
              <a:gd name="connsiteY96" fmla="*/ 1022850 h 1684262"/>
              <a:gd name="connsiteX97" fmla="*/ 1193342 w 1206769"/>
              <a:gd name="connsiteY97" fmla="*/ 899406 h 1684262"/>
              <a:gd name="connsiteX98" fmla="*/ 759002 w 1206769"/>
              <a:gd name="connsiteY98" fmla="*/ 61206 h 1684262"/>
              <a:gd name="connsiteX99" fmla="*/ 720902 w 1206769"/>
              <a:gd name="connsiteY99" fmla="*/ 145788 h 1684262"/>
              <a:gd name="connsiteX100" fmla="*/ 759002 w 1206769"/>
              <a:gd name="connsiteY100" fmla="*/ 61396 h 1684262"/>
              <a:gd name="connsiteX101" fmla="*/ 363524 w 1206769"/>
              <a:gd name="connsiteY101" fmla="*/ 545743 h 1684262"/>
              <a:gd name="connsiteX102" fmla="*/ 348188 w 1206769"/>
              <a:gd name="connsiteY102" fmla="*/ 553458 h 1684262"/>
              <a:gd name="connsiteX103" fmla="*/ 363524 w 1206769"/>
              <a:gd name="connsiteY103" fmla="*/ 545743 h 1684262"/>
              <a:gd name="connsiteX104" fmla="*/ 232364 w 1206769"/>
              <a:gd name="connsiteY104" fmla="*/ 523073 h 1684262"/>
              <a:gd name="connsiteX105" fmla="*/ 239984 w 1206769"/>
              <a:gd name="connsiteY105" fmla="*/ 688427 h 1684262"/>
              <a:gd name="connsiteX106" fmla="*/ 232364 w 1206769"/>
              <a:gd name="connsiteY106" fmla="*/ 523073 h 1684262"/>
              <a:gd name="connsiteX107" fmla="*/ 339997 w 1206769"/>
              <a:gd name="connsiteY107" fmla="*/ 692237 h 1684262"/>
              <a:gd name="connsiteX108" fmla="*/ 470680 w 1206769"/>
              <a:gd name="connsiteY108" fmla="*/ 684522 h 1684262"/>
              <a:gd name="connsiteX109" fmla="*/ 339997 w 1206769"/>
              <a:gd name="connsiteY109" fmla="*/ 691856 h 1684262"/>
              <a:gd name="connsiteX110" fmla="*/ 382288 w 1206769"/>
              <a:gd name="connsiteY110" fmla="*/ 615370 h 1684262"/>
              <a:gd name="connsiteX111" fmla="*/ 516781 w 1206769"/>
              <a:gd name="connsiteY111" fmla="*/ 688332 h 1684262"/>
              <a:gd name="connsiteX112" fmla="*/ 382574 w 1206769"/>
              <a:gd name="connsiteY112" fmla="*/ 614989 h 1684262"/>
              <a:gd name="connsiteX113" fmla="*/ 201313 w 1206769"/>
              <a:gd name="connsiteY113" fmla="*/ 907502 h 1684262"/>
              <a:gd name="connsiteX114" fmla="*/ 163213 w 1206769"/>
              <a:gd name="connsiteY114" fmla="*/ 838255 h 1684262"/>
              <a:gd name="connsiteX115" fmla="*/ 201599 w 1206769"/>
              <a:gd name="connsiteY115" fmla="*/ 907121 h 1684262"/>
              <a:gd name="connsiteX116" fmla="*/ 70916 w 1206769"/>
              <a:gd name="connsiteY116" fmla="*/ 1295265 h 1684262"/>
              <a:gd name="connsiteX117" fmla="*/ 128066 w 1206769"/>
              <a:gd name="connsiteY117" fmla="*/ 1230019 h 1684262"/>
              <a:gd name="connsiteX118" fmla="*/ 231888 w 1206769"/>
              <a:gd name="connsiteY118" fmla="*/ 1341461 h 1684262"/>
              <a:gd name="connsiteX119" fmla="*/ 70916 w 1206769"/>
              <a:gd name="connsiteY119" fmla="*/ 1295265 h 1684262"/>
              <a:gd name="connsiteX120" fmla="*/ 232841 w 1206769"/>
              <a:gd name="connsiteY120" fmla="*/ 1376037 h 1684262"/>
              <a:gd name="connsiteX121" fmla="*/ 278942 w 1206769"/>
              <a:gd name="connsiteY121" fmla="*/ 1379847 h 1684262"/>
              <a:gd name="connsiteX122" fmla="*/ 232364 w 1206769"/>
              <a:gd name="connsiteY122" fmla="*/ 1376037 h 1684262"/>
              <a:gd name="connsiteX123" fmla="*/ 856157 w 1206769"/>
              <a:gd name="connsiteY123" fmla="*/ 715573 h 1684262"/>
              <a:gd name="connsiteX124" fmla="*/ 834725 w 1206769"/>
              <a:gd name="connsiteY124" fmla="*/ 719383 h 1684262"/>
              <a:gd name="connsiteX125" fmla="*/ 827296 w 1206769"/>
              <a:gd name="connsiteY125" fmla="*/ 718621 h 1684262"/>
              <a:gd name="connsiteX126" fmla="*/ 720997 w 1206769"/>
              <a:gd name="connsiteY126" fmla="*/ 657185 h 1684262"/>
              <a:gd name="connsiteX127" fmla="*/ 855680 w 1206769"/>
              <a:gd name="connsiteY127" fmla="*/ 715573 h 1684262"/>
              <a:gd name="connsiteX128" fmla="*/ 663371 w 1206769"/>
              <a:gd name="connsiteY128" fmla="*/ 722622 h 1684262"/>
              <a:gd name="connsiteX129" fmla="*/ 644321 w 1206769"/>
              <a:gd name="connsiteY129" fmla="*/ 807109 h 1684262"/>
              <a:gd name="connsiteX130" fmla="*/ 662894 w 1206769"/>
              <a:gd name="connsiteY130" fmla="*/ 723098 h 1684262"/>
              <a:gd name="connsiteX131" fmla="*/ 628795 w 1206769"/>
              <a:gd name="connsiteY131" fmla="*/ 753292 h 1684262"/>
              <a:gd name="connsiteX132" fmla="*/ 655655 w 1206769"/>
              <a:gd name="connsiteY132" fmla="*/ 726432 h 1684262"/>
              <a:gd name="connsiteX133" fmla="*/ 628319 w 1206769"/>
              <a:gd name="connsiteY133" fmla="*/ 753292 h 1684262"/>
              <a:gd name="connsiteX134" fmla="*/ 771003 w 1206769"/>
              <a:gd name="connsiteY134" fmla="*/ 757197 h 1684262"/>
              <a:gd name="connsiteX135" fmla="*/ 690231 w 1206769"/>
              <a:gd name="connsiteY135" fmla="*/ 822539 h 1684262"/>
              <a:gd name="connsiteX136" fmla="*/ 770527 w 1206769"/>
              <a:gd name="connsiteY136" fmla="*/ 757197 h 1684262"/>
              <a:gd name="connsiteX137" fmla="*/ 759478 w 1206769"/>
              <a:gd name="connsiteY137" fmla="*/ 538122 h 1684262"/>
              <a:gd name="connsiteX138" fmla="*/ 851680 w 1206769"/>
              <a:gd name="connsiteY138" fmla="*/ 480496 h 1684262"/>
              <a:gd name="connsiteX139" fmla="*/ 759002 w 1206769"/>
              <a:gd name="connsiteY139" fmla="*/ 538027 h 1684262"/>
              <a:gd name="connsiteX140" fmla="*/ 877874 w 1206769"/>
              <a:gd name="connsiteY140" fmla="*/ 342098 h 1684262"/>
              <a:gd name="connsiteX141" fmla="*/ 812532 w 1206769"/>
              <a:gd name="connsiteY141" fmla="*/ 442015 h 1684262"/>
              <a:gd name="connsiteX142" fmla="*/ 877874 w 1206769"/>
              <a:gd name="connsiteY142" fmla="*/ 342098 h 1684262"/>
              <a:gd name="connsiteX143" fmla="*/ 681754 w 1206769"/>
              <a:gd name="connsiteY143" fmla="*/ 323048 h 1684262"/>
              <a:gd name="connsiteX144" fmla="*/ 758716 w 1206769"/>
              <a:gd name="connsiteY144" fmla="*/ 430776 h 1684262"/>
              <a:gd name="connsiteX145" fmla="*/ 643368 w 1206769"/>
              <a:gd name="connsiteY145" fmla="*/ 396105 h 1684262"/>
              <a:gd name="connsiteX146" fmla="*/ 639463 w 1206769"/>
              <a:gd name="connsiteY146" fmla="*/ 438396 h 1684262"/>
              <a:gd name="connsiteX147" fmla="*/ 682040 w 1206769"/>
              <a:gd name="connsiteY147" fmla="*/ 323048 h 1684262"/>
              <a:gd name="connsiteX148" fmla="*/ 351236 w 1206769"/>
              <a:gd name="connsiteY148" fmla="*/ 219321 h 1684262"/>
              <a:gd name="connsiteX149" fmla="*/ 383907 w 1206769"/>
              <a:gd name="connsiteY149" fmla="*/ 183030 h 1684262"/>
              <a:gd name="connsiteX150" fmla="*/ 403624 w 1206769"/>
              <a:gd name="connsiteY150" fmla="*/ 175029 h 1684262"/>
              <a:gd name="connsiteX151" fmla="*/ 411244 w 1206769"/>
              <a:gd name="connsiteY151" fmla="*/ 176077 h 1684262"/>
              <a:gd name="connsiteX152" fmla="*/ 569264 w 1206769"/>
              <a:gd name="connsiteY152" fmla="*/ 242752 h 1684262"/>
              <a:gd name="connsiteX153" fmla="*/ 569835 w 1206769"/>
              <a:gd name="connsiteY153" fmla="*/ 242752 h 1684262"/>
              <a:gd name="connsiteX154" fmla="*/ 558786 w 1206769"/>
              <a:gd name="connsiteY154" fmla="*/ 299902 h 1684262"/>
              <a:gd name="connsiteX155" fmla="*/ 351522 w 1206769"/>
              <a:gd name="connsiteY155" fmla="*/ 219035 h 1684262"/>
              <a:gd name="connsiteX156" fmla="*/ 470680 w 1206769"/>
              <a:gd name="connsiteY156" fmla="*/ 361148 h 1684262"/>
              <a:gd name="connsiteX157" fmla="*/ 566787 w 1206769"/>
              <a:gd name="connsiteY157" fmla="*/ 503356 h 1684262"/>
              <a:gd name="connsiteX158" fmla="*/ 470680 w 1206769"/>
              <a:gd name="connsiteY158" fmla="*/ 361148 h 1684262"/>
              <a:gd name="connsiteX159" fmla="*/ 632129 w 1206769"/>
              <a:gd name="connsiteY159" fmla="*/ 453445 h 1684262"/>
              <a:gd name="connsiteX160" fmla="*/ 699280 w 1206769"/>
              <a:gd name="connsiteY160" fmla="*/ 515072 h 1684262"/>
              <a:gd name="connsiteX161" fmla="*/ 759002 w 1206769"/>
              <a:gd name="connsiteY161" fmla="*/ 438015 h 1684262"/>
              <a:gd name="connsiteX162" fmla="*/ 678230 w 1206769"/>
              <a:gd name="connsiteY162" fmla="*/ 610989 h 1684262"/>
              <a:gd name="connsiteX163" fmla="*/ 640130 w 1206769"/>
              <a:gd name="connsiteY163" fmla="*/ 587938 h 1684262"/>
              <a:gd name="connsiteX164" fmla="*/ 632129 w 1206769"/>
              <a:gd name="connsiteY164" fmla="*/ 453541 h 1684262"/>
              <a:gd name="connsiteX165" fmla="*/ 685945 w 1206769"/>
              <a:gd name="connsiteY165" fmla="*/ 837779 h 1684262"/>
              <a:gd name="connsiteX166" fmla="*/ 628223 w 1206769"/>
              <a:gd name="connsiteY166" fmla="*/ 930076 h 1684262"/>
              <a:gd name="connsiteX167" fmla="*/ 685945 w 1206769"/>
              <a:gd name="connsiteY167" fmla="*/ 837874 h 1684262"/>
              <a:gd name="connsiteX168" fmla="*/ 743571 w 1206769"/>
              <a:gd name="connsiteY168" fmla="*/ 1291360 h 1684262"/>
              <a:gd name="connsiteX169" fmla="*/ 547547 w 1206769"/>
              <a:gd name="connsiteY169" fmla="*/ 1206778 h 1684262"/>
              <a:gd name="connsiteX170" fmla="*/ 573359 w 1206769"/>
              <a:gd name="connsiteY170" fmla="*/ 1222399 h 1684262"/>
              <a:gd name="connsiteX171" fmla="*/ 603363 w 1206769"/>
              <a:gd name="connsiteY171" fmla="*/ 1227447 h 1684262"/>
              <a:gd name="connsiteX172" fmla="*/ 743571 w 1206769"/>
              <a:gd name="connsiteY172" fmla="*/ 1291455 h 1684262"/>
              <a:gd name="connsiteX173" fmla="*/ 578312 w 1206769"/>
              <a:gd name="connsiteY173" fmla="*/ 945412 h 1684262"/>
              <a:gd name="connsiteX174" fmla="*/ 689755 w 1206769"/>
              <a:gd name="connsiteY174" fmla="*/ 1122196 h 1684262"/>
              <a:gd name="connsiteX175" fmla="*/ 578312 w 1206769"/>
              <a:gd name="connsiteY175" fmla="*/ 945507 h 1684262"/>
              <a:gd name="connsiteX176" fmla="*/ 351522 w 1206769"/>
              <a:gd name="connsiteY176" fmla="*/ 1045424 h 1684262"/>
              <a:gd name="connsiteX177" fmla="*/ 382288 w 1206769"/>
              <a:gd name="connsiteY177" fmla="*/ 887785 h 1684262"/>
              <a:gd name="connsiteX178" fmla="*/ 351522 w 1206769"/>
              <a:gd name="connsiteY178" fmla="*/ 1045519 h 1684262"/>
              <a:gd name="connsiteX179" fmla="*/ 420674 w 1206769"/>
              <a:gd name="connsiteY179" fmla="*/ 1018373 h 1684262"/>
              <a:gd name="connsiteX180" fmla="*/ 605173 w 1206769"/>
              <a:gd name="connsiteY180" fmla="*/ 1180298 h 1684262"/>
              <a:gd name="connsiteX181" fmla="*/ 420674 w 1206769"/>
              <a:gd name="connsiteY181" fmla="*/ 1018373 h 1684262"/>
              <a:gd name="connsiteX182" fmla="*/ 366857 w 1206769"/>
              <a:gd name="connsiteY182" fmla="*/ 1414232 h 1684262"/>
              <a:gd name="connsiteX183" fmla="*/ 597553 w 1206769"/>
              <a:gd name="connsiteY183" fmla="*/ 1460428 h 1684262"/>
              <a:gd name="connsiteX184" fmla="*/ 366857 w 1206769"/>
              <a:gd name="connsiteY184" fmla="*/ 1414423 h 1684262"/>
              <a:gd name="connsiteX185" fmla="*/ 536021 w 1206769"/>
              <a:gd name="connsiteY185" fmla="*/ 1644928 h 1684262"/>
              <a:gd name="connsiteX186" fmla="*/ 497921 w 1206769"/>
              <a:gd name="connsiteY186" fmla="*/ 1625878 h 1684262"/>
              <a:gd name="connsiteX187" fmla="*/ 471061 w 1206769"/>
              <a:gd name="connsiteY187" fmla="*/ 1618162 h 1684262"/>
              <a:gd name="connsiteX188" fmla="*/ 471061 w 1206769"/>
              <a:gd name="connsiteY188" fmla="*/ 1664359 h 1684262"/>
              <a:gd name="connsiteX189" fmla="*/ 401814 w 1206769"/>
              <a:gd name="connsiteY189" fmla="*/ 1579777 h 1684262"/>
              <a:gd name="connsiteX190" fmla="*/ 536021 w 1206769"/>
              <a:gd name="connsiteY190" fmla="*/ 1645118 h 1684262"/>
              <a:gd name="connsiteX191" fmla="*/ 616698 w 1206769"/>
              <a:gd name="connsiteY191" fmla="*/ 1564156 h 1684262"/>
              <a:gd name="connsiteX192" fmla="*/ 555262 w 1206769"/>
              <a:gd name="connsiteY192" fmla="*/ 1541105 h 1684262"/>
              <a:gd name="connsiteX193" fmla="*/ 638510 w 1206769"/>
              <a:gd name="connsiteY193" fmla="*/ 1493480 h 1684262"/>
              <a:gd name="connsiteX194" fmla="*/ 644035 w 1206769"/>
              <a:gd name="connsiteY194" fmla="*/ 1491194 h 1684262"/>
              <a:gd name="connsiteX195" fmla="*/ 677658 w 1206769"/>
              <a:gd name="connsiteY195" fmla="*/ 1495671 h 1684262"/>
              <a:gd name="connsiteX196" fmla="*/ 690136 w 1206769"/>
              <a:gd name="connsiteY196" fmla="*/ 1506625 h 1684262"/>
              <a:gd name="connsiteX197" fmla="*/ 739761 w 1206769"/>
              <a:gd name="connsiteY197" fmla="*/ 1525675 h 1684262"/>
              <a:gd name="connsiteX198" fmla="*/ 616698 w 1206769"/>
              <a:gd name="connsiteY198" fmla="*/ 1564346 h 1684262"/>
              <a:gd name="connsiteX199" fmla="*/ 752144 w 1206769"/>
              <a:gd name="connsiteY199" fmla="*/ 1664739 h 1684262"/>
              <a:gd name="connsiteX200" fmla="*/ 739571 w 1206769"/>
              <a:gd name="connsiteY200" fmla="*/ 1664739 h 1684262"/>
              <a:gd name="connsiteX201" fmla="*/ 731093 w 1206769"/>
              <a:gd name="connsiteY201" fmla="*/ 1664739 h 1684262"/>
              <a:gd name="connsiteX202" fmla="*/ 727474 w 1206769"/>
              <a:gd name="connsiteY202" fmla="*/ 1664739 h 1684262"/>
              <a:gd name="connsiteX203" fmla="*/ 713663 w 1206769"/>
              <a:gd name="connsiteY203" fmla="*/ 1666740 h 1684262"/>
              <a:gd name="connsiteX204" fmla="*/ 704138 w 1206769"/>
              <a:gd name="connsiteY204" fmla="*/ 1665216 h 1684262"/>
              <a:gd name="connsiteX205" fmla="*/ 705471 w 1206769"/>
              <a:gd name="connsiteY205" fmla="*/ 1667693 h 1684262"/>
              <a:gd name="connsiteX206" fmla="*/ 789958 w 1206769"/>
              <a:gd name="connsiteY206" fmla="*/ 1610066 h 1684262"/>
              <a:gd name="connsiteX207" fmla="*/ 752144 w 1206769"/>
              <a:gd name="connsiteY207" fmla="*/ 1664930 h 1684262"/>
              <a:gd name="connsiteX208" fmla="*/ 857776 w 1206769"/>
              <a:gd name="connsiteY208" fmla="*/ 1591016 h 1684262"/>
              <a:gd name="connsiteX209" fmla="*/ 838726 w 1206769"/>
              <a:gd name="connsiteY209" fmla="*/ 1568918 h 1684262"/>
              <a:gd name="connsiteX210" fmla="*/ 836059 w 1206769"/>
              <a:gd name="connsiteY210" fmla="*/ 1564251 h 1684262"/>
              <a:gd name="connsiteX211" fmla="*/ 908639 w 1206769"/>
              <a:gd name="connsiteY211" fmla="*/ 1497576 h 1684262"/>
              <a:gd name="connsiteX212" fmla="*/ 921022 w 1206769"/>
              <a:gd name="connsiteY212" fmla="*/ 1495766 h 1684262"/>
              <a:gd name="connsiteX213" fmla="*/ 935595 w 1206769"/>
              <a:gd name="connsiteY213" fmla="*/ 1498243 h 1684262"/>
              <a:gd name="connsiteX214" fmla="*/ 985982 w 1206769"/>
              <a:gd name="connsiteY214" fmla="*/ 1513959 h 1684262"/>
              <a:gd name="connsiteX215" fmla="*/ 857776 w 1206769"/>
              <a:gd name="connsiteY215" fmla="*/ 1591207 h 1684262"/>
              <a:gd name="connsiteX216" fmla="*/ 1028083 w 1206769"/>
              <a:gd name="connsiteY216" fmla="*/ 1444998 h 1684262"/>
              <a:gd name="connsiteX217" fmla="*/ 916545 w 1206769"/>
              <a:gd name="connsiteY217" fmla="*/ 1468144 h 1684262"/>
              <a:gd name="connsiteX218" fmla="*/ 1028083 w 1206769"/>
              <a:gd name="connsiteY218" fmla="*/ 1445188 h 1684262"/>
              <a:gd name="connsiteX219" fmla="*/ 862729 w 1206769"/>
              <a:gd name="connsiteY219" fmla="*/ 1410422 h 1684262"/>
              <a:gd name="connsiteX220" fmla="*/ 647464 w 1206769"/>
              <a:gd name="connsiteY220" fmla="*/ 1448522 h 1684262"/>
              <a:gd name="connsiteX221" fmla="*/ 862729 w 1206769"/>
              <a:gd name="connsiteY221" fmla="*/ 1410613 h 1684262"/>
              <a:gd name="connsiteX222" fmla="*/ 689755 w 1206769"/>
              <a:gd name="connsiteY222" fmla="*/ 1391372 h 1684262"/>
              <a:gd name="connsiteX223" fmla="*/ 924260 w 1206769"/>
              <a:gd name="connsiteY223" fmla="*/ 1306790 h 1684262"/>
              <a:gd name="connsiteX224" fmla="*/ 689755 w 1206769"/>
              <a:gd name="connsiteY224" fmla="*/ 1391372 h 1684262"/>
              <a:gd name="connsiteX225" fmla="*/ 1162576 w 1206769"/>
              <a:gd name="connsiteY225" fmla="*/ 1057045 h 1684262"/>
              <a:gd name="connsiteX226" fmla="*/ 1148669 w 1206769"/>
              <a:gd name="connsiteY226" fmla="*/ 1134388 h 1684262"/>
              <a:gd name="connsiteX227" fmla="*/ 1107140 w 1206769"/>
              <a:gd name="connsiteY227" fmla="*/ 1170773 h 1684262"/>
              <a:gd name="connsiteX228" fmla="*/ 1066754 w 1206769"/>
              <a:gd name="connsiteY228" fmla="*/ 1139722 h 1684262"/>
              <a:gd name="connsiteX229" fmla="*/ 1035703 w 1206769"/>
              <a:gd name="connsiteY229" fmla="*/ 1087715 h 1684262"/>
              <a:gd name="connsiteX230" fmla="*/ 1162576 w 1206769"/>
              <a:gd name="connsiteY230" fmla="*/ 1057045 h 1684262"/>
              <a:gd name="connsiteX231" fmla="*/ 978077 w 1206769"/>
              <a:gd name="connsiteY231" fmla="*/ 1203063 h 1684262"/>
              <a:gd name="connsiteX232" fmla="*/ 972552 w 1206769"/>
              <a:gd name="connsiteY232" fmla="*/ 1215160 h 1684262"/>
              <a:gd name="connsiteX233" fmla="*/ 973790 w 1206769"/>
              <a:gd name="connsiteY233" fmla="*/ 1224685 h 1684262"/>
              <a:gd name="connsiteX234" fmla="*/ 958836 w 1206769"/>
              <a:gd name="connsiteY234" fmla="*/ 1264404 h 1684262"/>
              <a:gd name="connsiteX235" fmla="*/ 905020 w 1206769"/>
              <a:gd name="connsiteY235" fmla="*/ 1118290 h 1684262"/>
              <a:gd name="connsiteX236" fmla="*/ 978077 w 1206769"/>
              <a:gd name="connsiteY236" fmla="*/ 120306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45857 w 1206769"/>
              <a:gd name="connsiteY48" fmla="*/ 1057466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107227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45857 w 1206769"/>
              <a:gd name="connsiteY48" fmla="*/ 1057466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107227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107227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7479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7479 w 1206769"/>
              <a:gd name="connsiteY251" fmla="*/ 117081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71003 w 1206769"/>
              <a:gd name="connsiteY120" fmla="*/ 1295305 h 1684262"/>
              <a:gd name="connsiteX121" fmla="*/ 128153 w 1206769"/>
              <a:gd name="connsiteY121" fmla="*/ 1230059 h 1684262"/>
              <a:gd name="connsiteX122" fmla="*/ 231975 w 1206769"/>
              <a:gd name="connsiteY122" fmla="*/ 1341501 h 1684262"/>
              <a:gd name="connsiteX123" fmla="*/ 71003 w 1206769"/>
              <a:gd name="connsiteY123" fmla="*/ 1295305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8153 w 1206769"/>
              <a:gd name="connsiteY121" fmla="*/ 1230059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8153 w 1206769"/>
              <a:gd name="connsiteY121" fmla="*/ 1230059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27383 w 1206769"/>
              <a:gd name="connsiteY130" fmla="*/ 718661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34812 w 1206769"/>
              <a:gd name="connsiteY129" fmla="*/ 719423 h 1684262"/>
              <a:gd name="connsiteX130" fmla="*/ 817635 w 1206769"/>
              <a:gd name="connsiteY130" fmla="*/ 708913 h 1684262"/>
              <a:gd name="connsiteX131" fmla="*/ 721084 w 1206769"/>
              <a:gd name="connsiteY131" fmla="*/ 657225 h 1684262"/>
              <a:gd name="connsiteX132" fmla="*/ 855767 w 1206769"/>
              <a:gd name="connsiteY132" fmla="*/ 715613 h 1684262"/>
              <a:gd name="connsiteX133" fmla="*/ 856244 w 1206769"/>
              <a:gd name="connsiteY133" fmla="*/ 715613 h 1684262"/>
              <a:gd name="connsiteX134" fmla="*/ 663458 w 1206769"/>
              <a:gd name="connsiteY134" fmla="*/ 722662 h 1684262"/>
              <a:gd name="connsiteX135" fmla="*/ 644408 w 1206769"/>
              <a:gd name="connsiteY135" fmla="*/ 807149 h 1684262"/>
              <a:gd name="connsiteX136" fmla="*/ 662981 w 1206769"/>
              <a:gd name="connsiteY136" fmla="*/ 723138 h 1684262"/>
              <a:gd name="connsiteX137" fmla="*/ 663458 w 1206769"/>
              <a:gd name="connsiteY137" fmla="*/ 722662 h 1684262"/>
              <a:gd name="connsiteX138" fmla="*/ 628882 w 1206769"/>
              <a:gd name="connsiteY138" fmla="*/ 753332 h 1684262"/>
              <a:gd name="connsiteX139" fmla="*/ 655742 w 1206769"/>
              <a:gd name="connsiteY139" fmla="*/ 726472 h 1684262"/>
              <a:gd name="connsiteX140" fmla="*/ 628406 w 1206769"/>
              <a:gd name="connsiteY140" fmla="*/ 753332 h 1684262"/>
              <a:gd name="connsiteX141" fmla="*/ 628882 w 1206769"/>
              <a:gd name="connsiteY141" fmla="*/ 753332 h 1684262"/>
              <a:gd name="connsiteX142" fmla="*/ 771090 w 1206769"/>
              <a:gd name="connsiteY142" fmla="*/ 757237 h 1684262"/>
              <a:gd name="connsiteX143" fmla="*/ 690318 w 1206769"/>
              <a:gd name="connsiteY143" fmla="*/ 822579 h 1684262"/>
              <a:gd name="connsiteX144" fmla="*/ 770614 w 1206769"/>
              <a:gd name="connsiteY144" fmla="*/ 757237 h 1684262"/>
              <a:gd name="connsiteX145" fmla="*/ 771090 w 1206769"/>
              <a:gd name="connsiteY145" fmla="*/ 757237 h 1684262"/>
              <a:gd name="connsiteX146" fmla="*/ 759565 w 1206769"/>
              <a:gd name="connsiteY146" fmla="*/ 538162 h 1684262"/>
              <a:gd name="connsiteX147" fmla="*/ 851767 w 1206769"/>
              <a:gd name="connsiteY147" fmla="*/ 480536 h 1684262"/>
              <a:gd name="connsiteX148" fmla="*/ 759089 w 1206769"/>
              <a:gd name="connsiteY148" fmla="*/ 538067 h 1684262"/>
              <a:gd name="connsiteX149" fmla="*/ 759565 w 1206769"/>
              <a:gd name="connsiteY149" fmla="*/ 538162 h 1684262"/>
              <a:gd name="connsiteX150" fmla="*/ 877961 w 1206769"/>
              <a:gd name="connsiteY150" fmla="*/ 342138 h 1684262"/>
              <a:gd name="connsiteX151" fmla="*/ 812619 w 1206769"/>
              <a:gd name="connsiteY151" fmla="*/ 442055 h 1684262"/>
              <a:gd name="connsiteX152" fmla="*/ 877961 w 1206769"/>
              <a:gd name="connsiteY152" fmla="*/ 342138 h 1684262"/>
              <a:gd name="connsiteX153" fmla="*/ 681841 w 1206769"/>
              <a:gd name="connsiteY153" fmla="*/ 323088 h 1684262"/>
              <a:gd name="connsiteX154" fmla="*/ 758803 w 1206769"/>
              <a:gd name="connsiteY154" fmla="*/ 430816 h 1684262"/>
              <a:gd name="connsiteX155" fmla="*/ 643455 w 1206769"/>
              <a:gd name="connsiteY155" fmla="*/ 396145 h 1684262"/>
              <a:gd name="connsiteX156" fmla="*/ 639550 w 1206769"/>
              <a:gd name="connsiteY156" fmla="*/ 438436 h 1684262"/>
              <a:gd name="connsiteX157" fmla="*/ 682127 w 1206769"/>
              <a:gd name="connsiteY157" fmla="*/ 323088 h 1684262"/>
              <a:gd name="connsiteX158" fmla="*/ 681841 w 1206769"/>
              <a:gd name="connsiteY158" fmla="*/ 323088 h 1684262"/>
              <a:gd name="connsiteX159" fmla="*/ 351323 w 1206769"/>
              <a:gd name="connsiteY159" fmla="*/ 219361 h 1684262"/>
              <a:gd name="connsiteX160" fmla="*/ 383994 w 1206769"/>
              <a:gd name="connsiteY160" fmla="*/ 183070 h 1684262"/>
              <a:gd name="connsiteX161" fmla="*/ 403711 w 1206769"/>
              <a:gd name="connsiteY161" fmla="*/ 175069 h 1684262"/>
              <a:gd name="connsiteX162" fmla="*/ 411331 w 1206769"/>
              <a:gd name="connsiteY162" fmla="*/ 176117 h 1684262"/>
              <a:gd name="connsiteX163" fmla="*/ 569351 w 1206769"/>
              <a:gd name="connsiteY163" fmla="*/ 242792 h 1684262"/>
              <a:gd name="connsiteX164" fmla="*/ 569922 w 1206769"/>
              <a:gd name="connsiteY164" fmla="*/ 242792 h 1684262"/>
              <a:gd name="connsiteX165" fmla="*/ 558873 w 1206769"/>
              <a:gd name="connsiteY165" fmla="*/ 299942 h 1684262"/>
              <a:gd name="connsiteX166" fmla="*/ 351609 w 1206769"/>
              <a:gd name="connsiteY166" fmla="*/ 219075 h 1684262"/>
              <a:gd name="connsiteX167" fmla="*/ 351323 w 1206769"/>
              <a:gd name="connsiteY167" fmla="*/ 219361 h 1684262"/>
              <a:gd name="connsiteX168" fmla="*/ 470767 w 1206769"/>
              <a:gd name="connsiteY168" fmla="*/ 361188 h 1684262"/>
              <a:gd name="connsiteX169" fmla="*/ 566874 w 1206769"/>
              <a:gd name="connsiteY169" fmla="*/ 503396 h 1684262"/>
              <a:gd name="connsiteX170" fmla="*/ 470767 w 1206769"/>
              <a:gd name="connsiteY170" fmla="*/ 361188 h 1684262"/>
              <a:gd name="connsiteX171" fmla="*/ 632216 w 1206769"/>
              <a:gd name="connsiteY171" fmla="*/ 453485 h 1684262"/>
              <a:gd name="connsiteX172" fmla="*/ 699367 w 1206769"/>
              <a:gd name="connsiteY172" fmla="*/ 515112 h 1684262"/>
              <a:gd name="connsiteX173" fmla="*/ 759089 w 1206769"/>
              <a:gd name="connsiteY173" fmla="*/ 438055 h 1684262"/>
              <a:gd name="connsiteX174" fmla="*/ 678317 w 1206769"/>
              <a:gd name="connsiteY174" fmla="*/ 611029 h 1684262"/>
              <a:gd name="connsiteX175" fmla="*/ 640217 w 1206769"/>
              <a:gd name="connsiteY175" fmla="*/ 587978 h 1684262"/>
              <a:gd name="connsiteX176" fmla="*/ 632216 w 1206769"/>
              <a:gd name="connsiteY176" fmla="*/ 453581 h 1684262"/>
              <a:gd name="connsiteX177" fmla="*/ 632216 w 1206769"/>
              <a:gd name="connsiteY177" fmla="*/ 453485 h 1684262"/>
              <a:gd name="connsiteX178" fmla="*/ 686032 w 1206769"/>
              <a:gd name="connsiteY178" fmla="*/ 837819 h 1684262"/>
              <a:gd name="connsiteX179" fmla="*/ 628310 w 1206769"/>
              <a:gd name="connsiteY179" fmla="*/ 930116 h 1684262"/>
              <a:gd name="connsiteX180" fmla="*/ 686032 w 1206769"/>
              <a:gd name="connsiteY180" fmla="*/ 837914 h 1684262"/>
              <a:gd name="connsiteX181" fmla="*/ 686032 w 1206769"/>
              <a:gd name="connsiteY181" fmla="*/ 837819 h 1684262"/>
              <a:gd name="connsiteX182" fmla="*/ 743658 w 1206769"/>
              <a:gd name="connsiteY182" fmla="*/ 1291400 h 1684262"/>
              <a:gd name="connsiteX183" fmla="*/ 547634 w 1206769"/>
              <a:gd name="connsiteY183" fmla="*/ 1206818 h 1684262"/>
              <a:gd name="connsiteX184" fmla="*/ 573446 w 1206769"/>
              <a:gd name="connsiteY184" fmla="*/ 1222439 h 1684262"/>
              <a:gd name="connsiteX185" fmla="*/ 603450 w 1206769"/>
              <a:gd name="connsiteY185" fmla="*/ 1227487 h 1684262"/>
              <a:gd name="connsiteX186" fmla="*/ 743658 w 1206769"/>
              <a:gd name="connsiteY186" fmla="*/ 1291495 h 1684262"/>
              <a:gd name="connsiteX187" fmla="*/ 743658 w 1206769"/>
              <a:gd name="connsiteY187" fmla="*/ 1291400 h 1684262"/>
              <a:gd name="connsiteX188" fmla="*/ 578399 w 1206769"/>
              <a:gd name="connsiteY188" fmla="*/ 945452 h 1684262"/>
              <a:gd name="connsiteX189" fmla="*/ 689842 w 1206769"/>
              <a:gd name="connsiteY189" fmla="*/ 1122236 h 1684262"/>
              <a:gd name="connsiteX190" fmla="*/ 578399 w 1206769"/>
              <a:gd name="connsiteY190" fmla="*/ 945547 h 1684262"/>
              <a:gd name="connsiteX191" fmla="*/ 578399 w 1206769"/>
              <a:gd name="connsiteY191" fmla="*/ 945452 h 1684262"/>
              <a:gd name="connsiteX192" fmla="*/ 351609 w 1206769"/>
              <a:gd name="connsiteY192" fmla="*/ 1045464 h 1684262"/>
              <a:gd name="connsiteX193" fmla="*/ 382375 w 1206769"/>
              <a:gd name="connsiteY193" fmla="*/ 887825 h 1684262"/>
              <a:gd name="connsiteX194" fmla="*/ 351609 w 1206769"/>
              <a:gd name="connsiteY194" fmla="*/ 1045559 h 1684262"/>
              <a:gd name="connsiteX195" fmla="*/ 351609 w 1206769"/>
              <a:gd name="connsiteY195" fmla="*/ 1045464 h 1684262"/>
              <a:gd name="connsiteX196" fmla="*/ 420761 w 1206769"/>
              <a:gd name="connsiteY196" fmla="*/ 1018413 h 1684262"/>
              <a:gd name="connsiteX197" fmla="*/ 605260 w 1206769"/>
              <a:gd name="connsiteY197" fmla="*/ 1180338 h 1684262"/>
              <a:gd name="connsiteX198" fmla="*/ 420761 w 1206769"/>
              <a:gd name="connsiteY198" fmla="*/ 1018413 h 1684262"/>
              <a:gd name="connsiteX199" fmla="*/ 366944 w 1206769"/>
              <a:gd name="connsiteY199" fmla="*/ 1414272 h 1684262"/>
              <a:gd name="connsiteX200" fmla="*/ 597640 w 1206769"/>
              <a:gd name="connsiteY200" fmla="*/ 1460468 h 1684262"/>
              <a:gd name="connsiteX201" fmla="*/ 366944 w 1206769"/>
              <a:gd name="connsiteY201" fmla="*/ 1414463 h 1684262"/>
              <a:gd name="connsiteX202" fmla="*/ 366944 w 1206769"/>
              <a:gd name="connsiteY202" fmla="*/ 1414272 h 1684262"/>
              <a:gd name="connsiteX203" fmla="*/ 536108 w 1206769"/>
              <a:gd name="connsiteY203" fmla="*/ 1644968 h 1684262"/>
              <a:gd name="connsiteX204" fmla="*/ 498008 w 1206769"/>
              <a:gd name="connsiteY204" fmla="*/ 1625918 h 1684262"/>
              <a:gd name="connsiteX205" fmla="*/ 471148 w 1206769"/>
              <a:gd name="connsiteY205" fmla="*/ 1618202 h 1684262"/>
              <a:gd name="connsiteX206" fmla="*/ 471148 w 1206769"/>
              <a:gd name="connsiteY206" fmla="*/ 1664399 h 1684262"/>
              <a:gd name="connsiteX207" fmla="*/ 401901 w 1206769"/>
              <a:gd name="connsiteY207" fmla="*/ 1579817 h 1684262"/>
              <a:gd name="connsiteX208" fmla="*/ 536108 w 1206769"/>
              <a:gd name="connsiteY208" fmla="*/ 1645158 h 1684262"/>
              <a:gd name="connsiteX209" fmla="*/ 536108 w 1206769"/>
              <a:gd name="connsiteY209" fmla="*/ 1644968 h 1684262"/>
              <a:gd name="connsiteX210" fmla="*/ 616785 w 1206769"/>
              <a:gd name="connsiteY210" fmla="*/ 1564196 h 1684262"/>
              <a:gd name="connsiteX211" fmla="*/ 555349 w 1206769"/>
              <a:gd name="connsiteY211" fmla="*/ 1541145 h 1684262"/>
              <a:gd name="connsiteX212" fmla="*/ 638597 w 1206769"/>
              <a:gd name="connsiteY212" fmla="*/ 1493520 h 1684262"/>
              <a:gd name="connsiteX213" fmla="*/ 644122 w 1206769"/>
              <a:gd name="connsiteY213" fmla="*/ 1491234 h 1684262"/>
              <a:gd name="connsiteX214" fmla="*/ 677745 w 1206769"/>
              <a:gd name="connsiteY214" fmla="*/ 1495711 h 1684262"/>
              <a:gd name="connsiteX215" fmla="*/ 690223 w 1206769"/>
              <a:gd name="connsiteY215" fmla="*/ 1506665 h 1684262"/>
              <a:gd name="connsiteX216" fmla="*/ 739848 w 1206769"/>
              <a:gd name="connsiteY216" fmla="*/ 1525715 h 1684262"/>
              <a:gd name="connsiteX217" fmla="*/ 616785 w 1206769"/>
              <a:gd name="connsiteY217" fmla="*/ 1564386 h 1684262"/>
              <a:gd name="connsiteX218" fmla="*/ 616785 w 1206769"/>
              <a:gd name="connsiteY218" fmla="*/ 1564196 h 1684262"/>
              <a:gd name="connsiteX219" fmla="*/ 752231 w 1206769"/>
              <a:gd name="connsiteY219" fmla="*/ 1664779 h 1684262"/>
              <a:gd name="connsiteX220" fmla="*/ 739658 w 1206769"/>
              <a:gd name="connsiteY220" fmla="*/ 1664779 h 1684262"/>
              <a:gd name="connsiteX221" fmla="*/ 731180 w 1206769"/>
              <a:gd name="connsiteY221" fmla="*/ 1664779 h 1684262"/>
              <a:gd name="connsiteX222" fmla="*/ 727561 w 1206769"/>
              <a:gd name="connsiteY222" fmla="*/ 1664779 h 1684262"/>
              <a:gd name="connsiteX223" fmla="*/ 713750 w 1206769"/>
              <a:gd name="connsiteY223" fmla="*/ 1666780 h 1684262"/>
              <a:gd name="connsiteX224" fmla="*/ 704225 w 1206769"/>
              <a:gd name="connsiteY224" fmla="*/ 1665256 h 1684262"/>
              <a:gd name="connsiteX225" fmla="*/ 705558 w 1206769"/>
              <a:gd name="connsiteY225" fmla="*/ 1667733 h 1684262"/>
              <a:gd name="connsiteX226" fmla="*/ 790045 w 1206769"/>
              <a:gd name="connsiteY226" fmla="*/ 1610106 h 1684262"/>
              <a:gd name="connsiteX227" fmla="*/ 752231 w 1206769"/>
              <a:gd name="connsiteY227" fmla="*/ 1664970 h 1684262"/>
              <a:gd name="connsiteX228" fmla="*/ 752231 w 1206769"/>
              <a:gd name="connsiteY228" fmla="*/ 1664779 h 1684262"/>
              <a:gd name="connsiteX229" fmla="*/ 857863 w 1206769"/>
              <a:gd name="connsiteY229" fmla="*/ 1591056 h 1684262"/>
              <a:gd name="connsiteX230" fmla="*/ 838813 w 1206769"/>
              <a:gd name="connsiteY230" fmla="*/ 1568958 h 1684262"/>
              <a:gd name="connsiteX231" fmla="*/ 836146 w 1206769"/>
              <a:gd name="connsiteY231" fmla="*/ 1564291 h 1684262"/>
              <a:gd name="connsiteX232" fmla="*/ 908726 w 1206769"/>
              <a:gd name="connsiteY232" fmla="*/ 1497616 h 1684262"/>
              <a:gd name="connsiteX233" fmla="*/ 921109 w 1206769"/>
              <a:gd name="connsiteY233" fmla="*/ 1495806 h 1684262"/>
              <a:gd name="connsiteX234" fmla="*/ 935682 w 1206769"/>
              <a:gd name="connsiteY234" fmla="*/ 1498283 h 1684262"/>
              <a:gd name="connsiteX235" fmla="*/ 986069 w 1206769"/>
              <a:gd name="connsiteY235" fmla="*/ 1513999 h 1684262"/>
              <a:gd name="connsiteX236" fmla="*/ 857863 w 1206769"/>
              <a:gd name="connsiteY236" fmla="*/ 1591247 h 1684262"/>
              <a:gd name="connsiteX237" fmla="*/ 857863 w 1206769"/>
              <a:gd name="connsiteY237" fmla="*/ 1591056 h 1684262"/>
              <a:gd name="connsiteX238" fmla="*/ 1028170 w 1206769"/>
              <a:gd name="connsiteY238" fmla="*/ 1445038 h 1684262"/>
              <a:gd name="connsiteX239" fmla="*/ 916632 w 1206769"/>
              <a:gd name="connsiteY239" fmla="*/ 1468184 h 1684262"/>
              <a:gd name="connsiteX240" fmla="*/ 1028170 w 1206769"/>
              <a:gd name="connsiteY240" fmla="*/ 1445228 h 1684262"/>
              <a:gd name="connsiteX241" fmla="*/ 1028170 w 1206769"/>
              <a:gd name="connsiteY241" fmla="*/ 1445038 h 1684262"/>
              <a:gd name="connsiteX242" fmla="*/ 862816 w 1206769"/>
              <a:gd name="connsiteY242" fmla="*/ 1410462 h 1684262"/>
              <a:gd name="connsiteX243" fmla="*/ 647551 w 1206769"/>
              <a:gd name="connsiteY243" fmla="*/ 1448562 h 1684262"/>
              <a:gd name="connsiteX244" fmla="*/ 862816 w 1206769"/>
              <a:gd name="connsiteY244" fmla="*/ 1410653 h 1684262"/>
              <a:gd name="connsiteX245" fmla="*/ 862816 w 1206769"/>
              <a:gd name="connsiteY245" fmla="*/ 1410462 h 1684262"/>
              <a:gd name="connsiteX246" fmla="*/ 689842 w 1206769"/>
              <a:gd name="connsiteY246" fmla="*/ 1391412 h 1684262"/>
              <a:gd name="connsiteX247" fmla="*/ 924347 w 1206769"/>
              <a:gd name="connsiteY247" fmla="*/ 1306830 h 1684262"/>
              <a:gd name="connsiteX248" fmla="*/ 689842 w 1206769"/>
              <a:gd name="connsiteY248" fmla="*/ 1391412 h 1684262"/>
              <a:gd name="connsiteX249" fmla="*/ 1162663 w 1206769"/>
              <a:gd name="connsiteY249" fmla="*/ 1057085 h 1684262"/>
              <a:gd name="connsiteX250" fmla="*/ 1148756 w 1206769"/>
              <a:gd name="connsiteY250" fmla="*/ 1134428 h 1684262"/>
              <a:gd name="connsiteX251" fmla="*/ 1099916 w 1206769"/>
              <a:gd name="connsiteY251" fmla="*/ 1153753 h 1684262"/>
              <a:gd name="connsiteX252" fmla="*/ 1066841 w 1206769"/>
              <a:gd name="connsiteY252" fmla="*/ 1139762 h 1684262"/>
              <a:gd name="connsiteX253" fmla="*/ 1035790 w 1206769"/>
              <a:gd name="connsiteY253" fmla="*/ 1087755 h 1684262"/>
              <a:gd name="connsiteX254" fmla="*/ 1162663 w 1206769"/>
              <a:gd name="connsiteY254" fmla="*/ 1057085 h 1684262"/>
              <a:gd name="connsiteX255" fmla="*/ 978164 w 1206769"/>
              <a:gd name="connsiteY255" fmla="*/ 1203103 h 1684262"/>
              <a:gd name="connsiteX256" fmla="*/ 972639 w 1206769"/>
              <a:gd name="connsiteY256" fmla="*/ 1215200 h 1684262"/>
              <a:gd name="connsiteX257" fmla="*/ 973877 w 1206769"/>
              <a:gd name="connsiteY257" fmla="*/ 1224725 h 1684262"/>
              <a:gd name="connsiteX258" fmla="*/ 958923 w 1206769"/>
              <a:gd name="connsiteY258" fmla="*/ 1264444 h 1684262"/>
              <a:gd name="connsiteX259" fmla="*/ 905107 w 1206769"/>
              <a:gd name="connsiteY259" fmla="*/ 1118330 h 1684262"/>
              <a:gd name="connsiteX260" fmla="*/ 978164 w 1206769"/>
              <a:gd name="connsiteY260"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14781 h 1684262"/>
              <a:gd name="connsiteX7" fmla="*/ 951398 w 1206769"/>
              <a:gd name="connsiteY7" fmla="*/ 937927 h 1684262"/>
              <a:gd name="connsiteX8" fmla="*/ 862911 w 1206769"/>
              <a:gd name="connsiteY8" fmla="*/ 964787 h 1684262"/>
              <a:gd name="connsiteX9" fmla="*/ 813000 w 1206769"/>
              <a:gd name="connsiteY9" fmla="*/ 991648 h 1684262"/>
              <a:gd name="connsiteX10" fmla="*/ 905202 w 1206769"/>
              <a:gd name="connsiteY10" fmla="*/ 872585 h 1684262"/>
              <a:gd name="connsiteX11" fmla="*/ 1062841 w 1206769"/>
              <a:gd name="connsiteY11" fmla="*/ 784098 h 1684262"/>
              <a:gd name="connsiteX12" fmla="*/ 1106561 w 1206769"/>
              <a:gd name="connsiteY12" fmla="*/ 663035 h 1684262"/>
              <a:gd name="connsiteX13" fmla="*/ 1028265 w 1206769"/>
              <a:gd name="connsiteY13" fmla="*/ 722567 h 1684262"/>
              <a:gd name="connsiteX14" fmla="*/ 1003881 w 1206769"/>
              <a:gd name="connsiteY14" fmla="*/ 692468 h 1684262"/>
              <a:gd name="connsiteX15" fmla="*/ 1000738 w 1206769"/>
              <a:gd name="connsiteY15" fmla="*/ 679895 h 1684262"/>
              <a:gd name="connsiteX16" fmla="*/ 1000738 w 1206769"/>
              <a:gd name="connsiteY16" fmla="*/ 677704 h 1684262"/>
              <a:gd name="connsiteX17" fmla="*/ 1005881 w 1206769"/>
              <a:gd name="connsiteY17" fmla="*/ 661511 h 1684262"/>
              <a:gd name="connsiteX18" fmla="*/ 1065794 w 1206769"/>
              <a:gd name="connsiteY18" fmla="*/ 651415 h 1684262"/>
              <a:gd name="connsiteX19" fmla="*/ 1073223 w 1206769"/>
              <a:gd name="connsiteY19" fmla="*/ 652653 h 1684262"/>
              <a:gd name="connsiteX20" fmla="*/ 1086272 w 1206769"/>
              <a:gd name="connsiteY20" fmla="*/ 660654 h 1684262"/>
              <a:gd name="connsiteX21" fmla="*/ 1102560 w 1206769"/>
              <a:gd name="connsiteY21" fmla="*/ 657701 h 1684262"/>
              <a:gd name="connsiteX22" fmla="*/ 739848 w 1206769"/>
              <a:gd name="connsiteY22" fmla="*/ 595694 h 1684262"/>
              <a:gd name="connsiteX23" fmla="*/ 716893 w 1206769"/>
              <a:gd name="connsiteY23" fmla="*/ 318992 h 1684262"/>
              <a:gd name="connsiteX24" fmla="*/ 920537 w 1206769"/>
              <a:gd name="connsiteY24" fmla="*/ 246031 h 1684262"/>
              <a:gd name="connsiteX25" fmla="*/ 682412 w 1206769"/>
              <a:gd name="connsiteY25" fmla="*/ 238316 h 1684262"/>
              <a:gd name="connsiteX26" fmla="*/ 928538 w 1206769"/>
              <a:gd name="connsiteY26" fmla="*/ 226790 h 1684262"/>
              <a:gd name="connsiteX27" fmla="*/ 720893 w 1206769"/>
              <a:gd name="connsiteY27" fmla="*/ 196025 h 1684262"/>
              <a:gd name="connsiteX28" fmla="*/ 736229 w 1206769"/>
              <a:gd name="connsiteY28" fmla="*/ 49911 h 1684262"/>
              <a:gd name="connsiteX29" fmla="*/ 663267 w 1206769"/>
              <a:gd name="connsiteY29" fmla="*/ 0 h 1684262"/>
              <a:gd name="connsiteX30" fmla="*/ 625167 w 1206769"/>
              <a:gd name="connsiteY30" fmla="*/ 103727 h 1684262"/>
              <a:gd name="connsiteX31" fmla="*/ 625167 w 1206769"/>
              <a:gd name="connsiteY31" fmla="*/ 288322 h 1684262"/>
              <a:gd name="connsiteX32" fmla="*/ 336845 w 1206769"/>
              <a:gd name="connsiteY32" fmla="*/ 261366 h 1684262"/>
              <a:gd name="connsiteX33" fmla="*/ 367611 w 1206769"/>
              <a:gd name="connsiteY33" fmla="*/ 307467 h 1684262"/>
              <a:gd name="connsiteX34" fmla="*/ 579066 w 1206769"/>
              <a:gd name="connsiteY34" fmla="*/ 615029 h 1684262"/>
              <a:gd name="connsiteX35" fmla="*/ 263884 w 1206769"/>
              <a:gd name="connsiteY35" fmla="*/ 511207 h 1684262"/>
              <a:gd name="connsiteX36" fmla="*/ 233118 w 1206769"/>
              <a:gd name="connsiteY36" fmla="*/ 714947 h 1684262"/>
              <a:gd name="connsiteX37" fmla="*/ 532965 w 1206769"/>
              <a:gd name="connsiteY37" fmla="*/ 807149 h 1684262"/>
              <a:gd name="connsiteX38" fmla="*/ 513915 w 1206769"/>
              <a:gd name="connsiteY38" fmla="*/ 803339 h 1684262"/>
              <a:gd name="connsiteX39" fmla="*/ 502390 w 1206769"/>
              <a:gd name="connsiteY39" fmla="*/ 791813 h 1684262"/>
              <a:gd name="connsiteX40" fmla="*/ 464290 w 1206769"/>
              <a:gd name="connsiteY40" fmla="*/ 772763 h 1684262"/>
              <a:gd name="connsiteX41" fmla="*/ 375231 w 1206769"/>
              <a:gd name="connsiteY41" fmla="*/ 788670 h 1684262"/>
              <a:gd name="connsiteX42" fmla="*/ 418189 w 1206769"/>
              <a:gd name="connsiteY42" fmla="*/ 826770 h 1684262"/>
              <a:gd name="connsiteX43" fmla="*/ 333607 w 1206769"/>
              <a:gd name="connsiteY43" fmla="*/ 826770 h 1684262"/>
              <a:gd name="connsiteX44" fmla="*/ 276457 w 1206769"/>
              <a:gd name="connsiteY44" fmla="*/ 857536 h 1684262"/>
              <a:gd name="connsiteX45" fmla="*/ 288458 w 1206769"/>
              <a:gd name="connsiteY45" fmla="*/ 766001 h 1684262"/>
              <a:gd name="connsiteX46" fmla="*/ 138059 w 1206769"/>
              <a:gd name="connsiteY46" fmla="*/ 911352 h 1684262"/>
              <a:gd name="connsiteX47" fmla="*/ 237976 w 1206769"/>
              <a:gd name="connsiteY47" fmla="*/ 961358 h 1684262"/>
              <a:gd name="connsiteX48" fmla="*/ 75102 w 1206769"/>
              <a:gd name="connsiteY48" fmla="*/ 1025783 h 1684262"/>
              <a:gd name="connsiteX49" fmla="*/ 80432 w 1206769"/>
              <a:gd name="connsiteY49" fmla="*/ 915162 h 1684262"/>
              <a:gd name="connsiteX50" fmla="*/ 91958 w 1206769"/>
              <a:gd name="connsiteY50" fmla="*/ 1107377 h 1684262"/>
              <a:gd name="connsiteX51" fmla="*/ 214925 w 1206769"/>
              <a:gd name="connsiteY51" fmla="*/ 1157383 h 1684262"/>
              <a:gd name="connsiteX52" fmla="*/ 322463 w 1206769"/>
              <a:gd name="connsiteY52" fmla="*/ 1240346 h 1684262"/>
              <a:gd name="connsiteX53" fmla="*/ 309794 w 1206769"/>
              <a:gd name="connsiteY53" fmla="*/ 1240346 h 1684262"/>
              <a:gd name="connsiteX54" fmla="*/ 311699 w 1206769"/>
              <a:gd name="connsiteY54" fmla="*/ 1248728 h 1684262"/>
              <a:gd name="connsiteX55" fmla="*/ 310842 w 1206769"/>
              <a:gd name="connsiteY55" fmla="*/ 1254824 h 1684262"/>
              <a:gd name="connsiteX56" fmla="*/ 309223 w 1206769"/>
              <a:gd name="connsiteY56" fmla="*/ 1259396 h 1684262"/>
              <a:gd name="connsiteX57" fmla="*/ 301317 w 1206769"/>
              <a:gd name="connsiteY57" fmla="*/ 1268063 h 1684262"/>
              <a:gd name="connsiteX58" fmla="*/ 283886 w 1206769"/>
              <a:gd name="connsiteY58" fmla="*/ 1268063 h 1684262"/>
              <a:gd name="connsiteX59" fmla="*/ 284934 w 1206769"/>
              <a:gd name="connsiteY59" fmla="*/ 1275207 h 1684262"/>
              <a:gd name="connsiteX60" fmla="*/ 395615 w 1206769"/>
              <a:gd name="connsiteY60" fmla="*/ 1319117 h 1684262"/>
              <a:gd name="connsiteX61" fmla="*/ 257026 w 1206769"/>
              <a:gd name="connsiteY61" fmla="*/ 1309592 h 1684262"/>
              <a:gd name="connsiteX62" fmla="*/ 257026 w 1206769"/>
              <a:gd name="connsiteY62" fmla="*/ 1309592 h 1684262"/>
              <a:gd name="connsiteX63" fmla="*/ 248263 w 1206769"/>
              <a:gd name="connsiteY63" fmla="*/ 1308259 h 1684262"/>
              <a:gd name="connsiteX64" fmla="*/ 247691 w 1206769"/>
              <a:gd name="connsiteY64" fmla="*/ 1308735 h 1684262"/>
              <a:gd name="connsiteX65" fmla="*/ 229880 w 1206769"/>
              <a:gd name="connsiteY65" fmla="*/ 1312259 h 1684262"/>
              <a:gd name="connsiteX66" fmla="*/ 146155 w 1206769"/>
              <a:gd name="connsiteY66" fmla="*/ 1230344 h 1684262"/>
              <a:gd name="connsiteX67" fmla="*/ 115389 w 1206769"/>
              <a:gd name="connsiteY67" fmla="*/ 1430369 h 1684262"/>
              <a:gd name="connsiteX68" fmla="*/ 349799 w 1206769"/>
              <a:gd name="connsiteY68" fmla="*/ 1480280 h 1684262"/>
              <a:gd name="connsiteX69" fmla="*/ 299507 w 1206769"/>
              <a:gd name="connsiteY69" fmla="*/ 1464659 h 1684262"/>
              <a:gd name="connsiteX70" fmla="*/ 321034 w 1206769"/>
              <a:gd name="connsiteY70" fmla="*/ 1477042 h 1684262"/>
              <a:gd name="connsiteX71" fmla="*/ 330559 w 1206769"/>
              <a:gd name="connsiteY71" fmla="*/ 1484376 h 1684262"/>
              <a:gd name="connsiteX72" fmla="*/ 388280 w 1206769"/>
              <a:gd name="connsiteY72" fmla="*/ 1545717 h 1684262"/>
              <a:gd name="connsiteX73" fmla="*/ 348847 w 1206769"/>
              <a:gd name="connsiteY73" fmla="*/ 1542479 h 1684262"/>
              <a:gd name="connsiteX74" fmla="*/ 329797 w 1206769"/>
              <a:gd name="connsiteY74" fmla="*/ 1549622 h 1684262"/>
              <a:gd name="connsiteX75" fmla="*/ 309509 w 1206769"/>
              <a:gd name="connsiteY75" fmla="*/ 1541241 h 1684262"/>
              <a:gd name="connsiteX76" fmla="*/ 294173 w 1206769"/>
              <a:gd name="connsiteY76" fmla="*/ 1528286 h 1684262"/>
              <a:gd name="connsiteX77" fmla="*/ 275123 w 1206769"/>
              <a:gd name="connsiteY77" fmla="*/ 1516571 h 1684262"/>
              <a:gd name="connsiteX78" fmla="*/ 273028 w 1206769"/>
              <a:gd name="connsiteY78" fmla="*/ 1515809 h 1684262"/>
              <a:gd name="connsiteX79" fmla="*/ 255883 w 1206769"/>
              <a:gd name="connsiteY79" fmla="*/ 1502664 h 1684262"/>
              <a:gd name="connsiteX80" fmla="*/ 255883 w 1206769"/>
              <a:gd name="connsiteY80" fmla="*/ 1502664 h 1684262"/>
              <a:gd name="connsiteX81" fmla="*/ 239976 w 1206769"/>
              <a:gd name="connsiteY81" fmla="*/ 1484281 h 1684262"/>
              <a:gd name="connsiteX82" fmla="*/ 203495 w 1206769"/>
              <a:gd name="connsiteY82" fmla="*/ 1484281 h 1684262"/>
              <a:gd name="connsiteX83" fmla="*/ 187303 w 1206769"/>
              <a:gd name="connsiteY83" fmla="*/ 1499140 h 1684262"/>
              <a:gd name="connsiteX84" fmla="*/ 490674 w 1206769"/>
              <a:gd name="connsiteY84" fmla="*/ 1673352 h 1684262"/>
              <a:gd name="connsiteX85" fmla="*/ 757374 w 1206769"/>
              <a:gd name="connsiteY85" fmla="*/ 1682401 h 1684262"/>
              <a:gd name="connsiteX86" fmla="*/ 988070 w 1206769"/>
              <a:gd name="connsiteY86" fmla="*/ 1594485 h 1684262"/>
              <a:gd name="connsiteX87" fmla="*/ 1152566 w 1206769"/>
              <a:gd name="connsiteY87" fmla="*/ 1394460 h 1684262"/>
              <a:gd name="connsiteX88" fmla="*/ 918823 w 1206769"/>
              <a:gd name="connsiteY88" fmla="*/ 1334262 h 1684262"/>
              <a:gd name="connsiteX89" fmla="*/ 826526 w 1206769"/>
              <a:gd name="connsiteY89" fmla="*/ 1349597 h 1684262"/>
              <a:gd name="connsiteX90" fmla="*/ 802904 w 1206769"/>
              <a:gd name="connsiteY90" fmla="*/ 1350454 h 1684262"/>
              <a:gd name="connsiteX91" fmla="*/ 802904 w 1206769"/>
              <a:gd name="connsiteY91" fmla="*/ 1350454 h 1684262"/>
              <a:gd name="connsiteX92" fmla="*/ 841956 w 1206769"/>
              <a:gd name="connsiteY92" fmla="*/ 1326547 h 1684262"/>
              <a:gd name="connsiteX93" fmla="*/ 884247 w 1206769"/>
              <a:gd name="connsiteY93" fmla="*/ 1322737 h 1684262"/>
              <a:gd name="connsiteX94" fmla="*/ 980354 w 1206769"/>
              <a:gd name="connsiteY94" fmla="*/ 1268921 h 1684262"/>
              <a:gd name="connsiteX95" fmla="*/ 1084177 w 1206769"/>
              <a:gd name="connsiteY95" fmla="*/ 1211294 h 1684262"/>
              <a:gd name="connsiteX96" fmla="*/ 911203 w 1206769"/>
              <a:gd name="connsiteY96" fmla="*/ 1022890 h 1684262"/>
              <a:gd name="connsiteX97" fmla="*/ 1193429 w 1206769"/>
              <a:gd name="connsiteY97" fmla="*/ 899446 h 1684262"/>
              <a:gd name="connsiteX98" fmla="*/ 759089 w 1206769"/>
              <a:gd name="connsiteY98" fmla="*/ 61246 h 1684262"/>
              <a:gd name="connsiteX99" fmla="*/ 720989 w 1206769"/>
              <a:gd name="connsiteY99" fmla="*/ 145828 h 1684262"/>
              <a:gd name="connsiteX100" fmla="*/ 759089 w 1206769"/>
              <a:gd name="connsiteY100" fmla="*/ 61436 h 1684262"/>
              <a:gd name="connsiteX101" fmla="*/ 759089 w 1206769"/>
              <a:gd name="connsiteY101" fmla="*/ 61246 h 1684262"/>
              <a:gd name="connsiteX102" fmla="*/ 363611 w 1206769"/>
              <a:gd name="connsiteY102" fmla="*/ 545783 h 1684262"/>
              <a:gd name="connsiteX103" fmla="*/ 348275 w 1206769"/>
              <a:gd name="connsiteY103" fmla="*/ 553498 h 1684262"/>
              <a:gd name="connsiteX104" fmla="*/ 363611 w 1206769"/>
              <a:gd name="connsiteY104" fmla="*/ 545783 h 1684262"/>
              <a:gd name="connsiteX105" fmla="*/ 232451 w 1206769"/>
              <a:gd name="connsiteY105" fmla="*/ 523113 h 1684262"/>
              <a:gd name="connsiteX106" fmla="*/ 254694 w 1206769"/>
              <a:gd name="connsiteY106" fmla="*/ 664096 h 1684262"/>
              <a:gd name="connsiteX107" fmla="*/ 232451 w 1206769"/>
              <a:gd name="connsiteY107" fmla="*/ 523113 h 1684262"/>
              <a:gd name="connsiteX108" fmla="*/ 340084 w 1206769"/>
              <a:gd name="connsiteY108" fmla="*/ 692277 h 1684262"/>
              <a:gd name="connsiteX109" fmla="*/ 470767 w 1206769"/>
              <a:gd name="connsiteY109" fmla="*/ 684562 h 1684262"/>
              <a:gd name="connsiteX110" fmla="*/ 340084 w 1206769"/>
              <a:gd name="connsiteY110" fmla="*/ 691896 h 1684262"/>
              <a:gd name="connsiteX111" fmla="*/ 340084 w 1206769"/>
              <a:gd name="connsiteY111" fmla="*/ 692277 h 1684262"/>
              <a:gd name="connsiteX112" fmla="*/ 382375 w 1206769"/>
              <a:gd name="connsiteY112" fmla="*/ 615410 h 1684262"/>
              <a:gd name="connsiteX113" fmla="*/ 516868 w 1206769"/>
              <a:gd name="connsiteY113" fmla="*/ 688372 h 1684262"/>
              <a:gd name="connsiteX114" fmla="*/ 382661 w 1206769"/>
              <a:gd name="connsiteY114" fmla="*/ 615029 h 1684262"/>
              <a:gd name="connsiteX115" fmla="*/ 382375 w 1206769"/>
              <a:gd name="connsiteY115" fmla="*/ 615410 h 1684262"/>
              <a:gd name="connsiteX116" fmla="*/ 201400 w 1206769"/>
              <a:gd name="connsiteY116" fmla="*/ 907542 h 1684262"/>
              <a:gd name="connsiteX117" fmla="*/ 163300 w 1206769"/>
              <a:gd name="connsiteY117" fmla="*/ 838295 h 1684262"/>
              <a:gd name="connsiteX118" fmla="*/ 201686 w 1206769"/>
              <a:gd name="connsiteY118" fmla="*/ 907161 h 1684262"/>
              <a:gd name="connsiteX119" fmla="*/ 201400 w 1206769"/>
              <a:gd name="connsiteY119" fmla="*/ 907542 h 1684262"/>
              <a:gd name="connsiteX120" fmla="*/ 97811 w 1206769"/>
              <a:gd name="connsiteY120" fmla="*/ 1285557 h 1684262"/>
              <a:gd name="connsiteX121" fmla="*/ 123279 w 1206769"/>
              <a:gd name="connsiteY121" fmla="*/ 1264178 h 1684262"/>
              <a:gd name="connsiteX122" fmla="*/ 231975 w 1206769"/>
              <a:gd name="connsiteY122" fmla="*/ 1341501 h 1684262"/>
              <a:gd name="connsiteX123" fmla="*/ 97811 w 1206769"/>
              <a:gd name="connsiteY123" fmla="*/ 1285557 h 1684262"/>
              <a:gd name="connsiteX124" fmla="*/ 232928 w 1206769"/>
              <a:gd name="connsiteY124" fmla="*/ 1376077 h 1684262"/>
              <a:gd name="connsiteX125" fmla="*/ 279029 w 1206769"/>
              <a:gd name="connsiteY125" fmla="*/ 1379887 h 1684262"/>
              <a:gd name="connsiteX126" fmla="*/ 232451 w 1206769"/>
              <a:gd name="connsiteY126" fmla="*/ 1376077 h 1684262"/>
              <a:gd name="connsiteX127" fmla="*/ 232928 w 1206769"/>
              <a:gd name="connsiteY127" fmla="*/ 1376077 h 1684262"/>
              <a:gd name="connsiteX128" fmla="*/ 856244 w 1206769"/>
              <a:gd name="connsiteY128" fmla="*/ 715613 h 1684262"/>
              <a:gd name="connsiteX129" fmla="*/ 817635 w 1206769"/>
              <a:gd name="connsiteY129" fmla="*/ 708913 h 1684262"/>
              <a:gd name="connsiteX130" fmla="*/ 721084 w 1206769"/>
              <a:gd name="connsiteY130" fmla="*/ 657225 h 1684262"/>
              <a:gd name="connsiteX131" fmla="*/ 855767 w 1206769"/>
              <a:gd name="connsiteY131" fmla="*/ 715613 h 1684262"/>
              <a:gd name="connsiteX132" fmla="*/ 856244 w 1206769"/>
              <a:gd name="connsiteY132" fmla="*/ 715613 h 1684262"/>
              <a:gd name="connsiteX133" fmla="*/ 663458 w 1206769"/>
              <a:gd name="connsiteY133" fmla="*/ 722662 h 1684262"/>
              <a:gd name="connsiteX134" fmla="*/ 644408 w 1206769"/>
              <a:gd name="connsiteY134" fmla="*/ 807149 h 1684262"/>
              <a:gd name="connsiteX135" fmla="*/ 662981 w 1206769"/>
              <a:gd name="connsiteY135" fmla="*/ 723138 h 1684262"/>
              <a:gd name="connsiteX136" fmla="*/ 663458 w 1206769"/>
              <a:gd name="connsiteY136" fmla="*/ 722662 h 1684262"/>
              <a:gd name="connsiteX137" fmla="*/ 628882 w 1206769"/>
              <a:gd name="connsiteY137" fmla="*/ 753332 h 1684262"/>
              <a:gd name="connsiteX138" fmla="*/ 655742 w 1206769"/>
              <a:gd name="connsiteY138" fmla="*/ 726472 h 1684262"/>
              <a:gd name="connsiteX139" fmla="*/ 628406 w 1206769"/>
              <a:gd name="connsiteY139" fmla="*/ 753332 h 1684262"/>
              <a:gd name="connsiteX140" fmla="*/ 628882 w 1206769"/>
              <a:gd name="connsiteY140" fmla="*/ 753332 h 1684262"/>
              <a:gd name="connsiteX141" fmla="*/ 771090 w 1206769"/>
              <a:gd name="connsiteY141" fmla="*/ 757237 h 1684262"/>
              <a:gd name="connsiteX142" fmla="*/ 690318 w 1206769"/>
              <a:gd name="connsiteY142" fmla="*/ 822579 h 1684262"/>
              <a:gd name="connsiteX143" fmla="*/ 770614 w 1206769"/>
              <a:gd name="connsiteY143" fmla="*/ 757237 h 1684262"/>
              <a:gd name="connsiteX144" fmla="*/ 771090 w 1206769"/>
              <a:gd name="connsiteY144" fmla="*/ 757237 h 1684262"/>
              <a:gd name="connsiteX145" fmla="*/ 759565 w 1206769"/>
              <a:gd name="connsiteY145" fmla="*/ 538162 h 1684262"/>
              <a:gd name="connsiteX146" fmla="*/ 851767 w 1206769"/>
              <a:gd name="connsiteY146" fmla="*/ 480536 h 1684262"/>
              <a:gd name="connsiteX147" fmla="*/ 759089 w 1206769"/>
              <a:gd name="connsiteY147" fmla="*/ 538067 h 1684262"/>
              <a:gd name="connsiteX148" fmla="*/ 759565 w 1206769"/>
              <a:gd name="connsiteY148" fmla="*/ 538162 h 1684262"/>
              <a:gd name="connsiteX149" fmla="*/ 877961 w 1206769"/>
              <a:gd name="connsiteY149" fmla="*/ 342138 h 1684262"/>
              <a:gd name="connsiteX150" fmla="*/ 812619 w 1206769"/>
              <a:gd name="connsiteY150" fmla="*/ 442055 h 1684262"/>
              <a:gd name="connsiteX151" fmla="*/ 877961 w 1206769"/>
              <a:gd name="connsiteY151" fmla="*/ 342138 h 1684262"/>
              <a:gd name="connsiteX152" fmla="*/ 681841 w 1206769"/>
              <a:gd name="connsiteY152" fmla="*/ 323088 h 1684262"/>
              <a:gd name="connsiteX153" fmla="*/ 758803 w 1206769"/>
              <a:gd name="connsiteY153" fmla="*/ 430816 h 1684262"/>
              <a:gd name="connsiteX154" fmla="*/ 643455 w 1206769"/>
              <a:gd name="connsiteY154" fmla="*/ 396145 h 1684262"/>
              <a:gd name="connsiteX155" fmla="*/ 639550 w 1206769"/>
              <a:gd name="connsiteY155" fmla="*/ 438436 h 1684262"/>
              <a:gd name="connsiteX156" fmla="*/ 682127 w 1206769"/>
              <a:gd name="connsiteY156" fmla="*/ 323088 h 1684262"/>
              <a:gd name="connsiteX157" fmla="*/ 681841 w 1206769"/>
              <a:gd name="connsiteY157" fmla="*/ 323088 h 1684262"/>
              <a:gd name="connsiteX158" fmla="*/ 351323 w 1206769"/>
              <a:gd name="connsiteY158" fmla="*/ 219361 h 1684262"/>
              <a:gd name="connsiteX159" fmla="*/ 383994 w 1206769"/>
              <a:gd name="connsiteY159" fmla="*/ 183070 h 1684262"/>
              <a:gd name="connsiteX160" fmla="*/ 403711 w 1206769"/>
              <a:gd name="connsiteY160" fmla="*/ 175069 h 1684262"/>
              <a:gd name="connsiteX161" fmla="*/ 411331 w 1206769"/>
              <a:gd name="connsiteY161" fmla="*/ 176117 h 1684262"/>
              <a:gd name="connsiteX162" fmla="*/ 569351 w 1206769"/>
              <a:gd name="connsiteY162" fmla="*/ 242792 h 1684262"/>
              <a:gd name="connsiteX163" fmla="*/ 569922 w 1206769"/>
              <a:gd name="connsiteY163" fmla="*/ 242792 h 1684262"/>
              <a:gd name="connsiteX164" fmla="*/ 558873 w 1206769"/>
              <a:gd name="connsiteY164" fmla="*/ 299942 h 1684262"/>
              <a:gd name="connsiteX165" fmla="*/ 351609 w 1206769"/>
              <a:gd name="connsiteY165" fmla="*/ 219075 h 1684262"/>
              <a:gd name="connsiteX166" fmla="*/ 351323 w 1206769"/>
              <a:gd name="connsiteY166" fmla="*/ 219361 h 1684262"/>
              <a:gd name="connsiteX167" fmla="*/ 470767 w 1206769"/>
              <a:gd name="connsiteY167" fmla="*/ 361188 h 1684262"/>
              <a:gd name="connsiteX168" fmla="*/ 566874 w 1206769"/>
              <a:gd name="connsiteY168" fmla="*/ 503396 h 1684262"/>
              <a:gd name="connsiteX169" fmla="*/ 470767 w 1206769"/>
              <a:gd name="connsiteY169" fmla="*/ 361188 h 1684262"/>
              <a:gd name="connsiteX170" fmla="*/ 632216 w 1206769"/>
              <a:gd name="connsiteY170" fmla="*/ 453485 h 1684262"/>
              <a:gd name="connsiteX171" fmla="*/ 699367 w 1206769"/>
              <a:gd name="connsiteY171" fmla="*/ 515112 h 1684262"/>
              <a:gd name="connsiteX172" fmla="*/ 759089 w 1206769"/>
              <a:gd name="connsiteY172" fmla="*/ 438055 h 1684262"/>
              <a:gd name="connsiteX173" fmla="*/ 678317 w 1206769"/>
              <a:gd name="connsiteY173" fmla="*/ 611029 h 1684262"/>
              <a:gd name="connsiteX174" fmla="*/ 640217 w 1206769"/>
              <a:gd name="connsiteY174" fmla="*/ 587978 h 1684262"/>
              <a:gd name="connsiteX175" fmla="*/ 632216 w 1206769"/>
              <a:gd name="connsiteY175" fmla="*/ 453581 h 1684262"/>
              <a:gd name="connsiteX176" fmla="*/ 632216 w 1206769"/>
              <a:gd name="connsiteY176" fmla="*/ 453485 h 1684262"/>
              <a:gd name="connsiteX177" fmla="*/ 686032 w 1206769"/>
              <a:gd name="connsiteY177" fmla="*/ 837819 h 1684262"/>
              <a:gd name="connsiteX178" fmla="*/ 628310 w 1206769"/>
              <a:gd name="connsiteY178" fmla="*/ 930116 h 1684262"/>
              <a:gd name="connsiteX179" fmla="*/ 686032 w 1206769"/>
              <a:gd name="connsiteY179" fmla="*/ 837914 h 1684262"/>
              <a:gd name="connsiteX180" fmla="*/ 686032 w 1206769"/>
              <a:gd name="connsiteY180" fmla="*/ 837819 h 1684262"/>
              <a:gd name="connsiteX181" fmla="*/ 743658 w 1206769"/>
              <a:gd name="connsiteY181" fmla="*/ 1291400 h 1684262"/>
              <a:gd name="connsiteX182" fmla="*/ 547634 w 1206769"/>
              <a:gd name="connsiteY182" fmla="*/ 1206818 h 1684262"/>
              <a:gd name="connsiteX183" fmla="*/ 573446 w 1206769"/>
              <a:gd name="connsiteY183" fmla="*/ 1222439 h 1684262"/>
              <a:gd name="connsiteX184" fmla="*/ 603450 w 1206769"/>
              <a:gd name="connsiteY184" fmla="*/ 1227487 h 1684262"/>
              <a:gd name="connsiteX185" fmla="*/ 743658 w 1206769"/>
              <a:gd name="connsiteY185" fmla="*/ 1291495 h 1684262"/>
              <a:gd name="connsiteX186" fmla="*/ 743658 w 1206769"/>
              <a:gd name="connsiteY186" fmla="*/ 1291400 h 1684262"/>
              <a:gd name="connsiteX187" fmla="*/ 578399 w 1206769"/>
              <a:gd name="connsiteY187" fmla="*/ 945452 h 1684262"/>
              <a:gd name="connsiteX188" fmla="*/ 689842 w 1206769"/>
              <a:gd name="connsiteY188" fmla="*/ 1122236 h 1684262"/>
              <a:gd name="connsiteX189" fmla="*/ 578399 w 1206769"/>
              <a:gd name="connsiteY189" fmla="*/ 945547 h 1684262"/>
              <a:gd name="connsiteX190" fmla="*/ 578399 w 1206769"/>
              <a:gd name="connsiteY190" fmla="*/ 945452 h 1684262"/>
              <a:gd name="connsiteX191" fmla="*/ 351609 w 1206769"/>
              <a:gd name="connsiteY191" fmla="*/ 1045464 h 1684262"/>
              <a:gd name="connsiteX192" fmla="*/ 382375 w 1206769"/>
              <a:gd name="connsiteY192" fmla="*/ 887825 h 1684262"/>
              <a:gd name="connsiteX193" fmla="*/ 351609 w 1206769"/>
              <a:gd name="connsiteY193" fmla="*/ 1045559 h 1684262"/>
              <a:gd name="connsiteX194" fmla="*/ 351609 w 1206769"/>
              <a:gd name="connsiteY194" fmla="*/ 1045464 h 1684262"/>
              <a:gd name="connsiteX195" fmla="*/ 420761 w 1206769"/>
              <a:gd name="connsiteY195" fmla="*/ 1018413 h 1684262"/>
              <a:gd name="connsiteX196" fmla="*/ 605260 w 1206769"/>
              <a:gd name="connsiteY196" fmla="*/ 1180338 h 1684262"/>
              <a:gd name="connsiteX197" fmla="*/ 420761 w 1206769"/>
              <a:gd name="connsiteY197" fmla="*/ 1018413 h 1684262"/>
              <a:gd name="connsiteX198" fmla="*/ 366944 w 1206769"/>
              <a:gd name="connsiteY198" fmla="*/ 1414272 h 1684262"/>
              <a:gd name="connsiteX199" fmla="*/ 597640 w 1206769"/>
              <a:gd name="connsiteY199" fmla="*/ 1460468 h 1684262"/>
              <a:gd name="connsiteX200" fmla="*/ 366944 w 1206769"/>
              <a:gd name="connsiteY200" fmla="*/ 1414463 h 1684262"/>
              <a:gd name="connsiteX201" fmla="*/ 366944 w 1206769"/>
              <a:gd name="connsiteY201" fmla="*/ 1414272 h 1684262"/>
              <a:gd name="connsiteX202" fmla="*/ 536108 w 1206769"/>
              <a:gd name="connsiteY202" fmla="*/ 1644968 h 1684262"/>
              <a:gd name="connsiteX203" fmla="*/ 498008 w 1206769"/>
              <a:gd name="connsiteY203" fmla="*/ 1625918 h 1684262"/>
              <a:gd name="connsiteX204" fmla="*/ 471148 w 1206769"/>
              <a:gd name="connsiteY204" fmla="*/ 1618202 h 1684262"/>
              <a:gd name="connsiteX205" fmla="*/ 471148 w 1206769"/>
              <a:gd name="connsiteY205" fmla="*/ 1664399 h 1684262"/>
              <a:gd name="connsiteX206" fmla="*/ 401901 w 1206769"/>
              <a:gd name="connsiteY206" fmla="*/ 1579817 h 1684262"/>
              <a:gd name="connsiteX207" fmla="*/ 536108 w 1206769"/>
              <a:gd name="connsiteY207" fmla="*/ 1645158 h 1684262"/>
              <a:gd name="connsiteX208" fmla="*/ 536108 w 1206769"/>
              <a:gd name="connsiteY208" fmla="*/ 1644968 h 1684262"/>
              <a:gd name="connsiteX209" fmla="*/ 616785 w 1206769"/>
              <a:gd name="connsiteY209" fmla="*/ 1564196 h 1684262"/>
              <a:gd name="connsiteX210" fmla="*/ 555349 w 1206769"/>
              <a:gd name="connsiteY210" fmla="*/ 1541145 h 1684262"/>
              <a:gd name="connsiteX211" fmla="*/ 638597 w 1206769"/>
              <a:gd name="connsiteY211" fmla="*/ 1493520 h 1684262"/>
              <a:gd name="connsiteX212" fmla="*/ 644122 w 1206769"/>
              <a:gd name="connsiteY212" fmla="*/ 1491234 h 1684262"/>
              <a:gd name="connsiteX213" fmla="*/ 677745 w 1206769"/>
              <a:gd name="connsiteY213" fmla="*/ 1495711 h 1684262"/>
              <a:gd name="connsiteX214" fmla="*/ 690223 w 1206769"/>
              <a:gd name="connsiteY214" fmla="*/ 1506665 h 1684262"/>
              <a:gd name="connsiteX215" fmla="*/ 739848 w 1206769"/>
              <a:gd name="connsiteY215" fmla="*/ 1525715 h 1684262"/>
              <a:gd name="connsiteX216" fmla="*/ 616785 w 1206769"/>
              <a:gd name="connsiteY216" fmla="*/ 1564386 h 1684262"/>
              <a:gd name="connsiteX217" fmla="*/ 616785 w 1206769"/>
              <a:gd name="connsiteY217" fmla="*/ 1564196 h 1684262"/>
              <a:gd name="connsiteX218" fmla="*/ 752231 w 1206769"/>
              <a:gd name="connsiteY218" fmla="*/ 1664779 h 1684262"/>
              <a:gd name="connsiteX219" fmla="*/ 739658 w 1206769"/>
              <a:gd name="connsiteY219" fmla="*/ 1664779 h 1684262"/>
              <a:gd name="connsiteX220" fmla="*/ 731180 w 1206769"/>
              <a:gd name="connsiteY220" fmla="*/ 1664779 h 1684262"/>
              <a:gd name="connsiteX221" fmla="*/ 727561 w 1206769"/>
              <a:gd name="connsiteY221" fmla="*/ 1664779 h 1684262"/>
              <a:gd name="connsiteX222" fmla="*/ 713750 w 1206769"/>
              <a:gd name="connsiteY222" fmla="*/ 1666780 h 1684262"/>
              <a:gd name="connsiteX223" fmla="*/ 704225 w 1206769"/>
              <a:gd name="connsiteY223" fmla="*/ 1665256 h 1684262"/>
              <a:gd name="connsiteX224" fmla="*/ 705558 w 1206769"/>
              <a:gd name="connsiteY224" fmla="*/ 1667733 h 1684262"/>
              <a:gd name="connsiteX225" fmla="*/ 790045 w 1206769"/>
              <a:gd name="connsiteY225" fmla="*/ 1610106 h 1684262"/>
              <a:gd name="connsiteX226" fmla="*/ 752231 w 1206769"/>
              <a:gd name="connsiteY226" fmla="*/ 1664970 h 1684262"/>
              <a:gd name="connsiteX227" fmla="*/ 752231 w 1206769"/>
              <a:gd name="connsiteY227" fmla="*/ 1664779 h 1684262"/>
              <a:gd name="connsiteX228" fmla="*/ 857863 w 1206769"/>
              <a:gd name="connsiteY228" fmla="*/ 1591056 h 1684262"/>
              <a:gd name="connsiteX229" fmla="*/ 838813 w 1206769"/>
              <a:gd name="connsiteY229" fmla="*/ 1568958 h 1684262"/>
              <a:gd name="connsiteX230" fmla="*/ 836146 w 1206769"/>
              <a:gd name="connsiteY230" fmla="*/ 1564291 h 1684262"/>
              <a:gd name="connsiteX231" fmla="*/ 908726 w 1206769"/>
              <a:gd name="connsiteY231" fmla="*/ 1497616 h 1684262"/>
              <a:gd name="connsiteX232" fmla="*/ 921109 w 1206769"/>
              <a:gd name="connsiteY232" fmla="*/ 1495806 h 1684262"/>
              <a:gd name="connsiteX233" fmla="*/ 935682 w 1206769"/>
              <a:gd name="connsiteY233" fmla="*/ 1498283 h 1684262"/>
              <a:gd name="connsiteX234" fmla="*/ 986069 w 1206769"/>
              <a:gd name="connsiteY234" fmla="*/ 1513999 h 1684262"/>
              <a:gd name="connsiteX235" fmla="*/ 857863 w 1206769"/>
              <a:gd name="connsiteY235" fmla="*/ 1591247 h 1684262"/>
              <a:gd name="connsiteX236" fmla="*/ 857863 w 1206769"/>
              <a:gd name="connsiteY236" fmla="*/ 1591056 h 1684262"/>
              <a:gd name="connsiteX237" fmla="*/ 1028170 w 1206769"/>
              <a:gd name="connsiteY237" fmla="*/ 1445038 h 1684262"/>
              <a:gd name="connsiteX238" fmla="*/ 916632 w 1206769"/>
              <a:gd name="connsiteY238" fmla="*/ 1468184 h 1684262"/>
              <a:gd name="connsiteX239" fmla="*/ 1028170 w 1206769"/>
              <a:gd name="connsiteY239" fmla="*/ 1445228 h 1684262"/>
              <a:gd name="connsiteX240" fmla="*/ 1028170 w 1206769"/>
              <a:gd name="connsiteY240" fmla="*/ 1445038 h 1684262"/>
              <a:gd name="connsiteX241" fmla="*/ 862816 w 1206769"/>
              <a:gd name="connsiteY241" fmla="*/ 1410462 h 1684262"/>
              <a:gd name="connsiteX242" fmla="*/ 647551 w 1206769"/>
              <a:gd name="connsiteY242" fmla="*/ 1448562 h 1684262"/>
              <a:gd name="connsiteX243" fmla="*/ 862816 w 1206769"/>
              <a:gd name="connsiteY243" fmla="*/ 1410653 h 1684262"/>
              <a:gd name="connsiteX244" fmla="*/ 862816 w 1206769"/>
              <a:gd name="connsiteY244" fmla="*/ 1410462 h 1684262"/>
              <a:gd name="connsiteX245" fmla="*/ 689842 w 1206769"/>
              <a:gd name="connsiteY245" fmla="*/ 1391412 h 1684262"/>
              <a:gd name="connsiteX246" fmla="*/ 924347 w 1206769"/>
              <a:gd name="connsiteY246" fmla="*/ 1306830 h 1684262"/>
              <a:gd name="connsiteX247" fmla="*/ 689842 w 1206769"/>
              <a:gd name="connsiteY247" fmla="*/ 1391412 h 1684262"/>
              <a:gd name="connsiteX248" fmla="*/ 1162663 w 1206769"/>
              <a:gd name="connsiteY248" fmla="*/ 1057085 h 1684262"/>
              <a:gd name="connsiteX249" fmla="*/ 1148756 w 1206769"/>
              <a:gd name="connsiteY249" fmla="*/ 1134428 h 1684262"/>
              <a:gd name="connsiteX250" fmla="*/ 1099916 w 1206769"/>
              <a:gd name="connsiteY250" fmla="*/ 1153753 h 1684262"/>
              <a:gd name="connsiteX251" fmla="*/ 1066841 w 1206769"/>
              <a:gd name="connsiteY251" fmla="*/ 1139762 h 1684262"/>
              <a:gd name="connsiteX252" fmla="*/ 1035790 w 1206769"/>
              <a:gd name="connsiteY252" fmla="*/ 1087755 h 1684262"/>
              <a:gd name="connsiteX253" fmla="*/ 1162663 w 1206769"/>
              <a:gd name="connsiteY253" fmla="*/ 1057085 h 1684262"/>
              <a:gd name="connsiteX254" fmla="*/ 978164 w 1206769"/>
              <a:gd name="connsiteY254" fmla="*/ 1203103 h 1684262"/>
              <a:gd name="connsiteX255" fmla="*/ 972639 w 1206769"/>
              <a:gd name="connsiteY255" fmla="*/ 1215200 h 1684262"/>
              <a:gd name="connsiteX256" fmla="*/ 973877 w 1206769"/>
              <a:gd name="connsiteY256" fmla="*/ 1224725 h 1684262"/>
              <a:gd name="connsiteX257" fmla="*/ 958923 w 1206769"/>
              <a:gd name="connsiteY257" fmla="*/ 1264444 h 1684262"/>
              <a:gd name="connsiteX258" fmla="*/ 905107 w 1206769"/>
              <a:gd name="connsiteY258" fmla="*/ 1118330 h 1684262"/>
              <a:gd name="connsiteX259" fmla="*/ 978164 w 1206769"/>
              <a:gd name="connsiteY259" fmla="*/ 1203103 h 1684262"/>
              <a:gd name="connsiteX0" fmla="*/ 1193429 w 1206769"/>
              <a:gd name="connsiteY0" fmla="*/ 899446 h 1684262"/>
              <a:gd name="connsiteX1" fmla="*/ 1174379 w 1206769"/>
              <a:gd name="connsiteY1" fmla="*/ 814864 h 1684262"/>
              <a:gd name="connsiteX2" fmla="*/ 1032170 w 1206769"/>
              <a:gd name="connsiteY2" fmla="*/ 86868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99916 w 1206769"/>
              <a:gd name="connsiteY249" fmla="*/ 1153753 h 1684262"/>
              <a:gd name="connsiteX250" fmla="*/ 1066841 w 1206769"/>
              <a:gd name="connsiteY250" fmla="*/ 1139762 h 1684262"/>
              <a:gd name="connsiteX251" fmla="*/ 1035790 w 1206769"/>
              <a:gd name="connsiteY251" fmla="*/ 1087755 h 1684262"/>
              <a:gd name="connsiteX252" fmla="*/ 1162663 w 1206769"/>
              <a:gd name="connsiteY252" fmla="*/ 1057085 h 1684262"/>
              <a:gd name="connsiteX253" fmla="*/ 978164 w 1206769"/>
              <a:gd name="connsiteY253" fmla="*/ 1203103 h 1684262"/>
              <a:gd name="connsiteX254" fmla="*/ 972639 w 1206769"/>
              <a:gd name="connsiteY254" fmla="*/ 1215200 h 1684262"/>
              <a:gd name="connsiteX255" fmla="*/ 973877 w 1206769"/>
              <a:gd name="connsiteY255" fmla="*/ 1224725 h 1684262"/>
              <a:gd name="connsiteX256" fmla="*/ 958923 w 1206769"/>
              <a:gd name="connsiteY256" fmla="*/ 1264444 h 1684262"/>
              <a:gd name="connsiteX257" fmla="*/ 905107 w 1206769"/>
              <a:gd name="connsiteY257" fmla="*/ 1118330 h 1684262"/>
              <a:gd name="connsiteX258" fmla="*/ 978164 w 1206769"/>
              <a:gd name="connsiteY258"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99916 w 1206769"/>
              <a:gd name="connsiteY249" fmla="*/ 1153753 h 1684262"/>
              <a:gd name="connsiteX250" fmla="*/ 1066841 w 1206769"/>
              <a:gd name="connsiteY250" fmla="*/ 1139762 h 1684262"/>
              <a:gd name="connsiteX251" fmla="*/ 1035790 w 1206769"/>
              <a:gd name="connsiteY251" fmla="*/ 1087755 h 1684262"/>
              <a:gd name="connsiteX252" fmla="*/ 1162663 w 1206769"/>
              <a:gd name="connsiteY252" fmla="*/ 1057085 h 1684262"/>
              <a:gd name="connsiteX253" fmla="*/ 978164 w 1206769"/>
              <a:gd name="connsiteY253" fmla="*/ 1203103 h 1684262"/>
              <a:gd name="connsiteX254" fmla="*/ 972639 w 1206769"/>
              <a:gd name="connsiteY254" fmla="*/ 1215200 h 1684262"/>
              <a:gd name="connsiteX255" fmla="*/ 973877 w 1206769"/>
              <a:gd name="connsiteY255" fmla="*/ 1224725 h 1684262"/>
              <a:gd name="connsiteX256" fmla="*/ 958923 w 1206769"/>
              <a:gd name="connsiteY256" fmla="*/ 1264444 h 1684262"/>
              <a:gd name="connsiteX257" fmla="*/ 905107 w 1206769"/>
              <a:gd name="connsiteY257" fmla="*/ 1118330 h 1684262"/>
              <a:gd name="connsiteX258" fmla="*/ 978164 w 1206769"/>
              <a:gd name="connsiteY258"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78164 w 1206769"/>
              <a:gd name="connsiteY252" fmla="*/ 1203103 h 1684262"/>
              <a:gd name="connsiteX253" fmla="*/ 972639 w 1206769"/>
              <a:gd name="connsiteY253" fmla="*/ 1215200 h 1684262"/>
              <a:gd name="connsiteX254" fmla="*/ 973877 w 1206769"/>
              <a:gd name="connsiteY254" fmla="*/ 1224725 h 1684262"/>
              <a:gd name="connsiteX255" fmla="*/ 958923 w 1206769"/>
              <a:gd name="connsiteY255" fmla="*/ 1264444 h 1684262"/>
              <a:gd name="connsiteX256" fmla="*/ 905107 w 1206769"/>
              <a:gd name="connsiteY256" fmla="*/ 1118330 h 1684262"/>
              <a:gd name="connsiteX257" fmla="*/ 978164 w 1206769"/>
              <a:gd name="connsiteY257"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78164 w 1206769"/>
              <a:gd name="connsiteY252" fmla="*/ 1203103 h 1684262"/>
              <a:gd name="connsiteX253" fmla="*/ 972639 w 1206769"/>
              <a:gd name="connsiteY253" fmla="*/ 1215200 h 1684262"/>
              <a:gd name="connsiteX254" fmla="*/ 958923 w 1206769"/>
              <a:gd name="connsiteY254" fmla="*/ 1264444 h 1684262"/>
              <a:gd name="connsiteX255" fmla="*/ 905107 w 1206769"/>
              <a:gd name="connsiteY255" fmla="*/ 1118330 h 1684262"/>
              <a:gd name="connsiteX256" fmla="*/ 978164 w 1206769"/>
              <a:gd name="connsiteY256" fmla="*/ 1203103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87913 w 1206769"/>
              <a:gd name="connsiteY252" fmla="*/ 1181170 h 1684262"/>
              <a:gd name="connsiteX253" fmla="*/ 972639 w 1206769"/>
              <a:gd name="connsiteY253" fmla="*/ 1215200 h 1684262"/>
              <a:gd name="connsiteX254" fmla="*/ 958923 w 1206769"/>
              <a:gd name="connsiteY254" fmla="*/ 1264444 h 1684262"/>
              <a:gd name="connsiteX255" fmla="*/ 905107 w 1206769"/>
              <a:gd name="connsiteY255" fmla="*/ 1118330 h 1684262"/>
              <a:gd name="connsiteX256" fmla="*/ 987913 w 1206769"/>
              <a:gd name="connsiteY256"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690223 w 1206769"/>
              <a:gd name="connsiteY213" fmla="*/ 1506665 h 1684262"/>
              <a:gd name="connsiteX214" fmla="*/ 739848 w 1206769"/>
              <a:gd name="connsiteY214" fmla="*/ 1525715 h 1684262"/>
              <a:gd name="connsiteX215" fmla="*/ 616785 w 1206769"/>
              <a:gd name="connsiteY215" fmla="*/ 1564386 h 1684262"/>
              <a:gd name="connsiteX216" fmla="*/ 616785 w 1206769"/>
              <a:gd name="connsiteY216" fmla="*/ 1564196 h 1684262"/>
              <a:gd name="connsiteX217" fmla="*/ 752231 w 1206769"/>
              <a:gd name="connsiteY217" fmla="*/ 1664779 h 1684262"/>
              <a:gd name="connsiteX218" fmla="*/ 739658 w 1206769"/>
              <a:gd name="connsiteY218" fmla="*/ 1664779 h 1684262"/>
              <a:gd name="connsiteX219" fmla="*/ 731180 w 1206769"/>
              <a:gd name="connsiteY219" fmla="*/ 1664779 h 1684262"/>
              <a:gd name="connsiteX220" fmla="*/ 727561 w 1206769"/>
              <a:gd name="connsiteY220" fmla="*/ 1664779 h 1684262"/>
              <a:gd name="connsiteX221" fmla="*/ 713750 w 1206769"/>
              <a:gd name="connsiteY221" fmla="*/ 1666780 h 1684262"/>
              <a:gd name="connsiteX222" fmla="*/ 704225 w 1206769"/>
              <a:gd name="connsiteY222" fmla="*/ 1665256 h 1684262"/>
              <a:gd name="connsiteX223" fmla="*/ 705558 w 1206769"/>
              <a:gd name="connsiteY223" fmla="*/ 1667733 h 1684262"/>
              <a:gd name="connsiteX224" fmla="*/ 790045 w 1206769"/>
              <a:gd name="connsiteY224" fmla="*/ 1610106 h 1684262"/>
              <a:gd name="connsiteX225" fmla="*/ 752231 w 1206769"/>
              <a:gd name="connsiteY225" fmla="*/ 1664970 h 1684262"/>
              <a:gd name="connsiteX226" fmla="*/ 752231 w 1206769"/>
              <a:gd name="connsiteY226" fmla="*/ 1664779 h 1684262"/>
              <a:gd name="connsiteX227" fmla="*/ 857863 w 1206769"/>
              <a:gd name="connsiteY227" fmla="*/ 1591056 h 1684262"/>
              <a:gd name="connsiteX228" fmla="*/ 838813 w 1206769"/>
              <a:gd name="connsiteY228" fmla="*/ 1568958 h 1684262"/>
              <a:gd name="connsiteX229" fmla="*/ 836146 w 1206769"/>
              <a:gd name="connsiteY229" fmla="*/ 1564291 h 1684262"/>
              <a:gd name="connsiteX230" fmla="*/ 908726 w 1206769"/>
              <a:gd name="connsiteY230" fmla="*/ 1497616 h 1684262"/>
              <a:gd name="connsiteX231" fmla="*/ 921109 w 1206769"/>
              <a:gd name="connsiteY231" fmla="*/ 1495806 h 1684262"/>
              <a:gd name="connsiteX232" fmla="*/ 935682 w 1206769"/>
              <a:gd name="connsiteY232" fmla="*/ 1498283 h 1684262"/>
              <a:gd name="connsiteX233" fmla="*/ 986069 w 1206769"/>
              <a:gd name="connsiteY233" fmla="*/ 1513999 h 1684262"/>
              <a:gd name="connsiteX234" fmla="*/ 857863 w 1206769"/>
              <a:gd name="connsiteY234" fmla="*/ 1591247 h 1684262"/>
              <a:gd name="connsiteX235" fmla="*/ 857863 w 1206769"/>
              <a:gd name="connsiteY235" fmla="*/ 1591056 h 1684262"/>
              <a:gd name="connsiteX236" fmla="*/ 1028170 w 1206769"/>
              <a:gd name="connsiteY236" fmla="*/ 1445038 h 1684262"/>
              <a:gd name="connsiteX237" fmla="*/ 916632 w 1206769"/>
              <a:gd name="connsiteY237" fmla="*/ 1468184 h 1684262"/>
              <a:gd name="connsiteX238" fmla="*/ 1028170 w 1206769"/>
              <a:gd name="connsiteY238" fmla="*/ 1445228 h 1684262"/>
              <a:gd name="connsiteX239" fmla="*/ 1028170 w 1206769"/>
              <a:gd name="connsiteY239" fmla="*/ 1445038 h 1684262"/>
              <a:gd name="connsiteX240" fmla="*/ 862816 w 1206769"/>
              <a:gd name="connsiteY240" fmla="*/ 1410462 h 1684262"/>
              <a:gd name="connsiteX241" fmla="*/ 647551 w 1206769"/>
              <a:gd name="connsiteY241" fmla="*/ 1448562 h 1684262"/>
              <a:gd name="connsiteX242" fmla="*/ 862816 w 1206769"/>
              <a:gd name="connsiteY242" fmla="*/ 1410653 h 1684262"/>
              <a:gd name="connsiteX243" fmla="*/ 862816 w 1206769"/>
              <a:gd name="connsiteY243" fmla="*/ 1410462 h 1684262"/>
              <a:gd name="connsiteX244" fmla="*/ 689842 w 1206769"/>
              <a:gd name="connsiteY244" fmla="*/ 1391412 h 1684262"/>
              <a:gd name="connsiteX245" fmla="*/ 924347 w 1206769"/>
              <a:gd name="connsiteY245" fmla="*/ 1306830 h 1684262"/>
              <a:gd name="connsiteX246" fmla="*/ 689842 w 1206769"/>
              <a:gd name="connsiteY246" fmla="*/ 1391412 h 1684262"/>
              <a:gd name="connsiteX247" fmla="*/ 1162663 w 1206769"/>
              <a:gd name="connsiteY247" fmla="*/ 1057085 h 1684262"/>
              <a:gd name="connsiteX248" fmla="*/ 1148756 w 1206769"/>
              <a:gd name="connsiteY248" fmla="*/ 1134428 h 1684262"/>
              <a:gd name="connsiteX249" fmla="*/ 1066841 w 1206769"/>
              <a:gd name="connsiteY249" fmla="*/ 1139762 h 1684262"/>
              <a:gd name="connsiteX250" fmla="*/ 1035790 w 1206769"/>
              <a:gd name="connsiteY250" fmla="*/ 1087755 h 1684262"/>
              <a:gd name="connsiteX251" fmla="*/ 1162663 w 1206769"/>
              <a:gd name="connsiteY251" fmla="*/ 1057085 h 1684262"/>
              <a:gd name="connsiteX252" fmla="*/ 987913 w 1206769"/>
              <a:gd name="connsiteY252" fmla="*/ 1181170 h 1684262"/>
              <a:gd name="connsiteX253" fmla="*/ 958923 w 1206769"/>
              <a:gd name="connsiteY253" fmla="*/ 1264444 h 1684262"/>
              <a:gd name="connsiteX254" fmla="*/ 905107 w 1206769"/>
              <a:gd name="connsiteY254" fmla="*/ 1118330 h 1684262"/>
              <a:gd name="connsiteX255" fmla="*/ 987913 w 1206769"/>
              <a:gd name="connsiteY255"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44122 w 1206769"/>
              <a:gd name="connsiteY211" fmla="*/ 1491234 h 1684262"/>
              <a:gd name="connsiteX212" fmla="*/ 677745 w 1206769"/>
              <a:gd name="connsiteY212" fmla="*/ 1495711 h 1684262"/>
              <a:gd name="connsiteX213" fmla="*/ 739848 w 1206769"/>
              <a:gd name="connsiteY213" fmla="*/ 1525715 h 1684262"/>
              <a:gd name="connsiteX214" fmla="*/ 616785 w 1206769"/>
              <a:gd name="connsiteY214" fmla="*/ 1564386 h 1684262"/>
              <a:gd name="connsiteX215" fmla="*/ 616785 w 1206769"/>
              <a:gd name="connsiteY215" fmla="*/ 1564196 h 1684262"/>
              <a:gd name="connsiteX216" fmla="*/ 752231 w 1206769"/>
              <a:gd name="connsiteY216" fmla="*/ 1664779 h 1684262"/>
              <a:gd name="connsiteX217" fmla="*/ 739658 w 1206769"/>
              <a:gd name="connsiteY217" fmla="*/ 1664779 h 1684262"/>
              <a:gd name="connsiteX218" fmla="*/ 731180 w 1206769"/>
              <a:gd name="connsiteY218" fmla="*/ 1664779 h 1684262"/>
              <a:gd name="connsiteX219" fmla="*/ 727561 w 1206769"/>
              <a:gd name="connsiteY219" fmla="*/ 1664779 h 1684262"/>
              <a:gd name="connsiteX220" fmla="*/ 713750 w 1206769"/>
              <a:gd name="connsiteY220" fmla="*/ 1666780 h 1684262"/>
              <a:gd name="connsiteX221" fmla="*/ 704225 w 1206769"/>
              <a:gd name="connsiteY221" fmla="*/ 1665256 h 1684262"/>
              <a:gd name="connsiteX222" fmla="*/ 705558 w 1206769"/>
              <a:gd name="connsiteY222" fmla="*/ 1667733 h 1684262"/>
              <a:gd name="connsiteX223" fmla="*/ 790045 w 1206769"/>
              <a:gd name="connsiteY223" fmla="*/ 1610106 h 1684262"/>
              <a:gd name="connsiteX224" fmla="*/ 752231 w 1206769"/>
              <a:gd name="connsiteY224" fmla="*/ 1664970 h 1684262"/>
              <a:gd name="connsiteX225" fmla="*/ 752231 w 1206769"/>
              <a:gd name="connsiteY225" fmla="*/ 1664779 h 1684262"/>
              <a:gd name="connsiteX226" fmla="*/ 857863 w 1206769"/>
              <a:gd name="connsiteY226" fmla="*/ 1591056 h 1684262"/>
              <a:gd name="connsiteX227" fmla="*/ 838813 w 1206769"/>
              <a:gd name="connsiteY227" fmla="*/ 1568958 h 1684262"/>
              <a:gd name="connsiteX228" fmla="*/ 836146 w 1206769"/>
              <a:gd name="connsiteY228" fmla="*/ 1564291 h 1684262"/>
              <a:gd name="connsiteX229" fmla="*/ 908726 w 1206769"/>
              <a:gd name="connsiteY229" fmla="*/ 1497616 h 1684262"/>
              <a:gd name="connsiteX230" fmla="*/ 921109 w 1206769"/>
              <a:gd name="connsiteY230" fmla="*/ 1495806 h 1684262"/>
              <a:gd name="connsiteX231" fmla="*/ 935682 w 1206769"/>
              <a:gd name="connsiteY231" fmla="*/ 1498283 h 1684262"/>
              <a:gd name="connsiteX232" fmla="*/ 986069 w 1206769"/>
              <a:gd name="connsiteY232" fmla="*/ 1513999 h 1684262"/>
              <a:gd name="connsiteX233" fmla="*/ 857863 w 1206769"/>
              <a:gd name="connsiteY233" fmla="*/ 1591247 h 1684262"/>
              <a:gd name="connsiteX234" fmla="*/ 857863 w 1206769"/>
              <a:gd name="connsiteY234" fmla="*/ 1591056 h 1684262"/>
              <a:gd name="connsiteX235" fmla="*/ 1028170 w 1206769"/>
              <a:gd name="connsiteY235" fmla="*/ 1445038 h 1684262"/>
              <a:gd name="connsiteX236" fmla="*/ 916632 w 1206769"/>
              <a:gd name="connsiteY236" fmla="*/ 1468184 h 1684262"/>
              <a:gd name="connsiteX237" fmla="*/ 1028170 w 1206769"/>
              <a:gd name="connsiteY237" fmla="*/ 1445228 h 1684262"/>
              <a:gd name="connsiteX238" fmla="*/ 1028170 w 1206769"/>
              <a:gd name="connsiteY238" fmla="*/ 1445038 h 1684262"/>
              <a:gd name="connsiteX239" fmla="*/ 862816 w 1206769"/>
              <a:gd name="connsiteY239" fmla="*/ 1410462 h 1684262"/>
              <a:gd name="connsiteX240" fmla="*/ 647551 w 1206769"/>
              <a:gd name="connsiteY240" fmla="*/ 1448562 h 1684262"/>
              <a:gd name="connsiteX241" fmla="*/ 862816 w 1206769"/>
              <a:gd name="connsiteY241" fmla="*/ 1410653 h 1684262"/>
              <a:gd name="connsiteX242" fmla="*/ 862816 w 1206769"/>
              <a:gd name="connsiteY242" fmla="*/ 1410462 h 1684262"/>
              <a:gd name="connsiteX243" fmla="*/ 689842 w 1206769"/>
              <a:gd name="connsiteY243" fmla="*/ 1391412 h 1684262"/>
              <a:gd name="connsiteX244" fmla="*/ 924347 w 1206769"/>
              <a:gd name="connsiteY244" fmla="*/ 1306830 h 1684262"/>
              <a:gd name="connsiteX245" fmla="*/ 689842 w 1206769"/>
              <a:gd name="connsiteY245" fmla="*/ 1391412 h 1684262"/>
              <a:gd name="connsiteX246" fmla="*/ 1162663 w 1206769"/>
              <a:gd name="connsiteY246" fmla="*/ 1057085 h 1684262"/>
              <a:gd name="connsiteX247" fmla="*/ 1148756 w 1206769"/>
              <a:gd name="connsiteY247" fmla="*/ 1134428 h 1684262"/>
              <a:gd name="connsiteX248" fmla="*/ 1066841 w 1206769"/>
              <a:gd name="connsiteY248" fmla="*/ 1139762 h 1684262"/>
              <a:gd name="connsiteX249" fmla="*/ 1035790 w 1206769"/>
              <a:gd name="connsiteY249" fmla="*/ 1087755 h 1684262"/>
              <a:gd name="connsiteX250" fmla="*/ 1162663 w 1206769"/>
              <a:gd name="connsiteY250" fmla="*/ 1057085 h 1684262"/>
              <a:gd name="connsiteX251" fmla="*/ 987913 w 1206769"/>
              <a:gd name="connsiteY251" fmla="*/ 1181170 h 1684262"/>
              <a:gd name="connsiteX252" fmla="*/ 958923 w 1206769"/>
              <a:gd name="connsiteY252" fmla="*/ 1264444 h 1684262"/>
              <a:gd name="connsiteX253" fmla="*/ 905107 w 1206769"/>
              <a:gd name="connsiteY253" fmla="*/ 1118330 h 1684262"/>
              <a:gd name="connsiteX254" fmla="*/ 987913 w 1206769"/>
              <a:gd name="connsiteY254"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02904 w 1206769"/>
              <a:gd name="connsiteY90" fmla="*/ 1350454 h 1684262"/>
              <a:gd name="connsiteX91" fmla="*/ 841956 w 1206769"/>
              <a:gd name="connsiteY91" fmla="*/ 1326547 h 1684262"/>
              <a:gd name="connsiteX92" fmla="*/ 884247 w 1206769"/>
              <a:gd name="connsiteY92" fmla="*/ 1322737 h 1684262"/>
              <a:gd name="connsiteX93" fmla="*/ 980354 w 1206769"/>
              <a:gd name="connsiteY93" fmla="*/ 1268921 h 1684262"/>
              <a:gd name="connsiteX94" fmla="*/ 1084177 w 1206769"/>
              <a:gd name="connsiteY94" fmla="*/ 1211294 h 1684262"/>
              <a:gd name="connsiteX95" fmla="*/ 911203 w 1206769"/>
              <a:gd name="connsiteY95" fmla="*/ 1022890 h 1684262"/>
              <a:gd name="connsiteX96" fmla="*/ 1193429 w 1206769"/>
              <a:gd name="connsiteY96" fmla="*/ 899446 h 1684262"/>
              <a:gd name="connsiteX97" fmla="*/ 759089 w 1206769"/>
              <a:gd name="connsiteY97" fmla="*/ 61246 h 1684262"/>
              <a:gd name="connsiteX98" fmla="*/ 720989 w 1206769"/>
              <a:gd name="connsiteY98" fmla="*/ 145828 h 1684262"/>
              <a:gd name="connsiteX99" fmla="*/ 759089 w 1206769"/>
              <a:gd name="connsiteY99" fmla="*/ 61436 h 1684262"/>
              <a:gd name="connsiteX100" fmla="*/ 759089 w 1206769"/>
              <a:gd name="connsiteY100" fmla="*/ 61246 h 1684262"/>
              <a:gd name="connsiteX101" fmla="*/ 363611 w 1206769"/>
              <a:gd name="connsiteY101" fmla="*/ 545783 h 1684262"/>
              <a:gd name="connsiteX102" fmla="*/ 348275 w 1206769"/>
              <a:gd name="connsiteY102" fmla="*/ 553498 h 1684262"/>
              <a:gd name="connsiteX103" fmla="*/ 363611 w 1206769"/>
              <a:gd name="connsiteY103" fmla="*/ 545783 h 1684262"/>
              <a:gd name="connsiteX104" fmla="*/ 232451 w 1206769"/>
              <a:gd name="connsiteY104" fmla="*/ 523113 h 1684262"/>
              <a:gd name="connsiteX105" fmla="*/ 254694 w 1206769"/>
              <a:gd name="connsiteY105" fmla="*/ 664096 h 1684262"/>
              <a:gd name="connsiteX106" fmla="*/ 232451 w 1206769"/>
              <a:gd name="connsiteY106" fmla="*/ 523113 h 1684262"/>
              <a:gd name="connsiteX107" fmla="*/ 340084 w 1206769"/>
              <a:gd name="connsiteY107" fmla="*/ 692277 h 1684262"/>
              <a:gd name="connsiteX108" fmla="*/ 470767 w 1206769"/>
              <a:gd name="connsiteY108" fmla="*/ 684562 h 1684262"/>
              <a:gd name="connsiteX109" fmla="*/ 340084 w 1206769"/>
              <a:gd name="connsiteY109" fmla="*/ 691896 h 1684262"/>
              <a:gd name="connsiteX110" fmla="*/ 340084 w 1206769"/>
              <a:gd name="connsiteY110" fmla="*/ 692277 h 1684262"/>
              <a:gd name="connsiteX111" fmla="*/ 382375 w 1206769"/>
              <a:gd name="connsiteY111" fmla="*/ 615410 h 1684262"/>
              <a:gd name="connsiteX112" fmla="*/ 516868 w 1206769"/>
              <a:gd name="connsiteY112" fmla="*/ 688372 h 1684262"/>
              <a:gd name="connsiteX113" fmla="*/ 382661 w 1206769"/>
              <a:gd name="connsiteY113" fmla="*/ 615029 h 1684262"/>
              <a:gd name="connsiteX114" fmla="*/ 382375 w 1206769"/>
              <a:gd name="connsiteY114" fmla="*/ 615410 h 1684262"/>
              <a:gd name="connsiteX115" fmla="*/ 201400 w 1206769"/>
              <a:gd name="connsiteY115" fmla="*/ 907542 h 1684262"/>
              <a:gd name="connsiteX116" fmla="*/ 163300 w 1206769"/>
              <a:gd name="connsiteY116" fmla="*/ 838295 h 1684262"/>
              <a:gd name="connsiteX117" fmla="*/ 201686 w 1206769"/>
              <a:gd name="connsiteY117" fmla="*/ 907161 h 1684262"/>
              <a:gd name="connsiteX118" fmla="*/ 201400 w 1206769"/>
              <a:gd name="connsiteY118" fmla="*/ 907542 h 1684262"/>
              <a:gd name="connsiteX119" fmla="*/ 97811 w 1206769"/>
              <a:gd name="connsiteY119" fmla="*/ 1285557 h 1684262"/>
              <a:gd name="connsiteX120" fmla="*/ 123279 w 1206769"/>
              <a:gd name="connsiteY120" fmla="*/ 1264178 h 1684262"/>
              <a:gd name="connsiteX121" fmla="*/ 231975 w 1206769"/>
              <a:gd name="connsiteY121" fmla="*/ 1341501 h 1684262"/>
              <a:gd name="connsiteX122" fmla="*/ 97811 w 1206769"/>
              <a:gd name="connsiteY122" fmla="*/ 1285557 h 1684262"/>
              <a:gd name="connsiteX123" fmla="*/ 232928 w 1206769"/>
              <a:gd name="connsiteY123" fmla="*/ 1376077 h 1684262"/>
              <a:gd name="connsiteX124" fmla="*/ 279029 w 1206769"/>
              <a:gd name="connsiteY124" fmla="*/ 1379887 h 1684262"/>
              <a:gd name="connsiteX125" fmla="*/ 232451 w 1206769"/>
              <a:gd name="connsiteY125" fmla="*/ 1376077 h 1684262"/>
              <a:gd name="connsiteX126" fmla="*/ 232928 w 1206769"/>
              <a:gd name="connsiteY126" fmla="*/ 1376077 h 1684262"/>
              <a:gd name="connsiteX127" fmla="*/ 856244 w 1206769"/>
              <a:gd name="connsiteY127" fmla="*/ 715613 h 1684262"/>
              <a:gd name="connsiteX128" fmla="*/ 817635 w 1206769"/>
              <a:gd name="connsiteY128" fmla="*/ 708913 h 1684262"/>
              <a:gd name="connsiteX129" fmla="*/ 721084 w 1206769"/>
              <a:gd name="connsiteY129" fmla="*/ 657225 h 1684262"/>
              <a:gd name="connsiteX130" fmla="*/ 855767 w 1206769"/>
              <a:gd name="connsiteY130" fmla="*/ 715613 h 1684262"/>
              <a:gd name="connsiteX131" fmla="*/ 856244 w 1206769"/>
              <a:gd name="connsiteY131" fmla="*/ 715613 h 1684262"/>
              <a:gd name="connsiteX132" fmla="*/ 663458 w 1206769"/>
              <a:gd name="connsiteY132" fmla="*/ 722662 h 1684262"/>
              <a:gd name="connsiteX133" fmla="*/ 644408 w 1206769"/>
              <a:gd name="connsiteY133" fmla="*/ 807149 h 1684262"/>
              <a:gd name="connsiteX134" fmla="*/ 662981 w 1206769"/>
              <a:gd name="connsiteY134" fmla="*/ 723138 h 1684262"/>
              <a:gd name="connsiteX135" fmla="*/ 663458 w 1206769"/>
              <a:gd name="connsiteY135" fmla="*/ 722662 h 1684262"/>
              <a:gd name="connsiteX136" fmla="*/ 628882 w 1206769"/>
              <a:gd name="connsiteY136" fmla="*/ 753332 h 1684262"/>
              <a:gd name="connsiteX137" fmla="*/ 655742 w 1206769"/>
              <a:gd name="connsiteY137" fmla="*/ 726472 h 1684262"/>
              <a:gd name="connsiteX138" fmla="*/ 628406 w 1206769"/>
              <a:gd name="connsiteY138" fmla="*/ 753332 h 1684262"/>
              <a:gd name="connsiteX139" fmla="*/ 628882 w 1206769"/>
              <a:gd name="connsiteY139" fmla="*/ 753332 h 1684262"/>
              <a:gd name="connsiteX140" fmla="*/ 771090 w 1206769"/>
              <a:gd name="connsiteY140" fmla="*/ 757237 h 1684262"/>
              <a:gd name="connsiteX141" fmla="*/ 690318 w 1206769"/>
              <a:gd name="connsiteY141" fmla="*/ 822579 h 1684262"/>
              <a:gd name="connsiteX142" fmla="*/ 770614 w 1206769"/>
              <a:gd name="connsiteY142" fmla="*/ 757237 h 1684262"/>
              <a:gd name="connsiteX143" fmla="*/ 771090 w 1206769"/>
              <a:gd name="connsiteY143" fmla="*/ 757237 h 1684262"/>
              <a:gd name="connsiteX144" fmla="*/ 759565 w 1206769"/>
              <a:gd name="connsiteY144" fmla="*/ 538162 h 1684262"/>
              <a:gd name="connsiteX145" fmla="*/ 851767 w 1206769"/>
              <a:gd name="connsiteY145" fmla="*/ 480536 h 1684262"/>
              <a:gd name="connsiteX146" fmla="*/ 759089 w 1206769"/>
              <a:gd name="connsiteY146" fmla="*/ 538067 h 1684262"/>
              <a:gd name="connsiteX147" fmla="*/ 759565 w 1206769"/>
              <a:gd name="connsiteY147" fmla="*/ 538162 h 1684262"/>
              <a:gd name="connsiteX148" fmla="*/ 877961 w 1206769"/>
              <a:gd name="connsiteY148" fmla="*/ 342138 h 1684262"/>
              <a:gd name="connsiteX149" fmla="*/ 812619 w 1206769"/>
              <a:gd name="connsiteY149" fmla="*/ 442055 h 1684262"/>
              <a:gd name="connsiteX150" fmla="*/ 877961 w 1206769"/>
              <a:gd name="connsiteY150" fmla="*/ 342138 h 1684262"/>
              <a:gd name="connsiteX151" fmla="*/ 681841 w 1206769"/>
              <a:gd name="connsiteY151" fmla="*/ 323088 h 1684262"/>
              <a:gd name="connsiteX152" fmla="*/ 758803 w 1206769"/>
              <a:gd name="connsiteY152" fmla="*/ 430816 h 1684262"/>
              <a:gd name="connsiteX153" fmla="*/ 643455 w 1206769"/>
              <a:gd name="connsiteY153" fmla="*/ 396145 h 1684262"/>
              <a:gd name="connsiteX154" fmla="*/ 639550 w 1206769"/>
              <a:gd name="connsiteY154" fmla="*/ 438436 h 1684262"/>
              <a:gd name="connsiteX155" fmla="*/ 682127 w 1206769"/>
              <a:gd name="connsiteY155" fmla="*/ 323088 h 1684262"/>
              <a:gd name="connsiteX156" fmla="*/ 681841 w 1206769"/>
              <a:gd name="connsiteY156" fmla="*/ 323088 h 1684262"/>
              <a:gd name="connsiteX157" fmla="*/ 351323 w 1206769"/>
              <a:gd name="connsiteY157" fmla="*/ 219361 h 1684262"/>
              <a:gd name="connsiteX158" fmla="*/ 383994 w 1206769"/>
              <a:gd name="connsiteY158" fmla="*/ 183070 h 1684262"/>
              <a:gd name="connsiteX159" fmla="*/ 403711 w 1206769"/>
              <a:gd name="connsiteY159" fmla="*/ 175069 h 1684262"/>
              <a:gd name="connsiteX160" fmla="*/ 411331 w 1206769"/>
              <a:gd name="connsiteY160" fmla="*/ 176117 h 1684262"/>
              <a:gd name="connsiteX161" fmla="*/ 569351 w 1206769"/>
              <a:gd name="connsiteY161" fmla="*/ 242792 h 1684262"/>
              <a:gd name="connsiteX162" fmla="*/ 569922 w 1206769"/>
              <a:gd name="connsiteY162" fmla="*/ 242792 h 1684262"/>
              <a:gd name="connsiteX163" fmla="*/ 558873 w 1206769"/>
              <a:gd name="connsiteY163" fmla="*/ 299942 h 1684262"/>
              <a:gd name="connsiteX164" fmla="*/ 351609 w 1206769"/>
              <a:gd name="connsiteY164" fmla="*/ 219075 h 1684262"/>
              <a:gd name="connsiteX165" fmla="*/ 351323 w 1206769"/>
              <a:gd name="connsiteY165" fmla="*/ 219361 h 1684262"/>
              <a:gd name="connsiteX166" fmla="*/ 470767 w 1206769"/>
              <a:gd name="connsiteY166" fmla="*/ 361188 h 1684262"/>
              <a:gd name="connsiteX167" fmla="*/ 566874 w 1206769"/>
              <a:gd name="connsiteY167" fmla="*/ 503396 h 1684262"/>
              <a:gd name="connsiteX168" fmla="*/ 470767 w 1206769"/>
              <a:gd name="connsiteY168" fmla="*/ 361188 h 1684262"/>
              <a:gd name="connsiteX169" fmla="*/ 632216 w 1206769"/>
              <a:gd name="connsiteY169" fmla="*/ 453485 h 1684262"/>
              <a:gd name="connsiteX170" fmla="*/ 699367 w 1206769"/>
              <a:gd name="connsiteY170" fmla="*/ 515112 h 1684262"/>
              <a:gd name="connsiteX171" fmla="*/ 759089 w 1206769"/>
              <a:gd name="connsiteY171" fmla="*/ 438055 h 1684262"/>
              <a:gd name="connsiteX172" fmla="*/ 678317 w 1206769"/>
              <a:gd name="connsiteY172" fmla="*/ 611029 h 1684262"/>
              <a:gd name="connsiteX173" fmla="*/ 640217 w 1206769"/>
              <a:gd name="connsiteY173" fmla="*/ 587978 h 1684262"/>
              <a:gd name="connsiteX174" fmla="*/ 632216 w 1206769"/>
              <a:gd name="connsiteY174" fmla="*/ 453581 h 1684262"/>
              <a:gd name="connsiteX175" fmla="*/ 632216 w 1206769"/>
              <a:gd name="connsiteY175" fmla="*/ 453485 h 1684262"/>
              <a:gd name="connsiteX176" fmla="*/ 686032 w 1206769"/>
              <a:gd name="connsiteY176" fmla="*/ 837819 h 1684262"/>
              <a:gd name="connsiteX177" fmla="*/ 628310 w 1206769"/>
              <a:gd name="connsiteY177" fmla="*/ 930116 h 1684262"/>
              <a:gd name="connsiteX178" fmla="*/ 686032 w 1206769"/>
              <a:gd name="connsiteY178" fmla="*/ 837914 h 1684262"/>
              <a:gd name="connsiteX179" fmla="*/ 686032 w 1206769"/>
              <a:gd name="connsiteY179" fmla="*/ 837819 h 1684262"/>
              <a:gd name="connsiteX180" fmla="*/ 743658 w 1206769"/>
              <a:gd name="connsiteY180" fmla="*/ 1291400 h 1684262"/>
              <a:gd name="connsiteX181" fmla="*/ 547634 w 1206769"/>
              <a:gd name="connsiteY181" fmla="*/ 1206818 h 1684262"/>
              <a:gd name="connsiteX182" fmla="*/ 573446 w 1206769"/>
              <a:gd name="connsiteY182" fmla="*/ 1222439 h 1684262"/>
              <a:gd name="connsiteX183" fmla="*/ 603450 w 1206769"/>
              <a:gd name="connsiteY183" fmla="*/ 1227487 h 1684262"/>
              <a:gd name="connsiteX184" fmla="*/ 743658 w 1206769"/>
              <a:gd name="connsiteY184" fmla="*/ 1291495 h 1684262"/>
              <a:gd name="connsiteX185" fmla="*/ 743658 w 1206769"/>
              <a:gd name="connsiteY185" fmla="*/ 1291400 h 1684262"/>
              <a:gd name="connsiteX186" fmla="*/ 578399 w 1206769"/>
              <a:gd name="connsiteY186" fmla="*/ 945452 h 1684262"/>
              <a:gd name="connsiteX187" fmla="*/ 689842 w 1206769"/>
              <a:gd name="connsiteY187" fmla="*/ 1122236 h 1684262"/>
              <a:gd name="connsiteX188" fmla="*/ 578399 w 1206769"/>
              <a:gd name="connsiteY188" fmla="*/ 945547 h 1684262"/>
              <a:gd name="connsiteX189" fmla="*/ 578399 w 1206769"/>
              <a:gd name="connsiteY189" fmla="*/ 945452 h 1684262"/>
              <a:gd name="connsiteX190" fmla="*/ 351609 w 1206769"/>
              <a:gd name="connsiteY190" fmla="*/ 1045464 h 1684262"/>
              <a:gd name="connsiteX191" fmla="*/ 382375 w 1206769"/>
              <a:gd name="connsiteY191" fmla="*/ 887825 h 1684262"/>
              <a:gd name="connsiteX192" fmla="*/ 351609 w 1206769"/>
              <a:gd name="connsiteY192" fmla="*/ 1045559 h 1684262"/>
              <a:gd name="connsiteX193" fmla="*/ 351609 w 1206769"/>
              <a:gd name="connsiteY193" fmla="*/ 1045464 h 1684262"/>
              <a:gd name="connsiteX194" fmla="*/ 420761 w 1206769"/>
              <a:gd name="connsiteY194" fmla="*/ 1018413 h 1684262"/>
              <a:gd name="connsiteX195" fmla="*/ 605260 w 1206769"/>
              <a:gd name="connsiteY195" fmla="*/ 1180338 h 1684262"/>
              <a:gd name="connsiteX196" fmla="*/ 420761 w 1206769"/>
              <a:gd name="connsiteY196" fmla="*/ 1018413 h 1684262"/>
              <a:gd name="connsiteX197" fmla="*/ 366944 w 1206769"/>
              <a:gd name="connsiteY197" fmla="*/ 1414272 h 1684262"/>
              <a:gd name="connsiteX198" fmla="*/ 597640 w 1206769"/>
              <a:gd name="connsiteY198" fmla="*/ 1460468 h 1684262"/>
              <a:gd name="connsiteX199" fmla="*/ 366944 w 1206769"/>
              <a:gd name="connsiteY199" fmla="*/ 1414463 h 1684262"/>
              <a:gd name="connsiteX200" fmla="*/ 366944 w 1206769"/>
              <a:gd name="connsiteY200" fmla="*/ 1414272 h 1684262"/>
              <a:gd name="connsiteX201" fmla="*/ 536108 w 1206769"/>
              <a:gd name="connsiteY201" fmla="*/ 1644968 h 1684262"/>
              <a:gd name="connsiteX202" fmla="*/ 498008 w 1206769"/>
              <a:gd name="connsiteY202" fmla="*/ 1625918 h 1684262"/>
              <a:gd name="connsiteX203" fmla="*/ 471148 w 1206769"/>
              <a:gd name="connsiteY203" fmla="*/ 1618202 h 1684262"/>
              <a:gd name="connsiteX204" fmla="*/ 471148 w 1206769"/>
              <a:gd name="connsiteY204" fmla="*/ 1664399 h 1684262"/>
              <a:gd name="connsiteX205" fmla="*/ 401901 w 1206769"/>
              <a:gd name="connsiteY205" fmla="*/ 1579817 h 1684262"/>
              <a:gd name="connsiteX206" fmla="*/ 536108 w 1206769"/>
              <a:gd name="connsiteY206" fmla="*/ 1645158 h 1684262"/>
              <a:gd name="connsiteX207" fmla="*/ 536108 w 1206769"/>
              <a:gd name="connsiteY207" fmla="*/ 1644968 h 1684262"/>
              <a:gd name="connsiteX208" fmla="*/ 616785 w 1206769"/>
              <a:gd name="connsiteY208" fmla="*/ 1564196 h 1684262"/>
              <a:gd name="connsiteX209" fmla="*/ 555349 w 1206769"/>
              <a:gd name="connsiteY209" fmla="*/ 1541145 h 1684262"/>
              <a:gd name="connsiteX210" fmla="*/ 638597 w 1206769"/>
              <a:gd name="connsiteY210" fmla="*/ 1493520 h 1684262"/>
              <a:gd name="connsiteX211" fmla="*/ 677745 w 1206769"/>
              <a:gd name="connsiteY211" fmla="*/ 1495711 h 1684262"/>
              <a:gd name="connsiteX212" fmla="*/ 739848 w 1206769"/>
              <a:gd name="connsiteY212" fmla="*/ 1525715 h 1684262"/>
              <a:gd name="connsiteX213" fmla="*/ 616785 w 1206769"/>
              <a:gd name="connsiteY213" fmla="*/ 1564386 h 1684262"/>
              <a:gd name="connsiteX214" fmla="*/ 616785 w 1206769"/>
              <a:gd name="connsiteY214" fmla="*/ 1564196 h 1684262"/>
              <a:gd name="connsiteX215" fmla="*/ 752231 w 1206769"/>
              <a:gd name="connsiteY215" fmla="*/ 1664779 h 1684262"/>
              <a:gd name="connsiteX216" fmla="*/ 739658 w 1206769"/>
              <a:gd name="connsiteY216" fmla="*/ 1664779 h 1684262"/>
              <a:gd name="connsiteX217" fmla="*/ 731180 w 1206769"/>
              <a:gd name="connsiteY217" fmla="*/ 1664779 h 1684262"/>
              <a:gd name="connsiteX218" fmla="*/ 727561 w 1206769"/>
              <a:gd name="connsiteY218" fmla="*/ 1664779 h 1684262"/>
              <a:gd name="connsiteX219" fmla="*/ 713750 w 1206769"/>
              <a:gd name="connsiteY219" fmla="*/ 1666780 h 1684262"/>
              <a:gd name="connsiteX220" fmla="*/ 704225 w 1206769"/>
              <a:gd name="connsiteY220" fmla="*/ 1665256 h 1684262"/>
              <a:gd name="connsiteX221" fmla="*/ 705558 w 1206769"/>
              <a:gd name="connsiteY221" fmla="*/ 1667733 h 1684262"/>
              <a:gd name="connsiteX222" fmla="*/ 790045 w 1206769"/>
              <a:gd name="connsiteY222" fmla="*/ 1610106 h 1684262"/>
              <a:gd name="connsiteX223" fmla="*/ 752231 w 1206769"/>
              <a:gd name="connsiteY223" fmla="*/ 1664970 h 1684262"/>
              <a:gd name="connsiteX224" fmla="*/ 752231 w 1206769"/>
              <a:gd name="connsiteY224" fmla="*/ 1664779 h 1684262"/>
              <a:gd name="connsiteX225" fmla="*/ 857863 w 1206769"/>
              <a:gd name="connsiteY225" fmla="*/ 1591056 h 1684262"/>
              <a:gd name="connsiteX226" fmla="*/ 838813 w 1206769"/>
              <a:gd name="connsiteY226" fmla="*/ 1568958 h 1684262"/>
              <a:gd name="connsiteX227" fmla="*/ 836146 w 1206769"/>
              <a:gd name="connsiteY227" fmla="*/ 1564291 h 1684262"/>
              <a:gd name="connsiteX228" fmla="*/ 908726 w 1206769"/>
              <a:gd name="connsiteY228" fmla="*/ 1497616 h 1684262"/>
              <a:gd name="connsiteX229" fmla="*/ 921109 w 1206769"/>
              <a:gd name="connsiteY229" fmla="*/ 1495806 h 1684262"/>
              <a:gd name="connsiteX230" fmla="*/ 935682 w 1206769"/>
              <a:gd name="connsiteY230" fmla="*/ 1498283 h 1684262"/>
              <a:gd name="connsiteX231" fmla="*/ 986069 w 1206769"/>
              <a:gd name="connsiteY231" fmla="*/ 1513999 h 1684262"/>
              <a:gd name="connsiteX232" fmla="*/ 857863 w 1206769"/>
              <a:gd name="connsiteY232" fmla="*/ 1591247 h 1684262"/>
              <a:gd name="connsiteX233" fmla="*/ 857863 w 1206769"/>
              <a:gd name="connsiteY233" fmla="*/ 1591056 h 1684262"/>
              <a:gd name="connsiteX234" fmla="*/ 1028170 w 1206769"/>
              <a:gd name="connsiteY234" fmla="*/ 1445038 h 1684262"/>
              <a:gd name="connsiteX235" fmla="*/ 916632 w 1206769"/>
              <a:gd name="connsiteY235" fmla="*/ 1468184 h 1684262"/>
              <a:gd name="connsiteX236" fmla="*/ 1028170 w 1206769"/>
              <a:gd name="connsiteY236" fmla="*/ 1445228 h 1684262"/>
              <a:gd name="connsiteX237" fmla="*/ 1028170 w 1206769"/>
              <a:gd name="connsiteY237" fmla="*/ 1445038 h 1684262"/>
              <a:gd name="connsiteX238" fmla="*/ 862816 w 1206769"/>
              <a:gd name="connsiteY238" fmla="*/ 1410462 h 1684262"/>
              <a:gd name="connsiteX239" fmla="*/ 647551 w 1206769"/>
              <a:gd name="connsiteY239" fmla="*/ 1448562 h 1684262"/>
              <a:gd name="connsiteX240" fmla="*/ 862816 w 1206769"/>
              <a:gd name="connsiteY240" fmla="*/ 1410653 h 1684262"/>
              <a:gd name="connsiteX241" fmla="*/ 862816 w 1206769"/>
              <a:gd name="connsiteY241" fmla="*/ 1410462 h 1684262"/>
              <a:gd name="connsiteX242" fmla="*/ 689842 w 1206769"/>
              <a:gd name="connsiteY242" fmla="*/ 1391412 h 1684262"/>
              <a:gd name="connsiteX243" fmla="*/ 924347 w 1206769"/>
              <a:gd name="connsiteY243" fmla="*/ 1306830 h 1684262"/>
              <a:gd name="connsiteX244" fmla="*/ 689842 w 1206769"/>
              <a:gd name="connsiteY244" fmla="*/ 1391412 h 1684262"/>
              <a:gd name="connsiteX245" fmla="*/ 1162663 w 1206769"/>
              <a:gd name="connsiteY245" fmla="*/ 1057085 h 1684262"/>
              <a:gd name="connsiteX246" fmla="*/ 1148756 w 1206769"/>
              <a:gd name="connsiteY246" fmla="*/ 1134428 h 1684262"/>
              <a:gd name="connsiteX247" fmla="*/ 1066841 w 1206769"/>
              <a:gd name="connsiteY247" fmla="*/ 1139762 h 1684262"/>
              <a:gd name="connsiteX248" fmla="*/ 1035790 w 1206769"/>
              <a:gd name="connsiteY248" fmla="*/ 1087755 h 1684262"/>
              <a:gd name="connsiteX249" fmla="*/ 1162663 w 1206769"/>
              <a:gd name="connsiteY249" fmla="*/ 1057085 h 1684262"/>
              <a:gd name="connsiteX250" fmla="*/ 987913 w 1206769"/>
              <a:gd name="connsiteY250" fmla="*/ 1181170 h 1684262"/>
              <a:gd name="connsiteX251" fmla="*/ 958923 w 1206769"/>
              <a:gd name="connsiteY251" fmla="*/ 1264444 h 1684262"/>
              <a:gd name="connsiteX252" fmla="*/ 905107 w 1206769"/>
              <a:gd name="connsiteY252" fmla="*/ 1118330 h 1684262"/>
              <a:gd name="connsiteX253" fmla="*/ 987913 w 1206769"/>
              <a:gd name="connsiteY253"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677745 w 1206769"/>
              <a:gd name="connsiteY210" fmla="*/ 1495711 h 1684262"/>
              <a:gd name="connsiteX211" fmla="*/ 739848 w 1206769"/>
              <a:gd name="connsiteY211" fmla="*/ 1525715 h 1684262"/>
              <a:gd name="connsiteX212" fmla="*/ 616785 w 1206769"/>
              <a:gd name="connsiteY212" fmla="*/ 1564386 h 1684262"/>
              <a:gd name="connsiteX213" fmla="*/ 616785 w 1206769"/>
              <a:gd name="connsiteY213" fmla="*/ 1564196 h 1684262"/>
              <a:gd name="connsiteX214" fmla="*/ 752231 w 1206769"/>
              <a:gd name="connsiteY214" fmla="*/ 1664779 h 1684262"/>
              <a:gd name="connsiteX215" fmla="*/ 739658 w 1206769"/>
              <a:gd name="connsiteY215" fmla="*/ 1664779 h 1684262"/>
              <a:gd name="connsiteX216" fmla="*/ 731180 w 1206769"/>
              <a:gd name="connsiteY216" fmla="*/ 1664779 h 1684262"/>
              <a:gd name="connsiteX217" fmla="*/ 727561 w 1206769"/>
              <a:gd name="connsiteY217" fmla="*/ 1664779 h 1684262"/>
              <a:gd name="connsiteX218" fmla="*/ 713750 w 1206769"/>
              <a:gd name="connsiteY218" fmla="*/ 1666780 h 1684262"/>
              <a:gd name="connsiteX219" fmla="*/ 704225 w 1206769"/>
              <a:gd name="connsiteY219" fmla="*/ 1665256 h 1684262"/>
              <a:gd name="connsiteX220" fmla="*/ 705558 w 1206769"/>
              <a:gd name="connsiteY220" fmla="*/ 1667733 h 1684262"/>
              <a:gd name="connsiteX221" fmla="*/ 790045 w 1206769"/>
              <a:gd name="connsiteY221" fmla="*/ 1610106 h 1684262"/>
              <a:gd name="connsiteX222" fmla="*/ 752231 w 1206769"/>
              <a:gd name="connsiteY222" fmla="*/ 1664970 h 1684262"/>
              <a:gd name="connsiteX223" fmla="*/ 752231 w 1206769"/>
              <a:gd name="connsiteY223" fmla="*/ 1664779 h 1684262"/>
              <a:gd name="connsiteX224" fmla="*/ 857863 w 1206769"/>
              <a:gd name="connsiteY224" fmla="*/ 1591056 h 1684262"/>
              <a:gd name="connsiteX225" fmla="*/ 838813 w 1206769"/>
              <a:gd name="connsiteY225" fmla="*/ 1568958 h 1684262"/>
              <a:gd name="connsiteX226" fmla="*/ 836146 w 1206769"/>
              <a:gd name="connsiteY226" fmla="*/ 1564291 h 1684262"/>
              <a:gd name="connsiteX227" fmla="*/ 908726 w 1206769"/>
              <a:gd name="connsiteY227" fmla="*/ 1497616 h 1684262"/>
              <a:gd name="connsiteX228" fmla="*/ 921109 w 1206769"/>
              <a:gd name="connsiteY228" fmla="*/ 1495806 h 1684262"/>
              <a:gd name="connsiteX229" fmla="*/ 935682 w 1206769"/>
              <a:gd name="connsiteY229" fmla="*/ 1498283 h 1684262"/>
              <a:gd name="connsiteX230" fmla="*/ 986069 w 1206769"/>
              <a:gd name="connsiteY230" fmla="*/ 1513999 h 1684262"/>
              <a:gd name="connsiteX231" fmla="*/ 857863 w 1206769"/>
              <a:gd name="connsiteY231" fmla="*/ 1591247 h 1684262"/>
              <a:gd name="connsiteX232" fmla="*/ 857863 w 1206769"/>
              <a:gd name="connsiteY232" fmla="*/ 1591056 h 1684262"/>
              <a:gd name="connsiteX233" fmla="*/ 1028170 w 1206769"/>
              <a:gd name="connsiteY233" fmla="*/ 1445038 h 1684262"/>
              <a:gd name="connsiteX234" fmla="*/ 916632 w 1206769"/>
              <a:gd name="connsiteY234" fmla="*/ 1468184 h 1684262"/>
              <a:gd name="connsiteX235" fmla="*/ 1028170 w 1206769"/>
              <a:gd name="connsiteY235" fmla="*/ 1445228 h 1684262"/>
              <a:gd name="connsiteX236" fmla="*/ 1028170 w 1206769"/>
              <a:gd name="connsiteY236" fmla="*/ 1445038 h 1684262"/>
              <a:gd name="connsiteX237" fmla="*/ 862816 w 1206769"/>
              <a:gd name="connsiteY237" fmla="*/ 1410462 h 1684262"/>
              <a:gd name="connsiteX238" fmla="*/ 647551 w 1206769"/>
              <a:gd name="connsiteY238" fmla="*/ 1448562 h 1684262"/>
              <a:gd name="connsiteX239" fmla="*/ 862816 w 1206769"/>
              <a:gd name="connsiteY239" fmla="*/ 1410653 h 1684262"/>
              <a:gd name="connsiteX240" fmla="*/ 862816 w 1206769"/>
              <a:gd name="connsiteY240" fmla="*/ 1410462 h 1684262"/>
              <a:gd name="connsiteX241" fmla="*/ 689842 w 1206769"/>
              <a:gd name="connsiteY241" fmla="*/ 1391412 h 1684262"/>
              <a:gd name="connsiteX242" fmla="*/ 924347 w 1206769"/>
              <a:gd name="connsiteY242" fmla="*/ 1306830 h 1684262"/>
              <a:gd name="connsiteX243" fmla="*/ 689842 w 1206769"/>
              <a:gd name="connsiteY243" fmla="*/ 1391412 h 1684262"/>
              <a:gd name="connsiteX244" fmla="*/ 1162663 w 1206769"/>
              <a:gd name="connsiteY244" fmla="*/ 1057085 h 1684262"/>
              <a:gd name="connsiteX245" fmla="*/ 1148756 w 1206769"/>
              <a:gd name="connsiteY245" fmla="*/ 1134428 h 1684262"/>
              <a:gd name="connsiteX246" fmla="*/ 1066841 w 1206769"/>
              <a:gd name="connsiteY246" fmla="*/ 1139762 h 1684262"/>
              <a:gd name="connsiteX247" fmla="*/ 1035790 w 1206769"/>
              <a:gd name="connsiteY247" fmla="*/ 1087755 h 1684262"/>
              <a:gd name="connsiteX248" fmla="*/ 1162663 w 1206769"/>
              <a:gd name="connsiteY248" fmla="*/ 1057085 h 1684262"/>
              <a:gd name="connsiteX249" fmla="*/ 987913 w 1206769"/>
              <a:gd name="connsiteY249" fmla="*/ 1181170 h 1684262"/>
              <a:gd name="connsiteX250" fmla="*/ 958923 w 1206769"/>
              <a:gd name="connsiteY250" fmla="*/ 1264444 h 1684262"/>
              <a:gd name="connsiteX251" fmla="*/ 905107 w 1206769"/>
              <a:gd name="connsiteY251" fmla="*/ 1118330 h 1684262"/>
              <a:gd name="connsiteX252" fmla="*/ 987913 w 1206769"/>
              <a:gd name="connsiteY252"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21109 w 1206769"/>
              <a:gd name="connsiteY227" fmla="*/ 1495806 h 1684262"/>
              <a:gd name="connsiteX228" fmla="*/ 935682 w 1206769"/>
              <a:gd name="connsiteY228" fmla="*/ 1498283 h 1684262"/>
              <a:gd name="connsiteX229" fmla="*/ 986069 w 1206769"/>
              <a:gd name="connsiteY229" fmla="*/ 1513999 h 1684262"/>
              <a:gd name="connsiteX230" fmla="*/ 857863 w 1206769"/>
              <a:gd name="connsiteY230" fmla="*/ 1591247 h 1684262"/>
              <a:gd name="connsiteX231" fmla="*/ 857863 w 1206769"/>
              <a:gd name="connsiteY231" fmla="*/ 1591056 h 1684262"/>
              <a:gd name="connsiteX232" fmla="*/ 1028170 w 1206769"/>
              <a:gd name="connsiteY232" fmla="*/ 1445038 h 1684262"/>
              <a:gd name="connsiteX233" fmla="*/ 916632 w 1206769"/>
              <a:gd name="connsiteY233" fmla="*/ 1468184 h 1684262"/>
              <a:gd name="connsiteX234" fmla="*/ 1028170 w 1206769"/>
              <a:gd name="connsiteY234" fmla="*/ 1445228 h 1684262"/>
              <a:gd name="connsiteX235" fmla="*/ 1028170 w 1206769"/>
              <a:gd name="connsiteY235" fmla="*/ 1445038 h 1684262"/>
              <a:gd name="connsiteX236" fmla="*/ 862816 w 1206769"/>
              <a:gd name="connsiteY236" fmla="*/ 1410462 h 1684262"/>
              <a:gd name="connsiteX237" fmla="*/ 647551 w 1206769"/>
              <a:gd name="connsiteY237" fmla="*/ 1448562 h 1684262"/>
              <a:gd name="connsiteX238" fmla="*/ 862816 w 1206769"/>
              <a:gd name="connsiteY238" fmla="*/ 1410653 h 1684262"/>
              <a:gd name="connsiteX239" fmla="*/ 862816 w 1206769"/>
              <a:gd name="connsiteY239" fmla="*/ 1410462 h 1684262"/>
              <a:gd name="connsiteX240" fmla="*/ 689842 w 1206769"/>
              <a:gd name="connsiteY240" fmla="*/ 1391412 h 1684262"/>
              <a:gd name="connsiteX241" fmla="*/ 924347 w 1206769"/>
              <a:gd name="connsiteY241" fmla="*/ 1306830 h 1684262"/>
              <a:gd name="connsiteX242" fmla="*/ 689842 w 1206769"/>
              <a:gd name="connsiteY242" fmla="*/ 1391412 h 1684262"/>
              <a:gd name="connsiteX243" fmla="*/ 1162663 w 1206769"/>
              <a:gd name="connsiteY243" fmla="*/ 1057085 h 1684262"/>
              <a:gd name="connsiteX244" fmla="*/ 1148756 w 1206769"/>
              <a:gd name="connsiteY244" fmla="*/ 1134428 h 1684262"/>
              <a:gd name="connsiteX245" fmla="*/ 1066841 w 1206769"/>
              <a:gd name="connsiteY245" fmla="*/ 1139762 h 1684262"/>
              <a:gd name="connsiteX246" fmla="*/ 1035790 w 1206769"/>
              <a:gd name="connsiteY246" fmla="*/ 1087755 h 1684262"/>
              <a:gd name="connsiteX247" fmla="*/ 1162663 w 1206769"/>
              <a:gd name="connsiteY247" fmla="*/ 1057085 h 1684262"/>
              <a:gd name="connsiteX248" fmla="*/ 987913 w 1206769"/>
              <a:gd name="connsiteY248" fmla="*/ 1181170 h 1684262"/>
              <a:gd name="connsiteX249" fmla="*/ 958923 w 1206769"/>
              <a:gd name="connsiteY249" fmla="*/ 1264444 h 1684262"/>
              <a:gd name="connsiteX250" fmla="*/ 905107 w 1206769"/>
              <a:gd name="connsiteY250" fmla="*/ 1118330 h 1684262"/>
              <a:gd name="connsiteX251" fmla="*/ 987913 w 1206769"/>
              <a:gd name="connsiteY25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21109 w 1206769"/>
              <a:gd name="connsiteY227" fmla="*/ 1495806 h 1684262"/>
              <a:gd name="connsiteX228" fmla="*/ 935682 w 1206769"/>
              <a:gd name="connsiteY228" fmla="*/ 1498283 h 1684262"/>
              <a:gd name="connsiteX229" fmla="*/ 1066493 w 1206769"/>
              <a:gd name="connsiteY229" fmla="*/ 1492065 h 1684262"/>
              <a:gd name="connsiteX230" fmla="*/ 857863 w 1206769"/>
              <a:gd name="connsiteY230" fmla="*/ 1591247 h 1684262"/>
              <a:gd name="connsiteX231" fmla="*/ 857863 w 1206769"/>
              <a:gd name="connsiteY231" fmla="*/ 1591056 h 1684262"/>
              <a:gd name="connsiteX232" fmla="*/ 1028170 w 1206769"/>
              <a:gd name="connsiteY232" fmla="*/ 1445038 h 1684262"/>
              <a:gd name="connsiteX233" fmla="*/ 916632 w 1206769"/>
              <a:gd name="connsiteY233" fmla="*/ 1468184 h 1684262"/>
              <a:gd name="connsiteX234" fmla="*/ 1028170 w 1206769"/>
              <a:gd name="connsiteY234" fmla="*/ 1445228 h 1684262"/>
              <a:gd name="connsiteX235" fmla="*/ 1028170 w 1206769"/>
              <a:gd name="connsiteY235" fmla="*/ 1445038 h 1684262"/>
              <a:gd name="connsiteX236" fmla="*/ 862816 w 1206769"/>
              <a:gd name="connsiteY236" fmla="*/ 1410462 h 1684262"/>
              <a:gd name="connsiteX237" fmla="*/ 647551 w 1206769"/>
              <a:gd name="connsiteY237" fmla="*/ 1448562 h 1684262"/>
              <a:gd name="connsiteX238" fmla="*/ 862816 w 1206769"/>
              <a:gd name="connsiteY238" fmla="*/ 1410653 h 1684262"/>
              <a:gd name="connsiteX239" fmla="*/ 862816 w 1206769"/>
              <a:gd name="connsiteY239" fmla="*/ 1410462 h 1684262"/>
              <a:gd name="connsiteX240" fmla="*/ 689842 w 1206769"/>
              <a:gd name="connsiteY240" fmla="*/ 1391412 h 1684262"/>
              <a:gd name="connsiteX241" fmla="*/ 924347 w 1206769"/>
              <a:gd name="connsiteY241" fmla="*/ 1306830 h 1684262"/>
              <a:gd name="connsiteX242" fmla="*/ 689842 w 1206769"/>
              <a:gd name="connsiteY242" fmla="*/ 1391412 h 1684262"/>
              <a:gd name="connsiteX243" fmla="*/ 1162663 w 1206769"/>
              <a:gd name="connsiteY243" fmla="*/ 1057085 h 1684262"/>
              <a:gd name="connsiteX244" fmla="*/ 1148756 w 1206769"/>
              <a:gd name="connsiteY244" fmla="*/ 1134428 h 1684262"/>
              <a:gd name="connsiteX245" fmla="*/ 1066841 w 1206769"/>
              <a:gd name="connsiteY245" fmla="*/ 1139762 h 1684262"/>
              <a:gd name="connsiteX246" fmla="*/ 1035790 w 1206769"/>
              <a:gd name="connsiteY246" fmla="*/ 1087755 h 1684262"/>
              <a:gd name="connsiteX247" fmla="*/ 1162663 w 1206769"/>
              <a:gd name="connsiteY247" fmla="*/ 1057085 h 1684262"/>
              <a:gd name="connsiteX248" fmla="*/ 987913 w 1206769"/>
              <a:gd name="connsiteY248" fmla="*/ 1181170 h 1684262"/>
              <a:gd name="connsiteX249" fmla="*/ 958923 w 1206769"/>
              <a:gd name="connsiteY249" fmla="*/ 1264444 h 1684262"/>
              <a:gd name="connsiteX250" fmla="*/ 905107 w 1206769"/>
              <a:gd name="connsiteY250" fmla="*/ 1118330 h 1684262"/>
              <a:gd name="connsiteX251" fmla="*/ 987913 w 1206769"/>
              <a:gd name="connsiteY25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21109 w 1206769"/>
              <a:gd name="connsiteY227" fmla="*/ 1495806 h 1684262"/>
              <a:gd name="connsiteX228" fmla="*/ 955179 w 1206769"/>
              <a:gd name="connsiteY228" fmla="*/ 1500720 h 1684262"/>
              <a:gd name="connsiteX229" fmla="*/ 1066493 w 1206769"/>
              <a:gd name="connsiteY229" fmla="*/ 1492065 h 1684262"/>
              <a:gd name="connsiteX230" fmla="*/ 857863 w 1206769"/>
              <a:gd name="connsiteY230" fmla="*/ 1591247 h 1684262"/>
              <a:gd name="connsiteX231" fmla="*/ 857863 w 1206769"/>
              <a:gd name="connsiteY231" fmla="*/ 1591056 h 1684262"/>
              <a:gd name="connsiteX232" fmla="*/ 1028170 w 1206769"/>
              <a:gd name="connsiteY232" fmla="*/ 1445038 h 1684262"/>
              <a:gd name="connsiteX233" fmla="*/ 916632 w 1206769"/>
              <a:gd name="connsiteY233" fmla="*/ 1468184 h 1684262"/>
              <a:gd name="connsiteX234" fmla="*/ 1028170 w 1206769"/>
              <a:gd name="connsiteY234" fmla="*/ 1445228 h 1684262"/>
              <a:gd name="connsiteX235" fmla="*/ 1028170 w 1206769"/>
              <a:gd name="connsiteY235" fmla="*/ 1445038 h 1684262"/>
              <a:gd name="connsiteX236" fmla="*/ 862816 w 1206769"/>
              <a:gd name="connsiteY236" fmla="*/ 1410462 h 1684262"/>
              <a:gd name="connsiteX237" fmla="*/ 647551 w 1206769"/>
              <a:gd name="connsiteY237" fmla="*/ 1448562 h 1684262"/>
              <a:gd name="connsiteX238" fmla="*/ 862816 w 1206769"/>
              <a:gd name="connsiteY238" fmla="*/ 1410653 h 1684262"/>
              <a:gd name="connsiteX239" fmla="*/ 862816 w 1206769"/>
              <a:gd name="connsiteY239" fmla="*/ 1410462 h 1684262"/>
              <a:gd name="connsiteX240" fmla="*/ 689842 w 1206769"/>
              <a:gd name="connsiteY240" fmla="*/ 1391412 h 1684262"/>
              <a:gd name="connsiteX241" fmla="*/ 924347 w 1206769"/>
              <a:gd name="connsiteY241" fmla="*/ 1306830 h 1684262"/>
              <a:gd name="connsiteX242" fmla="*/ 689842 w 1206769"/>
              <a:gd name="connsiteY242" fmla="*/ 1391412 h 1684262"/>
              <a:gd name="connsiteX243" fmla="*/ 1162663 w 1206769"/>
              <a:gd name="connsiteY243" fmla="*/ 1057085 h 1684262"/>
              <a:gd name="connsiteX244" fmla="*/ 1148756 w 1206769"/>
              <a:gd name="connsiteY244" fmla="*/ 1134428 h 1684262"/>
              <a:gd name="connsiteX245" fmla="*/ 1066841 w 1206769"/>
              <a:gd name="connsiteY245" fmla="*/ 1139762 h 1684262"/>
              <a:gd name="connsiteX246" fmla="*/ 1035790 w 1206769"/>
              <a:gd name="connsiteY246" fmla="*/ 1087755 h 1684262"/>
              <a:gd name="connsiteX247" fmla="*/ 1162663 w 1206769"/>
              <a:gd name="connsiteY247" fmla="*/ 1057085 h 1684262"/>
              <a:gd name="connsiteX248" fmla="*/ 987913 w 1206769"/>
              <a:gd name="connsiteY248" fmla="*/ 1181170 h 1684262"/>
              <a:gd name="connsiteX249" fmla="*/ 958923 w 1206769"/>
              <a:gd name="connsiteY249" fmla="*/ 1264444 h 1684262"/>
              <a:gd name="connsiteX250" fmla="*/ 905107 w 1206769"/>
              <a:gd name="connsiteY250" fmla="*/ 1118330 h 1684262"/>
              <a:gd name="connsiteX251" fmla="*/ 987913 w 1206769"/>
              <a:gd name="connsiteY25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08726 w 1206769"/>
              <a:gd name="connsiteY226" fmla="*/ 1497616 h 1684262"/>
              <a:gd name="connsiteX227" fmla="*/ 955179 w 1206769"/>
              <a:gd name="connsiteY227" fmla="*/ 1500720 h 1684262"/>
              <a:gd name="connsiteX228" fmla="*/ 1066493 w 1206769"/>
              <a:gd name="connsiteY228" fmla="*/ 1492065 h 1684262"/>
              <a:gd name="connsiteX229" fmla="*/ 857863 w 1206769"/>
              <a:gd name="connsiteY229" fmla="*/ 1591247 h 1684262"/>
              <a:gd name="connsiteX230" fmla="*/ 857863 w 1206769"/>
              <a:gd name="connsiteY230" fmla="*/ 1591056 h 1684262"/>
              <a:gd name="connsiteX231" fmla="*/ 1028170 w 1206769"/>
              <a:gd name="connsiteY231" fmla="*/ 1445038 h 1684262"/>
              <a:gd name="connsiteX232" fmla="*/ 916632 w 1206769"/>
              <a:gd name="connsiteY232" fmla="*/ 1468184 h 1684262"/>
              <a:gd name="connsiteX233" fmla="*/ 1028170 w 1206769"/>
              <a:gd name="connsiteY233" fmla="*/ 1445228 h 1684262"/>
              <a:gd name="connsiteX234" fmla="*/ 1028170 w 1206769"/>
              <a:gd name="connsiteY234" fmla="*/ 1445038 h 1684262"/>
              <a:gd name="connsiteX235" fmla="*/ 862816 w 1206769"/>
              <a:gd name="connsiteY235" fmla="*/ 1410462 h 1684262"/>
              <a:gd name="connsiteX236" fmla="*/ 647551 w 1206769"/>
              <a:gd name="connsiteY236" fmla="*/ 1448562 h 1684262"/>
              <a:gd name="connsiteX237" fmla="*/ 862816 w 1206769"/>
              <a:gd name="connsiteY237" fmla="*/ 1410653 h 1684262"/>
              <a:gd name="connsiteX238" fmla="*/ 862816 w 1206769"/>
              <a:gd name="connsiteY238" fmla="*/ 1410462 h 1684262"/>
              <a:gd name="connsiteX239" fmla="*/ 689842 w 1206769"/>
              <a:gd name="connsiteY239" fmla="*/ 1391412 h 1684262"/>
              <a:gd name="connsiteX240" fmla="*/ 924347 w 1206769"/>
              <a:gd name="connsiteY240" fmla="*/ 1306830 h 1684262"/>
              <a:gd name="connsiteX241" fmla="*/ 689842 w 1206769"/>
              <a:gd name="connsiteY241" fmla="*/ 1391412 h 1684262"/>
              <a:gd name="connsiteX242" fmla="*/ 1162663 w 1206769"/>
              <a:gd name="connsiteY242" fmla="*/ 1057085 h 1684262"/>
              <a:gd name="connsiteX243" fmla="*/ 1148756 w 1206769"/>
              <a:gd name="connsiteY243" fmla="*/ 1134428 h 1684262"/>
              <a:gd name="connsiteX244" fmla="*/ 1066841 w 1206769"/>
              <a:gd name="connsiteY244" fmla="*/ 1139762 h 1684262"/>
              <a:gd name="connsiteX245" fmla="*/ 1035790 w 1206769"/>
              <a:gd name="connsiteY245" fmla="*/ 1087755 h 1684262"/>
              <a:gd name="connsiteX246" fmla="*/ 1162663 w 1206769"/>
              <a:gd name="connsiteY246" fmla="*/ 1057085 h 1684262"/>
              <a:gd name="connsiteX247" fmla="*/ 987913 w 1206769"/>
              <a:gd name="connsiteY247" fmla="*/ 1181170 h 1684262"/>
              <a:gd name="connsiteX248" fmla="*/ 958923 w 1206769"/>
              <a:gd name="connsiteY248" fmla="*/ 1264444 h 1684262"/>
              <a:gd name="connsiteX249" fmla="*/ 905107 w 1206769"/>
              <a:gd name="connsiteY249" fmla="*/ 1118330 h 1684262"/>
              <a:gd name="connsiteX250" fmla="*/ 987913 w 1206769"/>
              <a:gd name="connsiteY250"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28170 w 1206769"/>
              <a:gd name="connsiteY230" fmla="*/ 1445038 h 1684262"/>
              <a:gd name="connsiteX231" fmla="*/ 916632 w 1206769"/>
              <a:gd name="connsiteY231" fmla="*/ 1468184 h 1684262"/>
              <a:gd name="connsiteX232" fmla="*/ 1028170 w 1206769"/>
              <a:gd name="connsiteY232" fmla="*/ 1445228 h 1684262"/>
              <a:gd name="connsiteX233" fmla="*/ 1028170 w 1206769"/>
              <a:gd name="connsiteY233" fmla="*/ 1445038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45230 w 1206769"/>
              <a:gd name="connsiteY230" fmla="*/ 1457223 h 1684262"/>
              <a:gd name="connsiteX231" fmla="*/ 916632 w 1206769"/>
              <a:gd name="connsiteY231" fmla="*/ 1468184 h 1684262"/>
              <a:gd name="connsiteX232" fmla="*/ 1028170 w 1206769"/>
              <a:gd name="connsiteY232" fmla="*/ 1445228 h 1684262"/>
              <a:gd name="connsiteX233" fmla="*/ 1045230 w 1206769"/>
              <a:gd name="connsiteY233" fmla="*/ 1457223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884247 w 1206769"/>
              <a:gd name="connsiteY91" fmla="*/ 1322737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3 w 1206769"/>
              <a:gd name="connsiteY87" fmla="*/ 1334262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45174 w 1206769"/>
              <a:gd name="connsiteY91" fmla="*/ 1325174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45174 w 1206769"/>
              <a:gd name="connsiteY91" fmla="*/ 1325174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52485 w 1206769"/>
              <a:gd name="connsiteY91" fmla="*/ 1295929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52485 w 1206769"/>
              <a:gd name="connsiteY91" fmla="*/ 1295929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26526 w 1206769"/>
              <a:gd name="connsiteY88" fmla="*/ 1349597 h 1684262"/>
              <a:gd name="connsiteX89" fmla="*/ 802904 w 1206769"/>
              <a:gd name="connsiteY89" fmla="*/ 1350454 h 1684262"/>
              <a:gd name="connsiteX90" fmla="*/ 841956 w 1206769"/>
              <a:gd name="connsiteY90" fmla="*/ 1326547 h 1684262"/>
              <a:gd name="connsiteX91" fmla="*/ 952485 w 1206769"/>
              <a:gd name="connsiteY91" fmla="*/ 1295929 h 1684262"/>
              <a:gd name="connsiteX92" fmla="*/ 980354 w 1206769"/>
              <a:gd name="connsiteY92" fmla="*/ 1268921 h 1684262"/>
              <a:gd name="connsiteX93" fmla="*/ 1084177 w 1206769"/>
              <a:gd name="connsiteY93" fmla="*/ 1211294 h 1684262"/>
              <a:gd name="connsiteX94" fmla="*/ 911203 w 1206769"/>
              <a:gd name="connsiteY94" fmla="*/ 1022890 h 1684262"/>
              <a:gd name="connsiteX95" fmla="*/ 1193429 w 1206769"/>
              <a:gd name="connsiteY95" fmla="*/ 899446 h 1684262"/>
              <a:gd name="connsiteX96" fmla="*/ 759089 w 1206769"/>
              <a:gd name="connsiteY96" fmla="*/ 61246 h 1684262"/>
              <a:gd name="connsiteX97" fmla="*/ 720989 w 1206769"/>
              <a:gd name="connsiteY97" fmla="*/ 145828 h 1684262"/>
              <a:gd name="connsiteX98" fmla="*/ 759089 w 1206769"/>
              <a:gd name="connsiteY98" fmla="*/ 61436 h 1684262"/>
              <a:gd name="connsiteX99" fmla="*/ 759089 w 1206769"/>
              <a:gd name="connsiteY99" fmla="*/ 61246 h 1684262"/>
              <a:gd name="connsiteX100" fmla="*/ 363611 w 1206769"/>
              <a:gd name="connsiteY100" fmla="*/ 545783 h 1684262"/>
              <a:gd name="connsiteX101" fmla="*/ 348275 w 1206769"/>
              <a:gd name="connsiteY101" fmla="*/ 553498 h 1684262"/>
              <a:gd name="connsiteX102" fmla="*/ 363611 w 1206769"/>
              <a:gd name="connsiteY102" fmla="*/ 545783 h 1684262"/>
              <a:gd name="connsiteX103" fmla="*/ 232451 w 1206769"/>
              <a:gd name="connsiteY103" fmla="*/ 523113 h 1684262"/>
              <a:gd name="connsiteX104" fmla="*/ 254694 w 1206769"/>
              <a:gd name="connsiteY104" fmla="*/ 664096 h 1684262"/>
              <a:gd name="connsiteX105" fmla="*/ 232451 w 1206769"/>
              <a:gd name="connsiteY105" fmla="*/ 523113 h 1684262"/>
              <a:gd name="connsiteX106" fmla="*/ 340084 w 1206769"/>
              <a:gd name="connsiteY106" fmla="*/ 692277 h 1684262"/>
              <a:gd name="connsiteX107" fmla="*/ 470767 w 1206769"/>
              <a:gd name="connsiteY107" fmla="*/ 684562 h 1684262"/>
              <a:gd name="connsiteX108" fmla="*/ 340084 w 1206769"/>
              <a:gd name="connsiteY108" fmla="*/ 691896 h 1684262"/>
              <a:gd name="connsiteX109" fmla="*/ 340084 w 1206769"/>
              <a:gd name="connsiteY109" fmla="*/ 692277 h 1684262"/>
              <a:gd name="connsiteX110" fmla="*/ 382375 w 1206769"/>
              <a:gd name="connsiteY110" fmla="*/ 615410 h 1684262"/>
              <a:gd name="connsiteX111" fmla="*/ 516868 w 1206769"/>
              <a:gd name="connsiteY111" fmla="*/ 688372 h 1684262"/>
              <a:gd name="connsiteX112" fmla="*/ 382661 w 1206769"/>
              <a:gd name="connsiteY112" fmla="*/ 615029 h 1684262"/>
              <a:gd name="connsiteX113" fmla="*/ 382375 w 1206769"/>
              <a:gd name="connsiteY113" fmla="*/ 615410 h 1684262"/>
              <a:gd name="connsiteX114" fmla="*/ 201400 w 1206769"/>
              <a:gd name="connsiteY114" fmla="*/ 907542 h 1684262"/>
              <a:gd name="connsiteX115" fmla="*/ 163300 w 1206769"/>
              <a:gd name="connsiteY115" fmla="*/ 838295 h 1684262"/>
              <a:gd name="connsiteX116" fmla="*/ 201686 w 1206769"/>
              <a:gd name="connsiteY116" fmla="*/ 907161 h 1684262"/>
              <a:gd name="connsiteX117" fmla="*/ 201400 w 1206769"/>
              <a:gd name="connsiteY117" fmla="*/ 907542 h 1684262"/>
              <a:gd name="connsiteX118" fmla="*/ 97811 w 1206769"/>
              <a:gd name="connsiteY118" fmla="*/ 1285557 h 1684262"/>
              <a:gd name="connsiteX119" fmla="*/ 123279 w 1206769"/>
              <a:gd name="connsiteY119" fmla="*/ 1264178 h 1684262"/>
              <a:gd name="connsiteX120" fmla="*/ 231975 w 1206769"/>
              <a:gd name="connsiteY120" fmla="*/ 1341501 h 1684262"/>
              <a:gd name="connsiteX121" fmla="*/ 97811 w 1206769"/>
              <a:gd name="connsiteY121" fmla="*/ 1285557 h 1684262"/>
              <a:gd name="connsiteX122" fmla="*/ 232928 w 1206769"/>
              <a:gd name="connsiteY122" fmla="*/ 1376077 h 1684262"/>
              <a:gd name="connsiteX123" fmla="*/ 279029 w 1206769"/>
              <a:gd name="connsiteY123" fmla="*/ 1379887 h 1684262"/>
              <a:gd name="connsiteX124" fmla="*/ 232451 w 1206769"/>
              <a:gd name="connsiteY124" fmla="*/ 1376077 h 1684262"/>
              <a:gd name="connsiteX125" fmla="*/ 232928 w 1206769"/>
              <a:gd name="connsiteY125" fmla="*/ 1376077 h 1684262"/>
              <a:gd name="connsiteX126" fmla="*/ 856244 w 1206769"/>
              <a:gd name="connsiteY126" fmla="*/ 715613 h 1684262"/>
              <a:gd name="connsiteX127" fmla="*/ 817635 w 1206769"/>
              <a:gd name="connsiteY127" fmla="*/ 708913 h 1684262"/>
              <a:gd name="connsiteX128" fmla="*/ 721084 w 1206769"/>
              <a:gd name="connsiteY128" fmla="*/ 657225 h 1684262"/>
              <a:gd name="connsiteX129" fmla="*/ 855767 w 1206769"/>
              <a:gd name="connsiteY129" fmla="*/ 715613 h 1684262"/>
              <a:gd name="connsiteX130" fmla="*/ 856244 w 1206769"/>
              <a:gd name="connsiteY130" fmla="*/ 715613 h 1684262"/>
              <a:gd name="connsiteX131" fmla="*/ 663458 w 1206769"/>
              <a:gd name="connsiteY131" fmla="*/ 722662 h 1684262"/>
              <a:gd name="connsiteX132" fmla="*/ 644408 w 1206769"/>
              <a:gd name="connsiteY132" fmla="*/ 807149 h 1684262"/>
              <a:gd name="connsiteX133" fmla="*/ 662981 w 1206769"/>
              <a:gd name="connsiteY133" fmla="*/ 723138 h 1684262"/>
              <a:gd name="connsiteX134" fmla="*/ 663458 w 1206769"/>
              <a:gd name="connsiteY134" fmla="*/ 722662 h 1684262"/>
              <a:gd name="connsiteX135" fmla="*/ 628882 w 1206769"/>
              <a:gd name="connsiteY135" fmla="*/ 753332 h 1684262"/>
              <a:gd name="connsiteX136" fmla="*/ 655742 w 1206769"/>
              <a:gd name="connsiteY136" fmla="*/ 726472 h 1684262"/>
              <a:gd name="connsiteX137" fmla="*/ 628406 w 1206769"/>
              <a:gd name="connsiteY137" fmla="*/ 753332 h 1684262"/>
              <a:gd name="connsiteX138" fmla="*/ 628882 w 1206769"/>
              <a:gd name="connsiteY138" fmla="*/ 753332 h 1684262"/>
              <a:gd name="connsiteX139" fmla="*/ 771090 w 1206769"/>
              <a:gd name="connsiteY139" fmla="*/ 757237 h 1684262"/>
              <a:gd name="connsiteX140" fmla="*/ 690318 w 1206769"/>
              <a:gd name="connsiteY140" fmla="*/ 822579 h 1684262"/>
              <a:gd name="connsiteX141" fmla="*/ 770614 w 1206769"/>
              <a:gd name="connsiteY141" fmla="*/ 757237 h 1684262"/>
              <a:gd name="connsiteX142" fmla="*/ 771090 w 1206769"/>
              <a:gd name="connsiteY142" fmla="*/ 757237 h 1684262"/>
              <a:gd name="connsiteX143" fmla="*/ 759565 w 1206769"/>
              <a:gd name="connsiteY143" fmla="*/ 538162 h 1684262"/>
              <a:gd name="connsiteX144" fmla="*/ 851767 w 1206769"/>
              <a:gd name="connsiteY144" fmla="*/ 480536 h 1684262"/>
              <a:gd name="connsiteX145" fmla="*/ 759089 w 1206769"/>
              <a:gd name="connsiteY145" fmla="*/ 538067 h 1684262"/>
              <a:gd name="connsiteX146" fmla="*/ 759565 w 1206769"/>
              <a:gd name="connsiteY146" fmla="*/ 538162 h 1684262"/>
              <a:gd name="connsiteX147" fmla="*/ 877961 w 1206769"/>
              <a:gd name="connsiteY147" fmla="*/ 342138 h 1684262"/>
              <a:gd name="connsiteX148" fmla="*/ 812619 w 1206769"/>
              <a:gd name="connsiteY148" fmla="*/ 442055 h 1684262"/>
              <a:gd name="connsiteX149" fmla="*/ 877961 w 1206769"/>
              <a:gd name="connsiteY149" fmla="*/ 342138 h 1684262"/>
              <a:gd name="connsiteX150" fmla="*/ 681841 w 1206769"/>
              <a:gd name="connsiteY150" fmla="*/ 323088 h 1684262"/>
              <a:gd name="connsiteX151" fmla="*/ 758803 w 1206769"/>
              <a:gd name="connsiteY151" fmla="*/ 430816 h 1684262"/>
              <a:gd name="connsiteX152" fmla="*/ 643455 w 1206769"/>
              <a:gd name="connsiteY152" fmla="*/ 396145 h 1684262"/>
              <a:gd name="connsiteX153" fmla="*/ 639550 w 1206769"/>
              <a:gd name="connsiteY153" fmla="*/ 438436 h 1684262"/>
              <a:gd name="connsiteX154" fmla="*/ 682127 w 1206769"/>
              <a:gd name="connsiteY154" fmla="*/ 323088 h 1684262"/>
              <a:gd name="connsiteX155" fmla="*/ 681841 w 1206769"/>
              <a:gd name="connsiteY155" fmla="*/ 323088 h 1684262"/>
              <a:gd name="connsiteX156" fmla="*/ 351323 w 1206769"/>
              <a:gd name="connsiteY156" fmla="*/ 219361 h 1684262"/>
              <a:gd name="connsiteX157" fmla="*/ 383994 w 1206769"/>
              <a:gd name="connsiteY157" fmla="*/ 183070 h 1684262"/>
              <a:gd name="connsiteX158" fmla="*/ 403711 w 1206769"/>
              <a:gd name="connsiteY158" fmla="*/ 175069 h 1684262"/>
              <a:gd name="connsiteX159" fmla="*/ 411331 w 1206769"/>
              <a:gd name="connsiteY159" fmla="*/ 176117 h 1684262"/>
              <a:gd name="connsiteX160" fmla="*/ 569351 w 1206769"/>
              <a:gd name="connsiteY160" fmla="*/ 242792 h 1684262"/>
              <a:gd name="connsiteX161" fmla="*/ 569922 w 1206769"/>
              <a:gd name="connsiteY161" fmla="*/ 242792 h 1684262"/>
              <a:gd name="connsiteX162" fmla="*/ 558873 w 1206769"/>
              <a:gd name="connsiteY162" fmla="*/ 299942 h 1684262"/>
              <a:gd name="connsiteX163" fmla="*/ 351609 w 1206769"/>
              <a:gd name="connsiteY163" fmla="*/ 219075 h 1684262"/>
              <a:gd name="connsiteX164" fmla="*/ 351323 w 1206769"/>
              <a:gd name="connsiteY164" fmla="*/ 219361 h 1684262"/>
              <a:gd name="connsiteX165" fmla="*/ 470767 w 1206769"/>
              <a:gd name="connsiteY165" fmla="*/ 361188 h 1684262"/>
              <a:gd name="connsiteX166" fmla="*/ 566874 w 1206769"/>
              <a:gd name="connsiteY166" fmla="*/ 503396 h 1684262"/>
              <a:gd name="connsiteX167" fmla="*/ 470767 w 1206769"/>
              <a:gd name="connsiteY167" fmla="*/ 361188 h 1684262"/>
              <a:gd name="connsiteX168" fmla="*/ 632216 w 1206769"/>
              <a:gd name="connsiteY168" fmla="*/ 453485 h 1684262"/>
              <a:gd name="connsiteX169" fmla="*/ 699367 w 1206769"/>
              <a:gd name="connsiteY169" fmla="*/ 515112 h 1684262"/>
              <a:gd name="connsiteX170" fmla="*/ 759089 w 1206769"/>
              <a:gd name="connsiteY170" fmla="*/ 438055 h 1684262"/>
              <a:gd name="connsiteX171" fmla="*/ 678317 w 1206769"/>
              <a:gd name="connsiteY171" fmla="*/ 611029 h 1684262"/>
              <a:gd name="connsiteX172" fmla="*/ 640217 w 1206769"/>
              <a:gd name="connsiteY172" fmla="*/ 587978 h 1684262"/>
              <a:gd name="connsiteX173" fmla="*/ 632216 w 1206769"/>
              <a:gd name="connsiteY173" fmla="*/ 453581 h 1684262"/>
              <a:gd name="connsiteX174" fmla="*/ 632216 w 1206769"/>
              <a:gd name="connsiteY174" fmla="*/ 453485 h 1684262"/>
              <a:gd name="connsiteX175" fmla="*/ 686032 w 1206769"/>
              <a:gd name="connsiteY175" fmla="*/ 837819 h 1684262"/>
              <a:gd name="connsiteX176" fmla="*/ 628310 w 1206769"/>
              <a:gd name="connsiteY176" fmla="*/ 930116 h 1684262"/>
              <a:gd name="connsiteX177" fmla="*/ 686032 w 1206769"/>
              <a:gd name="connsiteY177" fmla="*/ 837914 h 1684262"/>
              <a:gd name="connsiteX178" fmla="*/ 686032 w 1206769"/>
              <a:gd name="connsiteY178" fmla="*/ 837819 h 1684262"/>
              <a:gd name="connsiteX179" fmla="*/ 743658 w 1206769"/>
              <a:gd name="connsiteY179" fmla="*/ 1291400 h 1684262"/>
              <a:gd name="connsiteX180" fmla="*/ 547634 w 1206769"/>
              <a:gd name="connsiteY180" fmla="*/ 1206818 h 1684262"/>
              <a:gd name="connsiteX181" fmla="*/ 573446 w 1206769"/>
              <a:gd name="connsiteY181" fmla="*/ 1222439 h 1684262"/>
              <a:gd name="connsiteX182" fmla="*/ 603450 w 1206769"/>
              <a:gd name="connsiteY182" fmla="*/ 1227487 h 1684262"/>
              <a:gd name="connsiteX183" fmla="*/ 743658 w 1206769"/>
              <a:gd name="connsiteY183" fmla="*/ 1291495 h 1684262"/>
              <a:gd name="connsiteX184" fmla="*/ 743658 w 1206769"/>
              <a:gd name="connsiteY184" fmla="*/ 1291400 h 1684262"/>
              <a:gd name="connsiteX185" fmla="*/ 578399 w 1206769"/>
              <a:gd name="connsiteY185" fmla="*/ 945452 h 1684262"/>
              <a:gd name="connsiteX186" fmla="*/ 689842 w 1206769"/>
              <a:gd name="connsiteY186" fmla="*/ 1122236 h 1684262"/>
              <a:gd name="connsiteX187" fmla="*/ 578399 w 1206769"/>
              <a:gd name="connsiteY187" fmla="*/ 945547 h 1684262"/>
              <a:gd name="connsiteX188" fmla="*/ 578399 w 1206769"/>
              <a:gd name="connsiteY188" fmla="*/ 945452 h 1684262"/>
              <a:gd name="connsiteX189" fmla="*/ 351609 w 1206769"/>
              <a:gd name="connsiteY189" fmla="*/ 1045464 h 1684262"/>
              <a:gd name="connsiteX190" fmla="*/ 382375 w 1206769"/>
              <a:gd name="connsiteY190" fmla="*/ 887825 h 1684262"/>
              <a:gd name="connsiteX191" fmla="*/ 351609 w 1206769"/>
              <a:gd name="connsiteY191" fmla="*/ 1045559 h 1684262"/>
              <a:gd name="connsiteX192" fmla="*/ 351609 w 1206769"/>
              <a:gd name="connsiteY192" fmla="*/ 1045464 h 1684262"/>
              <a:gd name="connsiteX193" fmla="*/ 420761 w 1206769"/>
              <a:gd name="connsiteY193" fmla="*/ 1018413 h 1684262"/>
              <a:gd name="connsiteX194" fmla="*/ 605260 w 1206769"/>
              <a:gd name="connsiteY194" fmla="*/ 1180338 h 1684262"/>
              <a:gd name="connsiteX195" fmla="*/ 420761 w 1206769"/>
              <a:gd name="connsiteY195" fmla="*/ 1018413 h 1684262"/>
              <a:gd name="connsiteX196" fmla="*/ 366944 w 1206769"/>
              <a:gd name="connsiteY196" fmla="*/ 1414272 h 1684262"/>
              <a:gd name="connsiteX197" fmla="*/ 597640 w 1206769"/>
              <a:gd name="connsiteY197" fmla="*/ 1460468 h 1684262"/>
              <a:gd name="connsiteX198" fmla="*/ 366944 w 1206769"/>
              <a:gd name="connsiteY198" fmla="*/ 1414463 h 1684262"/>
              <a:gd name="connsiteX199" fmla="*/ 366944 w 1206769"/>
              <a:gd name="connsiteY199" fmla="*/ 1414272 h 1684262"/>
              <a:gd name="connsiteX200" fmla="*/ 536108 w 1206769"/>
              <a:gd name="connsiteY200" fmla="*/ 1644968 h 1684262"/>
              <a:gd name="connsiteX201" fmla="*/ 498008 w 1206769"/>
              <a:gd name="connsiteY201" fmla="*/ 1625918 h 1684262"/>
              <a:gd name="connsiteX202" fmla="*/ 471148 w 1206769"/>
              <a:gd name="connsiteY202" fmla="*/ 1618202 h 1684262"/>
              <a:gd name="connsiteX203" fmla="*/ 471148 w 1206769"/>
              <a:gd name="connsiteY203" fmla="*/ 1664399 h 1684262"/>
              <a:gd name="connsiteX204" fmla="*/ 401901 w 1206769"/>
              <a:gd name="connsiteY204" fmla="*/ 1579817 h 1684262"/>
              <a:gd name="connsiteX205" fmla="*/ 536108 w 1206769"/>
              <a:gd name="connsiteY205" fmla="*/ 1645158 h 1684262"/>
              <a:gd name="connsiteX206" fmla="*/ 536108 w 1206769"/>
              <a:gd name="connsiteY206" fmla="*/ 1644968 h 1684262"/>
              <a:gd name="connsiteX207" fmla="*/ 616785 w 1206769"/>
              <a:gd name="connsiteY207" fmla="*/ 1564196 h 1684262"/>
              <a:gd name="connsiteX208" fmla="*/ 555349 w 1206769"/>
              <a:gd name="connsiteY208" fmla="*/ 1541145 h 1684262"/>
              <a:gd name="connsiteX209" fmla="*/ 638597 w 1206769"/>
              <a:gd name="connsiteY209" fmla="*/ 1493520 h 1684262"/>
              <a:gd name="connsiteX210" fmla="*/ 739848 w 1206769"/>
              <a:gd name="connsiteY210" fmla="*/ 1525715 h 1684262"/>
              <a:gd name="connsiteX211" fmla="*/ 616785 w 1206769"/>
              <a:gd name="connsiteY211" fmla="*/ 1564386 h 1684262"/>
              <a:gd name="connsiteX212" fmla="*/ 616785 w 1206769"/>
              <a:gd name="connsiteY212" fmla="*/ 1564196 h 1684262"/>
              <a:gd name="connsiteX213" fmla="*/ 752231 w 1206769"/>
              <a:gd name="connsiteY213" fmla="*/ 1664779 h 1684262"/>
              <a:gd name="connsiteX214" fmla="*/ 739658 w 1206769"/>
              <a:gd name="connsiteY214" fmla="*/ 1664779 h 1684262"/>
              <a:gd name="connsiteX215" fmla="*/ 731180 w 1206769"/>
              <a:gd name="connsiteY215" fmla="*/ 1664779 h 1684262"/>
              <a:gd name="connsiteX216" fmla="*/ 727561 w 1206769"/>
              <a:gd name="connsiteY216" fmla="*/ 1664779 h 1684262"/>
              <a:gd name="connsiteX217" fmla="*/ 713750 w 1206769"/>
              <a:gd name="connsiteY217" fmla="*/ 1666780 h 1684262"/>
              <a:gd name="connsiteX218" fmla="*/ 704225 w 1206769"/>
              <a:gd name="connsiteY218" fmla="*/ 1665256 h 1684262"/>
              <a:gd name="connsiteX219" fmla="*/ 705558 w 1206769"/>
              <a:gd name="connsiteY219" fmla="*/ 1667733 h 1684262"/>
              <a:gd name="connsiteX220" fmla="*/ 790045 w 1206769"/>
              <a:gd name="connsiteY220" fmla="*/ 1610106 h 1684262"/>
              <a:gd name="connsiteX221" fmla="*/ 752231 w 1206769"/>
              <a:gd name="connsiteY221" fmla="*/ 1664970 h 1684262"/>
              <a:gd name="connsiteX222" fmla="*/ 752231 w 1206769"/>
              <a:gd name="connsiteY222" fmla="*/ 1664779 h 1684262"/>
              <a:gd name="connsiteX223" fmla="*/ 857863 w 1206769"/>
              <a:gd name="connsiteY223" fmla="*/ 1591056 h 1684262"/>
              <a:gd name="connsiteX224" fmla="*/ 838813 w 1206769"/>
              <a:gd name="connsiteY224" fmla="*/ 1568958 h 1684262"/>
              <a:gd name="connsiteX225" fmla="*/ 836146 w 1206769"/>
              <a:gd name="connsiteY225" fmla="*/ 1564291 h 1684262"/>
              <a:gd name="connsiteX226" fmla="*/ 955179 w 1206769"/>
              <a:gd name="connsiteY226" fmla="*/ 1500720 h 1684262"/>
              <a:gd name="connsiteX227" fmla="*/ 1066493 w 1206769"/>
              <a:gd name="connsiteY227" fmla="*/ 1492065 h 1684262"/>
              <a:gd name="connsiteX228" fmla="*/ 857863 w 1206769"/>
              <a:gd name="connsiteY228" fmla="*/ 1591247 h 1684262"/>
              <a:gd name="connsiteX229" fmla="*/ 857863 w 1206769"/>
              <a:gd name="connsiteY229" fmla="*/ 1591056 h 1684262"/>
              <a:gd name="connsiteX230" fmla="*/ 1054979 w 1206769"/>
              <a:gd name="connsiteY230" fmla="*/ 1445037 h 1684262"/>
              <a:gd name="connsiteX231" fmla="*/ 916632 w 1206769"/>
              <a:gd name="connsiteY231" fmla="*/ 1468184 h 1684262"/>
              <a:gd name="connsiteX232" fmla="*/ 1028170 w 1206769"/>
              <a:gd name="connsiteY232" fmla="*/ 1445228 h 1684262"/>
              <a:gd name="connsiteX233" fmla="*/ 1054979 w 1206769"/>
              <a:gd name="connsiteY233" fmla="*/ 1445037 h 1684262"/>
              <a:gd name="connsiteX234" fmla="*/ 862816 w 1206769"/>
              <a:gd name="connsiteY234" fmla="*/ 1410462 h 1684262"/>
              <a:gd name="connsiteX235" fmla="*/ 647551 w 1206769"/>
              <a:gd name="connsiteY235" fmla="*/ 1448562 h 1684262"/>
              <a:gd name="connsiteX236" fmla="*/ 862816 w 1206769"/>
              <a:gd name="connsiteY236" fmla="*/ 1410653 h 1684262"/>
              <a:gd name="connsiteX237" fmla="*/ 862816 w 1206769"/>
              <a:gd name="connsiteY237" fmla="*/ 1410462 h 1684262"/>
              <a:gd name="connsiteX238" fmla="*/ 689842 w 1206769"/>
              <a:gd name="connsiteY238" fmla="*/ 1391412 h 1684262"/>
              <a:gd name="connsiteX239" fmla="*/ 924347 w 1206769"/>
              <a:gd name="connsiteY239" fmla="*/ 1306830 h 1684262"/>
              <a:gd name="connsiteX240" fmla="*/ 689842 w 1206769"/>
              <a:gd name="connsiteY240" fmla="*/ 1391412 h 1684262"/>
              <a:gd name="connsiteX241" fmla="*/ 1162663 w 1206769"/>
              <a:gd name="connsiteY241" fmla="*/ 1057085 h 1684262"/>
              <a:gd name="connsiteX242" fmla="*/ 1148756 w 1206769"/>
              <a:gd name="connsiteY242" fmla="*/ 1134428 h 1684262"/>
              <a:gd name="connsiteX243" fmla="*/ 1066841 w 1206769"/>
              <a:gd name="connsiteY243" fmla="*/ 1139762 h 1684262"/>
              <a:gd name="connsiteX244" fmla="*/ 1035790 w 1206769"/>
              <a:gd name="connsiteY244" fmla="*/ 1087755 h 1684262"/>
              <a:gd name="connsiteX245" fmla="*/ 1162663 w 1206769"/>
              <a:gd name="connsiteY245" fmla="*/ 1057085 h 1684262"/>
              <a:gd name="connsiteX246" fmla="*/ 987913 w 1206769"/>
              <a:gd name="connsiteY246" fmla="*/ 1181170 h 1684262"/>
              <a:gd name="connsiteX247" fmla="*/ 958923 w 1206769"/>
              <a:gd name="connsiteY247" fmla="*/ 1264444 h 1684262"/>
              <a:gd name="connsiteX248" fmla="*/ 905107 w 1206769"/>
              <a:gd name="connsiteY248" fmla="*/ 1118330 h 1684262"/>
              <a:gd name="connsiteX249" fmla="*/ 987913 w 1206769"/>
              <a:gd name="connsiteY24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6385 w 1206769"/>
              <a:gd name="connsiteY87" fmla="*/ 1331825 h 1684262"/>
              <a:gd name="connsiteX88" fmla="*/ 802904 w 1206769"/>
              <a:gd name="connsiteY88" fmla="*/ 1350454 h 1684262"/>
              <a:gd name="connsiteX89" fmla="*/ 841956 w 1206769"/>
              <a:gd name="connsiteY89" fmla="*/ 1326547 h 1684262"/>
              <a:gd name="connsiteX90" fmla="*/ 952485 w 1206769"/>
              <a:gd name="connsiteY90" fmla="*/ 1295929 h 1684262"/>
              <a:gd name="connsiteX91" fmla="*/ 980354 w 1206769"/>
              <a:gd name="connsiteY91" fmla="*/ 1268921 h 1684262"/>
              <a:gd name="connsiteX92" fmla="*/ 1084177 w 1206769"/>
              <a:gd name="connsiteY92" fmla="*/ 1211294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952485 w 1206769"/>
              <a:gd name="connsiteY90" fmla="*/ 1295929 h 1684262"/>
              <a:gd name="connsiteX91" fmla="*/ 980354 w 1206769"/>
              <a:gd name="connsiteY91" fmla="*/ 1268921 h 1684262"/>
              <a:gd name="connsiteX92" fmla="*/ 1084177 w 1206769"/>
              <a:gd name="connsiteY92" fmla="*/ 1211294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84177 w 1206769"/>
              <a:gd name="connsiteY92" fmla="*/ 1211294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91488 w 1206769"/>
              <a:gd name="connsiteY92" fmla="*/ 1221043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91488 w 1206769"/>
              <a:gd name="connsiteY92" fmla="*/ 1221043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94173 w 1206769"/>
              <a:gd name="connsiteY75" fmla="*/ 1528286 h 1684262"/>
              <a:gd name="connsiteX76" fmla="*/ 275123 w 1206769"/>
              <a:gd name="connsiteY76" fmla="*/ 1516571 h 1684262"/>
              <a:gd name="connsiteX77" fmla="*/ 273028 w 1206769"/>
              <a:gd name="connsiteY77" fmla="*/ 1515809 h 1684262"/>
              <a:gd name="connsiteX78" fmla="*/ 255883 w 1206769"/>
              <a:gd name="connsiteY78" fmla="*/ 1502664 h 1684262"/>
              <a:gd name="connsiteX79" fmla="*/ 255883 w 1206769"/>
              <a:gd name="connsiteY79" fmla="*/ 1502664 h 1684262"/>
              <a:gd name="connsiteX80" fmla="*/ 239976 w 1206769"/>
              <a:gd name="connsiteY80" fmla="*/ 1484281 h 1684262"/>
              <a:gd name="connsiteX81" fmla="*/ 203495 w 1206769"/>
              <a:gd name="connsiteY81" fmla="*/ 1484281 h 1684262"/>
              <a:gd name="connsiteX82" fmla="*/ 187303 w 1206769"/>
              <a:gd name="connsiteY82" fmla="*/ 1499140 h 1684262"/>
              <a:gd name="connsiteX83" fmla="*/ 490674 w 1206769"/>
              <a:gd name="connsiteY83" fmla="*/ 1673352 h 1684262"/>
              <a:gd name="connsiteX84" fmla="*/ 757374 w 1206769"/>
              <a:gd name="connsiteY84" fmla="*/ 1682401 h 1684262"/>
              <a:gd name="connsiteX85" fmla="*/ 988070 w 1206769"/>
              <a:gd name="connsiteY85" fmla="*/ 1594485 h 1684262"/>
              <a:gd name="connsiteX86" fmla="*/ 1152566 w 1206769"/>
              <a:gd name="connsiteY86" fmla="*/ 1394460 h 1684262"/>
              <a:gd name="connsiteX87" fmla="*/ 918822 w 1206769"/>
              <a:gd name="connsiteY87" fmla="*/ 1363507 h 1684262"/>
              <a:gd name="connsiteX88" fmla="*/ 802904 w 1206769"/>
              <a:gd name="connsiteY88" fmla="*/ 1350454 h 1684262"/>
              <a:gd name="connsiteX89" fmla="*/ 841956 w 1206769"/>
              <a:gd name="connsiteY89" fmla="*/ 1326547 h 1684262"/>
              <a:gd name="connsiteX90" fmla="*/ 1018286 w 1206769"/>
              <a:gd name="connsiteY90" fmla="*/ 1315425 h 1684262"/>
              <a:gd name="connsiteX91" fmla="*/ 980354 w 1206769"/>
              <a:gd name="connsiteY91" fmla="*/ 1268921 h 1684262"/>
              <a:gd name="connsiteX92" fmla="*/ 1091488 w 1206769"/>
              <a:gd name="connsiteY92" fmla="*/ 1221043 h 1684262"/>
              <a:gd name="connsiteX93" fmla="*/ 911203 w 1206769"/>
              <a:gd name="connsiteY93" fmla="*/ 1022890 h 1684262"/>
              <a:gd name="connsiteX94" fmla="*/ 1193429 w 1206769"/>
              <a:gd name="connsiteY94" fmla="*/ 899446 h 1684262"/>
              <a:gd name="connsiteX95" fmla="*/ 759089 w 1206769"/>
              <a:gd name="connsiteY95" fmla="*/ 61246 h 1684262"/>
              <a:gd name="connsiteX96" fmla="*/ 720989 w 1206769"/>
              <a:gd name="connsiteY96" fmla="*/ 145828 h 1684262"/>
              <a:gd name="connsiteX97" fmla="*/ 759089 w 1206769"/>
              <a:gd name="connsiteY97" fmla="*/ 61436 h 1684262"/>
              <a:gd name="connsiteX98" fmla="*/ 759089 w 1206769"/>
              <a:gd name="connsiteY98" fmla="*/ 61246 h 1684262"/>
              <a:gd name="connsiteX99" fmla="*/ 363611 w 1206769"/>
              <a:gd name="connsiteY99" fmla="*/ 545783 h 1684262"/>
              <a:gd name="connsiteX100" fmla="*/ 348275 w 1206769"/>
              <a:gd name="connsiteY100" fmla="*/ 553498 h 1684262"/>
              <a:gd name="connsiteX101" fmla="*/ 363611 w 1206769"/>
              <a:gd name="connsiteY101" fmla="*/ 545783 h 1684262"/>
              <a:gd name="connsiteX102" fmla="*/ 232451 w 1206769"/>
              <a:gd name="connsiteY102" fmla="*/ 523113 h 1684262"/>
              <a:gd name="connsiteX103" fmla="*/ 254694 w 1206769"/>
              <a:gd name="connsiteY103" fmla="*/ 664096 h 1684262"/>
              <a:gd name="connsiteX104" fmla="*/ 232451 w 1206769"/>
              <a:gd name="connsiteY104" fmla="*/ 523113 h 1684262"/>
              <a:gd name="connsiteX105" fmla="*/ 340084 w 1206769"/>
              <a:gd name="connsiteY105" fmla="*/ 692277 h 1684262"/>
              <a:gd name="connsiteX106" fmla="*/ 470767 w 1206769"/>
              <a:gd name="connsiteY106" fmla="*/ 684562 h 1684262"/>
              <a:gd name="connsiteX107" fmla="*/ 340084 w 1206769"/>
              <a:gd name="connsiteY107" fmla="*/ 691896 h 1684262"/>
              <a:gd name="connsiteX108" fmla="*/ 340084 w 1206769"/>
              <a:gd name="connsiteY108" fmla="*/ 692277 h 1684262"/>
              <a:gd name="connsiteX109" fmla="*/ 382375 w 1206769"/>
              <a:gd name="connsiteY109" fmla="*/ 615410 h 1684262"/>
              <a:gd name="connsiteX110" fmla="*/ 516868 w 1206769"/>
              <a:gd name="connsiteY110" fmla="*/ 688372 h 1684262"/>
              <a:gd name="connsiteX111" fmla="*/ 382661 w 1206769"/>
              <a:gd name="connsiteY111" fmla="*/ 615029 h 1684262"/>
              <a:gd name="connsiteX112" fmla="*/ 382375 w 1206769"/>
              <a:gd name="connsiteY112" fmla="*/ 615410 h 1684262"/>
              <a:gd name="connsiteX113" fmla="*/ 201400 w 1206769"/>
              <a:gd name="connsiteY113" fmla="*/ 907542 h 1684262"/>
              <a:gd name="connsiteX114" fmla="*/ 163300 w 1206769"/>
              <a:gd name="connsiteY114" fmla="*/ 838295 h 1684262"/>
              <a:gd name="connsiteX115" fmla="*/ 201686 w 1206769"/>
              <a:gd name="connsiteY115" fmla="*/ 907161 h 1684262"/>
              <a:gd name="connsiteX116" fmla="*/ 201400 w 1206769"/>
              <a:gd name="connsiteY116" fmla="*/ 907542 h 1684262"/>
              <a:gd name="connsiteX117" fmla="*/ 97811 w 1206769"/>
              <a:gd name="connsiteY117" fmla="*/ 1285557 h 1684262"/>
              <a:gd name="connsiteX118" fmla="*/ 123279 w 1206769"/>
              <a:gd name="connsiteY118" fmla="*/ 1264178 h 1684262"/>
              <a:gd name="connsiteX119" fmla="*/ 231975 w 1206769"/>
              <a:gd name="connsiteY119" fmla="*/ 1341501 h 1684262"/>
              <a:gd name="connsiteX120" fmla="*/ 97811 w 1206769"/>
              <a:gd name="connsiteY120" fmla="*/ 1285557 h 1684262"/>
              <a:gd name="connsiteX121" fmla="*/ 232928 w 1206769"/>
              <a:gd name="connsiteY121" fmla="*/ 1376077 h 1684262"/>
              <a:gd name="connsiteX122" fmla="*/ 279029 w 1206769"/>
              <a:gd name="connsiteY122" fmla="*/ 1379887 h 1684262"/>
              <a:gd name="connsiteX123" fmla="*/ 232451 w 1206769"/>
              <a:gd name="connsiteY123" fmla="*/ 1376077 h 1684262"/>
              <a:gd name="connsiteX124" fmla="*/ 232928 w 1206769"/>
              <a:gd name="connsiteY124" fmla="*/ 1376077 h 1684262"/>
              <a:gd name="connsiteX125" fmla="*/ 856244 w 1206769"/>
              <a:gd name="connsiteY125" fmla="*/ 715613 h 1684262"/>
              <a:gd name="connsiteX126" fmla="*/ 817635 w 1206769"/>
              <a:gd name="connsiteY126" fmla="*/ 708913 h 1684262"/>
              <a:gd name="connsiteX127" fmla="*/ 721084 w 1206769"/>
              <a:gd name="connsiteY127" fmla="*/ 657225 h 1684262"/>
              <a:gd name="connsiteX128" fmla="*/ 855767 w 1206769"/>
              <a:gd name="connsiteY128" fmla="*/ 715613 h 1684262"/>
              <a:gd name="connsiteX129" fmla="*/ 856244 w 1206769"/>
              <a:gd name="connsiteY129" fmla="*/ 715613 h 1684262"/>
              <a:gd name="connsiteX130" fmla="*/ 663458 w 1206769"/>
              <a:gd name="connsiteY130" fmla="*/ 722662 h 1684262"/>
              <a:gd name="connsiteX131" fmla="*/ 644408 w 1206769"/>
              <a:gd name="connsiteY131" fmla="*/ 807149 h 1684262"/>
              <a:gd name="connsiteX132" fmla="*/ 662981 w 1206769"/>
              <a:gd name="connsiteY132" fmla="*/ 723138 h 1684262"/>
              <a:gd name="connsiteX133" fmla="*/ 663458 w 1206769"/>
              <a:gd name="connsiteY133" fmla="*/ 722662 h 1684262"/>
              <a:gd name="connsiteX134" fmla="*/ 628882 w 1206769"/>
              <a:gd name="connsiteY134" fmla="*/ 753332 h 1684262"/>
              <a:gd name="connsiteX135" fmla="*/ 655742 w 1206769"/>
              <a:gd name="connsiteY135" fmla="*/ 726472 h 1684262"/>
              <a:gd name="connsiteX136" fmla="*/ 628406 w 1206769"/>
              <a:gd name="connsiteY136" fmla="*/ 753332 h 1684262"/>
              <a:gd name="connsiteX137" fmla="*/ 628882 w 1206769"/>
              <a:gd name="connsiteY137" fmla="*/ 753332 h 1684262"/>
              <a:gd name="connsiteX138" fmla="*/ 771090 w 1206769"/>
              <a:gd name="connsiteY138" fmla="*/ 757237 h 1684262"/>
              <a:gd name="connsiteX139" fmla="*/ 690318 w 1206769"/>
              <a:gd name="connsiteY139" fmla="*/ 822579 h 1684262"/>
              <a:gd name="connsiteX140" fmla="*/ 770614 w 1206769"/>
              <a:gd name="connsiteY140" fmla="*/ 757237 h 1684262"/>
              <a:gd name="connsiteX141" fmla="*/ 771090 w 1206769"/>
              <a:gd name="connsiteY141" fmla="*/ 757237 h 1684262"/>
              <a:gd name="connsiteX142" fmla="*/ 759565 w 1206769"/>
              <a:gd name="connsiteY142" fmla="*/ 538162 h 1684262"/>
              <a:gd name="connsiteX143" fmla="*/ 851767 w 1206769"/>
              <a:gd name="connsiteY143" fmla="*/ 480536 h 1684262"/>
              <a:gd name="connsiteX144" fmla="*/ 759089 w 1206769"/>
              <a:gd name="connsiteY144" fmla="*/ 538067 h 1684262"/>
              <a:gd name="connsiteX145" fmla="*/ 759565 w 1206769"/>
              <a:gd name="connsiteY145" fmla="*/ 538162 h 1684262"/>
              <a:gd name="connsiteX146" fmla="*/ 877961 w 1206769"/>
              <a:gd name="connsiteY146" fmla="*/ 342138 h 1684262"/>
              <a:gd name="connsiteX147" fmla="*/ 812619 w 1206769"/>
              <a:gd name="connsiteY147" fmla="*/ 442055 h 1684262"/>
              <a:gd name="connsiteX148" fmla="*/ 877961 w 1206769"/>
              <a:gd name="connsiteY148" fmla="*/ 342138 h 1684262"/>
              <a:gd name="connsiteX149" fmla="*/ 681841 w 1206769"/>
              <a:gd name="connsiteY149" fmla="*/ 323088 h 1684262"/>
              <a:gd name="connsiteX150" fmla="*/ 758803 w 1206769"/>
              <a:gd name="connsiteY150" fmla="*/ 430816 h 1684262"/>
              <a:gd name="connsiteX151" fmla="*/ 643455 w 1206769"/>
              <a:gd name="connsiteY151" fmla="*/ 396145 h 1684262"/>
              <a:gd name="connsiteX152" fmla="*/ 639550 w 1206769"/>
              <a:gd name="connsiteY152" fmla="*/ 438436 h 1684262"/>
              <a:gd name="connsiteX153" fmla="*/ 682127 w 1206769"/>
              <a:gd name="connsiteY153" fmla="*/ 323088 h 1684262"/>
              <a:gd name="connsiteX154" fmla="*/ 681841 w 1206769"/>
              <a:gd name="connsiteY154" fmla="*/ 323088 h 1684262"/>
              <a:gd name="connsiteX155" fmla="*/ 351323 w 1206769"/>
              <a:gd name="connsiteY155" fmla="*/ 219361 h 1684262"/>
              <a:gd name="connsiteX156" fmla="*/ 383994 w 1206769"/>
              <a:gd name="connsiteY156" fmla="*/ 183070 h 1684262"/>
              <a:gd name="connsiteX157" fmla="*/ 403711 w 1206769"/>
              <a:gd name="connsiteY157" fmla="*/ 175069 h 1684262"/>
              <a:gd name="connsiteX158" fmla="*/ 411331 w 1206769"/>
              <a:gd name="connsiteY158" fmla="*/ 176117 h 1684262"/>
              <a:gd name="connsiteX159" fmla="*/ 569351 w 1206769"/>
              <a:gd name="connsiteY159" fmla="*/ 242792 h 1684262"/>
              <a:gd name="connsiteX160" fmla="*/ 569922 w 1206769"/>
              <a:gd name="connsiteY160" fmla="*/ 242792 h 1684262"/>
              <a:gd name="connsiteX161" fmla="*/ 558873 w 1206769"/>
              <a:gd name="connsiteY161" fmla="*/ 299942 h 1684262"/>
              <a:gd name="connsiteX162" fmla="*/ 351609 w 1206769"/>
              <a:gd name="connsiteY162" fmla="*/ 219075 h 1684262"/>
              <a:gd name="connsiteX163" fmla="*/ 351323 w 1206769"/>
              <a:gd name="connsiteY163" fmla="*/ 219361 h 1684262"/>
              <a:gd name="connsiteX164" fmla="*/ 470767 w 1206769"/>
              <a:gd name="connsiteY164" fmla="*/ 361188 h 1684262"/>
              <a:gd name="connsiteX165" fmla="*/ 566874 w 1206769"/>
              <a:gd name="connsiteY165" fmla="*/ 503396 h 1684262"/>
              <a:gd name="connsiteX166" fmla="*/ 470767 w 1206769"/>
              <a:gd name="connsiteY166" fmla="*/ 361188 h 1684262"/>
              <a:gd name="connsiteX167" fmla="*/ 632216 w 1206769"/>
              <a:gd name="connsiteY167" fmla="*/ 453485 h 1684262"/>
              <a:gd name="connsiteX168" fmla="*/ 699367 w 1206769"/>
              <a:gd name="connsiteY168" fmla="*/ 515112 h 1684262"/>
              <a:gd name="connsiteX169" fmla="*/ 759089 w 1206769"/>
              <a:gd name="connsiteY169" fmla="*/ 438055 h 1684262"/>
              <a:gd name="connsiteX170" fmla="*/ 678317 w 1206769"/>
              <a:gd name="connsiteY170" fmla="*/ 611029 h 1684262"/>
              <a:gd name="connsiteX171" fmla="*/ 640217 w 1206769"/>
              <a:gd name="connsiteY171" fmla="*/ 587978 h 1684262"/>
              <a:gd name="connsiteX172" fmla="*/ 632216 w 1206769"/>
              <a:gd name="connsiteY172" fmla="*/ 453581 h 1684262"/>
              <a:gd name="connsiteX173" fmla="*/ 632216 w 1206769"/>
              <a:gd name="connsiteY173" fmla="*/ 453485 h 1684262"/>
              <a:gd name="connsiteX174" fmla="*/ 686032 w 1206769"/>
              <a:gd name="connsiteY174" fmla="*/ 837819 h 1684262"/>
              <a:gd name="connsiteX175" fmla="*/ 628310 w 1206769"/>
              <a:gd name="connsiteY175" fmla="*/ 930116 h 1684262"/>
              <a:gd name="connsiteX176" fmla="*/ 686032 w 1206769"/>
              <a:gd name="connsiteY176" fmla="*/ 837914 h 1684262"/>
              <a:gd name="connsiteX177" fmla="*/ 686032 w 1206769"/>
              <a:gd name="connsiteY177" fmla="*/ 837819 h 1684262"/>
              <a:gd name="connsiteX178" fmla="*/ 743658 w 1206769"/>
              <a:gd name="connsiteY178" fmla="*/ 1291400 h 1684262"/>
              <a:gd name="connsiteX179" fmla="*/ 547634 w 1206769"/>
              <a:gd name="connsiteY179" fmla="*/ 1206818 h 1684262"/>
              <a:gd name="connsiteX180" fmla="*/ 573446 w 1206769"/>
              <a:gd name="connsiteY180" fmla="*/ 1222439 h 1684262"/>
              <a:gd name="connsiteX181" fmla="*/ 603450 w 1206769"/>
              <a:gd name="connsiteY181" fmla="*/ 1227487 h 1684262"/>
              <a:gd name="connsiteX182" fmla="*/ 743658 w 1206769"/>
              <a:gd name="connsiteY182" fmla="*/ 1291495 h 1684262"/>
              <a:gd name="connsiteX183" fmla="*/ 743658 w 1206769"/>
              <a:gd name="connsiteY183" fmla="*/ 1291400 h 1684262"/>
              <a:gd name="connsiteX184" fmla="*/ 578399 w 1206769"/>
              <a:gd name="connsiteY184" fmla="*/ 945452 h 1684262"/>
              <a:gd name="connsiteX185" fmla="*/ 689842 w 1206769"/>
              <a:gd name="connsiteY185" fmla="*/ 1122236 h 1684262"/>
              <a:gd name="connsiteX186" fmla="*/ 578399 w 1206769"/>
              <a:gd name="connsiteY186" fmla="*/ 945547 h 1684262"/>
              <a:gd name="connsiteX187" fmla="*/ 578399 w 1206769"/>
              <a:gd name="connsiteY187" fmla="*/ 945452 h 1684262"/>
              <a:gd name="connsiteX188" fmla="*/ 351609 w 1206769"/>
              <a:gd name="connsiteY188" fmla="*/ 1045464 h 1684262"/>
              <a:gd name="connsiteX189" fmla="*/ 382375 w 1206769"/>
              <a:gd name="connsiteY189" fmla="*/ 887825 h 1684262"/>
              <a:gd name="connsiteX190" fmla="*/ 351609 w 1206769"/>
              <a:gd name="connsiteY190" fmla="*/ 1045559 h 1684262"/>
              <a:gd name="connsiteX191" fmla="*/ 351609 w 1206769"/>
              <a:gd name="connsiteY191" fmla="*/ 1045464 h 1684262"/>
              <a:gd name="connsiteX192" fmla="*/ 420761 w 1206769"/>
              <a:gd name="connsiteY192" fmla="*/ 1018413 h 1684262"/>
              <a:gd name="connsiteX193" fmla="*/ 605260 w 1206769"/>
              <a:gd name="connsiteY193" fmla="*/ 1180338 h 1684262"/>
              <a:gd name="connsiteX194" fmla="*/ 420761 w 1206769"/>
              <a:gd name="connsiteY194" fmla="*/ 1018413 h 1684262"/>
              <a:gd name="connsiteX195" fmla="*/ 366944 w 1206769"/>
              <a:gd name="connsiteY195" fmla="*/ 1414272 h 1684262"/>
              <a:gd name="connsiteX196" fmla="*/ 597640 w 1206769"/>
              <a:gd name="connsiteY196" fmla="*/ 1460468 h 1684262"/>
              <a:gd name="connsiteX197" fmla="*/ 366944 w 1206769"/>
              <a:gd name="connsiteY197" fmla="*/ 1414463 h 1684262"/>
              <a:gd name="connsiteX198" fmla="*/ 366944 w 1206769"/>
              <a:gd name="connsiteY198" fmla="*/ 1414272 h 1684262"/>
              <a:gd name="connsiteX199" fmla="*/ 536108 w 1206769"/>
              <a:gd name="connsiteY199" fmla="*/ 1644968 h 1684262"/>
              <a:gd name="connsiteX200" fmla="*/ 498008 w 1206769"/>
              <a:gd name="connsiteY200" fmla="*/ 1625918 h 1684262"/>
              <a:gd name="connsiteX201" fmla="*/ 471148 w 1206769"/>
              <a:gd name="connsiteY201" fmla="*/ 1618202 h 1684262"/>
              <a:gd name="connsiteX202" fmla="*/ 471148 w 1206769"/>
              <a:gd name="connsiteY202" fmla="*/ 1664399 h 1684262"/>
              <a:gd name="connsiteX203" fmla="*/ 401901 w 1206769"/>
              <a:gd name="connsiteY203" fmla="*/ 1579817 h 1684262"/>
              <a:gd name="connsiteX204" fmla="*/ 536108 w 1206769"/>
              <a:gd name="connsiteY204" fmla="*/ 1645158 h 1684262"/>
              <a:gd name="connsiteX205" fmla="*/ 536108 w 1206769"/>
              <a:gd name="connsiteY205" fmla="*/ 1644968 h 1684262"/>
              <a:gd name="connsiteX206" fmla="*/ 616785 w 1206769"/>
              <a:gd name="connsiteY206" fmla="*/ 1564196 h 1684262"/>
              <a:gd name="connsiteX207" fmla="*/ 555349 w 1206769"/>
              <a:gd name="connsiteY207" fmla="*/ 1541145 h 1684262"/>
              <a:gd name="connsiteX208" fmla="*/ 638597 w 1206769"/>
              <a:gd name="connsiteY208" fmla="*/ 1493520 h 1684262"/>
              <a:gd name="connsiteX209" fmla="*/ 739848 w 1206769"/>
              <a:gd name="connsiteY209" fmla="*/ 1525715 h 1684262"/>
              <a:gd name="connsiteX210" fmla="*/ 616785 w 1206769"/>
              <a:gd name="connsiteY210" fmla="*/ 1564386 h 1684262"/>
              <a:gd name="connsiteX211" fmla="*/ 616785 w 1206769"/>
              <a:gd name="connsiteY211" fmla="*/ 1564196 h 1684262"/>
              <a:gd name="connsiteX212" fmla="*/ 752231 w 1206769"/>
              <a:gd name="connsiteY212" fmla="*/ 1664779 h 1684262"/>
              <a:gd name="connsiteX213" fmla="*/ 739658 w 1206769"/>
              <a:gd name="connsiteY213" fmla="*/ 1664779 h 1684262"/>
              <a:gd name="connsiteX214" fmla="*/ 731180 w 1206769"/>
              <a:gd name="connsiteY214" fmla="*/ 1664779 h 1684262"/>
              <a:gd name="connsiteX215" fmla="*/ 727561 w 1206769"/>
              <a:gd name="connsiteY215" fmla="*/ 1664779 h 1684262"/>
              <a:gd name="connsiteX216" fmla="*/ 713750 w 1206769"/>
              <a:gd name="connsiteY216" fmla="*/ 1666780 h 1684262"/>
              <a:gd name="connsiteX217" fmla="*/ 704225 w 1206769"/>
              <a:gd name="connsiteY217" fmla="*/ 1665256 h 1684262"/>
              <a:gd name="connsiteX218" fmla="*/ 705558 w 1206769"/>
              <a:gd name="connsiteY218" fmla="*/ 1667733 h 1684262"/>
              <a:gd name="connsiteX219" fmla="*/ 790045 w 1206769"/>
              <a:gd name="connsiteY219" fmla="*/ 1610106 h 1684262"/>
              <a:gd name="connsiteX220" fmla="*/ 752231 w 1206769"/>
              <a:gd name="connsiteY220" fmla="*/ 1664970 h 1684262"/>
              <a:gd name="connsiteX221" fmla="*/ 752231 w 1206769"/>
              <a:gd name="connsiteY221" fmla="*/ 1664779 h 1684262"/>
              <a:gd name="connsiteX222" fmla="*/ 857863 w 1206769"/>
              <a:gd name="connsiteY222" fmla="*/ 1591056 h 1684262"/>
              <a:gd name="connsiteX223" fmla="*/ 838813 w 1206769"/>
              <a:gd name="connsiteY223" fmla="*/ 1568958 h 1684262"/>
              <a:gd name="connsiteX224" fmla="*/ 836146 w 1206769"/>
              <a:gd name="connsiteY224" fmla="*/ 1564291 h 1684262"/>
              <a:gd name="connsiteX225" fmla="*/ 955179 w 1206769"/>
              <a:gd name="connsiteY225" fmla="*/ 1500720 h 1684262"/>
              <a:gd name="connsiteX226" fmla="*/ 1066493 w 1206769"/>
              <a:gd name="connsiteY226" fmla="*/ 1492065 h 1684262"/>
              <a:gd name="connsiteX227" fmla="*/ 857863 w 1206769"/>
              <a:gd name="connsiteY227" fmla="*/ 1591247 h 1684262"/>
              <a:gd name="connsiteX228" fmla="*/ 857863 w 1206769"/>
              <a:gd name="connsiteY228" fmla="*/ 1591056 h 1684262"/>
              <a:gd name="connsiteX229" fmla="*/ 1054979 w 1206769"/>
              <a:gd name="connsiteY229" fmla="*/ 1445037 h 1684262"/>
              <a:gd name="connsiteX230" fmla="*/ 916632 w 1206769"/>
              <a:gd name="connsiteY230" fmla="*/ 1468184 h 1684262"/>
              <a:gd name="connsiteX231" fmla="*/ 1028170 w 1206769"/>
              <a:gd name="connsiteY231" fmla="*/ 1445228 h 1684262"/>
              <a:gd name="connsiteX232" fmla="*/ 1054979 w 1206769"/>
              <a:gd name="connsiteY232" fmla="*/ 1445037 h 1684262"/>
              <a:gd name="connsiteX233" fmla="*/ 862816 w 1206769"/>
              <a:gd name="connsiteY233" fmla="*/ 1410462 h 1684262"/>
              <a:gd name="connsiteX234" fmla="*/ 647551 w 1206769"/>
              <a:gd name="connsiteY234" fmla="*/ 1448562 h 1684262"/>
              <a:gd name="connsiteX235" fmla="*/ 862816 w 1206769"/>
              <a:gd name="connsiteY235" fmla="*/ 1410653 h 1684262"/>
              <a:gd name="connsiteX236" fmla="*/ 862816 w 1206769"/>
              <a:gd name="connsiteY236" fmla="*/ 1410462 h 1684262"/>
              <a:gd name="connsiteX237" fmla="*/ 689842 w 1206769"/>
              <a:gd name="connsiteY237" fmla="*/ 1391412 h 1684262"/>
              <a:gd name="connsiteX238" fmla="*/ 924347 w 1206769"/>
              <a:gd name="connsiteY238" fmla="*/ 1306830 h 1684262"/>
              <a:gd name="connsiteX239" fmla="*/ 689842 w 1206769"/>
              <a:gd name="connsiteY239" fmla="*/ 1391412 h 1684262"/>
              <a:gd name="connsiteX240" fmla="*/ 1162663 w 1206769"/>
              <a:gd name="connsiteY240" fmla="*/ 1057085 h 1684262"/>
              <a:gd name="connsiteX241" fmla="*/ 1148756 w 1206769"/>
              <a:gd name="connsiteY241" fmla="*/ 1134428 h 1684262"/>
              <a:gd name="connsiteX242" fmla="*/ 1066841 w 1206769"/>
              <a:gd name="connsiteY242" fmla="*/ 1139762 h 1684262"/>
              <a:gd name="connsiteX243" fmla="*/ 1035790 w 1206769"/>
              <a:gd name="connsiteY243" fmla="*/ 1087755 h 1684262"/>
              <a:gd name="connsiteX244" fmla="*/ 1162663 w 1206769"/>
              <a:gd name="connsiteY244" fmla="*/ 1057085 h 1684262"/>
              <a:gd name="connsiteX245" fmla="*/ 987913 w 1206769"/>
              <a:gd name="connsiteY245" fmla="*/ 1181170 h 1684262"/>
              <a:gd name="connsiteX246" fmla="*/ 958923 w 1206769"/>
              <a:gd name="connsiteY246" fmla="*/ 1264444 h 1684262"/>
              <a:gd name="connsiteX247" fmla="*/ 905107 w 1206769"/>
              <a:gd name="connsiteY247" fmla="*/ 1118330 h 1684262"/>
              <a:gd name="connsiteX248" fmla="*/ 987913 w 1206769"/>
              <a:gd name="connsiteY248"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75123 w 1206769"/>
              <a:gd name="connsiteY75" fmla="*/ 1516571 h 1684262"/>
              <a:gd name="connsiteX76" fmla="*/ 273028 w 1206769"/>
              <a:gd name="connsiteY76" fmla="*/ 1515809 h 1684262"/>
              <a:gd name="connsiteX77" fmla="*/ 255883 w 1206769"/>
              <a:gd name="connsiteY77" fmla="*/ 1502664 h 1684262"/>
              <a:gd name="connsiteX78" fmla="*/ 255883 w 1206769"/>
              <a:gd name="connsiteY78" fmla="*/ 1502664 h 1684262"/>
              <a:gd name="connsiteX79" fmla="*/ 239976 w 1206769"/>
              <a:gd name="connsiteY79" fmla="*/ 1484281 h 1684262"/>
              <a:gd name="connsiteX80" fmla="*/ 203495 w 1206769"/>
              <a:gd name="connsiteY80" fmla="*/ 1484281 h 1684262"/>
              <a:gd name="connsiteX81" fmla="*/ 187303 w 1206769"/>
              <a:gd name="connsiteY81" fmla="*/ 1499140 h 1684262"/>
              <a:gd name="connsiteX82" fmla="*/ 490674 w 1206769"/>
              <a:gd name="connsiteY82" fmla="*/ 1673352 h 1684262"/>
              <a:gd name="connsiteX83" fmla="*/ 757374 w 1206769"/>
              <a:gd name="connsiteY83" fmla="*/ 1682401 h 1684262"/>
              <a:gd name="connsiteX84" fmla="*/ 988070 w 1206769"/>
              <a:gd name="connsiteY84" fmla="*/ 1594485 h 1684262"/>
              <a:gd name="connsiteX85" fmla="*/ 1152566 w 1206769"/>
              <a:gd name="connsiteY85" fmla="*/ 1394460 h 1684262"/>
              <a:gd name="connsiteX86" fmla="*/ 918822 w 1206769"/>
              <a:gd name="connsiteY86" fmla="*/ 1363507 h 1684262"/>
              <a:gd name="connsiteX87" fmla="*/ 802904 w 1206769"/>
              <a:gd name="connsiteY87" fmla="*/ 1350454 h 1684262"/>
              <a:gd name="connsiteX88" fmla="*/ 841956 w 1206769"/>
              <a:gd name="connsiteY88" fmla="*/ 1326547 h 1684262"/>
              <a:gd name="connsiteX89" fmla="*/ 1018286 w 1206769"/>
              <a:gd name="connsiteY89" fmla="*/ 1315425 h 1684262"/>
              <a:gd name="connsiteX90" fmla="*/ 980354 w 1206769"/>
              <a:gd name="connsiteY90" fmla="*/ 1268921 h 1684262"/>
              <a:gd name="connsiteX91" fmla="*/ 1091488 w 1206769"/>
              <a:gd name="connsiteY91" fmla="*/ 1221043 h 1684262"/>
              <a:gd name="connsiteX92" fmla="*/ 911203 w 1206769"/>
              <a:gd name="connsiteY92" fmla="*/ 1022890 h 1684262"/>
              <a:gd name="connsiteX93" fmla="*/ 1193429 w 1206769"/>
              <a:gd name="connsiteY93" fmla="*/ 899446 h 1684262"/>
              <a:gd name="connsiteX94" fmla="*/ 759089 w 1206769"/>
              <a:gd name="connsiteY94" fmla="*/ 61246 h 1684262"/>
              <a:gd name="connsiteX95" fmla="*/ 720989 w 1206769"/>
              <a:gd name="connsiteY95" fmla="*/ 145828 h 1684262"/>
              <a:gd name="connsiteX96" fmla="*/ 759089 w 1206769"/>
              <a:gd name="connsiteY96" fmla="*/ 61436 h 1684262"/>
              <a:gd name="connsiteX97" fmla="*/ 759089 w 1206769"/>
              <a:gd name="connsiteY97" fmla="*/ 61246 h 1684262"/>
              <a:gd name="connsiteX98" fmla="*/ 363611 w 1206769"/>
              <a:gd name="connsiteY98" fmla="*/ 545783 h 1684262"/>
              <a:gd name="connsiteX99" fmla="*/ 348275 w 1206769"/>
              <a:gd name="connsiteY99" fmla="*/ 553498 h 1684262"/>
              <a:gd name="connsiteX100" fmla="*/ 363611 w 1206769"/>
              <a:gd name="connsiteY100" fmla="*/ 545783 h 1684262"/>
              <a:gd name="connsiteX101" fmla="*/ 232451 w 1206769"/>
              <a:gd name="connsiteY101" fmla="*/ 523113 h 1684262"/>
              <a:gd name="connsiteX102" fmla="*/ 254694 w 1206769"/>
              <a:gd name="connsiteY102" fmla="*/ 664096 h 1684262"/>
              <a:gd name="connsiteX103" fmla="*/ 232451 w 1206769"/>
              <a:gd name="connsiteY103" fmla="*/ 523113 h 1684262"/>
              <a:gd name="connsiteX104" fmla="*/ 340084 w 1206769"/>
              <a:gd name="connsiteY104" fmla="*/ 692277 h 1684262"/>
              <a:gd name="connsiteX105" fmla="*/ 470767 w 1206769"/>
              <a:gd name="connsiteY105" fmla="*/ 684562 h 1684262"/>
              <a:gd name="connsiteX106" fmla="*/ 340084 w 1206769"/>
              <a:gd name="connsiteY106" fmla="*/ 691896 h 1684262"/>
              <a:gd name="connsiteX107" fmla="*/ 340084 w 1206769"/>
              <a:gd name="connsiteY107" fmla="*/ 692277 h 1684262"/>
              <a:gd name="connsiteX108" fmla="*/ 382375 w 1206769"/>
              <a:gd name="connsiteY108" fmla="*/ 615410 h 1684262"/>
              <a:gd name="connsiteX109" fmla="*/ 516868 w 1206769"/>
              <a:gd name="connsiteY109" fmla="*/ 688372 h 1684262"/>
              <a:gd name="connsiteX110" fmla="*/ 382661 w 1206769"/>
              <a:gd name="connsiteY110" fmla="*/ 615029 h 1684262"/>
              <a:gd name="connsiteX111" fmla="*/ 382375 w 1206769"/>
              <a:gd name="connsiteY111" fmla="*/ 615410 h 1684262"/>
              <a:gd name="connsiteX112" fmla="*/ 201400 w 1206769"/>
              <a:gd name="connsiteY112" fmla="*/ 907542 h 1684262"/>
              <a:gd name="connsiteX113" fmla="*/ 163300 w 1206769"/>
              <a:gd name="connsiteY113" fmla="*/ 838295 h 1684262"/>
              <a:gd name="connsiteX114" fmla="*/ 201686 w 1206769"/>
              <a:gd name="connsiteY114" fmla="*/ 907161 h 1684262"/>
              <a:gd name="connsiteX115" fmla="*/ 201400 w 1206769"/>
              <a:gd name="connsiteY115" fmla="*/ 907542 h 1684262"/>
              <a:gd name="connsiteX116" fmla="*/ 97811 w 1206769"/>
              <a:gd name="connsiteY116" fmla="*/ 1285557 h 1684262"/>
              <a:gd name="connsiteX117" fmla="*/ 123279 w 1206769"/>
              <a:gd name="connsiteY117" fmla="*/ 1264178 h 1684262"/>
              <a:gd name="connsiteX118" fmla="*/ 231975 w 1206769"/>
              <a:gd name="connsiteY118" fmla="*/ 1341501 h 1684262"/>
              <a:gd name="connsiteX119" fmla="*/ 97811 w 1206769"/>
              <a:gd name="connsiteY119" fmla="*/ 1285557 h 1684262"/>
              <a:gd name="connsiteX120" fmla="*/ 232928 w 1206769"/>
              <a:gd name="connsiteY120" fmla="*/ 1376077 h 1684262"/>
              <a:gd name="connsiteX121" fmla="*/ 279029 w 1206769"/>
              <a:gd name="connsiteY121" fmla="*/ 1379887 h 1684262"/>
              <a:gd name="connsiteX122" fmla="*/ 232451 w 1206769"/>
              <a:gd name="connsiteY122" fmla="*/ 1376077 h 1684262"/>
              <a:gd name="connsiteX123" fmla="*/ 232928 w 1206769"/>
              <a:gd name="connsiteY123" fmla="*/ 1376077 h 1684262"/>
              <a:gd name="connsiteX124" fmla="*/ 856244 w 1206769"/>
              <a:gd name="connsiteY124" fmla="*/ 715613 h 1684262"/>
              <a:gd name="connsiteX125" fmla="*/ 817635 w 1206769"/>
              <a:gd name="connsiteY125" fmla="*/ 708913 h 1684262"/>
              <a:gd name="connsiteX126" fmla="*/ 721084 w 1206769"/>
              <a:gd name="connsiteY126" fmla="*/ 657225 h 1684262"/>
              <a:gd name="connsiteX127" fmla="*/ 855767 w 1206769"/>
              <a:gd name="connsiteY127" fmla="*/ 715613 h 1684262"/>
              <a:gd name="connsiteX128" fmla="*/ 856244 w 1206769"/>
              <a:gd name="connsiteY128" fmla="*/ 715613 h 1684262"/>
              <a:gd name="connsiteX129" fmla="*/ 663458 w 1206769"/>
              <a:gd name="connsiteY129" fmla="*/ 722662 h 1684262"/>
              <a:gd name="connsiteX130" fmla="*/ 644408 w 1206769"/>
              <a:gd name="connsiteY130" fmla="*/ 807149 h 1684262"/>
              <a:gd name="connsiteX131" fmla="*/ 662981 w 1206769"/>
              <a:gd name="connsiteY131" fmla="*/ 723138 h 1684262"/>
              <a:gd name="connsiteX132" fmla="*/ 663458 w 1206769"/>
              <a:gd name="connsiteY132" fmla="*/ 722662 h 1684262"/>
              <a:gd name="connsiteX133" fmla="*/ 628882 w 1206769"/>
              <a:gd name="connsiteY133" fmla="*/ 753332 h 1684262"/>
              <a:gd name="connsiteX134" fmla="*/ 655742 w 1206769"/>
              <a:gd name="connsiteY134" fmla="*/ 726472 h 1684262"/>
              <a:gd name="connsiteX135" fmla="*/ 628406 w 1206769"/>
              <a:gd name="connsiteY135" fmla="*/ 753332 h 1684262"/>
              <a:gd name="connsiteX136" fmla="*/ 628882 w 1206769"/>
              <a:gd name="connsiteY136" fmla="*/ 753332 h 1684262"/>
              <a:gd name="connsiteX137" fmla="*/ 771090 w 1206769"/>
              <a:gd name="connsiteY137" fmla="*/ 757237 h 1684262"/>
              <a:gd name="connsiteX138" fmla="*/ 690318 w 1206769"/>
              <a:gd name="connsiteY138" fmla="*/ 822579 h 1684262"/>
              <a:gd name="connsiteX139" fmla="*/ 770614 w 1206769"/>
              <a:gd name="connsiteY139" fmla="*/ 757237 h 1684262"/>
              <a:gd name="connsiteX140" fmla="*/ 771090 w 1206769"/>
              <a:gd name="connsiteY140" fmla="*/ 757237 h 1684262"/>
              <a:gd name="connsiteX141" fmla="*/ 759565 w 1206769"/>
              <a:gd name="connsiteY141" fmla="*/ 538162 h 1684262"/>
              <a:gd name="connsiteX142" fmla="*/ 851767 w 1206769"/>
              <a:gd name="connsiteY142" fmla="*/ 480536 h 1684262"/>
              <a:gd name="connsiteX143" fmla="*/ 759089 w 1206769"/>
              <a:gd name="connsiteY143" fmla="*/ 538067 h 1684262"/>
              <a:gd name="connsiteX144" fmla="*/ 759565 w 1206769"/>
              <a:gd name="connsiteY144" fmla="*/ 538162 h 1684262"/>
              <a:gd name="connsiteX145" fmla="*/ 877961 w 1206769"/>
              <a:gd name="connsiteY145" fmla="*/ 342138 h 1684262"/>
              <a:gd name="connsiteX146" fmla="*/ 812619 w 1206769"/>
              <a:gd name="connsiteY146" fmla="*/ 442055 h 1684262"/>
              <a:gd name="connsiteX147" fmla="*/ 877961 w 1206769"/>
              <a:gd name="connsiteY147" fmla="*/ 342138 h 1684262"/>
              <a:gd name="connsiteX148" fmla="*/ 681841 w 1206769"/>
              <a:gd name="connsiteY148" fmla="*/ 323088 h 1684262"/>
              <a:gd name="connsiteX149" fmla="*/ 758803 w 1206769"/>
              <a:gd name="connsiteY149" fmla="*/ 430816 h 1684262"/>
              <a:gd name="connsiteX150" fmla="*/ 643455 w 1206769"/>
              <a:gd name="connsiteY150" fmla="*/ 396145 h 1684262"/>
              <a:gd name="connsiteX151" fmla="*/ 639550 w 1206769"/>
              <a:gd name="connsiteY151" fmla="*/ 438436 h 1684262"/>
              <a:gd name="connsiteX152" fmla="*/ 682127 w 1206769"/>
              <a:gd name="connsiteY152" fmla="*/ 323088 h 1684262"/>
              <a:gd name="connsiteX153" fmla="*/ 681841 w 1206769"/>
              <a:gd name="connsiteY153" fmla="*/ 323088 h 1684262"/>
              <a:gd name="connsiteX154" fmla="*/ 351323 w 1206769"/>
              <a:gd name="connsiteY154" fmla="*/ 219361 h 1684262"/>
              <a:gd name="connsiteX155" fmla="*/ 383994 w 1206769"/>
              <a:gd name="connsiteY155" fmla="*/ 183070 h 1684262"/>
              <a:gd name="connsiteX156" fmla="*/ 403711 w 1206769"/>
              <a:gd name="connsiteY156" fmla="*/ 175069 h 1684262"/>
              <a:gd name="connsiteX157" fmla="*/ 411331 w 1206769"/>
              <a:gd name="connsiteY157" fmla="*/ 176117 h 1684262"/>
              <a:gd name="connsiteX158" fmla="*/ 569351 w 1206769"/>
              <a:gd name="connsiteY158" fmla="*/ 242792 h 1684262"/>
              <a:gd name="connsiteX159" fmla="*/ 569922 w 1206769"/>
              <a:gd name="connsiteY159" fmla="*/ 242792 h 1684262"/>
              <a:gd name="connsiteX160" fmla="*/ 558873 w 1206769"/>
              <a:gd name="connsiteY160" fmla="*/ 299942 h 1684262"/>
              <a:gd name="connsiteX161" fmla="*/ 351609 w 1206769"/>
              <a:gd name="connsiteY161" fmla="*/ 219075 h 1684262"/>
              <a:gd name="connsiteX162" fmla="*/ 351323 w 1206769"/>
              <a:gd name="connsiteY162" fmla="*/ 219361 h 1684262"/>
              <a:gd name="connsiteX163" fmla="*/ 470767 w 1206769"/>
              <a:gd name="connsiteY163" fmla="*/ 361188 h 1684262"/>
              <a:gd name="connsiteX164" fmla="*/ 566874 w 1206769"/>
              <a:gd name="connsiteY164" fmla="*/ 503396 h 1684262"/>
              <a:gd name="connsiteX165" fmla="*/ 470767 w 1206769"/>
              <a:gd name="connsiteY165" fmla="*/ 361188 h 1684262"/>
              <a:gd name="connsiteX166" fmla="*/ 632216 w 1206769"/>
              <a:gd name="connsiteY166" fmla="*/ 453485 h 1684262"/>
              <a:gd name="connsiteX167" fmla="*/ 699367 w 1206769"/>
              <a:gd name="connsiteY167" fmla="*/ 515112 h 1684262"/>
              <a:gd name="connsiteX168" fmla="*/ 759089 w 1206769"/>
              <a:gd name="connsiteY168" fmla="*/ 438055 h 1684262"/>
              <a:gd name="connsiteX169" fmla="*/ 678317 w 1206769"/>
              <a:gd name="connsiteY169" fmla="*/ 611029 h 1684262"/>
              <a:gd name="connsiteX170" fmla="*/ 640217 w 1206769"/>
              <a:gd name="connsiteY170" fmla="*/ 587978 h 1684262"/>
              <a:gd name="connsiteX171" fmla="*/ 632216 w 1206769"/>
              <a:gd name="connsiteY171" fmla="*/ 453581 h 1684262"/>
              <a:gd name="connsiteX172" fmla="*/ 632216 w 1206769"/>
              <a:gd name="connsiteY172" fmla="*/ 453485 h 1684262"/>
              <a:gd name="connsiteX173" fmla="*/ 686032 w 1206769"/>
              <a:gd name="connsiteY173" fmla="*/ 837819 h 1684262"/>
              <a:gd name="connsiteX174" fmla="*/ 628310 w 1206769"/>
              <a:gd name="connsiteY174" fmla="*/ 930116 h 1684262"/>
              <a:gd name="connsiteX175" fmla="*/ 686032 w 1206769"/>
              <a:gd name="connsiteY175" fmla="*/ 837914 h 1684262"/>
              <a:gd name="connsiteX176" fmla="*/ 686032 w 1206769"/>
              <a:gd name="connsiteY176" fmla="*/ 837819 h 1684262"/>
              <a:gd name="connsiteX177" fmla="*/ 743658 w 1206769"/>
              <a:gd name="connsiteY177" fmla="*/ 1291400 h 1684262"/>
              <a:gd name="connsiteX178" fmla="*/ 547634 w 1206769"/>
              <a:gd name="connsiteY178" fmla="*/ 1206818 h 1684262"/>
              <a:gd name="connsiteX179" fmla="*/ 573446 w 1206769"/>
              <a:gd name="connsiteY179" fmla="*/ 1222439 h 1684262"/>
              <a:gd name="connsiteX180" fmla="*/ 603450 w 1206769"/>
              <a:gd name="connsiteY180" fmla="*/ 1227487 h 1684262"/>
              <a:gd name="connsiteX181" fmla="*/ 743658 w 1206769"/>
              <a:gd name="connsiteY181" fmla="*/ 1291495 h 1684262"/>
              <a:gd name="connsiteX182" fmla="*/ 743658 w 1206769"/>
              <a:gd name="connsiteY182" fmla="*/ 1291400 h 1684262"/>
              <a:gd name="connsiteX183" fmla="*/ 578399 w 1206769"/>
              <a:gd name="connsiteY183" fmla="*/ 945452 h 1684262"/>
              <a:gd name="connsiteX184" fmla="*/ 689842 w 1206769"/>
              <a:gd name="connsiteY184" fmla="*/ 1122236 h 1684262"/>
              <a:gd name="connsiteX185" fmla="*/ 578399 w 1206769"/>
              <a:gd name="connsiteY185" fmla="*/ 945547 h 1684262"/>
              <a:gd name="connsiteX186" fmla="*/ 578399 w 1206769"/>
              <a:gd name="connsiteY186" fmla="*/ 945452 h 1684262"/>
              <a:gd name="connsiteX187" fmla="*/ 351609 w 1206769"/>
              <a:gd name="connsiteY187" fmla="*/ 1045464 h 1684262"/>
              <a:gd name="connsiteX188" fmla="*/ 382375 w 1206769"/>
              <a:gd name="connsiteY188" fmla="*/ 887825 h 1684262"/>
              <a:gd name="connsiteX189" fmla="*/ 351609 w 1206769"/>
              <a:gd name="connsiteY189" fmla="*/ 1045559 h 1684262"/>
              <a:gd name="connsiteX190" fmla="*/ 351609 w 1206769"/>
              <a:gd name="connsiteY190" fmla="*/ 1045464 h 1684262"/>
              <a:gd name="connsiteX191" fmla="*/ 420761 w 1206769"/>
              <a:gd name="connsiteY191" fmla="*/ 1018413 h 1684262"/>
              <a:gd name="connsiteX192" fmla="*/ 605260 w 1206769"/>
              <a:gd name="connsiteY192" fmla="*/ 1180338 h 1684262"/>
              <a:gd name="connsiteX193" fmla="*/ 420761 w 1206769"/>
              <a:gd name="connsiteY193" fmla="*/ 1018413 h 1684262"/>
              <a:gd name="connsiteX194" fmla="*/ 366944 w 1206769"/>
              <a:gd name="connsiteY194" fmla="*/ 1414272 h 1684262"/>
              <a:gd name="connsiteX195" fmla="*/ 597640 w 1206769"/>
              <a:gd name="connsiteY195" fmla="*/ 1460468 h 1684262"/>
              <a:gd name="connsiteX196" fmla="*/ 366944 w 1206769"/>
              <a:gd name="connsiteY196" fmla="*/ 1414463 h 1684262"/>
              <a:gd name="connsiteX197" fmla="*/ 366944 w 1206769"/>
              <a:gd name="connsiteY197" fmla="*/ 1414272 h 1684262"/>
              <a:gd name="connsiteX198" fmla="*/ 536108 w 1206769"/>
              <a:gd name="connsiteY198" fmla="*/ 1644968 h 1684262"/>
              <a:gd name="connsiteX199" fmla="*/ 498008 w 1206769"/>
              <a:gd name="connsiteY199" fmla="*/ 1625918 h 1684262"/>
              <a:gd name="connsiteX200" fmla="*/ 471148 w 1206769"/>
              <a:gd name="connsiteY200" fmla="*/ 1618202 h 1684262"/>
              <a:gd name="connsiteX201" fmla="*/ 471148 w 1206769"/>
              <a:gd name="connsiteY201" fmla="*/ 1664399 h 1684262"/>
              <a:gd name="connsiteX202" fmla="*/ 401901 w 1206769"/>
              <a:gd name="connsiteY202" fmla="*/ 1579817 h 1684262"/>
              <a:gd name="connsiteX203" fmla="*/ 536108 w 1206769"/>
              <a:gd name="connsiteY203" fmla="*/ 1645158 h 1684262"/>
              <a:gd name="connsiteX204" fmla="*/ 536108 w 1206769"/>
              <a:gd name="connsiteY204" fmla="*/ 1644968 h 1684262"/>
              <a:gd name="connsiteX205" fmla="*/ 616785 w 1206769"/>
              <a:gd name="connsiteY205" fmla="*/ 1564196 h 1684262"/>
              <a:gd name="connsiteX206" fmla="*/ 555349 w 1206769"/>
              <a:gd name="connsiteY206" fmla="*/ 1541145 h 1684262"/>
              <a:gd name="connsiteX207" fmla="*/ 638597 w 1206769"/>
              <a:gd name="connsiteY207" fmla="*/ 1493520 h 1684262"/>
              <a:gd name="connsiteX208" fmla="*/ 739848 w 1206769"/>
              <a:gd name="connsiteY208" fmla="*/ 1525715 h 1684262"/>
              <a:gd name="connsiteX209" fmla="*/ 616785 w 1206769"/>
              <a:gd name="connsiteY209" fmla="*/ 1564386 h 1684262"/>
              <a:gd name="connsiteX210" fmla="*/ 616785 w 1206769"/>
              <a:gd name="connsiteY210" fmla="*/ 1564196 h 1684262"/>
              <a:gd name="connsiteX211" fmla="*/ 752231 w 1206769"/>
              <a:gd name="connsiteY211" fmla="*/ 1664779 h 1684262"/>
              <a:gd name="connsiteX212" fmla="*/ 739658 w 1206769"/>
              <a:gd name="connsiteY212" fmla="*/ 1664779 h 1684262"/>
              <a:gd name="connsiteX213" fmla="*/ 731180 w 1206769"/>
              <a:gd name="connsiteY213" fmla="*/ 1664779 h 1684262"/>
              <a:gd name="connsiteX214" fmla="*/ 727561 w 1206769"/>
              <a:gd name="connsiteY214" fmla="*/ 1664779 h 1684262"/>
              <a:gd name="connsiteX215" fmla="*/ 713750 w 1206769"/>
              <a:gd name="connsiteY215" fmla="*/ 1666780 h 1684262"/>
              <a:gd name="connsiteX216" fmla="*/ 704225 w 1206769"/>
              <a:gd name="connsiteY216" fmla="*/ 1665256 h 1684262"/>
              <a:gd name="connsiteX217" fmla="*/ 705558 w 1206769"/>
              <a:gd name="connsiteY217" fmla="*/ 1667733 h 1684262"/>
              <a:gd name="connsiteX218" fmla="*/ 790045 w 1206769"/>
              <a:gd name="connsiteY218" fmla="*/ 1610106 h 1684262"/>
              <a:gd name="connsiteX219" fmla="*/ 752231 w 1206769"/>
              <a:gd name="connsiteY219" fmla="*/ 1664970 h 1684262"/>
              <a:gd name="connsiteX220" fmla="*/ 752231 w 1206769"/>
              <a:gd name="connsiteY220" fmla="*/ 1664779 h 1684262"/>
              <a:gd name="connsiteX221" fmla="*/ 857863 w 1206769"/>
              <a:gd name="connsiteY221" fmla="*/ 1591056 h 1684262"/>
              <a:gd name="connsiteX222" fmla="*/ 838813 w 1206769"/>
              <a:gd name="connsiteY222" fmla="*/ 1568958 h 1684262"/>
              <a:gd name="connsiteX223" fmla="*/ 836146 w 1206769"/>
              <a:gd name="connsiteY223" fmla="*/ 1564291 h 1684262"/>
              <a:gd name="connsiteX224" fmla="*/ 955179 w 1206769"/>
              <a:gd name="connsiteY224" fmla="*/ 1500720 h 1684262"/>
              <a:gd name="connsiteX225" fmla="*/ 1066493 w 1206769"/>
              <a:gd name="connsiteY225" fmla="*/ 1492065 h 1684262"/>
              <a:gd name="connsiteX226" fmla="*/ 857863 w 1206769"/>
              <a:gd name="connsiteY226" fmla="*/ 1591247 h 1684262"/>
              <a:gd name="connsiteX227" fmla="*/ 857863 w 1206769"/>
              <a:gd name="connsiteY227" fmla="*/ 1591056 h 1684262"/>
              <a:gd name="connsiteX228" fmla="*/ 1054979 w 1206769"/>
              <a:gd name="connsiteY228" fmla="*/ 1445037 h 1684262"/>
              <a:gd name="connsiteX229" fmla="*/ 916632 w 1206769"/>
              <a:gd name="connsiteY229" fmla="*/ 1468184 h 1684262"/>
              <a:gd name="connsiteX230" fmla="*/ 1028170 w 1206769"/>
              <a:gd name="connsiteY230" fmla="*/ 1445228 h 1684262"/>
              <a:gd name="connsiteX231" fmla="*/ 1054979 w 1206769"/>
              <a:gd name="connsiteY231" fmla="*/ 1445037 h 1684262"/>
              <a:gd name="connsiteX232" fmla="*/ 862816 w 1206769"/>
              <a:gd name="connsiteY232" fmla="*/ 1410462 h 1684262"/>
              <a:gd name="connsiteX233" fmla="*/ 647551 w 1206769"/>
              <a:gd name="connsiteY233" fmla="*/ 1448562 h 1684262"/>
              <a:gd name="connsiteX234" fmla="*/ 862816 w 1206769"/>
              <a:gd name="connsiteY234" fmla="*/ 1410653 h 1684262"/>
              <a:gd name="connsiteX235" fmla="*/ 862816 w 1206769"/>
              <a:gd name="connsiteY235" fmla="*/ 1410462 h 1684262"/>
              <a:gd name="connsiteX236" fmla="*/ 689842 w 1206769"/>
              <a:gd name="connsiteY236" fmla="*/ 1391412 h 1684262"/>
              <a:gd name="connsiteX237" fmla="*/ 924347 w 1206769"/>
              <a:gd name="connsiteY237" fmla="*/ 1306830 h 1684262"/>
              <a:gd name="connsiteX238" fmla="*/ 689842 w 1206769"/>
              <a:gd name="connsiteY238" fmla="*/ 1391412 h 1684262"/>
              <a:gd name="connsiteX239" fmla="*/ 1162663 w 1206769"/>
              <a:gd name="connsiteY239" fmla="*/ 1057085 h 1684262"/>
              <a:gd name="connsiteX240" fmla="*/ 1148756 w 1206769"/>
              <a:gd name="connsiteY240" fmla="*/ 1134428 h 1684262"/>
              <a:gd name="connsiteX241" fmla="*/ 1066841 w 1206769"/>
              <a:gd name="connsiteY241" fmla="*/ 1139762 h 1684262"/>
              <a:gd name="connsiteX242" fmla="*/ 1035790 w 1206769"/>
              <a:gd name="connsiteY242" fmla="*/ 1087755 h 1684262"/>
              <a:gd name="connsiteX243" fmla="*/ 1162663 w 1206769"/>
              <a:gd name="connsiteY243" fmla="*/ 1057085 h 1684262"/>
              <a:gd name="connsiteX244" fmla="*/ 987913 w 1206769"/>
              <a:gd name="connsiteY244" fmla="*/ 1181170 h 1684262"/>
              <a:gd name="connsiteX245" fmla="*/ 958923 w 1206769"/>
              <a:gd name="connsiteY245" fmla="*/ 1264444 h 1684262"/>
              <a:gd name="connsiteX246" fmla="*/ 905107 w 1206769"/>
              <a:gd name="connsiteY246" fmla="*/ 1118330 h 1684262"/>
              <a:gd name="connsiteX247" fmla="*/ 987913 w 1206769"/>
              <a:gd name="connsiteY247"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75123 w 1206769"/>
              <a:gd name="connsiteY75" fmla="*/ 1516571 h 1684262"/>
              <a:gd name="connsiteX76" fmla="*/ 255883 w 1206769"/>
              <a:gd name="connsiteY76" fmla="*/ 1502664 h 1684262"/>
              <a:gd name="connsiteX77" fmla="*/ 255883 w 1206769"/>
              <a:gd name="connsiteY77" fmla="*/ 1502664 h 1684262"/>
              <a:gd name="connsiteX78" fmla="*/ 239976 w 1206769"/>
              <a:gd name="connsiteY78" fmla="*/ 1484281 h 1684262"/>
              <a:gd name="connsiteX79" fmla="*/ 203495 w 1206769"/>
              <a:gd name="connsiteY79" fmla="*/ 1484281 h 1684262"/>
              <a:gd name="connsiteX80" fmla="*/ 187303 w 1206769"/>
              <a:gd name="connsiteY80" fmla="*/ 1499140 h 1684262"/>
              <a:gd name="connsiteX81" fmla="*/ 490674 w 1206769"/>
              <a:gd name="connsiteY81" fmla="*/ 1673352 h 1684262"/>
              <a:gd name="connsiteX82" fmla="*/ 757374 w 1206769"/>
              <a:gd name="connsiteY82" fmla="*/ 1682401 h 1684262"/>
              <a:gd name="connsiteX83" fmla="*/ 988070 w 1206769"/>
              <a:gd name="connsiteY83" fmla="*/ 1594485 h 1684262"/>
              <a:gd name="connsiteX84" fmla="*/ 1152566 w 1206769"/>
              <a:gd name="connsiteY84" fmla="*/ 1394460 h 1684262"/>
              <a:gd name="connsiteX85" fmla="*/ 918822 w 1206769"/>
              <a:gd name="connsiteY85" fmla="*/ 1363507 h 1684262"/>
              <a:gd name="connsiteX86" fmla="*/ 802904 w 1206769"/>
              <a:gd name="connsiteY86" fmla="*/ 1350454 h 1684262"/>
              <a:gd name="connsiteX87" fmla="*/ 841956 w 1206769"/>
              <a:gd name="connsiteY87" fmla="*/ 1326547 h 1684262"/>
              <a:gd name="connsiteX88" fmla="*/ 1018286 w 1206769"/>
              <a:gd name="connsiteY88" fmla="*/ 1315425 h 1684262"/>
              <a:gd name="connsiteX89" fmla="*/ 980354 w 1206769"/>
              <a:gd name="connsiteY89" fmla="*/ 1268921 h 1684262"/>
              <a:gd name="connsiteX90" fmla="*/ 1091488 w 1206769"/>
              <a:gd name="connsiteY90" fmla="*/ 1221043 h 1684262"/>
              <a:gd name="connsiteX91" fmla="*/ 911203 w 1206769"/>
              <a:gd name="connsiteY91" fmla="*/ 1022890 h 1684262"/>
              <a:gd name="connsiteX92" fmla="*/ 1193429 w 1206769"/>
              <a:gd name="connsiteY92" fmla="*/ 899446 h 1684262"/>
              <a:gd name="connsiteX93" fmla="*/ 759089 w 1206769"/>
              <a:gd name="connsiteY93" fmla="*/ 61246 h 1684262"/>
              <a:gd name="connsiteX94" fmla="*/ 720989 w 1206769"/>
              <a:gd name="connsiteY94" fmla="*/ 145828 h 1684262"/>
              <a:gd name="connsiteX95" fmla="*/ 759089 w 1206769"/>
              <a:gd name="connsiteY95" fmla="*/ 61436 h 1684262"/>
              <a:gd name="connsiteX96" fmla="*/ 759089 w 1206769"/>
              <a:gd name="connsiteY96" fmla="*/ 61246 h 1684262"/>
              <a:gd name="connsiteX97" fmla="*/ 363611 w 1206769"/>
              <a:gd name="connsiteY97" fmla="*/ 545783 h 1684262"/>
              <a:gd name="connsiteX98" fmla="*/ 348275 w 1206769"/>
              <a:gd name="connsiteY98" fmla="*/ 553498 h 1684262"/>
              <a:gd name="connsiteX99" fmla="*/ 363611 w 1206769"/>
              <a:gd name="connsiteY99" fmla="*/ 545783 h 1684262"/>
              <a:gd name="connsiteX100" fmla="*/ 232451 w 1206769"/>
              <a:gd name="connsiteY100" fmla="*/ 523113 h 1684262"/>
              <a:gd name="connsiteX101" fmla="*/ 254694 w 1206769"/>
              <a:gd name="connsiteY101" fmla="*/ 664096 h 1684262"/>
              <a:gd name="connsiteX102" fmla="*/ 232451 w 1206769"/>
              <a:gd name="connsiteY102" fmla="*/ 523113 h 1684262"/>
              <a:gd name="connsiteX103" fmla="*/ 340084 w 1206769"/>
              <a:gd name="connsiteY103" fmla="*/ 692277 h 1684262"/>
              <a:gd name="connsiteX104" fmla="*/ 470767 w 1206769"/>
              <a:gd name="connsiteY104" fmla="*/ 684562 h 1684262"/>
              <a:gd name="connsiteX105" fmla="*/ 340084 w 1206769"/>
              <a:gd name="connsiteY105" fmla="*/ 691896 h 1684262"/>
              <a:gd name="connsiteX106" fmla="*/ 340084 w 1206769"/>
              <a:gd name="connsiteY106" fmla="*/ 692277 h 1684262"/>
              <a:gd name="connsiteX107" fmla="*/ 382375 w 1206769"/>
              <a:gd name="connsiteY107" fmla="*/ 615410 h 1684262"/>
              <a:gd name="connsiteX108" fmla="*/ 516868 w 1206769"/>
              <a:gd name="connsiteY108" fmla="*/ 688372 h 1684262"/>
              <a:gd name="connsiteX109" fmla="*/ 382661 w 1206769"/>
              <a:gd name="connsiteY109" fmla="*/ 615029 h 1684262"/>
              <a:gd name="connsiteX110" fmla="*/ 382375 w 1206769"/>
              <a:gd name="connsiteY110" fmla="*/ 615410 h 1684262"/>
              <a:gd name="connsiteX111" fmla="*/ 201400 w 1206769"/>
              <a:gd name="connsiteY111" fmla="*/ 907542 h 1684262"/>
              <a:gd name="connsiteX112" fmla="*/ 163300 w 1206769"/>
              <a:gd name="connsiteY112" fmla="*/ 838295 h 1684262"/>
              <a:gd name="connsiteX113" fmla="*/ 201686 w 1206769"/>
              <a:gd name="connsiteY113" fmla="*/ 907161 h 1684262"/>
              <a:gd name="connsiteX114" fmla="*/ 201400 w 1206769"/>
              <a:gd name="connsiteY114" fmla="*/ 907542 h 1684262"/>
              <a:gd name="connsiteX115" fmla="*/ 97811 w 1206769"/>
              <a:gd name="connsiteY115" fmla="*/ 1285557 h 1684262"/>
              <a:gd name="connsiteX116" fmla="*/ 123279 w 1206769"/>
              <a:gd name="connsiteY116" fmla="*/ 1264178 h 1684262"/>
              <a:gd name="connsiteX117" fmla="*/ 231975 w 1206769"/>
              <a:gd name="connsiteY117" fmla="*/ 1341501 h 1684262"/>
              <a:gd name="connsiteX118" fmla="*/ 97811 w 1206769"/>
              <a:gd name="connsiteY118" fmla="*/ 1285557 h 1684262"/>
              <a:gd name="connsiteX119" fmla="*/ 232928 w 1206769"/>
              <a:gd name="connsiteY119" fmla="*/ 1376077 h 1684262"/>
              <a:gd name="connsiteX120" fmla="*/ 279029 w 1206769"/>
              <a:gd name="connsiteY120" fmla="*/ 1379887 h 1684262"/>
              <a:gd name="connsiteX121" fmla="*/ 232451 w 1206769"/>
              <a:gd name="connsiteY121" fmla="*/ 1376077 h 1684262"/>
              <a:gd name="connsiteX122" fmla="*/ 232928 w 1206769"/>
              <a:gd name="connsiteY122" fmla="*/ 1376077 h 1684262"/>
              <a:gd name="connsiteX123" fmla="*/ 856244 w 1206769"/>
              <a:gd name="connsiteY123" fmla="*/ 715613 h 1684262"/>
              <a:gd name="connsiteX124" fmla="*/ 817635 w 1206769"/>
              <a:gd name="connsiteY124" fmla="*/ 708913 h 1684262"/>
              <a:gd name="connsiteX125" fmla="*/ 721084 w 1206769"/>
              <a:gd name="connsiteY125" fmla="*/ 657225 h 1684262"/>
              <a:gd name="connsiteX126" fmla="*/ 855767 w 1206769"/>
              <a:gd name="connsiteY126" fmla="*/ 715613 h 1684262"/>
              <a:gd name="connsiteX127" fmla="*/ 856244 w 1206769"/>
              <a:gd name="connsiteY127" fmla="*/ 715613 h 1684262"/>
              <a:gd name="connsiteX128" fmla="*/ 663458 w 1206769"/>
              <a:gd name="connsiteY128" fmla="*/ 722662 h 1684262"/>
              <a:gd name="connsiteX129" fmla="*/ 644408 w 1206769"/>
              <a:gd name="connsiteY129" fmla="*/ 807149 h 1684262"/>
              <a:gd name="connsiteX130" fmla="*/ 662981 w 1206769"/>
              <a:gd name="connsiteY130" fmla="*/ 723138 h 1684262"/>
              <a:gd name="connsiteX131" fmla="*/ 663458 w 1206769"/>
              <a:gd name="connsiteY131" fmla="*/ 722662 h 1684262"/>
              <a:gd name="connsiteX132" fmla="*/ 628882 w 1206769"/>
              <a:gd name="connsiteY132" fmla="*/ 753332 h 1684262"/>
              <a:gd name="connsiteX133" fmla="*/ 655742 w 1206769"/>
              <a:gd name="connsiteY133" fmla="*/ 726472 h 1684262"/>
              <a:gd name="connsiteX134" fmla="*/ 628406 w 1206769"/>
              <a:gd name="connsiteY134" fmla="*/ 753332 h 1684262"/>
              <a:gd name="connsiteX135" fmla="*/ 628882 w 1206769"/>
              <a:gd name="connsiteY135" fmla="*/ 753332 h 1684262"/>
              <a:gd name="connsiteX136" fmla="*/ 771090 w 1206769"/>
              <a:gd name="connsiteY136" fmla="*/ 757237 h 1684262"/>
              <a:gd name="connsiteX137" fmla="*/ 690318 w 1206769"/>
              <a:gd name="connsiteY137" fmla="*/ 822579 h 1684262"/>
              <a:gd name="connsiteX138" fmla="*/ 770614 w 1206769"/>
              <a:gd name="connsiteY138" fmla="*/ 757237 h 1684262"/>
              <a:gd name="connsiteX139" fmla="*/ 771090 w 1206769"/>
              <a:gd name="connsiteY139" fmla="*/ 757237 h 1684262"/>
              <a:gd name="connsiteX140" fmla="*/ 759565 w 1206769"/>
              <a:gd name="connsiteY140" fmla="*/ 538162 h 1684262"/>
              <a:gd name="connsiteX141" fmla="*/ 851767 w 1206769"/>
              <a:gd name="connsiteY141" fmla="*/ 480536 h 1684262"/>
              <a:gd name="connsiteX142" fmla="*/ 759089 w 1206769"/>
              <a:gd name="connsiteY142" fmla="*/ 538067 h 1684262"/>
              <a:gd name="connsiteX143" fmla="*/ 759565 w 1206769"/>
              <a:gd name="connsiteY143" fmla="*/ 538162 h 1684262"/>
              <a:gd name="connsiteX144" fmla="*/ 877961 w 1206769"/>
              <a:gd name="connsiteY144" fmla="*/ 342138 h 1684262"/>
              <a:gd name="connsiteX145" fmla="*/ 812619 w 1206769"/>
              <a:gd name="connsiteY145" fmla="*/ 442055 h 1684262"/>
              <a:gd name="connsiteX146" fmla="*/ 877961 w 1206769"/>
              <a:gd name="connsiteY146" fmla="*/ 342138 h 1684262"/>
              <a:gd name="connsiteX147" fmla="*/ 681841 w 1206769"/>
              <a:gd name="connsiteY147" fmla="*/ 323088 h 1684262"/>
              <a:gd name="connsiteX148" fmla="*/ 758803 w 1206769"/>
              <a:gd name="connsiteY148" fmla="*/ 430816 h 1684262"/>
              <a:gd name="connsiteX149" fmla="*/ 643455 w 1206769"/>
              <a:gd name="connsiteY149" fmla="*/ 396145 h 1684262"/>
              <a:gd name="connsiteX150" fmla="*/ 639550 w 1206769"/>
              <a:gd name="connsiteY150" fmla="*/ 438436 h 1684262"/>
              <a:gd name="connsiteX151" fmla="*/ 682127 w 1206769"/>
              <a:gd name="connsiteY151" fmla="*/ 323088 h 1684262"/>
              <a:gd name="connsiteX152" fmla="*/ 681841 w 1206769"/>
              <a:gd name="connsiteY152" fmla="*/ 323088 h 1684262"/>
              <a:gd name="connsiteX153" fmla="*/ 351323 w 1206769"/>
              <a:gd name="connsiteY153" fmla="*/ 219361 h 1684262"/>
              <a:gd name="connsiteX154" fmla="*/ 383994 w 1206769"/>
              <a:gd name="connsiteY154" fmla="*/ 183070 h 1684262"/>
              <a:gd name="connsiteX155" fmla="*/ 403711 w 1206769"/>
              <a:gd name="connsiteY155" fmla="*/ 175069 h 1684262"/>
              <a:gd name="connsiteX156" fmla="*/ 411331 w 1206769"/>
              <a:gd name="connsiteY156" fmla="*/ 176117 h 1684262"/>
              <a:gd name="connsiteX157" fmla="*/ 569351 w 1206769"/>
              <a:gd name="connsiteY157" fmla="*/ 242792 h 1684262"/>
              <a:gd name="connsiteX158" fmla="*/ 569922 w 1206769"/>
              <a:gd name="connsiteY158" fmla="*/ 242792 h 1684262"/>
              <a:gd name="connsiteX159" fmla="*/ 558873 w 1206769"/>
              <a:gd name="connsiteY159" fmla="*/ 299942 h 1684262"/>
              <a:gd name="connsiteX160" fmla="*/ 351609 w 1206769"/>
              <a:gd name="connsiteY160" fmla="*/ 219075 h 1684262"/>
              <a:gd name="connsiteX161" fmla="*/ 351323 w 1206769"/>
              <a:gd name="connsiteY161" fmla="*/ 219361 h 1684262"/>
              <a:gd name="connsiteX162" fmla="*/ 470767 w 1206769"/>
              <a:gd name="connsiteY162" fmla="*/ 361188 h 1684262"/>
              <a:gd name="connsiteX163" fmla="*/ 566874 w 1206769"/>
              <a:gd name="connsiteY163" fmla="*/ 503396 h 1684262"/>
              <a:gd name="connsiteX164" fmla="*/ 470767 w 1206769"/>
              <a:gd name="connsiteY164" fmla="*/ 361188 h 1684262"/>
              <a:gd name="connsiteX165" fmla="*/ 632216 w 1206769"/>
              <a:gd name="connsiteY165" fmla="*/ 453485 h 1684262"/>
              <a:gd name="connsiteX166" fmla="*/ 699367 w 1206769"/>
              <a:gd name="connsiteY166" fmla="*/ 515112 h 1684262"/>
              <a:gd name="connsiteX167" fmla="*/ 759089 w 1206769"/>
              <a:gd name="connsiteY167" fmla="*/ 438055 h 1684262"/>
              <a:gd name="connsiteX168" fmla="*/ 678317 w 1206769"/>
              <a:gd name="connsiteY168" fmla="*/ 611029 h 1684262"/>
              <a:gd name="connsiteX169" fmla="*/ 640217 w 1206769"/>
              <a:gd name="connsiteY169" fmla="*/ 587978 h 1684262"/>
              <a:gd name="connsiteX170" fmla="*/ 632216 w 1206769"/>
              <a:gd name="connsiteY170" fmla="*/ 453581 h 1684262"/>
              <a:gd name="connsiteX171" fmla="*/ 632216 w 1206769"/>
              <a:gd name="connsiteY171" fmla="*/ 453485 h 1684262"/>
              <a:gd name="connsiteX172" fmla="*/ 686032 w 1206769"/>
              <a:gd name="connsiteY172" fmla="*/ 837819 h 1684262"/>
              <a:gd name="connsiteX173" fmla="*/ 628310 w 1206769"/>
              <a:gd name="connsiteY173" fmla="*/ 930116 h 1684262"/>
              <a:gd name="connsiteX174" fmla="*/ 686032 w 1206769"/>
              <a:gd name="connsiteY174" fmla="*/ 837914 h 1684262"/>
              <a:gd name="connsiteX175" fmla="*/ 686032 w 1206769"/>
              <a:gd name="connsiteY175" fmla="*/ 837819 h 1684262"/>
              <a:gd name="connsiteX176" fmla="*/ 743658 w 1206769"/>
              <a:gd name="connsiteY176" fmla="*/ 1291400 h 1684262"/>
              <a:gd name="connsiteX177" fmla="*/ 547634 w 1206769"/>
              <a:gd name="connsiteY177" fmla="*/ 1206818 h 1684262"/>
              <a:gd name="connsiteX178" fmla="*/ 573446 w 1206769"/>
              <a:gd name="connsiteY178" fmla="*/ 1222439 h 1684262"/>
              <a:gd name="connsiteX179" fmla="*/ 603450 w 1206769"/>
              <a:gd name="connsiteY179" fmla="*/ 1227487 h 1684262"/>
              <a:gd name="connsiteX180" fmla="*/ 743658 w 1206769"/>
              <a:gd name="connsiteY180" fmla="*/ 1291495 h 1684262"/>
              <a:gd name="connsiteX181" fmla="*/ 743658 w 1206769"/>
              <a:gd name="connsiteY181" fmla="*/ 1291400 h 1684262"/>
              <a:gd name="connsiteX182" fmla="*/ 578399 w 1206769"/>
              <a:gd name="connsiteY182" fmla="*/ 945452 h 1684262"/>
              <a:gd name="connsiteX183" fmla="*/ 689842 w 1206769"/>
              <a:gd name="connsiteY183" fmla="*/ 1122236 h 1684262"/>
              <a:gd name="connsiteX184" fmla="*/ 578399 w 1206769"/>
              <a:gd name="connsiteY184" fmla="*/ 945547 h 1684262"/>
              <a:gd name="connsiteX185" fmla="*/ 578399 w 1206769"/>
              <a:gd name="connsiteY185" fmla="*/ 945452 h 1684262"/>
              <a:gd name="connsiteX186" fmla="*/ 351609 w 1206769"/>
              <a:gd name="connsiteY186" fmla="*/ 1045464 h 1684262"/>
              <a:gd name="connsiteX187" fmla="*/ 382375 w 1206769"/>
              <a:gd name="connsiteY187" fmla="*/ 887825 h 1684262"/>
              <a:gd name="connsiteX188" fmla="*/ 351609 w 1206769"/>
              <a:gd name="connsiteY188" fmla="*/ 1045559 h 1684262"/>
              <a:gd name="connsiteX189" fmla="*/ 351609 w 1206769"/>
              <a:gd name="connsiteY189" fmla="*/ 1045464 h 1684262"/>
              <a:gd name="connsiteX190" fmla="*/ 420761 w 1206769"/>
              <a:gd name="connsiteY190" fmla="*/ 1018413 h 1684262"/>
              <a:gd name="connsiteX191" fmla="*/ 605260 w 1206769"/>
              <a:gd name="connsiteY191" fmla="*/ 1180338 h 1684262"/>
              <a:gd name="connsiteX192" fmla="*/ 420761 w 1206769"/>
              <a:gd name="connsiteY192" fmla="*/ 1018413 h 1684262"/>
              <a:gd name="connsiteX193" fmla="*/ 366944 w 1206769"/>
              <a:gd name="connsiteY193" fmla="*/ 1414272 h 1684262"/>
              <a:gd name="connsiteX194" fmla="*/ 597640 w 1206769"/>
              <a:gd name="connsiteY194" fmla="*/ 1460468 h 1684262"/>
              <a:gd name="connsiteX195" fmla="*/ 366944 w 1206769"/>
              <a:gd name="connsiteY195" fmla="*/ 1414463 h 1684262"/>
              <a:gd name="connsiteX196" fmla="*/ 366944 w 1206769"/>
              <a:gd name="connsiteY196" fmla="*/ 1414272 h 1684262"/>
              <a:gd name="connsiteX197" fmla="*/ 536108 w 1206769"/>
              <a:gd name="connsiteY197" fmla="*/ 1644968 h 1684262"/>
              <a:gd name="connsiteX198" fmla="*/ 498008 w 1206769"/>
              <a:gd name="connsiteY198" fmla="*/ 1625918 h 1684262"/>
              <a:gd name="connsiteX199" fmla="*/ 471148 w 1206769"/>
              <a:gd name="connsiteY199" fmla="*/ 1618202 h 1684262"/>
              <a:gd name="connsiteX200" fmla="*/ 471148 w 1206769"/>
              <a:gd name="connsiteY200" fmla="*/ 1664399 h 1684262"/>
              <a:gd name="connsiteX201" fmla="*/ 401901 w 1206769"/>
              <a:gd name="connsiteY201" fmla="*/ 1579817 h 1684262"/>
              <a:gd name="connsiteX202" fmla="*/ 536108 w 1206769"/>
              <a:gd name="connsiteY202" fmla="*/ 1645158 h 1684262"/>
              <a:gd name="connsiteX203" fmla="*/ 536108 w 1206769"/>
              <a:gd name="connsiteY203" fmla="*/ 1644968 h 1684262"/>
              <a:gd name="connsiteX204" fmla="*/ 616785 w 1206769"/>
              <a:gd name="connsiteY204" fmla="*/ 1564196 h 1684262"/>
              <a:gd name="connsiteX205" fmla="*/ 555349 w 1206769"/>
              <a:gd name="connsiteY205" fmla="*/ 1541145 h 1684262"/>
              <a:gd name="connsiteX206" fmla="*/ 638597 w 1206769"/>
              <a:gd name="connsiteY206" fmla="*/ 1493520 h 1684262"/>
              <a:gd name="connsiteX207" fmla="*/ 739848 w 1206769"/>
              <a:gd name="connsiteY207" fmla="*/ 1525715 h 1684262"/>
              <a:gd name="connsiteX208" fmla="*/ 616785 w 1206769"/>
              <a:gd name="connsiteY208" fmla="*/ 1564386 h 1684262"/>
              <a:gd name="connsiteX209" fmla="*/ 616785 w 1206769"/>
              <a:gd name="connsiteY209" fmla="*/ 1564196 h 1684262"/>
              <a:gd name="connsiteX210" fmla="*/ 752231 w 1206769"/>
              <a:gd name="connsiteY210" fmla="*/ 1664779 h 1684262"/>
              <a:gd name="connsiteX211" fmla="*/ 739658 w 1206769"/>
              <a:gd name="connsiteY211" fmla="*/ 1664779 h 1684262"/>
              <a:gd name="connsiteX212" fmla="*/ 731180 w 1206769"/>
              <a:gd name="connsiteY212" fmla="*/ 1664779 h 1684262"/>
              <a:gd name="connsiteX213" fmla="*/ 727561 w 1206769"/>
              <a:gd name="connsiteY213" fmla="*/ 1664779 h 1684262"/>
              <a:gd name="connsiteX214" fmla="*/ 713750 w 1206769"/>
              <a:gd name="connsiteY214" fmla="*/ 1666780 h 1684262"/>
              <a:gd name="connsiteX215" fmla="*/ 704225 w 1206769"/>
              <a:gd name="connsiteY215" fmla="*/ 1665256 h 1684262"/>
              <a:gd name="connsiteX216" fmla="*/ 705558 w 1206769"/>
              <a:gd name="connsiteY216" fmla="*/ 1667733 h 1684262"/>
              <a:gd name="connsiteX217" fmla="*/ 790045 w 1206769"/>
              <a:gd name="connsiteY217" fmla="*/ 1610106 h 1684262"/>
              <a:gd name="connsiteX218" fmla="*/ 752231 w 1206769"/>
              <a:gd name="connsiteY218" fmla="*/ 1664970 h 1684262"/>
              <a:gd name="connsiteX219" fmla="*/ 752231 w 1206769"/>
              <a:gd name="connsiteY219" fmla="*/ 1664779 h 1684262"/>
              <a:gd name="connsiteX220" fmla="*/ 857863 w 1206769"/>
              <a:gd name="connsiteY220" fmla="*/ 1591056 h 1684262"/>
              <a:gd name="connsiteX221" fmla="*/ 838813 w 1206769"/>
              <a:gd name="connsiteY221" fmla="*/ 1568958 h 1684262"/>
              <a:gd name="connsiteX222" fmla="*/ 836146 w 1206769"/>
              <a:gd name="connsiteY222" fmla="*/ 1564291 h 1684262"/>
              <a:gd name="connsiteX223" fmla="*/ 955179 w 1206769"/>
              <a:gd name="connsiteY223" fmla="*/ 1500720 h 1684262"/>
              <a:gd name="connsiteX224" fmla="*/ 1066493 w 1206769"/>
              <a:gd name="connsiteY224" fmla="*/ 1492065 h 1684262"/>
              <a:gd name="connsiteX225" fmla="*/ 857863 w 1206769"/>
              <a:gd name="connsiteY225" fmla="*/ 1591247 h 1684262"/>
              <a:gd name="connsiteX226" fmla="*/ 857863 w 1206769"/>
              <a:gd name="connsiteY226" fmla="*/ 1591056 h 1684262"/>
              <a:gd name="connsiteX227" fmla="*/ 1054979 w 1206769"/>
              <a:gd name="connsiteY227" fmla="*/ 1445037 h 1684262"/>
              <a:gd name="connsiteX228" fmla="*/ 916632 w 1206769"/>
              <a:gd name="connsiteY228" fmla="*/ 1468184 h 1684262"/>
              <a:gd name="connsiteX229" fmla="*/ 1028170 w 1206769"/>
              <a:gd name="connsiteY229" fmla="*/ 1445228 h 1684262"/>
              <a:gd name="connsiteX230" fmla="*/ 1054979 w 1206769"/>
              <a:gd name="connsiteY230" fmla="*/ 1445037 h 1684262"/>
              <a:gd name="connsiteX231" fmla="*/ 862816 w 1206769"/>
              <a:gd name="connsiteY231" fmla="*/ 1410462 h 1684262"/>
              <a:gd name="connsiteX232" fmla="*/ 647551 w 1206769"/>
              <a:gd name="connsiteY232" fmla="*/ 1448562 h 1684262"/>
              <a:gd name="connsiteX233" fmla="*/ 862816 w 1206769"/>
              <a:gd name="connsiteY233" fmla="*/ 1410653 h 1684262"/>
              <a:gd name="connsiteX234" fmla="*/ 862816 w 1206769"/>
              <a:gd name="connsiteY234" fmla="*/ 1410462 h 1684262"/>
              <a:gd name="connsiteX235" fmla="*/ 689842 w 1206769"/>
              <a:gd name="connsiteY235" fmla="*/ 1391412 h 1684262"/>
              <a:gd name="connsiteX236" fmla="*/ 924347 w 1206769"/>
              <a:gd name="connsiteY236" fmla="*/ 1306830 h 1684262"/>
              <a:gd name="connsiteX237" fmla="*/ 689842 w 1206769"/>
              <a:gd name="connsiteY237" fmla="*/ 1391412 h 1684262"/>
              <a:gd name="connsiteX238" fmla="*/ 1162663 w 1206769"/>
              <a:gd name="connsiteY238" fmla="*/ 1057085 h 1684262"/>
              <a:gd name="connsiteX239" fmla="*/ 1148756 w 1206769"/>
              <a:gd name="connsiteY239" fmla="*/ 1134428 h 1684262"/>
              <a:gd name="connsiteX240" fmla="*/ 1066841 w 1206769"/>
              <a:gd name="connsiteY240" fmla="*/ 1139762 h 1684262"/>
              <a:gd name="connsiteX241" fmla="*/ 1035790 w 1206769"/>
              <a:gd name="connsiteY241" fmla="*/ 1087755 h 1684262"/>
              <a:gd name="connsiteX242" fmla="*/ 1162663 w 1206769"/>
              <a:gd name="connsiteY242" fmla="*/ 1057085 h 1684262"/>
              <a:gd name="connsiteX243" fmla="*/ 987913 w 1206769"/>
              <a:gd name="connsiteY243" fmla="*/ 1181170 h 1684262"/>
              <a:gd name="connsiteX244" fmla="*/ 958923 w 1206769"/>
              <a:gd name="connsiteY244" fmla="*/ 1264444 h 1684262"/>
              <a:gd name="connsiteX245" fmla="*/ 905107 w 1206769"/>
              <a:gd name="connsiteY245" fmla="*/ 1118330 h 1684262"/>
              <a:gd name="connsiteX246" fmla="*/ 987913 w 1206769"/>
              <a:gd name="connsiteY246"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309509 w 1206769"/>
              <a:gd name="connsiteY74" fmla="*/ 1541241 h 1684262"/>
              <a:gd name="connsiteX75" fmla="*/ 255883 w 1206769"/>
              <a:gd name="connsiteY75" fmla="*/ 1502664 h 1684262"/>
              <a:gd name="connsiteX76" fmla="*/ 255883 w 1206769"/>
              <a:gd name="connsiteY76" fmla="*/ 1502664 h 1684262"/>
              <a:gd name="connsiteX77" fmla="*/ 239976 w 1206769"/>
              <a:gd name="connsiteY77" fmla="*/ 1484281 h 1684262"/>
              <a:gd name="connsiteX78" fmla="*/ 203495 w 1206769"/>
              <a:gd name="connsiteY78" fmla="*/ 1484281 h 1684262"/>
              <a:gd name="connsiteX79" fmla="*/ 187303 w 1206769"/>
              <a:gd name="connsiteY79" fmla="*/ 1499140 h 1684262"/>
              <a:gd name="connsiteX80" fmla="*/ 490674 w 1206769"/>
              <a:gd name="connsiteY80" fmla="*/ 1673352 h 1684262"/>
              <a:gd name="connsiteX81" fmla="*/ 757374 w 1206769"/>
              <a:gd name="connsiteY81" fmla="*/ 1682401 h 1684262"/>
              <a:gd name="connsiteX82" fmla="*/ 988070 w 1206769"/>
              <a:gd name="connsiteY82" fmla="*/ 1594485 h 1684262"/>
              <a:gd name="connsiteX83" fmla="*/ 1152566 w 1206769"/>
              <a:gd name="connsiteY83" fmla="*/ 1394460 h 1684262"/>
              <a:gd name="connsiteX84" fmla="*/ 918822 w 1206769"/>
              <a:gd name="connsiteY84" fmla="*/ 1363507 h 1684262"/>
              <a:gd name="connsiteX85" fmla="*/ 802904 w 1206769"/>
              <a:gd name="connsiteY85" fmla="*/ 1350454 h 1684262"/>
              <a:gd name="connsiteX86" fmla="*/ 841956 w 1206769"/>
              <a:gd name="connsiteY86" fmla="*/ 1326547 h 1684262"/>
              <a:gd name="connsiteX87" fmla="*/ 1018286 w 1206769"/>
              <a:gd name="connsiteY87" fmla="*/ 1315425 h 1684262"/>
              <a:gd name="connsiteX88" fmla="*/ 980354 w 1206769"/>
              <a:gd name="connsiteY88" fmla="*/ 1268921 h 1684262"/>
              <a:gd name="connsiteX89" fmla="*/ 1091488 w 1206769"/>
              <a:gd name="connsiteY89" fmla="*/ 1221043 h 1684262"/>
              <a:gd name="connsiteX90" fmla="*/ 911203 w 1206769"/>
              <a:gd name="connsiteY90" fmla="*/ 1022890 h 1684262"/>
              <a:gd name="connsiteX91" fmla="*/ 1193429 w 1206769"/>
              <a:gd name="connsiteY91" fmla="*/ 899446 h 1684262"/>
              <a:gd name="connsiteX92" fmla="*/ 759089 w 1206769"/>
              <a:gd name="connsiteY92" fmla="*/ 61246 h 1684262"/>
              <a:gd name="connsiteX93" fmla="*/ 720989 w 1206769"/>
              <a:gd name="connsiteY93" fmla="*/ 145828 h 1684262"/>
              <a:gd name="connsiteX94" fmla="*/ 759089 w 1206769"/>
              <a:gd name="connsiteY94" fmla="*/ 61436 h 1684262"/>
              <a:gd name="connsiteX95" fmla="*/ 759089 w 1206769"/>
              <a:gd name="connsiteY95" fmla="*/ 61246 h 1684262"/>
              <a:gd name="connsiteX96" fmla="*/ 363611 w 1206769"/>
              <a:gd name="connsiteY96" fmla="*/ 545783 h 1684262"/>
              <a:gd name="connsiteX97" fmla="*/ 348275 w 1206769"/>
              <a:gd name="connsiteY97" fmla="*/ 553498 h 1684262"/>
              <a:gd name="connsiteX98" fmla="*/ 363611 w 1206769"/>
              <a:gd name="connsiteY98" fmla="*/ 545783 h 1684262"/>
              <a:gd name="connsiteX99" fmla="*/ 232451 w 1206769"/>
              <a:gd name="connsiteY99" fmla="*/ 523113 h 1684262"/>
              <a:gd name="connsiteX100" fmla="*/ 254694 w 1206769"/>
              <a:gd name="connsiteY100" fmla="*/ 664096 h 1684262"/>
              <a:gd name="connsiteX101" fmla="*/ 232451 w 1206769"/>
              <a:gd name="connsiteY101" fmla="*/ 523113 h 1684262"/>
              <a:gd name="connsiteX102" fmla="*/ 340084 w 1206769"/>
              <a:gd name="connsiteY102" fmla="*/ 692277 h 1684262"/>
              <a:gd name="connsiteX103" fmla="*/ 470767 w 1206769"/>
              <a:gd name="connsiteY103" fmla="*/ 684562 h 1684262"/>
              <a:gd name="connsiteX104" fmla="*/ 340084 w 1206769"/>
              <a:gd name="connsiteY104" fmla="*/ 691896 h 1684262"/>
              <a:gd name="connsiteX105" fmla="*/ 340084 w 1206769"/>
              <a:gd name="connsiteY105" fmla="*/ 692277 h 1684262"/>
              <a:gd name="connsiteX106" fmla="*/ 382375 w 1206769"/>
              <a:gd name="connsiteY106" fmla="*/ 615410 h 1684262"/>
              <a:gd name="connsiteX107" fmla="*/ 516868 w 1206769"/>
              <a:gd name="connsiteY107" fmla="*/ 688372 h 1684262"/>
              <a:gd name="connsiteX108" fmla="*/ 382661 w 1206769"/>
              <a:gd name="connsiteY108" fmla="*/ 615029 h 1684262"/>
              <a:gd name="connsiteX109" fmla="*/ 382375 w 1206769"/>
              <a:gd name="connsiteY109" fmla="*/ 615410 h 1684262"/>
              <a:gd name="connsiteX110" fmla="*/ 201400 w 1206769"/>
              <a:gd name="connsiteY110" fmla="*/ 907542 h 1684262"/>
              <a:gd name="connsiteX111" fmla="*/ 163300 w 1206769"/>
              <a:gd name="connsiteY111" fmla="*/ 838295 h 1684262"/>
              <a:gd name="connsiteX112" fmla="*/ 201686 w 1206769"/>
              <a:gd name="connsiteY112" fmla="*/ 907161 h 1684262"/>
              <a:gd name="connsiteX113" fmla="*/ 201400 w 1206769"/>
              <a:gd name="connsiteY113" fmla="*/ 907542 h 1684262"/>
              <a:gd name="connsiteX114" fmla="*/ 97811 w 1206769"/>
              <a:gd name="connsiteY114" fmla="*/ 1285557 h 1684262"/>
              <a:gd name="connsiteX115" fmla="*/ 123279 w 1206769"/>
              <a:gd name="connsiteY115" fmla="*/ 1264178 h 1684262"/>
              <a:gd name="connsiteX116" fmla="*/ 231975 w 1206769"/>
              <a:gd name="connsiteY116" fmla="*/ 1341501 h 1684262"/>
              <a:gd name="connsiteX117" fmla="*/ 97811 w 1206769"/>
              <a:gd name="connsiteY117" fmla="*/ 1285557 h 1684262"/>
              <a:gd name="connsiteX118" fmla="*/ 232928 w 1206769"/>
              <a:gd name="connsiteY118" fmla="*/ 1376077 h 1684262"/>
              <a:gd name="connsiteX119" fmla="*/ 279029 w 1206769"/>
              <a:gd name="connsiteY119" fmla="*/ 1379887 h 1684262"/>
              <a:gd name="connsiteX120" fmla="*/ 232451 w 1206769"/>
              <a:gd name="connsiteY120" fmla="*/ 1376077 h 1684262"/>
              <a:gd name="connsiteX121" fmla="*/ 232928 w 1206769"/>
              <a:gd name="connsiteY121" fmla="*/ 1376077 h 1684262"/>
              <a:gd name="connsiteX122" fmla="*/ 856244 w 1206769"/>
              <a:gd name="connsiteY122" fmla="*/ 715613 h 1684262"/>
              <a:gd name="connsiteX123" fmla="*/ 817635 w 1206769"/>
              <a:gd name="connsiteY123" fmla="*/ 708913 h 1684262"/>
              <a:gd name="connsiteX124" fmla="*/ 721084 w 1206769"/>
              <a:gd name="connsiteY124" fmla="*/ 657225 h 1684262"/>
              <a:gd name="connsiteX125" fmla="*/ 855767 w 1206769"/>
              <a:gd name="connsiteY125" fmla="*/ 715613 h 1684262"/>
              <a:gd name="connsiteX126" fmla="*/ 856244 w 1206769"/>
              <a:gd name="connsiteY126" fmla="*/ 715613 h 1684262"/>
              <a:gd name="connsiteX127" fmla="*/ 663458 w 1206769"/>
              <a:gd name="connsiteY127" fmla="*/ 722662 h 1684262"/>
              <a:gd name="connsiteX128" fmla="*/ 644408 w 1206769"/>
              <a:gd name="connsiteY128" fmla="*/ 807149 h 1684262"/>
              <a:gd name="connsiteX129" fmla="*/ 662981 w 1206769"/>
              <a:gd name="connsiteY129" fmla="*/ 723138 h 1684262"/>
              <a:gd name="connsiteX130" fmla="*/ 663458 w 1206769"/>
              <a:gd name="connsiteY130" fmla="*/ 722662 h 1684262"/>
              <a:gd name="connsiteX131" fmla="*/ 628882 w 1206769"/>
              <a:gd name="connsiteY131" fmla="*/ 753332 h 1684262"/>
              <a:gd name="connsiteX132" fmla="*/ 655742 w 1206769"/>
              <a:gd name="connsiteY132" fmla="*/ 726472 h 1684262"/>
              <a:gd name="connsiteX133" fmla="*/ 628406 w 1206769"/>
              <a:gd name="connsiteY133" fmla="*/ 753332 h 1684262"/>
              <a:gd name="connsiteX134" fmla="*/ 628882 w 1206769"/>
              <a:gd name="connsiteY134" fmla="*/ 753332 h 1684262"/>
              <a:gd name="connsiteX135" fmla="*/ 771090 w 1206769"/>
              <a:gd name="connsiteY135" fmla="*/ 757237 h 1684262"/>
              <a:gd name="connsiteX136" fmla="*/ 690318 w 1206769"/>
              <a:gd name="connsiteY136" fmla="*/ 822579 h 1684262"/>
              <a:gd name="connsiteX137" fmla="*/ 770614 w 1206769"/>
              <a:gd name="connsiteY137" fmla="*/ 757237 h 1684262"/>
              <a:gd name="connsiteX138" fmla="*/ 771090 w 1206769"/>
              <a:gd name="connsiteY138" fmla="*/ 757237 h 1684262"/>
              <a:gd name="connsiteX139" fmla="*/ 759565 w 1206769"/>
              <a:gd name="connsiteY139" fmla="*/ 538162 h 1684262"/>
              <a:gd name="connsiteX140" fmla="*/ 851767 w 1206769"/>
              <a:gd name="connsiteY140" fmla="*/ 480536 h 1684262"/>
              <a:gd name="connsiteX141" fmla="*/ 759089 w 1206769"/>
              <a:gd name="connsiteY141" fmla="*/ 538067 h 1684262"/>
              <a:gd name="connsiteX142" fmla="*/ 759565 w 1206769"/>
              <a:gd name="connsiteY142" fmla="*/ 538162 h 1684262"/>
              <a:gd name="connsiteX143" fmla="*/ 877961 w 1206769"/>
              <a:gd name="connsiteY143" fmla="*/ 342138 h 1684262"/>
              <a:gd name="connsiteX144" fmla="*/ 812619 w 1206769"/>
              <a:gd name="connsiteY144" fmla="*/ 442055 h 1684262"/>
              <a:gd name="connsiteX145" fmla="*/ 877961 w 1206769"/>
              <a:gd name="connsiteY145" fmla="*/ 342138 h 1684262"/>
              <a:gd name="connsiteX146" fmla="*/ 681841 w 1206769"/>
              <a:gd name="connsiteY146" fmla="*/ 323088 h 1684262"/>
              <a:gd name="connsiteX147" fmla="*/ 758803 w 1206769"/>
              <a:gd name="connsiteY147" fmla="*/ 430816 h 1684262"/>
              <a:gd name="connsiteX148" fmla="*/ 643455 w 1206769"/>
              <a:gd name="connsiteY148" fmla="*/ 396145 h 1684262"/>
              <a:gd name="connsiteX149" fmla="*/ 639550 w 1206769"/>
              <a:gd name="connsiteY149" fmla="*/ 438436 h 1684262"/>
              <a:gd name="connsiteX150" fmla="*/ 682127 w 1206769"/>
              <a:gd name="connsiteY150" fmla="*/ 323088 h 1684262"/>
              <a:gd name="connsiteX151" fmla="*/ 681841 w 1206769"/>
              <a:gd name="connsiteY151" fmla="*/ 323088 h 1684262"/>
              <a:gd name="connsiteX152" fmla="*/ 351323 w 1206769"/>
              <a:gd name="connsiteY152" fmla="*/ 219361 h 1684262"/>
              <a:gd name="connsiteX153" fmla="*/ 383994 w 1206769"/>
              <a:gd name="connsiteY153" fmla="*/ 183070 h 1684262"/>
              <a:gd name="connsiteX154" fmla="*/ 403711 w 1206769"/>
              <a:gd name="connsiteY154" fmla="*/ 175069 h 1684262"/>
              <a:gd name="connsiteX155" fmla="*/ 411331 w 1206769"/>
              <a:gd name="connsiteY155" fmla="*/ 176117 h 1684262"/>
              <a:gd name="connsiteX156" fmla="*/ 569351 w 1206769"/>
              <a:gd name="connsiteY156" fmla="*/ 242792 h 1684262"/>
              <a:gd name="connsiteX157" fmla="*/ 569922 w 1206769"/>
              <a:gd name="connsiteY157" fmla="*/ 242792 h 1684262"/>
              <a:gd name="connsiteX158" fmla="*/ 558873 w 1206769"/>
              <a:gd name="connsiteY158" fmla="*/ 299942 h 1684262"/>
              <a:gd name="connsiteX159" fmla="*/ 351609 w 1206769"/>
              <a:gd name="connsiteY159" fmla="*/ 219075 h 1684262"/>
              <a:gd name="connsiteX160" fmla="*/ 351323 w 1206769"/>
              <a:gd name="connsiteY160" fmla="*/ 219361 h 1684262"/>
              <a:gd name="connsiteX161" fmla="*/ 470767 w 1206769"/>
              <a:gd name="connsiteY161" fmla="*/ 361188 h 1684262"/>
              <a:gd name="connsiteX162" fmla="*/ 566874 w 1206769"/>
              <a:gd name="connsiteY162" fmla="*/ 503396 h 1684262"/>
              <a:gd name="connsiteX163" fmla="*/ 470767 w 1206769"/>
              <a:gd name="connsiteY163" fmla="*/ 361188 h 1684262"/>
              <a:gd name="connsiteX164" fmla="*/ 632216 w 1206769"/>
              <a:gd name="connsiteY164" fmla="*/ 453485 h 1684262"/>
              <a:gd name="connsiteX165" fmla="*/ 699367 w 1206769"/>
              <a:gd name="connsiteY165" fmla="*/ 515112 h 1684262"/>
              <a:gd name="connsiteX166" fmla="*/ 759089 w 1206769"/>
              <a:gd name="connsiteY166" fmla="*/ 438055 h 1684262"/>
              <a:gd name="connsiteX167" fmla="*/ 678317 w 1206769"/>
              <a:gd name="connsiteY167" fmla="*/ 611029 h 1684262"/>
              <a:gd name="connsiteX168" fmla="*/ 640217 w 1206769"/>
              <a:gd name="connsiteY168" fmla="*/ 587978 h 1684262"/>
              <a:gd name="connsiteX169" fmla="*/ 632216 w 1206769"/>
              <a:gd name="connsiteY169" fmla="*/ 453581 h 1684262"/>
              <a:gd name="connsiteX170" fmla="*/ 632216 w 1206769"/>
              <a:gd name="connsiteY170" fmla="*/ 453485 h 1684262"/>
              <a:gd name="connsiteX171" fmla="*/ 686032 w 1206769"/>
              <a:gd name="connsiteY171" fmla="*/ 837819 h 1684262"/>
              <a:gd name="connsiteX172" fmla="*/ 628310 w 1206769"/>
              <a:gd name="connsiteY172" fmla="*/ 930116 h 1684262"/>
              <a:gd name="connsiteX173" fmla="*/ 686032 w 1206769"/>
              <a:gd name="connsiteY173" fmla="*/ 837914 h 1684262"/>
              <a:gd name="connsiteX174" fmla="*/ 686032 w 1206769"/>
              <a:gd name="connsiteY174" fmla="*/ 837819 h 1684262"/>
              <a:gd name="connsiteX175" fmla="*/ 743658 w 1206769"/>
              <a:gd name="connsiteY175" fmla="*/ 1291400 h 1684262"/>
              <a:gd name="connsiteX176" fmla="*/ 547634 w 1206769"/>
              <a:gd name="connsiteY176" fmla="*/ 1206818 h 1684262"/>
              <a:gd name="connsiteX177" fmla="*/ 573446 w 1206769"/>
              <a:gd name="connsiteY177" fmla="*/ 1222439 h 1684262"/>
              <a:gd name="connsiteX178" fmla="*/ 603450 w 1206769"/>
              <a:gd name="connsiteY178" fmla="*/ 1227487 h 1684262"/>
              <a:gd name="connsiteX179" fmla="*/ 743658 w 1206769"/>
              <a:gd name="connsiteY179" fmla="*/ 1291495 h 1684262"/>
              <a:gd name="connsiteX180" fmla="*/ 743658 w 1206769"/>
              <a:gd name="connsiteY180" fmla="*/ 1291400 h 1684262"/>
              <a:gd name="connsiteX181" fmla="*/ 578399 w 1206769"/>
              <a:gd name="connsiteY181" fmla="*/ 945452 h 1684262"/>
              <a:gd name="connsiteX182" fmla="*/ 689842 w 1206769"/>
              <a:gd name="connsiteY182" fmla="*/ 1122236 h 1684262"/>
              <a:gd name="connsiteX183" fmla="*/ 578399 w 1206769"/>
              <a:gd name="connsiteY183" fmla="*/ 945547 h 1684262"/>
              <a:gd name="connsiteX184" fmla="*/ 578399 w 1206769"/>
              <a:gd name="connsiteY184" fmla="*/ 945452 h 1684262"/>
              <a:gd name="connsiteX185" fmla="*/ 351609 w 1206769"/>
              <a:gd name="connsiteY185" fmla="*/ 1045464 h 1684262"/>
              <a:gd name="connsiteX186" fmla="*/ 382375 w 1206769"/>
              <a:gd name="connsiteY186" fmla="*/ 887825 h 1684262"/>
              <a:gd name="connsiteX187" fmla="*/ 351609 w 1206769"/>
              <a:gd name="connsiteY187" fmla="*/ 1045559 h 1684262"/>
              <a:gd name="connsiteX188" fmla="*/ 351609 w 1206769"/>
              <a:gd name="connsiteY188" fmla="*/ 1045464 h 1684262"/>
              <a:gd name="connsiteX189" fmla="*/ 420761 w 1206769"/>
              <a:gd name="connsiteY189" fmla="*/ 1018413 h 1684262"/>
              <a:gd name="connsiteX190" fmla="*/ 605260 w 1206769"/>
              <a:gd name="connsiteY190" fmla="*/ 1180338 h 1684262"/>
              <a:gd name="connsiteX191" fmla="*/ 420761 w 1206769"/>
              <a:gd name="connsiteY191" fmla="*/ 1018413 h 1684262"/>
              <a:gd name="connsiteX192" fmla="*/ 366944 w 1206769"/>
              <a:gd name="connsiteY192" fmla="*/ 1414272 h 1684262"/>
              <a:gd name="connsiteX193" fmla="*/ 597640 w 1206769"/>
              <a:gd name="connsiteY193" fmla="*/ 1460468 h 1684262"/>
              <a:gd name="connsiteX194" fmla="*/ 366944 w 1206769"/>
              <a:gd name="connsiteY194" fmla="*/ 1414463 h 1684262"/>
              <a:gd name="connsiteX195" fmla="*/ 366944 w 1206769"/>
              <a:gd name="connsiteY195" fmla="*/ 1414272 h 1684262"/>
              <a:gd name="connsiteX196" fmla="*/ 536108 w 1206769"/>
              <a:gd name="connsiteY196" fmla="*/ 1644968 h 1684262"/>
              <a:gd name="connsiteX197" fmla="*/ 498008 w 1206769"/>
              <a:gd name="connsiteY197" fmla="*/ 1625918 h 1684262"/>
              <a:gd name="connsiteX198" fmla="*/ 471148 w 1206769"/>
              <a:gd name="connsiteY198" fmla="*/ 1618202 h 1684262"/>
              <a:gd name="connsiteX199" fmla="*/ 471148 w 1206769"/>
              <a:gd name="connsiteY199" fmla="*/ 1664399 h 1684262"/>
              <a:gd name="connsiteX200" fmla="*/ 401901 w 1206769"/>
              <a:gd name="connsiteY200" fmla="*/ 1579817 h 1684262"/>
              <a:gd name="connsiteX201" fmla="*/ 536108 w 1206769"/>
              <a:gd name="connsiteY201" fmla="*/ 1645158 h 1684262"/>
              <a:gd name="connsiteX202" fmla="*/ 536108 w 1206769"/>
              <a:gd name="connsiteY202" fmla="*/ 1644968 h 1684262"/>
              <a:gd name="connsiteX203" fmla="*/ 616785 w 1206769"/>
              <a:gd name="connsiteY203" fmla="*/ 1564196 h 1684262"/>
              <a:gd name="connsiteX204" fmla="*/ 555349 w 1206769"/>
              <a:gd name="connsiteY204" fmla="*/ 1541145 h 1684262"/>
              <a:gd name="connsiteX205" fmla="*/ 638597 w 1206769"/>
              <a:gd name="connsiteY205" fmla="*/ 1493520 h 1684262"/>
              <a:gd name="connsiteX206" fmla="*/ 739848 w 1206769"/>
              <a:gd name="connsiteY206" fmla="*/ 1525715 h 1684262"/>
              <a:gd name="connsiteX207" fmla="*/ 616785 w 1206769"/>
              <a:gd name="connsiteY207" fmla="*/ 1564386 h 1684262"/>
              <a:gd name="connsiteX208" fmla="*/ 616785 w 1206769"/>
              <a:gd name="connsiteY208" fmla="*/ 1564196 h 1684262"/>
              <a:gd name="connsiteX209" fmla="*/ 752231 w 1206769"/>
              <a:gd name="connsiteY209" fmla="*/ 1664779 h 1684262"/>
              <a:gd name="connsiteX210" fmla="*/ 739658 w 1206769"/>
              <a:gd name="connsiteY210" fmla="*/ 1664779 h 1684262"/>
              <a:gd name="connsiteX211" fmla="*/ 731180 w 1206769"/>
              <a:gd name="connsiteY211" fmla="*/ 1664779 h 1684262"/>
              <a:gd name="connsiteX212" fmla="*/ 727561 w 1206769"/>
              <a:gd name="connsiteY212" fmla="*/ 1664779 h 1684262"/>
              <a:gd name="connsiteX213" fmla="*/ 713750 w 1206769"/>
              <a:gd name="connsiteY213" fmla="*/ 1666780 h 1684262"/>
              <a:gd name="connsiteX214" fmla="*/ 704225 w 1206769"/>
              <a:gd name="connsiteY214" fmla="*/ 1665256 h 1684262"/>
              <a:gd name="connsiteX215" fmla="*/ 705558 w 1206769"/>
              <a:gd name="connsiteY215" fmla="*/ 1667733 h 1684262"/>
              <a:gd name="connsiteX216" fmla="*/ 790045 w 1206769"/>
              <a:gd name="connsiteY216" fmla="*/ 1610106 h 1684262"/>
              <a:gd name="connsiteX217" fmla="*/ 752231 w 1206769"/>
              <a:gd name="connsiteY217" fmla="*/ 1664970 h 1684262"/>
              <a:gd name="connsiteX218" fmla="*/ 752231 w 1206769"/>
              <a:gd name="connsiteY218" fmla="*/ 1664779 h 1684262"/>
              <a:gd name="connsiteX219" fmla="*/ 857863 w 1206769"/>
              <a:gd name="connsiteY219" fmla="*/ 1591056 h 1684262"/>
              <a:gd name="connsiteX220" fmla="*/ 838813 w 1206769"/>
              <a:gd name="connsiteY220" fmla="*/ 1568958 h 1684262"/>
              <a:gd name="connsiteX221" fmla="*/ 836146 w 1206769"/>
              <a:gd name="connsiteY221" fmla="*/ 1564291 h 1684262"/>
              <a:gd name="connsiteX222" fmla="*/ 955179 w 1206769"/>
              <a:gd name="connsiteY222" fmla="*/ 1500720 h 1684262"/>
              <a:gd name="connsiteX223" fmla="*/ 1066493 w 1206769"/>
              <a:gd name="connsiteY223" fmla="*/ 1492065 h 1684262"/>
              <a:gd name="connsiteX224" fmla="*/ 857863 w 1206769"/>
              <a:gd name="connsiteY224" fmla="*/ 1591247 h 1684262"/>
              <a:gd name="connsiteX225" fmla="*/ 857863 w 1206769"/>
              <a:gd name="connsiteY225" fmla="*/ 1591056 h 1684262"/>
              <a:gd name="connsiteX226" fmla="*/ 1054979 w 1206769"/>
              <a:gd name="connsiteY226" fmla="*/ 1445037 h 1684262"/>
              <a:gd name="connsiteX227" fmla="*/ 916632 w 1206769"/>
              <a:gd name="connsiteY227" fmla="*/ 1468184 h 1684262"/>
              <a:gd name="connsiteX228" fmla="*/ 1028170 w 1206769"/>
              <a:gd name="connsiteY228" fmla="*/ 1445228 h 1684262"/>
              <a:gd name="connsiteX229" fmla="*/ 1054979 w 1206769"/>
              <a:gd name="connsiteY229" fmla="*/ 1445037 h 1684262"/>
              <a:gd name="connsiteX230" fmla="*/ 862816 w 1206769"/>
              <a:gd name="connsiteY230" fmla="*/ 1410462 h 1684262"/>
              <a:gd name="connsiteX231" fmla="*/ 647551 w 1206769"/>
              <a:gd name="connsiteY231" fmla="*/ 1448562 h 1684262"/>
              <a:gd name="connsiteX232" fmla="*/ 862816 w 1206769"/>
              <a:gd name="connsiteY232" fmla="*/ 1410653 h 1684262"/>
              <a:gd name="connsiteX233" fmla="*/ 862816 w 1206769"/>
              <a:gd name="connsiteY233" fmla="*/ 1410462 h 1684262"/>
              <a:gd name="connsiteX234" fmla="*/ 689842 w 1206769"/>
              <a:gd name="connsiteY234" fmla="*/ 1391412 h 1684262"/>
              <a:gd name="connsiteX235" fmla="*/ 924347 w 1206769"/>
              <a:gd name="connsiteY235" fmla="*/ 1306830 h 1684262"/>
              <a:gd name="connsiteX236" fmla="*/ 689842 w 1206769"/>
              <a:gd name="connsiteY236" fmla="*/ 1391412 h 1684262"/>
              <a:gd name="connsiteX237" fmla="*/ 1162663 w 1206769"/>
              <a:gd name="connsiteY237" fmla="*/ 1057085 h 1684262"/>
              <a:gd name="connsiteX238" fmla="*/ 1148756 w 1206769"/>
              <a:gd name="connsiteY238" fmla="*/ 1134428 h 1684262"/>
              <a:gd name="connsiteX239" fmla="*/ 1066841 w 1206769"/>
              <a:gd name="connsiteY239" fmla="*/ 1139762 h 1684262"/>
              <a:gd name="connsiteX240" fmla="*/ 1035790 w 1206769"/>
              <a:gd name="connsiteY240" fmla="*/ 1087755 h 1684262"/>
              <a:gd name="connsiteX241" fmla="*/ 1162663 w 1206769"/>
              <a:gd name="connsiteY241" fmla="*/ 1057085 h 1684262"/>
              <a:gd name="connsiteX242" fmla="*/ 987913 w 1206769"/>
              <a:gd name="connsiteY242" fmla="*/ 1181170 h 1684262"/>
              <a:gd name="connsiteX243" fmla="*/ 958923 w 1206769"/>
              <a:gd name="connsiteY243" fmla="*/ 1264444 h 1684262"/>
              <a:gd name="connsiteX244" fmla="*/ 905107 w 1206769"/>
              <a:gd name="connsiteY244" fmla="*/ 1118330 h 1684262"/>
              <a:gd name="connsiteX245" fmla="*/ 987913 w 1206769"/>
              <a:gd name="connsiteY245"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329797 w 1206769"/>
              <a:gd name="connsiteY73" fmla="*/ 1549622 h 1684262"/>
              <a:gd name="connsiteX74" fmla="*/ 255883 w 1206769"/>
              <a:gd name="connsiteY74" fmla="*/ 1502664 h 1684262"/>
              <a:gd name="connsiteX75" fmla="*/ 255883 w 1206769"/>
              <a:gd name="connsiteY75" fmla="*/ 1502664 h 1684262"/>
              <a:gd name="connsiteX76" fmla="*/ 239976 w 1206769"/>
              <a:gd name="connsiteY76" fmla="*/ 1484281 h 1684262"/>
              <a:gd name="connsiteX77" fmla="*/ 203495 w 1206769"/>
              <a:gd name="connsiteY77" fmla="*/ 1484281 h 1684262"/>
              <a:gd name="connsiteX78" fmla="*/ 187303 w 1206769"/>
              <a:gd name="connsiteY78" fmla="*/ 1499140 h 1684262"/>
              <a:gd name="connsiteX79" fmla="*/ 490674 w 1206769"/>
              <a:gd name="connsiteY79" fmla="*/ 1673352 h 1684262"/>
              <a:gd name="connsiteX80" fmla="*/ 757374 w 1206769"/>
              <a:gd name="connsiteY80" fmla="*/ 1682401 h 1684262"/>
              <a:gd name="connsiteX81" fmla="*/ 988070 w 1206769"/>
              <a:gd name="connsiteY81" fmla="*/ 1594485 h 1684262"/>
              <a:gd name="connsiteX82" fmla="*/ 1152566 w 1206769"/>
              <a:gd name="connsiteY82" fmla="*/ 1394460 h 1684262"/>
              <a:gd name="connsiteX83" fmla="*/ 918822 w 1206769"/>
              <a:gd name="connsiteY83" fmla="*/ 1363507 h 1684262"/>
              <a:gd name="connsiteX84" fmla="*/ 802904 w 1206769"/>
              <a:gd name="connsiteY84" fmla="*/ 1350454 h 1684262"/>
              <a:gd name="connsiteX85" fmla="*/ 841956 w 1206769"/>
              <a:gd name="connsiteY85" fmla="*/ 1326547 h 1684262"/>
              <a:gd name="connsiteX86" fmla="*/ 1018286 w 1206769"/>
              <a:gd name="connsiteY86" fmla="*/ 1315425 h 1684262"/>
              <a:gd name="connsiteX87" fmla="*/ 980354 w 1206769"/>
              <a:gd name="connsiteY87" fmla="*/ 1268921 h 1684262"/>
              <a:gd name="connsiteX88" fmla="*/ 1091488 w 1206769"/>
              <a:gd name="connsiteY88" fmla="*/ 1221043 h 1684262"/>
              <a:gd name="connsiteX89" fmla="*/ 911203 w 1206769"/>
              <a:gd name="connsiteY89" fmla="*/ 1022890 h 1684262"/>
              <a:gd name="connsiteX90" fmla="*/ 1193429 w 1206769"/>
              <a:gd name="connsiteY90" fmla="*/ 899446 h 1684262"/>
              <a:gd name="connsiteX91" fmla="*/ 759089 w 1206769"/>
              <a:gd name="connsiteY91" fmla="*/ 61246 h 1684262"/>
              <a:gd name="connsiteX92" fmla="*/ 720989 w 1206769"/>
              <a:gd name="connsiteY92" fmla="*/ 145828 h 1684262"/>
              <a:gd name="connsiteX93" fmla="*/ 759089 w 1206769"/>
              <a:gd name="connsiteY93" fmla="*/ 61436 h 1684262"/>
              <a:gd name="connsiteX94" fmla="*/ 759089 w 1206769"/>
              <a:gd name="connsiteY94" fmla="*/ 61246 h 1684262"/>
              <a:gd name="connsiteX95" fmla="*/ 363611 w 1206769"/>
              <a:gd name="connsiteY95" fmla="*/ 545783 h 1684262"/>
              <a:gd name="connsiteX96" fmla="*/ 348275 w 1206769"/>
              <a:gd name="connsiteY96" fmla="*/ 553498 h 1684262"/>
              <a:gd name="connsiteX97" fmla="*/ 363611 w 1206769"/>
              <a:gd name="connsiteY97" fmla="*/ 545783 h 1684262"/>
              <a:gd name="connsiteX98" fmla="*/ 232451 w 1206769"/>
              <a:gd name="connsiteY98" fmla="*/ 523113 h 1684262"/>
              <a:gd name="connsiteX99" fmla="*/ 254694 w 1206769"/>
              <a:gd name="connsiteY99" fmla="*/ 664096 h 1684262"/>
              <a:gd name="connsiteX100" fmla="*/ 232451 w 1206769"/>
              <a:gd name="connsiteY100" fmla="*/ 523113 h 1684262"/>
              <a:gd name="connsiteX101" fmla="*/ 340084 w 1206769"/>
              <a:gd name="connsiteY101" fmla="*/ 692277 h 1684262"/>
              <a:gd name="connsiteX102" fmla="*/ 470767 w 1206769"/>
              <a:gd name="connsiteY102" fmla="*/ 684562 h 1684262"/>
              <a:gd name="connsiteX103" fmla="*/ 340084 w 1206769"/>
              <a:gd name="connsiteY103" fmla="*/ 691896 h 1684262"/>
              <a:gd name="connsiteX104" fmla="*/ 340084 w 1206769"/>
              <a:gd name="connsiteY104" fmla="*/ 692277 h 1684262"/>
              <a:gd name="connsiteX105" fmla="*/ 382375 w 1206769"/>
              <a:gd name="connsiteY105" fmla="*/ 615410 h 1684262"/>
              <a:gd name="connsiteX106" fmla="*/ 516868 w 1206769"/>
              <a:gd name="connsiteY106" fmla="*/ 688372 h 1684262"/>
              <a:gd name="connsiteX107" fmla="*/ 382661 w 1206769"/>
              <a:gd name="connsiteY107" fmla="*/ 615029 h 1684262"/>
              <a:gd name="connsiteX108" fmla="*/ 382375 w 1206769"/>
              <a:gd name="connsiteY108" fmla="*/ 615410 h 1684262"/>
              <a:gd name="connsiteX109" fmla="*/ 201400 w 1206769"/>
              <a:gd name="connsiteY109" fmla="*/ 907542 h 1684262"/>
              <a:gd name="connsiteX110" fmla="*/ 163300 w 1206769"/>
              <a:gd name="connsiteY110" fmla="*/ 838295 h 1684262"/>
              <a:gd name="connsiteX111" fmla="*/ 201686 w 1206769"/>
              <a:gd name="connsiteY111" fmla="*/ 907161 h 1684262"/>
              <a:gd name="connsiteX112" fmla="*/ 201400 w 1206769"/>
              <a:gd name="connsiteY112" fmla="*/ 907542 h 1684262"/>
              <a:gd name="connsiteX113" fmla="*/ 97811 w 1206769"/>
              <a:gd name="connsiteY113" fmla="*/ 1285557 h 1684262"/>
              <a:gd name="connsiteX114" fmla="*/ 123279 w 1206769"/>
              <a:gd name="connsiteY114" fmla="*/ 1264178 h 1684262"/>
              <a:gd name="connsiteX115" fmla="*/ 231975 w 1206769"/>
              <a:gd name="connsiteY115" fmla="*/ 1341501 h 1684262"/>
              <a:gd name="connsiteX116" fmla="*/ 97811 w 1206769"/>
              <a:gd name="connsiteY116" fmla="*/ 1285557 h 1684262"/>
              <a:gd name="connsiteX117" fmla="*/ 232928 w 1206769"/>
              <a:gd name="connsiteY117" fmla="*/ 1376077 h 1684262"/>
              <a:gd name="connsiteX118" fmla="*/ 279029 w 1206769"/>
              <a:gd name="connsiteY118" fmla="*/ 1379887 h 1684262"/>
              <a:gd name="connsiteX119" fmla="*/ 232451 w 1206769"/>
              <a:gd name="connsiteY119" fmla="*/ 1376077 h 1684262"/>
              <a:gd name="connsiteX120" fmla="*/ 232928 w 1206769"/>
              <a:gd name="connsiteY120" fmla="*/ 1376077 h 1684262"/>
              <a:gd name="connsiteX121" fmla="*/ 856244 w 1206769"/>
              <a:gd name="connsiteY121" fmla="*/ 715613 h 1684262"/>
              <a:gd name="connsiteX122" fmla="*/ 817635 w 1206769"/>
              <a:gd name="connsiteY122" fmla="*/ 708913 h 1684262"/>
              <a:gd name="connsiteX123" fmla="*/ 721084 w 1206769"/>
              <a:gd name="connsiteY123" fmla="*/ 657225 h 1684262"/>
              <a:gd name="connsiteX124" fmla="*/ 855767 w 1206769"/>
              <a:gd name="connsiteY124" fmla="*/ 715613 h 1684262"/>
              <a:gd name="connsiteX125" fmla="*/ 856244 w 1206769"/>
              <a:gd name="connsiteY125" fmla="*/ 715613 h 1684262"/>
              <a:gd name="connsiteX126" fmla="*/ 663458 w 1206769"/>
              <a:gd name="connsiteY126" fmla="*/ 722662 h 1684262"/>
              <a:gd name="connsiteX127" fmla="*/ 644408 w 1206769"/>
              <a:gd name="connsiteY127" fmla="*/ 807149 h 1684262"/>
              <a:gd name="connsiteX128" fmla="*/ 662981 w 1206769"/>
              <a:gd name="connsiteY128" fmla="*/ 723138 h 1684262"/>
              <a:gd name="connsiteX129" fmla="*/ 663458 w 1206769"/>
              <a:gd name="connsiteY129" fmla="*/ 722662 h 1684262"/>
              <a:gd name="connsiteX130" fmla="*/ 628882 w 1206769"/>
              <a:gd name="connsiteY130" fmla="*/ 753332 h 1684262"/>
              <a:gd name="connsiteX131" fmla="*/ 655742 w 1206769"/>
              <a:gd name="connsiteY131" fmla="*/ 726472 h 1684262"/>
              <a:gd name="connsiteX132" fmla="*/ 628406 w 1206769"/>
              <a:gd name="connsiteY132" fmla="*/ 753332 h 1684262"/>
              <a:gd name="connsiteX133" fmla="*/ 628882 w 1206769"/>
              <a:gd name="connsiteY133" fmla="*/ 753332 h 1684262"/>
              <a:gd name="connsiteX134" fmla="*/ 771090 w 1206769"/>
              <a:gd name="connsiteY134" fmla="*/ 757237 h 1684262"/>
              <a:gd name="connsiteX135" fmla="*/ 690318 w 1206769"/>
              <a:gd name="connsiteY135" fmla="*/ 822579 h 1684262"/>
              <a:gd name="connsiteX136" fmla="*/ 770614 w 1206769"/>
              <a:gd name="connsiteY136" fmla="*/ 757237 h 1684262"/>
              <a:gd name="connsiteX137" fmla="*/ 771090 w 1206769"/>
              <a:gd name="connsiteY137" fmla="*/ 757237 h 1684262"/>
              <a:gd name="connsiteX138" fmla="*/ 759565 w 1206769"/>
              <a:gd name="connsiteY138" fmla="*/ 538162 h 1684262"/>
              <a:gd name="connsiteX139" fmla="*/ 851767 w 1206769"/>
              <a:gd name="connsiteY139" fmla="*/ 480536 h 1684262"/>
              <a:gd name="connsiteX140" fmla="*/ 759089 w 1206769"/>
              <a:gd name="connsiteY140" fmla="*/ 538067 h 1684262"/>
              <a:gd name="connsiteX141" fmla="*/ 759565 w 1206769"/>
              <a:gd name="connsiteY141" fmla="*/ 538162 h 1684262"/>
              <a:gd name="connsiteX142" fmla="*/ 877961 w 1206769"/>
              <a:gd name="connsiteY142" fmla="*/ 342138 h 1684262"/>
              <a:gd name="connsiteX143" fmla="*/ 812619 w 1206769"/>
              <a:gd name="connsiteY143" fmla="*/ 442055 h 1684262"/>
              <a:gd name="connsiteX144" fmla="*/ 877961 w 1206769"/>
              <a:gd name="connsiteY144" fmla="*/ 342138 h 1684262"/>
              <a:gd name="connsiteX145" fmla="*/ 681841 w 1206769"/>
              <a:gd name="connsiteY145" fmla="*/ 323088 h 1684262"/>
              <a:gd name="connsiteX146" fmla="*/ 758803 w 1206769"/>
              <a:gd name="connsiteY146" fmla="*/ 430816 h 1684262"/>
              <a:gd name="connsiteX147" fmla="*/ 643455 w 1206769"/>
              <a:gd name="connsiteY147" fmla="*/ 396145 h 1684262"/>
              <a:gd name="connsiteX148" fmla="*/ 639550 w 1206769"/>
              <a:gd name="connsiteY148" fmla="*/ 438436 h 1684262"/>
              <a:gd name="connsiteX149" fmla="*/ 682127 w 1206769"/>
              <a:gd name="connsiteY149" fmla="*/ 323088 h 1684262"/>
              <a:gd name="connsiteX150" fmla="*/ 681841 w 1206769"/>
              <a:gd name="connsiteY150" fmla="*/ 323088 h 1684262"/>
              <a:gd name="connsiteX151" fmla="*/ 351323 w 1206769"/>
              <a:gd name="connsiteY151" fmla="*/ 219361 h 1684262"/>
              <a:gd name="connsiteX152" fmla="*/ 383994 w 1206769"/>
              <a:gd name="connsiteY152" fmla="*/ 183070 h 1684262"/>
              <a:gd name="connsiteX153" fmla="*/ 403711 w 1206769"/>
              <a:gd name="connsiteY153" fmla="*/ 175069 h 1684262"/>
              <a:gd name="connsiteX154" fmla="*/ 411331 w 1206769"/>
              <a:gd name="connsiteY154" fmla="*/ 176117 h 1684262"/>
              <a:gd name="connsiteX155" fmla="*/ 569351 w 1206769"/>
              <a:gd name="connsiteY155" fmla="*/ 242792 h 1684262"/>
              <a:gd name="connsiteX156" fmla="*/ 569922 w 1206769"/>
              <a:gd name="connsiteY156" fmla="*/ 242792 h 1684262"/>
              <a:gd name="connsiteX157" fmla="*/ 558873 w 1206769"/>
              <a:gd name="connsiteY157" fmla="*/ 299942 h 1684262"/>
              <a:gd name="connsiteX158" fmla="*/ 351609 w 1206769"/>
              <a:gd name="connsiteY158" fmla="*/ 219075 h 1684262"/>
              <a:gd name="connsiteX159" fmla="*/ 351323 w 1206769"/>
              <a:gd name="connsiteY159" fmla="*/ 219361 h 1684262"/>
              <a:gd name="connsiteX160" fmla="*/ 470767 w 1206769"/>
              <a:gd name="connsiteY160" fmla="*/ 361188 h 1684262"/>
              <a:gd name="connsiteX161" fmla="*/ 566874 w 1206769"/>
              <a:gd name="connsiteY161" fmla="*/ 503396 h 1684262"/>
              <a:gd name="connsiteX162" fmla="*/ 470767 w 1206769"/>
              <a:gd name="connsiteY162" fmla="*/ 361188 h 1684262"/>
              <a:gd name="connsiteX163" fmla="*/ 632216 w 1206769"/>
              <a:gd name="connsiteY163" fmla="*/ 453485 h 1684262"/>
              <a:gd name="connsiteX164" fmla="*/ 699367 w 1206769"/>
              <a:gd name="connsiteY164" fmla="*/ 515112 h 1684262"/>
              <a:gd name="connsiteX165" fmla="*/ 759089 w 1206769"/>
              <a:gd name="connsiteY165" fmla="*/ 438055 h 1684262"/>
              <a:gd name="connsiteX166" fmla="*/ 678317 w 1206769"/>
              <a:gd name="connsiteY166" fmla="*/ 611029 h 1684262"/>
              <a:gd name="connsiteX167" fmla="*/ 640217 w 1206769"/>
              <a:gd name="connsiteY167" fmla="*/ 587978 h 1684262"/>
              <a:gd name="connsiteX168" fmla="*/ 632216 w 1206769"/>
              <a:gd name="connsiteY168" fmla="*/ 453581 h 1684262"/>
              <a:gd name="connsiteX169" fmla="*/ 632216 w 1206769"/>
              <a:gd name="connsiteY169" fmla="*/ 453485 h 1684262"/>
              <a:gd name="connsiteX170" fmla="*/ 686032 w 1206769"/>
              <a:gd name="connsiteY170" fmla="*/ 837819 h 1684262"/>
              <a:gd name="connsiteX171" fmla="*/ 628310 w 1206769"/>
              <a:gd name="connsiteY171" fmla="*/ 930116 h 1684262"/>
              <a:gd name="connsiteX172" fmla="*/ 686032 w 1206769"/>
              <a:gd name="connsiteY172" fmla="*/ 837914 h 1684262"/>
              <a:gd name="connsiteX173" fmla="*/ 686032 w 1206769"/>
              <a:gd name="connsiteY173" fmla="*/ 837819 h 1684262"/>
              <a:gd name="connsiteX174" fmla="*/ 743658 w 1206769"/>
              <a:gd name="connsiteY174" fmla="*/ 1291400 h 1684262"/>
              <a:gd name="connsiteX175" fmla="*/ 547634 w 1206769"/>
              <a:gd name="connsiteY175" fmla="*/ 1206818 h 1684262"/>
              <a:gd name="connsiteX176" fmla="*/ 573446 w 1206769"/>
              <a:gd name="connsiteY176" fmla="*/ 1222439 h 1684262"/>
              <a:gd name="connsiteX177" fmla="*/ 603450 w 1206769"/>
              <a:gd name="connsiteY177" fmla="*/ 1227487 h 1684262"/>
              <a:gd name="connsiteX178" fmla="*/ 743658 w 1206769"/>
              <a:gd name="connsiteY178" fmla="*/ 1291495 h 1684262"/>
              <a:gd name="connsiteX179" fmla="*/ 743658 w 1206769"/>
              <a:gd name="connsiteY179" fmla="*/ 1291400 h 1684262"/>
              <a:gd name="connsiteX180" fmla="*/ 578399 w 1206769"/>
              <a:gd name="connsiteY180" fmla="*/ 945452 h 1684262"/>
              <a:gd name="connsiteX181" fmla="*/ 689842 w 1206769"/>
              <a:gd name="connsiteY181" fmla="*/ 1122236 h 1684262"/>
              <a:gd name="connsiteX182" fmla="*/ 578399 w 1206769"/>
              <a:gd name="connsiteY182" fmla="*/ 945547 h 1684262"/>
              <a:gd name="connsiteX183" fmla="*/ 578399 w 1206769"/>
              <a:gd name="connsiteY183" fmla="*/ 945452 h 1684262"/>
              <a:gd name="connsiteX184" fmla="*/ 351609 w 1206769"/>
              <a:gd name="connsiteY184" fmla="*/ 1045464 h 1684262"/>
              <a:gd name="connsiteX185" fmla="*/ 382375 w 1206769"/>
              <a:gd name="connsiteY185" fmla="*/ 887825 h 1684262"/>
              <a:gd name="connsiteX186" fmla="*/ 351609 w 1206769"/>
              <a:gd name="connsiteY186" fmla="*/ 1045559 h 1684262"/>
              <a:gd name="connsiteX187" fmla="*/ 351609 w 1206769"/>
              <a:gd name="connsiteY187" fmla="*/ 1045464 h 1684262"/>
              <a:gd name="connsiteX188" fmla="*/ 420761 w 1206769"/>
              <a:gd name="connsiteY188" fmla="*/ 1018413 h 1684262"/>
              <a:gd name="connsiteX189" fmla="*/ 605260 w 1206769"/>
              <a:gd name="connsiteY189" fmla="*/ 1180338 h 1684262"/>
              <a:gd name="connsiteX190" fmla="*/ 420761 w 1206769"/>
              <a:gd name="connsiteY190" fmla="*/ 1018413 h 1684262"/>
              <a:gd name="connsiteX191" fmla="*/ 366944 w 1206769"/>
              <a:gd name="connsiteY191" fmla="*/ 1414272 h 1684262"/>
              <a:gd name="connsiteX192" fmla="*/ 597640 w 1206769"/>
              <a:gd name="connsiteY192" fmla="*/ 1460468 h 1684262"/>
              <a:gd name="connsiteX193" fmla="*/ 366944 w 1206769"/>
              <a:gd name="connsiteY193" fmla="*/ 1414463 h 1684262"/>
              <a:gd name="connsiteX194" fmla="*/ 366944 w 1206769"/>
              <a:gd name="connsiteY194" fmla="*/ 1414272 h 1684262"/>
              <a:gd name="connsiteX195" fmla="*/ 536108 w 1206769"/>
              <a:gd name="connsiteY195" fmla="*/ 1644968 h 1684262"/>
              <a:gd name="connsiteX196" fmla="*/ 498008 w 1206769"/>
              <a:gd name="connsiteY196" fmla="*/ 1625918 h 1684262"/>
              <a:gd name="connsiteX197" fmla="*/ 471148 w 1206769"/>
              <a:gd name="connsiteY197" fmla="*/ 1618202 h 1684262"/>
              <a:gd name="connsiteX198" fmla="*/ 471148 w 1206769"/>
              <a:gd name="connsiteY198" fmla="*/ 1664399 h 1684262"/>
              <a:gd name="connsiteX199" fmla="*/ 401901 w 1206769"/>
              <a:gd name="connsiteY199" fmla="*/ 1579817 h 1684262"/>
              <a:gd name="connsiteX200" fmla="*/ 536108 w 1206769"/>
              <a:gd name="connsiteY200" fmla="*/ 1645158 h 1684262"/>
              <a:gd name="connsiteX201" fmla="*/ 536108 w 1206769"/>
              <a:gd name="connsiteY201" fmla="*/ 1644968 h 1684262"/>
              <a:gd name="connsiteX202" fmla="*/ 616785 w 1206769"/>
              <a:gd name="connsiteY202" fmla="*/ 1564196 h 1684262"/>
              <a:gd name="connsiteX203" fmla="*/ 555349 w 1206769"/>
              <a:gd name="connsiteY203" fmla="*/ 1541145 h 1684262"/>
              <a:gd name="connsiteX204" fmla="*/ 638597 w 1206769"/>
              <a:gd name="connsiteY204" fmla="*/ 1493520 h 1684262"/>
              <a:gd name="connsiteX205" fmla="*/ 739848 w 1206769"/>
              <a:gd name="connsiteY205" fmla="*/ 1525715 h 1684262"/>
              <a:gd name="connsiteX206" fmla="*/ 616785 w 1206769"/>
              <a:gd name="connsiteY206" fmla="*/ 1564386 h 1684262"/>
              <a:gd name="connsiteX207" fmla="*/ 616785 w 1206769"/>
              <a:gd name="connsiteY207" fmla="*/ 1564196 h 1684262"/>
              <a:gd name="connsiteX208" fmla="*/ 752231 w 1206769"/>
              <a:gd name="connsiteY208" fmla="*/ 1664779 h 1684262"/>
              <a:gd name="connsiteX209" fmla="*/ 739658 w 1206769"/>
              <a:gd name="connsiteY209" fmla="*/ 1664779 h 1684262"/>
              <a:gd name="connsiteX210" fmla="*/ 731180 w 1206769"/>
              <a:gd name="connsiteY210" fmla="*/ 1664779 h 1684262"/>
              <a:gd name="connsiteX211" fmla="*/ 727561 w 1206769"/>
              <a:gd name="connsiteY211" fmla="*/ 1664779 h 1684262"/>
              <a:gd name="connsiteX212" fmla="*/ 713750 w 1206769"/>
              <a:gd name="connsiteY212" fmla="*/ 1666780 h 1684262"/>
              <a:gd name="connsiteX213" fmla="*/ 704225 w 1206769"/>
              <a:gd name="connsiteY213" fmla="*/ 1665256 h 1684262"/>
              <a:gd name="connsiteX214" fmla="*/ 705558 w 1206769"/>
              <a:gd name="connsiteY214" fmla="*/ 1667733 h 1684262"/>
              <a:gd name="connsiteX215" fmla="*/ 790045 w 1206769"/>
              <a:gd name="connsiteY215" fmla="*/ 1610106 h 1684262"/>
              <a:gd name="connsiteX216" fmla="*/ 752231 w 1206769"/>
              <a:gd name="connsiteY216" fmla="*/ 1664970 h 1684262"/>
              <a:gd name="connsiteX217" fmla="*/ 752231 w 1206769"/>
              <a:gd name="connsiteY217" fmla="*/ 1664779 h 1684262"/>
              <a:gd name="connsiteX218" fmla="*/ 857863 w 1206769"/>
              <a:gd name="connsiteY218" fmla="*/ 1591056 h 1684262"/>
              <a:gd name="connsiteX219" fmla="*/ 838813 w 1206769"/>
              <a:gd name="connsiteY219" fmla="*/ 1568958 h 1684262"/>
              <a:gd name="connsiteX220" fmla="*/ 836146 w 1206769"/>
              <a:gd name="connsiteY220" fmla="*/ 1564291 h 1684262"/>
              <a:gd name="connsiteX221" fmla="*/ 955179 w 1206769"/>
              <a:gd name="connsiteY221" fmla="*/ 1500720 h 1684262"/>
              <a:gd name="connsiteX222" fmla="*/ 1066493 w 1206769"/>
              <a:gd name="connsiteY222" fmla="*/ 1492065 h 1684262"/>
              <a:gd name="connsiteX223" fmla="*/ 857863 w 1206769"/>
              <a:gd name="connsiteY223" fmla="*/ 1591247 h 1684262"/>
              <a:gd name="connsiteX224" fmla="*/ 857863 w 1206769"/>
              <a:gd name="connsiteY224" fmla="*/ 1591056 h 1684262"/>
              <a:gd name="connsiteX225" fmla="*/ 1054979 w 1206769"/>
              <a:gd name="connsiteY225" fmla="*/ 1445037 h 1684262"/>
              <a:gd name="connsiteX226" fmla="*/ 916632 w 1206769"/>
              <a:gd name="connsiteY226" fmla="*/ 1468184 h 1684262"/>
              <a:gd name="connsiteX227" fmla="*/ 1028170 w 1206769"/>
              <a:gd name="connsiteY227" fmla="*/ 1445228 h 1684262"/>
              <a:gd name="connsiteX228" fmla="*/ 1054979 w 1206769"/>
              <a:gd name="connsiteY228" fmla="*/ 1445037 h 1684262"/>
              <a:gd name="connsiteX229" fmla="*/ 862816 w 1206769"/>
              <a:gd name="connsiteY229" fmla="*/ 1410462 h 1684262"/>
              <a:gd name="connsiteX230" fmla="*/ 647551 w 1206769"/>
              <a:gd name="connsiteY230" fmla="*/ 1448562 h 1684262"/>
              <a:gd name="connsiteX231" fmla="*/ 862816 w 1206769"/>
              <a:gd name="connsiteY231" fmla="*/ 1410653 h 1684262"/>
              <a:gd name="connsiteX232" fmla="*/ 862816 w 1206769"/>
              <a:gd name="connsiteY232" fmla="*/ 1410462 h 1684262"/>
              <a:gd name="connsiteX233" fmla="*/ 689842 w 1206769"/>
              <a:gd name="connsiteY233" fmla="*/ 1391412 h 1684262"/>
              <a:gd name="connsiteX234" fmla="*/ 924347 w 1206769"/>
              <a:gd name="connsiteY234" fmla="*/ 1306830 h 1684262"/>
              <a:gd name="connsiteX235" fmla="*/ 689842 w 1206769"/>
              <a:gd name="connsiteY235" fmla="*/ 1391412 h 1684262"/>
              <a:gd name="connsiteX236" fmla="*/ 1162663 w 1206769"/>
              <a:gd name="connsiteY236" fmla="*/ 1057085 h 1684262"/>
              <a:gd name="connsiteX237" fmla="*/ 1148756 w 1206769"/>
              <a:gd name="connsiteY237" fmla="*/ 1134428 h 1684262"/>
              <a:gd name="connsiteX238" fmla="*/ 1066841 w 1206769"/>
              <a:gd name="connsiteY238" fmla="*/ 1139762 h 1684262"/>
              <a:gd name="connsiteX239" fmla="*/ 1035790 w 1206769"/>
              <a:gd name="connsiteY239" fmla="*/ 1087755 h 1684262"/>
              <a:gd name="connsiteX240" fmla="*/ 1162663 w 1206769"/>
              <a:gd name="connsiteY240" fmla="*/ 1057085 h 1684262"/>
              <a:gd name="connsiteX241" fmla="*/ 987913 w 1206769"/>
              <a:gd name="connsiteY241" fmla="*/ 1181170 h 1684262"/>
              <a:gd name="connsiteX242" fmla="*/ 958923 w 1206769"/>
              <a:gd name="connsiteY242" fmla="*/ 1264444 h 1684262"/>
              <a:gd name="connsiteX243" fmla="*/ 905107 w 1206769"/>
              <a:gd name="connsiteY243" fmla="*/ 1118330 h 1684262"/>
              <a:gd name="connsiteX244" fmla="*/ 987913 w 1206769"/>
              <a:gd name="connsiteY244"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0738 w 1206769"/>
              <a:gd name="connsiteY15" fmla="*/ 677704 h 1684262"/>
              <a:gd name="connsiteX16" fmla="*/ 1005881 w 1206769"/>
              <a:gd name="connsiteY16" fmla="*/ 661511 h 1684262"/>
              <a:gd name="connsiteX17" fmla="*/ 1065794 w 1206769"/>
              <a:gd name="connsiteY17" fmla="*/ 651415 h 1684262"/>
              <a:gd name="connsiteX18" fmla="*/ 1073223 w 1206769"/>
              <a:gd name="connsiteY18" fmla="*/ 652653 h 1684262"/>
              <a:gd name="connsiteX19" fmla="*/ 1086272 w 1206769"/>
              <a:gd name="connsiteY19" fmla="*/ 660654 h 1684262"/>
              <a:gd name="connsiteX20" fmla="*/ 1102560 w 1206769"/>
              <a:gd name="connsiteY20" fmla="*/ 657701 h 1684262"/>
              <a:gd name="connsiteX21" fmla="*/ 739848 w 1206769"/>
              <a:gd name="connsiteY21" fmla="*/ 595694 h 1684262"/>
              <a:gd name="connsiteX22" fmla="*/ 716893 w 1206769"/>
              <a:gd name="connsiteY22" fmla="*/ 318992 h 1684262"/>
              <a:gd name="connsiteX23" fmla="*/ 920537 w 1206769"/>
              <a:gd name="connsiteY23" fmla="*/ 246031 h 1684262"/>
              <a:gd name="connsiteX24" fmla="*/ 682412 w 1206769"/>
              <a:gd name="connsiteY24" fmla="*/ 238316 h 1684262"/>
              <a:gd name="connsiteX25" fmla="*/ 928538 w 1206769"/>
              <a:gd name="connsiteY25" fmla="*/ 226790 h 1684262"/>
              <a:gd name="connsiteX26" fmla="*/ 720893 w 1206769"/>
              <a:gd name="connsiteY26" fmla="*/ 196025 h 1684262"/>
              <a:gd name="connsiteX27" fmla="*/ 736229 w 1206769"/>
              <a:gd name="connsiteY27" fmla="*/ 49911 h 1684262"/>
              <a:gd name="connsiteX28" fmla="*/ 663267 w 1206769"/>
              <a:gd name="connsiteY28" fmla="*/ 0 h 1684262"/>
              <a:gd name="connsiteX29" fmla="*/ 625167 w 1206769"/>
              <a:gd name="connsiteY29" fmla="*/ 103727 h 1684262"/>
              <a:gd name="connsiteX30" fmla="*/ 625167 w 1206769"/>
              <a:gd name="connsiteY30" fmla="*/ 288322 h 1684262"/>
              <a:gd name="connsiteX31" fmla="*/ 336845 w 1206769"/>
              <a:gd name="connsiteY31" fmla="*/ 261366 h 1684262"/>
              <a:gd name="connsiteX32" fmla="*/ 367611 w 1206769"/>
              <a:gd name="connsiteY32" fmla="*/ 307467 h 1684262"/>
              <a:gd name="connsiteX33" fmla="*/ 579066 w 1206769"/>
              <a:gd name="connsiteY33" fmla="*/ 615029 h 1684262"/>
              <a:gd name="connsiteX34" fmla="*/ 263884 w 1206769"/>
              <a:gd name="connsiteY34" fmla="*/ 511207 h 1684262"/>
              <a:gd name="connsiteX35" fmla="*/ 233118 w 1206769"/>
              <a:gd name="connsiteY35" fmla="*/ 714947 h 1684262"/>
              <a:gd name="connsiteX36" fmla="*/ 532965 w 1206769"/>
              <a:gd name="connsiteY36" fmla="*/ 807149 h 1684262"/>
              <a:gd name="connsiteX37" fmla="*/ 513915 w 1206769"/>
              <a:gd name="connsiteY37" fmla="*/ 803339 h 1684262"/>
              <a:gd name="connsiteX38" fmla="*/ 502390 w 1206769"/>
              <a:gd name="connsiteY38" fmla="*/ 791813 h 1684262"/>
              <a:gd name="connsiteX39" fmla="*/ 464290 w 1206769"/>
              <a:gd name="connsiteY39" fmla="*/ 772763 h 1684262"/>
              <a:gd name="connsiteX40" fmla="*/ 375231 w 1206769"/>
              <a:gd name="connsiteY40" fmla="*/ 788670 h 1684262"/>
              <a:gd name="connsiteX41" fmla="*/ 418189 w 1206769"/>
              <a:gd name="connsiteY41" fmla="*/ 826770 h 1684262"/>
              <a:gd name="connsiteX42" fmla="*/ 333607 w 1206769"/>
              <a:gd name="connsiteY42" fmla="*/ 826770 h 1684262"/>
              <a:gd name="connsiteX43" fmla="*/ 276457 w 1206769"/>
              <a:gd name="connsiteY43" fmla="*/ 857536 h 1684262"/>
              <a:gd name="connsiteX44" fmla="*/ 288458 w 1206769"/>
              <a:gd name="connsiteY44" fmla="*/ 766001 h 1684262"/>
              <a:gd name="connsiteX45" fmla="*/ 138059 w 1206769"/>
              <a:gd name="connsiteY45" fmla="*/ 911352 h 1684262"/>
              <a:gd name="connsiteX46" fmla="*/ 237976 w 1206769"/>
              <a:gd name="connsiteY46" fmla="*/ 961358 h 1684262"/>
              <a:gd name="connsiteX47" fmla="*/ 75102 w 1206769"/>
              <a:gd name="connsiteY47" fmla="*/ 1025783 h 1684262"/>
              <a:gd name="connsiteX48" fmla="*/ 80432 w 1206769"/>
              <a:gd name="connsiteY48" fmla="*/ 915162 h 1684262"/>
              <a:gd name="connsiteX49" fmla="*/ 91958 w 1206769"/>
              <a:gd name="connsiteY49" fmla="*/ 1107377 h 1684262"/>
              <a:gd name="connsiteX50" fmla="*/ 214925 w 1206769"/>
              <a:gd name="connsiteY50" fmla="*/ 1157383 h 1684262"/>
              <a:gd name="connsiteX51" fmla="*/ 322463 w 1206769"/>
              <a:gd name="connsiteY51" fmla="*/ 1240346 h 1684262"/>
              <a:gd name="connsiteX52" fmla="*/ 309794 w 1206769"/>
              <a:gd name="connsiteY52" fmla="*/ 1240346 h 1684262"/>
              <a:gd name="connsiteX53" fmla="*/ 311699 w 1206769"/>
              <a:gd name="connsiteY53" fmla="*/ 1248728 h 1684262"/>
              <a:gd name="connsiteX54" fmla="*/ 310842 w 1206769"/>
              <a:gd name="connsiteY54" fmla="*/ 1254824 h 1684262"/>
              <a:gd name="connsiteX55" fmla="*/ 309223 w 1206769"/>
              <a:gd name="connsiteY55" fmla="*/ 1259396 h 1684262"/>
              <a:gd name="connsiteX56" fmla="*/ 301317 w 1206769"/>
              <a:gd name="connsiteY56" fmla="*/ 1268063 h 1684262"/>
              <a:gd name="connsiteX57" fmla="*/ 283886 w 1206769"/>
              <a:gd name="connsiteY57" fmla="*/ 1268063 h 1684262"/>
              <a:gd name="connsiteX58" fmla="*/ 284934 w 1206769"/>
              <a:gd name="connsiteY58" fmla="*/ 1275207 h 1684262"/>
              <a:gd name="connsiteX59" fmla="*/ 395615 w 1206769"/>
              <a:gd name="connsiteY59" fmla="*/ 1319117 h 1684262"/>
              <a:gd name="connsiteX60" fmla="*/ 257026 w 1206769"/>
              <a:gd name="connsiteY60" fmla="*/ 1309592 h 1684262"/>
              <a:gd name="connsiteX61" fmla="*/ 257026 w 1206769"/>
              <a:gd name="connsiteY61" fmla="*/ 1309592 h 1684262"/>
              <a:gd name="connsiteX62" fmla="*/ 248263 w 1206769"/>
              <a:gd name="connsiteY62" fmla="*/ 1308259 h 1684262"/>
              <a:gd name="connsiteX63" fmla="*/ 247691 w 1206769"/>
              <a:gd name="connsiteY63" fmla="*/ 1308735 h 1684262"/>
              <a:gd name="connsiteX64" fmla="*/ 229880 w 1206769"/>
              <a:gd name="connsiteY64" fmla="*/ 1312259 h 1684262"/>
              <a:gd name="connsiteX65" fmla="*/ 146155 w 1206769"/>
              <a:gd name="connsiteY65" fmla="*/ 1230344 h 1684262"/>
              <a:gd name="connsiteX66" fmla="*/ 115389 w 1206769"/>
              <a:gd name="connsiteY66" fmla="*/ 1430369 h 1684262"/>
              <a:gd name="connsiteX67" fmla="*/ 349799 w 1206769"/>
              <a:gd name="connsiteY67" fmla="*/ 1480280 h 1684262"/>
              <a:gd name="connsiteX68" fmla="*/ 299507 w 1206769"/>
              <a:gd name="connsiteY68" fmla="*/ 1464659 h 1684262"/>
              <a:gd name="connsiteX69" fmla="*/ 321034 w 1206769"/>
              <a:gd name="connsiteY69" fmla="*/ 1477042 h 1684262"/>
              <a:gd name="connsiteX70" fmla="*/ 330559 w 1206769"/>
              <a:gd name="connsiteY70" fmla="*/ 1484376 h 1684262"/>
              <a:gd name="connsiteX71" fmla="*/ 388280 w 1206769"/>
              <a:gd name="connsiteY71" fmla="*/ 1545717 h 1684262"/>
              <a:gd name="connsiteX72" fmla="*/ 348847 w 1206769"/>
              <a:gd name="connsiteY72" fmla="*/ 1542479 h 1684262"/>
              <a:gd name="connsiteX73" fmla="*/ 255883 w 1206769"/>
              <a:gd name="connsiteY73" fmla="*/ 1502664 h 1684262"/>
              <a:gd name="connsiteX74" fmla="*/ 255883 w 1206769"/>
              <a:gd name="connsiteY74" fmla="*/ 1502664 h 1684262"/>
              <a:gd name="connsiteX75" fmla="*/ 239976 w 1206769"/>
              <a:gd name="connsiteY75" fmla="*/ 1484281 h 1684262"/>
              <a:gd name="connsiteX76" fmla="*/ 203495 w 1206769"/>
              <a:gd name="connsiteY76" fmla="*/ 1484281 h 1684262"/>
              <a:gd name="connsiteX77" fmla="*/ 187303 w 1206769"/>
              <a:gd name="connsiteY77" fmla="*/ 1499140 h 1684262"/>
              <a:gd name="connsiteX78" fmla="*/ 490674 w 1206769"/>
              <a:gd name="connsiteY78" fmla="*/ 1673352 h 1684262"/>
              <a:gd name="connsiteX79" fmla="*/ 757374 w 1206769"/>
              <a:gd name="connsiteY79" fmla="*/ 1682401 h 1684262"/>
              <a:gd name="connsiteX80" fmla="*/ 988070 w 1206769"/>
              <a:gd name="connsiteY80" fmla="*/ 1594485 h 1684262"/>
              <a:gd name="connsiteX81" fmla="*/ 1152566 w 1206769"/>
              <a:gd name="connsiteY81" fmla="*/ 1394460 h 1684262"/>
              <a:gd name="connsiteX82" fmla="*/ 918822 w 1206769"/>
              <a:gd name="connsiteY82" fmla="*/ 1363507 h 1684262"/>
              <a:gd name="connsiteX83" fmla="*/ 802904 w 1206769"/>
              <a:gd name="connsiteY83" fmla="*/ 1350454 h 1684262"/>
              <a:gd name="connsiteX84" fmla="*/ 841956 w 1206769"/>
              <a:gd name="connsiteY84" fmla="*/ 1326547 h 1684262"/>
              <a:gd name="connsiteX85" fmla="*/ 1018286 w 1206769"/>
              <a:gd name="connsiteY85" fmla="*/ 1315425 h 1684262"/>
              <a:gd name="connsiteX86" fmla="*/ 980354 w 1206769"/>
              <a:gd name="connsiteY86" fmla="*/ 1268921 h 1684262"/>
              <a:gd name="connsiteX87" fmla="*/ 1091488 w 1206769"/>
              <a:gd name="connsiteY87" fmla="*/ 1221043 h 1684262"/>
              <a:gd name="connsiteX88" fmla="*/ 911203 w 1206769"/>
              <a:gd name="connsiteY88" fmla="*/ 1022890 h 1684262"/>
              <a:gd name="connsiteX89" fmla="*/ 1193429 w 1206769"/>
              <a:gd name="connsiteY89" fmla="*/ 899446 h 1684262"/>
              <a:gd name="connsiteX90" fmla="*/ 759089 w 1206769"/>
              <a:gd name="connsiteY90" fmla="*/ 61246 h 1684262"/>
              <a:gd name="connsiteX91" fmla="*/ 720989 w 1206769"/>
              <a:gd name="connsiteY91" fmla="*/ 145828 h 1684262"/>
              <a:gd name="connsiteX92" fmla="*/ 759089 w 1206769"/>
              <a:gd name="connsiteY92" fmla="*/ 61436 h 1684262"/>
              <a:gd name="connsiteX93" fmla="*/ 759089 w 1206769"/>
              <a:gd name="connsiteY93" fmla="*/ 61246 h 1684262"/>
              <a:gd name="connsiteX94" fmla="*/ 363611 w 1206769"/>
              <a:gd name="connsiteY94" fmla="*/ 545783 h 1684262"/>
              <a:gd name="connsiteX95" fmla="*/ 348275 w 1206769"/>
              <a:gd name="connsiteY95" fmla="*/ 553498 h 1684262"/>
              <a:gd name="connsiteX96" fmla="*/ 363611 w 1206769"/>
              <a:gd name="connsiteY96" fmla="*/ 545783 h 1684262"/>
              <a:gd name="connsiteX97" fmla="*/ 232451 w 1206769"/>
              <a:gd name="connsiteY97" fmla="*/ 523113 h 1684262"/>
              <a:gd name="connsiteX98" fmla="*/ 254694 w 1206769"/>
              <a:gd name="connsiteY98" fmla="*/ 664096 h 1684262"/>
              <a:gd name="connsiteX99" fmla="*/ 232451 w 1206769"/>
              <a:gd name="connsiteY99" fmla="*/ 523113 h 1684262"/>
              <a:gd name="connsiteX100" fmla="*/ 340084 w 1206769"/>
              <a:gd name="connsiteY100" fmla="*/ 692277 h 1684262"/>
              <a:gd name="connsiteX101" fmla="*/ 470767 w 1206769"/>
              <a:gd name="connsiteY101" fmla="*/ 684562 h 1684262"/>
              <a:gd name="connsiteX102" fmla="*/ 340084 w 1206769"/>
              <a:gd name="connsiteY102" fmla="*/ 691896 h 1684262"/>
              <a:gd name="connsiteX103" fmla="*/ 340084 w 1206769"/>
              <a:gd name="connsiteY103" fmla="*/ 692277 h 1684262"/>
              <a:gd name="connsiteX104" fmla="*/ 382375 w 1206769"/>
              <a:gd name="connsiteY104" fmla="*/ 615410 h 1684262"/>
              <a:gd name="connsiteX105" fmla="*/ 516868 w 1206769"/>
              <a:gd name="connsiteY105" fmla="*/ 688372 h 1684262"/>
              <a:gd name="connsiteX106" fmla="*/ 382661 w 1206769"/>
              <a:gd name="connsiteY106" fmla="*/ 615029 h 1684262"/>
              <a:gd name="connsiteX107" fmla="*/ 382375 w 1206769"/>
              <a:gd name="connsiteY107" fmla="*/ 615410 h 1684262"/>
              <a:gd name="connsiteX108" fmla="*/ 201400 w 1206769"/>
              <a:gd name="connsiteY108" fmla="*/ 907542 h 1684262"/>
              <a:gd name="connsiteX109" fmla="*/ 163300 w 1206769"/>
              <a:gd name="connsiteY109" fmla="*/ 838295 h 1684262"/>
              <a:gd name="connsiteX110" fmla="*/ 201686 w 1206769"/>
              <a:gd name="connsiteY110" fmla="*/ 907161 h 1684262"/>
              <a:gd name="connsiteX111" fmla="*/ 201400 w 1206769"/>
              <a:gd name="connsiteY111" fmla="*/ 907542 h 1684262"/>
              <a:gd name="connsiteX112" fmla="*/ 97811 w 1206769"/>
              <a:gd name="connsiteY112" fmla="*/ 1285557 h 1684262"/>
              <a:gd name="connsiteX113" fmla="*/ 123279 w 1206769"/>
              <a:gd name="connsiteY113" fmla="*/ 1264178 h 1684262"/>
              <a:gd name="connsiteX114" fmla="*/ 231975 w 1206769"/>
              <a:gd name="connsiteY114" fmla="*/ 1341501 h 1684262"/>
              <a:gd name="connsiteX115" fmla="*/ 97811 w 1206769"/>
              <a:gd name="connsiteY115" fmla="*/ 1285557 h 1684262"/>
              <a:gd name="connsiteX116" fmla="*/ 232928 w 1206769"/>
              <a:gd name="connsiteY116" fmla="*/ 1376077 h 1684262"/>
              <a:gd name="connsiteX117" fmla="*/ 279029 w 1206769"/>
              <a:gd name="connsiteY117" fmla="*/ 1379887 h 1684262"/>
              <a:gd name="connsiteX118" fmla="*/ 232451 w 1206769"/>
              <a:gd name="connsiteY118" fmla="*/ 1376077 h 1684262"/>
              <a:gd name="connsiteX119" fmla="*/ 232928 w 1206769"/>
              <a:gd name="connsiteY119" fmla="*/ 1376077 h 1684262"/>
              <a:gd name="connsiteX120" fmla="*/ 856244 w 1206769"/>
              <a:gd name="connsiteY120" fmla="*/ 715613 h 1684262"/>
              <a:gd name="connsiteX121" fmla="*/ 817635 w 1206769"/>
              <a:gd name="connsiteY121" fmla="*/ 708913 h 1684262"/>
              <a:gd name="connsiteX122" fmla="*/ 721084 w 1206769"/>
              <a:gd name="connsiteY122" fmla="*/ 657225 h 1684262"/>
              <a:gd name="connsiteX123" fmla="*/ 855767 w 1206769"/>
              <a:gd name="connsiteY123" fmla="*/ 715613 h 1684262"/>
              <a:gd name="connsiteX124" fmla="*/ 856244 w 1206769"/>
              <a:gd name="connsiteY124" fmla="*/ 715613 h 1684262"/>
              <a:gd name="connsiteX125" fmla="*/ 663458 w 1206769"/>
              <a:gd name="connsiteY125" fmla="*/ 722662 h 1684262"/>
              <a:gd name="connsiteX126" fmla="*/ 644408 w 1206769"/>
              <a:gd name="connsiteY126" fmla="*/ 807149 h 1684262"/>
              <a:gd name="connsiteX127" fmla="*/ 662981 w 1206769"/>
              <a:gd name="connsiteY127" fmla="*/ 723138 h 1684262"/>
              <a:gd name="connsiteX128" fmla="*/ 663458 w 1206769"/>
              <a:gd name="connsiteY128" fmla="*/ 722662 h 1684262"/>
              <a:gd name="connsiteX129" fmla="*/ 628882 w 1206769"/>
              <a:gd name="connsiteY129" fmla="*/ 753332 h 1684262"/>
              <a:gd name="connsiteX130" fmla="*/ 655742 w 1206769"/>
              <a:gd name="connsiteY130" fmla="*/ 726472 h 1684262"/>
              <a:gd name="connsiteX131" fmla="*/ 628406 w 1206769"/>
              <a:gd name="connsiteY131" fmla="*/ 753332 h 1684262"/>
              <a:gd name="connsiteX132" fmla="*/ 628882 w 1206769"/>
              <a:gd name="connsiteY132" fmla="*/ 753332 h 1684262"/>
              <a:gd name="connsiteX133" fmla="*/ 771090 w 1206769"/>
              <a:gd name="connsiteY133" fmla="*/ 757237 h 1684262"/>
              <a:gd name="connsiteX134" fmla="*/ 690318 w 1206769"/>
              <a:gd name="connsiteY134" fmla="*/ 822579 h 1684262"/>
              <a:gd name="connsiteX135" fmla="*/ 770614 w 1206769"/>
              <a:gd name="connsiteY135" fmla="*/ 757237 h 1684262"/>
              <a:gd name="connsiteX136" fmla="*/ 771090 w 1206769"/>
              <a:gd name="connsiteY136" fmla="*/ 757237 h 1684262"/>
              <a:gd name="connsiteX137" fmla="*/ 759565 w 1206769"/>
              <a:gd name="connsiteY137" fmla="*/ 538162 h 1684262"/>
              <a:gd name="connsiteX138" fmla="*/ 851767 w 1206769"/>
              <a:gd name="connsiteY138" fmla="*/ 480536 h 1684262"/>
              <a:gd name="connsiteX139" fmla="*/ 759089 w 1206769"/>
              <a:gd name="connsiteY139" fmla="*/ 538067 h 1684262"/>
              <a:gd name="connsiteX140" fmla="*/ 759565 w 1206769"/>
              <a:gd name="connsiteY140" fmla="*/ 538162 h 1684262"/>
              <a:gd name="connsiteX141" fmla="*/ 877961 w 1206769"/>
              <a:gd name="connsiteY141" fmla="*/ 342138 h 1684262"/>
              <a:gd name="connsiteX142" fmla="*/ 812619 w 1206769"/>
              <a:gd name="connsiteY142" fmla="*/ 442055 h 1684262"/>
              <a:gd name="connsiteX143" fmla="*/ 877961 w 1206769"/>
              <a:gd name="connsiteY143" fmla="*/ 342138 h 1684262"/>
              <a:gd name="connsiteX144" fmla="*/ 681841 w 1206769"/>
              <a:gd name="connsiteY144" fmla="*/ 323088 h 1684262"/>
              <a:gd name="connsiteX145" fmla="*/ 758803 w 1206769"/>
              <a:gd name="connsiteY145" fmla="*/ 430816 h 1684262"/>
              <a:gd name="connsiteX146" fmla="*/ 643455 w 1206769"/>
              <a:gd name="connsiteY146" fmla="*/ 396145 h 1684262"/>
              <a:gd name="connsiteX147" fmla="*/ 639550 w 1206769"/>
              <a:gd name="connsiteY147" fmla="*/ 438436 h 1684262"/>
              <a:gd name="connsiteX148" fmla="*/ 682127 w 1206769"/>
              <a:gd name="connsiteY148" fmla="*/ 323088 h 1684262"/>
              <a:gd name="connsiteX149" fmla="*/ 681841 w 1206769"/>
              <a:gd name="connsiteY149" fmla="*/ 323088 h 1684262"/>
              <a:gd name="connsiteX150" fmla="*/ 351323 w 1206769"/>
              <a:gd name="connsiteY150" fmla="*/ 219361 h 1684262"/>
              <a:gd name="connsiteX151" fmla="*/ 383994 w 1206769"/>
              <a:gd name="connsiteY151" fmla="*/ 183070 h 1684262"/>
              <a:gd name="connsiteX152" fmla="*/ 403711 w 1206769"/>
              <a:gd name="connsiteY152" fmla="*/ 175069 h 1684262"/>
              <a:gd name="connsiteX153" fmla="*/ 411331 w 1206769"/>
              <a:gd name="connsiteY153" fmla="*/ 176117 h 1684262"/>
              <a:gd name="connsiteX154" fmla="*/ 569351 w 1206769"/>
              <a:gd name="connsiteY154" fmla="*/ 242792 h 1684262"/>
              <a:gd name="connsiteX155" fmla="*/ 569922 w 1206769"/>
              <a:gd name="connsiteY155" fmla="*/ 242792 h 1684262"/>
              <a:gd name="connsiteX156" fmla="*/ 558873 w 1206769"/>
              <a:gd name="connsiteY156" fmla="*/ 299942 h 1684262"/>
              <a:gd name="connsiteX157" fmla="*/ 351609 w 1206769"/>
              <a:gd name="connsiteY157" fmla="*/ 219075 h 1684262"/>
              <a:gd name="connsiteX158" fmla="*/ 351323 w 1206769"/>
              <a:gd name="connsiteY158" fmla="*/ 219361 h 1684262"/>
              <a:gd name="connsiteX159" fmla="*/ 470767 w 1206769"/>
              <a:gd name="connsiteY159" fmla="*/ 361188 h 1684262"/>
              <a:gd name="connsiteX160" fmla="*/ 566874 w 1206769"/>
              <a:gd name="connsiteY160" fmla="*/ 503396 h 1684262"/>
              <a:gd name="connsiteX161" fmla="*/ 470767 w 1206769"/>
              <a:gd name="connsiteY161" fmla="*/ 361188 h 1684262"/>
              <a:gd name="connsiteX162" fmla="*/ 632216 w 1206769"/>
              <a:gd name="connsiteY162" fmla="*/ 453485 h 1684262"/>
              <a:gd name="connsiteX163" fmla="*/ 699367 w 1206769"/>
              <a:gd name="connsiteY163" fmla="*/ 515112 h 1684262"/>
              <a:gd name="connsiteX164" fmla="*/ 759089 w 1206769"/>
              <a:gd name="connsiteY164" fmla="*/ 438055 h 1684262"/>
              <a:gd name="connsiteX165" fmla="*/ 678317 w 1206769"/>
              <a:gd name="connsiteY165" fmla="*/ 611029 h 1684262"/>
              <a:gd name="connsiteX166" fmla="*/ 640217 w 1206769"/>
              <a:gd name="connsiteY166" fmla="*/ 587978 h 1684262"/>
              <a:gd name="connsiteX167" fmla="*/ 632216 w 1206769"/>
              <a:gd name="connsiteY167" fmla="*/ 453581 h 1684262"/>
              <a:gd name="connsiteX168" fmla="*/ 632216 w 1206769"/>
              <a:gd name="connsiteY168" fmla="*/ 453485 h 1684262"/>
              <a:gd name="connsiteX169" fmla="*/ 686032 w 1206769"/>
              <a:gd name="connsiteY169" fmla="*/ 837819 h 1684262"/>
              <a:gd name="connsiteX170" fmla="*/ 628310 w 1206769"/>
              <a:gd name="connsiteY170" fmla="*/ 930116 h 1684262"/>
              <a:gd name="connsiteX171" fmla="*/ 686032 w 1206769"/>
              <a:gd name="connsiteY171" fmla="*/ 837914 h 1684262"/>
              <a:gd name="connsiteX172" fmla="*/ 686032 w 1206769"/>
              <a:gd name="connsiteY172" fmla="*/ 837819 h 1684262"/>
              <a:gd name="connsiteX173" fmla="*/ 743658 w 1206769"/>
              <a:gd name="connsiteY173" fmla="*/ 1291400 h 1684262"/>
              <a:gd name="connsiteX174" fmla="*/ 547634 w 1206769"/>
              <a:gd name="connsiteY174" fmla="*/ 1206818 h 1684262"/>
              <a:gd name="connsiteX175" fmla="*/ 573446 w 1206769"/>
              <a:gd name="connsiteY175" fmla="*/ 1222439 h 1684262"/>
              <a:gd name="connsiteX176" fmla="*/ 603450 w 1206769"/>
              <a:gd name="connsiteY176" fmla="*/ 1227487 h 1684262"/>
              <a:gd name="connsiteX177" fmla="*/ 743658 w 1206769"/>
              <a:gd name="connsiteY177" fmla="*/ 1291495 h 1684262"/>
              <a:gd name="connsiteX178" fmla="*/ 743658 w 1206769"/>
              <a:gd name="connsiteY178" fmla="*/ 1291400 h 1684262"/>
              <a:gd name="connsiteX179" fmla="*/ 578399 w 1206769"/>
              <a:gd name="connsiteY179" fmla="*/ 945452 h 1684262"/>
              <a:gd name="connsiteX180" fmla="*/ 689842 w 1206769"/>
              <a:gd name="connsiteY180" fmla="*/ 1122236 h 1684262"/>
              <a:gd name="connsiteX181" fmla="*/ 578399 w 1206769"/>
              <a:gd name="connsiteY181" fmla="*/ 945547 h 1684262"/>
              <a:gd name="connsiteX182" fmla="*/ 578399 w 1206769"/>
              <a:gd name="connsiteY182" fmla="*/ 945452 h 1684262"/>
              <a:gd name="connsiteX183" fmla="*/ 351609 w 1206769"/>
              <a:gd name="connsiteY183" fmla="*/ 1045464 h 1684262"/>
              <a:gd name="connsiteX184" fmla="*/ 382375 w 1206769"/>
              <a:gd name="connsiteY184" fmla="*/ 887825 h 1684262"/>
              <a:gd name="connsiteX185" fmla="*/ 351609 w 1206769"/>
              <a:gd name="connsiteY185" fmla="*/ 1045559 h 1684262"/>
              <a:gd name="connsiteX186" fmla="*/ 351609 w 1206769"/>
              <a:gd name="connsiteY186" fmla="*/ 1045464 h 1684262"/>
              <a:gd name="connsiteX187" fmla="*/ 420761 w 1206769"/>
              <a:gd name="connsiteY187" fmla="*/ 1018413 h 1684262"/>
              <a:gd name="connsiteX188" fmla="*/ 605260 w 1206769"/>
              <a:gd name="connsiteY188" fmla="*/ 1180338 h 1684262"/>
              <a:gd name="connsiteX189" fmla="*/ 420761 w 1206769"/>
              <a:gd name="connsiteY189" fmla="*/ 1018413 h 1684262"/>
              <a:gd name="connsiteX190" fmla="*/ 366944 w 1206769"/>
              <a:gd name="connsiteY190" fmla="*/ 1414272 h 1684262"/>
              <a:gd name="connsiteX191" fmla="*/ 597640 w 1206769"/>
              <a:gd name="connsiteY191" fmla="*/ 1460468 h 1684262"/>
              <a:gd name="connsiteX192" fmla="*/ 366944 w 1206769"/>
              <a:gd name="connsiteY192" fmla="*/ 1414463 h 1684262"/>
              <a:gd name="connsiteX193" fmla="*/ 366944 w 1206769"/>
              <a:gd name="connsiteY193" fmla="*/ 1414272 h 1684262"/>
              <a:gd name="connsiteX194" fmla="*/ 536108 w 1206769"/>
              <a:gd name="connsiteY194" fmla="*/ 1644968 h 1684262"/>
              <a:gd name="connsiteX195" fmla="*/ 498008 w 1206769"/>
              <a:gd name="connsiteY195" fmla="*/ 1625918 h 1684262"/>
              <a:gd name="connsiteX196" fmla="*/ 471148 w 1206769"/>
              <a:gd name="connsiteY196" fmla="*/ 1618202 h 1684262"/>
              <a:gd name="connsiteX197" fmla="*/ 471148 w 1206769"/>
              <a:gd name="connsiteY197" fmla="*/ 1664399 h 1684262"/>
              <a:gd name="connsiteX198" fmla="*/ 401901 w 1206769"/>
              <a:gd name="connsiteY198" fmla="*/ 1579817 h 1684262"/>
              <a:gd name="connsiteX199" fmla="*/ 536108 w 1206769"/>
              <a:gd name="connsiteY199" fmla="*/ 1645158 h 1684262"/>
              <a:gd name="connsiteX200" fmla="*/ 536108 w 1206769"/>
              <a:gd name="connsiteY200" fmla="*/ 1644968 h 1684262"/>
              <a:gd name="connsiteX201" fmla="*/ 616785 w 1206769"/>
              <a:gd name="connsiteY201" fmla="*/ 1564196 h 1684262"/>
              <a:gd name="connsiteX202" fmla="*/ 555349 w 1206769"/>
              <a:gd name="connsiteY202" fmla="*/ 1541145 h 1684262"/>
              <a:gd name="connsiteX203" fmla="*/ 638597 w 1206769"/>
              <a:gd name="connsiteY203" fmla="*/ 1493520 h 1684262"/>
              <a:gd name="connsiteX204" fmla="*/ 739848 w 1206769"/>
              <a:gd name="connsiteY204" fmla="*/ 1525715 h 1684262"/>
              <a:gd name="connsiteX205" fmla="*/ 616785 w 1206769"/>
              <a:gd name="connsiteY205" fmla="*/ 1564386 h 1684262"/>
              <a:gd name="connsiteX206" fmla="*/ 616785 w 1206769"/>
              <a:gd name="connsiteY206" fmla="*/ 1564196 h 1684262"/>
              <a:gd name="connsiteX207" fmla="*/ 752231 w 1206769"/>
              <a:gd name="connsiteY207" fmla="*/ 1664779 h 1684262"/>
              <a:gd name="connsiteX208" fmla="*/ 739658 w 1206769"/>
              <a:gd name="connsiteY208" fmla="*/ 1664779 h 1684262"/>
              <a:gd name="connsiteX209" fmla="*/ 731180 w 1206769"/>
              <a:gd name="connsiteY209" fmla="*/ 1664779 h 1684262"/>
              <a:gd name="connsiteX210" fmla="*/ 727561 w 1206769"/>
              <a:gd name="connsiteY210" fmla="*/ 1664779 h 1684262"/>
              <a:gd name="connsiteX211" fmla="*/ 713750 w 1206769"/>
              <a:gd name="connsiteY211" fmla="*/ 1666780 h 1684262"/>
              <a:gd name="connsiteX212" fmla="*/ 704225 w 1206769"/>
              <a:gd name="connsiteY212" fmla="*/ 1665256 h 1684262"/>
              <a:gd name="connsiteX213" fmla="*/ 705558 w 1206769"/>
              <a:gd name="connsiteY213" fmla="*/ 1667733 h 1684262"/>
              <a:gd name="connsiteX214" fmla="*/ 790045 w 1206769"/>
              <a:gd name="connsiteY214" fmla="*/ 1610106 h 1684262"/>
              <a:gd name="connsiteX215" fmla="*/ 752231 w 1206769"/>
              <a:gd name="connsiteY215" fmla="*/ 1664970 h 1684262"/>
              <a:gd name="connsiteX216" fmla="*/ 752231 w 1206769"/>
              <a:gd name="connsiteY216" fmla="*/ 1664779 h 1684262"/>
              <a:gd name="connsiteX217" fmla="*/ 857863 w 1206769"/>
              <a:gd name="connsiteY217" fmla="*/ 1591056 h 1684262"/>
              <a:gd name="connsiteX218" fmla="*/ 838813 w 1206769"/>
              <a:gd name="connsiteY218" fmla="*/ 1568958 h 1684262"/>
              <a:gd name="connsiteX219" fmla="*/ 836146 w 1206769"/>
              <a:gd name="connsiteY219" fmla="*/ 1564291 h 1684262"/>
              <a:gd name="connsiteX220" fmla="*/ 955179 w 1206769"/>
              <a:gd name="connsiteY220" fmla="*/ 1500720 h 1684262"/>
              <a:gd name="connsiteX221" fmla="*/ 1066493 w 1206769"/>
              <a:gd name="connsiteY221" fmla="*/ 1492065 h 1684262"/>
              <a:gd name="connsiteX222" fmla="*/ 857863 w 1206769"/>
              <a:gd name="connsiteY222" fmla="*/ 1591247 h 1684262"/>
              <a:gd name="connsiteX223" fmla="*/ 857863 w 1206769"/>
              <a:gd name="connsiteY223" fmla="*/ 1591056 h 1684262"/>
              <a:gd name="connsiteX224" fmla="*/ 1054979 w 1206769"/>
              <a:gd name="connsiteY224" fmla="*/ 1445037 h 1684262"/>
              <a:gd name="connsiteX225" fmla="*/ 916632 w 1206769"/>
              <a:gd name="connsiteY225" fmla="*/ 1468184 h 1684262"/>
              <a:gd name="connsiteX226" fmla="*/ 1028170 w 1206769"/>
              <a:gd name="connsiteY226" fmla="*/ 1445228 h 1684262"/>
              <a:gd name="connsiteX227" fmla="*/ 1054979 w 1206769"/>
              <a:gd name="connsiteY227" fmla="*/ 1445037 h 1684262"/>
              <a:gd name="connsiteX228" fmla="*/ 862816 w 1206769"/>
              <a:gd name="connsiteY228" fmla="*/ 1410462 h 1684262"/>
              <a:gd name="connsiteX229" fmla="*/ 647551 w 1206769"/>
              <a:gd name="connsiteY229" fmla="*/ 1448562 h 1684262"/>
              <a:gd name="connsiteX230" fmla="*/ 862816 w 1206769"/>
              <a:gd name="connsiteY230" fmla="*/ 1410653 h 1684262"/>
              <a:gd name="connsiteX231" fmla="*/ 862816 w 1206769"/>
              <a:gd name="connsiteY231" fmla="*/ 1410462 h 1684262"/>
              <a:gd name="connsiteX232" fmla="*/ 689842 w 1206769"/>
              <a:gd name="connsiteY232" fmla="*/ 1391412 h 1684262"/>
              <a:gd name="connsiteX233" fmla="*/ 924347 w 1206769"/>
              <a:gd name="connsiteY233" fmla="*/ 1306830 h 1684262"/>
              <a:gd name="connsiteX234" fmla="*/ 689842 w 1206769"/>
              <a:gd name="connsiteY234" fmla="*/ 1391412 h 1684262"/>
              <a:gd name="connsiteX235" fmla="*/ 1162663 w 1206769"/>
              <a:gd name="connsiteY235" fmla="*/ 1057085 h 1684262"/>
              <a:gd name="connsiteX236" fmla="*/ 1148756 w 1206769"/>
              <a:gd name="connsiteY236" fmla="*/ 1134428 h 1684262"/>
              <a:gd name="connsiteX237" fmla="*/ 1066841 w 1206769"/>
              <a:gd name="connsiteY237" fmla="*/ 1139762 h 1684262"/>
              <a:gd name="connsiteX238" fmla="*/ 1035790 w 1206769"/>
              <a:gd name="connsiteY238" fmla="*/ 1087755 h 1684262"/>
              <a:gd name="connsiteX239" fmla="*/ 1162663 w 1206769"/>
              <a:gd name="connsiteY239" fmla="*/ 1057085 h 1684262"/>
              <a:gd name="connsiteX240" fmla="*/ 987913 w 1206769"/>
              <a:gd name="connsiteY240" fmla="*/ 1181170 h 1684262"/>
              <a:gd name="connsiteX241" fmla="*/ 958923 w 1206769"/>
              <a:gd name="connsiteY241" fmla="*/ 1264444 h 1684262"/>
              <a:gd name="connsiteX242" fmla="*/ 905107 w 1206769"/>
              <a:gd name="connsiteY242" fmla="*/ 1118330 h 1684262"/>
              <a:gd name="connsiteX243" fmla="*/ 987913 w 1206769"/>
              <a:gd name="connsiteY243"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5881 w 1206769"/>
              <a:gd name="connsiteY15" fmla="*/ 661511 h 1684262"/>
              <a:gd name="connsiteX16" fmla="*/ 1065794 w 1206769"/>
              <a:gd name="connsiteY16" fmla="*/ 651415 h 1684262"/>
              <a:gd name="connsiteX17" fmla="*/ 1073223 w 1206769"/>
              <a:gd name="connsiteY17" fmla="*/ 652653 h 1684262"/>
              <a:gd name="connsiteX18" fmla="*/ 1086272 w 1206769"/>
              <a:gd name="connsiteY18" fmla="*/ 660654 h 1684262"/>
              <a:gd name="connsiteX19" fmla="*/ 1102560 w 1206769"/>
              <a:gd name="connsiteY19" fmla="*/ 657701 h 1684262"/>
              <a:gd name="connsiteX20" fmla="*/ 739848 w 1206769"/>
              <a:gd name="connsiteY20" fmla="*/ 595694 h 1684262"/>
              <a:gd name="connsiteX21" fmla="*/ 716893 w 1206769"/>
              <a:gd name="connsiteY21" fmla="*/ 318992 h 1684262"/>
              <a:gd name="connsiteX22" fmla="*/ 920537 w 1206769"/>
              <a:gd name="connsiteY22" fmla="*/ 246031 h 1684262"/>
              <a:gd name="connsiteX23" fmla="*/ 682412 w 1206769"/>
              <a:gd name="connsiteY23" fmla="*/ 238316 h 1684262"/>
              <a:gd name="connsiteX24" fmla="*/ 928538 w 1206769"/>
              <a:gd name="connsiteY24" fmla="*/ 226790 h 1684262"/>
              <a:gd name="connsiteX25" fmla="*/ 720893 w 1206769"/>
              <a:gd name="connsiteY25" fmla="*/ 196025 h 1684262"/>
              <a:gd name="connsiteX26" fmla="*/ 736229 w 1206769"/>
              <a:gd name="connsiteY26" fmla="*/ 49911 h 1684262"/>
              <a:gd name="connsiteX27" fmla="*/ 663267 w 1206769"/>
              <a:gd name="connsiteY27" fmla="*/ 0 h 1684262"/>
              <a:gd name="connsiteX28" fmla="*/ 625167 w 1206769"/>
              <a:gd name="connsiteY28" fmla="*/ 103727 h 1684262"/>
              <a:gd name="connsiteX29" fmla="*/ 625167 w 1206769"/>
              <a:gd name="connsiteY29" fmla="*/ 288322 h 1684262"/>
              <a:gd name="connsiteX30" fmla="*/ 336845 w 1206769"/>
              <a:gd name="connsiteY30" fmla="*/ 261366 h 1684262"/>
              <a:gd name="connsiteX31" fmla="*/ 367611 w 1206769"/>
              <a:gd name="connsiteY31" fmla="*/ 307467 h 1684262"/>
              <a:gd name="connsiteX32" fmla="*/ 579066 w 1206769"/>
              <a:gd name="connsiteY32" fmla="*/ 615029 h 1684262"/>
              <a:gd name="connsiteX33" fmla="*/ 263884 w 1206769"/>
              <a:gd name="connsiteY33" fmla="*/ 511207 h 1684262"/>
              <a:gd name="connsiteX34" fmla="*/ 233118 w 1206769"/>
              <a:gd name="connsiteY34" fmla="*/ 714947 h 1684262"/>
              <a:gd name="connsiteX35" fmla="*/ 532965 w 1206769"/>
              <a:gd name="connsiteY35" fmla="*/ 807149 h 1684262"/>
              <a:gd name="connsiteX36" fmla="*/ 513915 w 1206769"/>
              <a:gd name="connsiteY36" fmla="*/ 803339 h 1684262"/>
              <a:gd name="connsiteX37" fmla="*/ 502390 w 1206769"/>
              <a:gd name="connsiteY37" fmla="*/ 791813 h 1684262"/>
              <a:gd name="connsiteX38" fmla="*/ 464290 w 1206769"/>
              <a:gd name="connsiteY38" fmla="*/ 772763 h 1684262"/>
              <a:gd name="connsiteX39" fmla="*/ 375231 w 1206769"/>
              <a:gd name="connsiteY39" fmla="*/ 788670 h 1684262"/>
              <a:gd name="connsiteX40" fmla="*/ 418189 w 1206769"/>
              <a:gd name="connsiteY40" fmla="*/ 826770 h 1684262"/>
              <a:gd name="connsiteX41" fmla="*/ 333607 w 1206769"/>
              <a:gd name="connsiteY41" fmla="*/ 826770 h 1684262"/>
              <a:gd name="connsiteX42" fmla="*/ 276457 w 1206769"/>
              <a:gd name="connsiteY42" fmla="*/ 857536 h 1684262"/>
              <a:gd name="connsiteX43" fmla="*/ 288458 w 1206769"/>
              <a:gd name="connsiteY43" fmla="*/ 766001 h 1684262"/>
              <a:gd name="connsiteX44" fmla="*/ 138059 w 1206769"/>
              <a:gd name="connsiteY44" fmla="*/ 911352 h 1684262"/>
              <a:gd name="connsiteX45" fmla="*/ 237976 w 1206769"/>
              <a:gd name="connsiteY45" fmla="*/ 961358 h 1684262"/>
              <a:gd name="connsiteX46" fmla="*/ 75102 w 1206769"/>
              <a:gd name="connsiteY46" fmla="*/ 1025783 h 1684262"/>
              <a:gd name="connsiteX47" fmla="*/ 80432 w 1206769"/>
              <a:gd name="connsiteY47" fmla="*/ 915162 h 1684262"/>
              <a:gd name="connsiteX48" fmla="*/ 91958 w 1206769"/>
              <a:gd name="connsiteY48" fmla="*/ 1107377 h 1684262"/>
              <a:gd name="connsiteX49" fmla="*/ 214925 w 1206769"/>
              <a:gd name="connsiteY49" fmla="*/ 1157383 h 1684262"/>
              <a:gd name="connsiteX50" fmla="*/ 322463 w 1206769"/>
              <a:gd name="connsiteY50" fmla="*/ 1240346 h 1684262"/>
              <a:gd name="connsiteX51" fmla="*/ 309794 w 1206769"/>
              <a:gd name="connsiteY51" fmla="*/ 1240346 h 1684262"/>
              <a:gd name="connsiteX52" fmla="*/ 311699 w 1206769"/>
              <a:gd name="connsiteY52" fmla="*/ 1248728 h 1684262"/>
              <a:gd name="connsiteX53" fmla="*/ 310842 w 1206769"/>
              <a:gd name="connsiteY53" fmla="*/ 1254824 h 1684262"/>
              <a:gd name="connsiteX54" fmla="*/ 309223 w 1206769"/>
              <a:gd name="connsiteY54" fmla="*/ 1259396 h 1684262"/>
              <a:gd name="connsiteX55" fmla="*/ 301317 w 1206769"/>
              <a:gd name="connsiteY55" fmla="*/ 1268063 h 1684262"/>
              <a:gd name="connsiteX56" fmla="*/ 283886 w 1206769"/>
              <a:gd name="connsiteY56" fmla="*/ 1268063 h 1684262"/>
              <a:gd name="connsiteX57" fmla="*/ 284934 w 1206769"/>
              <a:gd name="connsiteY57" fmla="*/ 1275207 h 1684262"/>
              <a:gd name="connsiteX58" fmla="*/ 395615 w 1206769"/>
              <a:gd name="connsiteY58" fmla="*/ 1319117 h 1684262"/>
              <a:gd name="connsiteX59" fmla="*/ 257026 w 1206769"/>
              <a:gd name="connsiteY59" fmla="*/ 1309592 h 1684262"/>
              <a:gd name="connsiteX60" fmla="*/ 257026 w 1206769"/>
              <a:gd name="connsiteY60" fmla="*/ 1309592 h 1684262"/>
              <a:gd name="connsiteX61" fmla="*/ 248263 w 1206769"/>
              <a:gd name="connsiteY61" fmla="*/ 1308259 h 1684262"/>
              <a:gd name="connsiteX62" fmla="*/ 247691 w 1206769"/>
              <a:gd name="connsiteY62" fmla="*/ 1308735 h 1684262"/>
              <a:gd name="connsiteX63" fmla="*/ 229880 w 1206769"/>
              <a:gd name="connsiteY63" fmla="*/ 1312259 h 1684262"/>
              <a:gd name="connsiteX64" fmla="*/ 146155 w 1206769"/>
              <a:gd name="connsiteY64" fmla="*/ 1230344 h 1684262"/>
              <a:gd name="connsiteX65" fmla="*/ 115389 w 1206769"/>
              <a:gd name="connsiteY65" fmla="*/ 1430369 h 1684262"/>
              <a:gd name="connsiteX66" fmla="*/ 349799 w 1206769"/>
              <a:gd name="connsiteY66" fmla="*/ 1480280 h 1684262"/>
              <a:gd name="connsiteX67" fmla="*/ 299507 w 1206769"/>
              <a:gd name="connsiteY67" fmla="*/ 1464659 h 1684262"/>
              <a:gd name="connsiteX68" fmla="*/ 321034 w 1206769"/>
              <a:gd name="connsiteY68" fmla="*/ 1477042 h 1684262"/>
              <a:gd name="connsiteX69" fmla="*/ 330559 w 1206769"/>
              <a:gd name="connsiteY69" fmla="*/ 1484376 h 1684262"/>
              <a:gd name="connsiteX70" fmla="*/ 388280 w 1206769"/>
              <a:gd name="connsiteY70" fmla="*/ 1545717 h 1684262"/>
              <a:gd name="connsiteX71" fmla="*/ 348847 w 1206769"/>
              <a:gd name="connsiteY71" fmla="*/ 1542479 h 1684262"/>
              <a:gd name="connsiteX72" fmla="*/ 255883 w 1206769"/>
              <a:gd name="connsiteY72" fmla="*/ 1502664 h 1684262"/>
              <a:gd name="connsiteX73" fmla="*/ 255883 w 1206769"/>
              <a:gd name="connsiteY73" fmla="*/ 1502664 h 1684262"/>
              <a:gd name="connsiteX74" fmla="*/ 239976 w 1206769"/>
              <a:gd name="connsiteY74" fmla="*/ 1484281 h 1684262"/>
              <a:gd name="connsiteX75" fmla="*/ 203495 w 1206769"/>
              <a:gd name="connsiteY75" fmla="*/ 1484281 h 1684262"/>
              <a:gd name="connsiteX76" fmla="*/ 187303 w 1206769"/>
              <a:gd name="connsiteY76" fmla="*/ 1499140 h 1684262"/>
              <a:gd name="connsiteX77" fmla="*/ 490674 w 1206769"/>
              <a:gd name="connsiteY77" fmla="*/ 1673352 h 1684262"/>
              <a:gd name="connsiteX78" fmla="*/ 757374 w 1206769"/>
              <a:gd name="connsiteY78" fmla="*/ 1682401 h 1684262"/>
              <a:gd name="connsiteX79" fmla="*/ 988070 w 1206769"/>
              <a:gd name="connsiteY79" fmla="*/ 1594485 h 1684262"/>
              <a:gd name="connsiteX80" fmla="*/ 1152566 w 1206769"/>
              <a:gd name="connsiteY80" fmla="*/ 1394460 h 1684262"/>
              <a:gd name="connsiteX81" fmla="*/ 918822 w 1206769"/>
              <a:gd name="connsiteY81" fmla="*/ 1363507 h 1684262"/>
              <a:gd name="connsiteX82" fmla="*/ 802904 w 1206769"/>
              <a:gd name="connsiteY82" fmla="*/ 1350454 h 1684262"/>
              <a:gd name="connsiteX83" fmla="*/ 841956 w 1206769"/>
              <a:gd name="connsiteY83" fmla="*/ 1326547 h 1684262"/>
              <a:gd name="connsiteX84" fmla="*/ 1018286 w 1206769"/>
              <a:gd name="connsiteY84" fmla="*/ 1315425 h 1684262"/>
              <a:gd name="connsiteX85" fmla="*/ 980354 w 1206769"/>
              <a:gd name="connsiteY85" fmla="*/ 1268921 h 1684262"/>
              <a:gd name="connsiteX86" fmla="*/ 1091488 w 1206769"/>
              <a:gd name="connsiteY86" fmla="*/ 1221043 h 1684262"/>
              <a:gd name="connsiteX87" fmla="*/ 911203 w 1206769"/>
              <a:gd name="connsiteY87" fmla="*/ 1022890 h 1684262"/>
              <a:gd name="connsiteX88" fmla="*/ 1193429 w 1206769"/>
              <a:gd name="connsiteY88" fmla="*/ 899446 h 1684262"/>
              <a:gd name="connsiteX89" fmla="*/ 759089 w 1206769"/>
              <a:gd name="connsiteY89" fmla="*/ 61246 h 1684262"/>
              <a:gd name="connsiteX90" fmla="*/ 720989 w 1206769"/>
              <a:gd name="connsiteY90" fmla="*/ 145828 h 1684262"/>
              <a:gd name="connsiteX91" fmla="*/ 759089 w 1206769"/>
              <a:gd name="connsiteY91" fmla="*/ 61436 h 1684262"/>
              <a:gd name="connsiteX92" fmla="*/ 759089 w 1206769"/>
              <a:gd name="connsiteY92" fmla="*/ 61246 h 1684262"/>
              <a:gd name="connsiteX93" fmla="*/ 363611 w 1206769"/>
              <a:gd name="connsiteY93" fmla="*/ 545783 h 1684262"/>
              <a:gd name="connsiteX94" fmla="*/ 348275 w 1206769"/>
              <a:gd name="connsiteY94" fmla="*/ 553498 h 1684262"/>
              <a:gd name="connsiteX95" fmla="*/ 363611 w 1206769"/>
              <a:gd name="connsiteY95" fmla="*/ 545783 h 1684262"/>
              <a:gd name="connsiteX96" fmla="*/ 232451 w 1206769"/>
              <a:gd name="connsiteY96" fmla="*/ 523113 h 1684262"/>
              <a:gd name="connsiteX97" fmla="*/ 254694 w 1206769"/>
              <a:gd name="connsiteY97" fmla="*/ 664096 h 1684262"/>
              <a:gd name="connsiteX98" fmla="*/ 232451 w 1206769"/>
              <a:gd name="connsiteY98" fmla="*/ 523113 h 1684262"/>
              <a:gd name="connsiteX99" fmla="*/ 340084 w 1206769"/>
              <a:gd name="connsiteY99" fmla="*/ 692277 h 1684262"/>
              <a:gd name="connsiteX100" fmla="*/ 470767 w 1206769"/>
              <a:gd name="connsiteY100" fmla="*/ 684562 h 1684262"/>
              <a:gd name="connsiteX101" fmla="*/ 340084 w 1206769"/>
              <a:gd name="connsiteY101" fmla="*/ 691896 h 1684262"/>
              <a:gd name="connsiteX102" fmla="*/ 340084 w 1206769"/>
              <a:gd name="connsiteY102" fmla="*/ 692277 h 1684262"/>
              <a:gd name="connsiteX103" fmla="*/ 382375 w 1206769"/>
              <a:gd name="connsiteY103" fmla="*/ 615410 h 1684262"/>
              <a:gd name="connsiteX104" fmla="*/ 516868 w 1206769"/>
              <a:gd name="connsiteY104" fmla="*/ 688372 h 1684262"/>
              <a:gd name="connsiteX105" fmla="*/ 382661 w 1206769"/>
              <a:gd name="connsiteY105" fmla="*/ 615029 h 1684262"/>
              <a:gd name="connsiteX106" fmla="*/ 382375 w 1206769"/>
              <a:gd name="connsiteY106" fmla="*/ 615410 h 1684262"/>
              <a:gd name="connsiteX107" fmla="*/ 201400 w 1206769"/>
              <a:gd name="connsiteY107" fmla="*/ 907542 h 1684262"/>
              <a:gd name="connsiteX108" fmla="*/ 163300 w 1206769"/>
              <a:gd name="connsiteY108" fmla="*/ 838295 h 1684262"/>
              <a:gd name="connsiteX109" fmla="*/ 201686 w 1206769"/>
              <a:gd name="connsiteY109" fmla="*/ 907161 h 1684262"/>
              <a:gd name="connsiteX110" fmla="*/ 201400 w 1206769"/>
              <a:gd name="connsiteY110" fmla="*/ 907542 h 1684262"/>
              <a:gd name="connsiteX111" fmla="*/ 97811 w 1206769"/>
              <a:gd name="connsiteY111" fmla="*/ 1285557 h 1684262"/>
              <a:gd name="connsiteX112" fmla="*/ 123279 w 1206769"/>
              <a:gd name="connsiteY112" fmla="*/ 1264178 h 1684262"/>
              <a:gd name="connsiteX113" fmla="*/ 231975 w 1206769"/>
              <a:gd name="connsiteY113" fmla="*/ 1341501 h 1684262"/>
              <a:gd name="connsiteX114" fmla="*/ 97811 w 1206769"/>
              <a:gd name="connsiteY114" fmla="*/ 1285557 h 1684262"/>
              <a:gd name="connsiteX115" fmla="*/ 232928 w 1206769"/>
              <a:gd name="connsiteY115" fmla="*/ 1376077 h 1684262"/>
              <a:gd name="connsiteX116" fmla="*/ 279029 w 1206769"/>
              <a:gd name="connsiteY116" fmla="*/ 1379887 h 1684262"/>
              <a:gd name="connsiteX117" fmla="*/ 232451 w 1206769"/>
              <a:gd name="connsiteY117" fmla="*/ 1376077 h 1684262"/>
              <a:gd name="connsiteX118" fmla="*/ 232928 w 1206769"/>
              <a:gd name="connsiteY118" fmla="*/ 1376077 h 1684262"/>
              <a:gd name="connsiteX119" fmla="*/ 856244 w 1206769"/>
              <a:gd name="connsiteY119" fmla="*/ 715613 h 1684262"/>
              <a:gd name="connsiteX120" fmla="*/ 817635 w 1206769"/>
              <a:gd name="connsiteY120" fmla="*/ 708913 h 1684262"/>
              <a:gd name="connsiteX121" fmla="*/ 721084 w 1206769"/>
              <a:gd name="connsiteY121" fmla="*/ 657225 h 1684262"/>
              <a:gd name="connsiteX122" fmla="*/ 855767 w 1206769"/>
              <a:gd name="connsiteY122" fmla="*/ 715613 h 1684262"/>
              <a:gd name="connsiteX123" fmla="*/ 856244 w 1206769"/>
              <a:gd name="connsiteY123" fmla="*/ 715613 h 1684262"/>
              <a:gd name="connsiteX124" fmla="*/ 663458 w 1206769"/>
              <a:gd name="connsiteY124" fmla="*/ 722662 h 1684262"/>
              <a:gd name="connsiteX125" fmla="*/ 644408 w 1206769"/>
              <a:gd name="connsiteY125" fmla="*/ 807149 h 1684262"/>
              <a:gd name="connsiteX126" fmla="*/ 662981 w 1206769"/>
              <a:gd name="connsiteY126" fmla="*/ 723138 h 1684262"/>
              <a:gd name="connsiteX127" fmla="*/ 663458 w 1206769"/>
              <a:gd name="connsiteY127" fmla="*/ 722662 h 1684262"/>
              <a:gd name="connsiteX128" fmla="*/ 628882 w 1206769"/>
              <a:gd name="connsiteY128" fmla="*/ 753332 h 1684262"/>
              <a:gd name="connsiteX129" fmla="*/ 655742 w 1206769"/>
              <a:gd name="connsiteY129" fmla="*/ 726472 h 1684262"/>
              <a:gd name="connsiteX130" fmla="*/ 628406 w 1206769"/>
              <a:gd name="connsiteY130" fmla="*/ 753332 h 1684262"/>
              <a:gd name="connsiteX131" fmla="*/ 628882 w 1206769"/>
              <a:gd name="connsiteY131" fmla="*/ 753332 h 1684262"/>
              <a:gd name="connsiteX132" fmla="*/ 771090 w 1206769"/>
              <a:gd name="connsiteY132" fmla="*/ 757237 h 1684262"/>
              <a:gd name="connsiteX133" fmla="*/ 690318 w 1206769"/>
              <a:gd name="connsiteY133" fmla="*/ 822579 h 1684262"/>
              <a:gd name="connsiteX134" fmla="*/ 770614 w 1206769"/>
              <a:gd name="connsiteY134" fmla="*/ 757237 h 1684262"/>
              <a:gd name="connsiteX135" fmla="*/ 771090 w 1206769"/>
              <a:gd name="connsiteY135" fmla="*/ 757237 h 1684262"/>
              <a:gd name="connsiteX136" fmla="*/ 759565 w 1206769"/>
              <a:gd name="connsiteY136" fmla="*/ 538162 h 1684262"/>
              <a:gd name="connsiteX137" fmla="*/ 851767 w 1206769"/>
              <a:gd name="connsiteY137" fmla="*/ 480536 h 1684262"/>
              <a:gd name="connsiteX138" fmla="*/ 759089 w 1206769"/>
              <a:gd name="connsiteY138" fmla="*/ 538067 h 1684262"/>
              <a:gd name="connsiteX139" fmla="*/ 759565 w 1206769"/>
              <a:gd name="connsiteY139" fmla="*/ 538162 h 1684262"/>
              <a:gd name="connsiteX140" fmla="*/ 877961 w 1206769"/>
              <a:gd name="connsiteY140" fmla="*/ 342138 h 1684262"/>
              <a:gd name="connsiteX141" fmla="*/ 812619 w 1206769"/>
              <a:gd name="connsiteY141" fmla="*/ 442055 h 1684262"/>
              <a:gd name="connsiteX142" fmla="*/ 877961 w 1206769"/>
              <a:gd name="connsiteY142" fmla="*/ 342138 h 1684262"/>
              <a:gd name="connsiteX143" fmla="*/ 681841 w 1206769"/>
              <a:gd name="connsiteY143" fmla="*/ 323088 h 1684262"/>
              <a:gd name="connsiteX144" fmla="*/ 758803 w 1206769"/>
              <a:gd name="connsiteY144" fmla="*/ 430816 h 1684262"/>
              <a:gd name="connsiteX145" fmla="*/ 643455 w 1206769"/>
              <a:gd name="connsiteY145" fmla="*/ 396145 h 1684262"/>
              <a:gd name="connsiteX146" fmla="*/ 639550 w 1206769"/>
              <a:gd name="connsiteY146" fmla="*/ 438436 h 1684262"/>
              <a:gd name="connsiteX147" fmla="*/ 682127 w 1206769"/>
              <a:gd name="connsiteY147" fmla="*/ 323088 h 1684262"/>
              <a:gd name="connsiteX148" fmla="*/ 681841 w 1206769"/>
              <a:gd name="connsiteY148" fmla="*/ 323088 h 1684262"/>
              <a:gd name="connsiteX149" fmla="*/ 351323 w 1206769"/>
              <a:gd name="connsiteY149" fmla="*/ 219361 h 1684262"/>
              <a:gd name="connsiteX150" fmla="*/ 383994 w 1206769"/>
              <a:gd name="connsiteY150" fmla="*/ 183070 h 1684262"/>
              <a:gd name="connsiteX151" fmla="*/ 403711 w 1206769"/>
              <a:gd name="connsiteY151" fmla="*/ 175069 h 1684262"/>
              <a:gd name="connsiteX152" fmla="*/ 411331 w 1206769"/>
              <a:gd name="connsiteY152" fmla="*/ 176117 h 1684262"/>
              <a:gd name="connsiteX153" fmla="*/ 569351 w 1206769"/>
              <a:gd name="connsiteY153" fmla="*/ 242792 h 1684262"/>
              <a:gd name="connsiteX154" fmla="*/ 569922 w 1206769"/>
              <a:gd name="connsiteY154" fmla="*/ 242792 h 1684262"/>
              <a:gd name="connsiteX155" fmla="*/ 558873 w 1206769"/>
              <a:gd name="connsiteY155" fmla="*/ 299942 h 1684262"/>
              <a:gd name="connsiteX156" fmla="*/ 351609 w 1206769"/>
              <a:gd name="connsiteY156" fmla="*/ 219075 h 1684262"/>
              <a:gd name="connsiteX157" fmla="*/ 351323 w 1206769"/>
              <a:gd name="connsiteY157" fmla="*/ 219361 h 1684262"/>
              <a:gd name="connsiteX158" fmla="*/ 470767 w 1206769"/>
              <a:gd name="connsiteY158" fmla="*/ 361188 h 1684262"/>
              <a:gd name="connsiteX159" fmla="*/ 566874 w 1206769"/>
              <a:gd name="connsiteY159" fmla="*/ 503396 h 1684262"/>
              <a:gd name="connsiteX160" fmla="*/ 470767 w 1206769"/>
              <a:gd name="connsiteY160" fmla="*/ 361188 h 1684262"/>
              <a:gd name="connsiteX161" fmla="*/ 632216 w 1206769"/>
              <a:gd name="connsiteY161" fmla="*/ 453485 h 1684262"/>
              <a:gd name="connsiteX162" fmla="*/ 699367 w 1206769"/>
              <a:gd name="connsiteY162" fmla="*/ 515112 h 1684262"/>
              <a:gd name="connsiteX163" fmla="*/ 759089 w 1206769"/>
              <a:gd name="connsiteY163" fmla="*/ 438055 h 1684262"/>
              <a:gd name="connsiteX164" fmla="*/ 678317 w 1206769"/>
              <a:gd name="connsiteY164" fmla="*/ 611029 h 1684262"/>
              <a:gd name="connsiteX165" fmla="*/ 640217 w 1206769"/>
              <a:gd name="connsiteY165" fmla="*/ 587978 h 1684262"/>
              <a:gd name="connsiteX166" fmla="*/ 632216 w 1206769"/>
              <a:gd name="connsiteY166" fmla="*/ 453581 h 1684262"/>
              <a:gd name="connsiteX167" fmla="*/ 632216 w 1206769"/>
              <a:gd name="connsiteY167" fmla="*/ 453485 h 1684262"/>
              <a:gd name="connsiteX168" fmla="*/ 686032 w 1206769"/>
              <a:gd name="connsiteY168" fmla="*/ 837819 h 1684262"/>
              <a:gd name="connsiteX169" fmla="*/ 628310 w 1206769"/>
              <a:gd name="connsiteY169" fmla="*/ 930116 h 1684262"/>
              <a:gd name="connsiteX170" fmla="*/ 686032 w 1206769"/>
              <a:gd name="connsiteY170" fmla="*/ 837914 h 1684262"/>
              <a:gd name="connsiteX171" fmla="*/ 686032 w 1206769"/>
              <a:gd name="connsiteY171" fmla="*/ 837819 h 1684262"/>
              <a:gd name="connsiteX172" fmla="*/ 743658 w 1206769"/>
              <a:gd name="connsiteY172" fmla="*/ 1291400 h 1684262"/>
              <a:gd name="connsiteX173" fmla="*/ 547634 w 1206769"/>
              <a:gd name="connsiteY173" fmla="*/ 1206818 h 1684262"/>
              <a:gd name="connsiteX174" fmla="*/ 573446 w 1206769"/>
              <a:gd name="connsiteY174" fmla="*/ 1222439 h 1684262"/>
              <a:gd name="connsiteX175" fmla="*/ 603450 w 1206769"/>
              <a:gd name="connsiteY175" fmla="*/ 1227487 h 1684262"/>
              <a:gd name="connsiteX176" fmla="*/ 743658 w 1206769"/>
              <a:gd name="connsiteY176" fmla="*/ 1291495 h 1684262"/>
              <a:gd name="connsiteX177" fmla="*/ 743658 w 1206769"/>
              <a:gd name="connsiteY177" fmla="*/ 1291400 h 1684262"/>
              <a:gd name="connsiteX178" fmla="*/ 578399 w 1206769"/>
              <a:gd name="connsiteY178" fmla="*/ 945452 h 1684262"/>
              <a:gd name="connsiteX179" fmla="*/ 689842 w 1206769"/>
              <a:gd name="connsiteY179" fmla="*/ 1122236 h 1684262"/>
              <a:gd name="connsiteX180" fmla="*/ 578399 w 1206769"/>
              <a:gd name="connsiteY180" fmla="*/ 945547 h 1684262"/>
              <a:gd name="connsiteX181" fmla="*/ 578399 w 1206769"/>
              <a:gd name="connsiteY181" fmla="*/ 945452 h 1684262"/>
              <a:gd name="connsiteX182" fmla="*/ 351609 w 1206769"/>
              <a:gd name="connsiteY182" fmla="*/ 1045464 h 1684262"/>
              <a:gd name="connsiteX183" fmla="*/ 382375 w 1206769"/>
              <a:gd name="connsiteY183" fmla="*/ 887825 h 1684262"/>
              <a:gd name="connsiteX184" fmla="*/ 351609 w 1206769"/>
              <a:gd name="connsiteY184" fmla="*/ 1045559 h 1684262"/>
              <a:gd name="connsiteX185" fmla="*/ 351609 w 1206769"/>
              <a:gd name="connsiteY185" fmla="*/ 1045464 h 1684262"/>
              <a:gd name="connsiteX186" fmla="*/ 420761 w 1206769"/>
              <a:gd name="connsiteY186" fmla="*/ 1018413 h 1684262"/>
              <a:gd name="connsiteX187" fmla="*/ 605260 w 1206769"/>
              <a:gd name="connsiteY187" fmla="*/ 1180338 h 1684262"/>
              <a:gd name="connsiteX188" fmla="*/ 420761 w 1206769"/>
              <a:gd name="connsiteY188" fmla="*/ 1018413 h 1684262"/>
              <a:gd name="connsiteX189" fmla="*/ 366944 w 1206769"/>
              <a:gd name="connsiteY189" fmla="*/ 1414272 h 1684262"/>
              <a:gd name="connsiteX190" fmla="*/ 597640 w 1206769"/>
              <a:gd name="connsiteY190" fmla="*/ 1460468 h 1684262"/>
              <a:gd name="connsiteX191" fmla="*/ 366944 w 1206769"/>
              <a:gd name="connsiteY191" fmla="*/ 1414463 h 1684262"/>
              <a:gd name="connsiteX192" fmla="*/ 366944 w 1206769"/>
              <a:gd name="connsiteY192" fmla="*/ 1414272 h 1684262"/>
              <a:gd name="connsiteX193" fmla="*/ 536108 w 1206769"/>
              <a:gd name="connsiteY193" fmla="*/ 1644968 h 1684262"/>
              <a:gd name="connsiteX194" fmla="*/ 498008 w 1206769"/>
              <a:gd name="connsiteY194" fmla="*/ 1625918 h 1684262"/>
              <a:gd name="connsiteX195" fmla="*/ 471148 w 1206769"/>
              <a:gd name="connsiteY195" fmla="*/ 1618202 h 1684262"/>
              <a:gd name="connsiteX196" fmla="*/ 471148 w 1206769"/>
              <a:gd name="connsiteY196" fmla="*/ 1664399 h 1684262"/>
              <a:gd name="connsiteX197" fmla="*/ 401901 w 1206769"/>
              <a:gd name="connsiteY197" fmla="*/ 1579817 h 1684262"/>
              <a:gd name="connsiteX198" fmla="*/ 536108 w 1206769"/>
              <a:gd name="connsiteY198" fmla="*/ 1645158 h 1684262"/>
              <a:gd name="connsiteX199" fmla="*/ 536108 w 1206769"/>
              <a:gd name="connsiteY199" fmla="*/ 1644968 h 1684262"/>
              <a:gd name="connsiteX200" fmla="*/ 616785 w 1206769"/>
              <a:gd name="connsiteY200" fmla="*/ 1564196 h 1684262"/>
              <a:gd name="connsiteX201" fmla="*/ 555349 w 1206769"/>
              <a:gd name="connsiteY201" fmla="*/ 1541145 h 1684262"/>
              <a:gd name="connsiteX202" fmla="*/ 638597 w 1206769"/>
              <a:gd name="connsiteY202" fmla="*/ 1493520 h 1684262"/>
              <a:gd name="connsiteX203" fmla="*/ 739848 w 1206769"/>
              <a:gd name="connsiteY203" fmla="*/ 1525715 h 1684262"/>
              <a:gd name="connsiteX204" fmla="*/ 616785 w 1206769"/>
              <a:gd name="connsiteY204" fmla="*/ 1564386 h 1684262"/>
              <a:gd name="connsiteX205" fmla="*/ 616785 w 1206769"/>
              <a:gd name="connsiteY205" fmla="*/ 1564196 h 1684262"/>
              <a:gd name="connsiteX206" fmla="*/ 752231 w 1206769"/>
              <a:gd name="connsiteY206" fmla="*/ 1664779 h 1684262"/>
              <a:gd name="connsiteX207" fmla="*/ 739658 w 1206769"/>
              <a:gd name="connsiteY207" fmla="*/ 1664779 h 1684262"/>
              <a:gd name="connsiteX208" fmla="*/ 731180 w 1206769"/>
              <a:gd name="connsiteY208" fmla="*/ 1664779 h 1684262"/>
              <a:gd name="connsiteX209" fmla="*/ 727561 w 1206769"/>
              <a:gd name="connsiteY209" fmla="*/ 1664779 h 1684262"/>
              <a:gd name="connsiteX210" fmla="*/ 713750 w 1206769"/>
              <a:gd name="connsiteY210" fmla="*/ 1666780 h 1684262"/>
              <a:gd name="connsiteX211" fmla="*/ 704225 w 1206769"/>
              <a:gd name="connsiteY211" fmla="*/ 1665256 h 1684262"/>
              <a:gd name="connsiteX212" fmla="*/ 705558 w 1206769"/>
              <a:gd name="connsiteY212" fmla="*/ 1667733 h 1684262"/>
              <a:gd name="connsiteX213" fmla="*/ 790045 w 1206769"/>
              <a:gd name="connsiteY213" fmla="*/ 1610106 h 1684262"/>
              <a:gd name="connsiteX214" fmla="*/ 752231 w 1206769"/>
              <a:gd name="connsiteY214" fmla="*/ 1664970 h 1684262"/>
              <a:gd name="connsiteX215" fmla="*/ 752231 w 1206769"/>
              <a:gd name="connsiteY215" fmla="*/ 1664779 h 1684262"/>
              <a:gd name="connsiteX216" fmla="*/ 857863 w 1206769"/>
              <a:gd name="connsiteY216" fmla="*/ 1591056 h 1684262"/>
              <a:gd name="connsiteX217" fmla="*/ 838813 w 1206769"/>
              <a:gd name="connsiteY217" fmla="*/ 1568958 h 1684262"/>
              <a:gd name="connsiteX218" fmla="*/ 836146 w 1206769"/>
              <a:gd name="connsiteY218" fmla="*/ 1564291 h 1684262"/>
              <a:gd name="connsiteX219" fmla="*/ 955179 w 1206769"/>
              <a:gd name="connsiteY219" fmla="*/ 1500720 h 1684262"/>
              <a:gd name="connsiteX220" fmla="*/ 1066493 w 1206769"/>
              <a:gd name="connsiteY220" fmla="*/ 1492065 h 1684262"/>
              <a:gd name="connsiteX221" fmla="*/ 857863 w 1206769"/>
              <a:gd name="connsiteY221" fmla="*/ 1591247 h 1684262"/>
              <a:gd name="connsiteX222" fmla="*/ 857863 w 1206769"/>
              <a:gd name="connsiteY222" fmla="*/ 1591056 h 1684262"/>
              <a:gd name="connsiteX223" fmla="*/ 1054979 w 1206769"/>
              <a:gd name="connsiteY223" fmla="*/ 1445037 h 1684262"/>
              <a:gd name="connsiteX224" fmla="*/ 916632 w 1206769"/>
              <a:gd name="connsiteY224" fmla="*/ 1468184 h 1684262"/>
              <a:gd name="connsiteX225" fmla="*/ 1028170 w 1206769"/>
              <a:gd name="connsiteY225" fmla="*/ 1445228 h 1684262"/>
              <a:gd name="connsiteX226" fmla="*/ 1054979 w 1206769"/>
              <a:gd name="connsiteY226" fmla="*/ 1445037 h 1684262"/>
              <a:gd name="connsiteX227" fmla="*/ 862816 w 1206769"/>
              <a:gd name="connsiteY227" fmla="*/ 1410462 h 1684262"/>
              <a:gd name="connsiteX228" fmla="*/ 647551 w 1206769"/>
              <a:gd name="connsiteY228" fmla="*/ 1448562 h 1684262"/>
              <a:gd name="connsiteX229" fmla="*/ 862816 w 1206769"/>
              <a:gd name="connsiteY229" fmla="*/ 1410653 h 1684262"/>
              <a:gd name="connsiteX230" fmla="*/ 862816 w 1206769"/>
              <a:gd name="connsiteY230" fmla="*/ 1410462 h 1684262"/>
              <a:gd name="connsiteX231" fmla="*/ 689842 w 1206769"/>
              <a:gd name="connsiteY231" fmla="*/ 1391412 h 1684262"/>
              <a:gd name="connsiteX232" fmla="*/ 924347 w 1206769"/>
              <a:gd name="connsiteY232" fmla="*/ 1306830 h 1684262"/>
              <a:gd name="connsiteX233" fmla="*/ 689842 w 1206769"/>
              <a:gd name="connsiteY233" fmla="*/ 1391412 h 1684262"/>
              <a:gd name="connsiteX234" fmla="*/ 1162663 w 1206769"/>
              <a:gd name="connsiteY234" fmla="*/ 1057085 h 1684262"/>
              <a:gd name="connsiteX235" fmla="*/ 1148756 w 1206769"/>
              <a:gd name="connsiteY235" fmla="*/ 1134428 h 1684262"/>
              <a:gd name="connsiteX236" fmla="*/ 1066841 w 1206769"/>
              <a:gd name="connsiteY236" fmla="*/ 1139762 h 1684262"/>
              <a:gd name="connsiteX237" fmla="*/ 1035790 w 1206769"/>
              <a:gd name="connsiteY237" fmla="*/ 1087755 h 1684262"/>
              <a:gd name="connsiteX238" fmla="*/ 1162663 w 1206769"/>
              <a:gd name="connsiteY238" fmla="*/ 1057085 h 1684262"/>
              <a:gd name="connsiteX239" fmla="*/ 987913 w 1206769"/>
              <a:gd name="connsiteY239" fmla="*/ 1181170 h 1684262"/>
              <a:gd name="connsiteX240" fmla="*/ 958923 w 1206769"/>
              <a:gd name="connsiteY240" fmla="*/ 1264444 h 1684262"/>
              <a:gd name="connsiteX241" fmla="*/ 905107 w 1206769"/>
              <a:gd name="connsiteY241" fmla="*/ 1118330 h 1684262"/>
              <a:gd name="connsiteX242" fmla="*/ 987913 w 1206769"/>
              <a:gd name="connsiteY242"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5881 w 1206769"/>
              <a:gd name="connsiteY15" fmla="*/ 661511 h 1684262"/>
              <a:gd name="connsiteX16" fmla="*/ 1065794 w 1206769"/>
              <a:gd name="connsiteY16" fmla="*/ 651415 h 1684262"/>
              <a:gd name="connsiteX17" fmla="*/ 1073223 w 1206769"/>
              <a:gd name="connsiteY17" fmla="*/ 652653 h 1684262"/>
              <a:gd name="connsiteX18" fmla="*/ 1102560 w 1206769"/>
              <a:gd name="connsiteY18" fmla="*/ 657701 h 1684262"/>
              <a:gd name="connsiteX19" fmla="*/ 739848 w 1206769"/>
              <a:gd name="connsiteY19" fmla="*/ 595694 h 1684262"/>
              <a:gd name="connsiteX20" fmla="*/ 716893 w 1206769"/>
              <a:gd name="connsiteY20" fmla="*/ 318992 h 1684262"/>
              <a:gd name="connsiteX21" fmla="*/ 920537 w 1206769"/>
              <a:gd name="connsiteY21" fmla="*/ 246031 h 1684262"/>
              <a:gd name="connsiteX22" fmla="*/ 682412 w 1206769"/>
              <a:gd name="connsiteY22" fmla="*/ 238316 h 1684262"/>
              <a:gd name="connsiteX23" fmla="*/ 928538 w 1206769"/>
              <a:gd name="connsiteY23" fmla="*/ 226790 h 1684262"/>
              <a:gd name="connsiteX24" fmla="*/ 720893 w 1206769"/>
              <a:gd name="connsiteY24" fmla="*/ 196025 h 1684262"/>
              <a:gd name="connsiteX25" fmla="*/ 736229 w 1206769"/>
              <a:gd name="connsiteY25" fmla="*/ 49911 h 1684262"/>
              <a:gd name="connsiteX26" fmla="*/ 663267 w 1206769"/>
              <a:gd name="connsiteY26" fmla="*/ 0 h 1684262"/>
              <a:gd name="connsiteX27" fmla="*/ 625167 w 1206769"/>
              <a:gd name="connsiteY27" fmla="*/ 103727 h 1684262"/>
              <a:gd name="connsiteX28" fmla="*/ 625167 w 1206769"/>
              <a:gd name="connsiteY28" fmla="*/ 288322 h 1684262"/>
              <a:gd name="connsiteX29" fmla="*/ 336845 w 1206769"/>
              <a:gd name="connsiteY29" fmla="*/ 261366 h 1684262"/>
              <a:gd name="connsiteX30" fmla="*/ 367611 w 1206769"/>
              <a:gd name="connsiteY30" fmla="*/ 307467 h 1684262"/>
              <a:gd name="connsiteX31" fmla="*/ 579066 w 1206769"/>
              <a:gd name="connsiteY31" fmla="*/ 615029 h 1684262"/>
              <a:gd name="connsiteX32" fmla="*/ 263884 w 1206769"/>
              <a:gd name="connsiteY32" fmla="*/ 511207 h 1684262"/>
              <a:gd name="connsiteX33" fmla="*/ 233118 w 1206769"/>
              <a:gd name="connsiteY33" fmla="*/ 714947 h 1684262"/>
              <a:gd name="connsiteX34" fmla="*/ 532965 w 1206769"/>
              <a:gd name="connsiteY34" fmla="*/ 807149 h 1684262"/>
              <a:gd name="connsiteX35" fmla="*/ 513915 w 1206769"/>
              <a:gd name="connsiteY35" fmla="*/ 803339 h 1684262"/>
              <a:gd name="connsiteX36" fmla="*/ 502390 w 1206769"/>
              <a:gd name="connsiteY36" fmla="*/ 791813 h 1684262"/>
              <a:gd name="connsiteX37" fmla="*/ 464290 w 1206769"/>
              <a:gd name="connsiteY37" fmla="*/ 772763 h 1684262"/>
              <a:gd name="connsiteX38" fmla="*/ 375231 w 1206769"/>
              <a:gd name="connsiteY38" fmla="*/ 788670 h 1684262"/>
              <a:gd name="connsiteX39" fmla="*/ 418189 w 1206769"/>
              <a:gd name="connsiteY39" fmla="*/ 826770 h 1684262"/>
              <a:gd name="connsiteX40" fmla="*/ 333607 w 1206769"/>
              <a:gd name="connsiteY40" fmla="*/ 826770 h 1684262"/>
              <a:gd name="connsiteX41" fmla="*/ 276457 w 1206769"/>
              <a:gd name="connsiteY41" fmla="*/ 857536 h 1684262"/>
              <a:gd name="connsiteX42" fmla="*/ 288458 w 1206769"/>
              <a:gd name="connsiteY42" fmla="*/ 766001 h 1684262"/>
              <a:gd name="connsiteX43" fmla="*/ 138059 w 1206769"/>
              <a:gd name="connsiteY43" fmla="*/ 911352 h 1684262"/>
              <a:gd name="connsiteX44" fmla="*/ 237976 w 1206769"/>
              <a:gd name="connsiteY44" fmla="*/ 961358 h 1684262"/>
              <a:gd name="connsiteX45" fmla="*/ 75102 w 1206769"/>
              <a:gd name="connsiteY45" fmla="*/ 1025783 h 1684262"/>
              <a:gd name="connsiteX46" fmla="*/ 80432 w 1206769"/>
              <a:gd name="connsiteY46" fmla="*/ 915162 h 1684262"/>
              <a:gd name="connsiteX47" fmla="*/ 91958 w 1206769"/>
              <a:gd name="connsiteY47" fmla="*/ 1107377 h 1684262"/>
              <a:gd name="connsiteX48" fmla="*/ 214925 w 1206769"/>
              <a:gd name="connsiteY48" fmla="*/ 1157383 h 1684262"/>
              <a:gd name="connsiteX49" fmla="*/ 322463 w 1206769"/>
              <a:gd name="connsiteY49" fmla="*/ 1240346 h 1684262"/>
              <a:gd name="connsiteX50" fmla="*/ 309794 w 1206769"/>
              <a:gd name="connsiteY50" fmla="*/ 1240346 h 1684262"/>
              <a:gd name="connsiteX51" fmla="*/ 311699 w 1206769"/>
              <a:gd name="connsiteY51" fmla="*/ 1248728 h 1684262"/>
              <a:gd name="connsiteX52" fmla="*/ 310842 w 1206769"/>
              <a:gd name="connsiteY52" fmla="*/ 1254824 h 1684262"/>
              <a:gd name="connsiteX53" fmla="*/ 309223 w 1206769"/>
              <a:gd name="connsiteY53" fmla="*/ 1259396 h 1684262"/>
              <a:gd name="connsiteX54" fmla="*/ 301317 w 1206769"/>
              <a:gd name="connsiteY54" fmla="*/ 1268063 h 1684262"/>
              <a:gd name="connsiteX55" fmla="*/ 283886 w 1206769"/>
              <a:gd name="connsiteY55" fmla="*/ 1268063 h 1684262"/>
              <a:gd name="connsiteX56" fmla="*/ 284934 w 1206769"/>
              <a:gd name="connsiteY56" fmla="*/ 1275207 h 1684262"/>
              <a:gd name="connsiteX57" fmla="*/ 395615 w 1206769"/>
              <a:gd name="connsiteY57" fmla="*/ 1319117 h 1684262"/>
              <a:gd name="connsiteX58" fmla="*/ 257026 w 1206769"/>
              <a:gd name="connsiteY58" fmla="*/ 1309592 h 1684262"/>
              <a:gd name="connsiteX59" fmla="*/ 257026 w 1206769"/>
              <a:gd name="connsiteY59" fmla="*/ 1309592 h 1684262"/>
              <a:gd name="connsiteX60" fmla="*/ 248263 w 1206769"/>
              <a:gd name="connsiteY60" fmla="*/ 1308259 h 1684262"/>
              <a:gd name="connsiteX61" fmla="*/ 247691 w 1206769"/>
              <a:gd name="connsiteY61" fmla="*/ 1308735 h 1684262"/>
              <a:gd name="connsiteX62" fmla="*/ 229880 w 1206769"/>
              <a:gd name="connsiteY62" fmla="*/ 1312259 h 1684262"/>
              <a:gd name="connsiteX63" fmla="*/ 146155 w 1206769"/>
              <a:gd name="connsiteY63" fmla="*/ 1230344 h 1684262"/>
              <a:gd name="connsiteX64" fmla="*/ 115389 w 1206769"/>
              <a:gd name="connsiteY64" fmla="*/ 1430369 h 1684262"/>
              <a:gd name="connsiteX65" fmla="*/ 349799 w 1206769"/>
              <a:gd name="connsiteY65" fmla="*/ 1480280 h 1684262"/>
              <a:gd name="connsiteX66" fmla="*/ 299507 w 1206769"/>
              <a:gd name="connsiteY66" fmla="*/ 1464659 h 1684262"/>
              <a:gd name="connsiteX67" fmla="*/ 321034 w 1206769"/>
              <a:gd name="connsiteY67" fmla="*/ 1477042 h 1684262"/>
              <a:gd name="connsiteX68" fmla="*/ 330559 w 1206769"/>
              <a:gd name="connsiteY68" fmla="*/ 1484376 h 1684262"/>
              <a:gd name="connsiteX69" fmla="*/ 388280 w 1206769"/>
              <a:gd name="connsiteY69" fmla="*/ 1545717 h 1684262"/>
              <a:gd name="connsiteX70" fmla="*/ 348847 w 1206769"/>
              <a:gd name="connsiteY70" fmla="*/ 1542479 h 1684262"/>
              <a:gd name="connsiteX71" fmla="*/ 255883 w 1206769"/>
              <a:gd name="connsiteY71" fmla="*/ 1502664 h 1684262"/>
              <a:gd name="connsiteX72" fmla="*/ 255883 w 1206769"/>
              <a:gd name="connsiteY72" fmla="*/ 1502664 h 1684262"/>
              <a:gd name="connsiteX73" fmla="*/ 239976 w 1206769"/>
              <a:gd name="connsiteY73" fmla="*/ 1484281 h 1684262"/>
              <a:gd name="connsiteX74" fmla="*/ 203495 w 1206769"/>
              <a:gd name="connsiteY74" fmla="*/ 1484281 h 1684262"/>
              <a:gd name="connsiteX75" fmla="*/ 187303 w 1206769"/>
              <a:gd name="connsiteY75" fmla="*/ 1499140 h 1684262"/>
              <a:gd name="connsiteX76" fmla="*/ 490674 w 1206769"/>
              <a:gd name="connsiteY76" fmla="*/ 1673352 h 1684262"/>
              <a:gd name="connsiteX77" fmla="*/ 757374 w 1206769"/>
              <a:gd name="connsiteY77" fmla="*/ 1682401 h 1684262"/>
              <a:gd name="connsiteX78" fmla="*/ 988070 w 1206769"/>
              <a:gd name="connsiteY78" fmla="*/ 1594485 h 1684262"/>
              <a:gd name="connsiteX79" fmla="*/ 1152566 w 1206769"/>
              <a:gd name="connsiteY79" fmla="*/ 1394460 h 1684262"/>
              <a:gd name="connsiteX80" fmla="*/ 918822 w 1206769"/>
              <a:gd name="connsiteY80" fmla="*/ 1363507 h 1684262"/>
              <a:gd name="connsiteX81" fmla="*/ 802904 w 1206769"/>
              <a:gd name="connsiteY81" fmla="*/ 1350454 h 1684262"/>
              <a:gd name="connsiteX82" fmla="*/ 841956 w 1206769"/>
              <a:gd name="connsiteY82" fmla="*/ 1326547 h 1684262"/>
              <a:gd name="connsiteX83" fmla="*/ 1018286 w 1206769"/>
              <a:gd name="connsiteY83" fmla="*/ 1315425 h 1684262"/>
              <a:gd name="connsiteX84" fmla="*/ 980354 w 1206769"/>
              <a:gd name="connsiteY84" fmla="*/ 1268921 h 1684262"/>
              <a:gd name="connsiteX85" fmla="*/ 1091488 w 1206769"/>
              <a:gd name="connsiteY85" fmla="*/ 1221043 h 1684262"/>
              <a:gd name="connsiteX86" fmla="*/ 911203 w 1206769"/>
              <a:gd name="connsiteY86" fmla="*/ 1022890 h 1684262"/>
              <a:gd name="connsiteX87" fmla="*/ 1193429 w 1206769"/>
              <a:gd name="connsiteY87" fmla="*/ 899446 h 1684262"/>
              <a:gd name="connsiteX88" fmla="*/ 759089 w 1206769"/>
              <a:gd name="connsiteY88" fmla="*/ 61246 h 1684262"/>
              <a:gd name="connsiteX89" fmla="*/ 720989 w 1206769"/>
              <a:gd name="connsiteY89" fmla="*/ 145828 h 1684262"/>
              <a:gd name="connsiteX90" fmla="*/ 759089 w 1206769"/>
              <a:gd name="connsiteY90" fmla="*/ 61436 h 1684262"/>
              <a:gd name="connsiteX91" fmla="*/ 759089 w 1206769"/>
              <a:gd name="connsiteY91" fmla="*/ 61246 h 1684262"/>
              <a:gd name="connsiteX92" fmla="*/ 363611 w 1206769"/>
              <a:gd name="connsiteY92" fmla="*/ 545783 h 1684262"/>
              <a:gd name="connsiteX93" fmla="*/ 348275 w 1206769"/>
              <a:gd name="connsiteY93" fmla="*/ 553498 h 1684262"/>
              <a:gd name="connsiteX94" fmla="*/ 363611 w 1206769"/>
              <a:gd name="connsiteY94" fmla="*/ 545783 h 1684262"/>
              <a:gd name="connsiteX95" fmla="*/ 232451 w 1206769"/>
              <a:gd name="connsiteY95" fmla="*/ 523113 h 1684262"/>
              <a:gd name="connsiteX96" fmla="*/ 254694 w 1206769"/>
              <a:gd name="connsiteY96" fmla="*/ 664096 h 1684262"/>
              <a:gd name="connsiteX97" fmla="*/ 232451 w 1206769"/>
              <a:gd name="connsiteY97" fmla="*/ 523113 h 1684262"/>
              <a:gd name="connsiteX98" fmla="*/ 340084 w 1206769"/>
              <a:gd name="connsiteY98" fmla="*/ 692277 h 1684262"/>
              <a:gd name="connsiteX99" fmla="*/ 470767 w 1206769"/>
              <a:gd name="connsiteY99" fmla="*/ 684562 h 1684262"/>
              <a:gd name="connsiteX100" fmla="*/ 340084 w 1206769"/>
              <a:gd name="connsiteY100" fmla="*/ 691896 h 1684262"/>
              <a:gd name="connsiteX101" fmla="*/ 340084 w 1206769"/>
              <a:gd name="connsiteY101" fmla="*/ 692277 h 1684262"/>
              <a:gd name="connsiteX102" fmla="*/ 382375 w 1206769"/>
              <a:gd name="connsiteY102" fmla="*/ 615410 h 1684262"/>
              <a:gd name="connsiteX103" fmla="*/ 516868 w 1206769"/>
              <a:gd name="connsiteY103" fmla="*/ 688372 h 1684262"/>
              <a:gd name="connsiteX104" fmla="*/ 382661 w 1206769"/>
              <a:gd name="connsiteY104" fmla="*/ 615029 h 1684262"/>
              <a:gd name="connsiteX105" fmla="*/ 382375 w 1206769"/>
              <a:gd name="connsiteY105" fmla="*/ 615410 h 1684262"/>
              <a:gd name="connsiteX106" fmla="*/ 201400 w 1206769"/>
              <a:gd name="connsiteY106" fmla="*/ 907542 h 1684262"/>
              <a:gd name="connsiteX107" fmla="*/ 163300 w 1206769"/>
              <a:gd name="connsiteY107" fmla="*/ 838295 h 1684262"/>
              <a:gd name="connsiteX108" fmla="*/ 201686 w 1206769"/>
              <a:gd name="connsiteY108" fmla="*/ 907161 h 1684262"/>
              <a:gd name="connsiteX109" fmla="*/ 201400 w 1206769"/>
              <a:gd name="connsiteY109" fmla="*/ 907542 h 1684262"/>
              <a:gd name="connsiteX110" fmla="*/ 97811 w 1206769"/>
              <a:gd name="connsiteY110" fmla="*/ 1285557 h 1684262"/>
              <a:gd name="connsiteX111" fmla="*/ 123279 w 1206769"/>
              <a:gd name="connsiteY111" fmla="*/ 1264178 h 1684262"/>
              <a:gd name="connsiteX112" fmla="*/ 231975 w 1206769"/>
              <a:gd name="connsiteY112" fmla="*/ 1341501 h 1684262"/>
              <a:gd name="connsiteX113" fmla="*/ 97811 w 1206769"/>
              <a:gd name="connsiteY113" fmla="*/ 1285557 h 1684262"/>
              <a:gd name="connsiteX114" fmla="*/ 232928 w 1206769"/>
              <a:gd name="connsiteY114" fmla="*/ 1376077 h 1684262"/>
              <a:gd name="connsiteX115" fmla="*/ 279029 w 1206769"/>
              <a:gd name="connsiteY115" fmla="*/ 1379887 h 1684262"/>
              <a:gd name="connsiteX116" fmla="*/ 232451 w 1206769"/>
              <a:gd name="connsiteY116" fmla="*/ 1376077 h 1684262"/>
              <a:gd name="connsiteX117" fmla="*/ 232928 w 1206769"/>
              <a:gd name="connsiteY117" fmla="*/ 1376077 h 1684262"/>
              <a:gd name="connsiteX118" fmla="*/ 856244 w 1206769"/>
              <a:gd name="connsiteY118" fmla="*/ 715613 h 1684262"/>
              <a:gd name="connsiteX119" fmla="*/ 817635 w 1206769"/>
              <a:gd name="connsiteY119" fmla="*/ 708913 h 1684262"/>
              <a:gd name="connsiteX120" fmla="*/ 721084 w 1206769"/>
              <a:gd name="connsiteY120" fmla="*/ 657225 h 1684262"/>
              <a:gd name="connsiteX121" fmla="*/ 855767 w 1206769"/>
              <a:gd name="connsiteY121" fmla="*/ 715613 h 1684262"/>
              <a:gd name="connsiteX122" fmla="*/ 856244 w 1206769"/>
              <a:gd name="connsiteY122" fmla="*/ 715613 h 1684262"/>
              <a:gd name="connsiteX123" fmla="*/ 663458 w 1206769"/>
              <a:gd name="connsiteY123" fmla="*/ 722662 h 1684262"/>
              <a:gd name="connsiteX124" fmla="*/ 644408 w 1206769"/>
              <a:gd name="connsiteY124" fmla="*/ 807149 h 1684262"/>
              <a:gd name="connsiteX125" fmla="*/ 662981 w 1206769"/>
              <a:gd name="connsiteY125" fmla="*/ 723138 h 1684262"/>
              <a:gd name="connsiteX126" fmla="*/ 663458 w 1206769"/>
              <a:gd name="connsiteY126" fmla="*/ 722662 h 1684262"/>
              <a:gd name="connsiteX127" fmla="*/ 628882 w 1206769"/>
              <a:gd name="connsiteY127" fmla="*/ 753332 h 1684262"/>
              <a:gd name="connsiteX128" fmla="*/ 655742 w 1206769"/>
              <a:gd name="connsiteY128" fmla="*/ 726472 h 1684262"/>
              <a:gd name="connsiteX129" fmla="*/ 628406 w 1206769"/>
              <a:gd name="connsiteY129" fmla="*/ 753332 h 1684262"/>
              <a:gd name="connsiteX130" fmla="*/ 628882 w 1206769"/>
              <a:gd name="connsiteY130" fmla="*/ 753332 h 1684262"/>
              <a:gd name="connsiteX131" fmla="*/ 771090 w 1206769"/>
              <a:gd name="connsiteY131" fmla="*/ 757237 h 1684262"/>
              <a:gd name="connsiteX132" fmla="*/ 690318 w 1206769"/>
              <a:gd name="connsiteY132" fmla="*/ 822579 h 1684262"/>
              <a:gd name="connsiteX133" fmla="*/ 770614 w 1206769"/>
              <a:gd name="connsiteY133" fmla="*/ 757237 h 1684262"/>
              <a:gd name="connsiteX134" fmla="*/ 771090 w 1206769"/>
              <a:gd name="connsiteY134" fmla="*/ 757237 h 1684262"/>
              <a:gd name="connsiteX135" fmla="*/ 759565 w 1206769"/>
              <a:gd name="connsiteY135" fmla="*/ 538162 h 1684262"/>
              <a:gd name="connsiteX136" fmla="*/ 851767 w 1206769"/>
              <a:gd name="connsiteY136" fmla="*/ 480536 h 1684262"/>
              <a:gd name="connsiteX137" fmla="*/ 759089 w 1206769"/>
              <a:gd name="connsiteY137" fmla="*/ 538067 h 1684262"/>
              <a:gd name="connsiteX138" fmla="*/ 759565 w 1206769"/>
              <a:gd name="connsiteY138" fmla="*/ 538162 h 1684262"/>
              <a:gd name="connsiteX139" fmla="*/ 877961 w 1206769"/>
              <a:gd name="connsiteY139" fmla="*/ 342138 h 1684262"/>
              <a:gd name="connsiteX140" fmla="*/ 812619 w 1206769"/>
              <a:gd name="connsiteY140" fmla="*/ 442055 h 1684262"/>
              <a:gd name="connsiteX141" fmla="*/ 877961 w 1206769"/>
              <a:gd name="connsiteY141" fmla="*/ 342138 h 1684262"/>
              <a:gd name="connsiteX142" fmla="*/ 681841 w 1206769"/>
              <a:gd name="connsiteY142" fmla="*/ 323088 h 1684262"/>
              <a:gd name="connsiteX143" fmla="*/ 758803 w 1206769"/>
              <a:gd name="connsiteY143" fmla="*/ 430816 h 1684262"/>
              <a:gd name="connsiteX144" fmla="*/ 643455 w 1206769"/>
              <a:gd name="connsiteY144" fmla="*/ 396145 h 1684262"/>
              <a:gd name="connsiteX145" fmla="*/ 639550 w 1206769"/>
              <a:gd name="connsiteY145" fmla="*/ 438436 h 1684262"/>
              <a:gd name="connsiteX146" fmla="*/ 682127 w 1206769"/>
              <a:gd name="connsiteY146" fmla="*/ 323088 h 1684262"/>
              <a:gd name="connsiteX147" fmla="*/ 681841 w 1206769"/>
              <a:gd name="connsiteY147" fmla="*/ 323088 h 1684262"/>
              <a:gd name="connsiteX148" fmla="*/ 351323 w 1206769"/>
              <a:gd name="connsiteY148" fmla="*/ 219361 h 1684262"/>
              <a:gd name="connsiteX149" fmla="*/ 383994 w 1206769"/>
              <a:gd name="connsiteY149" fmla="*/ 183070 h 1684262"/>
              <a:gd name="connsiteX150" fmla="*/ 403711 w 1206769"/>
              <a:gd name="connsiteY150" fmla="*/ 175069 h 1684262"/>
              <a:gd name="connsiteX151" fmla="*/ 411331 w 1206769"/>
              <a:gd name="connsiteY151" fmla="*/ 176117 h 1684262"/>
              <a:gd name="connsiteX152" fmla="*/ 569351 w 1206769"/>
              <a:gd name="connsiteY152" fmla="*/ 242792 h 1684262"/>
              <a:gd name="connsiteX153" fmla="*/ 569922 w 1206769"/>
              <a:gd name="connsiteY153" fmla="*/ 242792 h 1684262"/>
              <a:gd name="connsiteX154" fmla="*/ 558873 w 1206769"/>
              <a:gd name="connsiteY154" fmla="*/ 299942 h 1684262"/>
              <a:gd name="connsiteX155" fmla="*/ 351609 w 1206769"/>
              <a:gd name="connsiteY155" fmla="*/ 219075 h 1684262"/>
              <a:gd name="connsiteX156" fmla="*/ 351323 w 1206769"/>
              <a:gd name="connsiteY156" fmla="*/ 219361 h 1684262"/>
              <a:gd name="connsiteX157" fmla="*/ 470767 w 1206769"/>
              <a:gd name="connsiteY157" fmla="*/ 361188 h 1684262"/>
              <a:gd name="connsiteX158" fmla="*/ 566874 w 1206769"/>
              <a:gd name="connsiteY158" fmla="*/ 503396 h 1684262"/>
              <a:gd name="connsiteX159" fmla="*/ 470767 w 1206769"/>
              <a:gd name="connsiteY159" fmla="*/ 361188 h 1684262"/>
              <a:gd name="connsiteX160" fmla="*/ 632216 w 1206769"/>
              <a:gd name="connsiteY160" fmla="*/ 453485 h 1684262"/>
              <a:gd name="connsiteX161" fmla="*/ 699367 w 1206769"/>
              <a:gd name="connsiteY161" fmla="*/ 515112 h 1684262"/>
              <a:gd name="connsiteX162" fmla="*/ 759089 w 1206769"/>
              <a:gd name="connsiteY162" fmla="*/ 438055 h 1684262"/>
              <a:gd name="connsiteX163" fmla="*/ 678317 w 1206769"/>
              <a:gd name="connsiteY163" fmla="*/ 611029 h 1684262"/>
              <a:gd name="connsiteX164" fmla="*/ 640217 w 1206769"/>
              <a:gd name="connsiteY164" fmla="*/ 587978 h 1684262"/>
              <a:gd name="connsiteX165" fmla="*/ 632216 w 1206769"/>
              <a:gd name="connsiteY165" fmla="*/ 453581 h 1684262"/>
              <a:gd name="connsiteX166" fmla="*/ 632216 w 1206769"/>
              <a:gd name="connsiteY166" fmla="*/ 453485 h 1684262"/>
              <a:gd name="connsiteX167" fmla="*/ 686032 w 1206769"/>
              <a:gd name="connsiteY167" fmla="*/ 837819 h 1684262"/>
              <a:gd name="connsiteX168" fmla="*/ 628310 w 1206769"/>
              <a:gd name="connsiteY168" fmla="*/ 930116 h 1684262"/>
              <a:gd name="connsiteX169" fmla="*/ 686032 w 1206769"/>
              <a:gd name="connsiteY169" fmla="*/ 837914 h 1684262"/>
              <a:gd name="connsiteX170" fmla="*/ 686032 w 1206769"/>
              <a:gd name="connsiteY170" fmla="*/ 837819 h 1684262"/>
              <a:gd name="connsiteX171" fmla="*/ 743658 w 1206769"/>
              <a:gd name="connsiteY171" fmla="*/ 1291400 h 1684262"/>
              <a:gd name="connsiteX172" fmla="*/ 547634 w 1206769"/>
              <a:gd name="connsiteY172" fmla="*/ 1206818 h 1684262"/>
              <a:gd name="connsiteX173" fmla="*/ 573446 w 1206769"/>
              <a:gd name="connsiteY173" fmla="*/ 1222439 h 1684262"/>
              <a:gd name="connsiteX174" fmla="*/ 603450 w 1206769"/>
              <a:gd name="connsiteY174" fmla="*/ 1227487 h 1684262"/>
              <a:gd name="connsiteX175" fmla="*/ 743658 w 1206769"/>
              <a:gd name="connsiteY175" fmla="*/ 1291495 h 1684262"/>
              <a:gd name="connsiteX176" fmla="*/ 743658 w 1206769"/>
              <a:gd name="connsiteY176" fmla="*/ 1291400 h 1684262"/>
              <a:gd name="connsiteX177" fmla="*/ 578399 w 1206769"/>
              <a:gd name="connsiteY177" fmla="*/ 945452 h 1684262"/>
              <a:gd name="connsiteX178" fmla="*/ 689842 w 1206769"/>
              <a:gd name="connsiteY178" fmla="*/ 1122236 h 1684262"/>
              <a:gd name="connsiteX179" fmla="*/ 578399 w 1206769"/>
              <a:gd name="connsiteY179" fmla="*/ 945547 h 1684262"/>
              <a:gd name="connsiteX180" fmla="*/ 578399 w 1206769"/>
              <a:gd name="connsiteY180" fmla="*/ 945452 h 1684262"/>
              <a:gd name="connsiteX181" fmla="*/ 351609 w 1206769"/>
              <a:gd name="connsiteY181" fmla="*/ 1045464 h 1684262"/>
              <a:gd name="connsiteX182" fmla="*/ 382375 w 1206769"/>
              <a:gd name="connsiteY182" fmla="*/ 887825 h 1684262"/>
              <a:gd name="connsiteX183" fmla="*/ 351609 w 1206769"/>
              <a:gd name="connsiteY183" fmla="*/ 1045559 h 1684262"/>
              <a:gd name="connsiteX184" fmla="*/ 351609 w 1206769"/>
              <a:gd name="connsiteY184" fmla="*/ 1045464 h 1684262"/>
              <a:gd name="connsiteX185" fmla="*/ 420761 w 1206769"/>
              <a:gd name="connsiteY185" fmla="*/ 1018413 h 1684262"/>
              <a:gd name="connsiteX186" fmla="*/ 605260 w 1206769"/>
              <a:gd name="connsiteY186" fmla="*/ 1180338 h 1684262"/>
              <a:gd name="connsiteX187" fmla="*/ 420761 w 1206769"/>
              <a:gd name="connsiteY187" fmla="*/ 1018413 h 1684262"/>
              <a:gd name="connsiteX188" fmla="*/ 366944 w 1206769"/>
              <a:gd name="connsiteY188" fmla="*/ 1414272 h 1684262"/>
              <a:gd name="connsiteX189" fmla="*/ 597640 w 1206769"/>
              <a:gd name="connsiteY189" fmla="*/ 1460468 h 1684262"/>
              <a:gd name="connsiteX190" fmla="*/ 366944 w 1206769"/>
              <a:gd name="connsiteY190" fmla="*/ 1414463 h 1684262"/>
              <a:gd name="connsiteX191" fmla="*/ 366944 w 1206769"/>
              <a:gd name="connsiteY191" fmla="*/ 1414272 h 1684262"/>
              <a:gd name="connsiteX192" fmla="*/ 536108 w 1206769"/>
              <a:gd name="connsiteY192" fmla="*/ 1644968 h 1684262"/>
              <a:gd name="connsiteX193" fmla="*/ 498008 w 1206769"/>
              <a:gd name="connsiteY193" fmla="*/ 1625918 h 1684262"/>
              <a:gd name="connsiteX194" fmla="*/ 471148 w 1206769"/>
              <a:gd name="connsiteY194" fmla="*/ 1618202 h 1684262"/>
              <a:gd name="connsiteX195" fmla="*/ 471148 w 1206769"/>
              <a:gd name="connsiteY195" fmla="*/ 1664399 h 1684262"/>
              <a:gd name="connsiteX196" fmla="*/ 401901 w 1206769"/>
              <a:gd name="connsiteY196" fmla="*/ 1579817 h 1684262"/>
              <a:gd name="connsiteX197" fmla="*/ 536108 w 1206769"/>
              <a:gd name="connsiteY197" fmla="*/ 1645158 h 1684262"/>
              <a:gd name="connsiteX198" fmla="*/ 536108 w 1206769"/>
              <a:gd name="connsiteY198" fmla="*/ 1644968 h 1684262"/>
              <a:gd name="connsiteX199" fmla="*/ 616785 w 1206769"/>
              <a:gd name="connsiteY199" fmla="*/ 1564196 h 1684262"/>
              <a:gd name="connsiteX200" fmla="*/ 555349 w 1206769"/>
              <a:gd name="connsiteY200" fmla="*/ 1541145 h 1684262"/>
              <a:gd name="connsiteX201" fmla="*/ 638597 w 1206769"/>
              <a:gd name="connsiteY201" fmla="*/ 1493520 h 1684262"/>
              <a:gd name="connsiteX202" fmla="*/ 739848 w 1206769"/>
              <a:gd name="connsiteY202" fmla="*/ 1525715 h 1684262"/>
              <a:gd name="connsiteX203" fmla="*/ 616785 w 1206769"/>
              <a:gd name="connsiteY203" fmla="*/ 1564386 h 1684262"/>
              <a:gd name="connsiteX204" fmla="*/ 616785 w 1206769"/>
              <a:gd name="connsiteY204" fmla="*/ 1564196 h 1684262"/>
              <a:gd name="connsiteX205" fmla="*/ 752231 w 1206769"/>
              <a:gd name="connsiteY205" fmla="*/ 1664779 h 1684262"/>
              <a:gd name="connsiteX206" fmla="*/ 739658 w 1206769"/>
              <a:gd name="connsiteY206" fmla="*/ 1664779 h 1684262"/>
              <a:gd name="connsiteX207" fmla="*/ 731180 w 1206769"/>
              <a:gd name="connsiteY207" fmla="*/ 1664779 h 1684262"/>
              <a:gd name="connsiteX208" fmla="*/ 727561 w 1206769"/>
              <a:gd name="connsiteY208" fmla="*/ 1664779 h 1684262"/>
              <a:gd name="connsiteX209" fmla="*/ 713750 w 1206769"/>
              <a:gd name="connsiteY209" fmla="*/ 1666780 h 1684262"/>
              <a:gd name="connsiteX210" fmla="*/ 704225 w 1206769"/>
              <a:gd name="connsiteY210" fmla="*/ 1665256 h 1684262"/>
              <a:gd name="connsiteX211" fmla="*/ 705558 w 1206769"/>
              <a:gd name="connsiteY211" fmla="*/ 1667733 h 1684262"/>
              <a:gd name="connsiteX212" fmla="*/ 790045 w 1206769"/>
              <a:gd name="connsiteY212" fmla="*/ 1610106 h 1684262"/>
              <a:gd name="connsiteX213" fmla="*/ 752231 w 1206769"/>
              <a:gd name="connsiteY213" fmla="*/ 1664970 h 1684262"/>
              <a:gd name="connsiteX214" fmla="*/ 752231 w 1206769"/>
              <a:gd name="connsiteY214" fmla="*/ 1664779 h 1684262"/>
              <a:gd name="connsiteX215" fmla="*/ 857863 w 1206769"/>
              <a:gd name="connsiteY215" fmla="*/ 1591056 h 1684262"/>
              <a:gd name="connsiteX216" fmla="*/ 838813 w 1206769"/>
              <a:gd name="connsiteY216" fmla="*/ 1568958 h 1684262"/>
              <a:gd name="connsiteX217" fmla="*/ 836146 w 1206769"/>
              <a:gd name="connsiteY217" fmla="*/ 1564291 h 1684262"/>
              <a:gd name="connsiteX218" fmla="*/ 955179 w 1206769"/>
              <a:gd name="connsiteY218" fmla="*/ 1500720 h 1684262"/>
              <a:gd name="connsiteX219" fmla="*/ 1066493 w 1206769"/>
              <a:gd name="connsiteY219" fmla="*/ 1492065 h 1684262"/>
              <a:gd name="connsiteX220" fmla="*/ 857863 w 1206769"/>
              <a:gd name="connsiteY220" fmla="*/ 1591247 h 1684262"/>
              <a:gd name="connsiteX221" fmla="*/ 857863 w 1206769"/>
              <a:gd name="connsiteY221" fmla="*/ 1591056 h 1684262"/>
              <a:gd name="connsiteX222" fmla="*/ 1054979 w 1206769"/>
              <a:gd name="connsiteY222" fmla="*/ 1445037 h 1684262"/>
              <a:gd name="connsiteX223" fmla="*/ 916632 w 1206769"/>
              <a:gd name="connsiteY223" fmla="*/ 1468184 h 1684262"/>
              <a:gd name="connsiteX224" fmla="*/ 1028170 w 1206769"/>
              <a:gd name="connsiteY224" fmla="*/ 1445228 h 1684262"/>
              <a:gd name="connsiteX225" fmla="*/ 1054979 w 1206769"/>
              <a:gd name="connsiteY225" fmla="*/ 1445037 h 1684262"/>
              <a:gd name="connsiteX226" fmla="*/ 862816 w 1206769"/>
              <a:gd name="connsiteY226" fmla="*/ 1410462 h 1684262"/>
              <a:gd name="connsiteX227" fmla="*/ 647551 w 1206769"/>
              <a:gd name="connsiteY227" fmla="*/ 1448562 h 1684262"/>
              <a:gd name="connsiteX228" fmla="*/ 862816 w 1206769"/>
              <a:gd name="connsiteY228" fmla="*/ 1410653 h 1684262"/>
              <a:gd name="connsiteX229" fmla="*/ 862816 w 1206769"/>
              <a:gd name="connsiteY229" fmla="*/ 1410462 h 1684262"/>
              <a:gd name="connsiteX230" fmla="*/ 689842 w 1206769"/>
              <a:gd name="connsiteY230" fmla="*/ 1391412 h 1684262"/>
              <a:gd name="connsiteX231" fmla="*/ 924347 w 1206769"/>
              <a:gd name="connsiteY231" fmla="*/ 1306830 h 1684262"/>
              <a:gd name="connsiteX232" fmla="*/ 689842 w 1206769"/>
              <a:gd name="connsiteY232" fmla="*/ 1391412 h 1684262"/>
              <a:gd name="connsiteX233" fmla="*/ 1162663 w 1206769"/>
              <a:gd name="connsiteY233" fmla="*/ 1057085 h 1684262"/>
              <a:gd name="connsiteX234" fmla="*/ 1148756 w 1206769"/>
              <a:gd name="connsiteY234" fmla="*/ 1134428 h 1684262"/>
              <a:gd name="connsiteX235" fmla="*/ 1066841 w 1206769"/>
              <a:gd name="connsiteY235" fmla="*/ 1139762 h 1684262"/>
              <a:gd name="connsiteX236" fmla="*/ 1035790 w 1206769"/>
              <a:gd name="connsiteY236" fmla="*/ 1087755 h 1684262"/>
              <a:gd name="connsiteX237" fmla="*/ 1162663 w 1206769"/>
              <a:gd name="connsiteY237" fmla="*/ 1057085 h 1684262"/>
              <a:gd name="connsiteX238" fmla="*/ 987913 w 1206769"/>
              <a:gd name="connsiteY238" fmla="*/ 1181170 h 1684262"/>
              <a:gd name="connsiteX239" fmla="*/ 958923 w 1206769"/>
              <a:gd name="connsiteY239" fmla="*/ 1264444 h 1684262"/>
              <a:gd name="connsiteX240" fmla="*/ 905107 w 1206769"/>
              <a:gd name="connsiteY240" fmla="*/ 1118330 h 1684262"/>
              <a:gd name="connsiteX241" fmla="*/ 987913 w 1206769"/>
              <a:gd name="connsiteY241"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0738 w 1206769"/>
              <a:gd name="connsiteY14" fmla="*/ 679895 h 1684262"/>
              <a:gd name="connsiteX15" fmla="*/ 1005881 w 1206769"/>
              <a:gd name="connsiteY15" fmla="*/ 661511 h 1684262"/>
              <a:gd name="connsiteX16" fmla="*/ 1065794 w 1206769"/>
              <a:gd name="connsiteY16" fmla="*/ 651415 h 1684262"/>
              <a:gd name="connsiteX17" fmla="*/ 1102560 w 1206769"/>
              <a:gd name="connsiteY17" fmla="*/ 657701 h 1684262"/>
              <a:gd name="connsiteX18" fmla="*/ 739848 w 1206769"/>
              <a:gd name="connsiteY18" fmla="*/ 595694 h 1684262"/>
              <a:gd name="connsiteX19" fmla="*/ 716893 w 1206769"/>
              <a:gd name="connsiteY19" fmla="*/ 318992 h 1684262"/>
              <a:gd name="connsiteX20" fmla="*/ 920537 w 1206769"/>
              <a:gd name="connsiteY20" fmla="*/ 246031 h 1684262"/>
              <a:gd name="connsiteX21" fmla="*/ 682412 w 1206769"/>
              <a:gd name="connsiteY21" fmla="*/ 238316 h 1684262"/>
              <a:gd name="connsiteX22" fmla="*/ 928538 w 1206769"/>
              <a:gd name="connsiteY22" fmla="*/ 226790 h 1684262"/>
              <a:gd name="connsiteX23" fmla="*/ 720893 w 1206769"/>
              <a:gd name="connsiteY23" fmla="*/ 196025 h 1684262"/>
              <a:gd name="connsiteX24" fmla="*/ 736229 w 1206769"/>
              <a:gd name="connsiteY24" fmla="*/ 49911 h 1684262"/>
              <a:gd name="connsiteX25" fmla="*/ 663267 w 1206769"/>
              <a:gd name="connsiteY25" fmla="*/ 0 h 1684262"/>
              <a:gd name="connsiteX26" fmla="*/ 625167 w 1206769"/>
              <a:gd name="connsiteY26" fmla="*/ 103727 h 1684262"/>
              <a:gd name="connsiteX27" fmla="*/ 625167 w 1206769"/>
              <a:gd name="connsiteY27" fmla="*/ 288322 h 1684262"/>
              <a:gd name="connsiteX28" fmla="*/ 336845 w 1206769"/>
              <a:gd name="connsiteY28" fmla="*/ 261366 h 1684262"/>
              <a:gd name="connsiteX29" fmla="*/ 367611 w 1206769"/>
              <a:gd name="connsiteY29" fmla="*/ 307467 h 1684262"/>
              <a:gd name="connsiteX30" fmla="*/ 579066 w 1206769"/>
              <a:gd name="connsiteY30" fmla="*/ 615029 h 1684262"/>
              <a:gd name="connsiteX31" fmla="*/ 263884 w 1206769"/>
              <a:gd name="connsiteY31" fmla="*/ 511207 h 1684262"/>
              <a:gd name="connsiteX32" fmla="*/ 233118 w 1206769"/>
              <a:gd name="connsiteY32" fmla="*/ 714947 h 1684262"/>
              <a:gd name="connsiteX33" fmla="*/ 532965 w 1206769"/>
              <a:gd name="connsiteY33" fmla="*/ 807149 h 1684262"/>
              <a:gd name="connsiteX34" fmla="*/ 513915 w 1206769"/>
              <a:gd name="connsiteY34" fmla="*/ 803339 h 1684262"/>
              <a:gd name="connsiteX35" fmla="*/ 502390 w 1206769"/>
              <a:gd name="connsiteY35" fmla="*/ 791813 h 1684262"/>
              <a:gd name="connsiteX36" fmla="*/ 464290 w 1206769"/>
              <a:gd name="connsiteY36" fmla="*/ 772763 h 1684262"/>
              <a:gd name="connsiteX37" fmla="*/ 375231 w 1206769"/>
              <a:gd name="connsiteY37" fmla="*/ 788670 h 1684262"/>
              <a:gd name="connsiteX38" fmla="*/ 418189 w 1206769"/>
              <a:gd name="connsiteY38" fmla="*/ 826770 h 1684262"/>
              <a:gd name="connsiteX39" fmla="*/ 333607 w 1206769"/>
              <a:gd name="connsiteY39" fmla="*/ 826770 h 1684262"/>
              <a:gd name="connsiteX40" fmla="*/ 276457 w 1206769"/>
              <a:gd name="connsiteY40" fmla="*/ 857536 h 1684262"/>
              <a:gd name="connsiteX41" fmla="*/ 288458 w 1206769"/>
              <a:gd name="connsiteY41" fmla="*/ 766001 h 1684262"/>
              <a:gd name="connsiteX42" fmla="*/ 138059 w 1206769"/>
              <a:gd name="connsiteY42" fmla="*/ 911352 h 1684262"/>
              <a:gd name="connsiteX43" fmla="*/ 237976 w 1206769"/>
              <a:gd name="connsiteY43" fmla="*/ 961358 h 1684262"/>
              <a:gd name="connsiteX44" fmla="*/ 75102 w 1206769"/>
              <a:gd name="connsiteY44" fmla="*/ 1025783 h 1684262"/>
              <a:gd name="connsiteX45" fmla="*/ 80432 w 1206769"/>
              <a:gd name="connsiteY45" fmla="*/ 915162 h 1684262"/>
              <a:gd name="connsiteX46" fmla="*/ 91958 w 1206769"/>
              <a:gd name="connsiteY46" fmla="*/ 1107377 h 1684262"/>
              <a:gd name="connsiteX47" fmla="*/ 214925 w 1206769"/>
              <a:gd name="connsiteY47" fmla="*/ 1157383 h 1684262"/>
              <a:gd name="connsiteX48" fmla="*/ 322463 w 1206769"/>
              <a:gd name="connsiteY48" fmla="*/ 1240346 h 1684262"/>
              <a:gd name="connsiteX49" fmla="*/ 309794 w 1206769"/>
              <a:gd name="connsiteY49" fmla="*/ 1240346 h 1684262"/>
              <a:gd name="connsiteX50" fmla="*/ 311699 w 1206769"/>
              <a:gd name="connsiteY50" fmla="*/ 1248728 h 1684262"/>
              <a:gd name="connsiteX51" fmla="*/ 310842 w 1206769"/>
              <a:gd name="connsiteY51" fmla="*/ 1254824 h 1684262"/>
              <a:gd name="connsiteX52" fmla="*/ 309223 w 1206769"/>
              <a:gd name="connsiteY52" fmla="*/ 1259396 h 1684262"/>
              <a:gd name="connsiteX53" fmla="*/ 301317 w 1206769"/>
              <a:gd name="connsiteY53" fmla="*/ 1268063 h 1684262"/>
              <a:gd name="connsiteX54" fmla="*/ 283886 w 1206769"/>
              <a:gd name="connsiteY54" fmla="*/ 1268063 h 1684262"/>
              <a:gd name="connsiteX55" fmla="*/ 284934 w 1206769"/>
              <a:gd name="connsiteY55" fmla="*/ 1275207 h 1684262"/>
              <a:gd name="connsiteX56" fmla="*/ 395615 w 1206769"/>
              <a:gd name="connsiteY56" fmla="*/ 1319117 h 1684262"/>
              <a:gd name="connsiteX57" fmla="*/ 257026 w 1206769"/>
              <a:gd name="connsiteY57" fmla="*/ 1309592 h 1684262"/>
              <a:gd name="connsiteX58" fmla="*/ 257026 w 1206769"/>
              <a:gd name="connsiteY58" fmla="*/ 1309592 h 1684262"/>
              <a:gd name="connsiteX59" fmla="*/ 248263 w 1206769"/>
              <a:gd name="connsiteY59" fmla="*/ 1308259 h 1684262"/>
              <a:gd name="connsiteX60" fmla="*/ 247691 w 1206769"/>
              <a:gd name="connsiteY60" fmla="*/ 1308735 h 1684262"/>
              <a:gd name="connsiteX61" fmla="*/ 229880 w 1206769"/>
              <a:gd name="connsiteY61" fmla="*/ 1312259 h 1684262"/>
              <a:gd name="connsiteX62" fmla="*/ 146155 w 1206769"/>
              <a:gd name="connsiteY62" fmla="*/ 1230344 h 1684262"/>
              <a:gd name="connsiteX63" fmla="*/ 115389 w 1206769"/>
              <a:gd name="connsiteY63" fmla="*/ 1430369 h 1684262"/>
              <a:gd name="connsiteX64" fmla="*/ 349799 w 1206769"/>
              <a:gd name="connsiteY64" fmla="*/ 1480280 h 1684262"/>
              <a:gd name="connsiteX65" fmla="*/ 299507 w 1206769"/>
              <a:gd name="connsiteY65" fmla="*/ 1464659 h 1684262"/>
              <a:gd name="connsiteX66" fmla="*/ 321034 w 1206769"/>
              <a:gd name="connsiteY66" fmla="*/ 1477042 h 1684262"/>
              <a:gd name="connsiteX67" fmla="*/ 330559 w 1206769"/>
              <a:gd name="connsiteY67" fmla="*/ 1484376 h 1684262"/>
              <a:gd name="connsiteX68" fmla="*/ 388280 w 1206769"/>
              <a:gd name="connsiteY68" fmla="*/ 1545717 h 1684262"/>
              <a:gd name="connsiteX69" fmla="*/ 348847 w 1206769"/>
              <a:gd name="connsiteY69" fmla="*/ 1542479 h 1684262"/>
              <a:gd name="connsiteX70" fmla="*/ 255883 w 1206769"/>
              <a:gd name="connsiteY70" fmla="*/ 1502664 h 1684262"/>
              <a:gd name="connsiteX71" fmla="*/ 255883 w 1206769"/>
              <a:gd name="connsiteY71" fmla="*/ 1502664 h 1684262"/>
              <a:gd name="connsiteX72" fmla="*/ 239976 w 1206769"/>
              <a:gd name="connsiteY72" fmla="*/ 1484281 h 1684262"/>
              <a:gd name="connsiteX73" fmla="*/ 203495 w 1206769"/>
              <a:gd name="connsiteY73" fmla="*/ 1484281 h 1684262"/>
              <a:gd name="connsiteX74" fmla="*/ 187303 w 1206769"/>
              <a:gd name="connsiteY74" fmla="*/ 1499140 h 1684262"/>
              <a:gd name="connsiteX75" fmla="*/ 490674 w 1206769"/>
              <a:gd name="connsiteY75" fmla="*/ 1673352 h 1684262"/>
              <a:gd name="connsiteX76" fmla="*/ 757374 w 1206769"/>
              <a:gd name="connsiteY76" fmla="*/ 1682401 h 1684262"/>
              <a:gd name="connsiteX77" fmla="*/ 988070 w 1206769"/>
              <a:gd name="connsiteY77" fmla="*/ 1594485 h 1684262"/>
              <a:gd name="connsiteX78" fmla="*/ 1152566 w 1206769"/>
              <a:gd name="connsiteY78" fmla="*/ 1394460 h 1684262"/>
              <a:gd name="connsiteX79" fmla="*/ 918822 w 1206769"/>
              <a:gd name="connsiteY79" fmla="*/ 1363507 h 1684262"/>
              <a:gd name="connsiteX80" fmla="*/ 802904 w 1206769"/>
              <a:gd name="connsiteY80" fmla="*/ 1350454 h 1684262"/>
              <a:gd name="connsiteX81" fmla="*/ 841956 w 1206769"/>
              <a:gd name="connsiteY81" fmla="*/ 1326547 h 1684262"/>
              <a:gd name="connsiteX82" fmla="*/ 1018286 w 1206769"/>
              <a:gd name="connsiteY82" fmla="*/ 1315425 h 1684262"/>
              <a:gd name="connsiteX83" fmla="*/ 980354 w 1206769"/>
              <a:gd name="connsiteY83" fmla="*/ 1268921 h 1684262"/>
              <a:gd name="connsiteX84" fmla="*/ 1091488 w 1206769"/>
              <a:gd name="connsiteY84" fmla="*/ 1221043 h 1684262"/>
              <a:gd name="connsiteX85" fmla="*/ 911203 w 1206769"/>
              <a:gd name="connsiteY85" fmla="*/ 1022890 h 1684262"/>
              <a:gd name="connsiteX86" fmla="*/ 1193429 w 1206769"/>
              <a:gd name="connsiteY86" fmla="*/ 899446 h 1684262"/>
              <a:gd name="connsiteX87" fmla="*/ 759089 w 1206769"/>
              <a:gd name="connsiteY87" fmla="*/ 61246 h 1684262"/>
              <a:gd name="connsiteX88" fmla="*/ 720989 w 1206769"/>
              <a:gd name="connsiteY88" fmla="*/ 145828 h 1684262"/>
              <a:gd name="connsiteX89" fmla="*/ 759089 w 1206769"/>
              <a:gd name="connsiteY89" fmla="*/ 61436 h 1684262"/>
              <a:gd name="connsiteX90" fmla="*/ 759089 w 1206769"/>
              <a:gd name="connsiteY90" fmla="*/ 61246 h 1684262"/>
              <a:gd name="connsiteX91" fmla="*/ 363611 w 1206769"/>
              <a:gd name="connsiteY91" fmla="*/ 545783 h 1684262"/>
              <a:gd name="connsiteX92" fmla="*/ 348275 w 1206769"/>
              <a:gd name="connsiteY92" fmla="*/ 553498 h 1684262"/>
              <a:gd name="connsiteX93" fmla="*/ 363611 w 1206769"/>
              <a:gd name="connsiteY93" fmla="*/ 545783 h 1684262"/>
              <a:gd name="connsiteX94" fmla="*/ 232451 w 1206769"/>
              <a:gd name="connsiteY94" fmla="*/ 523113 h 1684262"/>
              <a:gd name="connsiteX95" fmla="*/ 254694 w 1206769"/>
              <a:gd name="connsiteY95" fmla="*/ 664096 h 1684262"/>
              <a:gd name="connsiteX96" fmla="*/ 232451 w 1206769"/>
              <a:gd name="connsiteY96" fmla="*/ 523113 h 1684262"/>
              <a:gd name="connsiteX97" fmla="*/ 340084 w 1206769"/>
              <a:gd name="connsiteY97" fmla="*/ 692277 h 1684262"/>
              <a:gd name="connsiteX98" fmla="*/ 470767 w 1206769"/>
              <a:gd name="connsiteY98" fmla="*/ 684562 h 1684262"/>
              <a:gd name="connsiteX99" fmla="*/ 340084 w 1206769"/>
              <a:gd name="connsiteY99" fmla="*/ 691896 h 1684262"/>
              <a:gd name="connsiteX100" fmla="*/ 340084 w 1206769"/>
              <a:gd name="connsiteY100" fmla="*/ 692277 h 1684262"/>
              <a:gd name="connsiteX101" fmla="*/ 382375 w 1206769"/>
              <a:gd name="connsiteY101" fmla="*/ 615410 h 1684262"/>
              <a:gd name="connsiteX102" fmla="*/ 516868 w 1206769"/>
              <a:gd name="connsiteY102" fmla="*/ 688372 h 1684262"/>
              <a:gd name="connsiteX103" fmla="*/ 382661 w 1206769"/>
              <a:gd name="connsiteY103" fmla="*/ 615029 h 1684262"/>
              <a:gd name="connsiteX104" fmla="*/ 382375 w 1206769"/>
              <a:gd name="connsiteY104" fmla="*/ 615410 h 1684262"/>
              <a:gd name="connsiteX105" fmla="*/ 201400 w 1206769"/>
              <a:gd name="connsiteY105" fmla="*/ 907542 h 1684262"/>
              <a:gd name="connsiteX106" fmla="*/ 163300 w 1206769"/>
              <a:gd name="connsiteY106" fmla="*/ 838295 h 1684262"/>
              <a:gd name="connsiteX107" fmla="*/ 201686 w 1206769"/>
              <a:gd name="connsiteY107" fmla="*/ 907161 h 1684262"/>
              <a:gd name="connsiteX108" fmla="*/ 201400 w 1206769"/>
              <a:gd name="connsiteY108" fmla="*/ 907542 h 1684262"/>
              <a:gd name="connsiteX109" fmla="*/ 97811 w 1206769"/>
              <a:gd name="connsiteY109" fmla="*/ 1285557 h 1684262"/>
              <a:gd name="connsiteX110" fmla="*/ 123279 w 1206769"/>
              <a:gd name="connsiteY110" fmla="*/ 1264178 h 1684262"/>
              <a:gd name="connsiteX111" fmla="*/ 231975 w 1206769"/>
              <a:gd name="connsiteY111" fmla="*/ 1341501 h 1684262"/>
              <a:gd name="connsiteX112" fmla="*/ 97811 w 1206769"/>
              <a:gd name="connsiteY112" fmla="*/ 1285557 h 1684262"/>
              <a:gd name="connsiteX113" fmla="*/ 232928 w 1206769"/>
              <a:gd name="connsiteY113" fmla="*/ 1376077 h 1684262"/>
              <a:gd name="connsiteX114" fmla="*/ 279029 w 1206769"/>
              <a:gd name="connsiteY114" fmla="*/ 1379887 h 1684262"/>
              <a:gd name="connsiteX115" fmla="*/ 232451 w 1206769"/>
              <a:gd name="connsiteY115" fmla="*/ 1376077 h 1684262"/>
              <a:gd name="connsiteX116" fmla="*/ 232928 w 1206769"/>
              <a:gd name="connsiteY116" fmla="*/ 1376077 h 1684262"/>
              <a:gd name="connsiteX117" fmla="*/ 856244 w 1206769"/>
              <a:gd name="connsiteY117" fmla="*/ 715613 h 1684262"/>
              <a:gd name="connsiteX118" fmla="*/ 817635 w 1206769"/>
              <a:gd name="connsiteY118" fmla="*/ 708913 h 1684262"/>
              <a:gd name="connsiteX119" fmla="*/ 721084 w 1206769"/>
              <a:gd name="connsiteY119" fmla="*/ 657225 h 1684262"/>
              <a:gd name="connsiteX120" fmla="*/ 855767 w 1206769"/>
              <a:gd name="connsiteY120" fmla="*/ 715613 h 1684262"/>
              <a:gd name="connsiteX121" fmla="*/ 856244 w 1206769"/>
              <a:gd name="connsiteY121" fmla="*/ 715613 h 1684262"/>
              <a:gd name="connsiteX122" fmla="*/ 663458 w 1206769"/>
              <a:gd name="connsiteY122" fmla="*/ 722662 h 1684262"/>
              <a:gd name="connsiteX123" fmla="*/ 644408 w 1206769"/>
              <a:gd name="connsiteY123" fmla="*/ 807149 h 1684262"/>
              <a:gd name="connsiteX124" fmla="*/ 662981 w 1206769"/>
              <a:gd name="connsiteY124" fmla="*/ 723138 h 1684262"/>
              <a:gd name="connsiteX125" fmla="*/ 663458 w 1206769"/>
              <a:gd name="connsiteY125" fmla="*/ 722662 h 1684262"/>
              <a:gd name="connsiteX126" fmla="*/ 628882 w 1206769"/>
              <a:gd name="connsiteY126" fmla="*/ 753332 h 1684262"/>
              <a:gd name="connsiteX127" fmla="*/ 655742 w 1206769"/>
              <a:gd name="connsiteY127" fmla="*/ 726472 h 1684262"/>
              <a:gd name="connsiteX128" fmla="*/ 628406 w 1206769"/>
              <a:gd name="connsiteY128" fmla="*/ 753332 h 1684262"/>
              <a:gd name="connsiteX129" fmla="*/ 628882 w 1206769"/>
              <a:gd name="connsiteY129" fmla="*/ 753332 h 1684262"/>
              <a:gd name="connsiteX130" fmla="*/ 771090 w 1206769"/>
              <a:gd name="connsiteY130" fmla="*/ 757237 h 1684262"/>
              <a:gd name="connsiteX131" fmla="*/ 690318 w 1206769"/>
              <a:gd name="connsiteY131" fmla="*/ 822579 h 1684262"/>
              <a:gd name="connsiteX132" fmla="*/ 770614 w 1206769"/>
              <a:gd name="connsiteY132" fmla="*/ 757237 h 1684262"/>
              <a:gd name="connsiteX133" fmla="*/ 771090 w 1206769"/>
              <a:gd name="connsiteY133" fmla="*/ 757237 h 1684262"/>
              <a:gd name="connsiteX134" fmla="*/ 759565 w 1206769"/>
              <a:gd name="connsiteY134" fmla="*/ 538162 h 1684262"/>
              <a:gd name="connsiteX135" fmla="*/ 851767 w 1206769"/>
              <a:gd name="connsiteY135" fmla="*/ 480536 h 1684262"/>
              <a:gd name="connsiteX136" fmla="*/ 759089 w 1206769"/>
              <a:gd name="connsiteY136" fmla="*/ 538067 h 1684262"/>
              <a:gd name="connsiteX137" fmla="*/ 759565 w 1206769"/>
              <a:gd name="connsiteY137" fmla="*/ 538162 h 1684262"/>
              <a:gd name="connsiteX138" fmla="*/ 877961 w 1206769"/>
              <a:gd name="connsiteY138" fmla="*/ 342138 h 1684262"/>
              <a:gd name="connsiteX139" fmla="*/ 812619 w 1206769"/>
              <a:gd name="connsiteY139" fmla="*/ 442055 h 1684262"/>
              <a:gd name="connsiteX140" fmla="*/ 877961 w 1206769"/>
              <a:gd name="connsiteY140" fmla="*/ 342138 h 1684262"/>
              <a:gd name="connsiteX141" fmla="*/ 681841 w 1206769"/>
              <a:gd name="connsiteY141" fmla="*/ 323088 h 1684262"/>
              <a:gd name="connsiteX142" fmla="*/ 758803 w 1206769"/>
              <a:gd name="connsiteY142" fmla="*/ 430816 h 1684262"/>
              <a:gd name="connsiteX143" fmla="*/ 643455 w 1206769"/>
              <a:gd name="connsiteY143" fmla="*/ 396145 h 1684262"/>
              <a:gd name="connsiteX144" fmla="*/ 639550 w 1206769"/>
              <a:gd name="connsiteY144" fmla="*/ 438436 h 1684262"/>
              <a:gd name="connsiteX145" fmla="*/ 682127 w 1206769"/>
              <a:gd name="connsiteY145" fmla="*/ 323088 h 1684262"/>
              <a:gd name="connsiteX146" fmla="*/ 681841 w 1206769"/>
              <a:gd name="connsiteY146" fmla="*/ 323088 h 1684262"/>
              <a:gd name="connsiteX147" fmla="*/ 351323 w 1206769"/>
              <a:gd name="connsiteY147" fmla="*/ 219361 h 1684262"/>
              <a:gd name="connsiteX148" fmla="*/ 383994 w 1206769"/>
              <a:gd name="connsiteY148" fmla="*/ 183070 h 1684262"/>
              <a:gd name="connsiteX149" fmla="*/ 403711 w 1206769"/>
              <a:gd name="connsiteY149" fmla="*/ 175069 h 1684262"/>
              <a:gd name="connsiteX150" fmla="*/ 411331 w 1206769"/>
              <a:gd name="connsiteY150" fmla="*/ 176117 h 1684262"/>
              <a:gd name="connsiteX151" fmla="*/ 569351 w 1206769"/>
              <a:gd name="connsiteY151" fmla="*/ 242792 h 1684262"/>
              <a:gd name="connsiteX152" fmla="*/ 569922 w 1206769"/>
              <a:gd name="connsiteY152" fmla="*/ 242792 h 1684262"/>
              <a:gd name="connsiteX153" fmla="*/ 558873 w 1206769"/>
              <a:gd name="connsiteY153" fmla="*/ 299942 h 1684262"/>
              <a:gd name="connsiteX154" fmla="*/ 351609 w 1206769"/>
              <a:gd name="connsiteY154" fmla="*/ 219075 h 1684262"/>
              <a:gd name="connsiteX155" fmla="*/ 351323 w 1206769"/>
              <a:gd name="connsiteY155" fmla="*/ 219361 h 1684262"/>
              <a:gd name="connsiteX156" fmla="*/ 470767 w 1206769"/>
              <a:gd name="connsiteY156" fmla="*/ 361188 h 1684262"/>
              <a:gd name="connsiteX157" fmla="*/ 566874 w 1206769"/>
              <a:gd name="connsiteY157" fmla="*/ 503396 h 1684262"/>
              <a:gd name="connsiteX158" fmla="*/ 470767 w 1206769"/>
              <a:gd name="connsiteY158" fmla="*/ 361188 h 1684262"/>
              <a:gd name="connsiteX159" fmla="*/ 632216 w 1206769"/>
              <a:gd name="connsiteY159" fmla="*/ 453485 h 1684262"/>
              <a:gd name="connsiteX160" fmla="*/ 699367 w 1206769"/>
              <a:gd name="connsiteY160" fmla="*/ 515112 h 1684262"/>
              <a:gd name="connsiteX161" fmla="*/ 759089 w 1206769"/>
              <a:gd name="connsiteY161" fmla="*/ 438055 h 1684262"/>
              <a:gd name="connsiteX162" fmla="*/ 678317 w 1206769"/>
              <a:gd name="connsiteY162" fmla="*/ 611029 h 1684262"/>
              <a:gd name="connsiteX163" fmla="*/ 640217 w 1206769"/>
              <a:gd name="connsiteY163" fmla="*/ 587978 h 1684262"/>
              <a:gd name="connsiteX164" fmla="*/ 632216 w 1206769"/>
              <a:gd name="connsiteY164" fmla="*/ 453581 h 1684262"/>
              <a:gd name="connsiteX165" fmla="*/ 632216 w 1206769"/>
              <a:gd name="connsiteY165" fmla="*/ 453485 h 1684262"/>
              <a:gd name="connsiteX166" fmla="*/ 686032 w 1206769"/>
              <a:gd name="connsiteY166" fmla="*/ 837819 h 1684262"/>
              <a:gd name="connsiteX167" fmla="*/ 628310 w 1206769"/>
              <a:gd name="connsiteY167" fmla="*/ 930116 h 1684262"/>
              <a:gd name="connsiteX168" fmla="*/ 686032 w 1206769"/>
              <a:gd name="connsiteY168" fmla="*/ 837914 h 1684262"/>
              <a:gd name="connsiteX169" fmla="*/ 686032 w 1206769"/>
              <a:gd name="connsiteY169" fmla="*/ 837819 h 1684262"/>
              <a:gd name="connsiteX170" fmla="*/ 743658 w 1206769"/>
              <a:gd name="connsiteY170" fmla="*/ 1291400 h 1684262"/>
              <a:gd name="connsiteX171" fmla="*/ 547634 w 1206769"/>
              <a:gd name="connsiteY171" fmla="*/ 1206818 h 1684262"/>
              <a:gd name="connsiteX172" fmla="*/ 573446 w 1206769"/>
              <a:gd name="connsiteY172" fmla="*/ 1222439 h 1684262"/>
              <a:gd name="connsiteX173" fmla="*/ 603450 w 1206769"/>
              <a:gd name="connsiteY173" fmla="*/ 1227487 h 1684262"/>
              <a:gd name="connsiteX174" fmla="*/ 743658 w 1206769"/>
              <a:gd name="connsiteY174" fmla="*/ 1291495 h 1684262"/>
              <a:gd name="connsiteX175" fmla="*/ 743658 w 1206769"/>
              <a:gd name="connsiteY175" fmla="*/ 1291400 h 1684262"/>
              <a:gd name="connsiteX176" fmla="*/ 578399 w 1206769"/>
              <a:gd name="connsiteY176" fmla="*/ 945452 h 1684262"/>
              <a:gd name="connsiteX177" fmla="*/ 689842 w 1206769"/>
              <a:gd name="connsiteY177" fmla="*/ 1122236 h 1684262"/>
              <a:gd name="connsiteX178" fmla="*/ 578399 w 1206769"/>
              <a:gd name="connsiteY178" fmla="*/ 945547 h 1684262"/>
              <a:gd name="connsiteX179" fmla="*/ 578399 w 1206769"/>
              <a:gd name="connsiteY179" fmla="*/ 945452 h 1684262"/>
              <a:gd name="connsiteX180" fmla="*/ 351609 w 1206769"/>
              <a:gd name="connsiteY180" fmla="*/ 1045464 h 1684262"/>
              <a:gd name="connsiteX181" fmla="*/ 382375 w 1206769"/>
              <a:gd name="connsiteY181" fmla="*/ 887825 h 1684262"/>
              <a:gd name="connsiteX182" fmla="*/ 351609 w 1206769"/>
              <a:gd name="connsiteY182" fmla="*/ 1045559 h 1684262"/>
              <a:gd name="connsiteX183" fmla="*/ 351609 w 1206769"/>
              <a:gd name="connsiteY183" fmla="*/ 1045464 h 1684262"/>
              <a:gd name="connsiteX184" fmla="*/ 420761 w 1206769"/>
              <a:gd name="connsiteY184" fmla="*/ 1018413 h 1684262"/>
              <a:gd name="connsiteX185" fmla="*/ 605260 w 1206769"/>
              <a:gd name="connsiteY185" fmla="*/ 1180338 h 1684262"/>
              <a:gd name="connsiteX186" fmla="*/ 420761 w 1206769"/>
              <a:gd name="connsiteY186" fmla="*/ 1018413 h 1684262"/>
              <a:gd name="connsiteX187" fmla="*/ 366944 w 1206769"/>
              <a:gd name="connsiteY187" fmla="*/ 1414272 h 1684262"/>
              <a:gd name="connsiteX188" fmla="*/ 597640 w 1206769"/>
              <a:gd name="connsiteY188" fmla="*/ 1460468 h 1684262"/>
              <a:gd name="connsiteX189" fmla="*/ 366944 w 1206769"/>
              <a:gd name="connsiteY189" fmla="*/ 1414463 h 1684262"/>
              <a:gd name="connsiteX190" fmla="*/ 366944 w 1206769"/>
              <a:gd name="connsiteY190" fmla="*/ 1414272 h 1684262"/>
              <a:gd name="connsiteX191" fmla="*/ 536108 w 1206769"/>
              <a:gd name="connsiteY191" fmla="*/ 1644968 h 1684262"/>
              <a:gd name="connsiteX192" fmla="*/ 498008 w 1206769"/>
              <a:gd name="connsiteY192" fmla="*/ 1625918 h 1684262"/>
              <a:gd name="connsiteX193" fmla="*/ 471148 w 1206769"/>
              <a:gd name="connsiteY193" fmla="*/ 1618202 h 1684262"/>
              <a:gd name="connsiteX194" fmla="*/ 471148 w 1206769"/>
              <a:gd name="connsiteY194" fmla="*/ 1664399 h 1684262"/>
              <a:gd name="connsiteX195" fmla="*/ 401901 w 1206769"/>
              <a:gd name="connsiteY195" fmla="*/ 1579817 h 1684262"/>
              <a:gd name="connsiteX196" fmla="*/ 536108 w 1206769"/>
              <a:gd name="connsiteY196" fmla="*/ 1645158 h 1684262"/>
              <a:gd name="connsiteX197" fmla="*/ 536108 w 1206769"/>
              <a:gd name="connsiteY197" fmla="*/ 1644968 h 1684262"/>
              <a:gd name="connsiteX198" fmla="*/ 616785 w 1206769"/>
              <a:gd name="connsiteY198" fmla="*/ 1564196 h 1684262"/>
              <a:gd name="connsiteX199" fmla="*/ 555349 w 1206769"/>
              <a:gd name="connsiteY199" fmla="*/ 1541145 h 1684262"/>
              <a:gd name="connsiteX200" fmla="*/ 638597 w 1206769"/>
              <a:gd name="connsiteY200" fmla="*/ 1493520 h 1684262"/>
              <a:gd name="connsiteX201" fmla="*/ 739848 w 1206769"/>
              <a:gd name="connsiteY201" fmla="*/ 1525715 h 1684262"/>
              <a:gd name="connsiteX202" fmla="*/ 616785 w 1206769"/>
              <a:gd name="connsiteY202" fmla="*/ 1564386 h 1684262"/>
              <a:gd name="connsiteX203" fmla="*/ 616785 w 1206769"/>
              <a:gd name="connsiteY203" fmla="*/ 1564196 h 1684262"/>
              <a:gd name="connsiteX204" fmla="*/ 752231 w 1206769"/>
              <a:gd name="connsiteY204" fmla="*/ 1664779 h 1684262"/>
              <a:gd name="connsiteX205" fmla="*/ 739658 w 1206769"/>
              <a:gd name="connsiteY205" fmla="*/ 1664779 h 1684262"/>
              <a:gd name="connsiteX206" fmla="*/ 731180 w 1206769"/>
              <a:gd name="connsiteY206" fmla="*/ 1664779 h 1684262"/>
              <a:gd name="connsiteX207" fmla="*/ 727561 w 1206769"/>
              <a:gd name="connsiteY207" fmla="*/ 1664779 h 1684262"/>
              <a:gd name="connsiteX208" fmla="*/ 713750 w 1206769"/>
              <a:gd name="connsiteY208" fmla="*/ 1666780 h 1684262"/>
              <a:gd name="connsiteX209" fmla="*/ 704225 w 1206769"/>
              <a:gd name="connsiteY209" fmla="*/ 1665256 h 1684262"/>
              <a:gd name="connsiteX210" fmla="*/ 705558 w 1206769"/>
              <a:gd name="connsiteY210" fmla="*/ 1667733 h 1684262"/>
              <a:gd name="connsiteX211" fmla="*/ 790045 w 1206769"/>
              <a:gd name="connsiteY211" fmla="*/ 1610106 h 1684262"/>
              <a:gd name="connsiteX212" fmla="*/ 752231 w 1206769"/>
              <a:gd name="connsiteY212" fmla="*/ 1664970 h 1684262"/>
              <a:gd name="connsiteX213" fmla="*/ 752231 w 1206769"/>
              <a:gd name="connsiteY213" fmla="*/ 1664779 h 1684262"/>
              <a:gd name="connsiteX214" fmla="*/ 857863 w 1206769"/>
              <a:gd name="connsiteY214" fmla="*/ 1591056 h 1684262"/>
              <a:gd name="connsiteX215" fmla="*/ 838813 w 1206769"/>
              <a:gd name="connsiteY215" fmla="*/ 1568958 h 1684262"/>
              <a:gd name="connsiteX216" fmla="*/ 836146 w 1206769"/>
              <a:gd name="connsiteY216" fmla="*/ 1564291 h 1684262"/>
              <a:gd name="connsiteX217" fmla="*/ 955179 w 1206769"/>
              <a:gd name="connsiteY217" fmla="*/ 1500720 h 1684262"/>
              <a:gd name="connsiteX218" fmla="*/ 1066493 w 1206769"/>
              <a:gd name="connsiteY218" fmla="*/ 1492065 h 1684262"/>
              <a:gd name="connsiteX219" fmla="*/ 857863 w 1206769"/>
              <a:gd name="connsiteY219" fmla="*/ 1591247 h 1684262"/>
              <a:gd name="connsiteX220" fmla="*/ 857863 w 1206769"/>
              <a:gd name="connsiteY220" fmla="*/ 1591056 h 1684262"/>
              <a:gd name="connsiteX221" fmla="*/ 1054979 w 1206769"/>
              <a:gd name="connsiteY221" fmla="*/ 1445037 h 1684262"/>
              <a:gd name="connsiteX222" fmla="*/ 916632 w 1206769"/>
              <a:gd name="connsiteY222" fmla="*/ 1468184 h 1684262"/>
              <a:gd name="connsiteX223" fmla="*/ 1028170 w 1206769"/>
              <a:gd name="connsiteY223" fmla="*/ 1445228 h 1684262"/>
              <a:gd name="connsiteX224" fmla="*/ 1054979 w 1206769"/>
              <a:gd name="connsiteY224" fmla="*/ 1445037 h 1684262"/>
              <a:gd name="connsiteX225" fmla="*/ 862816 w 1206769"/>
              <a:gd name="connsiteY225" fmla="*/ 1410462 h 1684262"/>
              <a:gd name="connsiteX226" fmla="*/ 647551 w 1206769"/>
              <a:gd name="connsiteY226" fmla="*/ 1448562 h 1684262"/>
              <a:gd name="connsiteX227" fmla="*/ 862816 w 1206769"/>
              <a:gd name="connsiteY227" fmla="*/ 1410653 h 1684262"/>
              <a:gd name="connsiteX228" fmla="*/ 862816 w 1206769"/>
              <a:gd name="connsiteY228" fmla="*/ 1410462 h 1684262"/>
              <a:gd name="connsiteX229" fmla="*/ 689842 w 1206769"/>
              <a:gd name="connsiteY229" fmla="*/ 1391412 h 1684262"/>
              <a:gd name="connsiteX230" fmla="*/ 924347 w 1206769"/>
              <a:gd name="connsiteY230" fmla="*/ 1306830 h 1684262"/>
              <a:gd name="connsiteX231" fmla="*/ 689842 w 1206769"/>
              <a:gd name="connsiteY231" fmla="*/ 1391412 h 1684262"/>
              <a:gd name="connsiteX232" fmla="*/ 1162663 w 1206769"/>
              <a:gd name="connsiteY232" fmla="*/ 1057085 h 1684262"/>
              <a:gd name="connsiteX233" fmla="*/ 1148756 w 1206769"/>
              <a:gd name="connsiteY233" fmla="*/ 1134428 h 1684262"/>
              <a:gd name="connsiteX234" fmla="*/ 1066841 w 1206769"/>
              <a:gd name="connsiteY234" fmla="*/ 1139762 h 1684262"/>
              <a:gd name="connsiteX235" fmla="*/ 1035790 w 1206769"/>
              <a:gd name="connsiteY235" fmla="*/ 1087755 h 1684262"/>
              <a:gd name="connsiteX236" fmla="*/ 1162663 w 1206769"/>
              <a:gd name="connsiteY236" fmla="*/ 1057085 h 1684262"/>
              <a:gd name="connsiteX237" fmla="*/ 987913 w 1206769"/>
              <a:gd name="connsiteY237" fmla="*/ 1181170 h 1684262"/>
              <a:gd name="connsiteX238" fmla="*/ 958923 w 1206769"/>
              <a:gd name="connsiteY238" fmla="*/ 1264444 h 1684262"/>
              <a:gd name="connsiteX239" fmla="*/ 905107 w 1206769"/>
              <a:gd name="connsiteY239" fmla="*/ 1118330 h 1684262"/>
              <a:gd name="connsiteX240" fmla="*/ 987913 w 1206769"/>
              <a:gd name="connsiteY240"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102560 w 1206769"/>
              <a:gd name="connsiteY16" fmla="*/ 657701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06561 w 1206769"/>
              <a:gd name="connsiteY11" fmla="*/ 663035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087938 w 1206769"/>
              <a:gd name="connsiteY16" fmla="*/ 638205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13873 w 1206769"/>
              <a:gd name="connsiteY11" fmla="*/ 670346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087938 w 1206769"/>
              <a:gd name="connsiteY16" fmla="*/ 638205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769"/>
              <a:gd name="connsiteY0" fmla="*/ 899446 h 1684262"/>
              <a:gd name="connsiteX1" fmla="*/ 1174379 w 1206769"/>
              <a:gd name="connsiteY1" fmla="*/ 814864 h 1684262"/>
              <a:gd name="connsiteX2" fmla="*/ 1019985 w 1206769"/>
              <a:gd name="connsiteY2" fmla="*/ 885740 h 1684262"/>
              <a:gd name="connsiteX3" fmla="*/ 963019 w 1206769"/>
              <a:gd name="connsiteY3" fmla="*/ 860965 h 1684262"/>
              <a:gd name="connsiteX4" fmla="*/ 1035980 w 1206769"/>
              <a:gd name="connsiteY4" fmla="*/ 795623 h 1684262"/>
              <a:gd name="connsiteX5" fmla="*/ 893772 w 1206769"/>
              <a:gd name="connsiteY5" fmla="*/ 930212 h 1684262"/>
              <a:gd name="connsiteX6" fmla="*/ 951398 w 1206769"/>
              <a:gd name="connsiteY6" fmla="*/ 937927 h 1684262"/>
              <a:gd name="connsiteX7" fmla="*/ 862911 w 1206769"/>
              <a:gd name="connsiteY7" fmla="*/ 964787 h 1684262"/>
              <a:gd name="connsiteX8" fmla="*/ 813000 w 1206769"/>
              <a:gd name="connsiteY8" fmla="*/ 991648 h 1684262"/>
              <a:gd name="connsiteX9" fmla="*/ 905202 w 1206769"/>
              <a:gd name="connsiteY9" fmla="*/ 872585 h 1684262"/>
              <a:gd name="connsiteX10" fmla="*/ 1062841 w 1206769"/>
              <a:gd name="connsiteY10" fmla="*/ 784098 h 1684262"/>
              <a:gd name="connsiteX11" fmla="*/ 1113873 w 1206769"/>
              <a:gd name="connsiteY11" fmla="*/ 670346 h 1684262"/>
              <a:gd name="connsiteX12" fmla="*/ 1028265 w 1206769"/>
              <a:gd name="connsiteY12" fmla="*/ 722567 h 1684262"/>
              <a:gd name="connsiteX13" fmla="*/ 1003881 w 1206769"/>
              <a:gd name="connsiteY13" fmla="*/ 692468 h 1684262"/>
              <a:gd name="connsiteX14" fmla="*/ 1005881 w 1206769"/>
              <a:gd name="connsiteY14" fmla="*/ 661511 h 1684262"/>
              <a:gd name="connsiteX15" fmla="*/ 1065794 w 1206769"/>
              <a:gd name="connsiteY15" fmla="*/ 651415 h 1684262"/>
              <a:gd name="connsiteX16" fmla="*/ 1087938 w 1206769"/>
              <a:gd name="connsiteY16" fmla="*/ 638205 h 1684262"/>
              <a:gd name="connsiteX17" fmla="*/ 739848 w 1206769"/>
              <a:gd name="connsiteY17" fmla="*/ 595694 h 1684262"/>
              <a:gd name="connsiteX18" fmla="*/ 716893 w 1206769"/>
              <a:gd name="connsiteY18" fmla="*/ 318992 h 1684262"/>
              <a:gd name="connsiteX19" fmla="*/ 920537 w 1206769"/>
              <a:gd name="connsiteY19" fmla="*/ 246031 h 1684262"/>
              <a:gd name="connsiteX20" fmla="*/ 682412 w 1206769"/>
              <a:gd name="connsiteY20" fmla="*/ 238316 h 1684262"/>
              <a:gd name="connsiteX21" fmla="*/ 928538 w 1206769"/>
              <a:gd name="connsiteY21" fmla="*/ 226790 h 1684262"/>
              <a:gd name="connsiteX22" fmla="*/ 720893 w 1206769"/>
              <a:gd name="connsiteY22" fmla="*/ 196025 h 1684262"/>
              <a:gd name="connsiteX23" fmla="*/ 736229 w 1206769"/>
              <a:gd name="connsiteY23" fmla="*/ 49911 h 1684262"/>
              <a:gd name="connsiteX24" fmla="*/ 663267 w 1206769"/>
              <a:gd name="connsiteY24" fmla="*/ 0 h 1684262"/>
              <a:gd name="connsiteX25" fmla="*/ 625167 w 1206769"/>
              <a:gd name="connsiteY25" fmla="*/ 103727 h 1684262"/>
              <a:gd name="connsiteX26" fmla="*/ 625167 w 1206769"/>
              <a:gd name="connsiteY26" fmla="*/ 288322 h 1684262"/>
              <a:gd name="connsiteX27" fmla="*/ 336845 w 1206769"/>
              <a:gd name="connsiteY27" fmla="*/ 261366 h 1684262"/>
              <a:gd name="connsiteX28" fmla="*/ 367611 w 1206769"/>
              <a:gd name="connsiteY28" fmla="*/ 307467 h 1684262"/>
              <a:gd name="connsiteX29" fmla="*/ 579066 w 1206769"/>
              <a:gd name="connsiteY29" fmla="*/ 615029 h 1684262"/>
              <a:gd name="connsiteX30" fmla="*/ 263884 w 1206769"/>
              <a:gd name="connsiteY30" fmla="*/ 511207 h 1684262"/>
              <a:gd name="connsiteX31" fmla="*/ 233118 w 1206769"/>
              <a:gd name="connsiteY31" fmla="*/ 714947 h 1684262"/>
              <a:gd name="connsiteX32" fmla="*/ 532965 w 1206769"/>
              <a:gd name="connsiteY32" fmla="*/ 807149 h 1684262"/>
              <a:gd name="connsiteX33" fmla="*/ 513915 w 1206769"/>
              <a:gd name="connsiteY33" fmla="*/ 803339 h 1684262"/>
              <a:gd name="connsiteX34" fmla="*/ 502390 w 1206769"/>
              <a:gd name="connsiteY34" fmla="*/ 791813 h 1684262"/>
              <a:gd name="connsiteX35" fmla="*/ 464290 w 1206769"/>
              <a:gd name="connsiteY35" fmla="*/ 772763 h 1684262"/>
              <a:gd name="connsiteX36" fmla="*/ 375231 w 1206769"/>
              <a:gd name="connsiteY36" fmla="*/ 788670 h 1684262"/>
              <a:gd name="connsiteX37" fmla="*/ 418189 w 1206769"/>
              <a:gd name="connsiteY37" fmla="*/ 826770 h 1684262"/>
              <a:gd name="connsiteX38" fmla="*/ 333607 w 1206769"/>
              <a:gd name="connsiteY38" fmla="*/ 826770 h 1684262"/>
              <a:gd name="connsiteX39" fmla="*/ 276457 w 1206769"/>
              <a:gd name="connsiteY39" fmla="*/ 857536 h 1684262"/>
              <a:gd name="connsiteX40" fmla="*/ 288458 w 1206769"/>
              <a:gd name="connsiteY40" fmla="*/ 766001 h 1684262"/>
              <a:gd name="connsiteX41" fmla="*/ 138059 w 1206769"/>
              <a:gd name="connsiteY41" fmla="*/ 911352 h 1684262"/>
              <a:gd name="connsiteX42" fmla="*/ 237976 w 1206769"/>
              <a:gd name="connsiteY42" fmla="*/ 961358 h 1684262"/>
              <a:gd name="connsiteX43" fmla="*/ 75102 w 1206769"/>
              <a:gd name="connsiteY43" fmla="*/ 1025783 h 1684262"/>
              <a:gd name="connsiteX44" fmla="*/ 80432 w 1206769"/>
              <a:gd name="connsiteY44" fmla="*/ 915162 h 1684262"/>
              <a:gd name="connsiteX45" fmla="*/ 91958 w 1206769"/>
              <a:gd name="connsiteY45" fmla="*/ 1107377 h 1684262"/>
              <a:gd name="connsiteX46" fmla="*/ 214925 w 1206769"/>
              <a:gd name="connsiteY46" fmla="*/ 1157383 h 1684262"/>
              <a:gd name="connsiteX47" fmla="*/ 322463 w 1206769"/>
              <a:gd name="connsiteY47" fmla="*/ 1240346 h 1684262"/>
              <a:gd name="connsiteX48" fmla="*/ 309794 w 1206769"/>
              <a:gd name="connsiteY48" fmla="*/ 1240346 h 1684262"/>
              <a:gd name="connsiteX49" fmla="*/ 311699 w 1206769"/>
              <a:gd name="connsiteY49" fmla="*/ 1248728 h 1684262"/>
              <a:gd name="connsiteX50" fmla="*/ 310842 w 1206769"/>
              <a:gd name="connsiteY50" fmla="*/ 1254824 h 1684262"/>
              <a:gd name="connsiteX51" fmla="*/ 309223 w 1206769"/>
              <a:gd name="connsiteY51" fmla="*/ 1259396 h 1684262"/>
              <a:gd name="connsiteX52" fmla="*/ 301317 w 1206769"/>
              <a:gd name="connsiteY52" fmla="*/ 1268063 h 1684262"/>
              <a:gd name="connsiteX53" fmla="*/ 283886 w 1206769"/>
              <a:gd name="connsiteY53" fmla="*/ 1268063 h 1684262"/>
              <a:gd name="connsiteX54" fmla="*/ 284934 w 1206769"/>
              <a:gd name="connsiteY54" fmla="*/ 1275207 h 1684262"/>
              <a:gd name="connsiteX55" fmla="*/ 395615 w 1206769"/>
              <a:gd name="connsiteY55" fmla="*/ 1319117 h 1684262"/>
              <a:gd name="connsiteX56" fmla="*/ 257026 w 1206769"/>
              <a:gd name="connsiteY56" fmla="*/ 1309592 h 1684262"/>
              <a:gd name="connsiteX57" fmla="*/ 257026 w 1206769"/>
              <a:gd name="connsiteY57" fmla="*/ 1309592 h 1684262"/>
              <a:gd name="connsiteX58" fmla="*/ 248263 w 1206769"/>
              <a:gd name="connsiteY58" fmla="*/ 1308259 h 1684262"/>
              <a:gd name="connsiteX59" fmla="*/ 247691 w 1206769"/>
              <a:gd name="connsiteY59" fmla="*/ 1308735 h 1684262"/>
              <a:gd name="connsiteX60" fmla="*/ 229880 w 1206769"/>
              <a:gd name="connsiteY60" fmla="*/ 1312259 h 1684262"/>
              <a:gd name="connsiteX61" fmla="*/ 146155 w 1206769"/>
              <a:gd name="connsiteY61" fmla="*/ 1230344 h 1684262"/>
              <a:gd name="connsiteX62" fmla="*/ 115389 w 1206769"/>
              <a:gd name="connsiteY62" fmla="*/ 1430369 h 1684262"/>
              <a:gd name="connsiteX63" fmla="*/ 349799 w 1206769"/>
              <a:gd name="connsiteY63" fmla="*/ 1480280 h 1684262"/>
              <a:gd name="connsiteX64" fmla="*/ 299507 w 1206769"/>
              <a:gd name="connsiteY64" fmla="*/ 1464659 h 1684262"/>
              <a:gd name="connsiteX65" fmla="*/ 321034 w 1206769"/>
              <a:gd name="connsiteY65" fmla="*/ 1477042 h 1684262"/>
              <a:gd name="connsiteX66" fmla="*/ 330559 w 1206769"/>
              <a:gd name="connsiteY66" fmla="*/ 1484376 h 1684262"/>
              <a:gd name="connsiteX67" fmla="*/ 388280 w 1206769"/>
              <a:gd name="connsiteY67" fmla="*/ 1545717 h 1684262"/>
              <a:gd name="connsiteX68" fmla="*/ 348847 w 1206769"/>
              <a:gd name="connsiteY68" fmla="*/ 1542479 h 1684262"/>
              <a:gd name="connsiteX69" fmla="*/ 255883 w 1206769"/>
              <a:gd name="connsiteY69" fmla="*/ 1502664 h 1684262"/>
              <a:gd name="connsiteX70" fmla="*/ 255883 w 1206769"/>
              <a:gd name="connsiteY70" fmla="*/ 1502664 h 1684262"/>
              <a:gd name="connsiteX71" fmla="*/ 239976 w 1206769"/>
              <a:gd name="connsiteY71" fmla="*/ 1484281 h 1684262"/>
              <a:gd name="connsiteX72" fmla="*/ 203495 w 1206769"/>
              <a:gd name="connsiteY72" fmla="*/ 1484281 h 1684262"/>
              <a:gd name="connsiteX73" fmla="*/ 187303 w 1206769"/>
              <a:gd name="connsiteY73" fmla="*/ 1499140 h 1684262"/>
              <a:gd name="connsiteX74" fmla="*/ 490674 w 1206769"/>
              <a:gd name="connsiteY74" fmla="*/ 1673352 h 1684262"/>
              <a:gd name="connsiteX75" fmla="*/ 757374 w 1206769"/>
              <a:gd name="connsiteY75" fmla="*/ 1682401 h 1684262"/>
              <a:gd name="connsiteX76" fmla="*/ 988070 w 1206769"/>
              <a:gd name="connsiteY76" fmla="*/ 1594485 h 1684262"/>
              <a:gd name="connsiteX77" fmla="*/ 1152566 w 1206769"/>
              <a:gd name="connsiteY77" fmla="*/ 1394460 h 1684262"/>
              <a:gd name="connsiteX78" fmla="*/ 918822 w 1206769"/>
              <a:gd name="connsiteY78" fmla="*/ 1363507 h 1684262"/>
              <a:gd name="connsiteX79" fmla="*/ 802904 w 1206769"/>
              <a:gd name="connsiteY79" fmla="*/ 1350454 h 1684262"/>
              <a:gd name="connsiteX80" fmla="*/ 841956 w 1206769"/>
              <a:gd name="connsiteY80" fmla="*/ 1326547 h 1684262"/>
              <a:gd name="connsiteX81" fmla="*/ 1018286 w 1206769"/>
              <a:gd name="connsiteY81" fmla="*/ 1315425 h 1684262"/>
              <a:gd name="connsiteX82" fmla="*/ 980354 w 1206769"/>
              <a:gd name="connsiteY82" fmla="*/ 1268921 h 1684262"/>
              <a:gd name="connsiteX83" fmla="*/ 1091488 w 1206769"/>
              <a:gd name="connsiteY83" fmla="*/ 1221043 h 1684262"/>
              <a:gd name="connsiteX84" fmla="*/ 911203 w 1206769"/>
              <a:gd name="connsiteY84" fmla="*/ 1022890 h 1684262"/>
              <a:gd name="connsiteX85" fmla="*/ 1193429 w 1206769"/>
              <a:gd name="connsiteY85" fmla="*/ 899446 h 1684262"/>
              <a:gd name="connsiteX86" fmla="*/ 759089 w 1206769"/>
              <a:gd name="connsiteY86" fmla="*/ 61246 h 1684262"/>
              <a:gd name="connsiteX87" fmla="*/ 720989 w 1206769"/>
              <a:gd name="connsiteY87" fmla="*/ 145828 h 1684262"/>
              <a:gd name="connsiteX88" fmla="*/ 759089 w 1206769"/>
              <a:gd name="connsiteY88" fmla="*/ 61436 h 1684262"/>
              <a:gd name="connsiteX89" fmla="*/ 759089 w 1206769"/>
              <a:gd name="connsiteY89" fmla="*/ 61246 h 1684262"/>
              <a:gd name="connsiteX90" fmla="*/ 363611 w 1206769"/>
              <a:gd name="connsiteY90" fmla="*/ 545783 h 1684262"/>
              <a:gd name="connsiteX91" fmla="*/ 348275 w 1206769"/>
              <a:gd name="connsiteY91" fmla="*/ 553498 h 1684262"/>
              <a:gd name="connsiteX92" fmla="*/ 363611 w 1206769"/>
              <a:gd name="connsiteY92" fmla="*/ 545783 h 1684262"/>
              <a:gd name="connsiteX93" fmla="*/ 232451 w 1206769"/>
              <a:gd name="connsiteY93" fmla="*/ 523113 h 1684262"/>
              <a:gd name="connsiteX94" fmla="*/ 254694 w 1206769"/>
              <a:gd name="connsiteY94" fmla="*/ 664096 h 1684262"/>
              <a:gd name="connsiteX95" fmla="*/ 232451 w 1206769"/>
              <a:gd name="connsiteY95" fmla="*/ 523113 h 1684262"/>
              <a:gd name="connsiteX96" fmla="*/ 340084 w 1206769"/>
              <a:gd name="connsiteY96" fmla="*/ 692277 h 1684262"/>
              <a:gd name="connsiteX97" fmla="*/ 470767 w 1206769"/>
              <a:gd name="connsiteY97" fmla="*/ 684562 h 1684262"/>
              <a:gd name="connsiteX98" fmla="*/ 340084 w 1206769"/>
              <a:gd name="connsiteY98" fmla="*/ 691896 h 1684262"/>
              <a:gd name="connsiteX99" fmla="*/ 340084 w 1206769"/>
              <a:gd name="connsiteY99" fmla="*/ 692277 h 1684262"/>
              <a:gd name="connsiteX100" fmla="*/ 382375 w 1206769"/>
              <a:gd name="connsiteY100" fmla="*/ 615410 h 1684262"/>
              <a:gd name="connsiteX101" fmla="*/ 516868 w 1206769"/>
              <a:gd name="connsiteY101" fmla="*/ 688372 h 1684262"/>
              <a:gd name="connsiteX102" fmla="*/ 382661 w 1206769"/>
              <a:gd name="connsiteY102" fmla="*/ 615029 h 1684262"/>
              <a:gd name="connsiteX103" fmla="*/ 382375 w 1206769"/>
              <a:gd name="connsiteY103" fmla="*/ 615410 h 1684262"/>
              <a:gd name="connsiteX104" fmla="*/ 201400 w 1206769"/>
              <a:gd name="connsiteY104" fmla="*/ 907542 h 1684262"/>
              <a:gd name="connsiteX105" fmla="*/ 163300 w 1206769"/>
              <a:gd name="connsiteY105" fmla="*/ 838295 h 1684262"/>
              <a:gd name="connsiteX106" fmla="*/ 201686 w 1206769"/>
              <a:gd name="connsiteY106" fmla="*/ 907161 h 1684262"/>
              <a:gd name="connsiteX107" fmla="*/ 201400 w 1206769"/>
              <a:gd name="connsiteY107" fmla="*/ 907542 h 1684262"/>
              <a:gd name="connsiteX108" fmla="*/ 97811 w 1206769"/>
              <a:gd name="connsiteY108" fmla="*/ 1285557 h 1684262"/>
              <a:gd name="connsiteX109" fmla="*/ 123279 w 1206769"/>
              <a:gd name="connsiteY109" fmla="*/ 1264178 h 1684262"/>
              <a:gd name="connsiteX110" fmla="*/ 231975 w 1206769"/>
              <a:gd name="connsiteY110" fmla="*/ 1341501 h 1684262"/>
              <a:gd name="connsiteX111" fmla="*/ 97811 w 1206769"/>
              <a:gd name="connsiteY111" fmla="*/ 1285557 h 1684262"/>
              <a:gd name="connsiteX112" fmla="*/ 232928 w 1206769"/>
              <a:gd name="connsiteY112" fmla="*/ 1376077 h 1684262"/>
              <a:gd name="connsiteX113" fmla="*/ 279029 w 1206769"/>
              <a:gd name="connsiteY113" fmla="*/ 1379887 h 1684262"/>
              <a:gd name="connsiteX114" fmla="*/ 232451 w 1206769"/>
              <a:gd name="connsiteY114" fmla="*/ 1376077 h 1684262"/>
              <a:gd name="connsiteX115" fmla="*/ 232928 w 1206769"/>
              <a:gd name="connsiteY115" fmla="*/ 1376077 h 1684262"/>
              <a:gd name="connsiteX116" fmla="*/ 856244 w 1206769"/>
              <a:gd name="connsiteY116" fmla="*/ 715613 h 1684262"/>
              <a:gd name="connsiteX117" fmla="*/ 817635 w 1206769"/>
              <a:gd name="connsiteY117" fmla="*/ 708913 h 1684262"/>
              <a:gd name="connsiteX118" fmla="*/ 721084 w 1206769"/>
              <a:gd name="connsiteY118" fmla="*/ 657225 h 1684262"/>
              <a:gd name="connsiteX119" fmla="*/ 855767 w 1206769"/>
              <a:gd name="connsiteY119" fmla="*/ 715613 h 1684262"/>
              <a:gd name="connsiteX120" fmla="*/ 856244 w 1206769"/>
              <a:gd name="connsiteY120" fmla="*/ 715613 h 1684262"/>
              <a:gd name="connsiteX121" fmla="*/ 663458 w 1206769"/>
              <a:gd name="connsiteY121" fmla="*/ 722662 h 1684262"/>
              <a:gd name="connsiteX122" fmla="*/ 644408 w 1206769"/>
              <a:gd name="connsiteY122" fmla="*/ 807149 h 1684262"/>
              <a:gd name="connsiteX123" fmla="*/ 662981 w 1206769"/>
              <a:gd name="connsiteY123" fmla="*/ 723138 h 1684262"/>
              <a:gd name="connsiteX124" fmla="*/ 663458 w 1206769"/>
              <a:gd name="connsiteY124" fmla="*/ 722662 h 1684262"/>
              <a:gd name="connsiteX125" fmla="*/ 628882 w 1206769"/>
              <a:gd name="connsiteY125" fmla="*/ 753332 h 1684262"/>
              <a:gd name="connsiteX126" fmla="*/ 655742 w 1206769"/>
              <a:gd name="connsiteY126" fmla="*/ 726472 h 1684262"/>
              <a:gd name="connsiteX127" fmla="*/ 628406 w 1206769"/>
              <a:gd name="connsiteY127" fmla="*/ 753332 h 1684262"/>
              <a:gd name="connsiteX128" fmla="*/ 628882 w 1206769"/>
              <a:gd name="connsiteY128" fmla="*/ 753332 h 1684262"/>
              <a:gd name="connsiteX129" fmla="*/ 771090 w 1206769"/>
              <a:gd name="connsiteY129" fmla="*/ 757237 h 1684262"/>
              <a:gd name="connsiteX130" fmla="*/ 690318 w 1206769"/>
              <a:gd name="connsiteY130" fmla="*/ 822579 h 1684262"/>
              <a:gd name="connsiteX131" fmla="*/ 770614 w 1206769"/>
              <a:gd name="connsiteY131" fmla="*/ 757237 h 1684262"/>
              <a:gd name="connsiteX132" fmla="*/ 771090 w 1206769"/>
              <a:gd name="connsiteY132" fmla="*/ 757237 h 1684262"/>
              <a:gd name="connsiteX133" fmla="*/ 759565 w 1206769"/>
              <a:gd name="connsiteY133" fmla="*/ 538162 h 1684262"/>
              <a:gd name="connsiteX134" fmla="*/ 851767 w 1206769"/>
              <a:gd name="connsiteY134" fmla="*/ 480536 h 1684262"/>
              <a:gd name="connsiteX135" fmla="*/ 759089 w 1206769"/>
              <a:gd name="connsiteY135" fmla="*/ 538067 h 1684262"/>
              <a:gd name="connsiteX136" fmla="*/ 759565 w 1206769"/>
              <a:gd name="connsiteY136" fmla="*/ 538162 h 1684262"/>
              <a:gd name="connsiteX137" fmla="*/ 877961 w 1206769"/>
              <a:gd name="connsiteY137" fmla="*/ 342138 h 1684262"/>
              <a:gd name="connsiteX138" fmla="*/ 812619 w 1206769"/>
              <a:gd name="connsiteY138" fmla="*/ 442055 h 1684262"/>
              <a:gd name="connsiteX139" fmla="*/ 877961 w 1206769"/>
              <a:gd name="connsiteY139" fmla="*/ 342138 h 1684262"/>
              <a:gd name="connsiteX140" fmla="*/ 681841 w 1206769"/>
              <a:gd name="connsiteY140" fmla="*/ 323088 h 1684262"/>
              <a:gd name="connsiteX141" fmla="*/ 758803 w 1206769"/>
              <a:gd name="connsiteY141" fmla="*/ 430816 h 1684262"/>
              <a:gd name="connsiteX142" fmla="*/ 643455 w 1206769"/>
              <a:gd name="connsiteY142" fmla="*/ 396145 h 1684262"/>
              <a:gd name="connsiteX143" fmla="*/ 639550 w 1206769"/>
              <a:gd name="connsiteY143" fmla="*/ 438436 h 1684262"/>
              <a:gd name="connsiteX144" fmla="*/ 682127 w 1206769"/>
              <a:gd name="connsiteY144" fmla="*/ 323088 h 1684262"/>
              <a:gd name="connsiteX145" fmla="*/ 681841 w 1206769"/>
              <a:gd name="connsiteY145" fmla="*/ 323088 h 1684262"/>
              <a:gd name="connsiteX146" fmla="*/ 351323 w 1206769"/>
              <a:gd name="connsiteY146" fmla="*/ 219361 h 1684262"/>
              <a:gd name="connsiteX147" fmla="*/ 383994 w 1206769"/>
              <a:gd name="connsiteY147" fmla="*/ 183070 h 1684262"/>
              <a:gd name="connsiteX148" fmla="*/ 403711 w 1206769"/>
              <a:gd name="connsiteY148" fmla="*/ 175069 h 1684262"/>
              <a:gd name="connsiteX149" fmla="*/ 411331 w 1206769"/>
              <a:gd name="connsiteY149" fmla="*/ 176117 h 1684262"/>
              <a:gd name="connsiteX150" fmla="*/ 569351 w 1206769"/>
              <a:gd name="connsiteY150" fmla="*/ 242792 h 1684262"/>
              <a:gd name="connsiteX151" fmla="*/ 569922 w 1206769"/>
              <a:gd name="connsiteY151" fmla="*/ 242792 h 1684262"/>
              <a:gd name="connsiteX152" fmla="*/ 558873 w 1206769"/>
              <a:gd name="connsiteY152" fmla="*/ 299942 h 1684262"/>
              <a:gd name="connsiteX153" fmla="*/ 351609 w 1206769"/>
              <a:gd name="connsiteY153" fmla="*/ 219075 h 1684262"/>
              <a:gd name="connsiteX154" fmla="*/ 351323 w 1206769"/>
              <a:gd name="connsiteY154" fmla="*/ 219361 h 1684262"/>
              <a:gd name="connsiteX155" fmla="*/ 470767 w 1206769"/>
              <a:gd name="connsiteY155" fmla="*/ 361188 h 1684262"/>
              <a:gd name="connsiteX156" fmla="*/ 566874 w 1206769"/>
              <a:gd name="connsiteY156" fmla="*/ 503396 h 1684262"/>
              <a:gd name="connsiteX157" fmla="*/ 470767 w 1206769"/>
              <a:gd name="connsiteY157" fmla="*/ 361188 h 1684262"/>
              <a:gd name="connsiteX158" fmla="*/ 632216 w 1206769"/>
              <a:gd name="connsiteY158" fmla="*/ 453485 h 1684262"/>
              <a:gd name="connsiteX159" fmla="*/ 699367 w 1206769"/>
              <a:gd name="connsiteY159" fmla="*/ 515112 h 1684262"/>
              <a:gd name="connsiteX160" fmla="*/ 759089 w 1206769"/>
              <a:gd name="connsiteY160" fmla="*/ 438055 h 1684262"/>
              <a:gd name="connsiteX161" fmla="*/ 678317 w 1206769"/>
              <a:gd name="connsiteY161" fmla="*/ 611029 h 1684262"/>
              <a:gd name="connsiteX162" fmla="*/ 640217 w 1206769"/>
              <a:gd name="connsiteY162" fmla="*/ 587978 h 1684262"/>
              <a:gd name="connsiteX163" fmla="*/ 632216 w 1206769"/>
              <a:gd name="connsiteY163" fmla="*/ 453581 h 1684262"/>
              <a:gd name="connsiteX164" fmla="*/ 632216 w 1206769"/>
              <a:gd name="connsiteY164" fmla="*/ 453485 h 1684262"/>
              <a:gd name="connsiteX165" fmla="*/ 686032 w 1206769"/>
              <a:gd name="connsiteY165" fmla="*/ 837819 h 1684262"/>
              <a:gd name="connsiteX166" fmla="*/ 628310 w 1206769"/>
              <a:gd name="connsiteY166" fmla="*/ 930116 h 1684262"/>
              <a:gd name="connsiteX167" fmla="*/ 686032 w 1206769"/>
              <a:gd name="connsiteY167" fmla="*/ 837914 h 1684262"/>
              <a:gd name="connsiteX168" fmla="*/ 686032 w 1206769"/>
              <a:gd name="connsiteY168" fmla="*/ 837819 h 1684262"/>
              <a:gd name="connsiteX169" fmla="*/ 743658 w 1206769"/>
              <a:gd name="connsiteY169" fmla="*/ 1291400 h 1684262"/>
              <a:gd name="connsiteX170" fmla="*/ 547634 w 1206769"/>
              <a:gd name="connsiteY170" fmla="*/ 1206818 h 1684262"/>
              <a:gd name="connsiteX171" fmla="*/ 573446 w 1206769"/>
              <a:gd name="connsiteY171" fmla="*/ 1222439 h 1684262"/>
              <a:gd name="connsiteX172" fmla="*/ 603450 w 1206769"/>
              <a:gd name="connsiteY172" fmla="*/ 1227487 h 1684262"/>
              <a:gd name="connsiteX173" fmla="*/ 743658 w 1206769"/>
              <a:gd name="connsiteY173" fmla="*/ 1291495 h 1684262"/>
              <a:gd name="connsiteX174" fmla="*/ 743658 w 1206769"/>
              <a:gd name="connsiteY174" fmla="*/ 1291400 h 1684262"/>
              <a:gd name="connsiteX175" fmla="*/ 578399 w 1206769"/>
              <a:gd name="connsiteY175" fmla="*/ 945452 h 1684262"/>
              <a:gd name="connsiteX176" fmla="*/ 689842 w 1206769"/>
              <a:gd name="connsiteY176" fmla="*/ 1122236 h 1684262"/>
              <a:gd name="connsiteX177" fmla="*/ 578399 w 1206769"/>
              <a:gd name="connsiteY177" fmla="*/ 945547 h 1684262"/>
              <a:gd name="connsiteX178" fmla="*/ 578399 w 1206769"/>
              <a:gd name="connsiteY178" fmla="*/ 945452 h 1684262"/>
              <a:gd name="connsiteX179" fmla="*/ 351609 w 1206769"/>
              <a:gd name="connsiteY179" fmla="*/ 1045464 h 1684262"/>
              <a:gd name="connsiteX180" fmla="*/ 382375 w 1206769"/>
              <a:gd name="connsiteY180" fmla="*/ 887825 h 1684262"/>
              <a:gd name="connsiteX181" fmla="*/ 351609 w 1206769"/>
              <a:gd name="connsiteY181" fmla="*/ 1045559 h 1684262"/>
              <a:gd name="connsiteX182" fmla="*/ 351609 w 1206769"/>
              <a:gd name="connsiteY182" fmla="*/ 1045464 h 1684262"/>
              <a:gd name="connsiteX183" fmla="*/ 420761 w 1206769"/>
              <a:gd name="connsiteY183" fmla="*/ 1018413 h 1684262"/>
              <a:gd name="connsiteX184" fmla="*/ 605260 w 1206769"/>
              <a:gd name="connsiteY184" fmla="*/ 1180338 h 1684262"/>
              <a:gd name="connsiteX185" fmla="*/ 420761 w 1206769"/>
              <a:gd name="connsiteY185" fmla="*/ 1018413 h 1684262"/>
              <a:gd name="connsiteX186" fmla="*/ 366944 w 1206769"/>
              <a:gd name="connsiteY186" fmla="*/ 1414272 h 1684262"/>
              <a:gd name="connsiteX187" fmla="*/ 597640 w 1206769"/>
              <a:gd name="connsiteY187" fmla="*/ 1460468 h 1684262"/>
              <a:gd name="connsiteX188" fmla="*/ 366944 w 1206769"/>
              <a:gd name="connsiteY188" fmla="*/ 1414463 h 1684262"/>
              <a:gd name="connsiteX189" fmla="*/ 366944 w 1206769"/>
              <a:gd name="connsiteY189" fmla="*/ 1414272 h 1684262"/>
              <a:gd name="connsiteX190" fmla="*/ 536108 w 1206769"/>
              <a:gd name="connsiteY190" fmla="*/ 1644968 h 1684262"/>
              <a:gd name="connsiteX191" fmla="*/ 498008 w 1206769"/>
              <a:gd name="connsiteY191" fmla="*/ 1625918 h 1684262"/>
              <a:gd name="connsiteX192" fmla="*/ 471148 w 1206769"/>
              <a:gd name="connsiteY192" fmla="*/ 1618202 h 1684262"/>
              <a:gd name="connsiteX193" fmla="*/ 471148 w 1206769"/>
              <a:gd name="connsiteY193" fmla="*/ 1664399 h 1684262"/>
              <a:gd name="connsiteX194" fmla="*/ 401901 w 1206769"/>
              <a:gd name="connsiteY194" fmla="*/ 1579817 h 1684262"/>
              <a:gd name="connsiteX195" fmla="*/ 536108 w 1206769"/>
              <a:gd name="connsiteY195" fmla="*/ 1645158 h 1684262"/>
              <a:gd name="connsiteX196" fmla="*/ 536108 w 1206769"/>
              <a:gd name="connsiteY196" fmla="*/ 1644968 h 1684262"/>
              <a:gd name="connsiteX197" fmla="*/ 616785 w 1206769"/>
              <a:gd name="connsiteY197" fmla="*/ 1564196 h 1684262"/>
              <a:gd name="connsiteX198" fmla="*/ 555349 w 1206769"/>
              <a:gd name="connsiteY198" fmla="*/ 1541145 h 1684262"/>
              <a:gd name="connsiteX199" fmla="*/ 638597 w 1206769"/>
              <a:gd name="connsiteY199" fmla="*/ 1493520 h 1684262"/>
              <a:gd name="connsiteX200" fmla="*/ 739848 w 1206769"/>
              <a:gd name="connsiteY200" fmla="*/ 1525715 h 1684262"/>
              <a:gd name="connsiteX201" fmla="*/ 616785 w 1206769"/>
              <a:gd name="connsiteY201" fmla="*/ 1564386 h 1684262"/>
              <a:gd name="connsiteX202" fmla="*/ 616785 w 1206769"/>
              <a:gd name="connsiteY202" fmla="*/ 1564196 h 1684262"/>
              <a:gd name="connsiteX203" fmla="*/ 752231 w 1206769"/>
              <a:gd name="connsiteY203" fmla="*/ 1664779 h 1684262"/>
              <a:gd name="connsiteX204" fmla="*/ 739658 w 1206769"/>
              <a:gd name="connsiteY204" fmla="*/ 1664779 h 1684262"/>
              <a:gd name="connsiteX205" fmla="*/ 731180 w 1206769"/>
              <a:gd name="connsiteY205" fmla="*/ 1664779 h 1684262"/>
              <a:gd name="connsiteX206" fmla="*/ 727561 w 1206769"/>
              <a:gd name="connsiteY206" fmla="*/ 1664779 h 1684262"/>
              <a:gd name="connsiteX207" fmla="*/ 713750 w 1206769"/>
              <a:gd name="connsiteY207" fmla="*/ 1666780 h 1684262"/>
              <a:gd name="connsiteX208" fmla="*/ 704225 w 1206769"/>
              <a:gd name="connsiteY208" fmla="*/ 1665256 h 1684262"/>
              <a:gd name="connsiteX209" fmla="*/ 705558 w 1206769"/>
              <a:gd name="connsiteY209" fmla="*/ 1667733 h 1684262"/>
              <a:gd name="connsiteX210" fmla="*/ 790045 w 1206769"/>
              <a:gd name="connsiteY210" fmla="*/ 1610106 h 1684262"/>
              <a:gd name="connsiteX211" fmla="*/ 752231 w 1206769"/>
              <a:gd name="connsiteY211" fmla="*/ 1664970 h 1684262"/>
              <a:gd name="connsiteX212" fmla="*/ 752231 w 1206769"/>
              <a:gd name="connsiteY212" fmla="*/ 1664779 h 1684262"/>
              <a:gd name="connsiteX213" fmla="*/ 857863 w 1206769"/>
              <a:gd name="connsiteY213" fmla="*/ 1591056 h 1684262"/>
              <a:gd name="connsiteX214" fmla="*/ 838813 w 1206769"/>
              <a:gd name="connsiteY214" fmla="*/ 1568958 h 1684262"/>
              <a:gd name="connsiteX215" fmla="*/ 836146 w 1206769"/>
              <a:gd name="connsiteY215" fmla="*/ 1564291 h 1684262"/>
              <a:gd name="connsiteX216" fmla="*/ 955179 w 1206769"/>
              <a:gd name="connsiteY216" fmla="*/ 1500720 h 1684262"/>
              <a:gd name="connsiteX217" fmla="*/ 1066493 w 1206769"/>
              <a:gd name="connsiteY217" fmla="*/ 1492065 h 1684262"/>
              <a:gd name="connsiteX218" fmla="*/ 857863 w 1206769"/>
              <a:gd name="connsiteY218" fmla="*/ 1591247 h 1684262"/>
              <a:gd name="connsiteX219" fmla="*/ 857863 w 1206769"/>
              <a:gd name="connsiteY219" fmla="*/ 1591056 h 1684262"/>
              <a:gd name="connsiteX220" fmla="*/ 1054979 w 1206769"/>
              <a:gd name="connsiteY220" fmla="*/ 1445037 h 1684262"/>
              <a:gd name="connsiteX221" fmla="*/ 916632 w 1206769"/>
              <a:gd name="connsiteY221" fmla="*/ 1468184 h 1684262"/>
              <a:gd name="connsiteX222" fmla="*/ 1028170 w 1206769"/>
              <a:gd name="connsiteY222" fmla="*/ 1445228 h 1684262"/>
              <a:gd name="connsiteX223" fmla="*/ 1054979 w 1206769"/>
              <a:gd name="connsiteY223" fmla="*/ 1445037 h 1684262"/>
              <a:gd name="connsiteX224" fmla="*/ 862816 w 1206769"/>
              <a:gd name="connsiteY224" fmla="*/ 1410462 h 1684262"/>
              <a:gd name="connsiteX225" fmla="*/ 647551 w 1206769"/>
              <a:gd name="connsiteY225" fmla="*/ 1448562 h 1684262"/>
              <a:gd name="connsiteX226" fmla="*/ 862816 w 1206769"/>
              <a:gd name="connsiteY226" fmla="*/ 1410653 h 1684262"/>
              <a:gd name="connsiteX227" fmla="*/ 862816 w 1206769"/>
              <a:gd name="connsiteY227" fmla="*/ 1410462 h 1684262"/>
              <a:gd name="connsiteX228" fmla="*/ 689842 w 1206769"/>
              <a:gd name="connsiteY228" fmla="*/ 1391412 h 1684262"/>
              <a:gd name="connsiteX229" fmla="*/ 924347 w 1206769"/>
              <a:gd name="connsiteY229" fmla="*/ 1306830 h 1684262"/>
              <a:gd name="connsiteX230" fmla="*/ 689842 w 1206769"/>
              <a:gd name="connsiteY230" fmla="*/ 1391412 h 1684262"/>
              <a:gd name="connsiteX231" fmla="*/ 1162663 w 1206769"/>
              <a:gd name="connsiteY231" fmla="*/ 1057085 h 1684262"/>
              <a:gd name="connsiteX232" fmla="*/ 1148756 w 1206769"/>
              <a:gd name="connsiteY232" fmla="*/ 1134428 h 1684262"/>
              <a:gd name="connsiteX233" fmla="*/ 1066841 w 1206769"/>
              <a:gd name="connsiteY233" fmla="*/ 1139762 h 1684262"/>
              <a:gd name="connsiteX234" fmla="*/ 1035790 w 1206769"/>
              <a:gd name="connsiteY234" fmla="*/ 1087755 h 1684262"/>
              <a:gd name="connsiteX235" fmla="*/ 1162663 w 1206769"/>
              <a:gd name="connsiteY235" fmla="*/ 1057085 h 1684262"/>
              <a:gd name="connsiteX236" fmla="*/ 987913 w 1206769"/>
              <a:gd name="connsiteY236" fmla="*/ 1181170 h 1684262"/>
              <a:gd name="connsiteX237" fmla="*/ 958923 w 1206769"/>
              <a:gd name="connsiteY237" fmla="*/ 1264444 h 1684262"/>
              <a:gd name="connsiteX238" fmla="*/ 905107 w 1206769"/>
              <a:gd name="connsiteY238" fmla="*/ 1118330 h 1684262"/>
              <a:gd name="connsiteX239" fmla="*/ 987913 w 1206769"/>
              <a:gd name="connsiteY239"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13915 w 1206260"/>
              <a:gd name="connsiteY33" fmla="*/ 803339 h 1684262"/>
              <a:gd name="connsiteX34" fmla="*/ 502390 w 1206260"/>
              <a:gd name="connsiteY34" fmla="*/ 791813 h 1684262"/>
              <a:gd name="connsiteX35" fmla="*/ 464290 w 1206260"/>
              <a:gd name="connsiteY35" fmla="*/ 772763 h 1684262"/>
              <a:gd name="connsiteX36" fmla="*/ 375231 w 1206260"/>
              <a:gd name="connsiteY36" fmla="*/ 788670 h 1684262"/>
              <a:gd name="connsiteX37" fmla="*/ 418189 w 1206260"/>
              <a:gd name="connsiteY37" fmla="*/ 826770 h 1684262"/>
              <a:gd name="connsiteX38" fmla="*/ 333607 w 1206260"/>
              <a:gd name="connsiteY38" fmla="*/ 826770 h 1684262"/>
              <a:gd name="connsiteX39" fmla="*/ 276457 w 1206260"/>
              <a:gd name="connsiteY39" fmla="*/ 857536 h 1684262"/>
              <a:gd name="connsiteX40" fmla="*/ 288458 w 1206260"/>
              <a:gd name="connsiteY40" fmla="*/ 766001 h 1684262"/>
              <a:gd name="connsiteX41" fmla="*/ 138059 w 1206260"/>
              <a:gd name="connsiteY41" fmla="*/ 911352 h 1684262"/>
              <a:gd name="connsiteX42" fmla="*/ 237976 w 1206260"/>
              <a:gd name="connsiteY42" fmla="*/ 961358 h 1684262"/>
              <a:gd name="connsiteX43" fmla="*/ 75102 w 1206260"/>
              <a:gd name="connsiteY43" fmla="*/ 1025783 h 1684262"/>
              <a:gd name="connsiteX44" fmla="*/ 80432 w 1206260"/>
              <a:gd name="connsiteY44" fmla="*/ 915162 h 1684262"/>
              <a:gd name="connsiteX45" fmla="*/ 91958 w 1206260"/>
              <a:gd name="connsiteY45" fmla="*/ 1107377 h 1684262"/>
              <a:gd name="connsiteX46" fmla="*/ 214925 w 1206260"/>
              <a:gd name="connsiteY46" fmla="*/ 1157383 h 1684262"/>
              <a:gd name="connsiteX47" fmla="*/ 322463 w 1206260"/>
              <a:gd name="connsiteY47" fmla="*/ 1240346 h 1684262"/>
              <a:gd name="connsiteX48" fmla="*/ 309794 w 1206260"/>
              <a:gd name="connsiteY48" fmla="*/ 1240346 h 1684262"/>
              <a:gd name="connsiteX49" fmla="*/ 311699 w 1206260"/>
              <a:gd name="connsiteY49" fmla="*/ 1248728 h 1684262"/>
              <a:gd name="connsiteX50" fmla="*/ 310842 w 1206260"/>
              <a:gd name="connsiteY50" fmla="*/ 1254824 h 1684262"/>
              <a:gd name="connsiteX51" fmla="*/ 309223 w 1206260"/>
              <a:gd name="connsiteY51" fmla="*/ 1259396 h 1684262"/>
              <a:gd name="connsiteX52" fmla="*/ 301317 w 1206260"/>
              <a:gd name="connsiteY52" fmla="*/ 1268063 h 1684262"/>
              <a:gd name="connsiteX53" fmla="*/ 283886 w 1206260"/>
              <a:gd name="connsiteY53" fmla="*/ 1268063 h 1684262"/>
              <a:gd name="connsiteX54" fmla="*/ 284934 w 1206260"/>
              <a:gd name="connsiteY54" fmla="*/ 1275207 h 1684262"/>
              <a:gd name="connsiteX55" fmla="*/ 395615 w 1206260"/>
              <a:gd name="connsiteY55" fmla="*/ 1319117 h 1684262"/>
              <a:gd name="connsiteX56" fmla="*/ 257026 w 1206260"/>
              <a:gd name="connsiteY56" fmla="*/ 1309592 h 1684262"/>
              <a:gd name="connsiteX57" fmla="*/ 257026 w 1206260"/>
              <a:gd name="connsiteY57" fmla="*/ 1309592 h 1684262"/>
              <a:gd name="connsiteX58" fmla="*/ 248263 w 1206260"/>
              <a:gd name="connsiteY58" fmla="*/ 1308259 h 1684262"/>
              <a:gd name="connsiteX59" fmla="*/ 247691 w 1206260"/>
              <a:gd name="connsiteY59" fmla="*/ 1308735 h 1684262"/>
              <a:gd name="connsiteX60" fmla="*/ 229880 w 1206260"/>
              <a:gd name="connsiteY60" fmla="*/ 1312259 h 1684262"/>
              <a:gd name="connsiteX61" fmla="*/ 146155 w 1206260"/>
              <a:gd name="connsiteY61" fmla="*/ 1230344 h 1684262"/>
              <a:gd name="connsiteX62" fmla="*/ 115389 w 1206260"/>
              <a:gd name="connsiteY62" fmla="*/ 1430369 h 1684262"/>
              <a:gd name="connsiteX63" fmla="*/ 349799 w 1206260"/>
              <a:gd name="connsiteY63" fmla="*/ 1480280 h 1684262"/>
              <a:gd name="connsiteX64" fmla="*/ 299507 w 1206260"/>
              <a:gd name="connsiteY64" fmla="*/ 1464659 h 1684262"/>
              <a:gd name="connsiteX65" fmla="*/ 321034 w 1206260"/>
              <a:gd name="connsiteY65" fmla="*/ 1477042 h 1684262"/>
              <a:gd name="connsiteX66" fmla="*/ 330559 w 1206260"/>
              <a:gd name="connsiteY66" fmla="*/ 1484376 h 1684262"/>
              <a:gd name="connsiteX67" fmla="*/ 388280 w 1206260"/>
              <a:gd name="connsiteY67" fmla="*/ 1545717 h 1684262"/>
              <a:gd name="connsiteX68" fmla="*/ 348847 w 1206260"/>
              <a:gd name="connsiteY68" fmla="*/ 1542479 h 1684262"/>
              <a:gd name="connsiteX69" fmla="*/ 255883 w 1206260"/>
              <a:gd name="connsiteY69" fmla="*/ 1502664 h 1684262"/>
              <a:gd name="connsiteX70" fmla="*/ 255883 w 1206260"/>
              <a:gd name="connsiteY70" fmla="*/ 1502664 h 1684262"/>
              <a:gd name="connsiteX71" fmla="*/ 239976 w 1206260"/>
              <a:gd name="connsiteY71" fmla="*/ 1484281 h 1684262"/>
              <a:gd name="connsiteX72" fmla="*/ 203495 w 1206260"/>
              <a:gd name="connsiteY72" fmla="*/ 1484281 h 1684262"/>
              <a:gd name="connsiteX73" fmla="*/ 187303 w 1206260"/>
              <a:gd name="connsiteY73" fmla="*/ 1499140 h 1684262"/>
              <a:gd name="connsiteX74" fmla="*/ 490674 w 1206260"/>
              <a:gd name="connsiteY74" fmla="*/ 1673352 h 1684262"/>
              <a:gd name="connsiteX75" fmla="*/ 757374 w 1206260"/>
              <a:gd name="connsiteY75" fmla="*/ 1682401 h 1684262"/>
              <a:gd name="connsiteX76" fmla="*/ 988070 w 1206260"/>
              <a:gd name="connsiteY76" fmla="*/ 1594485 h 1684262"/>
              <a:gd name="connsiteX77" fmla="*/ 1152566 w 1206260"/>
              <a:gd name="connsiteY77" fmla="*/ 1394460 h 1684262"/>
              <a:gd name="connsiteX78" fmla="*/ 918822 w 1206260"/>
              <a:gd name="connsiteY78" fmla="*/ 1363507 h 1684262"/>
              <a:gd name="connsiteX79" fmla="*/ 802904 w 1206260"/>
              <a:gd name="connsiteY79" fmla="*/ 1350454 h 1684262"/>
              <a:gd name="connsiteX80" fmla="*/ 841956 w 1206260"/>
              <a:gd name="connsiteY80" fmla="*/ 1326547 h 1684262"/>
              <a:gd name="connsiteX81" fmla="*/ 1018286 w 1206260"/>
              <a:gd name="connsiteY81" fmla="*/ 1315425 h 1684262"/>
              <a:gd name="connsiteX82" fmla="*/ 980354 w 1206260"/>
              <a:gd name="connsiteY82" fmla="*/ 1268921 h 1684262"/>
              <a:gd name="connsiteX83" fmla="*/ 1091488 w 1206260"/>
              <a:gd name="connsiteY83" fmla="*/ 1221043 h 1684262"/>
              <a:gd name="connsiteX84" fmla="*/ 911203 w 1206260"/>
              <a:gd name="connsiteY84" fmla="*/ 1022890 h 1684262"/>
              <a:gd name="connsiteX85" fmla="*/ 1193429 w 1206260"/>
              <a:gd name="connsiteY85" fmla="*/ 899446 h 1684262"/>
              <a:gd name="connsiteX86" fmla="*/ 759089 w 1206260"/>
              <a:gd name="connsiteY86" fmla="*/ 61246 h 1684262"/>
              <a:gd name="connsiteX87" fmla="*/ 720989 w 1206260"/>
              <a:gd name="connsiteY87" fmla="*/ 145828 h 1684262"/>
              <a:gd name="connsiteX88" fmla="*/ 759089 w 1206260"/>
              <a:gd name="connsiteY88" fmla="*/ 61436 h 1684262"/>
              <a:gd name="connsiteX89" fmla="*/ 759089 w 1206260"/>
              <a:gd name="connsiteY89" fmla="*/ 61246 h 1684262"/>
              <a:gd name="connsiteX90" fmla="*/ 363611 w 1206260"/>
              <a:gd name="connsiteY90" fmla="*/ 545783 h 1684262"/>
              <a:gd name="connsiteX91" fmla="*/ 348275 w 1206260"/>
              <a:gd name="connsiteY91" fmla="*/ 553498 h 1684262"/>
              <a:gd name="connsiteX92" fmla="*/ 363611 w 1206260"/>
              <a:gd name="connsiteY92" fmla="*/ 545783 h 1684262"/>
              <a:gd name="connsiteX93" fmla="*/ 232451 w 1206260"/>
              <a:gd name="connsiteY93" fmla="*/ 523113 h 1684262"/>
              <a:gd name="connsiteX94" fmla="*/ 254694 w 1206260"/>
              <a:gd name="connsiteY94" fmla="*/ 664096 h 1684262"/>
              <a:gd name="connsiteX95" fmla="*/ 232451 w 1206260"/>
              <a:gd name="connsiteY95" fmla="*/ 523113 h 1684262"/>
              <a:gd name="connsiteX96" fmla="*/ 340084 w 1206260"/>
              <a:gd name="connsiteY96" fmla="*/ 692277 h 1684262"/>
              <a:gd name="connsiteX97" fmla="*/ 470767 w 1206260"/>
              <a:gd name="connsiteY97" fmla="*/ 684562 h 1684262"/>
              <a:gd name="connsiteX98" fmla="*/ 340084 w 1206260"/>
              <a:gd name="connsiteY98" fmla="*/ 691896 h 1684262"/>
              <a:gd name="connsiteX99" fmla="*/ 340084 w 1206260"/>
              <a:gd name="connsiteY99" fmla="*/ 692277 h 1684262"/>
              <a:gd name="connsiteX100" fmla="*/ 382375 w 1206260"/>
              <a:gd name="connsiteY100" fmla="*/ 615410 h 1684262"/>
              <a:gd name="connsiteX101" fmla="*/ 516868 w 1206260"/>
              <a:gd name="connsiteY101" fmla="*/ 688372 h 1684262"/>
              <a:gd name="connsiteX102" fmla="*/ 382661 w 1206260"/>
              <a:gd name="connsiteY102" fmla="*/ 615029 h 1684262"/>
              <a:gd name="connsiteX103" fmla="*/ 382375 w 1206260"/>
              <a:gd name="connsiteY103" fmla="*/ 615410 h 1684262"/>
              <a:gd name="connsiteX104" fmla="*/ 201400 w 1206260"/>
              <a:gd name="connsiteY104" fmla="*/ 907542 h 1684262"/>
              <a:gd name="connsiteX105" fmla="*/ 163300 w 1206260"/>
              <a:gd name="connsiteY105" fmla="*/ 838295 h 1684262"/>
              <a:gd name="connsiteX106" fmla="*/ 201686 w 1206260"/>
              <a:gd name="connsiteY106" fmla="*/ 907161 h 1684262"/>
              <a:gd name="connsiteX107" fmla="*/ 201400 w 1206260"/>
              <a:gd name="connsiteY107" fmla="*/ 907542 h 1684262"/>
              <a:gd name="connsiteX108" fmla="*/ 97811 w 1206260"/>
              <a:gd name="connsiteY108" fmla="*/ 1285557 h 1684262"/>
              <a:gd name="connsiteX109" fmla="*/ 123279 w 1206260"/>
              <a:gd name="connsiteY109" fmla="*/ 1264178 h 1684262"/>
              <a:gd name="connsiteX110" fmla="*/ 231975 w 1206260"/>
              <a:gd name="connsiteY110" fmla="*/ 1341501 h 1684262"/>
              <a:gd name="connsiteX111" fmla="*/ 97811 w 1206260"/>
              <a:gd name="connsiteY111" fmla="*/ 1285557 h 1684262"/>
              <a:gd name="connsiteX112" fmla="*/ 232928 w 1206260"/>
              <a:gd name="connsiteY112" fmla="*/ 1376077 h 1684262"/>
              <a:gd name="connsiteX113" fmla="*/ 279029 w 1206260"/>
              <a:gd name="connsiteY113" fmla="*/ 1379887 h 1684262"/>
              <a:gd name="connsiteX114" fmla="*/ 232451 w 1206260"/>
              <a:gd name="connsiteY114" fmla="*/ 1376077 h 1684262"/>
              <a:gd name="connsiteX115" fmla="*/ 232928 w 1206260"/>
              <a:gd name="connsiteY115" fmla="*/ 1376077 h 1684262"/>
              <a:gd name="connsiteX116" fmla="*/ 856244 w 1206260"/>
              <a:gd name="connsiteY116" fmla="*/ 715613 h 1684262"/>
              <a:gd name="connsiteX117" fmla="*/ 817635 w 1206260"/>
              <a:gd name="connsiteY117" fmla="*/ 708913 h 1684262"/>
              <a:gd name="connsiteX118" fmla="*/ 721084 w 1206260"/>
              <a:gd name="connsiteY118" fmla="*/ 657225 h 1684262"/>
              <a:gd name="connsiteX119" fmla="*/ 855767 w 1206260"/>
              <a:gd name="connsiteY119" fmla="*/ 715613 h 1684262"/>
              <a:gd name="connsiteX120" fmla="*/ 856244 w 1206260"/>
              <a:gd name="connsiteY120" fmla="*/ 715613 h 1684262"/>
              <a:gd name="connsiteX121" fmla="*/ 663458 w 1206260"/>
              <a:gd name="connsiteY121" fmla="*/ 722662 h 1684262"/>
              <a:gd name="connsiteX122" fmla="*/ 644408 w 1206260"/>
              <a:gd name="connsiteY122" fmla="*/ 807149 h 1684262"/>
              <a:gd name="connsiteX123" fmla="*/ 662981 w 1206260"/>
              <a:gd name="connsiteY123" fmla="*/ 723138 h 1684262"/>
              <a:gd name="connsiteX124" fmla="*/ 663458 w 1206260"/>
              <a:gd name="connsiteY124" fmla="*/ 722662 h 1684262"/>
              <a:gd name="connsiteX125" fmla="*/ 628882 w 1206260"/>
              <a:gd name="connsiteY125" fmla="*/ 753332 h 1684262"/>
              <a:gd name="connsiteX126" fmla="*/ 655742 w 1206260"/>
              <a:gd name="connsiteY126" fmla="*/ 726472 h 1684262"/>
              <a:gd name="connsiteX127" fmla="*/ 628406 w 1206260"/>
              <a:gd name="connsiteY127" fmla="*/ 753332 h 1684262"/>
              <a:gd name="connsiteX128" fmla="*/ 628882 w 1206260"/>
              <a:gd name="connsiteY128" fmla="*/ 753332 h 1684262"/>
              <a:gd name="connsiteX129" fmla="*/ 771090 w 1206260"/>
              <a:gd name="connsiteY129" fmla="*/ 757237 h 1684262"/>
              <a:gd name="connsiteX130" fmla="*/ 690318 w 1206260"/>
              <a:gd name="connsiteY130" fmla="*/ 822579 h 1684262"/>
              <a:gd name="connsiteX131" fmla="*/ 770614 w 1206260"/>
              <a:gd name="connsiteY131" fmla="*/ 757237 h 1684262"/>
              <a:gd name="connsiteX132" fmla="*/ 771090 w 1206260"/>
              <a:gd name="connsiteY132" fmla="*/ 757237 h 1684262"/>
              <a:gd name="connsiteX133" fmla="*/ 759565 w 1206260"/>
              <a:gd name="connsiteY133" fmla="*/ 538162 h 1684262"/>
              <a:gd name="connsiteX134" fmla="*/ 851767 w 1206260"/>
              <a:gd name="connsiteY134" fmla="*/ 480536 h 1684262"/>
              <a:gd name="connsiteX135" fmla="*/ 759089 w 1206260"/>
              <a:gd name="connsiteY135" fmla="*/ 538067 h 1684262"/>
              <a:gd name="connsiteX136" fmla="*/ 759565 w 1206260"/>
              <a:gd name="connsiteY136" fmla="*/ 538162 h 1684262"/>
              <a:gd name="connsiteX137" fmla="*/ 877961 w 1206260"/>
              <a:gd name="connsiteY137" fmla="*/ 342138 h 1684262"/>
              <a:gd name="connsiteX138" fmla="*/ 812619 w 1206260"/>
              <a:gd name="connsiteY138" fmla="*/ 442055 h 1684262"/>
              <a:gd name="connsiteX139" fmla="*/ 877961 w 1206260"/>
              <a:gd name="connsiteY139" fmla="*/ 342138 h 1684262"/>
              <a:gd name="connsiteX140" fmla="*/ 681841 w 1206260"/>
              <a:gd name="connsiteY140" fmla="*/ 323088 h 1684262"/>
              <a:gd name="connsiteX141" fmla="*/ 758803 w 1206260"/>
              <a:gd name="connsiteY141" fmla="*/ 430816 h 1684262"/>
              <a:gd name="connsiteX142" fmla="*/ 643455 w 1206260"/>
              <a:gd name="connsiteY142" fmla="*/ 396145 h 1684262"/>
              <a:gd name="connsiteX143" fmla="*/ 639550 w 1206260"/>
              <a:gd name="connsiteY143" fmla="*/ 438436 h 1684262"/>
              <a:gd name="connsiteX144" fmla="*/ 682127 w 1206260"/>
              <a:gd name="connsiteY144" fmla="*/ 323088 h 1684262"/>
              <a:gd name="connsiteX145" fmla="*/ 681841 w 1206260"/>
              <a:gd name="connsiteY145" fmla="*/ 323088 h 1684262"/>
              <a:gd name="connsiteX146" fmla="*/ 351323 w 1206260"/>
              <a:gd name="connsiteY146" fmla="*/ 219361 h 1684262"/>
              <a:gd name="connsiteX147" fmla="*/ 383994 w 1206260"/>
              <a:gd name="connsiteY147" fmla="*/ 183070 h 1684262"/>
              <a:gd name="connsiteX148" fmla="*/ 403711 w 1206260"/>
              <a:gd name="connsiteY148" fmla="*/ 175069 h 1684262"/>
              <a:gd name="connsiteX149" fmla="*/ 411331 w 1206260"/>
              <a:gd name="connsiteY149" fmla="*/ 176117 h 1684262"/>
              <a:gd name="connsiteX150" fmla="*/ 569351 w 1206260"/>
              <a:gd name="connsiteY150" fmla="*/ 242792 h 1684262"/>
              <a:gd name="connsiteX151" fmla="*/ 569922 w 1206260"/>
              <a:gd name="connsiteY151" fmla="*/ 242792 h 1684262"/>
              <a:gd name="connsiteX152" fmla="*/ 558873 w 1206260"/>
              <a:gd name="connsiteY152" fmla="*/ 299942 h 1684262"/>
              <a:gd name="connsiteX153" fmla="*/ 351609 w 1206260"/>
              <a:gd name="connsiteY153" fmla="*/ 219075 h 1684262"/>
              <a:gd name="connsiteX154" fmla="*/ 351323 w 1206260"/>
              <a:gd name="connsiteY154" fmla="*/ 219361 h 1684262"/>
              <a:gd name="connsiteX155" fmla="*/ 470767 w 1206260"/>
              <a:gd name="connsiteY155" fmla="*/ 361188 h 1684262"/>
              <a:gd name="connsiteX156" fmla="*/ 566874 w 1206260"/>
              <a:gd name="connsiteY156" fmla="*/ 503396 h 1684262"/>
              <a:gd name="connsiteX157" fmla="*/ 470767 w 1206260"/>
              <a:gd name="connsiteY157" fmla="*/ 361188 h 1684262"/>
              <a:gd name="connsiteX158" fmla="*/ 632216 w 1206260"/>
              <a:gd name="connsiteY158" fmla="*/ 453485 h 1684262"/>
              <a:gd name="connsiteX159" fmla="*/ 699367 w 1206260"/>
              <a:gd name="connsiteY159" fmla="*/ 515112 h 1684262"/>
              <a:gd name="connsiteX160" fmla="*/ 759089 w 1206260"/>
              <a:gd name="connsiteY160" fmla="*/ 438055 h 1684262"/>
              <a:gd name="connsiteX161" fmla="*/ 678317 w 1206260"/>
              <a:gd name="connsiteY161" fmla="*/ 611029 h 1684262"/>
              <a:gd name="connsiteX162" fmla="*/ 640217 w 1206260"/>
              <a:gd name="connsiteY162" fmla="*/ 587978 h 1684262"/>
              <a:gd name="connsiteX163" fmla="*/ 632216 w 1206260"/>
              <a:gd name="connsiteY163" fmla="*/ 453581 h 1684262"/>
              <a:gd name="connsiteX164" fmla="*/ 632216 w 1206260"/>
              <a:gd name="connsiteY164" fmla="*/ 453485 h 1684262"/>
              <a:gd name="connsiteX165" fmla="*/ 686032 w 1206260"/>
              <a:gd name="connsiteY165" fmla="*/ 837819 h 1684262"/>
              <a:gd name="connsiteX166" fmla="*/ 628310 w 1206260"/>
              <a:gd name="connsiteY166" fmla="*/ 930116 h 1684262"/>
              <a:gd name="connsiteX167" fmla="*/ 686032 w 1206260"/>
              <a:gd name="connsiteY167" fmla="*/ 837914 h 1684262"/>
              <a:gd name="connsiteX168" fmla="*/ 686032 w 1206260"/>
              <a:gd name="connsiteY168" fmla="*/ 837819 h 1684262"/>
              <a:gd name="connsiteX169" fmla="*/ 743658 w 1206260"/>
              <a:gd name="connsiteY169" fmla="*/ 1291400 h 1684262"/>
              <a:gd name="connsiteX170" fmla="*/ 547634 w 1206260"/>
              <a:gd name="connsiteY170" fmla="*/ 1206818 h 1684262"/>
              <a:gd name="connsiteX171" fmla="*/ 573446 w 1206260"/>
              <a:gd name="connsiteY171" fmla="*/ 1222439 h 1684262"/>
              <a:gd name="connsiteX172" fmla="*/ 603450 w 1206260"/>
              <a:gd name="connsiteY172" fmla="*/ 1227487 h 1684262"/>
              <a:gd name="connsiteX173" fmla="*/ 743658 w 1206260"/>
              <a:gd name="connsiteY173" fmla="*/ 1291495 h 1684262"/>
              <a:gd name="connsiteX174" fmla="*/ 743658 w 1206260"/>
              <a:gd name="connsiteY174" fmla="*/ 1291400 h 1684262"/>
              <a:gd name="connsiteX175" fmla="*/ 578399 w 1206260"/>
              <a:gd name="connsiteY175" fmla="*/ 945452 h 1684262"/>
              <a:gd name="connsiteX176" fmla="*/ 689842 w 1206260"/>
              <a:gd name="connsiteY176" fmla="*/ 1122236 h 1684262"/>
              <a:gd name="connsiteX177" fmla="*/ 578399 w 1206260"/>
              <a:gd name="connsiteY177" fmla="*/ 945547 h 1684262"/>
              <a:gd name="connsiteX178" fmla="*/ 578399 w 1206260"/>
              <a:gd name="connsiteY178" fmla="*/ 945452 h 1684262"/>
              <a:gd name="connsiteX179" fmla="*/ 351609 w 1206260"/>
              <a:gd name="connsiteY179" fmla="*/ 1045464 h 1684262"/>
              <a:gd name="connsiteX180" fmla="*/ 382375 w 1206260"/>
              <a:gd name="connsiteY180" fmla="*/ 887825 h 1684262"/>
              <a:gd name="connsiteX181" fmla="*/ 351609 w 1206260"/>
              <a:gd name="connsiteY181" fmla="*/ 1045559 h 1684262"/>
              <a:gd name="connsiteX182" fmla="*/ 351609 w 1206260"/>
              <a:gd name="connsiteY182" fmla="*/ 1045464 h 1684262"/>
              <a:gd name="connsiteX183" fmla="*/ 420761 w 1206260"/>
              <a:gd name="connsiteY183" fmla="*/ 1018413 h 1684262"/>
              <a:gd name="connsiteX184" fmla="*/ 605260 w 1206260"/>
              <a:gd name="connsiteY184" fmla="*/ 1180338 h 1684262"/>
              <a:gd name="connsiteX185" fmla="*/ 420761 w 1206260"/>
              <a:gd name="connsiteY185" fmla="*/ 1018413 h 1684262"/>
              <a:gd name="connsiteX186" fmla="*/ 366944 w 1206260"/>
              <a:gd name="connsiteY186" fmla="*/ 1414272 h 1684262"/>
              <a:gd name="connsiteX187" fmla="*/ 597640 w 1206260"/>
              <a:gd name="connsiteY187" fmla="*/ 1460468 h 1684262"/>
              <a:gd name="connsiteX188" fmla="*/ 366944 w 1206260"/>
              <a:gd name="connsiteY188" fmla="*/ 1414463 h 1684262"/>
              <a:gd name="connsiteX189" fmla="*/ 366944 w 1206260"/>
              <a:gd name="connsiteY189" fmla="*/ 1414272 h 1684262"/>
              <a:gd name="connsiteX190" fmla="*/ 536108 w 1206260"/>
              <a:gd name="connsiteY190" fmla="*/ 1644968 h 1684262"/>
              <a:gd name="connsiteX191" fmla="*/ 498008 w 1206260"/>
              <a:gd name="connsiteY191" fmla="*/ 1625918 h 1684262"/>
              <a:gd name="connsiteX192" fmla="*/ 471148 w 1206260"/>
              <a:gd name="connsiteY192" fmla="*/ 1618202 h 1684262"/>
              <a:gd name="connsiteX193" fmla="*/ 471148 w 1206260"/>
              <a:gd name="connsiteY193" fmla="*/ 1664399 h 1684262"/>
              <a:gd name="connsiteX194" fmla="*/ 401901 w 1206260"/>
              <a:gd name="connsiteY194" fmla="*/ 1579817 h 1684262"/>
              <a:gd name="connsiteX195" fmla="*/ 536108 w 1206260"/>
              <a:gd name="connsiteY195" fmla="*/ 1645158 h 1684262"/>
              <a:gd name="connsiteX196" fmla="*/ 536108 w 1206260"/>
              <a:gd name="connsiteY196" fmla="*/ 1644968 h 1684262"/>
              <a:gd name="connsiteX197" fmla="*/ 616785 w 1206260"/>
              <a:gd name="connsiteY197" fmla="*/ 1564196 h 1684262"/>
              <a:gd name="connsiteX198" fmla="*/ 555349 w 1206260"/>
              <a:gd name="connsiteY198" fmla="*/ 1541145 h 1684262"/>
              <a:gd name="connsiteX199" fmla="*/ 638597 w 1206260"/>
              <a:gd name="connsiteY199" fmla="*/ 1493520 h 1684262"/>
              <a:gd name="connsiteX200" fmla="*/ 739848 w 1206260"/>
              <a:gd name="connsiteY200" fmla="*/ 1525715 h 1684262"/>
              <a:gd name="connsiteX201" fmla="*/ 616785 w 1206260"/>
              <a:gd name="connsiteY201" fmla="*/ 1564386 h 1684262"/>
              <a:gd name="connsiteX202" fmla="*/ 616785 w 1206260"/>
              <a:gd name="connsiteY202" fmla="*/ 1564196 h 1684262"/>
              <a:gd name="connsiteX203" fmla="*/ 752231 w 1206260"/>
              <a:gd name="connsiteY203" fmla="*/ 1664779 h 1684262"/>
              <a:gd name="connsiteX204" fmla="*/ 739658 w 1206260"/>
              <a:gd name="connsiteY204" fmla="*/ 1664779 h 1684262"/>
              <a:gd name="connsiteX205" fmla="*/ 731180 w 1206260"/>
              <a:gd name="connsiteY205" fmla="*/ 1664779 h 1684262"/>
              <a:gd name="connsiteX206" fmla="*/ 727561 w 1206260"/>
              <a:gd name="connsiteY206" fmla="*/ 1664779 h 1684262"/>
              <a:gd name="connsiteX207" fmla="*/ 713750 w 1206260"/>
              <a:gd name="connsiteY207" fmla="*/ 1666780 h 1684262"/>
              <a:gd name="connsiteX208" fmla="*/ 704225 w 1206260"/>
              <a:gd name="connsiteY208" fmla="*/ 1665256 h 1684262"/>
              <a:gd name="connsiteX209" fmla="*/ 705558 w 1206260"/>
              <a:gd name="connsiteY209" fmla="*/ 1667733 h 1684262"/>
              <a:gd name="connsiteX210" fmla="*/ 790045 w 1206260"/>
              <a:gd name="connsiteY210" fmla="*/ 1610106 h 1684262"/>
              <a:gd name="connsiteX211" fmla="*/ 752231 w 1206260"/>
              <a:gd name="connsiteY211" fmla="*/ 1664970 h 1684262"/>
              <a:gd name="connsiteX212" fmla="*/ 752231 w 1206260"/>
              <a:gd name="connsiteY212" fmla="*/ 1664779 h 1684262"/>
              <a:gd name="connsiteX213" fmla="*/ 857863 w 1206260"/>
              <a:gd name="connsiteY213" fmla="*/ 1591056 h 1684262"/>
              <a:gd name="connsiteX214" fmla="*/ 838813 w 1206260"/>
              <a:gd name="connsiteY214" fmla="*/ 1568958 h 1684262"/>
              <a:gd name="connsiteX215" fmla="*/ 836146 w 1206260"/>
              <a:gd name="connsiteY215" fmla="*/ 1564291 h 1684262"/>
              <a:gd name="connsiteX216" fmla="*/ 955179 w 1206260"/>
              <a:gd name="connsiteY216" fmla="*/ 1500720 h 1684262"/>
              <a:gd name="connsiteX217" fmla="*/ 1066493 w 1206260"/>
              <a:gd name="connsiteY217" fmla="*/ 1492065 h 1684262"/>
              <a:gd name="connsiteX218" fmla="*/ 857863 w 1206260"/>
              <a:gd name="connsiteY218" fmla="*/ 1591247 h 1684262"/>
              <a:gd name="connsiteX219" fmla="*/ 857863 w 1206260"/>
              <a:gd name="connsiteY219" fmla="*/ 1591056 h 1684262"/>
              <a:gd name="connsiteX220" fmla="*/ 1054979 w 1206260"/>
              <a:gd name="connsiteY220" fmla="*/ 1445037 h 1684262"/>
              <a:gd name="connsiteX221" fmla="*/ 916632 w 1206260"/>
              <a:gd name="connsiteY221" fmla="*/ 1468184 h 1684262"/>
              <a:gd name="connsiteX222" fmla="*/ 1028170 w 1206260"/>
              <a:gd name="connsiteY222" fmla="*/ 1445228 h 1684262"/>
              <a:gd name="connsiteX223" fmla="*/ 1054979 w 1206260"/>
              <a:gd name="connsiteY223" fmla="*/ 1445037 h 1684262"/>
              <a:gd name="connsiteX224" fmla="*/ 862816 w 1206260"/>
              <a:gd name="connsiteY224" fmla="*/ 1410462 h 1684262"/>
              <a:gd name="connsiteX225" fmla="*/ 647551 w 1206260"/>
              <a:gd name="connsiteY225" fmla="*/ 1448562 h 1684262"/>
              <a:gd name="connsiteX226" fmla="*/ 862816 w 1206260"/>
              <a:gd name="connsiteY226" fmla="*/ 1410653 h 1684262"/>
              <a:gd name="connsiteX227" fmla="*/ 862816 w 1206260"/>
              <a:gd name="connsiteY227" fmla="*/ 1410462 h 1684262"/>
              <a:gd name="connsiteX228" fmla="*/ 689842 w 1206260"/>
              <a:gd name="connsiteY228" fmla="*/ 1391412 h 1684262"/>
              <a:gd name="connsiteX229" fmla="*/ 924347 w 1206260"/>
              <a:gd name="connsiteY229" fmla="*/ 1306830 h 1684262"/>
              <a:gd name="connsiteX230" fmla="*/ 689842 w 1206260"/>
              <a:gd name="connsiteY230" fmla="*/ 1391412 h 1684262"/>
              <a:gd name="connsiteX231" fmla="*/ 1162663 w 1206260"/>
              <a:gd name="connsiteY231" fmla="*/ 1057085 h 1684262"/>
              <a:gd name="connsiteX232" fmla="*/ 1148756 w 1206260"/>
              <a:gd name="connsiteY232" fmla="*/ 1134428 h 1684262"/>
              <a:gd name="connsiteX233" fmla="*/ 1066841 w 1206260"/>
              <a:gd name="connsiteY233" fmla="*/ 1139762 h 1684262"/>
              <a:gd name="connsiteX234" fmla="*/ 1035790 w 1206260"/>
              <a:gd name="connsiteY234" fmla="*/ 1087755 h 1684262"/>
              <a:gd name="connsiteX235" fmla="*/ 1162663 w 1206260"/>
              <a:gd name="connsiteY235" fmla="*/ 1057085 h 1684262"/>
              <a:gd name="connsiteX236" fmla="*/ 987913 w 1206260"/>
              <a:gd name="connsiteY236" fmla="*/ 1181170 h 1684262"/>
              <a:gd name="connsiteX237" fmla="*/ 958923 w 1206260"/>
              <a:gd name="connsiteY237" fmla="*/ 1264444 h 1684262"/>
              <a:gd name="connsiteX238" fmla="*/ 905107 w 1206260"/>
              <a:gd name="connsiteY238" fmla="*/ 1118330 h 1684262"/>
              <a:gd name="connsiteX239" fmla="*/ 987913 w 1206260"/>
              <a:gd name="connsiteY239"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791813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309223 w 1206260"/>
              <a:gd name="connsiteY50" fmla="*/ 1259396 h 1684262"/>
              <a:gd name="connsiteX51" fmla="*/ 301317 w 1206260"/>
              <a:gd name="connsiteY51" fmla="*/ 1268063 h 1684262"/>
              <a:gd name="connsiteX52" fmla="*/ 283886 w 1206260"/>
              <a:gd name="connsiteY52" fmla="*/ 1268063 h 1684262"/>
              <a:gd name="connsiteX53" fmla="*/ 284934 w 1206260"/>
              <a:gd name="connsiteY53" fmla="*/ 1275207 h 1684262"/>
              <a:gd name="connsiteX54" fmla="*/ 395615 w 1206260"/>
              <a:gd name="connsiteY54" fmla="*/ 1319117 h 1684262"/>
              <a:gd name="connsiteX55" fmla="*/ 257026 w 1206260"/>
              <a:gd name="connsiteY55" fmla="*/ 1309592 h 1684262"/>
              <a:gd name="connsiteX56" fmla="*/ 257026 w 1206260"/>
              <a:gd name="connsiteY56" fmla="*/ 1309592 h 1684262"/>
              <a:gd name="connsiteX57" fmla="*/ 248263 w 1206260"/>
              <a:gd name="connsiteY57" fmla="*/ 1308259 h 1684262"/>
              <a:gd name="connsiteX58" fmla="*/ 247691 w 1206260"/>
              <a:gd name="connsiteY58" fmla="*/ 1308735 h 1684262"/>
              <a:gd name="connsiteX59" fmla="*/ 229880 w 1206260"/>
              <a:gd name="connsiteY59" fmla="*/ 1312259 h 1684262"/>
              <a:gd name="connsiteX60" fmla="*/ 146155 w 1206260"/>
              <a:gd name="connsiteY60" fmla="*/ 1230344 h 1684262"/>
              <a:gd name="connsiteX61" fmla="*/ 115389 w 1206260"/>
              <a:gd name="connsiteY61" fmla="*/ 1430369 h 1684262"/>
              <a:gd name="connsiteX62" fmla="*/ 349799 w 1206260"/>
              <a:gd name="connsiteY62" fmla="*/ 1480280 h 1684262"/>
              <a:gd name="connsiteX63" fmla="*/ 299507 w 1206260"/>
              <a:gd name="connsiteY63" fmla="*/ 1464659 h 1684262"/>
              <a:gd name="connsiteX64" fmla="*/ 321034 w 1206260"/>
              <a:gd name="connsiteY64" fmla="*/ 1477042 h 1684262"/>
              <a:gd name="connsiteX65" fmla="*/ 330559 w 1206260"/>
              <a:gd name="connsiteY65" fmla="*/ 1484376 h 1684262"/>
              <a:gd name="connsiteX66" fmla="*/ 388280 w 1206260"/>
              <a:gd name="connsiteY66" fmla="*/ 1545717 h 1684262"/>
              <a:gd name="connsiteX67" fmla="*/ 348847 w 1206260"/>
              <a:gd name="connsiteY67" fmla="*/ 1542479 h 1684262"/>
              <a:gd name="connsiteX68" fmla="*/ 255883 w 1206260"/>
              <a:gd name="connsiteY68" fmla="*/ 1502664 h 1684262"/>
              <a:gd name="connsiteX69" fmla="*/ 255883 w 1206260"/>
              <a:gd name="connsiteY69" fmla="*/ 1502664 h 1684262"/>
              <a:gd name="connsiteX70" fmla="*/ 239976 w 1206260"/>
              <a:gd name="connsiteY70" fmla="*/ 1484281 h 1684262"/>
              <a:gd name="connsiteX71" fmla="*/ 203495 w 1206260"/>
              <a:gd name="connsiteY71" fmla="*/ 1484281 h 1684262"/>
              <a:gd name="connsiteX72" fmla="*/ 187303 w 1206260"/>
              <a:gd name="connsiteY72" fmla="*/ 1499140 h 1684262"/>
              <a:gd name="connsiteX73" fmla="*/ 490674 w 1206260"/>
              <a:gd name="connsiteY73" fmla="*/ 1673352 h 1684262"/>
              <a:gd name="connsiteX74" fmla="*/ 757374 w 1206260"/>
              <a:gd name="connsiteY74" fmla="*/ 1682401 h 1684262"/>
              <a:gd name="connsiteX75" fmla="*/ 988070 w 1206260"/>
              <a:gd name="connsiteY75" fmla="*/ 1594485 h 1684262"/>
              <a:gd name="connsiteX76" fmla="*/ 1152566 w 1206260"/>
              <a:gd name="connsiteY76" fmla="*/ 1394460 h 1684262"/>
              <a:gd name="connsiteX77" fmla="*/ 918822 w 1206260"/>
              <a:gd name="connsiteY77" fmla="*/ 1363507 h 1684262"/>
              <a:gd name="connsiteX78" fmla="*/ 802904 w 1206260"/>
              <a:gd name="connsiteY78" fmla="*/ 1350454 h 1684262"/>
              <a:gd name="connsiteX79" fmla="*/ 841956 w 1206260"/>
              <a:gd name="connsiteY79" fmla="*/ 1326547 h 1684262"/>
              <a:gd name="connsiteX80" fmla="*/ 1018286 w 1206260"/>
              <a:gd name="connsiteY80" fmla="*/ 1315425 h 1684262"/>
              <a:gd name="connsiteX81" fmla="*/ 980354 w 1206260"/>
              <a:gd name="connsiteY81" fmla="*/ 1268921 h 1684262"/>
              <a:gd name="connsiteX82" fmla="*/ 1091488 w 1206260"/>
              <a:gd name="connsiteY82" fmla="*/ 1221043 h 1684262"/>
              <a:gd name="connsiteX83" fmla="*/ 911203 w 1206260"/>
              <a:gd name="connsiteY83" fmla="*/ 1022890 h 1684262"/>
              <a:gd name="connsiteX84" fmla="*/ 1193429 w 1206260"/>
              <a:gd name="connsiteY84" fmla="*/ 899446 h 1684262"/>
              <a:gd name="connsiteX85" fmla="*/ 759089 w 1206260"/>
              <a:gd name="connsiteY85" fmla="*/ 61246 h 1684262"/>
              <a:gd name="connsiteX86" fmla="*/ 720989 w 1206260"/>
              <a:gd name="connsiteY86" fmla="*/ 145828 h 1684262"/>
              <a:gd name="connsiteX87" fmla="*/ 759089 w 1206260"/>
              <a:gd name="connsiteY87" fmla="*/ 61436 h 1684262"/>
              <a:gd name="connsiteX88" fmla="*/ 759089 w 1206260"/>
              <a:gd name="connsiteY88" fmla="*/ 61246 h 1684262"/>
              <a:gd name="connsiteX89" fmla="*/ 363611 w 1206260"/>
              <a:gd name="connsiteY89" fmla="*/ 545783 h 1684262"/>
              <a:gd name="connsiteX90" fmla="*/ 348275 w 1206260"/>
              <a:gd name="connsiteY90" fmla="*/ 553498 h 1684262"/>
              <a:gd name="connsiteX91" fmla="*/ 363611 w 1206260"/>
              <a:gd name="connsiteY91" fmla="*/ 545783 h 1684262"/>
              <a:gd name="connsiteX92" fmla="*/ 232451 w 1206260"/>
              <a:gd name="connsiteY92" fmla="*/ 523113 h 1684262"/>
              <a:gd name="connsiteX93" fmla="*/ 254694 w 1206260"/>
              <a:gd name="connsiteY93" fmla="*/ 664096 h 1684262"/>
              <a:gd name="connsiteX94" fmla="*/ 232451 w 1206260"/>
              <a:gd name="connsiteY94" fmla="*/ 523113 h 1684262"/>
              <a:gd name="connsiteX95" fmla="*/ 340084 w 1206260"/>
              <a:gd name="connsiteY95" fmla="*/ 692277 h 1684262"/>
              <a:gd name="connsiteX96" fmla="*/ 470767 w 1206260"/>
              <a:gd name="connsiteY96" fmla="*/ 684562 h 1684262"/>
              <a:gd name="connsiteX97" fmla="*/ 340084 w 1206260"/>
              <a:gd name="connsiteY97" fmla="*/ 691896 h 1684262"/>
              <a:gd name="connsiteX98" fmla="*/ 340084 w 1206260"/>
              <a:gd name="connsiteY98" fmla="*/ 692277 h 1684262"/>
              <a:gd name="connsiteX99" fmla="*/ 382375 w 1206260"/>
              <a:gd name="connsiteY99" fmla="*/ 615410 h 1684262"/>
              <a:gd name="connsiteX100" fmla="*/ 516868 w 1206260"/>
              <a:gd name="connsiteY100" fmla="*/ 688372 h 1684262"/>
              <a:gd name="connsiteX101" fmla="*/ 382661 w 1206260"/>
              <a:gd name="connsiteY101" fmla="*/ 615029 h 1684262"/>
              <a:gd name="connsiteX102" fmla="*/ 382375 w 1206260"/>
              <a:gd name="connsiteY102" fmla="*/ 615410 h 1684262"/>
              <a:gd name="connsiteX103" fmla="*/ 201400 w 1206260"/>
              <a:gd name="connsiteY103" fmla="*/ 907542 h 1684262"/>
              <a:gd name="connsiteX104" fmla="*/ 163300 w 1206260"/>
              <a:gd name="connsiteY104" fmla="*/ 838295 h 1684262"/>
              <a:gd name="connsiteX105" fmla="*/ 201686 w 1206260"/>
              <a:gd name="connsiteY105" fmla="*/ 907161 h 1684262"/>
              <a:gd name="connsiteX106" fmla="*/ 201400 w 1206260"/>
              <a:gd name="connsiteY106" fmla="*/ 907542 h 1684262"/>
              <a:gd name="connsiteX107" fmla="*/ 97811 w 1206260"/>
              <a:gd name="connsiteY107" fmla="*/ 1285557 h 1684262"/>
              <a:gd name="connsiteX108" fmla="*/ 123279 w 1206260"/>
              <a:gd name="connsiteY108" fmla="*/ 1264178 h 1684262"/>
              <a:gd name="connsiteX109" fmla="*/ 231975 w 1206260"/>
              <a:gd name="connsiteY109" fmla="*/ 1341501 h 1684262"/>
              <a:gd name="connsiteX110" fmla="*/ 97811 w 1206260"/>
              <a:gd name="connsiteY110" fmla="*/ 1285557 h 1684262"/>
              <a:gd name="connsiteX111" fmla="*/ 232928 w 1206260"/>
              <a:gd name="connsiteY111" fmla="*/ 1376077 h 1684262"/>
              <a:gd name="connsiteX112" fmla="*/ 279029 w 1206260"/>
              <a:gd name="connsiteY112" fmla="*/ 1379887 h 1684262"/>
              <a:gd name="connsiteX113" fmla="*/ 232451 w 1206260"/>
              <a:gd name="connsiteY113" fmla="*/ 1376077 h 1684262"/>
              <a:gd name="connsiteX114" fmla="*/ 232928 w 1206260"/>
              <a:gd name="connsiteY114" fmla="*/ 1376077 h 1684262"/>
              <a:gd name="connsiteX115" fmla="*/ 856244 w 1206260"/>
              <a:gd name="connsiteY115" fmla="*/ 715613 h 1684262"/>
              <a:gd name="connsiteX116" fmla="*/ 817635 w 1206260"/>
              <a:gd name="connsiteY116" fmla="*/ 708913 h 1684262"/>
              <a:gd name="connsiteX117" fmla="*/ 721084 w 1206260"/>
              <a:gd name="connsiteY117" fmla="*/ 657225 h 1684262"/>
              <a:gd name="connsiteX118" fmla="*/ 855767 w 1206260"/>
              <a:gd name="connsiteY118" fmla="*/ 715613 h 1684262"/>
              <a:gd name="connsiteX119" fmla="*/ 856244 w 1206260"/>
              <a:gd name="connsiteY119" fmla="*/ 715613 h 1684262"/>
              <a:gd name="connsiteX120" fmla="*/ 663458 w 1206260"/>
              <a:gd name="connsiteY120" fmla="*/ 722662 h 1684262"/>
              <a:gd name="connsiteX121" fmla="*/ 644408 w 1206260"/>
              <a:gd name="connsiteY121" fmla="*/ 807149 h 1684262"/>
              <a:gd name="connsiteX122" fmla="*/ 662981 w 1206260"/>
              <a:gd name="connsiteY122" fmla="*/ 723138 h 1684262"/>
              <a:gd name="connsiteX123" fmla="*/ 663458 w 1206260"/>
              <a:gd name="connsiteY123" fmla="*/ 722662 h 1684262"/>
              <a:gd name="connsiteX124" fmla="*/ 628882 w 1206260"/>
              <a:gd name="connsiteY124" fmla="*/ 753332 h 1684262"/>
              <a:gd name="connsiteX125" fmla="*/ 655742 w 1206260"/>
              <a:gd name="connsiteY125" fmla="*/ 726472 h 1684262"/>
              <a:gd name="connsiteX126" fmla="*/ 628406 w 1206260"/>
              <a:gd name="connsiteY126" fmla="*/ 753332 h 1684262"/>
              <a:gd name="connsiteX127" fmla="*/ 628882 w 1206260"/>
              <a:gd name="connsiteY127" fmla="*/ 753332 h 1684262"/>
              <a:gd name="connsiteX128" fmla="*/ 771090 w 1206260"/>
              <a:gd name="connsiteY128" fmla="*/ 757237 h 1684262"/>
              <a:gd name="connsiteX129" fmla="*/ 690318 w 1206260"/>
              <a:gd name="connsiteY129" fmla="*/ 822579 h 1684262"/>
              <a:gd name="connsiteX130" fmla="*/ 770614 w 1206260"/>
              <a:gd name="connsiteY130" fmla="*/ 757237 h 1684262"/>
              <a:gd name="connsiteX131" fmla="*/ 771090 w 1206260"/>
              <a:gd name="connsiteY131" fmla="*/ 757237 h 1684262"/>
              <a:gd name="connsiteX132" fmla="*/ 759565 w 1206260"/>
              <a:gd name="connsiteY132" fmla="*/ 538162 h 1684262"/>
              <a:gd name="connsiteX133" fmla="*/ 851767 w 1206260"/>
              <a:gd name="connsiteY133" fmla="*/ 480536 h 1684262"/>
              <a:gd name="connsiteX134" fmla="*/ 759089 w 1206260"/>
              <a:gd name="connsiteY134" fmla="*/ 538067 h 1684262"/>
              <a:gd name="connsiteX135" fmla="*/ 759565 w 1206260"/>
              <a:gd name="connsiteY135" fmla="*/ 538162 h 1684262"/>
              <a:gd name="connsiteX136" fmla="*/ 877961 w 1206260"/>
              <a:gd name="connsiteY136" fmla="*/ 342138 h 1684262"/>
              <a:gd name="connsiteX137" fmla="*/ 812619 w 1206260"/>
              <a:gd name="connsiteY137" fmla="*/ 442055 h 1684262"/>
              <a:gd name="connsiteX138" fmla="*/ 877961 w 1206260"/>
              <a:gd name="connsiteY138" fmla="*/ 342138 h 1684262"/>
              <a:gd name="connsiteX139" fmla="*/ 681841 w 1206260"/>
              <a:gd name="connsiteY139" fmla="*/ 323088 h 1684262"/>
              <a:gd name="connsiteX140" fmla="*/ 758803 w 1206260"/>
              <a:gd name="connsiteY140" fmla="*/ 430816 h 1684262"/>
              <a:gd name="connsiteX141" fmla="*/ 643455 w 1206260"/>
              <a:gd name="connsiteY141" fmla="*/ 396145 h 1684262"/>
              <a:gd name="connsiteX142" fmla="*/ 639550 w 1206260"/>
              <a:gd name="connsiteY142" fmla="*/ 438436 h 1684262"/>
              <a:gd name="connsiteX143" fmla="*/ 682127 w 1206260"/>
              <a:gd name="connsiteY143" fmla="*/ 323088 h 1684262"/>
              <a:gd name="connsiteX144" fmla="*/ 681841 w 1206260"/>
              <a:gd name="connsiteY144" fmla="*/ 323088 h 1684262"/>
              <a:gd name="connsiteX145" fmla="*/ 351323 w 1206260"/>
              <a:gd name="connsiteY145" fmla="*/ 219361 h 1684262"/>
              <a:gd name="connsiteX146" fmla="*/ 383994 w 1206260"/>
              <a:gd name="connsiteY146" fmla="*/ 183070 h 1684262"/>
              <a:gd name="connsiteX147" fmla="*/ 403711 w 1206260"/>
              <a:gd name="connsiteY147" fmla="*/ 175069 h 1684262"/>
              <a:gd name="connsiteX148" fmla="*/ 411331 w 1206260"/>
              <a:gd name="connsiteY148" fmla="*/ 176117 h 1684262"/>
              <a:gd name="connsiteX149" fmla="*/ 569351 w 1206260"/>
              <a:gd name="connsiteY149" fmla="*/ 242792 h 1684262"/>
              <a:gd name="connsiteX150" fmla="*/ 569922 w 1206260"/>
              <a:gd name="connsiteY150" fmla="*/ 242792 h 1684262"/>
              <a:gd name="connsiteX151" fmla="*/ 558873 w 1206260"/>
              <a:gd name="connsiteY151" fmla="*/ 299942 h 1684262"/>
              <a:gd name="connsiteX152" fmla="*/ 351609 w 1206260"/>
              <a:gd name="connsiteY152" fmla="*/ 219075 h 1684262"/>
              <a:gd name="connsiteX153" fmla="*/ 351323 w 1206260"/>
              <a:gd name="connsiteY153" fmla="*/ 219361 h 1684262"/>
              <a:gd name="connsiteX154" fmla="*/ 470767 w 1206260"/>
              <a:gd name="connsiteY154" fmla="*/ 361188 h 1684262"/>
              <a:gd name="connsiteX155" fmla="*/ 566874 w 1206260"/>
              <a:gd name="connsiteY155" fmla="*/ 503396 h 1684262"/>
              <a:gd name="connsiteX156" fmla="*/ 470767 w 1206260"/>
              <a:gd name="connsiteY156" fmla="*/ 361188 h 1684262"/>
              <a:gd name="connsiteX157" fmla="*/ 632216 w 1206260"/>
              <a:gd name="connsiteY157" fmla="*/ 453485 h 1684262"/>
              <a:gd name="connsiteX158" fmla="*/ 699367 w 1206260"/>
              <a:gd name="connsiteY158" fmla="*/ 515112 h 1684262"/>
              <a:gd name="connsiteX159" fmla="*/ 759089 w 1206260"/>
              <a:gd name="connsiteY159" fmla="*/ 438055 h 1684262"/>
              <a:gd name="connsiteX160" fmla="*/ 678317 w 1206260"/>
              <a:gd name="connsiteY160" fmla="*/ 611029 h 1684262"/>
              <a:gd name="connsiteX161" fmla="*/ 640217 w 1206260"/>
              <a:gd name="connsiteY161" fmla="*/ 587978 h 1684262"/>
              <a:gd name="connsiteX162" fmla="*/ 632216 w 1206260"/>
              <a:gd name="connsiteY162" fmla="*/ 453581 h 1684262"/>
              <a:gd name="connsiteX163" fmla="*/ 632216 w 1206260"/>
              <a:gd name="connsiteY163" fmla="*/ 453485 h 1684262"/>
              <a:gd name="connsiteX164" fmla="*/ 686032 w 1206260"/>
              <a:gd name="connsiteY164" fmla="*/ 837819 h 1684262"/>
              <a:gd name="connsiteX165" fmla="*/ 628310 w 1206260"/>
              <a:gd name="connsiteY165" fmla="*/ 930116 h 1684262"/>
              <a:gd name="connsiteX166" fmla="*/ 686032 w 1206260"/>
              <a:gd name="connsiteY166" fmla="*/ 837914 h 1684262"/>
              <a:gd name="connsiteX167" fmla="*/ 686032 w 1206260"/>
              <a:gd name="connsiteY167" fmla="*/ 837819 h 1684262"/>
              <a:gd name="connsiteX168" fmla="*/ 743658 w 1206260"/>
              <a:gd name="connsiteY168" fmla="*/ 1291400 h 1684262"/>
              <a:gd name="connsiteX169" fmla="*/ 547634 w 1206260"/>
              <a:gd name="connsiteY169" fmla="*/ 1206818 h 1684262"/>
              <a:gd name="connsiteX170" fmla="*/ 573446 w 1206260"/>
              <a:gd name="connsiteY170" fmla="*/ 1222439 h 1684262"/>
              <a:gd name="connsiteX171" fmla="*/ 603450 w 1206260"/>
              <a:gd name="connsiteY171" fmla="*/ 1227487 h 1684262"/>
              <a:gd name="connsiteX172" fmla="*/ 743658 w 1206260"/>
              <a:gd name="connsiteY172" fmla="*/ 1291495 h 1684262"/>
              <a:gd name="connsiteX173" fmla="*/ 743658 w 1206260"/>
              <a:gd name="connsiteY173" fmla="*/ 1291400 h 1684262"/>
              <a:gd name="connsiteX174" fmla="*/ 578399 w 1206260"/>
              <a:gd name="connsiteY174" fmla="*/ 945452 h 1684262"/>
              <a:gd name="connsiteX175" fmla="*/ 689842 w 1206260"/>
              <a:gd name="connsiteY175" fmla="*/ 1122236 h 1684262"/>
              <a:gd name="connsiteX176" fmla="*/ 578399 w 1206260"/>
              <a:gd name="connsiteY176" fmla="*/ 945547 h 1684262"/>
              <a:gd name="connsiteX177" fmla="*/ 578399 w 1206260"/>
              <a:gd name="connsiteY177" fmla="*/ 945452 h 1684262"/>
              <a:gd name="connsiteX178" fmla="*/ 351609 w 1206260"/>
              <a:gd name="connsiteY178" fmla="*/ 1045464 h 1684262"/>
              <a:gd name="connsiteX179" fmla="*/ 382375 w 1206260"/>
              <a:gd name="connsiteY179" fmla="*/ 887825 h 1684262"/>
              <a:gd name="connsiteX180" fmla="*/ 351609 w 1206260"/>
              <a:gd name="connsiteY180" fmla="*/ 1045559 h 1684262"/>
              <a:gd name="connsiteX181" fmla="*/ 351609 w 1206260"/>
              <a:gd name="connsiteY181" fmla="*/ 1045464 h 1684262"/>
              <a:gd name="connsiteX182" fmla="*/ 420761 w 1206260"/>
              <a:gd name="connsiteY182" fmla="*/ 1018413 h 1684262"/>
              <a:gd name="connsiteX183" fmla="*/ 605260 w 1206260"/>
              <a:gd name="connsiteY183" fmla="*/ 1180338 h 1684262"/>
              <a:gd name="connsiteX184" fmla="*/ 420761 w 1206260"/>
              <a:gd name="connsiteY184" fmla="*/ 1018413 h 1684262"/>
              <a:gd name="connsiteX185" fmla="*/ 366944 w 1206260"/>
              <a:gd name="connsiteY185" fmla="*/ 1414272 h 1684262"/>
              <a:gd name="connsiteX186" fmla="*/ 597640 w 1206260"/>
              <a:gd name="connsiteY186" fmla="*/ 1460468 h 1684262"/>
              <a:gd name="connsiteX187" fmla="*/ 366944 w 1206260"/>
              <a:gd name="connsiteY187" fmla="*/ 1414463 h 1684262"/>
              <a:gd name="connsiteX188" fmla="*/ 366944 w 1206260"/>
              <a:gd name="connsiteY188" fmla="*/ 1414272 h 1684262"/>
              <a:gd name="connsiteX189" fmla="*/ 536108 w 1206260"/>
              <a:gd name="connsiteY189" fmla="*/ 1644968 h 1684262"/>
              <a:gd name="connsiteX190" fmla="*/ 498008 w 1206260"/>
              <a:gd name="connsiteY190" fmla="*/ 1625918 h 1684262"/>
              <a:gd name="connsiteX191" fmla="*/ 471148 w 1206260"/>
              <a:gd name="connsiteY191" fmla="*/ 1618202 h 1684262"/>
              <a:gd name="connsiteX192" fmla="*/ 471148 w 1206260"/>
              <a:gd name="connsiteY192" fmla="*/ 1664399 h 1684262"/>
              <a:gd name="connsiteX193" fmla="*/ 401901 w 1206260"/>
              <a:gd name="connsiteY193" fmla="*/ 1579817 h 1684262"/>
              <a:gd name="connsiteX194" fmla="*/ 536108 w 1206260"/>
              <a:gd name="connsiteY194" fmla="*/ 1645158 h 1684262"/>
              <a:gd name="connsiteX195" fmla="*/ 536108 w 1206260"/>
              <a:gd name="connsiteY195" fmla="*/ 1644968 h 1684262"/>
              <a:gd name="connsiteX196" fmla="*/ 616785 w 1206260"/>
              <a:gd name="connsiteY196" fmla="*/ 1564196 h 1684262"/>
              <a:gd name="connsiteX197" fmla="*/ 555349 w 1206260"/>
              <a:gd name="connsiteY197" fmla="*/ 1541145 h 1684262"/>
              <a:gd name="connsiteX198" fmla="*/ 638597 w 1206260"/>
              <a:gd name="connsiteY198" fmla="*/ 1493520 h 1684262"/>
              <a:gd name="connsiteX199" fmla="*/ 739848 w 1206260"/>
              <a:gd name="connsiteY199" fmla="*/ 1525715 h 1684262"/>
              <a:gd name="connsiteX200" fmla="*/ 616785 w 1206260"/>
              <a:gd name="connsiteY200" fmla="*/ 1564386 h 1684262"/>
              <a:gd name="connsiteX201" fmla="*/ 616785 w 1206260"/>
              <a:gd name="connsiteY201" fmla="*/ 1564196 h 1684262"/>
              <a:gd name="connsiteX202" fmla="*/ 752231 w 1206260"/>
              <a:gd name="connsiteY202" fmla="*/ 1664779 h 1684262"/>
              <a:gd name="connsiteX203" fmla="*/ 739658 w 1206260"/>
              <a:gd name="connsiteY203" fmla="*/ 1664779 h 1684262"/>
              <a:gd name="connsiteX204" fmla="*/ 731180 w 1206260"/>
              <a:gd name="connsiteY204" fmla="*/ 1664779 h 1684262"/>
              <a:gd name="connsiteX205" fmla="*/ 727561 w 1206260"/>
              <a:gd name="connsiteY205" fmla="*/ 1664779 h 1684262"/>
              <a:gd name="connsiteX206" fmla="*/ 713750 w 1206260"/>
              <a:gd name="connsiteY206" fmla="*/ 1666780 h 1684262"/>
              <a:gd name="connsiteX207" fmla="*/ 704225 w 1206260"/>
              <a:gd name="connsiteY207" fmla="*/ 1665256 h 1684262"/>
              <a:gd name="connsiteX208" fmla="*/ 705558 w 1206260"/>
              <a:gd name="connsiteY208" fmla="*/ 1667733 h 1684262"/>
              <a:gd name="connsiteX209" fmla="*/ 790045 w 1206260"/>
              <a:gd name="connsiteY209" fmla="*/ 1610106 h 1684262"/>
              <a:gd name="connsiteX210" fmla="*/ 752231 w 1206260"/>
              <a:gd name="connsiteY210" fmla="*/ 1664970 h 1684262"/>
              <a:gd name="connsiteX211" fmla="*/ 752231 w 1206260"/>
              <a:gd name="connsiteY211" fmla="*/ 1664779 h 1684262"/>
              <a:gd name="connsiteX212" fmla="*/ 857863 w 1206260"/>
              <a:gd name="connsiteY212" fmla="*/ 1591056 h 1684262"/>
              <a:gd name="connsiteX213" fmla="*/ 838813 w 1206260"/>
              <a:gd name="connsiteY213" fmla="*/ 1568958 h 1684262"/>
              <a:gd name="connsiteX214" fmla="*/ 836146 w 1206260"/>
              <a:gd name="connsiteY214" fmla="*/ 1564291 h 1684262"/>
              <a:gd name="connsiteX215" fmla="*/ 955179 w 1206260"/>
              <a:gd name="connsiteY215" fmla="*/ 1500720 h 1684262"/>
              <a:gd name="connsiteX216" fmla="*/ 1066493 w 1206260"/>
              <a:gd name="connsiteY216" fmla="*/ 1492065 h 1684262"/>
              <a:gd name="connsiteX217" fmla="*/ 857863 w 1206260"/>
              <a:gd name="connsiteY217" fmla="*/ 1591247 h 1684262"/>
              <a:gd name="connsiteX218" fmla="*/ 857863 w 1206260"/>
              <a:gd name="connsiteY218" fmla="*/ 1591056 h 1684262"/>
              <a:gd name="connsiteX219" fmla="*/ 1054979 w 1206260"/>
              <a:gd name="connsiteY219" fmla="*/ 1445037 h 1684262"/>
              <a:gd name="connsiteX220" fmla="*/ 916632 w 1206260"/>
              <a:gd name="connsiteY220" fmla="*/ 1468184 h 1684262"/>
              <a:gd name="connsiteX221" fmla="*/ 1028170 w 1206260"/>
              <a:gd name="connsiteY221" fmla="*/ 1445228 h 1684262"/>
              <a:gd name="connsiteX222" fmla="*/ 1054979 w 1206260"/>
              <a:gd name="connsiteY222" fmla="*/ 1445037 h 1684262"/>
              <a:gd name="connsiteX223" fmla="*/ 862816 w 1206260"/>
              <a:gd name="connsiteY223" fmla="*/ 1410462 h 1684262"/>
              <a:gd name="connsiteX224" fmla="*/ 647551 w 1206260"/>
              <a:gd name="connsiteY224" fmla="*/ 1448562 h 1684262"/>
              <a:gd name="connsiteX225" fmla="*/ 862816 w 1206260"/>
              <a:gd name="connsiteY225" fmla="*/ 1410653 h 1684262"/>
              <a:gd name="connsiteX226" fmla="*/ 862816 w 1206260"/>
              <a:gd name="connsiteY226" fmla="*/ 1410462 h 1684262"/>
              <a:gd name="connsiteX227" fmla="*/ 689842 w 1206260"/>
              <a:gd name="connsiteY227" fmla="*/ 1391412 h 1684262"/>
              <a:gd name="connsiteX228" fmla="*/ 924347 w 1206260"/>
              <a:gd name="connsiteY228" fmla="*/ 1306830 h 1684262"/>
              <a:gd name="connsiteX229" fmla="*/ 689842 w 1206260"/>
              <a:gd name="connsiteY229" fmla="*/ 1391412 h 1684262"/>
              <a:gd name="connsiteX230" fmla="*/ 1162663 w 1206260"/>
              <a:gd name="connsiteY230" fmla="*/ 1057085 h 1684262"/>
              <a:gd name="connsiteX231" fmla="*/ 1148756 w 1206260"/>
              <a:gd name="connsiteY231" fmla="*/ 1134428 h 1684262"/>
              <a:gd name="connsiteX232" fmla="*/ 1066841 w 1206260"/>
              <a:gd name="connsiteY232" fmla="*/ 1139762 h 1684262"/>
              <a:gd name="connsiteX233" fmla="*/ 1035790 w 1206260"/>
              <a:gd name="connsiteY233" fmla="*/ 1087755 h 1684262"/>
              <a:gd name="connsiteX234" fmla="*/ 1162663 w 1206260"/>
              <a:gd name="connsiteY234" fmla="*/ 1057085 h 1684262"/>
              <a:gd name="connsiteX235" fmla="*/ 987913 w 1206260"/>
              <a:gd name="connsiteY235" fmla="*/ 1181170 h 1684262"/>
              <a:gd name="connsiteX236" fmla="*/ 958923 w 1206260"/>
              <a:gd name="connsiteY236" fmla="*/ 1264444 h 1684262"/>
              <a:gd name="connsiteX237" fmla="*/ 905107 w 1206260"/>
              <a:gd name="connsiteY237" fmla="*/ 1118330 h 1684262"/>
              <a:gd name="connsiteX238" fmla="*/ 987913 w 1206260"/>
              <a:gd name="connsiteY238"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309223 w 1206260"/>
              <a:gd name="connsiteY50" fmla="*/ 1259396 h 1684262"/>
              <a:gd name="connsiteX51" fmla="*/ 301317 w 1206260"/>
              <a:gd name="connsiteY51" fmla="*/ 1268063 h 1684262"/>
              <a:gd name="connsiteX52" fmla="*/ 283886 w 1206260"/>
              <a:gd name="connsiteY52" fmla="*/ 1268063 h 1684262"/>
              <a:gd name="connsiteX53" fmla="*/ 284934 w 1206260"/>
              <a:gd name="connsiteY53" fmla="*/ 1275207 h 1684262"/>
              <a:gd name="connsiteX54" fmla="*/ 395615 w 1206260"/>
              <a:gd name="connsiteY54" fmla="*/ 1319117 h 1684262"/>
              <a:gd name="connsiteX55" fmla="*/ 257026 w 1206260"/>
              <a:gd name="connsiteY55" fmla="*/ 1309592 h 1684262"/>
              <a:gd name="connsiteX56" fmla="*/ 257026 w 1206260"/>
              <a:gd name="connsiteY56" fmla="*/ 1309592 h 1684262"/>
              <a:gd name="connsiteX57" fmla="*/ 248263 w 1206260"/>
              <a:gd name="connsiteY57" fmla="*/ 1308259 h 1684262"/>
              <a:gd name="connsiteX58" fmla="*/ 247691 w 1206260"/>
              <a:gd name="connsiteY58" fmla="*/ 1308735 h 1684262"/>
              <a:gd name="connsiteX59" fmla="*/ 229880 w 1206260"/>
              <a:gd name="connsiteY59" fmla="*/ 1312259 h 1684262"/>
              <a:gd name="connsiteX60" fmla="*/ 146155 w 1206260"/>
              <a:gd name="connsiteY60" fmla="*/ 1230344 h 1684262"/>
              <a:gd name="connsiteX61" fmla="*/ 115389 w 1206260"/>
              <a:gd name="connsiteY61" fmla="*/ 1430369 h 1684262"/>
              <a:gd name="connsiteX62" fmla="*/ 349799 w 1206260"/>
              <a:gd name="connsiteY62" fmla="*/ 1480280 h 1684262"/>
              <a:gd name="connsiteX63" fmla="*/ 299507 w 1206260"/>
              <a:gd name="connsiteY63" fmla="*/ 1464659 h 1684262"/>
              <a:gd name="connsiteX64" fmla="*/ 321034 w 1206260"/>
              <a:gd name="connsiteY64" fmla="*/ 1477042 h 1684262"/>
              <a:gd name="connsiteX65" fmla="*/ 330559 w 1206260"/>
              <a:gd name="connsiteY65" fmla="*/ 1484376 h 1684262"/>
              <a:gd name="connsiteX66" fmla="*/ 388280 w 1206260"/>
              <a:gd name="connsiteY66" fmla="*/ 1545717 h 1684262"/>
              <a:gd name="connsiteX67" fmla="*/ 348847 w 1206260"/>
              <a:gd name="connsiteY67" fmla="*/ 1542479 h 1684262"/>
              <a:gd name="connsiteX68" fmla="*/ 255883 w 1206260"/>
              <a:gd name="connsiteY68" fmla="*/ 1502664 h 1684262"/>
              <a:gd name="connsiteX69" fmla="*/ 255883 w 1206260"/>
              <a:gd name="connsiteY69" fmla="*/ 1502664 h 1684262"/>
              <a:gd name="connsiteX70" fmla="*/ 239976 w 1206260"/>
              <a:gd name="connsiteY70" fmla="*/ 1484281 h 1684262"/>
              <a:gd name="connsiteX71" fmla="*/ 203495 w 1206260"/>
              <a:gd name="connsiteY71" fmla="*/ 1484281 h 1684262"/>
              <a:gd name="connsiteX72" fmla="*/ 187303 w 1206260"/>
              <a:gd name="connsiteY72" fmla="*/ 1499140 h 1684262"/>
              <a:gd name="connsiteX73" fmla="*/ 490674 w 1206260"/>
              <a:gd name="connsiteY73" fmla="*/ 1673352 h 1684262"/>
              <a:gd name="connsiteX74" fmla="*/ 757374 w 1206260"/>
              <a:gd name="connsiteY74" fmla="*/ 1682401 h 1684262"/>
              <a:gd name="connsiteX75" fmla="*/ 988070 w 1206260"/>
              <a:gd name="connsiteY75" fmla="*/ 1594485 h 1684262"/>
              <a:gd name="connsiteX76" fmla="*/ 1152566 w 1206260"/>
              <a:gd name="connsiteY76" fmla="*/ 1394460 h 1684262"/>
              <a:gd name="connsiteX77" fmla="*/ 918822 w 1206260"/>
              <a:gd name="connsiteY77" fmla="*/ 1363507 h 1684262"/>
              <a:gd name="connsiteX78" fmla="*/ 802904 w 1206260"/>
              <a:gd name="connsiteY78" fmla="*/ 1350454 h 1684262"/>
              <a:gd name="connsiteX79" fmla="*/ 841956 w 1206260"/>
              <a:gd name="connsiteY79" fmla="*/ 1326547 h 1684262"/>
              <a:gd name="connsiteX80" fmla="*/ 1018286 w 1206260"/>
              <a:gd name="connsiteY80" fmla="*/ 1315425 h 1684262"/>
              <a:gd name="connsiteX81" fmla="*/ 980354 w 1206260"/>
              <a:gd name="connsiteY81" fmla="*/ 1268921 h 1684262"/>
              <a:gd name="connsiteX82" fmla="*/ 1091488 w 1206260"/>
              <a:gd name="connsiteY82" fmla="*/ 1221043 h 1684262"/>
              <a:gd name="connsiteX83" fmla="*/ 911203 w 1206260"/>
              <a:gd name="connsiteY83" fmla="*/ 1022890 h 1684262"/>
              <a:gd name="connsiteX84" fmla="*/ 1193429 w 1206260"/>
              <a:gd name="connsiteY84" fmla="*/ 899446 h 1684262"/>
              <a:gd name="connsiteX85" fmla="*/ 759089 w 1206260"/>
              <a:gd name="connsiteY85" fmla="*/ 61246 h 1684262"/>
              <a:gd name="connsiteX86" fmla="*/ 720989 w 1206260"/>
              <a:gd name="connsiteY86" fmla="*/ 145828 h 1684262"/>
              <a:gd name="connsiteX87" fmla="*/ 759089 w 1206260"/>
              <a:gd name="connsiteY87" fmla="*/ 61436 h 1684262"/>
              <a:gd name="connsiteX88" fmla="*/ 759089 w 1206260"/>
              <a:gd name="connsiteY88" fmla="*/ 61246 h 1684262"/>
              <a:gd name="connsiteX89" fmla="*/ 363611 w 1206260"/>
              <a:gd name="connsiteY89" fmla="*/ 545783 h 1684262"/>
              <a:gd name="connsiteX90" fmla="*/ 348275 w 1206260"/>
              <a:gd name="connsiteY90" fmla="*/ 553498 h 1684262"/>
              <a:gd name="connsiteX91" fmla="*/ 363611 w 1206260"/>
              <a:gd name="connsiteY91" fmla="*/ 545783 h 1684262"/>
              <a:gd name="connsiteX92" fmla="*/ 232451 w 1206260"/>
              <a:gd name="connsiteY92" fmla="*/ 523113 h 1684262"/>
              <a:gd name="connsiteX93" fmla="*/ 254694 w 1206260"/>
              <a:gd name="connsiteY93" fmla="*/ 664096 h 1684262"/>
              <a:gd name="connsiteX94" fmla="*/ 232451 w 1206260"/>
              <a:gd name="connsiteY94" fmla="*/ 523113 h 1684262"/>
              <a:gd name="connsiteX95" fmla="*/ 340084 w 1206260"/>
              <a:gd name="connsiteY95" fmla="*/ 692277 h 1684262"/>
              <a:gd name="connsiteX96" fmla="*/ 470767 w 1206260"/>
              <a:gd name="connsiteY96" fmla="*/ 684562 h 1684262"/>
              <a:gd name="connsiteX97" fmla="*/ 340084 w 1206260"/>
              <a:gd name="connsiteY97" fmla="*/ 691896 h 1684262"/>
              <a:gd name="connsiteX98" fmla="*/ 340084 w 1206260"/>
              <a:gd name="connsiteY98" fmla="*/ 692277 h 1684262"/>
              <a:gd name="connsiteX99" fmla="*/ 382375 w 1206260"/>
              <a:gd name="connsiteY99" fmla="*/ 615410 h 1684262"/>
              <a:gd name="connsiteX100" fmla="*/ 516868 w 1206260"/>
              <a:gd name="connsiteY100" fmla="*/ 688372 h 1684262"/>
              <a:gd name="connsiteX101" fmla="*/ 382661 w 1206260"/>
              <a:gd name="connsiteY101" fmla="*/ 615029 h 1684262"/>
              <a:gd name="connsiteX102" fmla="*/ 382375 w 1206260"/>
              <a:gd name="connsiteY102" fmla="*/ 615410 h 1684262"/>
              <a:gd name="connsiteX103" fmla="*/ 201400 w 1206260"/>
              <a:gd name="connsiteY103" fmla="*/ 907542 h 1684262"/>
              <a:gd name="connsiteX104" fmla="*/ 163300 w 1206260"/>
              <a:gd name="connsiteY104" fmla="*/ 838295 h 1684262"/>
              <a:gd name="connsiteX105" fmla="*/ 201686 w 1206260"/>
              <a:gd name="connsiteY105" fmla="*/ 907161 h 1684262"/>
              <a:gd name="connsiteX106" fmla="*/ 201400 w 1206260"/>
              <a:gd name="connsiteY106" fmla="*/ 907542 h 1684262"/>
              <a:gd name="connsiteX107" fmla="*/ 97811 w 1206260"/>
              <a:gd name="connsiteY107" fmla="*/ 1285557 h 1684262"/>
              <a:gd name="connsiteX108" fmla="*/ 123279 w 1206260"/>
              <a:gd name="connsiteY108" fmla="*/ 1264178 h 1684262"/>
              <a:gd name="connsiteX109" fmla="*/ 231975 w 1206260"/>
              <a:gd name="connsiteY109" fmla="*/ 1341501 h 1684262"/>
              <a:gd name="connsiteX110" fmla="*/ 97811 w 1206260"/>
              <a:gd name="connsiteY110" fmla="*/ 1285557 h 1684262"/>
              <a:gd name="connsiteX111" fmla="*/ 232928 w 1206260"/>
              <a:gd name="connsiteY111" fmla="*/ 1376077 h 1684262"/>
              <a:gd name="connsiteX112" fmla="*/ 279029 w 1206260"/>
              <a:gd name="connsiteY112" fmla="*/ 1379887 h 1684262"/>
              <a:gd name="connsiteX113" fmla="*/ 232451 w 1206260"/>
              <a:gd name="connsiteY113" fmla="*/ 1376077 h 1684262"/>
              <a:gd name="connsiteX114" fmla="*/ 232928 w 1206260"/>
              <a:gd name="connsiteY114" fmla="*/ 1376077 h 1684262"/>
              <a:gd name="connsiteX115" fmla="*/ 856244 w 1206260"/>
              <a:gd name="connsiteY115" fmla="*/ 715613 h 1684262"/>
              <a:gd name="connsiteX116" fmla="*/ 817635 w 1206260"/>
              <a:gd name="connsiteY116" fmla="*/ 708913 h 1684262"/>
              <a:gd name="connsiteX117" fmla="*/ 721084 w 1206260"/>
              <a:gd name="connsiteY117" fmla="*/ 657225 h 1684262"/>
              <a:gd name="connsiteX118" fmla="*/ 855767 w 1206260"/>
              <a:gd name="connsiteY118" fmla="*/ 715613 h 1684262"/>
              <a:gd name="connsiteX119" fmla="*/ 856244 w 1206260"/>
              <a:gd name="connsiteY119" fmla="*/ 715613 h 1684262"/>
              <a:gd name="connsiteX120" fmla="*/ 663458 w 1206260"/>
              <a:gd name="connsiteY120" fmla="*/ 722662 h 1684262"/>
              <a:gd name="connsiteX121" fmla="*/ 644408 w 1206260"/>
              <a:gd name="connsiteY121" fmla="*/ 807149 h 1684262"/>
              <a:gd name="connsiteX122" fmla="*/ 662981 w 1206260"/>
              <a:gd name="connsiteY122" fmla="*/ 723138 h 1684262"/>
              <a:gd name="connsiteX123" fmla="*/ 663458 w 1206260"/>
              <a:gd name="connsiteY123" fmla="*/ 722662 h 1684262"/>
              <a:gd name="connsiteX124" fmla="*/ 628882 w 1206260"/>
              <a:gd name="connsiteY124" fmla="*/ 753332 h 1684262"/>
              <a:gd name="connsiteX125" fmla="*/ 655742 w 1206260"/>
              <a:gd name="connsiteY125" fmla="*/ 726472 h 1684262"/>
              <a:gd name="connsiteX126" fmla="*/ 628406 w 1206260"/>
              <a:gd name="connsiteY126" fmla="*/ 753332 h 1684262"/>
              <a:gd name="connsiteX127" fmla="*/ 628882 w 1206260"/>
              <a:gd name="connsiteY127" fmla="*/ 753332 h 1684262"/>
              <a:gd name="connsiteX128" fmla="*/ 771090 w 1206260"/>
              <a:gd name="connsiteY128" fmla="*/ 757237 h 1684262"/>
              <a:gd name="connsiteX129" fmla="*/ 690318 w 1206260"/>
              <a:gd name="connsiteY129" fmla="*/ 822579 h 1684262"/>
              <a:gd name="connsiteX130" fmla="*/ 770614 w 1206260"/>
              <a:gd name="connsiteY130" fmla="*/ 757237 h 1684262"/>
              <a:gd name="connsiteX131" fmla="*/ 771090 w 1206260"/>
              <a:gd name="connsiteY131" fmla="*/ 757237 h 1684262"/>
              <a:gd name="connsiteX132" fmla="*/ 759565 w 1206260"/>
              <a:gd name="connsiteY132" fmla="*/ 538162 h 1684262"/>
              <a:gd name="connsiteX133" fmla="*/ 851767 w 1206260"/>
              <a:gd name="connsiteY133" fmla="*/ 480536 h 1684262"/>
              <a:gd name="connsiteX134" fmla="*/ 759089 w 1206260"/>
              <a:gd name="connsiteY134" fmla="*/ 538067 h 1684262"/>
              <a:gd name="connsiteX135" fmla="*/ 759565 w 1206260"/>
              <a:gd name="connsiteY135" fmla="*/ 538162 h 1684262"/>
              <a:gd name="connsiteX136" fmla="*/ 877961 w 1206260"/>
              <a:gd name="connsiteY136" fmla="*/ 342138 h 1684262"/>
              <a:gd name="connsiteX137" fmla="*/ 812619 w 1206260"/>
              <a:gd name="connsiteY137" fmla="*/ 442055 h 1684262"/>
              <a:gd name="connsiteX138" fmla="*/ 877961 w 1206260"/>
              <a:gd name="connsiteY138" fmla="*/ 342138 h 1684262"/>
              <a:gd name="connsiteX139" fmla="*/ 681841 w 1206260"/>
              <a:gd name="connsiteY139" fmla="*/ 323088 h 1684262"/>
              <a:gd name="connsiteX140" fmla="*/ 758803 w 1206260"/>
              <a:gd name="connsiteY140" fmla="*/ 430816 h 1684262"/>
              <a:gd name="connsiteX141" fmla="*/ 643455 w 1206260"/>
              <a:gd name="connsiteY141" fmla="*/ 396145 h 1684262"/>
              <a:gd name="connsiteX142" fmla="*/ 639550 w 1206260"/>
              <a:gd name="connsiteY142" fmla="*/ 438436 h 1684262"/>
              <a:gd name="connsiteX143" fmla="*/ 682127 w 1206260"/>
              <a:gd name="connsiteY143" fmla="*/ 323088 h 1684262"/>
              <a:gd name="connsiteX144" fmla="*/ 681841 w 1206260"/>
              <a:gd name="connsiteY144" fmla="*/ 323088 h 1684262"/>
              <a:gd name="connsiteX145" fmla="*/ 351323 w 1206260"/>
              <a:gd name="connsiteY145" fmla="*/ 219361 h 1684262"/>
              <a:gd name="connsiteX146" fmla="*/ 383994 w 1206260"/>
              <a:gd name="connsiteY146" fmla="*/ 183070 h 1684262"/>
              <a:gd name="connsiteX147" fmla="*/ 403711 w 1206260"/>
              <a:gd name="connsiteY147" fmla="*/ 175069 h 1684262"/>
              <a:gd name="connsiteX148" fmla="*/ 411331 w 1206260"/>
              <a:gd name="connsiteY148" fmla="*/ 176117 h 1684262"/>
              <a:gd name="connsiteX149" fmla="*/ 569351 w 1206260"/>
              <a:gd name="connsiteY149" fmla="*/ 242792 h 1684262"/>
              <a:gd name="connsiteX150" fmla="*/ 569922 w 1206260"/>
              <a:gd name="connsiteY150" fmla="*/ 242792 h 1684262"/>
              <a:gd name="connsiteX151" fmla="*/ 558873 w 1206260"/>
              <a:gd name="connsiteY151" fmla="*/ 299942 h 1684262"/>
              <a:gd name="connsiteX152" fmla="*/ 351609 w 1206260"/>
              <a:gd name="connsiteY152" fmla="*/ 219075 h 1684262"/>
              <a:gd name="connsiteX153" fmla="*/ 351323 w 1206260"/>
              <a:gd name="connsiteY153" fmla="*/ 219361 h 1684262"/>
              <a:gd name="connsiteX154" fmla="*/ 470767 w 1206260"/>
              <a:gd name="connsiteY154" fmla="*/ 361188 h 1684262"/>
              <a:gd name="connsiteX155" fmla="*/ 566874 w 1206260"/>
              <a:gd name="connsiteY155" fmla="*/ 503396 h 1684262"/>
              <a:gd name="connsiteX156" fmla="*/ 470767 w 1206260"/>
              <a:gd name="connsiteY156" fmla="*/ 361188 h 1684262"/>
              <a:gd name="connsiteX157" fmla="*/ 632216 w 1206260"/>
              <a:gd name="connsiteY157" fmla="*/ 453485 h 1684262"/>
              <a:gd name="connsiteX158" fmla="*/ 699367 w 1206260"/>
              <a:gd name="connsiteY158" fmla="*/ 515112 h 1684262"/>
              <a:gd name="connsiteX159" fmla="*/ 759089 w 1206260"/>
              <a:gd name="connsiteY159" fmla="*/ 438055 h 1684262"/>
              <a:gd name="connsiteX160" fmla="*/ 678317 w 1206260"/>
              <a:gd name="connsiteY160" fmla="*/ 611029 h 1684262"/>
              <a:gd name="connsiteX161" fmla="*/ 640217 w 1206260"/>
              <a:gd name="connsiteY161" fmla="*/ 587978 h 1684262"/>
              <a:gd name="connsiteX162" fmla="*/ 632216 w 1206260"/>
              <a:gd name="connsiteY162" fmla="*/ 453581 h 1684262"/>
              <a:gd name="connsiteX163" fmla="*/ 632216 w 1206260"/>
              <a:gd name="connsiteY163" fmla="*/ 453485 h 1684262"/>
              <a:gd name="connsiteX164" fmla="*/ 686032 w 1206260"/>
              <a:gd name="connsiteY164" fmla="*/ 837819 h 1684262"/>
              <a:gd name="connsiteX165" fmla="*/ 628310 w 1206260"/>
              <a:gd name="connsiteY165" fmla="*/ 930116 h 1684262"/>
              <a:gd name="connsiteX166" fmla="*/ 686032 w 1206260"/>
              <a:gd name="connsiteY166" fmla="*/ 837914 h 1684262"/>
              <a:gd name="connsiteX167" fmla="*/ 686032 w 1206260"/>
              <a:gd name="connsiteY167" fmla="*/ 837819 h 1684262"/>
              <a:gd name="connsiteX168" fmla="*/ 743658 w 1206260"/>
              <a:gd name="connsiteY168" fmla="*/ 1291400 h 1684262"/>
              <a:gd name="connsiteX169" fmla="*/ 547634 w 1206260"/>
              <a:gd name="connsiteY169" fmla="*/ 1206818 h 1684262"/>
              <a:gd name="connsiteX170" fmla="*/ 573446 w 1206260"/>
              <a:gd name="connsiteY170" fmla="*/ 1222439 h 1684262"/>
              <a:gd name="connsiteX171" fmla="*/ 603450 w 1206260"/>
              <a:gd name="connsiteY171" fmla="*/ 1227487 h 1684262"/>
              <a:gd name="connsiteX172" fmla="*/ 743658 w 1206260"/>
              <a:gd name="connsiteY172" fmla="*/ 1291495 h 1684262"/>
              <a:gd name="connsiteX173" fmla="*/ 743658 w 1206260"/>
              <a:gd name="connsiteY173" fmla="*/ 1291400 h 1684262"/>
              <a:gd name="connsiteX174" fmla="*/ 578399 w 1206260"/>
              <a:gd name="connsiteY174" fmla="*/ 945452 h 1684262"/>
              <a:gd name="connsiteX175" fmla="*/ 689842 w 1206260"/>
              <a:gd name="connsiteY175" fmla="*/ 1122236 h 1684262"/>
              <a:gd name="connsiteX176" fmla="*/ 578399 w 1206260"/>
              <a:gd name="connsiteY176" fmla="*/ 945547 h 1684262"/>
              <a:gd name="connsiteX177" fmla="*/ 578399 w 1206260"/>
              <a:gd name="connsiteY177" fmla="*/ 945452 h 1684262"/>
              <a:gd name="connsiteX178" fmla="*/ 351609 w 1206260"/>
              <a:gd name="connsiteY178" fmla="*/ 1045464 h 1684262"/>
              <a:gd name="connsiteX179" fmla="*/ 382375 w 1206260"/>
              <a:gd name="connsiteY179" fmla="*/ 887825 h 1684262"/>
              <a:gd name="connsiteX180" fmla="*/ 351609 w 1206260"/>
              <a:gd name="connsiteY180" fmla="*/ 1045559 h 1684262"/>
              <a:gd name="connsiteX181" fmla="*/ 351609 w 1206260"/>
              <a:gd name="connsiteY181" fmla="*/ 1045464 h 1684262"/>
              <a:gd name="connsiteX182" fmla="*/ 420761 w 1206260"/>
              <a:gd name="connsiteY182" fmla="*/ 1018413 h 1684262"/>
              <a:gd name="connsiteX183" fmla="*/ 605260 w 1206260"/>
              <a:gd name="connsiteY183" fmla="*/ 1180338 h 1684262"/>
              <a:gd name="connsiteX184" fmla="*/ 420761 w 1206260"/>
              <a:gd name="connsiteY184" fmla="*/ 1018413 h 1684262"/>
              <a:gd name="connsiteX185" fmla="*/ 366944 w 1206260"/>
              <a:gd name="connsiteY185" fmla="*/ 1414272 h 1684262"/>
              <a:gd name="connsiteX186" fmla="*/ 597640 w 1206260"/>
              <a:gd name="connsiteY186" fmla="*/ 1460468 h 1684262"/>
              <a:gd name="connsiteX187" fmla="*/ 366944 w 1206260"/>
              <a:gd name="connsiteY187" fmla="*/ 1414463 h 1684262"/>
              <a:gd name="connsiteX188" fmla="*/ 366944 w 1206260"/>
              <a:gd name="connsiteY188" fmla="*/ 1414272 h 1684262"/>
              <a:gd name="connsiteX189" fmla="*/ 536108 w 1206260"/>
              <a:gd name="connsiteY189" fmla="*/ 1644968 h 1684262"/>
              <a:gd name="connsiteX190" fmla="*/ 498008 w 1206260"/>
              <a:gd name="connsiteY190" fmla="*/ 1625918 h 1684262"/>
              <a:gd name="connsiteX191" fmla="*/ 471148 w 1206260"/>
              <a:gd name="connsiteY191" fmla="*/ 1618202 h 1684262"/>
              <a:gd name="connsiteX192" fmla="*/ 471148 w 1206260"/>
              <a:gd name="connsiteY192" fmla="*/ 1664399 h 1684262"/>
              <a:gd name="connsiteX193" fmla="*/ 401901 w 1206260"/>
              <a:gd name="connsiteY193" fmla="*/ 1579817 h 1684262"/>
              <a:gd name="connsiteX194" fmla="*/ 536108 w 1206260"/>
              <a:gd name="connsiteY194" fmla="*/ 1645158 h 1684262"/>
              <a:gd name="connsiteX195" fmla="*/ 536108 w 1206260"/>
              <a:gd name="connsiteY195" fmla="*/ 1644968 h 1684262"/>
              <a:gd name="connsiteX196" fmla="*/ 616785 w 1206260"/>
              <a:gd name="connsiteY196" fmla="*/ 1564196 h 1684262"/>
              <a:gd name="connsiteX197" fmla="*/ 555349 w 1206260"/>
              <a:gd name="connsiteY197" fmla="*/ 1541145 h 1684262"/>
              <a:gd name="connsiteX198" fmla="*/ 638597 w 1206260"/>
              <a:gd name="connsiteY198" fmla="*/ 1493520 h 1684262"/>
              <a:gd name="connsiteX199" fmla="*/ 739848 w 1206260"/>
              <a:gd name="connsiteY199" fmla="*/ 1525715 h 1684262"/>
              <a:gd name="connsiteX200" fmla="*/ 616785 w 1206260"/>
              <a:gd name="connsiteY200" fmla="*/ 1564386 h 1684262"/>
              <a:gd name="connsiteX201" fmla="*/ 616785 w 1206260"/>
              <a:gd name="connsiteY201" fmla="*/ 1564196 h 1684262"/>
              <a:gd name="connsiteX202" fmla="*/ 752231 w 1206260"/>
              <a:gd name="connsiteY202" fmla="*/ 1664779 h 1684262"/>
              <a:gd name="connsiteX203" fmla="*/ 739658 w 1206260"/>
              <a:gd name="connsiteY203" fmla="*/ 1664779 h 1684262"/>
              <a:gd name="connsiteX204" fmla="*/ 731180 w 1206260"/>
              <a:gd name="connsiteY204" fmla="*/ 1664779 h 1684262"/>
              <a:gd name="connsiteX205" fmla="*/ 727561 w 1206260"/>
              <a:gd name="connsiteY205" fmla="*/ 1664779 h 1684262"/>
              <a:gd name="connsiteX206" fmla="*/ 713750 w 1206260"/>
              <a:gd name="connsiteY206" fmla="*/ 1666780 h 1684262"/>
              <a:gd name="connsiteX207" fmla="*/ 704225 w 1206260"/>
              <a:gd name="connsiteY207" fmla="*/ 1665256 h 1684262"/>
              <a:gd name="connsiteX208" fmla="*/ 705558 w 1206260"/>
              <a:gd name="connsiteY208" fmla="*/ 1667733 h 1684262"/>
              <a:gd name="connsiteX209" fmla="*/ 790045 w 1206260"/>
              <a:gd name="connsiteY209" fmla="*/ 1610106 h 1684262"/>
              <a:gd name="connsiteX210" fmla="*/ 752231 w 1206260"/>
              <a:gd name="connsiteY210" fmla="*/ 1664970 h 1684262"/>
              <a:gd name="connsiteX211" fmla="*/ 752231 w 1206260"/>
              <a:gd name="connsiteY211" fmla="*/ 1664779 h 1684262"/>
              <a:gd name="connsiteX212" fmla="*/ 857863 w 1206260"/>
              <a:gd name="connsiteY212" fmla="*/ 1591056 h 1684262"/>
              <a:gd name="connsiteX213" fmla="*/ 838813 w 1206260"/>
              <a:gd name="connsiteY213" fmla="*/ 1568958 h 1684262"/>
              <a:gd name="connsiteX214" fmla="*/ 836146 w 1206260"/>
              <a:gd name="connsiteY214" fmla="*/ 1564291 h 1684262"/>
              <a:gd name="connsiteX215" fmla="*/ 955179 w 1206260"/>
              <a:gd name="connsiteY215" fmla="*/ 1500720 h 1684262"/>
              <a:gd name="connsiteX216" fmla="*/ 1066493 w 1206260"/>
              <a:gd name="connsiteY216" fmla="*/ 1492065 h 1684262"/>
              <a:gd name="connsiteX217" fmla="*/ 857863 w 1206260"/>
              <a:gd name="connsiteY217" fmla="*/ 1591247 h 1684262"/>
              <a:gd name="connsiteX218" fmla="*/ 857863 w 1206260"/>
              <a:gd name="connsiteY218" fmla="*/ 1591056 h 1684262"/>
              <a:gd name="connsiteX219" fmla="*/ 1054979 w 1206260"/>
              <a:gd name="connsiteY219" fmla="*/ 1445037 h 1684262"/>
              <a:gd name="connsiteX220" fmla="*/ 916632 w 1206260"/>
              <a:gd name="connsiteY220" fmla="*/ 1468184 h 1684262"/>
              <a:gd name="connsiteX221" fmla="*/ 1028170 w 1206260"/>
              <a:gd name="connsiteY221" fmla="*/ 1445228 h 1684262"/>
              <a:gd name="connsiteX222" fmla="*/ 1054979 w 1206260"/>
              <a:gd name="connsiteY222" fmla="*/ 1445037 h 1684262"/>
              <a:gd name="connsiteX223" fmla="*/ 862816 w 1206260"/>
              <a:gd name="connsiteY223" fmla="*/ 1410462 h 1684262"/>
              <a:gd name="connsiteX224" fmla="*/ 647551 w 1206260"/>
              <a:gd name="connsiteY224" fmla="*/ 1448562 h 1684262"/>
              <a:gd name="connsiteX225" fmla="*/ 862816 w 1206260"/>
              <a:gd name="connsiteY225" fmla="*/ 1410653 h 1684262"/>
              <a:gd name="connsiteX226" fmla="*/ 862816 w 1206260"/>
              <a:gd name="connsiteY226" fmla="*/ 1410462 h 1684262"/>
              <a:gd name="connsiteX227" fmla="*/ 689842 w 1206260"/>
              <a:gd name="connsiteY227" fmla="*/ 1391412 h 1684262"/>
              <a:gd name="connsiteX228" fmla="*/ 924347 w 1206260"/>
              <a:gd name="connsiteY228" fmla="*/ 1306830 h 1684262"/>
              <a:gd name="connsiteX229" fmla="*/ 689842 w 1206260"/>
              <a:gd name="connsiteY229" fmla="*/ 1391412 h 1684262"/>
              <a:gd name="connsiteX230" fmla="*/ 1162663 w 1206260"/>
              <a:gd name="connsiteY230" fmla="*/ 1057085 h 1684262"/>
              <a:gd name="connsiteX231" fmla="*/ 1148756 w 1206260"/>
              <a:gd name="connsiteY231" fmla="*/ 1134428 h 1684262"/>
              <a:gd name="connsiteX232" fmla="*/ 1066841 w 1206260"/>
              <a:gd name="connsiteY232" fmla="*/ 1139762 h 1684262"/>
              <a:gd name="connsiteX233" fmla="*/ 1035790 w 1206260"/>
              <a:gd name="connsiteY233" fmla="*/ 1087755 h 1684262"/>
              <a:gd name="connsiteX234" fmla="*/ 1162663 w 1206260"/>
              <a:gd name="connsiteY234" fmla="*/ 1057085 h 1684262"/>
              <a:gd name="connsiteX235" fmla="*/ 987913 w 1206260"/>
              <a:gd name="connsiteY235" fmla="*/ 1181170 h 1684262"/>
              <a:gd name="connsiteX236" fmla="*/ 958923 w 1206260"/>
              <a:gd name="connsiteY236" fmla="*/ 1264444 h 1684262"/>
              <a:gd name="connsiteX237" fmla="*/ 905107 w 1206260"/>
              <a:gd name="connsiteY237" fmla="*/ 1118330 h 1684262"/>
              <a:gd name="connsiteX238" fmla="*/ 987913 w 1206260"/>
              <a:gd name="connsiteY238"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309223 w 1206260"/>
              <a:gd name="connsiteY50" fmla="*/ 1259396 h 1684262"/>
              <a:gd name="connsiteX51" fmla="*/ 283886 w 1206260"/>
              <a:gd name="connsiteY51" fmla="*/ 1268063 h 1684262"/>
              <a:gd name="connsiteX52" fmla="*/ 284934 w 1206260"/>
              <a:gd name="connsiteY52" fmla="*/ 1275207 h 1684262"/>
              <a:gd name="connsiteX53" fmla="*/ 395615 w 1206260"/>
              <a:gd name="connsiteY53" fmla="*/ 1319117 h 1684262"/>
              <a:gd name="connsiteX54" fmla="*/ 257026 w 1206260"/>
              <a:gd name="connsiteY54" fmla="*/ 1309592 h 1684262"/>
              <a:gd name="connsiteX55" fmla="*/ 257026 w 1206260"/>
              <a:gd name="connsiteY55" fmla="*/ 1309592 h 1684262"/>
              <a:gd name="connsiteX56" fmla="*/ 248263 w 1206260"/>
              <a:gd name="connsiteY56" fmla="*/ 1308259 h 1684262"/>
              <a:gd name="connsiteX57" fmla="*/ 247691 w 1206260"/>
              <a:gd name="connsiteY57" fmla="*/ 1308735 h 1684262"/>
              <a:gd name="connsiteX58" fmla="*/ 229880 w 1206260"/>
              <a:gd name="connsiteY58" fmla="*/ 1312259 h 1684262"/>
              <a:gd name="connsiteX59" fmla="*/ 146155 w 1206260"/>
              <a:gd name="connsiteY59" fmla="*/ 1230344 h 1684262"/>
              <a:gd name="connsiteX60" fmla="*/ 115389 w 1206260"/>
              <a:gd name="connsiteY60" fmla="*/ 1430369 h 1684262"/>
              <a:gd name="connsiteX61" fmla="*/ 349799 w 1206260"/>
              <a:gd name="connsiteY61" fmla="*/ 1480280 h 1684262"/>
              <a:gd name="connsiteX62" fmla="*/ 299507 w 1206260"/>
              <a:gd name="connsiteY62" fmla="*/ 1464659 h 1684262"/>
              <a:gd name="connsiteX63" fmla="*/ 321034 w 1206260"/>
              <a:gd name="connsiteY63" fmla="*/ 1477042 h 1684262"/>
              <a:gd name="connsiteX64" fmla="*/ 330559 w 1206260"/>
              <a:gd name="connsiteY64" fmla="*/ 1484376 h 1684262"/>
              <a:gd name="connsiteX65" fmla="*/ 388280 w 1206260"/>
              <a:gd name="connsiteY65" fmla="*/ 1545717 h 1684262"/>
              <a:gd name="connsiteX66" fmla="*/ 348847 w 1206260"/>
              <a:gd name="connsiteY66" fmla="*/ 1542479 h 1684262"/>
              <a:gd name="connsiteX67" fmla="*/ 255883 w 1206260"/>
              <a:gd name="connsiteY67" fmla="*/ 1502664 h 1684262"/>
              <a:gd name="connsiteX68" fmla="*/ 255883 w 1206260"/>
              <a:gd name="connsiteY68" fmla="*/ 1502664 h 1684262"/>
              <a:gd name="connsiteX69" fmla="*/ 239976 w 1206260"/>
              <a:gd name="connsiteY69" fmla="*/ 1484281 h 1684262"/>
              <a:gd name="connsiteX70" fmla="*/ 203495 w 1206260"/>
              <a:gd name="connsiteY70" fmla="*/ 1484281 h 1684262"/>
              <a:gd name="connsiteX71" fmla="*/ 187303 w 1206260"/>
              <a:gd name="connsiteY71" fmla="*/ 1499140 h 1684262"/>
              <a:gd name="connsiteX72" fmla="*/ 490674 w 1206260"/>
              <a:gd name="connsiteY72" fmla="*/ 1673352 h 1684262"/>
              <a:gd name="connsiteX73" fmla="*/ 757374 w 1206260"/>
              <a:gd name="connsiteY73" fmla="*/ 1682401 h 1684262"/>
              <a:gd name="connsiteX74" fmla="*/ 988070 w 1206260"/>
              <a:gd name="connsiteY74" fmla="*/ 1594485 h 1684262"/>
              <a:gd name="connsiteX75" fmla="*/ 1152566 w 1206260"/>
              <a:gd name="connsiteY75" fmla="*/ 1394460 h 1684262"/>
              <a:gd name="connsiteX76" fmla="*/ 918822 w 1206260"/>
              <a:gd name="connsiteY76" fmla="*/ 1363507 h 1684262"/>
              <a:gd name="connsiteX77" fmla="*/ 802904 w 1206260"/>
              <a:gd name="connsiteY77" fmla="*/ 1350454 h 1684262"/>
              <a:gd name="connsiteX78" fmla="*/ 841956 w 1206260"/>
              <a:gd name="connsiteY78" fmla="*/ 1326547 h 1684262"/>
              <a:gd name="connsiteX79" fmla="*/ 1018286 w 1206260"/>
              <a:gd name="connsiteY79" fmla="*/ 1315425 h 1684262"/>
              <a:gd name="connsiteX80" fmla="*/ 980354 w 1206260"/>
              <a:gd name="connsiteY80" fmla="*/ 1268921 h 1684262"/>
              <a:gd name="connsiteX81" fmla="*/ 1091488 w 1206260"/>
              <a:gd name="connsiteY81" fmla="*/ 1221043 h 1684262"/>
              <a:gd name="connsiteX82" fmla="*/ 911203 w 1206260"/>
              <a:gd name="connsiteY82" fmla="*/ 1022890 h 1684262"/>
              <a:gd name="connsiteX83" fmla="*/ 1193429 w 1206260"/>
              <a:gd name="connsiteY83" fmla="*/ 899446 h 1684262"/>
              <a:gd name="connsiteX84" fmla="*/ 759089 w 1206260"/>
              <a:gd name="connsiteY84" fmla="*/ 61246 h 1684262"/>
              <a:gd name="connsiteX85" fmla="*/ 720989 w 1206260"/>
              <a:gd name="connsiteY85" fmla="*/ 145828 h 1684262"/>
              <a:gd name="connsiteX86" fmla="*/ 759089 w 1206260"/>
              <a:gd name="connsiteY86" fmla="*/ 61436 h 1684262"/>
              <a:gd name="connsiteX87" fmla="*/ 759089 w 1206260"/>
              <a:gd name="connsiteY87" fmla="*/ 61246 h 1684262"/>
              <a:gd name="connsiteX88" fmla="*/ 363611 w 1206260"/>
              <a:gd name="connsiteY88" fmla="*/ 545783 h 1684262"/>
              <a:gd name="connsiteX89" fmla="*/ 348275 w 1206260"/>
              <a:gd name="connsiteY89" fmla="*/ 553498 h 1684262"/>
              <a:gd name="connsiteX90" fmla="*/ 363611 w 1206260"/>
              <a:gd name="connsiteY90" fmla="*/ 545783 h 1684262"/>
              <a:gd name="connsiteX91" fmla="*/ 232451 w 1206260"/>
              <a:gd name="connsiteY91" fmla="*/ 523113 h 1684262"/>
              <a:gd name="connsiteX92" fmla="*/ 254694 w 1206260"/>
              <a:gd name="connsiteY92" fmla="*/ 664096 h 1684262"/>
              <a:gd name="connsiteX93" fmla="*/ 232451 w 1206260"/>
              <a:gd name="connsiteY93" fmla="*/ 523113 h 1684262"/>
              <a:gd name="connsiteX94" fmla="*/ 340084 w 1206260"/>
              <a:gd name="connsiteY94" fmla="*/ 692277 h 1684262"/>
              <a:gd name="connsiteX95" fmla="*/ 470767 w 1206260"/>
              <a:gd name="connsiteY95" fmla="*/ 684562 h 1684262"/>
              <a:gd name="connsiteX96" fmla="*/ 340084 w 1206260"/>
              <a:gd name="connsiteY96" fmla="*/ 691896 h 1684262"/>
              <a:gd name="connsiteX97" fmla="*/ 340084 w 1206260"/>
              <a:gd name="connsiteY97" fmla="*/ 692277 h 1684262"/>
              <a:gd name="connsiteX98" fmla="*/ 382375 w 1206260"/>
              <a:gd name="connsiteY98" fmla="*/ 615410 h 1684262"/>
              <a:gd name="connsiteX99" fmla="*/ 516868 w 1206260"/>
              <a:gd name="connsiteY99" fmla="*/ 688372 h 1684262"/>
              <a:gd name="connsiteX100" fmla="*/ 382661 w 1206260"/>
              <a:gd name="connsiteY100" fmla="*/ 615029 h 1684262"/>
              <a:gd name="connsiteX101" fmla="*/ 382375 w 1206260"/>
              <a:gd name="connsiteY101" fmla="*/ 615410 h 1684262"/>
              <a:gd name="connsiteX102" fmla="*/ 201400 w 1206260"/>
              <a:gd name="connsiteY102" fmla="*/ 907542 h 1684262"/>
              <a:gd name="connsiteX103" fmla="*/ 163300 w 1206260"/>
              <a:gd name="connsiteY103" fmla="*/ 838295 h 1684262"/>
              <a:gd name="connsiteX104" fmla="*/ 201686 w 1206260"/>
              <a:gd name="connsiteY104" fmla="*/ 907161 h 1684262"/>
              <a:gd name="connsiteX105" fmla="*/ 201400 w 1206260"/>
              <a:gd name="connsiteY105" fmla="*/ 907542 h 1684262"/>
              <a:gd name="connsiteX106" fmla="*/ 97811 w 1206260"/>
              <a:gd name="connsiteY106" fmla="*/ 1285557 h 1684262"/>
              <a:gd name="connsiteX107" fmla="*/ 123279 w 1206260"/>
              <a:gd name="connsiteY107" fmla="*/ 1264178 h 1684262"/>
              <a:gd name="connsiteX108" fmla="*/ 231975 w 1206260"/>
              <a:gd name="connsiteY108" fmla="*/ 1341501 h 1684262"/>
              <a:gd name="connsiteX109" fmla="*/ 97811 w 1206260"/>
              <a:gd name="connsiteY109" fmla="*/ 1285557 h 1684262"/>
              <a:gd name="connsiteX110" fmla="*/ 232928 w 1206260"/>
              <a:gd name="connsiteY110" fmla="*/ 1376077 h 1684262"/>
              <a:gd name="connsiteX111" fmla="*/ 279029 w 1206260"/>
              <a:gd name="connsiteY111" fmla="*/ 1379887 h 1684262"/>
              <a:gd name="connsiteX112" fmla="*/ 232451 w 1206260"/>
              <a:gd name="connsiteY112" fmla="*/ 1376077 h 1684262"/>
              <a:gd name="connsiteX113" fmla="*/ 232928 w 1206260"/>
              <a:gd name="connsiteY113" fmla="*/ 1376077 h 1684262"/>
              <a:gd name="connsiteX114" fmla="*/ 856244 w 1206260"/>
              <a:gd name="connsiteY114" fmla="*/ 715613 h 1684262"/>
              <a:gd name="connsiteX115" fmla="*/ 817635 w 1206260"/>
              <a:gd name="connsiteY115" fmla="*/ 708913 h 1684262"/>
              <a:gd name="connsiteX116" fmla="*/ 721084 w 1206260"/>
              <a:gd name="connsiteY116" fmla="*/ 657225 h 1684262"/>
              <a:gd name="connsiteX117" fmla="*/ 855767 w 1206260"/>
              <a:gd name="connsiteY117" fmla="*/ 715613 h 1684262"/>
              <a:gd name="connsiteX118" fmla="*/ 856244 w 1206260"/>
              <a:gd name="connsiteY118" fmla="*/ 715613 h 1684262"/>
              <a:gd name="connsiteX119" fmla="*/ 663458 w 1206260"/>
              <a:gd name="connsiteY119" fmla="*/ 722662 h 1684262"/>
              <a:gd name="connsiteX120" fmla="*/ 644408 w 1206260"/>
              <a:gd name="connsiteY120" fmla="*/ 807149 h 1684262"/>
              <a:gd name="connsiteX121" fmla="*/ 662981 w 1206260"/>
              <a:gd name="connsiteY121" fmla="*/ 723138 h 1684262"/>
              <a:gd name="connsiteX122" fmla="*/ 663458 w 1206260"/>
              <a:gd name="connsiteY122" fmla="*/ 722662 h 1684262"/>
              <a:gd name="connsiteX123" fmla="*/ 628882 w 1206260"/>
              <a:gd name="connsiteY123" fmla="*/ 753332 h 1684262"/>
              <a:gd name="connsiteX124" fmla="*/ 655742 w 1206260"/>
              <a:gd name="connsiteY124" fmla="*/ 726472 h 1684262"/>
              <a:gd name="connsiteX125" fmla="*/ 628406 w 1206260"/>
              <a:gd name="connsiteY125" fmla="*/ 753332 h 1684262"/>
              <a:gd name="connsiteX126" fmla="*/ 628882 w 1206260"/>
              <a:gd name="connsiteY126" fmla="*/ 753332 h 1684262"/>
              <a:gd name="connsiteX127" fmla="*/ 771090 w 1206260"/>
              <a:gd name="connsiteY127" fmla="*/ 757237 h 1684262"/>
              <a:gd name="connsiteX128" fmla="*/ 690318 w 1206260"/>
              <a:gd name="connsiteY128" fmla="*/ 822579 h 1684262"/>
              <a:gd name="connsiteX129" fmla="*/ 770614 w 1206260"/>
              <a:gd name="connsiteY129" fmla="*/ 757237 h 1684262"/>
              <a:gd name="connsiteX130" fmla="*/ 771090 w 1206260"/>
              <a:gd name="connsiteY130" fmla="*/ 757237 h 1684262"/>
              <a:gd name="connsiteX131" fmla="*/ 759565 w 1206260"/>
              <a:gd name="connsiteY131" fmla="*/ 538162 h 1684262"/>
              <a:gd name="connsiteX132" fmla="*/ 851767 w 1206260"/>
              <a:gd name="connsiteY132" fmla="*/ 480536 h 1684262"/>
              <a:gd name="connsiteX133" fmla="*/ 759089 w 1206260"/>
              <a:gd name="connsiteY133" fmla="*/ 538067 h 1684262"/>
              <a:gd name="connsiteX134" fmla="*/ 759565 w 1206260"/>
              <a:gd name="connsiteY134" fmla="*/ 538162 h 1684262"/>
              <a:gd name="connsiteX135" fmla="*/ 877961 w 1206260"/>
              <a:gd name="connsiteY135" fmla="*/ 342138 h 1684262"/>
              <a:gd name="connsiteX136" fmla="*/ 812619 w 1206260"/>
              <a:gd name="connsiteY136" fmla="*/ 442055 h 1684262"/>
              <a:gd name="connsiteX137" fmla="*/ 877961 w 1206260"/>
              <a:gd name="connsiteY137" fmla="*/ 342138 h 1684262"/>
              <a:gd name="connsiteX138" fmla="*/ 681841 w 1206260"/>
              <a:gd name="connsiteY138" fmla="*/ 323088 h 1684262"/>
              <a:gd name="connsiteX139" fmla="*/ 758803 w 1206260"/>
              <a:gd name="connsiteY139" fmla="*/ 430816 h 1684262"/>
              <a:gd name="connsiteX140" fmla="*/ 643455 w 1206260"/>
              <a:gd name="connsiteY140" fmla="*/ 396145 h 1684262"/>
              <a:gd name="connsiteX141" fmla="*/ 639550 w 1206260"/>
              <a:gd name="connsiteY141" fmla="*/ 438436 h 1684262"/>
              <a:gd name="connsiteX142" fmla="*/ 682127 w 1206260"/>
              <a:gd name="connsiteY142" fmla="*/ 323088 h 1684262"/>
              <a:gd name="connsiteX143" fmla="*/ 681841 w 1206260"/>
              <a:gd name="connsiteY143" fmla="*/ 323088 h 1684262"/>
              <a:gd name="connsiteX144" fmla="*/ 351323 w 1206260"/>
              <a:gd name="connsiteY144" fmla="*/ 219361 h 1684262"/>
              <a:gd name="connsiteX145" fmla="*/ 383994 w 1206260"/>
              <a:gd name="connsiteY145" fmla="*/ 183070 h 1684262"/>
              <a:gd name="connsiteX146" fmla="*/ 403711 w 1206260"/>
              <a:gd name="connsiteY146" fmla="*/ 175069 h 1684262"/>
              <a:gd name="connsiteX147" fmla="*/ 411331 w 1206260"/>
              <a:gd name="connsiteY147" fmla="*/ 176117 h 1684262"/>
              <a:gd name="connsiteX148" fmla="*/ 569351 w 1206260"/>
              <a:gd name="connsiteY148" fmla="*/ 242792 h 1684262"/>
              <a:gd name="connsiteX149" fmla="*/ 569922 w 1206260"/>
              <a:gd name="connsiteY149" fmla="*/ 242792 h 1684262"/>
              <a:gd name="connsiteX150" fmla="*/ 558873 w 1206260"/>
              <a:gd name="connsiteY150" fmla="*/ 299942 h 1684262"/>
              <a:gd name="connsiteX151" fmla="*/ 351609 w 1206260"/>
              <a:gd name="connsiteY151" fmla="*/ 219075 h 1684262"/>
              <a:gd name="connsiteX152" fmla="*/ 351323 w 1206260"/>
              <a:gd name="connsiteY152" fmla="*/ 219361 h 1684262"/>
              <a:gd name="connsiteX153" fmla="*/ 470767 w 1206260"/>
              <a:gd name="connsiteY153" fmla="*/ 361188 h 1684262"/>
              <a:gd name="connsiteX154" fmla="*/ 566874 w 1206260"/>
              <a:gd name="connsiteY154" fmla="*/ 503396 h 1684262"/>
              <a:gd name="connsiteX155" fmla="*/ 470767 w 1206260"/>
              <a:gd name="connsiteY155" fmla="*/ 361188 h 1684262"/>
              <a:gd name="connsiteX156" fmla="*/ 632216 w 1206260"/>
              <a:gd name="connsiteY156" fmla="*/ 453485 h 1684262"/>
              <a:gd name="connsiteX157" fmla="*/ 699367 w 1206260"/>
              <a:gd name="connsiteY157" fmla="*/ 515112 h 1684262"/>
              <a:gd name="connsiteX158" fmla="*/ 759089 w 1206260"/>
              <a:gd name="connsiteY158" fmla="*/ 438055 h 1684262"/>
              <a:gd name="connsiteX159" fmla="*/ 678317 w 1206260"/>
              <a:gd name="connsiteY159" fmla="*/ 611029 h 1684262"/>
              <a:gd name="connsiteX160" fmla="*/ 640217 w 1206260"/>
              <a:gd name="connsiteY160" fmla="*/ 587978 h 1684262"/>
              <a:gd name="connsiteX161" fmla="*/ 632216 w 1206260"/>
              <a:gd name="connsiteY161" fmla="*/ 453581 h 1684262"/>
              <a:gd name="connsiteX162" fmla="*/ 632216 w 1206260"/>
              <a:gd name="connsiteY162" fmla="*/ 453485 h 1684262"/>
              <a:gd name="connsiteX163" fmla="*/ 686032 w 1206260"/>
              <a:gd name="connsiteY163" fmla="*/ 837819 h 1684262"/>
              <a:gd name="connsiteX164" fmla="*/ 628310 w 1206260"/>
              <a:gd name="connsiteY164" fmla="*/ 930116 h 1684262"/>
              <a:gd name="connsiteX165" fmla="*/ 686032 w 1206260"/>
              <a:gd name="connsiteY165" fmla="*/ 837914 h 1684262"/>
              <a:gd name="connsiteX166" fmla="*/ 686032 w 1206260"/>
              <a:gd name="connsiteY166" fmla="*/ 837819 h 1684262"/>
              <a:gd name="connsiteX167" fmla="*/ 743658 w 1206260"/>
              <a:gd name="connsiteY167" fmla="*/ 1291400 h 1684262"/>
              <a:gd name="connsiteX168" fmla="*/ 547634 w 1206260"/>
              <a:gd name="connsiteY168" fmla="*/ 1206818 h 1684262"/>
              <a:gd name="connsiteX169" fmla="*/ 573446 w 1206260"/>
              <a:gd name="connsiteY169" fmla="*/ 1222439 h 1684262"/>
              <a:gd name="connsiteX170" fmla="*/ 603450 w 1206260"/>
              <a:gd name="connsiteY170" fmla="*/ 1227487 h 1684262"/>
              <a:gd name="connsiteX171" fmla="*/ 743658 w 1206260"/>
              <a:gd name="connsiteY171" fmla="*/ 1291495 h 1684262"/>
              <a:gd name="connsiteX172" fmla="*/ 743658 w 1206260"/>
              <a:gd name="connsiteY172" fmla="*/ 1291400 h 1684262"/>
              <a:gd name="connsiteX173" fmla="*/ 578399 w 1206260"/>
              <a:gd name="connsiteY173" fmla="*/ 945452 h 1684262"/>
              <a:gd name="connsiteX174" fmla="*/ 689842 w 1206260"/>
              <a:gd name="connsiteY174" fmla="*/ 1122236 h 1684262"/>
              <a:gd name="connsiteX175" fmla="*/ 578399 w 1206260"/>
              <a:gd name="connsiteY175" fmla="*/ 945547 h 1684262"/>
              <a:gd name="connsiteX176" fmla="*/ 578399 w 1206260"/>
              <a:gd name="connsiteY176" fmla="*/ 945452 h 1684262"/>
              <a:gd name="connsiteX177" fmla="*/ 351609 w 1206260"/>
              <a:gd name="connsiteY177" fmla="*/ 1045464 h 1684262"/>
              <a:gd name="connsiteX178" fmla="*/ 382375 w 1206260"/>
              <a:gd name="connsiteY178" fmla="*/ 887825 h 1684262"/>
              <a:gd name="connsiteX179" fmla="*/ 351609 w 1206260"/>
              <a:gd name="connsiteY179" fmla="*/ 1045559 h 1684262"/>
              <a:gd name="connsiteX180" fmla="*/ 351609 w 1206260"/>
              <a:gd name="connsiteY180" fmla="*/ 1045464 h 1684262"/>
              <a:gd name="connsiteX181" fmla="*/ 420761 w 1206260"/>
              <a:gd name="connsiteY181" fmla="*/ 1018413 h 1684262"/>
              <a:gd name="connsiteX182" fmla="*/ 605260 w 1206260"/>
              <a:gd name="connsiteY182" fmla="*/ 1180338 h 1684262"/>
              <a:gd name="connsiteX183" fmla="*/ 420761 w 1206260"/>
              <a:gd name="connsiteY183" fmla="*/ 1018413 h 1684262"/>
              <a:gd name="connsiteX184" fmla="*/ 366944 w 1206260"/>
              <a:gd name="connsiteY184" fmla="*/ 1414272 h 1684262"/>
              <a:gd name="connsiteX185" fmla="*/ 597640 w 1206260"/>
              <a:gd name="connsiteY185" fmla="*/ 1460468 h 1684262"/>
              <a:gd name="connsiteX186" fmla="*/ 366944 w 1206260"/>
              <a:gd name="connsiteY186" fmla="*/ 1414463 h 1684262"/>
              <a:gd name="connsiteX187" fmla="*/ 366944 w 1206260"/>
              <a:gd name="connsiteY187" fmla="*/ 1414272 h 1684262"/>
              <a:gd name="connsiteX188" fmla="*/ 536108 w 1206260"/>
              <a:gd name="connsiteY188" fmla="*/ 1644968 h 1684262"/>
              <a:gd name="connsiteX189" fmla="*/ 498008 w 1206260"/>
              <a:gd name="connsiteY189" fmla="*/ 1625918 h 1684262"/>
              <a:gd name="connsiteX190" fmla="*/ 471148 w 1206260"/>
              <a:gd name="connsiteY190" fmla="*/ 1618202 h 1684262"/>
              <a:gd name="connsiteX191" fmla="*/ 471148 w 1206260"/>
              <a:gd name="connsiteY191" fmla="*/ 1664399 h 1684262"/>
              <a:gd name="connsiteX192" fmla="*/ 401901 w 1206260"/>
              <a:gd name="connsiteY192" fmla="*/ 1579817 h 1684262"/>
              <a:gd name="connsiteX193" fmla="*/ 536108 w 1206260"/>
              <a:gd name="connsiteY193" fmla="*/ 1645158 h 1684262"/>
              <a:gd name="connsiteX194" fmla="*/ 536108 w 1206260"/>
              <a:gd name="connsiteY194" fmla="*/ 1644968 h 1684262"/>
              <a:gd name="connsiteX195" fmla="*/ 616785 w 1206260"/>
              <a:gd name="connsiteY195" fmla="*/ 1564196 h 1684262"/>
              <a:gd name="connsiteX196" fmla="*/ 555349 w 1206260"/>
              <a:gd name="connsiteY196" fmla="*/ 1541145 h 1684262"/>
              <a:gd name="connsiteX197" fmla="*/ 638597 w 1206260"/>
              <a:gd name="connsiteY197" fmla="*/ 1493520 h 1684262"/>
              <a:gd name="connsiteX198" fmla="*/ 739848 w 1206260"/>
              <a:gd name="connsiteY198" fmla="*/ 1525715 h 1684262"/>
              <a:gd name="connsiteX199" fmla="*/ 616785 w 1206260"/>
              <a:gd name="connsiteY199" fmla="*/ 1564386 h 1684262"/>
              <a:gd name="connsiteX200" fmla="*/ 616785 w 1206260"/>
              <a:gd name="connsiteY200" fmla="*/ 1564196 h 1684262"/>
              <a:gd name="connsiteX201" fmla="*/ 752231 w 1206260"/>
              <a:gd name="connsiteY201" fmla="*/ 1664779 h 1684262"/>
              <a:gd name="connsiteX202" fmla="*/ 739658 w 1206260"/>
              <a:gd name="connsiteY202" fmla="*/ 1664779 h 1684262"/>
              <a:gd name="connsiteX203" fmla="*/ 731180 w 1206260"/>
              <a:gd name="connsiteY203" fmla="*/ 1664779 h 1684262"/>
              <a:gd name="connsiteX204" fmla="*/ 727561 w 1206260"/>
              <a:gd name="connsiteY204" fmla="*/ 1664779 h 1684262"/>
              <a:gd name="connsiteX205" fmla="*/ 713750 w 1206260"/>
              <a:gd name="connsiteY205" fmla="*/ 1666780 h 1684262"/>
              <a:gd name="connsiteX206" fmla="*/ 704225 w 1206260"/>
              <a:gd name="connsiteY206" fmla="*/ 1665256 h 1684262"/>
              <a:gd name="connsiteX207" fmla="*/ 705558 w 1206260"/>
              <a:gd name="connsiteY207" fmla="*/ 1667733 h 1684262"/>
              <a:gd name="connsiteX208" fmla="*/ 790045 w 1206260"/>
              <a:gd name="connsiteY208" fmla="*/ 1610106 h 1684262"/>
              <a:gd name="connsiteX209" fmla="*/ 752231 w 1206260"/>
              <a:gd name="connsiteY209" fmla="*/ 1664970 h 1684262"/>
              <a:gd name="connsiteX210" fmla="*/ 752231 w 1206260"/>
              <a:gd name="connsiteY210" fmla="*/ 1664779 h 1684262"/>
              <a:gd name="connsiteX211" fmla="*/ 857863 w 1206260"/>
              <a:gd name="connsiteY211" fmla="*/ 1591056 h 1684262"/>
              <a:gd name="connsiteX212" fmla="*/ 838813 w 1206260"/>
              <a:gd name="connsiteY212" fmla="*/ 1568958 h 1684262"/>
              <a:gd name="connsiteX213" fmla="*/ 836146 w 1206260"/>
              <a:gd name="connsiteY213" fmla="*/ 1564291 h 1684262"/>
              <a:gd name="connsiteX214" fmla="*/ 955179 w 1206260"/>
              <a:gd name="connsiteY214" fmla="*/ 1500720 h 1684262"/>
              <a:gd name="connsiteX215" fmla="*/ 1066493 w 1206260"/>
              <a:gd name="connsiteY215" fmla="*/ 1492065 h 1684262"/>
              <a:gd name="connsiteX216" fmla="*/ 857863 w 1206260"/>
              <a:gd name="connsiteY216" fmla="*/ 1591247 h 1684262"/>
              <a:gd name="connsiteX217" fmla="*/ 857863 w 1206260"/>
              <a:gd name="connsiteY217" fmla="*/ 1591056 h 1684262"/>
              <a:gd name="connsiteX218" fmla="*/ 1054979 w 1206260"/>
              <a:gd name="connsiteY218" fmla="*/ 1445037 h 1684262"/>
              <a:gd name="connsiteX219" fmla="*/ 916632 w 1206260"/>
              <a:gd name="connsiteY219" fmla="*/ 1468184 h 1684262"/>
              <a:gd name="connsiteX220" fmla="*/ 1028170 w 1206260"/>
              <a:gd name="connsiteY220" fmla="*/ 1445228 h 1684262"/>
              <a:gd name="connsiteX221" fmla="*/ 1054979 w 1206260"/>
              <a:gd name="connsiteY221" fmla="*/ 1445037 h 1684262"/>
              <a:gd name="connsiteX222" fmla="*/ 862816 w 1206260"/>
              <a:gd name="connsiteY222" fmla="*/ 1410462 h 1684262"/>
              <a:gd name="connsiteX223" fmla="*/ 647551 w 1206260"/>
              <a:gd name="connsiteY223" fmla="*/ 1448562 h 1684262"/>
              <a:gd name="connsiteX224" fmla="*/ 862816 w 1206260"/>
              <a:gd name="connsiteY224" fmla="*/ 1410653 h 1684262"/>
              <a:gd name="connsiteX225" fmla="*/ 862816 w 1206260"/>
              <a:gd name="connsiteY225" fmla="*/ 1410462 h 1684262"/>
              <a:gd name="connsiteX226" fmla="*/ 689842 w 1206260"/>
              <a:gd name="connsiteY226" fmla="*/ 1391412 h 1684262"/>
              <a:gd name="connsiteX227" fmla="*/ 924347 w 1206260"/>
              <a:gd name="connsiteY227" fmla="*/ 1306830 h 1684262"/>
              <a:gd name="connsiteX228" fmla="*/ 689842 w 1206260"/>
              <a:gd name="connsiteY228" fmla="*/ 1391412 h 1684262"/>
              <a:gd name="connsiteX229" fmla="*/ 1162663 w 1206260"/>
              <a:gd name="connsiteY229" fmla="*/ 1057085 h 1684262"/>
              <a:gd name="connsiteX230" fmla="*/ 1148756 w 1206260"/>
              <a:gd name="connsiteY230" fmla="*/ 1134428 h 1684262"/>
              <a:gd name="connsiteX231" fmla="*/ 1066841 w 1206260"/>
              <a:gd name="connsiteY231" fmla="*/ 1139762 h 1684262"/>
              <a:gd name="connsiteX232" fmla="*/ 1035790 w 1206260"/>
              <a:gd name="connsiteY232" fmla="*/ 1087755 h 1684262"/>
              <a:gd name="connsiteX233" fmla="*/ 1162663 w 1206260"/>
              <a:gd name="connsiteY233" fmla="*/ 1057085 h 1684262"/>
              <a:gd name="connsiteX234" fmla="*/ 987913 w 1206260"/>
              <a:gd name="connsiteY234" fmla="*/ 1181170 h 1684262"/>
              <a:gd name="connsiteX235" fmla="*/ 958923 w 1206260"/>
              <a:gd name="connsiteY235" fmla="*/ 1264444 h 1684262"/>
              <a:gd name="connsiteX236" fmla="*/ 905107 w 1206260"/>
              <a:gd name="connsiteY236" fmla="*/ 1118330 h 1684262"/>
              <a:gd name="connsiteX237" fmla="*/ 987913 w 1206260"/>
              <a:gd name="connsiteY237"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310842 w 1206260"/>
              <a:gd name="connsiteY49" fmla="*/ 1254824 h 1684262"/>
              <a:gd name="connsiteX50" fmla="*/ 283886 w 1206260"/>
              <a:gd name="connsiteY50" fmla="*/ 1268063 h 1684262"/>
              <a:gd name="connsiteX51" fmla="*/ 284934 w 1206260"/>
              <a:gd name="connsiteY51" fmla="*/ 1275207 h 1684262"/>
              <a:gd name="connsiteX52" fmla="*/ 395615 w 1206260"/>
              <a:gd name="connsiteY52" fmla="*/ 1319117 h 1684262"/>
              <a:gd name="connsiteX53" fmla="*/ 257026 w 1206260"/>
              <a:gd name="connsiteY53" fmla="*/ 1309592 h 1684262"/>
              <a:gd name="connsiteX54" fmla="*/ 257026 w 1206260"/>
              <a:gd name="connsiteY54" fmla="*/ 1309592 h 1684262"/>
              <a:gd name="connsiteX55" fmla="*/ 248263 w 1206260"/>
              <a:gd name="connsiteY55" fmla="*/ 1308259 h 1684262"/>
              <a:gd name="connsiteX56" fmla="*/ 247691 w 1206260"/>
              <a:gd name="connsiteY56" fmla="*/ 1308735 h 1684262"/>
              <a:gd name="connsiteX57" fmla="*/ 229880 w 1206260"/>
              <a:gd name="connsiteY57" fmla="*/ 1312259 h 1684262"/>
              <a:gd name="connsiteX58" fmla="*/ 146155 w 1206260"/>
              <a:gd name="connsiteY58" fmla="*/ 1230344 h 1684262"/>
              <a:gd name="connsiteX59" fmla="*/ 115389 w 1206260"/>
              <a:gd name="connsiteY59" fmla="*/ 1430369 h 1684262"/>
              <a:gd name="connsiteX60" fmla="*/ 349799 w 1206260"/>
              <a:gd name="connsiteY60" fmla="*/ 1480280 h 1684262"/>
              <a:gd name="connsiteX61" fmla="*/ 299507 w 1206260"/>
              <a:gd name="connsiteY61" fmla="*/ 1464659 h 1684262"/>
              <a:gd name="connsiteX62" fmla="*/ 321034 w 1206260"/>
              <a:gd name="connsiteY62" fmla="*/ 1477042 h 1684262"/>
              <a:gd name="connsiteX63" fmla="*/ 330559 w 1206260"/>
              <a:gd name="connsiteY63" fmla="*/ 1484376 h 1684262"/>
              <a:gd name="connsiteX64" fmla="*/ 388280 w 1206260"/>
              <a:gd name="connsiteY64" fmla="*/ 1545717 h 1684262"/>
              <a:gd name="connsiteX65" fmla="*/ 348847 w 1206260"/>
              <a:gd name="connsiteY65" fmla="*/ 1542479 h 1684262"/>
              <a:gd name="connsiteX66" fmla="*/ 255883 w 1206260"/>
              <a:gd name="connsiteY66" fmla="*/ 1502664 h 1684262"/>
              <a:gd name="connsiteX67" fmla="*/ 255883 w 1206260"/>
              <a:gd name="connsiteY67" fmla="*/ 1502664 h 1684262"/>
              <a:gd name="connsiteX68" fmla="*/ 239976 w 1206260"/>
              <a:gd name="connsiteY68" fmla="*/ 1484281 h 1684262"/>
              <a:gd name="connsiteX69" fmla="*/ 203495 w 1206260"/>
              <a:gd name="connsiteY69" fmla="*/ 1484281 h 1684262"/>
              <a:gd name="connsiteX70" fmla="*/ 187303 w 1206260"/>
              <a:gd name="connsiteY70" fmla="*/ 1499140 h 1684262"/>
              <a:gd name="connsiteX71" fmla="*/ 490674 w 1206260"/>
              <a:gd name="connsiteY71" fmla="*/ 1673352 h 1684262"/>
              <a:gd name="connsiteX72" fmla="*/ 757374 w 1206260"/>
              <a:gd name="connsiteY72" fmla="*/ 1682401 h 1684262"/>
              <a:gd name="connsiteX73" fmla="*/ 988070 w 1206260"/>
              <a:gd name="connsiteY73" fmla="*/ 1594485 h 1684262"/>
              <a:gd name="connsiteX74" fmla="*/ 1152566 w 1206260"/>
              <a:gd name="connsiteY74" fmla="*/ 1394460 h 1684262"/>
              <a:gd name="connsiteX75" fmla="*/ 918822 w 1206260"/>
              <a:gd name="connsiteY75" fmla="*/ 1363507 h 1684262"/>
              <a:gd name="connsiteX76" fmla="*/ 802904 w 1206260"/>
              <a:gd name="connsiteY76" fmla="*/ 1350454 h 1684262"/>
              <a:gd name="connsiteX77" fmla="*/ 841956 w 1206260"/>
              <a:gd name="connsiteY77" fmla="*/ 1326547 h 1684262"/>
              <a:gd name="connsiteX78" fmla="*/ 1018286 w 1206260"/>
              <a:gd name="connsiteY78" fmla="*/ 1315425 h 1684262"/>
              <a:gd name="connsiteX79" fmla="*/ 980354 w 1206260"/>
              <a:gd name="connsiteY79" fmla="*/ 1268921 h 1684262"/>
              <a:gd name="connsiteX80" fmla="*/ 1091488 w 1206260"/>
              <a:gd name="connsiteY80" fmla="*/ 1221043 h 1684262"/>
              <a:gd name="connsiteX81" fmla="*/ 911203 w 1206260"/>
              <a:gd name="connsiteY81" fmla="*/ 1022890 h 1684262"/>
              <a:gd name="connsiteX82" fmla="*/ 1193429 w 1206260"/>
              <a:gd name="connsiteY82" fmla="*/ 899446 h 1684262"/>
              <a:gd name="connsiteX83" fmla="*/ 759089 w 1206260"/>
              <a:gd name="connsiteY83" fmla="*/ 61246 h 1684262"/>
              <a:gd name="connsiteX84" fmla="*/ 720989 w 1206260"/>
              <a:gd name="connsiteY84" fmla="*/ 145828 h 1684262"/>
              <a:gd name="connsiteX85" fmla="*/ 759089 w 1206260"/>
              <a:gd name="connsiteY85" fmla="*/ 61436 h 1684262"/>
              <a:gd name="connsiteX86" fmla="*/ 759089 w 1206260"/>
              <a:gd name="connsiteY86" fmla="*/ 61246 h 1684262"/>
              <a:gd name="connsiteX87" fmla="*/ 363611 w 1206260"/>
              <a:gd name="connsiteY87" fmla="*/ 545783 h 1684262"/>
              <a:gd name="connsiteX88" fmla="*/ 348275 w 1206260"/>
              <a:gd name="connsiteY88" fmla="*/ 553498 h 1684262"/>
              <a:gd name="connsiteX89" fmla="*/ 363611 w 1206260"/>
              <a:gd name="connsiteY89" fmla="*/ 545783 h 1684262"/>
              <a:gd name="connsiteX90" fmla="*/ 232451 w 1206260"/>
              <a:gd name="connsiteY90" fmla="*/ 523113 h 1684262"/>
              <a:gd name="connsiteX91" fmla="*/ 254694 w 1206260"/>
              <a:gd name="connsiteY91" fmla="*/ 664096 h 1684262"/>
              <a:gd name="connsiteX92" fmla="*/ 232451 w 1206260"/>
              <a:gd name="connsiteY92" fmla="*/ 523113 h 1684262"/>
              <a:gd name="connsiteX93" fmla="*/ 340084 w 1206260"/>
              <a:gd name="connsiteY93" fmla="*/ 692277 h 1684262"/>
              <a:gd name="connsiteX94" fmla="*/ 470767 w 1206260"/>
              <a:gd name="connsiteY94" fmla="*/ 684562 h 1684262"/>
              <a:gd name="connsiteX95" fmla="*/ 340084 w 1206260"/>
              <a:gd name="connsiteY95" fmla="*/ 691896 h 1684262"/>
              <a:gd name="connsiteX96" fmla="*/ 340084 w 1206260"/>
              <a:gd name="connsiteY96" fmla="*/ 692277 h 1684262"/>
              <a:gd name="connsiteX97" fmla="*/ 382375 w 1206260"/>
              <a:gd name="connsiteY97" fmla="*/ 615410 h 1684262"/>
              <a:gd name="connsiteX98" fmla="*/ 516868 w 1206260"/>
              <a:gd name="connsiteY98" fmla="*/ 688372 h 1684262"/>
              <a:gd name="connsiteX99" fmla="*/ 382661 w 1206260"/>
              <a:gd name="connsiteY99" fmla="*/ 615029 h 1684262"/>
              <a:gd name="connsiteX100" fmla="*/ 382375 w 1206260"/>
              <a:gd name="connsiteY100" fmla="*/ 615410 h 1684262"/>
              <a:gd name="connsiteX101" fmla="*/ 201400 w 1206260"/>
              <a:gd name="connsiteY101" fmla="*/ 907542 h 1684262"/>
              <a:gd name="connsiteX102" fmla="*/ 163300 w 1206260"/>
              <a:gd name="connsiteY102" fmla="*/ 838295 h 1684262"/>
              <a:gd name="connsiteX103" fmla="*/ 201686 w 1206260"/>
              <a:gd name="connsiteY103" fmla="*/ 907161 h 1684262"/>
              <a:gd name="connsiteX104" fmla="*/ 201400 w 1206260"/>
              <a:gd name="connsiteY104" fmla="*/ 907542 h 1684262"/>
              <a:gd name="connsiteX105" fmla="*/ 97811 w 1206260"/>
              <a:gd name="connsiteY105" fmla="*/ 1285557 h 1684262"/>
              <a:gd name="connsiteX106" fmla="*/ 123279 w 1206260"/>
              <a:gd name="connsiteY106" fmla="*/ 1264178 h 1684262"/>
              <a:gd name="connsiteX107" fmla="*/ 231975 w 1206260"/>
              <a:gd name="connsiteY107" fmla="*/ 1341501 h 1684262"/>
              <a:gd name="connsiteX108" fmla="*/ 97811 w 1206260"/>
              <a:gd name="connsiteY108" fmla="*/ 1285557 h 1684262"/>
              <a:gd name="connsiteX109" fmla="*/ 232928 w 1206260"/>
              <a:gd name="connsiteY109" fmla="*/ 1376077 h 1684262"/>
              <a:gd name="connsiteX110" fmla="*/ 279029 w 1206260"/>
              <a:gd name="connsiteY110" fmla="*/ 1379887 h 1684262"/>
              <a:gd name="connsiteX111" fmla="*/ 232451 w 1206260"/>
              <a:gd name="connsiteY111" fmla="*/ 1376077 h 1684262"/>
              <a:gd name="connsiteX112" fmla="*/ 232928 w 1206260"/>
              <a:gd name="connsiteY112" fmla="*/ 1376077 h 1684262"/>
              <a:gd name="connsiteX113" fmla="*/ 856244 w 1206260"/>
              <a:gd name="connsiteY113" fmla="*/ 715613 h 1684262"/>
              <a:gd name="connsiteX114" fmla="*/ 817635 w 1206260"/>
              <a:gd name="connsiteY114" fmla="*/ 708913 h 1684262"/>
              <a:gd name="connsiteX115" fmla="*/ 721084 w 1206260"/>
              <a:gd name="connsiteY115" fmla="*/ 657225 h 1684262"/>
              <a:gd name="connsiteX116" fmla="*/ 855767 w 1206260"/>
              <a:gd name="connsiteY116" fmla="*/ 715613 h 1684262"/>
              <a:gd name="connsiteX117" fmla="*/ 856244 w 1206260"/>
              <a:gd name="connsiteY117" fmla="*/ 715613 h 1684262"/>
              <a:gd name="connsiteX118" fmla="*/ 663458 w 1206260"/>
              <a:gd name="connsiteY118" fmla="*/ 722662 h 1684262"/>
              <a:gd name="connsiteX119" fmla="*/ 644408 w 1206260"/>
              <a:gd name="connsiteY119" fmla="*/ 807149 h 1684262"/>
              <a:gd name="connsiteX120" fmla="*/ 662981 w 1206260"/>
              <a:gd name="connsiteY120" fmla="*/ 723138 h 1684262"/>
              <a:gd name="connsiteX121" fmla="*/ 663458 w 1206260"/>
              <a:gd name="connsiteY121" fmla="*/ 722662 h 1684262"/>
              <a:gd name="connsiteX122" fmla="*/ 628882 w 1206260"/>
              <a:gd name="connsiteY122" fmla="*/ 753332 h 1684262"/>
              <a:gd name="connsiteX123" fmla="*/ 655742 w 1206260"/>
              <a:gd name="connsiteY123" fmla="*/ 726472 h 1684262"/>
              <a:gd name="connsiteX124" fmla="*/ 628406 w 1206260"/>
              <a:gd name="connsiteY124" fmla="*/ 753332 h 1684262"/>
              <a:gd name="connsiteX125" fmla="*/ 628882 w 1206260"/>
              <a:gd name="connsiteY125" fmla="*/ 753332 h 1684262"/>
              <a:gd name="connsiteX126" fmla="*/ 771090 w 1206260"/>
              <a:gd name="connsiteY126" fmla="*/ 757237 h 1684262"/>
              <a:gd name="connsiteX127" fmla="*/ 690318 w 1206260"/>
              <a:gd name="connsiteY127" fmla="*/ 822579 h 1684262"/>
              <a:gd name="connsiteX128" fmla="*/ 770614 w 1206260"/>
              <a:gd name="connsiteY128" fmla="*/ 757237 h 1684262"/>
              <a:gd name="connsiteX129" fmla="*/ 771090 w 1206260"/>
              <a:gd name="connsiteY129" fmla="*/ 757237 h 1684262"/>
              <a:gd name="connsiteX130" fmla="*/ 759565 w 1206260"/>
              <a:gd name="connsiteY130" fmla="*/ 538162 h 1684262"/>
              <a:gd name="connsiteX131" fmla="*/ 851767 w 1206260"/>
              <a:gd name="connsiteY131" fmla="*/ 480536 h 1684262"/>
              <a:gd name="connsiteX132" fmla="*/ 759089 w 1206260"/>
              <a:gd name="connsiteY132" fmla="*/ 538067 h 1684262"/>
              <a:gd name="connsiteX133" fmla="*/ 759565 w 1206260"/>
              <a:gd name="connsiteY133" fmla="*/ 538162 h 1684262"/>
              <a:gd name="connsiteX134" fmla="*/ 877961 w 1206260"/>
              <a:gd name="connsiteY134" fmla="*/ 342138 h 1684262"/>
              <a:gd name="connsiteX135" fmla="*/ 812619 w 1206260"/>
              <a:gd name="connsiteY135" fmla="*/ 442055 h 1684262"/>
              <a:gd name="connsiteX136" fmla="*/ 877961 w 1206260"/>
              <a:gd name="connsiteY136" fmla="*/ 342138 h 1684262"/>
              <a:gd name="connsiteX137" fmla="*/ 681841 w 1206260"/>
              <a:gd name="connsiteY137" fmla="*/ 323088 h 1684262"/>
              <a:gd name="connsiteX138" fmla="*/ 758803 w 1206260"/>
              <a:gd name="connsiteY138" fmla="*/ 430816 h 1684262"/>
              <a:gd name="connsiteX139" fmla="*/ 643455 w 1206260"/>
              <a:gd name="connsiteY139" fmla="*/ 396145 h 1684262"/>
              <a:gd name="connsiteX140" fmla="*/ 639550 w 1206260"/>
              <a:gd name="connsiteY140" fmla="*/ 438436 h 1684262"/>
              <a:gd name="connsiteX141" fmla="*/ 682127 w 1206260"/>
              <a:gd name="connsiteY141" fmla="*/ 323088 h 1684262"/>
              <a:gd name="connsiteX142" fmla="*/ 681841 w 1206260"/>
              <a:gd name="connsiteY142" fmla="*/ 323088 h 1684262"/>
              <a:gd name="connsiteX143" fmla="*/ 351323 w 1206260"/>
              <a:gd name="connsiteY143" fmla="*/ 219361 h 1684262"/>
              <a:gd name="connsiteX144" fmla="*/ 383994 w 1206260"/>
              <a:gd name="connsiteY144" fmla="*/ 183070 h 1684262"/>
              <a:gd name="connsiteX145" fmla="*/ 403711 w 1206260"/>
              <a:gd name="connsiteY145" fmla="*/ 175069 h 1684262"/>
              <a:gd name="connsiteX146" fmla="*/ 411331 w 1206260"/>
              <a:gd name="connsiteY146" fmla="*/ 176117 h 1684262"/>
              <a:gd name="connsiteX147" fmla="*/ 569351 w 1206260"/>
              <a:gd name="connsiteY147" fmla="*/ 242792 h 1684262"/>
              <a:gd name="connsiteX148" fmla="*/ 569922 w 1206260"/>
              <a:gd name="connsiteY148" fmla="*/ 242792 h 1684262"/>
              <a:gd name="connsiteX149" fmla="*/ 558873 w 1206260"/>
              <a:gd name="connsiteY149" fmla="*/ 299942 h 1684262"/>
              <a:gd name="connsiteX150" fmla="*/ 351609 w 1206260"/>
              <a:gd name="connsiteY150" fmla="*/ 219075 h 1684262"/>
              <a:gd name="connsiteX151" fmla="*/ 351323 w 1206260"/>
              <a:gd name="connsiteY151" fmla="*/ 219361 h 1684262"/>
              <a:gd name="connsiteX152" fmla="*/ 470767 w 1206260"/>
              <a:gd name="connsiteY152" fmla="*/ 361188 h 1684262"/>
              <a:gd name="connsiteX153" fmla="*/ 566874 w 1206260"/>
              <a:gd name="connsiteY153" fmla="*/ 503396 h 1684262"/>
              <a:gd name="connsiteX154" fmla="*/ 470767 w 1206260"/>
              <a:gd name="connsiteY154" fmla="*/ 361188 h 1684262"/>
              <a:gd name="connsiteX155" fmla="*/ 632216 w 1206260"/>
              <a:gd name="connsiteY155" fmla="*/ 453485 h 1684262"/>
              <a:gd name="connsiteX156" fmla="*/ 699367 w 1206260"/>
              <a:gd name="connsiteY156" fmla="*/ 515112 h 1684262"/>
              <a:gd name="connsiteX157" fmla="*/ 759089 w 1206260"/>
              <a:gd name="connsiteY157" fmla="*/ 438055 h 1684262"/>
              <a:gd name="connsiteX158" fmla="*/ 678317 w 1206260"/>
              <a:gd name="connsiteY158" fmla="*/ 611029 h 1684262"/>
              <a:gd name="connsiteX159" fmla="*/ 640217 w 1206260"/>
              <a:gd name="connsiteY159" fmla="*/ 587978 h 1684262"/>
              <a:gd name="connsiteX160" fmla="*/ 632216 w 1206260"/>
              <a:gd name="connsiteY160" fmla="*/ 453581 h 1684262"/>
              <a:gd name="connsiteX161" fmla="*/ 632216 w 1206260"/>
              <a:gd name="connsiteY161" fmla="*/ 453485 h 1684262"/>
              <a:gd name="connsiteX162" fmla="*/ 686032 w 1206260"/>
              <a:gd name="connsiteY162" fmla="*/ 837819 h 1684262"/>
              <a:gd name="connsiteX163" fmla="*/ 628310 w 1206260"/>
              <a:gd name="connsiteY163" fmla="*/ 930116 h 1684262"/>
              <a:gd name="connsiteX164" fmla="*/ 686032 w 1206260"/>
              <a:gd name="connsiteY164" fmla="*/ 837914 h 1684262"/>
              <a:gd name="connsiteX165" fmla="*/ 686032 w 1206260"/>
              <a:gd name="connsiteY165" fmla="*/ 837819 h 1684262"/>
              <a:gd name="connsiteX166" fmla="*/ 743658 w 1206260"/>
              <a:gd name="connsiteY166" fmla="*/ 1291400 h 1684262"/>
              <a:gd name="connsiteX167" fmla="*/ 547634 w 1206260"/>
              <a:gd name="connsiteY167" fmla="*/ 1206818 h 1684262"/>
              <a:gd name="connsiteX168" fmla="*/ 573446 w 1206260"/>
              <a:gd name="connsiteY168" fmla="*/ 1222439 h 1684262"/>
              <a:gd name="connsiteX169" fmla="*/ 603450 w 1206260"/>
              <a:gd name="connsiteY169" fmla="*/ 1227487 h 1684262"/>
              <a:gd name="connsiteX170" fmla="*/ 743658 w 1206260"/>
              <a:gd name="connsiteY170" fmla="*/ 1291495 h 1684262"/>
              <a:gd name="connsiteX171" fmla="*/ 743658 w 1206260"/>
              <a:gd name="connsiteY171" fmla="*/ 1291400 h 1684262"/>
              <a:gd name="connsiteX172" fmla="*/ 578399 w 1206260"/>
              <a:gd name="connsiteY172" fmla="*/ 945452 h 1684262"/>
              <a:gd name="connsiteX173" fmla="*/ 689842 w 1206260"/>
              <a:gd name="connsiteY173" fmla="*/ 1122236 h 1684262"/>
              <a:gd name="connsiteX174" fmla="*/ 578399 w 1206260"/>
              <a:gd name="connsiteY174" fmla="*/ 945547 h 1684262"/>
              <a:gd name="connsiteX175" fmla="*/ 578399 w 1206260"/>
              <a:gd name="connsiteY175" fmla="*/ 945452 h 1684262"/>
              <a:gd name="connsiteX176" fmla="*/ 351609 w 1206260"/>
              <a:gd name="connsiteY176" fmla="*/ 1045464 h 1684262"/>
              <a:gd name="connsiteX177" fmla="*/ 382375 w 1206260"/>
              <a:gd name="connsiteY177" fmla="*/ 887825 h 1684262"/>
              <a:gd name="connsiteX178" fmla="*/ 351609 w 1206260"/>
              <a:gd name="connsiteY178" fmla="*/ 1045559 h 1684262"/>
              <a:gd name="connsiteX179" fmla="*/ 351609 w 1206260"/>
              <a:gd name="connsiteY179" fmla="*/ 1045464 h 1684262"/>
              <a:gd name="connsiteX180" fmla="*/ 420761 w 1206260"/>
              <a:gd name="connsiteY180" fmla="*/ 1018413 h 1684262"/>
              <a:gd name="connsiteX181" fmla="*/ 605260 w 1206260"/>
              <a:gd name="connsiteY181" fmla="*/ 1180338 h 1684262"/>
              <a:gd name="connsiteX182" fmla="*/ 420761 w 1206260"/>
              <a:gd name="connsiteY182" fmla="*/ 1018413 h 1684262"/>
              <a:gd name="connsiteX183" fmla="*/ 366944 w 1206260"/>
              <a:gd name="connsiteY183" fmla="*/ 1414272 h 1684262"/>
              <a:gd name="connsiteX184" fmla="*/ 597640 w 1206260"/>
              <a:gd name="connsiteY184" fmla="*/ 1460468 h 1684262"/>
              <a:gd name="connsiteX185" fmla="*/ 366944 w 1206260"/>
              <a:gd name="connsiteY185" fmla="*/ 1414463 h 1684262"/>
              <a:gd name="connsiteX186" fmla="*/ 366944 w 1206260"/>
              <a:gd name="connsiteY186" fmla="*/ 1414272 h 1684262"/>
              <a:gd name="connsiteX187" fmla="*/ 536108 w 1206260"/>
              <a:gd name="connsiteY187" fmla="*/ 1644968 h 1684262"/>
              <a:gd name="connsiteX188" fmla="*/ 498008 w 1206260"/>
              <a:gd name="connsiteY188" fmla="*/ 1625918 h 1684262"/>
              <a:gd name="connsiteX189" fmla="*/ 471148 w 1206260"/>
              <a:gd name="connsiteY189" fmla="*/ 1618202 h 1684262"/>
              <a:gd name="connsiteX190" fmla="*/ 471148 w 1206260"/>
              <a:gd name="connsiteY190" fmla="*/ 1664399 h 1684262"/>
              <a:gd name="connsiteX191" fmla="*/ 401901 w 1206260"/>
              <a:gd name="connsiteY191" fmla="*/ 1579817 h 1684262"/>
              <a:gd name="connsiteX192" fmla="*/ 536108 w 1206260"/>
              <a:gd name="connsiteY192" fmla="*/ 1645158 h 1684262"/>
              <a:gd name="connsiteX193" fmla="*/ 536108 w 1206260"/>
              <a:gd name="connsiteY193" fmla="*/ 1644968 h 1684262"/>
              <a:gd name="connsiteX194" fmla="*/ 616785 w 1206260"/>
              <a:gd name="connsiteY194" fmla="*/ 1564196 h 1684262"/>
              <a:gd name="connsiteX195" fmla="*/ 555349 w 1206260"/>
              <a:gd name="connsiteY195" fmla="*/ 1541145 h 1684262"/>
              <a:gd name="connsiteX196" fmla="*/ 638597 w 1206260"/>
              <a:gd name="connsiteY196" fmla="*/ 1493520 h 1684262"/>
              <a:gd name="connsiteX197" fmla="*/ 739848 w 1206260"/>
              <a:gd name="connsiteY197" fmla="*/ 1525715 h 1684262"/>
              <a:gd name="connsiteX198" fmla="*/ 616785 w 1206260"/>
              <a:gd name="connsiteY198" fmla="*/ 1564386 h 1684262"/>
              <a:gd name="connsiteX199" fmla="*/ 616785 w 1206260"/>
              <a:gd name="connsiteY199" fmla="*/ 1564196 h 1684262"/>
              <a:gd name="connsiteX200" fmla="*/ 752231 w 1206260"/>
              <a:gd name="connsiteY200" fmla="*/ 1664779 h 1684262"/>
              <a:gd name="connsiteX201" fmla="*/ 739658 w 1206260"/>
              <a:gd name="connsiteY201" fmla="*/ 1664779 h 1684262"/>
              <a:gd name="connsiteX202" fmla="*/ 731180 w 1206260"/>
              <a:gd name="connsiteY202" fmla="*/ 1664779 h 1684262"/>
              <a:gd name="connsiteX203" fmla="*/ 727561 w 1206260"/>
              <a:gd name="connsiteY203" fmla="*/ 1664779 h 1684262"/>
              <a:gd name="connsiteX204" fmla="*/ 713750 w 1206260"/>
              <a:gd name="connsiteY204" fmla="*/ 1666780 h 1684262"/>
              <a:gd name="connsiteX205" fmla="*/ 704225 w 1206260"/>
              <a:gd name="connsiteY205" fmla="*/ 1665256 h 1684262"/>
              <a:gd name="connsiteX206" fmla="*/ 705558 w 1206260"/>
              <a:gd name="connsiteY206" fmla="*/ 1667733 h 1684262"/>
              <a:gd name="connsiteX207" fmla="*/ 790045 w 1206260"/>
              <a:gd name="connsiteY207" fmla="*/ 1610106 h 1684262"/>
              <a:gd name="connsiteX208" fmla="*/ 752231 w 1206260"/>
              <a:gd name="connsiteY208" fmla="*/ 1664970 h 1684262"/>
              <a:gd name="connsiteX209" fmla="*/ 752231 w 1206260"/>
              <a:gd name="connsiteY209" fmla="*/ 1664779 h 1684262"/>
              <a:gd name="connsiteX210" fmla="*/ 857863 w 1206260"/>
              <a:gd name="connsiteY210" fmla="*/ 1591056 h 1684262"/>
              <a:gd name="connsiteX211" fmla="*/ 838813 w 1206260"/>
              <a:gd name="connsiteY211" fmla="*/ 1568958 h 1684262"/>
              <a:gd name="connsiteX212" fmla="*/ 836146 w 1206260"/>
              <a:gd name="connsiteY212" fmla="*/ 1564291 h 1684262"/>
              <a:gd name="connsiteX213" fmla="*/ 955179 w 1206260"/>
              <a:gd name="connsiteY213" fmla="*/ 1500720 h 1684262"/>
              <a:gd name="connsiteX214" fmla="*/ 1066493 w 1206260"/>
              <a:gd name="connsiteY214" fmla="*/ 1492065 h 1684262"/>
              <a:gd name="connsiteX215" fmla="*/ 857863 w 1206260"/>
              <a:gd name="connsiteY215" fmla="*/ 1591247 h 1684262"/>
              <a:gd name="connsiteX216" fmla="*/ 857863 w 1206260"/>
              <a:gd name="connsiteY216" fmla="*/ 1591056 h 1684262"/>
              <a:gd name="connsiteX217" fmla="*/ 1054979 w 1206260"/>
              <a:gd name="connsiteY217" fmla="*/ 1445037 h 1684262"/>
              <a:gd name="connsiteX218" fmla="*/ 916632 w 1206260"/>
              <a:gd name="connsiteY218" fmla="*/ 1468184 h 1684262"/>
              <a:gd name="connsiteX219" fmla="*/ 1028170 w 1206260"/>
              <a:gd name="connsiteY219" fmla="*/ 1445228 h 1684262"/>
              <a:gd name="connsiteX220" fmla="*/ 1054979 w 1206260"/>
              <a:gd name="connsiteY220" fmla="*/ 1445037 h 1684262"/>
              <a:gd name="connsiteX221" fmla="*/ 862816 w 1206260"/>
              <a:gd name="connsiteY221" fmla="*/ 1410462 h 1684262"/>
              <a:gd name="connsiteX222" fmla="*/ 647551 w 1206260"/>
              <a:gd name="connsiteY222" fmla="*/ 1448562 h 1684262"/>
              <a:gd name="connsiteX223" fmla="*/ 862816 w 1206260"/>
              <a:gd name="connsiteY223" fmla="*/ 1410653 h 1684262"/>
              <a:gd name="connsiteX224" fmla="*/ 862816 w 1206260"/>
              <a:gd name="connsiteY224" fmla="*/ 1410462 h 1684262"/>
              <a:gd name="connsiteX225" fmla="*/ 689842 w 1206260"/>
              <a:gd name="connsiteY225" fmla="*/ 1391412 h 1684262"/>
              <a:gd name="connsiteX226" fmla="*/ 924347 w 1206260"/>
              <a:gd name="connsiteY226" fmla="*/ 1306830 h 1684262"/>
              <a:gd name="connsiteX227" fmla="*/ 689842 w 1206260"/>
              <a:gd name="connsiteY227" fmla="*/ 1391412 h 1684262"/>
              <a:gd name="connsiteX228" fmla="*/ 1162663 w 1206260"/>
              <a:gd name="connsiteY228" fmla="*/ 1057085 h 1684262"/>
              <a:gd name="connsiteX229" fmla="*/ 1148756 w 1206260"/>
              <a:gd name="connsiteY229" fmla="*/ 1134428 h 1684262"/>
              <a:gd name="connsiteX230" fmla="*/ 1066841 w 1206260"/>
              <a:gd name="connsiteY230" fmla="*/ 1139762 h 1684262"/>
              <a:gd name="connsiteX231" fmla="*/ 1035790 w 1206260"/>
              <a:gd name="connsiteY231" fmla="*/ 1087755 h 1684262"/>
              <a:gd name="connsiteX232" fmla="*/ 1162663 w 1206260"/>
              <a:gd name="connsiteY232" fmla="*/ 1057085 h 1684262"/>
              <a:gd name="connsiteX233" fmla="*/ 987913 w 1206260"/>
              <a:gd name="connsiteY233" fmla="*/ 1181170 h 1684262"/>
              <a:gd name="connsiteX234" fmla="*/ 958923 w 1206260"/>
              <a:gd name="connsiteY234" fmla="*/ 1264444 h 1684262"/>
              <a:gd name="connsiteX235" fmla="*/ 905107 w 1206260"/>
              <a:gd name="connsiteY235" fmla="*/ 1118330 h 1684262"/>
              <a:gd name="connsiteX236" fmla="*/ 987913 w 1206260"/>
              <a:gd name="connsiteY236"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311699 w 1206260"/>
              <a:gd name="connsiteY48" fmla="*/ 1248728 h 1684262"/>
              <a:gd name="connsiteX49" fmla="*/ 283886 w 1206260"/>
              <a:gd name="connsiteY49" fmla="*/ 1268063 h 1684262"/>
              <a:gd name="connsiteX50" fmla="*/ 284934 w 1206260"/>
              <a:gd name="connsiteY50" fmla="*/ 1275207 h 1684262"/>
              <a:gd name="connsiteX51" fmla="*/ 395615 w 1206260"/>
              <a:gd name="connsiteY51" fmla="*/ 1319117 h 1684262"/>
              <a:gd name="connsiteX52" fmla="*/ 257026 w 1206260"/>
              <a:gd name="connsiteY52" fmla="*/ 1309592 h 1684262"/>
              <a:gd name="connsiteX53" fmla="*/ 257026 w 1206260"/>
              <a:gd name="connsiteY53" fmla="*/ 1309592 h 1684262"/>
              <a:gd name="connsiteX54" fmla="*/ 248263 w 1206260"/>
              <a:gd name="connsiteY54" fmla="*/ 1308259 h 1684262"/>
              <a:gd name="connsiteX55" fmla="*/ 247691 w 1206260"/>
              <a:gd name="connsiteY55" fmla="*/ 1308735 h 1684262"/>
              <a:gd name="connsiteX56" fmla="*/ 229880 w 1206260"/>
              <a:gd name="connsiteY56" fmla="*/ 1312259 h 1684262"/>
              <a:gd name="connsiteX57" fmla="*/ 146155 w 1206260"/>
              <a:gd name="connsiteY57" fmla="*/ 1230344 h 1684262"/>
              <a:gd name="connsiteX58" fmla="*/ 115389 w 1206260"/>
              <a:gd name="connsiteY58" fmla="*/ 1430369 h 1684262"/>
              <a:gd name="connsiteX59" fmla="*/ 349799 w 1206260"/>
              <a:gd name="connsiteY59" fmla="*/ 1480280 h 1684262"/>
              <a:gd name="connsiteX60" fmla="*/ 299507 w 1206260"/>
              <a:gd name="connsiteY60" fmla="*/ 1464659 h 1684262"/>
              <a:gd name="connsiteX61" fmla="*/ 321034 w 1206260"/>
              <a:gd name="connsiteY61" fmla="*/ 1477042 h 1684262"/>
              <a:gd name="connsiteX62" fmla="*/ 330559 w 1206260"/>
              <a:gd name="connsiteY62" fmla="*/ 1484376 h 1684262"/>
              <a:gd name="connsiteX63" fmla="*/ 388280 w 1206260"/>
              <a:gd name="connsiteY63" fmla="*/ 1545717 h 1684262"/>
              <a:gd name="connsiteX64" fmla="*/ 348847 w 1206260"/>
              <a:gd name="connsiteY64" fmla="*/ 1542479 h 1684262"/>
              <a:gd name="connsiteX65" fmla="*/ 255883 w 1206260"/>
              <a:gd name="connsiteY65" fmla="*/ 1502664 h 1684262"/>
              <a:gd name="connsiteX66" fmla="*/ 255883 w 1206260"/>
              <a:gd name="connsiteY66" fmla="*/ 1502664 h 1684262"/>
              <a:gd name="connsiteX67" fmla="*/ 239976 w 1206260"/>
              <a:gd name="connsiteY67" fmla="*/ 1484281 h 1684262"/>
              <a:gd name="connsiteX68" fmla="*/ 203495 w 1206260"/>
              <a:gd name="connsiteY68" fmla="*/ 1484281 h 1684262"/>
              <a:gd name="connsiteX69" fmla="*/ 187303 w 1206260"/>
              <a:gd name="connsiteY69" fmla="*/ 1499140 h 1684262"/>
              <a:gd name="connsiteX70" fmla="*/ 490674 w 1206260"/>
              <a:gd name="connsiteY70" fmla="*/ 1673352 h 1684262"/>
              <a:gd name="connsiteX71" fmla="*/ 757374 w 1206260"/>
              <a:gd name="connsiteY71" fmla="*/ 1682401 h 1684262"/>
              <a:gd name="connsiteX72" fmla="*/ 988070 w 1206260"/>
              <a:gd name="connsiteY72" fmla="*/ 1594485 h 1684262"/>
              <a:gd name="connsiteX73" fmla="*/ 1152566 w 1206260"/>
              <a:gd name="connsiteY73" fmla="*/ 1394460 h 1684262"/>
              <a:gd name="connsiteX74" fmla="*/ 918822 w 1206260"/>
              <a:gd name="connsiteY74" fmla="*/ 1363507 h 1684262"/>
              <a:gd name="connsiteX75" fmla="*/ 802904 w 1206260"/>
              <a:gd name="connsiteY75" fmla="*/ 1350454 h 1684262"/>
              <a:gd name="connsiteX76" fmla="*/ 841956 w 1206260"/>
              <a:gd name="connsiteY76" fmla="*/ 1326547 h 1684262"/>
              <a:gd name="connsiteX77" fmla="*/ 1018286 w 1206260"/>
              <a:gd name="connsiteY77" fmla="*/ 1315425 h 1684262"/>
              <a:gd name="connsiteX78" fmla="*/ 980354 w 1206260"/>
              <a:gd name="connsiteY78" fmla="*/ 1268921 h 1684262"/>
              <a:gd name="connsiteX79" fmla="*/ 1091488 w 1206260"/>
              <a:gd name="connsiteY79" fmla="*/ 1221043 h 1684262"/>
              <a:gd name="connsiteX80" fmla="*/ 911203 w 1206260"/>
              <a:gd name="connsiteY80" fmla="*/ 1022890 h 1684262"/>
              <a:gd name="connsiteX81" fmla="*/ 1193429 w 1206260"/>
              <a:gd name="connsiteY81" fmla="*/ 899446 h 1684262"/>
              <a:gd name="connsiteX82" fmla="*/ 759089 w 1206260"/>
              <a:gd name="connsiteY82" fmla="*/ 61246 h 1684262"/>
              <a:gd name="connsiteX83" fmla="*/ 720989 w 1206260"/>
              <a:gd name="connsiteY83" fmla="*/ 145828 h 1684262"/>
              <a:gd name="connsiteX84" fmla="*/ 759089 w 1206260"/>
              <a:gd name="connsiteY84" fmla="*/ 61436 h 1684262"/>
              <a:gd name="connsiteX85" fmla="*/ 759089 w 1206260"/>
              <a:gd name="connsiteY85" fmla="*/ 61246 h 1684262"/>
              <a:gd name="connsiteX86" fmla="*/ 363611 w 1206260"/>
              <a:gd name="connsiteY86" fmla="*/ 545783 h 1684262"/>
              <a:gd name="connsiteX87" fmla="*/ 348275 w 1206260"/>
              <a:gd name="connsiteY87" fmla="*/ 553498 h 1684262"/>
              <a:gd name="connsiteX88" fmla="*/ 363611 w 1206260"/>
              <a:gd name="connsiteY88" fmla="*/ 545783 h 1684262"/>
              <a:gd name="connsiteX89" fmla="*/ 232451 w 1206260"/>
              <a:gd name="connsiteY89" fmla="*/ 523113 h 1684262"/>
              <a:gd name="connsiteX90" fmla="*/ 254694 w 1206260"/>
              <a:gd name="connsiteY90" fmla="*/ 664096 h 1684262"/>
              <a:gd name="connsiteX91" fmla="*/ 232451 w 1206260"/>
              <a:gd name="connsiteY91" fmla="*/ 523113 h 1684262"/>
              <a:gd name="connsiteX92" fmla="*/ 340084 w 1206260"/>
              <a:gd name="connsiteY92" fmla="*/ 692277 h 1684262"/>
              <a:gd name="connsiteX93" fmla="*/ 470767 w 1206260"/>
              <a:gd name="connsiteY93" fmla="*/ 684562 h 1684262"/>
              <a:gd name="connsiteX94" fmla="*/ 340084 w 1206260"/>
              <a:gd name="connsiteY94" fmla="*/ 691896 h 1684262"/>
              <a:gd name="connsiteX95" fmla="*/ 340084 w 1206260"/>
              <a:gd name="connsiteY95" fmla="*/ 692277 h 1684262"/>
              <a:gd name="connsiteX96" fmla="*/ 382375 w 1206260"/>
              <a:gd name="connsiteY96" fmla="*/ 615410 h 1684262"/>
              <a:gd name="connsiteX97" fmla="*/ 516868 w 1206260"/>
              <a:gd name="connsiteY97" fmla="*/ 688372 h 1684262"/>
              <a:gd name="connsiteX98" fmla="*/ 382661 w 1206260"/>
              <a:gd name="connsiteY98" fmla="*/ 615029 h 1684262"/>
              <a:gd name="connsiteX99" fmla="*/ 382375 w 1206260"/>
              <a:gd name="connsiteY99" fmla="*/ 615410 h 1684262"/>
              <a:gd name="connsiteX100" fmla="*/ 201400 w 1206260"/>
              <a:gd name="connsiteY100" fmla="*/ 907542 h 1684262"/>
              <a:gd name="connsiteX101" fmla="*/ 163300 w 1206260"/>
              <a:gd name="connsiteY101" fmla="*/ 838295 h 1684262"/>
              <a:gd name="connsiteX102" fmla="*/ 201686 w 1206260"/>
              <a:gd name="connsiteY102" fmla="*/ 907161 h 1684262"/>
              <a:gd name="connsiteX103" fmla="*/ 201400 w 1206260"/>
              <a:gd name="connsiteY103" fmla="*/ 907542 h 1684262"/>
              <a:gd name="connsiteX104" fmla="*/ 97811 w 1206260"/>
              <a:gd name="connsiteY104" fmla="*/ 1285557 h 1684262"/>
              <a:gd name="connsiteX105" fmla="*/ 123279 w 1206260"/>
              <a:gd name="connsiteY105" fmla="*/ 1264178 h 1684262"/>
              <a:gd name="connsiteX106" fmla="*/ 231975 w 1206260"/>
              <a:gd name="connsiteY106" fmla="*/ 1341501 h 1684262"/>
              <a:gd name="connsiteX107" fmla="*/ 97811 w 1206260"/>
              <a:gd name="connsiteY107" fmla="*/ 1285557 h 1684262"/>
              <a:gd name="connsiteX108" fmla="*/ 232928 w 1206260"/>
              <a:gd name="connsiteY108" fmla="*/ 1376077 h 1684262"/>
              <a:gd name="connsiteX109" fmla="*/ 279029 w 1206260"/>
              <a:gd name="connsiteY109" fmla="*/ 1379887 h 1684262"/>
              <a:gd name="connsiteX110" fmla="*/ 232451 w 1206260"/>
              <a:gd name="connsiteY110" fmla="*/ 1376077 h 1684262"/>
              <a:gd name="connsiteX111" fmla="*/ 232928 w 1206260"/>
              <a:gd name="connsiteY111" fmla="*/ 1376077 h 1684262"/>
              <a:gd name="connsiteX112" fmla="*/ 856244 w 1206260"/>
              <a:gd name="connsiteY112" fmla="*/ 715613 h 1684262"/>
              <a:gd name="connsiteX113" fmla="*/ 817635 w 1206260"/>
              <a:gd name="connsiteY113" fmla="*/ 708913 h 1684262"/>
              <a:gd name="connsiteX114" fmla="*/ 721084 w 1206260"/>
              <a:gd name="connsiteY114" fmla="*/ 657225 h 1684262"/>
              <a:gd name="connsiteX115" fmla="*/ 855767 w 1206260"/>
              <a:gd name="connsiteY115" fmla="*/ 715613 h 1684262"/>
              <a:gd name="connsiteX116" fmla="*/ 856244 w 1206260"/>
              <a:gd name="connsiteY116" fmla="*/ 715613 h 1684262"/>
              <a:gd name="connsiteX117" fmla="*/ 663458 w 1206260"/>
              <a:gd name="connsiteY117" fmla="*/ 722662 h 1684262"/>
              <a:gd name="connsiteX118" fmla="*/ 644408 w 1206260"/>
              <a:gd name="connsiteY118" fmla="*/ 807149 h 1684262"/>
              <a:gd name="connsiteX119" fmla="*/ 662981 w 1206260"/>
              <a:gd name="connsiteY119" fmla="*/ 723138 h 1684262"/>
              <a:gd name="connsiteX120" fmla="*/ 663458 w 1206260"/>
              <a:gd name="connsiteY120" fmla="*/ 722662 h 1684262"/>
              <a:gd name="connsiteX121" fmla="*/ 628882 w 1206260"/>
              <a:gd name="connsiteY121" fmla="*/ 753332 h 1684262"/>
              <a:gd name="connsiteX122" fmla="*/ 655742 w 1206260"/>
              <a:gd name="connsiteY122" fmla="*/ 726472 h 1684262"/>
              <a:gd name="connsiteX123" fmla="*/ 628406 w 1206260"/>
              <a:gd name="connsiteY123" fmla="*/ 753332 h 1684262"/>
              <a:gd name="connsiteX124" fmla="*/ 628882 w 1206260"/>
              <a:gd name="connsiteY124" fmla="*/ 753332 h 1684262"/>
              <a:gd name="connsiteX125" fmla="*/ 771090 w 1206260"/>
              <a:gd name="connsiteY125" fmla="*/ 757237 h 1684262"/>
              <a:gd name="connsiteX126" fmla="*/ 690318 w 1206260"/>
              <a:gd name="connsiteY126" fmla="*/ 822579 h 1684262"/>
              <a:gd name="connsiteX127" fmla="*/ 770614 w 1206260"/>
              <a:gd name="connsiteY127" fmla="*/ 757237 h 1684262"/>
              <a:gd name="connsiteX128" fmla="*/ 771090 w 1206260"/>
              <a:gd name="connsiteY128" fmla="*/ 757237 h 1684262"/>
              <a:gd name="connsiteX129" fmla="*/ 759565 w 1206260"/>
              <a:gd name="connsiteY129" fmla="*/ 538162 h 1684262"/>
              <a:gd name="connsiteX130" fmla="*/ 851767 w 1206260"/>
              <a:gd name="connsiteY130" fmla="*/ 480536 h 1684262"/>
              <a:gd name="connsiteX131" fmla="*/ 759089 w 1206260"/>
              <a:gd name="connsiteY131" fmla="*/ 538067 h 1684262"/>
              <a:gd name="connsiteX132" fmla="*/ 759565 w 1206260"/>
              <a:gd name="connsiteY132" fmla="*/ 538162 h 1684262"/>
              <a:gd name="connsiteX133" fmla="*/ 877961 w 1206260"/>
              <a:gd name="connsiteY133" fmla="*/ 342138 h 1684262"/>
              <a:gd name="connsiteX134" fmla="*/ 812619 w 1206260"/>
              <a:gd name="connsiteY134" fmla="*/ 442055 h 1684262"/>
              <a:gd name="connsiteX135" fmla="*/ 877961 w 1206260"/>
              <a:gd name="connsiteY135" fmla="*/ 342138 h 1684262"/>
              <a:gd name="connsiteX136" fmla="*/ 681841 w 1206260"/>
              <a:gd name="connsiteY136" fmla="*/ 323088 h 1684262"/>
              <a:gd name="connsiteX137" fmla="*/ 758803 w 1206260"/>
              <a:gd name="connsiteY137" fmla="*/ 430816 h 1684262"/>
              <a:gd name="connsiteX138" fmla="*/ 643455 w 1206260"/>
              <a:gd name="connsiteY138" fmla="*/ 396145 h 1684262"/>
              <a:gd name="connsiteX139" fmla="*/ 639550 w 1206260"/>
              <a:gd name="connsiteY139" fmla="*/ 438436 h 1684262"/>
              <a:gd name="connsiteX140" fmla="*/ 682127 w 1206260"/>
              <a:gd name="connsiteY140" fmla="*/ 323088 h 1684262"/>
              <a:gd name="connsiteX141" fmla="*/ 681841 w 1206260"/>
              <a:gd name="connsiteY141" fmla="*/ 323088 h 1684262"/>
              <a:gd name="connsiteX142" fmla="*/ 351323 w 1206260"/>
              <a:gd name="connsiteY142" fmla="*/ 219361 h 1684262"/>
              <a:gd name="connsiteX143" fmla="*/ 383994 w 1206260"/>
              <a:gd name="connsiteY143" fmla="*/ 183070 h 1684262"/>
              <a:gd name="connsiteX144" fmla="*/ 403711 w 1206260"/>
              <a:gd name="connsiteY144" fmla="*/ 175069 h 1684262"/>
              <a:gd name="connsiteX145" fmla="*/ 411331 w 1206260"/>
              <a:gd name="connsiteY145" fmla="*/ 176117 h 1684262"/>
              <a:gd name="connsiteX146" fmla="*/ 569351 w 1206260"/>
              <a:gd name="connsiteY146" fmla="*/ 242792 h 1684262"/>
              <a:gd name="connsiteX147" fmla="*/ 569922 w 1206260"/>
              <a:gd name="connsiteY147" fmla="*/ 242792 h 1684262"/>
              <a:gd name="connsiteX148" fmla="*/ 558873 w 1206260"/>
              <a:gd name="connsiteY148" fmla="*/ 299942 h 1684262"/>
              <a:gd name="connsiteX149" fmla="*/ 351609 w 1206260"/>
              <a:gd name="connsiteY149" fmla="*/ 219075 h 1684262"/>
              <a:gd name="connsiteX150" fmla="*/ 351323 w 1206260"/>
              <a:gd name="connsiteY150" fmla="*/ 219361 h 1684262"/>
              <a:gd name="connsiteX151" fmla="*/ 470767 w 1206260"/>
              <a:gd name="connsiteY151" fmla="*/ 361188 h 1684262"/>
              <a:gd name="connsiteX152" fmla="*/ 566874 w 1206260"/>
              <a:gd name="connsiteY152" fmla="*/ 503396 h 1684262"/>
              <a:gd name="connsiteX153" fmla="*/ 470767 w 1206260"/>
              <a:gd name="connsiteY153" fmla="*/ 361188 h 1684262"/>
              <a:gd name="connsiteX154" fmla="*/ 632216 w 1206260"/>
              <a:gd name="connsiteY154" fmla="*/ 453485 h 1684262"/>
              <a:gd name="connsiteX155" fmla="*/ 699367 w 1206260"/>
              <a:gd name="connsiteY155" fmla="*/ 515112 h 1684262"/>
              <a:gd name="connsiteX156" fmla="*/ 759089 w 1206260"/>
              <a:gd name="connsiteY156" fmla="*/ 438055 h 1684262"/>
              <a:gd name="connsiteX157" fmla="*/ 678317 w 1206260"/>
              <a:gd name="connsiteY157" fmla="*/ 611029 h 1684262"/>
              <a:gd name="connsiteX158" fmla="*/ 640217 w 1206260"/>
              <a:gd name="connsiteY158" fmla="*/ 587978 h 1684262"/>
              <a:gd name="connsiteX159" fmla="*/ 632216 w 1206260"/>
              <a:gd name="connsiteY159" fmla="*/ 453581 h 1684262"/>
              <a:gd name="connsiteX160" fmla="*/ 632216 w 1206260"/>
              <a:gd name="connsiteY160" fmla="*/ 453485 h 1684262"/>
              <a:gd name="connsiteX161" fmla="*/ 686032 w 1206260"/>
              <a:gd name="connsiteY161" fmla="*/ 837819 h 1684262"/>
              <a:gd name="connsiteX162" fmla="*/ 628310 w 1206260"/>
              <a:gd name="connsiteY162" fmla="*/ 930116 h 1684262"/>
              <a:gd name="connsiteX163" fmla="*/ 686032 w 1206260"/>
              <a:gd name="connsiteY163" fmla="*/ 837914 h 1684262"/>
              <a:gd name="connsiteX164" fmla="*/ 686032 w 1206260"/>
              <a:gd name="connsiteY164" fmla="*/ 837819 h 1684262"/>
              <a:gd name="connsiteX165" fmla="*/ 743658 w 1206260"/>
              <a:gd name="connsiteY165" fmla="*/ 1291400 h 1684262"/>
              <a:gd name="connsiteX166" fmla="*/ 547634 w 1206260"/>
              <a:gd name="connsiteY166" fmla="*/ 1206818 h 1684262"/>
              <a:gd name="connsiteX167" fmla="*/ 573446 w 1206260"/>
              <a:gd name="connsiteY167" fmla="*/ 1222439 h 1684262"/>
              <a:gd name="connsiteX168" fmla="*/ 603450 w 1206260"/>
              <a:gd name="connsiteY168" fmla="*/ 1227487 h 1684262"/>
              <a:gd name="connsiteX169" fmla="*/ 743658 w 1206260"/>
              <a:gd name="connsiteY169" fmla="*/ 1291495 h 1684262"/>
              <a:gd name="connsiteX170" fmla="*/ 743658 w 1206260"/>
              <a:gd name="connsiteY170" fmla="*/ 1291400 h 1684262"/>
              <a:gd name="connsiteX171" fmla="*/ 578399 w 1206260"/>
              <a:gd name="connsiteY171" fmla="*/ 945452 h 1684262"/>
              <a:gd name="connsiteX172" fmla="*/ 689842 w 1206260"/>
              <a:gd name="connsiteY172" fmla="*/ 1122236 h 1684262"/>
              <a:gd name="connsiteX173" fmla="*/ 578399 w 1206260"/>
              <a:gd name="connsiteY173" fmla="*/ 945547 h 1684262"/>
              <a:gd name="connsiteX174" fmla="*/ 578399 w 1206260"/>
              <a:gd name="connsiteY174" fmla="*/ 945452 h 1684262"/>
              <a:gd name="connsiteX175" fmla="*/ 351609 w 1206260"/>
              <a:gd name="connsiteY175" fmla="*/ 1045464 h 1684262"/>
              <a:gd name="connsiteX176" fmla="*/ 382375 w 1206260"/>
              <a:gd name="connsiteY176" fmla="*/ 887825 h 1684262"/>
              <a:gd name="connsiteX177" fmla="*/ 351609 w 1206260"/>
              <a:gd name="connsiteY177" fmla="*/ 1045559 h 1684262"/>
              <a:gd name="connsiteX178" fmla="*/ 351609 w 1206260"/>
              <a:gd name="connsiteY178" fmla="*/ 1045464 h 1684262"/>
              <a:gd name="connsiteX179" fmla="*/ 420761 w 1206260"/>
              <a:gd name="connsiteY179" fmla="*/ 1018413 h 1684262"/>
              <a:gd name="connsiteX180" fmla="*/ 605260 w 1206260"/>
              <a:gd name="connsiteY180" fmla="*/ 1180338 h 1684262"/>
              <a:gd name="connsiteX181" fmla="*/ 420761 w 1206260"/>
              <a:gd name="connsiteY181" fmla="*/ 1018413 h 1684262"/>
              <a:gd name="connsiteX182" fmla="*/ 366944 w 1206260"/>
              <a:gd name="connsiteY182" fmla="*/ 1414272 h 1684262"/>
              <a:gd name="connsiteX183" fmla="*/ 597640 w 1206260"/>
              <a:gd name="connsiteY183" fmla="*/ 1460468 h 1684262"/>
              <a:gd name="connsiteX184" fmla="*/ 366944 w 1206260"/>
              <a:gd name="connsiteY184" fmla="*/ 1414463 h 1684262"/>
              <a:gd name="connsiteX185" fmla="*/ 366944 w 1206260"/>
              <a:gd name="connsiteY185" fmla="*/ 1414272 h 1684262"/>
              <a:gd name="connsiteX186" fmla="*/ 536108 w 1206260"/>
              <a:gd name="connsiteY186" fmla="*/ 1644968 h 1684262"/>
              <a:gd name="connsiteX187" fmla="*/ 498008 w 1206260"/>
              <a:gd name="connsiteY187" fmla="*/ 1625918 h 1684262"/>
              <a:gd name="connsiteX188" fmla="*/ 471148 w 1206260"/>
              <a:gd name="connsiteY188" fmla="*/ 1618202 h 1684262"/>
              <a:gd name="connsiteX189" fmla="*/ 471148 w 1206260"/>
              <a:gd name="connsiteY189" fmla="*/ 1664399 h 1684262"/>
              <a:gd name="connsiteX190" fmla="*/ 401901 w 1206260"/>
              <a:gd name="connsiteY190" fmla="*/ 1579817 h 1684262"/>
              <a:gd name="connsiteX191" fmla="*/ 536108 w 1206260"/>
              <a:gd name="connsiteY191" fmla="*/ 1645158 h 1684262"/>
              <a:gd name="connsiteX192" fmla="*/ 536108 w 1206260"/>
              <a:gd name="connsiteY192" fmla="*/ 1644968 h 1684262"/>
              <a:gd name="connsiteX193" fmla="*/ 616785 w 1206260"/>
              <a:gd name="connsiteY193" fmla="*/ 1564196 h 1684262"/>
              <a:gd name="connsiteX194" fmla="*/ 555349 w 1206260"/>
              <a:gd name="connsiteY194" fmla="*/ 1541145 h 1684262"/>
              <a:gd name="connsiteX195" fmla="*/ 638597 w 1206260"/>
              <a:gd name="connsiteY195" fmla="*/ 1493520 h 1684262"/>
              <a:gd name="connsiteX196" fmla="*/ 739848 w 1206260"/>
              <a:gd name="connsiteY196" fmla="*/ 1525715 h 1684262"/>
              <a:gd name="connsiteX197" fmla="*/ 616785 w 1206260"/>
              <a:gd name="connsiteY197" fmla="*/ 1564386 h 1684262"/>
              <a:gd name="connsiteX198" fmla="*/ 616785 w 1206260"/>
              <a:gd name="connsiteY198" fmla="*/ 1564196 h 1684262"/>
              <a:gd name="connsiteX199" fmla="*/ 752231 w 1206260"/>
              <a:gd name="connsiteY199" fmla="*/ 1664779 h 1684262"/>
              <a:gd name="connsiteX200" fmla="*/ 739658 w 1206260"/>
              <a:gd name="connsiteY200" fmla="*/ 1664779 h 1684262"/>
              <a:gd name="connsiteX201" fmla="*/ 731180 w 1206260"/>
              <a:gd name="connsiteY201" fmla="*/ 1664779 h 1684262"/>
              <a:gd name="connsiteX202" fmla="*/ 727561 w 1206260"/>
              <a:gd name="connsiteY202" fmla="*/ 1664779 h 1684262"/>
              <a:gd name="connsiteX203" fmla="*/ 713750 w 1206260"/>
              <a:gd name="connsiteY203" fmla="*/ 1666780 h 1684262"/>
              <a:gd name="connsiteX204" fmla="*/ 704225 w 1206260"/>
              <a:gd name="connsiteY204" fmla="*/ 1665256 h 1684262"/>
              <a:gd name="connsiteX205" fmla="*/ 705558 w 1206260"/>
              <a:gd name="connsiteY205" fmla="*/ 1667733 h 1684262"/>
              <a:gd name="connsiteX206" fmla="*/ 790045 w 1206260"/>
              <a:gd name="connsiteY206" fmla="*/ 1610106 h 1684262"/>
              <a:gd name="connsiteX207" fmla="*/ 752231 w 1206260"/>
              <a:gd name="connsiteY207" fmla="*/ 1664970 h 1684262"/>
              <a:gd name="connsiteX208" fmla="*/ 752231 w 1206260"/>
              <a:gd name="connsiteY208" fmla="*/ 1664779 h 1684262"/>
              <a:gd name="connsiteX209" fmla="*/ 857863 w 1206260"/>
              <a:gd name="connsiteY209" fmla="*/ 1591056 h 1684262"/>
              <a:gd name="connsiteX210" fmla="*/ 838813 w 1206260"/>
              <a:gd name="connsiteY210" fmla="*/ 1568958 h 1684262"/>
              <a:gd name="connsiteX211" fmla="*/ 836146 w 1206260"/>
              <a:gd name="connsiteY211" fmla="*/ 1564291 h 1684262"/>
              <a:gd name="connsiteX212" fmla="*/ 955179 w 1206260"/>
              <a:gd name="connsiteY212" fmla="*/ 1500720 h 1684262"/>
              <a:gd name="connsiteX213" fmla="*/ 1066493 w 1206260"/>
              <a:gd name="connsiteY213" fmla="*/ 1492065 h 1684262"/>
              <a:gd name="connsiteX214" fmla="*/ 857863 w 1206260"/>
              <a:gd name="connsiteY214" fmla="*/ 1591247 h 1684262"/>
              <a:gd name="connsiteX215" fmla="*/ 857863 w 1206260"/>
              <a:gd name="connsiteY215" fmla="*/ 1591056 h 1684262"/>
              <a:gd name="connsiteX216" fmla="*/ 1054979 w 1206260"/>
              <a:gd name="connsiteY216" fmla="*/ 1445037 h 1684262"/>
              <a:gd name="connsiteX217" fmla="*/ 916632 w 1206260"/>
              <a:gd name="connsiteY217" fmla="*/ 1468184 h 1684262"/>
              <a:gd name="connsiteX218" fmla="*/ 1028170 w 1206260"/>
              <a:gd name="connsiteY218" fmla="*/ 1445228 h 1684262"/>
              <a:gd name="connsiteX219" fmla="*/ 1054979 w 1206260"/>
              <a:gd name="connsiteY219" fmla="*/ 1445037 h 1684262"/>
              <a:gd name="connsiteX220" fmla="*/ 862816 w 1206260"/>
              <a:gd name="connsiteY220" fmla="*/ 1410462 h 1684262"/>
              <a:gd name="connsiteX221" fmla="*/ 647551 w 1206260"/>
              <a:gd name="connsiteY221" fmla="*/ 1448562 h 1684262"/>
              <a:gd name="connsiteX222" fmla="*/ 862816 w 1206260"/>
              <a:gd name="connsiteY222" fmla="*/ 1410653 h 1684262"/>
              <a:gd name="connsiteX223" fmla="*/ 862816 w 1206260"/>
              <a:gd name="connsiteY223" fmla="*/ 1410462 h 1684262"/>
              <a:gd name="connsiteX224" fmla="*/ 689842 w 1206260"/>
              <a:gd name="connsiteY224" fmla="*/ 1391412 h 1684262"/>
              <a:gd name="connsiteX225" fmla="*/ 924347 w 1206260"/>
              <a:gd name="connsiteY225" fmla="*/ 1306830 h 1684262"/>
              <a:gd name="connsiteX226" fmla="*/ 689842 w 1206260"/>
              <a:gd name="connsiteY226" fmla="*/ 1391412 h 1684262"/>
              <a:gd name="connsiteX227" fmla="*/ 1162663 w 1206260"/>
              <a:gd name="connsiteY227" fmla="*/ 1057085 h 1684262"/>
              <a:gd name="connsiteX228" fmla="*/ 1148756 w 1206260"/>
              <a:gd name="connsiteY228" fmla="*/ 1134428 h 1684262"/>
              <a:gd name="connsiteX229" fmla="*/ 1066841 w 1206260"/>
              <a:gd name="connsiteY229" fmla="*/ 1139762 h 1684262"/>
              <a:gd name="connsiteX230" fmla="*/ 1035790 w 1206260"/>
              <a:gd name="connsiteY230" fmla="*/ 1087755 h 1684262"/>
              <a:gd name="connsiteX231" fmla="*/ 1162663 w 1206260"/>
              <a:gd name="connsiteY231" fmla="*/ 1057085 h 1684262"/>
              <a:gd name="connsiteX232" fmla="*/ 987913 w 1206260"/>
              <a:gd name="connsiteY232" fmla="*/ 1181170 h 1684262"/>
              <a:gd name="connsiteX233" fmla="*/ 958923 w 1206260"/>
              <a:gd name="connsiteY233" fmla="*/ 1264444 h 1684262"/>
              <a:gd name="connsiteX234" fmla="*/ 905107 w 1206260"/>
              <a:gd name="connsiteY234" fmla="*/ 1118330 h 1684262"/>
              <a:gd name="connsiteX235" fmla="*/ 987913 w 1206260"/>
              <a:gd name="connsiteY235"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309794 w 1206260"/>
              <a:gd name="connsiteY47" fmla="*/ 1240346 h 1684262"/>
              <a:gd name="connsiteX48" fmla="*/ 283886 w 1206260"/>
              <a:gd name="connsiteY48" fmla="*/ 1268063 h 1684262"/>
              <a:gd name="connsiteX49" fmla="*/ 284934 w 1206260"/>
              <a:gd name="connsiteY49" fmla="*/ 1275207 h 1684262"/>
              <a:gd name="connsiteX50" fmla="*/ 395615 w 1206260"/>
              <a:gd name="connsiteY50" fmla="*/ 1319117 h 1684262"/>
              <a:gd name="connsiteX51" fmla="*/ 257026 w 1206260"/>
              <a:gd name="connsiteY51" fmla="*/ 1309592 h 1684262"/>
              <a:gd name="connsiteX52" fmla="*/ 257026 w 1206260"/>
              <a:gd name="connsiteY52" fmla="*/ 1309592 h 1684262"/>
              <a:gd name="connsiteX53" fmla="*/ 248263 w 1206260"/>
              <a:gd name="connsiteY53" fmla="*/ 1308259 h 1684262"/>
              <a:gd name="connsiteX54" fmla="*/ 247691 w 1206260"/>
              <a:gd name="connsiteY54" fmla="*/ 1308735 h 1684262"/>
              <a:gd name="connsiteX55" fmla="*/ 229880 w 1206260"/>
              <a:gd name="connsiteY55" fmla="*/ 1312259 h 1684262"/>
              <a:gd name="connsiteX56" fmla="*/ 146155 w 1206260"/>
              <a:gd name="connsiteY56" fmla="*/ 1230344 h 1684262"/>
              <a:gd name="connsiteX57" fmla="*/ 115389 w 1206260"/>
              <a:gd name="connsiteY57" fmla="*/ 1430369 h 1684262"/>
              <a:gd name="connsiteX58" fmla="*/ 349799 w 1206260"/>
              <a:gd name="connsiteY58" fmla="*/ 1480280 h 1684262"/>
              <a:gd name="connsiteX59" fmla="*/ 299507 w 1206260"/>
              <a:gd name="connsiteY59" fmla="*/ 1464659 h 1684262"/>
              <a:gd name="connsiteX60" fmla="*/ 321034 w 1206260"/>
              <a:gd name="connsiteY60" fmla="*/ 1477042 h 1684262"/>
              <a:gd name="connsiteX61" fmla="*/ 330559 w 1206260"/>
              <a:gd name="connsiteY61" fmla="*/ 1484376 h 1684262"/>
              <a:gd name="connsiteX62" fmla="*/ 388280 w 1206260"/>
              <a:gd name="connsiteY62" fmla="*/ 1545717 h 1684262"/>
              <a:gd name="connsiteX63" fmla="*/ 348847 w 1206260"/>
              <a:gd name="connsiteY63" fmla="*/ 1542479 h 1684262"/>
              <a:gd name="connsiteX64" fmla="*/ 255883 w 1206260"/>
              <a:gd name="connsiteY64" fmla="*/ 1502664 h 1684262"/>
              <a:gd name="connsiteX65" fmla="*/ 255883 w 1206260"/>
              <a:gd name="connsiteY65" fmla="*/ 1502664 h 1684262"/>
              <a:gd name="connsiteX66" fmla="*/ 239976 w 1206260"/>
              <a:gd name="connsiteY66" fmla="*/ 1484281 h 1684262"/>
              <a:gd name="connsiteX67" fmla="*/ 203495 w 1206260"/>
              <a:gd name="connsiteY67" fmla="*/ 1484281 h 1684262"/>
              <a:gd name="connsiteX68" fmla="*/ 187303 w 1206260"/>
              <a:gd name="connsiteY68" fmla="*/ 1499140 h 1684262"/>
              <a:gd name="connsiteX69" fmla="*/ 490674 w 1206260"/>
              <a:gd name="connsiteY69" fmla="*/ 1673352 h 1684262"/>
              <a:gd name="connsiteX70" fmla="*/ 757374 w 1206260"/>
              <a:gd name="connsiteY70" fmla="*/ 1682401 h 1684262"/>
              <a:gd name="connsiteX71" fmla="*/ 988070 w 1206260"/>
              <a:gd name="connsiteY71" fmla="*/ 1594485 h 1684262"/>
              <a:gd name="connsiteX72" fmla="*/ 1152566 w 1206260"/>
              <a:gd name="connsiteY72" fmla="*/ 1394460 h 1684262"/>
              <a:gd name="connsiteX73" fmla="*/ 918822 w 1206260"/>
              <a:gd name="connsiteY73" fmla="*/ 1363507 h 1684262"/>
              <a:gd name="connsiteX74" fmla="*/ 802904 w 1206260"/>
              <a:gd name="connsiteY74" fmla="*/ 1350454 h 1684262"/>
              <a:gd name="connsiteX75" fmla="*/ 841956 w 1206260"/>
              <a:gd name="connsiteY75" fmla="*/ 1326547 h 1684262"/>
              <a:gd name="connsiteX76" fmla="*/ 1018286 w 1206260"/>
              <a:gd name="connsiteY76" fmla="*/ 1315425 h 1684262"/>
              <a:gd name="connsiteX77" fmla="*/ 980354 w 1206260"/>
              <a:gd name="connsiteY77" fmla="*/ 1268921 h 1684262"/>
              <a:gd name="connsiteX78" fmla="*/ 1091488 w 1206260"/>
              <a:gd name="connsiteY78" fmla="*/ 1221043 h 1684262"/>
              <a:gd name="connsiteX79" fmla="*/ 911203 w 1206260"/>
              <a:gd name="connsiteY79" fmla="*/ 1022890 h 1684262"/>
              <a:gd name="connsiteX80" fmla="*/ 1193429 w 1206260"/>
              <a:gd name="connsiteY80" fmla="*/ 899446 h 1684262"/>
              <a:gd name="connsiteX81" fmla="*/ 759089 w 1206260"/>
              <a:gd name="connsiteY81" fmla="*/ 61246 h 1684262"/>
              <a:gd name="connsiteX82" fmla="*/ 720989 w 1206260"/>
              <a:gd name="connsiteY82" fmla="*/ 145828 h 1684262"/>
              <a:gd name="connsiteX83" fmla="*/ 759089 w 1206260"/>
              <a:gd name="connsiteY83" fmla="*/ 61436 h 1684262"/>
              <a:gd name="connsiteX84" fmla="*/ 759089 w 1206260"/>
              <a:gd name="connsiteY84" fmla="*/ 61246 h 1684262"/>
              <a:gd name="connsiteX85" fmla="*/ 363611 w 1206260"/>
              <a:gd name="connsiteY85" fmla="*/ 545783 h 1684262"/>
              <a:gd name="connsiteX86" fmla="*/ 348275 w 1206260"/>
              <a:gd name="connsiteY86" fmla="*/ 553498 h 1684262"/>
              <a:gd name="connsiteX87" fmla="*/ 363611 w 1206260"/>
              <a:gd name="connsiteY87" fmla="*/ 545783 h 1684262"/>
              <a:gd name="connsiteX88" fmla="*/ 232451 w 1206260"/>
              <a:gd name="connsiteY88" fmla="*/ 523113 h 1684262"/>
              <a:gd name="connsiteX89" fmla="*/ 254694 w 1206260"/>
              <a:gd name="connsiteY89" fmla="*/ 664096 h 1684262"/>
              <a:gd name="connsiteX90" fmla="*/ 232451 w 1206260"/>
              <a:gd name="connsiteY90" fmla="*/ 523113 h 1684262"/>
              <a:gd name="connsiteX91" fmla="*/ 340084 w 1206260"/>
              <a:gd name="connsiteY91" fmla="*/ 692277 h 1684262"/>
              <a:gd name="connsiteX92" fmla="*/ 470767 w 1206260"/>
              <a:gd name="connsiteY92" fmla="*/ 684562 h 1684262"/>
              <a:gd name="connsiteX93" fmla="*/ 340084 w 1206260"/>
              <a:gd name="connsiteY93" fmla="*/ 691896 h 1684262"/>
              <a:gd name="connsiteX94" fmla="*/ 340084 w 1206260"/>
              <a:gd name="connsiteY94" fmla="*/ 692277 h 1684262"/>
              <a:gd name="connsiteX95" fmla="*/ 382375 w 1206260"/>
              <a:gd name="connsiteY95" fmla="*/ 615410 h 1684262"/>
              <a:gd name="connsiteX96" fmla="*/ 516868 w 1206260"/>
              <a:gd name="connsiteY96" fmla="*/ 688372 h 1684262"/>
              <a:gd name="connsiteX97" fmla="*/ 382661 w 1206260"/>
              <a:gd name="connsiteY97" fmla="*/ 615029 h 1684262"/>
              <a:gd name="connsiteX98" fmla="*/ 382375 w 1206260"/>
              <a:gd name="connsiteY98" fmla="*/ 615410 h 1684262"/>
              <a:gd name="connsiteX99" fmla="*/ 201400 w 1206260"/>
              <a:gd name="connsiteY99" fmla="*/ 907542 h 1684262"/>
              <a:gd name="connsiteX100" fmla="*/ 163300 w 1206260"/>
              <a:gd name="connsiteY100" fmla="*/ 838295 h 1684262"/>
              <a:gd name="connsiteX101" fmla="*/ 201686 w 1206260"/>
              <a:gd name="connsiteY101" fmla="*/ 907161 h 1684262"/>
              <a:gd name="connsiteX102" fmla="*/ 201400 w 1206260"/>
              <a:gd name="connsiteY102" fmla="*/ 907542 h 1684262"/>
              <a:gd name="connsiteX103" fmla="*/ 97811 w 1206260"/>
              <a:gd name="connsiteY103" fmla="*/ 1285557 h 1684262"/>
              <a:gd name="connsiteX104" fmla="*/ 123279 w 1206260"/>
              <a:gd name="connsiteY104" fmla="*/ 1264178 h 1684262"/>
              <a:gd name="connsiteX105" fmla="*/ 231975 w 1206260"/>
              <a:gd name="connsiteY105" fmla="*/ 1341501 h 1684262"/>
              <a:gd name="connsiteX106" fmla="*/ 97811 w 1206260"/>
              <a:gd name="connsiteY106" fmla="*/ 1285557 h 1684262"/>
              <a:gd name="connsiteX107" fmla="*/ 232928 w 1206260"/>
              <a:gd name="connsiteY107" fmla="*/ 1376077 h 1684262"/>
              <a:gd name="connsiteX108" fmla="*/ 279029 w 1206260"/>
              <a:gd name="connsiteY108" fmla="*/ 1379887 h 1684262"/>
              <a:gd name="connsiteX109" fmla="*/ 232451 w 1206260"/>
              <a:gd name="connsiteY109" fmla="*/ 1376077 h 1684262"/>
              <a:gd name="connsiteX110" fmla="*/ 232928 w 1206260"/>
              <a:gd name="connsiteY110" fmla="*/ 1376077 h 1684262"/>
              <a:gd name="connsiteX111" fmla="*/ 856244 w 1206260"/>
              <a:gd name="connsiteY111" fmla="*/ 715613 h 1684262"/>
              <a:gd name="connsiteX112" fmla="*/ 817635 w 1206260"/>
              <a:gd name="connsiteY112" fmla="*/ 708913 h 1684262"/>
              <a:gd name="connsiteX113" fmla="*/ 721084 w 1206260"/>
              <a:gd name="connsiteY113" fmla="*/ 657225 h 1684262"/>
              <a:gd name="connsiteX114" fmla="*/ 855767 w 1206260"/>
              <a:gd name="connsiteY114" fmla="*/ 715613 h 1684262"/>
              <a:gd name="connsiteX115" fmla="*/ 856244 w 1206260"/>
              <a:gd name="connsiteY115" fmla="*/ 715613 h 1684262"/>
              <a:gd name="connsiteX116" fmla="*/ 663458 w 1206260"/>
              <a:gd name="connsiteY116" fmla="*/ 722662 h 1684262"/>
              <a:gd name="connsiteX117" fmla="*/ 644408 w 1206260"/>
              <a:gd name="connsiteY117" fmla="*/ 807149 h 1684262"/>
              <a:gd name="connsiteX118" fmla="*/ 662981 w 1206260"/>
              <a:gd name="connsiteY118" fmla="*/ 723138 h 1684262"/>
              <a:gd name="connsiteX119" fmla="*/ 663458 w 1206260"/>
              <a:gd name="connsiteY119" fmla="*/ 722662 h 1684262"/>
              <a:gd name="connsiteX120" fmla="*/ 628882 w 1206260"/>
              <a:gd name="connsiteY120" fmla="*/ 753332 h 1684262"/>
              <a:gd name="connsiteX121" fmla="*/ 655742 w 1206260"/>
              <a:gd name="connsiteY121" fmla="*/ 726472 h 1684262"/>
              <a:gd name="connsiteX122" fmla="*/ 628406 w 1206260"/>
              <a:gd name="connsiteY122" fmla="*/ 753332 h 1684262"/>
              <a:gd name="connsiteX123" fmla="*/ 628882 w 1206260"/>
              <a:gd name="connsiteY123" fmla="*/ 753332 h 1684262"/>
              <a:gd name="connsiteX124" fmla="*/ 771090 w 1206260"/>
              <a:gd name="connsiteY124" fmla="*/ 757237 h 1684262"/>
              <a:gd name="connsiteX125" fmla="*/ 690318 w 1206260"/>
              <a:gd name="connsiteY125" fmla="*/ 822579 h 1684262"/>
              <a:gd name="connsiteX126" fmla="*/ 770614 w 1206260"/>
              <a:gd name="connsiteY126" fmla="*/ 757237 h 1684262"/>
              <a:gd name="connsiteX127" fmla="*/ 771090 w 1206260"/>
              <a:gd name="connsiteY127" fmla="*/ 757237 h 1684262"/>
              <a:gd name="connsiteX128" fmla="*/ 759565 w 1206260"/>
              <a:gd name="connsiteY128" fmla="*/ 538162 h 1684262"/>
              <a:gd name="connsiteX129" fmla="*/ 851767 w 1206260"/>
              <a:gd name="connsiteY129" fmla="*/ 480536 h 1684262"/>
              <a:gd name="connsiteX130" fmla="*/ 759089 w 1206260"/>
              <a:gd name="connsiteY130" fmla="*/ 538067 h 1684262"/>
              <a:gd name="connsiteX131" fmla="*/ 759565 w 1206260"/>
              <a:gd name="connsiteY131" fmla="*/ 538162 h 1684262"/>
              <a:gd name="connsiteX132" fmla="*/ 877961 w 1206260"/>
              <a:gd name="connsiteY132" fmla="*/ 342138 h 1684262"/>
              <a:gd name="connsiteX133" fmla="*/ 812619 w 1206260"/>
              <a:gd name="connsiteY133" fmla="*/ 442055 h 1684262"/>
              <a:gd name="connsiteX134" fmla="*/ 877961 w 1206260"/>
              <a:gd name="connsiteY134" fmla="*/ 342138 h 1684262"/>
              <a:gd name="connsiteX135" fmla="*/ 681841 w 1206260"/>
              <a:gd name="connsiteY135" fmla="*/ 323088 h 1684262"/>
              <a:gd name="connsiteX136" fmla="*/ 758803 w 1206260"/>
              <a:gd name="connsiteY136" fmla="*/ 430816 h 1684262"/>
              <a:gd name="connsiteX137" fmla="*/ 643455 w 1206260"/>
              <a:gd name="connsiteY137" fmla="*/ 396145 h 1684262"/>
              <a:gd name="connsiteX138" fmla="*/ 639550 w 1206260"/>
              <a:gd name="connsiteY138" fmla="*/ 438436 h 1684262"/>
              <a:gd name="connsiteX139" fmla="*/ 682127 w 1206260"/>
              <a:gd name="connsiteY139" fmla="*/ 323088 h 1684262"/>
              <a:gd name="connsiteX140" fmla="*/ 681841 w 1206260"/>
              <a:gd name="connsiteY140" fmla="*/ 323088 h 1684262"/>
              <a:gd name="connsiteX141" fmla="*/ 351323 w 1206260"/>
              <a:gd name="connsiteY141" fmla="*/ 219361 h 1684262"/>
              <a:gd name="connsiteX142" fmla="*/ 383994 w 1206260"/>
              <a:gd name="connsiteY142" fmla="*/ 183070 h 1684262"/>
              <a:gd name="connsiteX143" fmla="*/ 403711 w 1206260"/>
              <a:gd name="connsiteY143" fmla="*/ 175069 h 1684262"/>
              <a:gd name="connsiteX144" fmla="*/ 411331 w 1206260"/>
              <a:gd name="connsiteY144" fmla="*/ 176117 h 1684262"/>
              <a:gd name="connsiteX145" fmla="*/ 569351 w 1206260"/>
              <a:gd name="connsiteY145" fmla="*/ 242792 h 1684262"/>
              <a:gd name="connsiteX146" fmla="*/ 569922 w 1206260"/>
              <a:gd name="connsiteY146" fmla="*/ 242792 h 1684262"/>
              <a:gd name="connsiteX147" fmla="*/ 558873 w 1206260"/>
              <a:gd name="connsiteY147" fmla="*/ 299942 h 1684262"/>
              <a:gd name="connsiteX148" fmla="*/ 351609 w 1206260"/>
              <a:gd name="connsiteY148" fmla="*/ 219075 h 1684262"/>
              <a:gd name="connsiteX149" fmla="*/ 351323 w 1206260"/>
              <a:gd name="connsiteY149" fmla="*/ 219361 h 1684262"/>
              <a:gd name="connsiteX150" fmla="*/ 470767 w 1206260"/>
              <a:gd name="connsiteY150" fmla="*/ 361188 h 1684262"/>
              <a:gd name="connsiteX151" fmla="*/ 566874 w 1206260"/>
              <a:gd name="connsiteY151" fmla="*/ 503396 h 1684262"/>
              <a:gd name="connsiteX152" fmla="*/ 470767 w 1206260"/>
              <a:gd name="connsiteY152" fmla="*/ 361188 h 1684262"/>
              <a:gd name="connsiteX153" fmla="*/ 632216 w 1206260"/>
              <a:gd name="connsiteY153" fmla="*/ 453485 h 1684262"/>
              <a:gd name="connsiteX154" fmla="*/ 699367 w 1206260"/>
              <a:gd name="connsiteY154" fmla="*/ 515112 h 1684262"/>
              <a:gd name="connsiteX155" fmla="*/ 759089 w 1206260"/>
              <a:gd name="connsiteY155" fmla="*/ 438055 h 1684262"/>
              <a:gd name="connsiteX156" fmla="*/ 678317 w 1206260"/>
              <a:gd name="connsiteY156" fmla="*/ 611029 h 1684262"/>
              <a:gd name="connsiteX157" fmla="*/ 640217 w 1206260"/>
              <a:gd name="connsiteY157" fmla="*/ 587978 h 1684262"/>
              <a:gd name="connsiteX158" fmla="*/ 632216 w 1206260"/>
              <a:gd name="connsiteY158" fmla="*/ 453581 h 1684262"/>
              <a:gd name="connsiteX159" fmla="*/ 632216 w 1206260"/>
              <a:gd name="connsiteY159" fmla="*/ 453485 h 1684262"/>
              <a:gd name="connsiteX160" fmla="*/ 686032 w 1206260"/>
              <a:gd name="connsiteY160" fmla="*/ 837819 h 1684262"/>
              <a:gd name="connsiteX161" fmla="*/ 628310 w 1206260"/>
              <a:gd name="connsiteY161" fmla="*/ 930116 h 1684262"/>
              <a:gd name="connsiteX162" fmla="*/ 686032 w 1206260"/>
              <a:gd name="connsiteY162" fmla="*/ 837914 h 1684262"/>
              <a:gd name="connsiteX163" fmla="*/ 686032 w 1206260"/>
              <a:gd name="connsiteY163" fmla="*/ 837819 h 1684262"/>
              <a:gd name="connsiteX164" fmla="*/ 743658 w 1206260"/>
              <a:gd name="connsiteY164" fmla="*/ 1291400 h 1684262"/>
              <a:gd name="connsiteX165" fmla="*/ 547634 w 1206260"/>
              <a:gd name="connsiteY165" fmla="*/ 1206818 h 1684262"/>
              <a:gd name="connsiteX166" fmla="*/ 573446 w 1206260"/>
              <a:gd name="connsiteY166" fmla="*/ 1222439 h 1684262"/>
              <a:gd name="connsiteX167" fmla="*/ 603450 w 1206260"/>
              <a:gd name="connsiteY167" fmla="*/ 1227487 h 1684262"/>
              <a:gd name="connsiteX168" fmla="*/ 743658 w 1206260"/>
              <a:gd name="connsiteY168" fmla="*/ 1291495 h 1684262"/>
              <a:gd name="connsiteX169" fmla="*/ 743658 w 1206260"/>
              <a:gd name="connsiteY169" fmla="*/ 1291400 h 1684262"/>
              <a:gd name="connsiteX170" fmla="*/ 578399 w 1206260"/>
              <a:gd name="connsiteY170" fmla="*/ 945452 h 1684262"/>
              <a:gd name="connsiteX171" fmla="*/ 689842 w 1206260"/>
              <a:gd name="connsiteY171" fmla="*/ 1122236 h 1684262"/>
              <a:gd name="connsiteX172" fmla="*/ 578399 w 1206260"/>
              <a:gd name="connsiteY172" fmla="*/ 945547 h 1684262"/>
              <a:gd name="connsiteX173" fmla="*/ 578399 w 1206260"/>
              <a:gd name="connsiteY173" fmla="*/ 945452 h 1684262"/>
              <a:gd name="connsiteX174" fmla="*/ 351609 w 1206260"/>
              <a:gd name="connsiteY174" fmla="*/ 1045464 h 1684262"/>
              <a:gd name="connsiteX175" fmla="*/ 382375 w 1206260"/>
              <a:gd name="connsiteY175" fmla="*/ 887825 h 1684262"/>
              <a:gd name="connsiteX176" fmla="*/ 351609 w 1206260"/>
              <a:gd name="connsiteY176" fmla="*/ 1045559 h 1684262"/>
              <a:gd name="connsiteX177" fmla="*/ 351609 w 1206260"/>
              <a:gd name="connsiteY177" fmla="*/ 1045464 h 1684262"/>
              <a:gd name="connsiteX178" fmla="*/ 420761 w 1206260"/>
              <a:gd name="connsiteY178" fmla="*/ 1018413 h 1684262"/>
              <a:gd name="connsiteX179" fmla="*/ 605260 w 1206260"/>
              <a:gd name="connsiteY179" fmla="*/ 1180338 h 1684262"/>
              <a:gd name="connsiteX180" fmla="*/ 420761 w 1206260"/>
              <a:gd name="connsiteY180" fmla="*/ 1018413 h 1684262"/>
              <a:gd name="connsiteX181" fmla="*/ 366944 w 1206260"/>
              <a:gd name="connsiteY181" fmla="*/ 1414272 h 1684262"/>
              <a:gd name="connsiteX182" fmla="*/ 597640 w 1206260"/>
              <a:gd name="connsiteY182" fmla="*/ 1460468 h 1684262"/>
              <a:gd name="connsiteX183" fmla="*/ 366944 w 1206260"/>
              <a:gd name="connsiteY183" fmla="*/ 1414463 h 1684262"/>
              <a:gd name="connsiteX184" fmla="*/ 366944 w 1206260"/>
              <a:gd name="connsiteY184" fmla="*/ 1414272 h 1684262"/>
              <a:gd name="connsiteX185" fmla="*/ 536108 w 1206260"/>
              <a:gd name="connsiteY185" fmla="*/ 1644968 h 1684262"/>
              <a:gd name="connsiteX186" fmla="*/ 498008 w 1206260"/>
              <a:gd name="connsiteY186" fmla="*/ 1625918 h 1684262"/>
              <a:gd name="connsiteX187" fmla="*/ 471148 w 1206260"/>
              <a:gd name="connsiteY187" fmla="*/ 1618202 h 1684262"/>
              <a:gd name="connsiteX188" fmla="*/ 471148 w 1206260"/>
              <a:gd name="connsiteY188" fmla="*/ 1664399 h 1684262"/>
              <a:gd name="connsiteX189" fmla="*/ 401901 w 1206260"/>
              <a:gd name="connsiteY189" fmla="*/ 1579817 h 1684262"/>
              <a:gd name="connsiteX190" fmla="*/ 536108 w 1206260"/>
              <a:gd name="connsiteY190" fmla="*/ 1645158 h 1684262"/>
              <a:gd name="connsiteX191" fmla="*/ 536108 w 1206260"/>
              <a:gd name="connsiteY191" fmla="*/ 1644968 h 1684262"/>
              <a:gd name="connsiteX192" fmla="*/ 616785 w 1206260"/>
              <a:gd name="connsiteY192" fmla="*/ 1564196 h 1684262"/>
              <a:gd name="connsiteX193" fmla="*/ 555349 w 1206260"/>
              <a:gd name="connsiteY193" fmla="*/ 1541145 h 1684262"/>
              <a:gd name="connsiteX194" fmla="*/ 638597 w 1206260"/>
              <a:gd name="connsiteY194" fmla="*/ 1493520 h 1684262"/>
              <a:gd name="connsiteX195" fmla="*/ 739848 w 1206260"/>
              <a:gd name="connsiteY195" fmla="*/ 1525715 h 1684262"/>
              <a:gd name="connsiteX196" fmla="*/ 616785 w 1206260"/>
              <a:gd name="connsiteY196" fmla="*/ 1564386 h 1684262"/>
              <a:gd name="connsiteX197" fmla="*/ 616785 w 1206260"/>
              <a:gd name="connsiteY197" fmla="*/ 1564196 h 1684262"/>
              <a:gd name="connsiteX198" fmla="*/ 752231 w 1206260"/>
              <a:gd name="connsiteY198" fmla="*/ 1664779 h 1684262"/>
              <a:gd name="connsiteX199" fmla="*/ 739658 w 1206260"/>
              <a:gd name="connsiteY199" fmla="*/ 1664779 h 1684262"/>
              <a:gd name="connsiteX200" fmla="*/ 731180 w 1206260"/>
              <a:gd name="connsiteY200" fmla="*/ 1664779 h 1684262"/>
              <a:gd name="connsiteX201" fmla="*/ 727561 w 1206260"/>
              <a:gd name="connsiteY201" fmla="*/ 1664779 h 1684262"/>
              <a:gd name="connsiteX202" fmla="*/ 713750 w 1206260"/>
              <a:gd name="connsiteY202" fmla="*/ 1666780 h 1684262"/>
              <a:gd name="connsiteX203" fmla="*/ 704225 w 1206260"/>
              <a:gd name="connsiteY203" fmla="*/ 1665256 h 1684262"/>
              <a:gd name="connsiteX204" fmla="*/ 705558 w 1206260"/>
              <a:gd name="connsiteY204" fmla="*/ 1667733 h 1684262"/>
              <a:gd name="connsiteX205" fmla="*/ 790045 w 1206260"/>
              <a:gd name="connsiteY205" fmla="*/ 1610106 h 1684262"/>
              <a:gd name="connsiteX206" fmla="*/ 752231 w 1206260"/>
              <a:gd name="connsiteY206" fmla="*/ 1664970 h 1684262"/>
              <a:gd name="connsiteX207" fmla="*/ 752231 w 1206260"/>
              <a:gd name="connsiteY207" fmla="*/ 1664779 h 1684262"/>
              <a:gd name="connsiteX208" fmla="*/ 857863 w 1206260"/>
              <a:gd name="connsiteY208" fmla="*/ 1591056 h 1684262"/>
              <a:gd name="connsiteX209" fmla="*/ 838813 w 1206260"/>
              <a:gd name="connsiteY209" fmla="*/ 1568958 h 1684262"/>
              <a:gd name="connsiteX210" fmla="*/ 836146 w 1206260"/>
              <a:gd name="connsiteY210" fmla="*/ 1564291 h 1684262"/>
              <a:gd name="connsiteX211" fmla="*/ 955179 w 1206260"/>
              <a:gd name="connsiteY211" fmla="*/ 1500720 h 1684262"/>
              <a:gd name="connsiteX212" fmla="*/ 1066493 w 1206260"/>
              <a:gd name="connsiteY212" fmla="*/ 1492065 h 1684262"/>
              <a:gd name="connsiteX213" fmla="*/ 857863 w 1206260"/>
              <a:gd name="connsiteY213" fmla="*/ 1591247 h 1684262"/>
              <a:gd name="connsiteX214" fmla="*/ 857863 w 1206260"/>
              <a:gd name="connsiteY214" fmla="*/ 1591056 h 1684262"/>
              <a:gd name="connsiteX215" fmla="*/ 1054979 w 1206260"/>
              <a:gd name="connsiteY215" fmla="*/ 1445037 h 1684262"/>
              <a:gd name="connsiteX216" fmla="*/ 916632 w 1206260"/>
              <a:gd name="connsiteY216" fmla="*/ 1468184 h 1684262"/>
              <a:gd name="connsiteX217" fmla="*/ 1028170 w 1206260"/>
              <a:gd name="connsiteY217" fmla="*/ 1445228 h 1684262"/>
              <a:gd name="connsiteX218" fmla="*/ 1054979 w 1206260"/>
              <a:gd name="connsiteY218" fmla="*/ 1445037 h 1684262"/>
              <a:gd name="connsiteX219" fmla="*/ 862816 w 1206260"/>
              <a:gd name="connsiteY219" fmla="*/ 1410462 h 1684262"/>
              <a:gd name="connsiteX220" fmla="*/ 647551 w 1206260"/>
              <a:gd name="connsiteY220" fmla="*/ 1448562 h 1684262"/>
              <a:gd name="connsiteX221" fmla="*/ 862816 w 1206260"/>
              <a:gd name="connsiteY221" fmla="*/ 1410653 h 1684262"/>
              <a:gd name="connsiteX222" fmla="*/ 862816 w 1206260"/>
              <a:gd name="connsiteY222" fmla="*/ 1410462 h 1684262"/>
              <a:gd name="connsiteX223" fmla="*/ 689842 w 1206260"/>
              <a:gd name="connsiteY223" fmla="*/ 1391412 h 1684262"/>
              <a:gd name="connsiteX224" fmla="*/ 924347 w 1206260"/>
              <a:gd name="connsiteY224" fmla="*/ 1306830 h 1684262"/>
              <a:gd name="connsiteX225" fmla="*/ 689842 w 1206260"/>
              <a:gd name="connsiteY225" fmla="*/ 1391412 h 1684262"/>
              <a:gd name="connsiteX226" fmla="*/ 1162663 w 1206260"/>
              <a:gd name="connsiteY226" fmla="*/ 1057085 h 1684262"/>
              <a:gd name="connsiteX227" fmla="*/ 1148756 w 1206260"/>
              <a:gd name="connsiteY227" fmla="*/ 1134428 h 1684262"/>
              <a:gd name="connsiteX228" fmla="*/ 1066841 w 1206260"/>
              <a:gd name="connsiteY228" fmla="*/ 1139762 h 1684262"/>
              <a:gd name="connsiteX229" fmla="*/ 1035790 w 1206260"/>
              <a:gd name="connsiteY229" fmla="*/ 1087755 h 1684262"/>
              <a:gd name="connsiteX230" fmla="*/ 1162663 w 1206260"/>
              <a:gd name="connsiteY230" fmla="*/ 1057085 h 1684262"/>
              <a:gd name="connsiteX231" fmla="*/ 987913 w 1206260"/>
              <a:gd name="connsiteY231" fmla="*/ 1181170 h 1684262"/>
              <a:gd name="connsiteX232" fmla="*/ 958923 w 1206260"/>
              <a:gd name="connsiteY232" fmla="*/ 1264444 h 1684262"/>
              <a:gd name="connsiteX233" fmla="*/ 905107 w 1206260"/>
              <a:gd name="connsiteY233" fmla="*/ 1118330 h 1684262"/>
              <a:gd name="connsiteX234" fmla="*/ 987913 w 1206260"/>
              <a:gd name="connsiteY234"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40346 h 1684262"/>
              <a:gd name="connsiteX47" fmla="*/ 283886 w 1206260"/>
              <a:gd name="connsiteY47" fmla="*/ 1268063 h 1684262"/>
              <a:gd name="connsiteX48" fmla="*/ 284934 w 1206260"/>
              <a:gd name="connsiteY48" fmla="*/ 1275207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83886 w 1206260"/>
              <a:gd name="connsiteY47" fmla="*/ 1268063 h 1684262"/>
              <a:gd name="connsiteX48" fmla="*/ 284934 w 1206260"/>
              <a:gd name="connsiteY48" fmla="*/ 1275207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83886 w 1206260"/>
              <a:gd name="connsiteY47" fmla="*/ 1268063 h 1684262"/>
              <a:gd name="connsiteX48" fmla="*/ 270312 w 1206260"/>
              <a:gd name="connsiteY48" fmla="*/ 1289830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64390 w 1206260"/>
              <a:gd name="connsiteY47" fmla="*/ 1236381 h 1684262"/>
              <a:gd name="connsiteX48" fmla="*/ 270312 w 1206260"/>
              <a:gd name="connsiteY48" fmla="*/ 1289830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64390 w 1206260"/>
              <a:gd name="connsiteY47" fmla="*/ 1236381 h 1684262"/>
              <a:gd name="connsiteX48" fmla="*/ 267875 w 1206260"/>
              <a:gd name="connsiteY48" fmla="*/ 1282519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82519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257026 w 1206260"/>
              <a:gd name="connsiteY50" fmla="*/ 1309592 h 1684262"/>
              <a:gd name="connsiteX51" fmla="*/ 257026 w 1206260"/>
              <a:gd name="connsiteY51" fmla="*/ 130959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257026 w 1206260"/>
              <a:gd name="connsiteY50" fmla="*/ 1309592 h 1684262"/>
              <a:gd name="connsiteX51" fmla="*/ 291145 w 1206260"/>
              <a:gd name="connsiteY51" fmla="*/ 1292532 h 1684262"/>
              <a:gd name="connsiteX52" fmla="*/ 248263 w 1206260"/>
              <a:gd name="connsiteY52" fmla="*/ 1308259 h 1684262"/>
              <a:gd name="connsiteX53" fmla="*/ 247691 w 1206260"/>
              <a:gd name="connsiteY53" fmla="*/ 1308735 h 1684262"/>
              <a:gd name="connsiteX54" fmla="*/ 229880 w 1206260"/>
              <a:gd name="connsiteY54" fmla="*/ 1312259 h 1684262"/>
              <a:gd name="connsiteX55" fmla="*/ 146155 w 1206260"/>
              <a:gd name="connsiteY55" fmla="*/ 1230344 h 1684262"/>
              <a:gd name="connsiteX56" fmla="*/ 115389 w 1206260"/>
              <a:gd name="connsiteY56" fmla="*/ 1430369 h 1684262"/>
              <a:gd name="connsiteX57" fmla="*/ 349799 w 1206260"/>
              <a:gd name="connsiteY57" fmla="*/ 1480280 h 1684262"/>
              <a:gd name="connsiteX58" fmla="*/ 299507 w 1206260"/>
              <a:gd name="connsiteY58" fmla="*/ 1464659 h 1684262"/>
              <a:gd name="connsiteX59" fmla="*/ 321034 w 1206260"/>
              <a:gd name="connsiteY59" fmla="*/ 1477042 h 1684262"/>
              <a:gd name="connsiteX60" fmla="*/ 330559 w 1206260"/>
              <a:gd name="connsiteY60" fmla="*/ 1484376 h 1684262"/>
              <a:gd name="connsiteX61" fmla="*/ 388280 w 1206260"/>
              <a:gd name="connsiteY61" fmla="*/ 1545717 h 1684262"/>
              <a:gd name="connsiteX62" fmla="*/ 348847 w 1206260"/>
              <a:gd name="connsiteY62" fmla="*/ 1542479 h 1684262"/>
              <a:gd name="connsiteX63" fmla="*/ 255883 w 1206260"/>
              <a:gd name="connsiteY63" fmla="*/ 1502664 h 1684262"/>
              <a:gd name="connsiteX64" fmla="*/ 255883 w 1206260"/>
              <a:gd name="connsiteY64" fmla="*/ 1502664 h 1684262"/>
              <a:gd name="connsiteX65" fmla="*/ 239976 w 1206260"/>
              <a:gd name="connsiteY65" fmla="*/ 1484281 h 1684262"/>
              <a:gd name="connsiteX66" fmla="*/ 203495 w 1206260"/>
              <a:gd name="connsiteY66" fmla="*/ 1484281 h 1684262"/>
              <a:gd name="connsiteX67" fmla="*/ 187303 w 1206260"/>
              <a:gd name="connsiteY67" fmla="*/ 1499140 h 1684262"/>
              <a:gd name="connsiteX68" fmla="*/ 490674 w 1206260"/>
              <a:gd name="connsiteY68" fmla="*/ 1673352 h 1684262"/>
              <a:gd name="connsiteX69" fmla="*/ 757374 w 1206260"/>
              <a:gd name="connsiteY69" fmla="*/ 1682401 h 1684262"/>
              <a:gd name="connsiteX70" fmla="*/ 988070 w 1206260"/>
              <a:gd name="connsiteY70" fmla="*/ 1594485 h 1684262"/>
              <a:gd name="connsiteX71" fmla="*/ 1152566 w 1206260"/>
              <a:gd name="connsiteY71" fmla="*/ 1394460 h 1684262"/>
              <a:gd name="connsiteX72" fmla="*/ 918822 w 1206260"/>
              <a:gd name="connsiteY72" fmla="*/ 1363507 h 1684262"/>
              <a:gd name="connsiteX73" fmla="*/ 802904 w 1206260"/>
              <a:gd name="connsiteY73" fmla="*/ 1350454 h 1684262"/>
              <a:gd name="connsiteX74" fmla="*/ 841956 w 1206260"/>
              <a:gd name="connsiteY74" fmla="*/ 1326547 h 1684262"/>
              <a:gd name="connsiteX75" fmla="*/ 1018286 w 1206260"/>
              <a:gd name="connsiteY75" fmla="*/ 1315425 h 1684262"/>
              <a:gd name="connsiteX76" fmla="*/ 980354 w 1206260"/>
              <a:gd name="connsiteY76" fmla="*/ 1268921 h 1684262"/>
              <a:gd name="connsiteX77" fmla="*/ 1091488 w 1206260"/>
              <a:gd name="connsiteY77" fmla="*/ 1221043 h 1684262"/>
              <a:gd name="connsiteX78" fmla="*/ 911203 w 1206260"/>
              <a:gd name="connsiteY78" fmla="*/ 1022890 h 1684262"/>
              <a:gd name="connsiteX79" fmla="*/ 1193429 w 1206260"/>
              <a:gd name="connsiteY79" fmla="*/ 899446 h 1684262"/>
              <a:gd name="connsiteX80" fmla="*/ 759089 w 1206260"/>
              <a:gd name="connsiteY80" fmla="*/ 61246 h 1684262"/>
              <a:gd name="connsiteX81" fmla="*/ 720989 w 1206260"/>
              <a:gd name="connsiteY81" fmla="*/ 145828 h 1684262"/>
              <a:gd name="connsiteX82" fmla="*/ 759089 w 1206260"/>
              <a:gd name="connsiteY82" fmla="*/ 61436 h 1684262"/>
              <a:gd name="connsiteX83" fmla="*/ 759089 w 1206260"/>
              <a:gd name="connsiteY83" fmla="*/ 61246 h 1684262"/>
              <a:gd name="connsiteX84" fmla="*/ 363611 w 1206260"/>
              <a:gd name="connsiteY84" fmla="*/ 545783 h 1684262"/>
              <a:gd name="connsiteX85" fmla="*/ 348275 w 1206260"/>
              <a:gd name="connsiteY85" fmla="*/ 553498 h 1684262"/>
              <a:gd name="connsiteX86" fmla="*/ 363611 w 1206260"/>
              <a:gd name="connsiteY86" fmla="*/ 545783 h 1684262"/>
              <a:gd name="connsiteX87" fmla="*/ 232451 w 1206260"/>
              <a:gd name="connsiteY87" fmla="*/ 523113 h 1684262"/>
              <a:gd name="connsiteX88" fmla="*/ 254694 w 1206260"/>
              <a:gd name="connsiteY88" fmla="*/ 664096 h 1684262"/>
              <a:gd name="connsiteX89" fmla="*/ 232451 w 1206260"/>
              <a:gd name="connsiteY89" fmla="*/ 523113 h 1684262"/>
              <a:gd name="connsiteX90" fmla="*/ 340084 w 1206260"/>
              <a:gd name="connsiteY90" fmla="*/ 692277 h 1684262"/>
              <a:gd name="connsiteX91" fmla="*/ 470767 w 1206260"/>
              <a:gd name="connsiteY91" fmla="*/ 684562 h 1684262"/>
              <a:gd name="connsiteX92" fmla="*/ 340084 w 1206260"/>
              <a:gd name="connsiteY92" fmla="*/ 691896 h 1684262"/>
              <a:gd name="connsiteX93" fmla="*/ 340084 w 1206260"/>
              <a:gd name="connsiteY93" fmla="*/ 692277 h 1684262"/>
              <a:gd name="connsiteX94" fmla="*/ 382375 w 1206260"/>
              <a:gd name="connsiteY94" fmla="*/ 615410 h 1684262"/>
              <a:gd name="connsiteX95" fmla="*/ 516868 w 1206260"/>
              <a:gd name="connsiteY95" fmla="*/ 688372 h 1684262"/>
              <a:gd name="connsiteX96" fmla="*/ 382661 w 1206260"/>
              <a:gd name="connsiteY96" fmla="*/ 615029 h 1684262"/>
              <a:gd name="connsiteX97" fmla="*/ 382375 w 1206260"/>
              <a:gd name="connsiteY97" fmla="*/ 615410 h 1684262"/>
              <a:gd name="connsiteX98" fmla="*/ 201400 w 1206260"/>
              <a:gd name="connsiteY98" fmla="*/ 907542 h 1684262"/>
              <a:gd name="connsiteX99" fmla="*/ 163300 w 1206260"/>
              <a:gd name="connsiteY99" fmla="*/ 838295 h 1684262"/>
              <a:gd name="connsiteX100" fmla="*/ 201686 w 1206260"/>
              <a:gd name="connsiteY100" fmla="*/ 907161 h 1684262"/>
              <a:gd name="connsiteX101" fmla="*/ 201400 w 1206260"/>
              <a:gd name="connsiteY101" fmla="*/ 907542 h 1684262"/>
              <a:gd name="connsiteX102" fmla="*/ 97811 w 1206260"/>
              <a:gd name="connsiteY102" fmla="*/ 1285557 h 1684262"/>
              <a:gd name="connsiteX103" fmla="*/ 123279 w 1206260"/>
              <a:gd name="connsiteY103" fmla="*/ 1264178 h 1684262"/>
              <a:gd name="connsiteX104" fmla="*/ 231975 w 1206260"/>
              <a:gd name="connsiteY104" fmla="*/ 1341501 h 1684262"/>
              <a:gd name="connsiteX105" fmla="*/ 97811 w 1206260"/>
              <a:gd name="connsiteY105" fmla="*/ 1285557 h 1684262"/>
              <a:gd name="connsiteX106" fmla="*/ 232928 w 1206260"/>
              <a:gd name="connsiteY106" fmla="*/ 1376077 h 1684262"/>
              <a:gd name="connsiteX107" fmla="*/ 279029 w 1206260"/>
              <a:gd name="connsiteY107" fmla="*/ 1379887 h 1684262"/>
              <a:gd name="connsiteX108" fmla="*/ 232451 w 1206260"/>
              <a:gd name="connsiteY108" fmla="*/ 1376077 h 1684262"/>
              <a:gd name="connsiteX109" fmla="*/ 232928 w 1206260"/>
              <a:gd name="connsiteY109" fmla="*/ 1376077 h 1684262"/>
              <a:gd name="connsiteX110" fmla="*/ 856244 w 1206260"/>
              <a:gd name="connsiteY110" fmla="*/ 715613 h 1684262"/>
              <a:gd name="connsiteX111" fmla="*/ 817635 w 1206260"/>
              <a:gd name="connsiteY111" fmla="*/ 708913 h 1684262"/>
              <a:gd name="connsiteX112" fmla="*/ 721084 w 1206260"/>
              <a:gd name="connsiteY112" fmla="*/ 657225 h 1684262"/>
              <a:gd name="connsiteX113" fmla="*/ 855767 w 1206260"/>
              <a:gd name="connsiteY113" fmla="*/ 715613 h 1684262"/>
              <a:gd name="connsiteX114" fmla="*/ 856244 w 1206260"/>
              <a:gd name="connsiteY114" fmla="*/ 715613 h 1684262"/>
              <a:gd name="connsiteX115" fmla="*/ 663458 w 1206260"/>
              <a:gd name="connsiteY115" fmla="*/ 722662 h 1684262"/>
              <a:gd name="connsiteX116" fmla="*/ 644408 w 1206260"/>
              <a:gd name="connsiteY116" fmla="*/ 807149 h 1684262"/>
              <a:gd name="connsiteX117" fmla="*/ 662981 w 1206260"/>
              <a:gd name="connsiteY117" fmla="*/ 723138 h 1684262"/>
              <a:gd name="connsiteX118" fmla="*/ 663458 w 1206260"/>
              <a:gd name="connsiteY118" fmla="*/ 722662 h 1684262"/>
              <a:gd name="connsiteX119" fmla="*/ 628882 w 1206260"/>
              <a:gd name="connsiteY119" fmla="*/ 753332 h 1684262"/>
              <a:gd name="connsiteX120" fmla="*/ 655742 w 1206260"/>
              <a:gd name="connsiteY120" fmla="*/ 726472 h 1684262"/>
              <a:gd name="connsiteX121" fmla="*/ 628406 w 1206260"/>
              <a:gd name="connsiteY121" fmla="*/ 753332 h 1684262"/>
              <a:gd name="connsiteX122" fmla="*/ 628882 w 1206260"/>
              <a:gd name="connsiteY122" fmla="*/ 753332 h 1684262"/>
              <a:gd name="connsiteX123" fmla="*/ 771090 w 1206260"/>
              <a:gd name="connsiteY123" fmla="*/ 757237 h 1684262"/>
              <a:gd name="connsiteX124" fmla="*/ 690318 w 1206260"/>
              <a:gd name="connsiteY124" fmla="*/ 822579 h 1684262"/>
              <a:gd name="connsiteX125" fmla="*/ 770614 w 1206260"/>
              <a:gd name="connsiteY125" fmla="*/ 757237 h 1684262"/>
              <a:gd name="connsiteX126" fmla="*/ 771090 w 1206260"/>
              <a:gd name="connsiteY126" fmla="*/ 757237 h 1684262"/>
              <a:gd name="connsiteX127" fmla="*/ 759565 w 1206260"/>
              <a:gd name="connsiteY127" fmla="*/ 538162 h 1684262"/>
              <a:gd name="connsiteX128" fmla="*/ 851767 w 1206260"/>
              <a:gd name="connsiteY128" fmla="*/ 480536 h 1684262"/>
              <a:gd name="connsiteX129" fmla="*/ 759089 w 1206260"/>
              <a:gd name="connsiteY129" fmla="*/ 538067 h 1684262"/>
              <a:gd name="connsiteX130" fmla="*/ 759565 w 1206260"/>
              <a:gd name="connsiteY130" fmla="*/ 538162 h 1684262"/>
              <a:gd name="connsiteX131" fmla="*/ 877961 w 1206260"/>
              <a:gd name="connsiteY131" fmla="*/ 342138 h 1684262"/>
              <a:gd name="connsiteX132" fmla="*/ 812619 w 1206260"/>
              <a:gd name="connsiteY132" fmla="*/ 442055 h 1684262"/>
              <a:gd name="connsiteX133" fmla="*/ 877961 w 1206260"/>
              <a:gd name="connsiteY133" fmla="*/ 342138 h 1684262"/>
              <a:gd name="connsiteX134" fmla="*/ 681841 w 1206260"/>
              <a:gd name="connsiteY134" fmla="*/ 323088 h 1684262"/>
              <a:gd name="connsiteX135" fmla="*/ 758803 w 1206260"/>
              <a:gd name="connsiteY135" fmla="*/ 430816 h 1684262"/>
              <a:gd name="connsiteX136" fmla="*/ 643455 w 1206260"/>
              <a:gd name="connsiteY136" fmla="*/ 396145 h 1684262"/>
              <a:gd name="connsiteX137" fmla="*/ 639550 w 1206260"/>
              <a:gd name="connsiteY137" fmla="*/ 438436 h 1684262"/>
              <a:gd name="connsiteX138" fmla="*/ 682127 w 1206260"/>
              <a:gd name="connsiteY138" fmla="*/ 323088 h 1684262"/>
              <a:gd name="connsiteX139" fmla="*/ 681841 w 1206260"/>
              <a:gd name="connsiteY139" fmla="*/ 323088 h 1684262"/>
              <a:gd name="connsiteX140" fmla="*/ 351323 w 1206260"/>
              <a:gd name="connsiteY140" fmla="*/ 219361 h 1684262"/>
              <a:gd name="connsiteX141" fmla="*/ 383994 w 1206260"/>
              <a:gd name="connsiteY141" fmla="*/ 183070 h 1684262"/>
              <a:gd name="connsiteX142" fmla="*/ 403711 w 1206260"/>
              <a:gd name="connsiteY142" fmla="*/ 175069 h 1684262"/>
              <a:gd name="connsiteX143" fmla="*/ 411331 w 1206260"/>
              <a:gd name="connsiteY143" fmla="*/ 176117 h 1684262"/>
              <a:gd name="connsiteX144" fmla="*/ 569351 w 1206260"/>
              <a:gd name="connsiteY144" fmla="*/ 242792 h 1684262"/>
              <a:gd name="connsiteX145" fmla="*/ 569922 w 1206260"/>
              <a:gd name="connsiteY145" fmla="*/ 242792 h 1684262"/>
              <a:gd name="connsiteX146" fmla="*/ 558873 w 1206260"/>
              <a:gd name="connsiteY146" fmla="*/ 299942 h 1684262"/>
              <a:gd name="connsiteX147" fmla="*/ 351609 w 1206260"/>
              <a:gd name="connsiteY147" fmla="*/ 219075 h 1684262"/>
              <a:gd name="connsiteX148" fmla="*/ 351323 w 1206260"/>
              <a:gd name="connsiteY148" fmla="*/ 219361 h 1684262"/>
              <a:gd name="connsiteX149" fmla="*/ 470767 w 1206260"/>
              <a:gd name="connsiteY149" fmla="*/ 361188 h 1684262"/>
              <a:gd name="connsiteX150" fmla="*/ 566874 w 1206260"/>
              <a:gd name="connsiteY150" fmla="*/ 503396 h 1684262"/>
              <a:gd name="connsiteX151" fmla="*/ 470767 w 1206260"/>
              <a:gd name="connsiteY151" fmla="*/ 361188 h 1684262"/>
              <a:gd name="connsiteX152" fmla="*/ 632216 w 1206260"/>
              <a:gd name="connsiteY152" fmla="*/ 453485 h 1684262"/>
              <a:gd name="connsiteX153" fmla="*/ 699367 w 1206260"/>
              <a:gd name="connsiteY153" fmla="*/ 515112 h 1684262"/>
              <a:gd name="connsiteX154" fmla="*/ 759089 w 1206260"/>
              <a:gd name="connsiteY154" fmla="*/ 438055 h 1684262"/>
              <a:gd name="connsiteX155" fmla="*/ 678317 w 1206260"/>
              <a:gd name="connsiteY155" fmla="*/ 611029 h 1684262"/>
              <a:gd name="connsiteX156" fmla="*/ 640217 w 1206260"/>
              <a:gd name="connsiteY156" fmla="*/ 587978 h 1684262"/>
              <a:gd name="connsiteX157" fmla="*/ 632216 w 1206260"/>
              <a:gd name="connsiteY157" fmla="*/ 453581 h 1684262"/>
              <a:gd name="connsiteX158" fmla="*/ 632216 w 1206260"/>
              <a:gd name="connsiteY158" fmla="*/ 453485 h 1684262"/>
              <a:gd name="connsiteX159" fmla="*/ 686032 w 1206260"/>
              <a:gd name="connsiteY159" fmla="*/ 837819 h 1684262"/>
              <a:gd name="connsiteX160" fmla="*/ 628310 w 1206260"/>
              <a:gd name="connsiteY160" fmla="*/ 930116 h 1684262"/>
              <a:gd name="connsiteX161" fmla="*/ 686032 w 1206260"/>
              <a:gd name="connsiteY161" fmla="*/ 837914 h 1684262"/>
              <a:gd name="connsiteX162" fmla="*/ 686032 w 1206260"/>
              <a:gd name="connsiteY162" fmla="*/ 837819 h 1684262"/>
              <a:gd name="connsiteX163" fmla="*/ 743658 w 1206260"/>
              <a:gd name="connsiteY163" fmla="*/ 1291400 h 1684262"/>
              <a:gd name="connsiteX164" fmla="*/ 547634 w 1206260"/>
              <a:gd name="connsiteY164" fmla="*/ 1206818 h 1684262"/>
              <a:gd name="connsiteX165" fmla="*/ 573446 w 1206260"/>
              <a:gd name="connsiteY165" fmla="*/ 1222439 h 1684262"/>
              <a:gd name="connsiteX166" fmla="*/ 603450 w 1206260"/>
              <a:gd name="connsiteY166" fmla="*/ 1227487 h 1684262"/>
              <a:gd name="connsiteX167" fmla="*/ 743658 w 1206260"/>
              <a:gd name="connsiteY167" fmla="*/ 1291495 h 1684262"/>
              <a:gd name="connsiteX168" fmla="*/ 743658 w 1206260"/>
              <a:gd name="connsiteY168" fmla="*/ 1291400 h 1684262"/>
              <a:gd name="connsiteX169" fmla="*/ 578399 w 1206260"/>
              <a:gd name="connsiteY169" fmla="*/ 945452 h 1684262"/>
              <a:gd name="connsiteX170" fmla="*/ 689842 w 1206260"/>
              <a:gd name="connsiteY170" fmla="*/ 1122236 h 1684262"/>
              <a:gd name="connsiteX171" fmla="*/ 578399 w 1206260"/>
              <a:gd name="connsiteY171" fmla="*/ 945547 h 1684262"/>
              <a:gd name="connsiteX172" fmla="*/ 578399 w 1206260"/>
              <a:gd name="connsiteY172" fmla="*/ 945452 h 1684262"/>
              <a:gd name="connsiteX173" fmla="*/ 351609 w 1206260"/>
              <a:gd name="connsiteY173" fmla="*/ 1045464 h 1684262"/>
              <a:gd name="connsiteX174" fmla="*/ 382375 w 1206260"/>
              <a:gd name="connsiteY174" fmla="*/ 887825 h 1684262"/>
              <a:gd name="connsiteX175" fmla="*/ 351609 w 1206260"/>
              <a:gd name="connsiteY175" fmla="*/ 1045559 h 1684262"/>
              <a:gd name="connsiteX176" fmla="*/ 351609 w 1206260"/>
              <a:gd name="connsiteY176" fmla="*/ 1045464 h 1684262"/>
              <a:gd name="connsiteX177" fmla="*/ 420761 w 1206260"/>
              <a:gd name="connsiteY177" fmla="*/ 1018413 h 1684262"/>
              <a:gd name="connsiteX178" fmla="*/ 605260 w 1206260"/>
              <a:gd name="connsiteY178" fmla="*/ 1180338 h 1684262"/>
              <a:gd name="connsiteX179" fmla="*/ 420761 w 1206260"/>
              <a:gd name="connsiteY179" fmla="*/ 1018413 h 1684262"/>
              <a:gd name="connsiteX180" fmla="*/ 366944 w 1206260"/>
              <a:gd name="connsiteY180" fmla="*/ 1414272 h 1684262"/>
              <a:gd name="connsiteX181" fmla="*/ 597640 w 1206260"/>
              <a:gd name="connsiteY181" fmla="*/ 1460468 h 1684262"/>
              <a:gd name="connsiteX182" fmla="*/ 366944 w 1206260"/>
              <a:gd name="connsiteY182" fmla="*/ 1414463 h 1684262"/>
              <a:gd name="connsiteX183" fmla="*/ 366944 w 1206260"/>
              <a:gd name="connsiteY183" fmla="*/ 1414272 h 1684262"/>
              <a:gd name="connsiteX184" fmla="*/ 536108 w 1206260"/>
              <a:gd name="connsiteY184" fmla="*/ 1644968 h 1684262"/>
              <a:gd name="connsiteX185" fmla="*/ 498008 w 1206260"/>
              <a:gd name="connsiteY185" fmla="*/ 1625918 h 1684262"/>
              <a:gd name="connsiteX186" fmla="*/ 471148 w 1206260"/>
              <a:gd name="connsiteY186" fmla="*/ 1618202 h 1684262"/>
              <a:gd name="connsiteX187" fmla="*/ 471148 w 1206260"/>
              <a:gd name="connsiteY187" fmla="*/ 1664399 h 1684262"/>
              <a:gd name="connsiteX188" fmla="*/ 401901 w 1206260"/>
              <a:gd name="connsiteY188" fmla="*/ 1579817 h 1684262"/>
              <a:gd name="connsiteX189" fmla="*/ 536108 w 1206260"/>
              <a:gd name="connsiteY189" fmla="*/ 1645158 h 1684262"/>
              <a:gd name="connsiteX190" fmla="*/ 536108 w 1206260"/>
              <a:gd name="connsiteY190" fmla="*/ 1644968 h 1684262"/>
              <a:gd name="connsiteX191" fmla="*/ 616785 w 1206260"/>
              <a:gd name="connsiteY191" fmla="*/ 1564196 h 1684262"/>
              <a:gd name="connsiteX192" fmla="*/ 555349 w 1206260"/>
              <a:gd name="connsiteY192" fmla="*/ 1541145 h 1684262"/>
              <a:gd name="connsiteX193" fmla="*/ 638597 w 1206260"/>
              <a:gd name="connsiteY193" fmla="*/ 1493520 h 1684262"/>
              <a:gd name="connsiteX194" fmla="*/ 739848 w 1206260"/>
              <a:gd name="connsiteY194" fmla="*/ 1525715 h 1684262"/>
              <a:gd name="connsiteX195" fmla="*/ 616785 w 1206260"/>
              <a:gd name="connsiteY195" fmla="*/ 1564386 h 1684262"/>
              <a:gd name="connsiteX196" fmla="*/ 616785 w 1206260"/>
              <a:gd name="connsiteY196" fmla="*/ 1564196 h 1684262"/>
              <a:gd name="connsiteX197" fmla="*/ 752231 w 1206260"/>
              <a:gd name="connsiteY197" fmla="*/ 1664779 h 1684262"/>
              <a:gd name="connsiteX198" fmla="*/ 739658 w 1206260"/>
              <a:gd name="connsiteY198" fmla="*/ 1664779 h 1684262"/>
              <a:gd name="connsiteX199" fmla="*/ 731180 w 1206260"/>
              <a:gd name="connsiteY199" fmla="*/ 1664779 h 1684262"/>
              <a:gd name="connsiteX200" fmla="*/ 727561 w 1206260"/>
              <a:gd name="connsiteY200" fmla="*/ 1664779 h 1684262"/>
              <a:gd name="connsiteX201" fmla="*/ 713750 w 1206260"/>
              <a:gd name="connsiteY201" fmla="*/ 1666780 h 1684262"/>
              <a:gd name="connsiteX202" fmla="*/ 704225 w 1206260"/>
              <a:gd name="connsiteY202" fmla="*/ 1665256 h 1684262"/>
              <a:gd name="connsiteX203" fmla="*/ 705558 w 1206260"/>
              <a:gd name="connsiteY203" fmla="*/ 1667733 h 1684262"/>
              <a:gd name="connsiteX204" fmla="*/ 790045 w 1206260"/>
              <a:gd name="connsiteY204" fmla="*/ 1610106 h 1684262"/>
              <a:gd name="connsiteX205" fmla="*/ 752231 w 1206260"/>
              <a:gd name="connsiteY205" fmla="*/ 1664970 h 1684262"/>
              <a:gd name="connsiteX206" fmla="*/ 752231 w 1206260"/>
              <a:gd name="connsiteY206" fmla="*/ 1664779 h 1684262"/>
              <a:gd name="connsiteX207" fmla="*/ 857863 w 1206260"/>
              <a:gd name="connsiteY207" fmla="*/ 1591056 h 1684262"/>
              <a:gd name="connsiteX208" fmla="*/ 838813 w 1206260"/>
              <a:gd name="connsiteY208" fmla="*/ 1568958 h 1684262"/>
              <a:gd name="connsiteX209" fmla="*/ 836146 w 1206260"/>
              <a:gd name="connsiteY209" fmla="*/ 1564291 h 1684262"/>
              <a:gd name="connsiteX210" fmla="*/ 955179 w 1206260"/>
              <a:gd name="connsiteY210" fmla="*/ 1500720 h 1684262"/>
              <a:gd name="connsiteX211" fmla="*/ 1066493 w 1206260"/>
              <a:gd name="connsiteY211" fmla="*/ 1492065 h 1684262"/>
              <a:gd name="connsiteX212" fmla="*/ 857863 w 1206260"/>
              <a:gd name="connsiteY212" fmla="*/ 1591247 h 1684262"/>
              <a:gd name="connsiteX213" fmla="*/ 857863 w 1206260"/>
              <a:gd name="connsiteY213" fmla="*/ 1591056 h 1684262"/>
              <a:gd name="connsiteX214" fmla="*/ 1054979 w 1206260"/>
              <a:gd name="connsiteY214" fmla="*/ 1445037 h 1684262"/>
              <a:gd name="connsiteX215" fmla="*/ 916632 w 1206260"/>
              <a:gd name="connsiteY215" fmla="*/ 1468184 h 1684262"/>
              <a:gd name="connsiteX216" fmla="*/ 1028170 w 1206260"/>
              <a:gd name="connsiteY216" fmla="*/ 1445228 h 1684262"/>
              <a:gd name="connsiteX217" fmla="*/ 1054979 w 1206260"/>
              <a:gd name="connsiteY217" fmla="*/ 1445037 h 1684262"/>
              <a:gd name="connsiteX218" fmla="*/ 862816 w 1206260"/>
              <a:gd name="connsiteY218" fmla="*/ 1410462 h 1684262"/>
              <a:gd name="connsiteX219" fmla="*/ 647551 w 1206260"/>
              <a:gd name="connsiteY219" fmla="*/ 1448562 h 1684262"/>
              <a:gd name="connsiteX220" fmla="*/ 862816 w 1206260"/>
              <a:gd name="connsiteY220" fmla="*/ 1410653 h 1684262"/>
              <a:gd name="connsiteX221" fmla="*/ 862816 w 1206260"/>
              <a:gd name="connsiteY221" fmla="*/ 1410462 h 1684262"/>
              <a:gd name="connsiteX222" fmla="*/ 689842 w 1206260"/>
              <a:gd name="connsiteY222" fmla="*/ 1391412 h 1684262"/>
              <a:gd name="connsiteX223" fmla="*/ 924347 w 1206260"/>
              <a:gd name="connsiteY223" fmla="*/ 1306830 h 1684262"/>
              <a:gd name="connsiteX224" fmla="*/ 689842 w 1206260"/>
              <a:gd name="connsiteY224" fmla="*/ 1391412 h 1684262"/>
              <a:gd name="connsiteX225" fmla="*/ 1162663 w 1206260"/>
              <a:gd name="connsiteY225" fmla="*/ 1057085 h 1684262"/>
              <a:gd name="connsiteX226" fmla="*/ 1148756 w 1206260"/>
              <a:gd name="connsiteY226" fmla="*/ 1134428 h 1684262"/>
              <a:gd name="connsiteX227" fmla="*/ 1066841 w 1206260"/>
              <a:gd name="connsiteY227" fmla="*/ 1139762 h 1684262"/>
              <a:gd name="connsiteX228" fmla="*/ 1035790 w 1206260"/>
              <a:gd name="connsiteY228" fmla="*/ 1087755 h 1684262"/>
              <a:gd name="connsiteX229" fmla="*/ 1162663 w 1206260"/>
              <a:gd name="connsiteY229" fmla="*/ 1057085 h 1684262"/>
              <a:gd name="connsiteX230" fmla="*/ 987913 w 1206260"/>
              <a:gd name="connsiteY230" fmla="*/ 1181170 h 1684262"/>
              <a:gd name="connsiteX231" fmla="*/ 958923 w 1206260"/>
              <a:gd name="connsiteY231" fmla="*/ 1264444 h 1684262"/>
              <a:gd name="connsiteX232" fmla="*/ 905107 w 1206260"/>
              <a:gd name="connsiteY232" fmla="*/ 1118330 h 1684262"/>
              <a:gd name="connsiteX233" fmla="*/ 987913 w 1206260"/>
              <a:gd name="connsiteY233"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257026 w 1206260"/>
              <a:gd name="connsiteY50" fmla="*/ 1309592 h 1684262"/>
              <a:gd name="connsiteX51" fmla="*/ 248263 w 1206260"/>
              <a:gd name="connsiteY51" fmla="*/ 1308259 h 1684262"/>
              <a:gd name="connsiteX52" fmla="*/ 247691 w 1206260"/>
              <a:gd name="connsiteY52" fmla="*/ 1308735 h 1684262"/>
              <a:gd name="connsiteX53" fmla="*/ 229880 w 1206260"/>
              <a:gd name="connsiteY53" fmla="*/ 1312259 h 1684262"/>
              <a:gd name="connsiteX54" fmla="*/ 146155 w 1206260"/>
              <a:gd name="connsiteY54" fmla="*/ 1230344 h 1684262"/>
              <a:gd name="connsiteX55" fmla="*/ 115389 w 1206260"/>
              <a:gd name="connsiteY55" fmla="*/ 1430369 h 1684262"/>
              <a:gd name="connsiteX56" fmla="*/ 349799 w 1206260"/>
              <a:gd name="connsiteY56" fmla="*/ 1480280 h 1684262"/>
              <a:gd name="connsiteX57" fmla="*/ 299507 w 1206260"/>
              <a:gd name="connsiteY57" fmla="*/ 1464659 h 1684262"/>
              <a:gd name="connsiteX58" fmla="*/ 321034 w 1206260"/>
              <a:gd name="connsiteY58" fmla="*/ 1477042 h 1684262"/>
              <a:gd name="connsiteX59" fmla="*/ 330559 w 1206260"/>
              <a:gd name="connsiteY59" fmla="*/ 1484376 h 1684262"/>
              <a:gd name="connsiteX60" fmla="*/ 388280 w 1206260"/>
              <a:gd name="connsiteY60" fmla="*/ 1545717 h 1684262"/>
              <a:gd name="connsiteX61" fmla="*/ 348847 w 1206260"/>
              <a:gd name="connsiteY61" fmla="*/ 1542479 h 1684262"/>
              <a:gd name="connsiteX62" fmla="*/ 255883 w 1206260"/>
              <a:gd name="connsiteY62" fmla="*/ 1502664 h 1684262"/>
              <a:gd name="connsiteX63" fmla="*/ 255883 w 1206260"/>
              <a:gd name="connsiteY63" fmla="*/ 1502664 h 1684262"/>
              <a:gd name="connsiteX64" fmla="*/ 239976 w 1206260"/>
              <a:gd name="connsiteY64" fmla="*/ 1484281 h 1684262"/>
              <a:gd name="connsiteX65" fmla="*/ 203495 w 1206260"/>
              <a:gd name="connsiteY65" fmla="*/ 1484281 h 1684262"/>
              <a:gd name="connsiteX66" fmla="*/ 187303 w 1206260"/>
              <a:gd name="connsiteY66" fmla="*/ 1499140 h 1684262"/>
              <a:gd name="connsiteX67" fmla="*/ 490674 w 1206260"/>
              <a:gd name="connsiteY67" fmla="*/ 1673352 h 1684262"/>
              <a:gd name="connsiteX68" fmla="*/ 757374 w 1206260"/>
              <a:gd name="connsiteY68" fmla="*/ 1682401 h 1684262"/>
              <a:gd name="connsiteX69" fmla="*/ 988070 w 1206260"/>
              <a:gd name="connsiteY69" fmla="*/ 1594485 h 1684262"/>
              <a:gd name="connsiteX70" fmla="*/ 1152566 w 1206260"/>
              <a:gd name="connsiteY70" fmla="*/ 1394460 h 1684262"/>
              <a:gd name="connsiteX71" fmla="*/ 918822 w 1206260"/>
              <a:gd name="connsiteY71" fmla="*/ 1363507 h 1684262"/>
              <a:gd name="connsiteX72" fmla="*/ 802904 w 1206260"/>
              <a:gd name="connsiteY72" fmla="*/ 1350454 h 1684262"/>
              <a:gd name="connsiteX73" fmla="*/ 841956 w 1206260"/>
              <a:gd name="connsiteY73" fmla="*/ 1326547 h 1684262"/>
              <a:gd name="connsiteX74" fmla="*/ 1018286 w 1206260"/>
              <a:gd name="connsiteY74" fmla="*/ 1315425 h 1684262"/>
              <a:gd name="connsiteX75" fmla="*/ 980354 w 1206260"/>
              <a:gd name="connsiteY75" fmla="*/ 1268921 h 1684262"/>
              <a:gd name="connsiteX76" fmla="*/ 1091488 w 1206260"/>
              <a:gd name="connsiteY76" fmla="*/ 1221043 h 1684262"/>
              <a:gd name="connsiteX77" fmla="*/ 911203 w 1206260"/>
              <a:gd name="connsiteY77" fmla="*/ 1022890 h 1684262"/>
              <a:gd name="connsiteX78" fmla="*/ 1193429 w 1206260"/>
              <a:gd name="connsiteY78" fmla="*/ 899446 h 1684262"/>
              <a:gd name="connsiteX79" fmla="*/ 759089 w 1206260"/>
              <a:gd name="connsiteY79" fmla="*/ 61246 h 1684262"/>
              <a:gd name="connsiteX80" fmla="*/ 720989 w 1206260"/>
              <a:gd name="connsiteY80" fmla="*/ 145828 h 1684262"/>
              <a:gd name="connsiteX81" fmla="*/ 759089 w 1206260"/>
              <a:gd name="connsiteY81" fmla="*/ 61436 h 1684262"/>
              <a:gd name="connsiteX82" fmla="*/ 759089 w 1206260"/>
              <a:gd name="connsiteY82" fmla="*/ 61246 h 1684262"/>
              <a:gd name="connsiteX83" fmla="*/ 363611 w 1206260"/>
              <a:gd name="connsiteY83" fmla="*/ 545783 h 1684262"/>
              <a:gd name="connsiteX84" fmla="*/ 348275 w 1206260"/>
              <a:gd name="connsiteY84" fmla="*/ 553498 h 1684262"/>
              <a:gd name="connsiteX85" fmla="*/ 363611 w 1206260"/>
              <a:gd name="connsiteY85" fmla="*/ 545783 h 1684262"/>
              <a:gd name="connsiteX86" fmla="*/ 232451 w 1206260"/>
              <a:gd name="connsiteY86" fmla="*/ 523113 h 1684262"/>
              <a:gd name="connsiteX87" fmla="*/ 254694 w 1206260"/>
              <a:gd name="connsiteY87" fmla="*/ 664096 h 1684262"/>
              <a:gd name="connsiteX88" fmla="*/ 232451 w 1206260"/>
              <a:gd name="connsiteY88" fmla="*/ 523113 h 1684262"/>
              <a:gd name="connsiteX89" fmla="*/ 340084 w 1206260"/>
              <a:gd name="connsiteY89" fmla="*/ 692277 h 1684262"/>
              <a:gd name="connsiteX90" fmla="*/ 470767 w 1206260"/>
              <a:gd name="connsiteY90" fmla="*/ 684562 h 1684262"/>
              <a:gd name="connsiteX91" fmla="*/ 340084 w 1206260"/>
              <a:gd name="connsiteY91" fmla="*/ 691896 h 1684262"/>
              <a:gd name="connsiteX92" fmla="*/ 340084 w 1206260"/>
              <a:gd name="connsiteY92" fmla="*/ 692277 h 1684262"/>
              <a:gd name="connsiteX93" fmla="*/ 382375 w 1206260"/>
              <a:gd name="connsiteY93" fmla="*/ 615410 h 1684262"/>
              <a:gd name="connsiteX94" fmla="*/ 516868 w 1206260"/>
              <a:gd name="connsiteY94" fmla="*/ 688372 h 1684262"/>
              <a:gd name="connsiteX95" fmla="*/ 382661 w 1206260"/>
              <a:gd name="connsiteY95" fmla="*/ 615029 h 1684262"/>
              <a:gd name="connsiteX96" fmla="*/ 382375 w 1206260"/>
              <a:gd name="connsiteY96" fmla="*/ 615410 h 1684262"/>
              <a:gd name="connsiteX97" fmla="*/ 201400 w 1206260"/>
              <a:gd name="connsiteY97" fmla="*/ 907542 h 1684262"/>
              <a:gd name="connsiteX98" fmla="*/ 163300 w 1206260"/>
              <a:gd name="connsiteY98" fmla="*/ 838295 h 1684262"/>
              <a:gd name="connsiteX99" fmla="*/ 201686 w 1206260"/>
              <a:gd name="connsiteY99" fmla="*/ 907161 h 1684262"/>
              <a:gd name="connsiteX100" fmla="*/ 201400 w 1206260"/>
              <a:gd name="connsiteY100" fmla="*/ 907542 h 1684262"/>
              <a:gd name="connsiteX101" fmla="*/ 97811 w 1206260"/>
              <a:gd name="connsiteY101" fmla="*/ 1285557 h 1684262"/>
              <a:gd name="connsiteX102" fmla="*/ 123279 w 1206260"/>
              <a:gd name="connsiteY102" fmla="*/ 1264178 h 1684262"/>
              <a:gd name="connsiteX103" fmla="*/ 231975 w 1206260"/>
              <a:gd name="connsiteY103" fmla="*/ 1341501 h 1684262"/>
              <a:gd name="connsiteX104" fmla="*/ 97811 w 1206260"/>
              <a:gd name="connsiteY104" fmla="*/ 1285557 h 1684262"/>
              <a:gd name="connsiteX105" fmla="*/ 232928 w 1206260"/>
              <a:gd name="connsiteY105" fmla="*/ 1376077 h 1684262"/>
              <a:gd name="connsiteX106" fmla="*/ 279029 w 1206260"/>
              <a:gd name="connsiteY106" fmla="*/ 1379887 h 1684262"/>
              <a:gd name="connsiteX107" fmla="*/ 232451 w 1206260"/>
              <a:gd name="connsiteY107" fmla="*/ 1376077 h 1684262"/>
              <a:gd name="connsiteX108" fmla="*/ 232928 w 1206260"/>
              <a:gd name="connsiteY108" fmla="*/ 1376077 h 1684262"/>
              <a:gd name="connsiteX109" fmla="*/ 856244 w 1206260"/>
              <a:gd name="connsiteY109" fmla="*/ 715613 h 1684262"/>
              <a:gd name="connsiteX110" fmla="*/ 817635 w 1206260"/>
              <a:gd name="connsiteY110" fmla="*/ 708913 h 1684262"/>
              <a:gd name="connsiteX111" fmla="*/ 721084 w 1206260"/>
              <a:gd name="connsiteY111" fmla="*/ 657225 h 1684262"/>
              <a:gd name="connsiteX112" fmla="*/ 855767 w 1206260"/>
              <a:gd name="connsiteY112" fmla="*/ 715613 h 1684262"/>
              <a:gd name="connsiteX113" fmla="*/ 856244 w 1206260"/>
              <a:gd name="connsiteY113" fmla="*/ 715613 h 1684262"/>
              <a:gd name="connsiteX114" fmla="*/ 663458 w 1206260"/>
              <a:gd name="connsiteY114" fmla="*/ 722662 h 1684262"/>
              <a:gd name="connsiteX115" fmla="*/ 644408 w 1206260"/>
              <a:gd name="connsiteY115" fmla="*/ 807149 h 1684262"/>
              <a:gd name="connsiteX116" fmla="*/ 662981 w 1206260"/>
              <a:gd name="connsiteY116" fmla="*/ 723138 h 1684262"/>
              <a:gd name="connsiteX117" fmla="*/ 663458 w 1206260"/>
              <a:gd name="connsiteY117" fmla="*/ 722662 h 1684262"/>
              <a:gd name="connsiteX118" fmla="*/ 628882 w 1206260"/>
              <a:gd name="connsiteY118" fmla="*/ 753332 h 1684262"/>
              <a:gd name="connsiteX119" fmla="*/ 655742 w 1206260"/>
              <a:gd name="connsiteY119" fmla="*/ 726472 h 1684262"/>
              <a:gd name="connsiteX120" fmla="*/ 628406 w 1206260"/>
              <a:gd name="connsiteY120" fmla="*/ 753332 h 1684262"/>
              <a:gd name="connsiteX121" fmla="*/ 628882 w 1206260"/>
              <a:gd name="connsiteY121" fmla="*/ 753332 h 1684262"/>
              <a:gd name="connsiteX122" fmla="*/ 771090 w 1206260"/>
              <a:gd name="connsiteY122" fmla="*/ 757237 h 1684262"/>
              <a:gd name="connsiteX123" fmla="*/ 690318 w 1206260"/>
              <a:gd name="connsiteY123" fmla="*/ 822579 h 1684262"/>
              <a:gd name="connsiteX124" fmla="*/ 770614 w 1206260"/>
              <a:gd name="connsiteY124" fmla="*/ 757237 h 1684262"/>
              <a:gd name="connsiteX125" fmla="*/ 771090 w 1206260"/>
              <a:gd name="connsiteY125" fmla="*/ 757237 h 1684262"/>
              <a:gd name="connsiteX126" fmla="*/ 759565 w 1206260"/>
              <a:gd name="connsiteY126" fmla="*/ 538162 h 1684262"/>
              <a:gd name="connsiteX127" fmla="*/ 851767 w 1206260"/>
              <a:gd name="connsiteY127" fmla="*/ 480536 h 1684262"/>
              <a:gd name="connsiteX128" fmla="*/ 759089 w 1206260"/>
              <a:gd name="connsiteY128" fmla="*/ 538067 h 1684262"/>
              <a:gd name="connsiteX129" fmla="*/ 759565 w 1206260"/>
              <a:gd name="connsiteY129" fmla="*/ 538162 h 1684262"/>
              <a:gd name="connsiteX130" fmla="*/ 877961 w 1206260"/>
              <a:gd name="connsiteY130" fmla="*/ 342138 h 1684262"/>
              <a:gd name="connsiteX131" fmla="*/ 812619 w 1206260"/>
              <a:gd name="connsiteY131" fmla="*/ 442055 h 1684262"/>
              <a:gd name="connsiteX132" fmla="*/ 877961 w 1206260"/>
              <a:gd name="connsiteY132" fmla="*/ 342138 h 1684262"/>
              <a:gd name="connsiteX133" fmla="*/ 681841 w 1206260"/>
              <a:gd name="connsiteY133" fmla="*/ 323088 h 1684262"/>
              <a:gd name="connsiteX134" fmla="*/ 758803 w 1206260"/>
              <a:gd name="connsiteY134" fmla="*/ 430816 h 1684262"/>
              <a:gd name="connsiteX135" fmla="*/ 643455 w 1206260"/>
              <a:gd name="connsiteY135" fmla="*/ 396145 h 1684262"/>
              <a:gd name="connsiteX136" fmla="*/ 639550 w 1206260"/>
              <a:gd name="connsiteY136" fmla="*/ 438436 h 1684262"/>
              <a:gd name="connsiteX137" fmla="*/ 682127 w 1206260"/>
              <a:gd name="connsiteY137" fmla="*/ 323088 h 1684262"/>
              <a:gd name="connsiteX138" fmla="*/ 681841 w 1206260"/>
              <a:gd name="connsiteY138" fmla="*/ 323088 h 1684262"/>
              <a:gd name="connsiteX139" fmla="*/ 351323 w 1206260"/>
              <a:gd name="connsiteY139" fmla="*/ 219361 h 1684262"/>
              <a:gd name="connsiteX140" fmla="*/ 383994 w 1206260"/>
              <a:gd name="connsiteY140" fmla="*/ 183070 h 1684262"/>
              <a:gd name="connsiteX141" fmla="*/ 403711 w 1206260"/>
              <a:gd name="connsiteY141" fmla="*/ 175069 h 1684262"/>
              <a:gd name="connsiteX142" fmla="*/ 411331 w 1206260"/>
              <a:gd name="connsiteY142" fmla="*/ 176117 h 1684262"/>
              <a:gd name="connsiteX143" fmla="*/ 569351 w 1206260"/>
              <a:gd name="connsiteY143" fmla="*/ 242792 h 1684262"/>
              <a:gd name="connsiteX144" fmla="*/ 569922 w 1206260"/>
              <a:gd name="connsiteY144" fmla="*/ 242792 h 1684262"/>
              <a:gd name="connsiteX145" fmla="*/ 558873 w 1206260"/>
              <a:gd name="connsiteY145" fmla="*/ 299942 h 1684262"/>
              <a:gd name="connsiteX146" fmla="*/ 351609 w 1206260"/>
              <a:gd name="connsiteY146" fmla="*/ 219075 h 1684262"/>
              <a:gd name="connsiteX147" fmla="*/ 351323 w 1206260"/>
              <a:gd name="connsiteY147" fmla="*/ 219361 h 1684262"/>
              <a:gd name="connsiteX148" fmla="*/ 470767 w 1206260"/>
              <a:gd name="connsiteY148" fmla="*/ 361188 h 1684262"/>
              <a:gd name="connsiteX149" fmla="*/ 566874 w 1206260"/>
              <a:gd name="connsiteY149" fmla="*/ 503396 h 1684262"/>
              <a:gd name="connsiteX150" fmla="*/ 470767 w 1206260"/>
              <a:gd name="connsiteY150" fmla="*/ 361188 h 1684262"/>
              <a:gd name="connsiteX151" fmla="*/ 632216 w 1206260"/>
              <a:gd name="connsiteY151" fmla="*/ 453485 h 1684262"/>
              <a:gd name="connsiteX152" fmla="*/ 699367 w 1206260"/>
              <a:gd name="connsiteY152" fmla="*/ 515112 h 1684262"/>
              <a:gd name="connsiteX153" fmla="*/ 759089 w 1206260"/>
              <a:gd name="connsiteY153" fmla="*/ 438055 h 1684262"/>
              <a:gd name="connsiteX154" fmla="*/ 678317 w 1206260"/>
              <a:gd name="connsiteY154" fmla="*/ 611029 h 1684262"/>
              <a:gd name="connsiteX155" fmla="*/ 640217 w 1206260"/>
              <a:gd name="connsiteY155" fmla="*/ 587978 h 1684262"/>
              <a:gd name="connsiteX156" fmla="*/ 632216 w 1206260"/>
              <a:gd name="connsiteY156" fmla="*/ 453581 h 1684262"/>
              <a:gd name="connsiteX157" fmla="*/ 632216 w 1206260"/>
              <a:gd name="connsiteY157" fmla="*/ 453485 h 1684262"/>
              <a:gd name="connsiteX158" fmla="*/ 686032 w 1206260"/>
              <a:gd name="connsiteY158" fmla="*/ 837819 h 1684262"/>
              <a:gd name="connsiteX159" fmla="*/ 628310 w 1206260"/>
              <a:gd name="connsiteY159" fmla="*/ 930116 h 1684262"/>
              <a:gd name="connsiteX160" fmla="*/ 686032 w 1206260"/>
              <a:gd name="connsiteY160" fmla="*/ 837914 h 1684262"/>
              <a:gd name="connsiteX161" fmla="*/ 686032 w 1206260"/>
              <a:gd name="connsiteY161" fmla="*/ 837819 h 1684262"/>
              <a:gd name="connsiteX162" fmla="*/ 743658 w 1206260"/>
              <a:gd name="connsiteY162" fmla="*/ 1291400 h 1684262"/>
              <a:gd name="connsiteX163" fmla="*/ 547634 w 1206260"/>
              <a:gd name="connsiteY163" fmla="*/ 1206818 h 1684262"/>
              <a:gd name="connsiteX164" fmla="*/ 573446 w 1206260"/>
              <a:gd name="connsiteY164" fmla="*/ 1222439 h 1684262"/>
              <a:gd name="connsiteX165" fmla="*/ 603450 w 1206260"/>
              <a:gd name="connsiteY165" fmla="*/ 1227487 h 1684262"/>
              <a:gd name="connsiteX166" fmla="*/ 743658 w 1206260"/>
              <a:gd name="connsiteY166" fmla="*/ 1291495 h 1684262"/>
              <a:gd name="connsiteX167" fmla="*/ 743658 w 1206260"/>
              <a:gd name="connsiteY167" fmla="*/ 1291400 h 1684262"/>
              <a:gd name="connsiteX168" fmla="*/ 578399 w 1206260"/>
              <a:gd name="connsiteY168" fmla="*/ 945452 h 1684262"/>
              <a:gd name="connsiteX169" fmla="*/ 689842 w 1206260"/>
              <a:gd name="connsiteY169" fmla="*/ 1122236 h 1684262"/>
              <a:gd name="connsiteX170" fmla="*/ 578399 w 1206260"/>
              <a:gd name="connsiteY170" fmla="*/ 945547 h 1684262"/>
              <a:gd name="connsiteX171" fmla="*/ 578399 w 1206260"/>
              <a:gd name="connsiteY171" fmla="*/ 945452 h 1684262"/>
              <a:gd name="connsiteX172" fmla="*/ 351609 w 1206260"/>
              <a:gd name="connsiteY172" fmla="*/ 1045464 h 1684262"/>
              <a:gd name="connsiteX173" fmla="*/ 382375 w 1206260"/>
              <a:gd name="connsiteY173" fmla="*/ 887825 h 1684262"/>
              <a:gd name="connsiteX174" fmla="*/ 351609 w 1206260"/>
              <a:gd name="connsiteY174" fmla="*/ 1045559 h 1684262"/>
              <a:gd name="connsiteX175" fmla="*/ 351609 w 1206260"/>
              <a:gd name="connsiteY175" fmla="*/ 1045464 h 1684262"/>
              <a:gd name="connsiteX176" fmla="*/ 420761 w 1206260"/>
              <a:gd name="connsiteY176" fmla="*/ 1018413 h 1684262"/>
              <a:gd name="connsiteX177" fmla="*/ 605260 w 1206260"/>
              <a:gd name="connsiteY177" fmla="*/ 1180338 h 1684262"/>
              <a:gd name="connsiteX178" fmla="*/ 420761 w 1206260"/>
              <a:gd name="connsiteY178" fmla="*/ 1018413 h 1684262"/>
              <a:gd name="connsiteX179" fmla="*/ 366944 w 1206260"/>
              <a:gd name="connsiteY179" fmla="*/ 1414272 h 1684262"/>
              <a:gd name="connsiteX180" fmla="*/ 597640 w 1206260"/>
              <a:gd name="connsiteY180" fmla="*/ 1460468 h 1684262"/>
              <a:gd name="connsiteX181" fmla="*/ 366944 w 1206260"/>
              <a:gd name="connsiteY181" fmla="*/ 1414463 h 1684262"/>
              <a:gd name="connsiteX182" fmla="*/ 366944 w 1206260"/>
              <a:gd name="connsiteY182" fmla="*/ 1414272 h 1684262"/>
              <a:gd name="connsiteX183" fmla="*/ 536108 w 1206260"/>
              <a:gd name="connsiteY183" fmla="*/ 1644968 h 1684262"/>
              <a:gd name="connsiteX184" fmla="*/ 498008 w 1206260"/>
              <a:gd name="connsiteY184" fmla="*/ 1625918 h 1684262"/>
              <a:gd name="connsiteX185" fmla="*/ 471148 w 1206260"/>
              <a:gd name="connsiteY185" fmla="*/ 1618202 h 1684262"/>
              <a:gd name="connsiteX186" fmla="*/ 471148 w 1206260"/>
              <a:gd name="connsiteY186" fmla="*/ 1664399 h 1684262"/>
              <a:gd name="connsiteX187" fmla="*/ 401901 w 1206260"/>
              <a:gd name="connsiteY187" fmla="*/ 1579817 h 1684262"/>
              <a:gd name="connsiteX188" fmla="*/ 536108 w 1206260"/>
              <a:gd name="connsiteY188" fmla="*/ 1645158 h 1684262"/>
              <a:gd name="connsiteX189" fmla="*/ 536108 w 1206260"/>
              <a:gd name="connsiteY189" fmla="*/ 1644968 h 1684262"/>
              <a:gd name="connsiteX190" fmla="*/ 616785 w 1206260"/>
              <a:gd name="connsiteY190" fmla="*/ 1564196 h 1684262"/>
              <a:gd name="connsiteX191" fmla="*/ 555349 w 1206260"/>
              <a:gd name="connsiteY191" fmla="*/ 1541145 h 1684262"/>
              <a:gd name="connsiteX192" fmla="*/ 638597 w 1206260"/>
              <a:gd name="connsiteY192" fmla="*/ 1493520 h 1684262"/>
              <a:gd name="connsiteX193" fmla="*/ 739848 w 1206260"/>
              <a:gd name="connsiteY193" fmla="*/ 1525715 h 1684262"/>
              <a:gd name="connsiteX194" fmla="*/ 616785 w 1206260"/>
              <a:gd name="connsiteY194" fmla="*/ 1564386 h 1684262"/>
              <a:gd name="connsiteX195" fmla="*/ 616785 w 1206260"/>
              <a:gd name="connsiteY195" fmla="*/ 1564196 h 1684262"/>
              <a:gd name="connsiteX196" fmla="*/ 752231 w 1206260"/>
              <a:gd name="connsiteY196" fmla="*/ 1664779 h 1684262"/>
              <a:gd name="connsiteX197" fmla="*/ 739658 w 1206260"/>
              <a:gd name="connsiteY197" fmla="*/ 1664779 h 1684262"/>
              <a:gd name="connsiteX198" fmla="*/ 731180 w 1206260"/>
              <a:gd name="connsiteY198" fmla="*/ 1664779 h 1684262"/>
              <a:gd name="connsiteX199" fmla="*/ 727561 w 1206260"/>
              <a:gd name="connsiteY199" fmla="*/ 1664779 h 1684262"/>
              <a:gd name="connsiteX200" fmla="*/ 713750 w 1206260"/>
              <a:gd name="connsiteY200" fmla="*/ 1666780 h 1684262"/>
              <a:gd name="connsiteX201" fmla="*/ 704225 w 1206260"/>
              <a:gd name="connsiteY201" fmla="*/ 1665256 h 1684262"/>
              <a:gd name="connsiteX202" fmla="*/ 705558 w 1206260"/>
              <a:gd name="connsiteY202" fmla="*/ 1667733 h 1684262"/>
              <a:gd name="connsiteX203" fmla="*/ 790045 w 1206260"/>
              <a:gd name="connsiteY203" fmla="*/ 1610106 h 1684262"/>
              <a:gd name="connsiteX204" fmla="*/ 752231 w 1206260"/>
              <a:gd name="connsiteY204" fmla="*/ 1664970 h 1684262"/>
              <a:gd name="connsiteX205" fmla="*/ 752231 w 1206260"/>
              <a:gd name="connsiteY205" fmla="*/ 1664779 h 1684262"/>
              <a:gd name="connsiteX206" fmla="*/ 857863 w 1206260"/>
              <a:gd name="connsiteY206" fmla="*/ 1591056 h 1684262"/>
              <a:gd name="connsiteX207" fmla="*/ 838813 w 1206260"/>
              <a:gd name="connsiteY207" fmla="*/ 1568958 h 1684262"/>
              <a:gd name="connsiteX208" fmla="*/ 836146 w 1206260"/>
              <a:gd name="connsiteY208" fmla="*/ 1564291 h 1684262"/>
              <a:gd name="connsiteX209" fmla="*/ 955179 w 1206260"/>
              <a:gd name="connsiteY209" fmla="*/ 1500720 h 1684262"/>
              <a:gd name="connsiteX210" fmla="*/ 1066493 w 1206260"/>
              <a:gd name="connsiteY210" fmla="*/ 1492065 h 1684262"/>
              <a:gd name="connsiteX211" fmla="*/ 857863 w 1206260"/>
              <a:gd name="connsiteY211" fmla="*/ 1591247 h 1684262"/>
              <a:gd name="connsiteX212" fmla="*/ 857863 w 1206260"/>
              <a:gd name="connsiteY212" fmla="*/ 1591056 h 1684262"/>
              <a:gd name="connsiteX213" fmla="*/ 1054979 w 1206260"/>
              <a:gd name="connsiteY213" fmla="*/ 1445037 h 1684262"/>
              <a:gd name="connsiteX214" fmla="*/ 916632 w 1206260"/>
              <a:gd name="connsiteY214" fmla="*/ 1468184 h 1684262"/>
              <a:gd name="connsiteX215" fmla="*/ 1028170 w 1206260"/>
              <a:gd name="connsiteY215" fmla="*/ 1445228 h 1684262"/>
              <a:gd name="connsiteX216" fmla="*/ 1054979 w 1206260"/>
              <a:gd name="connsiteY216" fmla="*/ 1445037 h 1684262"/>
              <a:gd name="connsiteX217" fmla="*/ 862816 w 1206260"/>
              <a:gd name="connsiteY217" fmla="*/ 1410462 h 1684262"/>
              <a:gd name="connsiteX218" fmla="*/ 647551 w 1206260"/>
              <a:gd name="connsiteY218" fmla="*/ 1448562 h 1684262"/>
              <a:gd name="connsiteX219" fmla="*/ 862816 w 1206260"/>
              <a:gd name="connsiteY219" fmla="*/ 1410653 h 1684262"/>
              <a:gd name="connsiteX220" fmla="*/ 862816 w 1206260"/>
              <a:gd name="connsiteY220" fmla="*/ 1410462 h 1684262"/>
              <a:gd name="connsiteX221" fmla="*/ 689842 w 1206260"/>
              <a:gd name="connsiteY221" fmla="*/ 1391412 h 1684262"/>
              <a:gd name="connsiteX222" fmla="*/ 924347 w 1206260"/>
              <a:gd name="connsiteY222" fmla="*/ 1306830 h 1684262"/>
              <a:gd name="connsiteX223" fmla="*/ 689842 w 1206260"/>
              <a:gd name="connsiteY223" fmla="*/ 1391412 h 1684262"/>
              <a:gd name="connsiteX224" fmla="*/ 1162663 w 1206260"/>
              <a:gd name="connsiteY224" fmla="*/ 1057085 h 1684262"/>
              <a:gd name="connsiteX225" fmla="*/ 1148756 w 1206260"/>
              <a:gd name="connsiteY225" fmla="*/ 1134428 h 1684262"/>
              <a:gd name="connsiteX226" fmla="*/ 1066841 w 1206260"/>
              <a:gd name="connsiteY226" fmla="*/ 1139762 h 1684262"/>
              <a:gd name="connsiteX227" fmla="*/ 1035790 w 1206260"/>
              <a:gd name="connsiteY227" fmla="*/ 1087755 h 1684262"/>
              <a:gd name="connsiteX228" fmla="*/ 1162663 w 1206260"/>
              <a:gd name="connsiteY228" fmla="*/ 1057085 h 1684262"/>
              <a:gd name="connsiteX229" fmla="*/ 987913 w 1206260"/>
              <a:gd name="connsiteY229" fmla="*/ 1181170 h 1684262"/>
              <a:gd name="connsiteX230" fmla="*/ 958923 w 1206260"/>
              <a:gd name="connsiteY230" fmla="*/ 1264444 h 1684262"/>
              <a:gd name="connsiteX231" fmla="*/ 905107 w 1206260"/>
              <a:gd name="connsiteY231" fmla="*/ 1118330 h 1684262"/>
              <a:gd name="connsiteX232" fmla="*/ 987913 w 1206260"/>
              <a:gd name="connsiteY232"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8263 w 1206260"/>
              <a:gd name="connsiteY51" fmla="*/ 1308259 h 1684262"/>
              <a:gd name="connsiteX52" fmla="*/ 247691 w 1206260"/>
              <a:gd name="connsiteY52" fmla="*/ 1308735 h 1684262"/>
              <a:gd name="connsiteX53" fmla="*/ 229880 w 1206260"/>
              <a:gd name="connsiteY53" fmla="*/ 1312259 h 1684262"/>
              <a:gd name="connsiteX54" fmla="*/ 146155 w 1206260"/>
              <a:gd name="connsiteY54" fmla="*/ 1230344 h 1684262"/>
              <a:gd name="connsiteX55" fmla="*/ 115389 w 1206260"/>
              <a:gd name="connsiteY55" fmla="*/ 1430369 h 1684262"/>
              <a:gd name="connsiteX56" fmla="*/ 349799 w 1206260"/>
              <a:gd name="connsiteY56" fmla="*/ 1480280 h 1684262"/>
              <a:gd name="connsiteX57" fmla="*/ 299507 w 1206260"/>
              <a:gd name="connsiteY57" fmla="*/ 1464659 h 1684262"/>
              <a:gd name="connsiteX58" fmla="*/ 321034 w 1206260"/>
              <a:gd name="connsiteY58" fmla="*/ 1477042 h 1684262"/>
              <a:gd name="connsiteX59" fmla="*/ 330559 w 1206260"/>
              <a:gd name="connsiteY59" fmla="*/ 1484376 h 1684262"/>
              <a:gd name="connsiteX60" fmla="*/ 388280 w 1206260"/>
              <a:gd name="connsiteY60" fmla="*/ 1545717 h 1684262"/>
              <a:gd name="connsiteX61" fmla="*/ 348847 w 1206260"/>
              <a:gd name="connsiteY61" fmla="*/ 1542479 h 1684262"/>
              <a:gd name="connsiteX62" fmla="*/ 255883 w 1206260"/>
              <a:gd name="connsiteY62" fmla="*/ 1502664 h 1684262"/>
              <a:gd name="connsiteX63" fmla="*/ 255883 w 1206260"/>
              <a:gd name="connsiteY63" fmla="*/ 1502664 h 1684262"/>
              <a:gd name="connsiteX64" fmla="*/ 239976 w 1206260"/>
              <a:gd name="connsiteY64" fmla="*/ 1484281 h 1684262"/>
              <a:gd name="connsiteX65" fmla="*/ 203495 w 1206260"/>
              <a:gd name="connsiteY65" fmla="*/ 1484281 h 1684262"/>
              <a:gd name="connsiteX66" fmla="*/ 187303 w 1206260"/>
              <a:gd name="connsiteY66" fmla="*/ 1499140 h 1684262"/>
              <a:gd name="connsiteX67" fmla="*/ 490674 w 1206260"/>
              <a:gd name="connsiteY67" fmla="*/ 1673352 h 1684262"/>
              <a:gd name="connsiteX68" fmla="*/ 757374 w 1206260"/>
              <a:gd name="connsiteY68" fmla="*/ 1682401 h 1684262"/>
              <a:gd name="connsiteX69" fmla="*/ 988070 w 1206260"/>
              <a:gd name="connsiteY69" fmla="*/ 1594485 h 1684262"/>
              <a:gd name="connsiteX70" fmla="*/ 1152566 w 1206260"/>
              <a:gd name="connsiteY70" fmla="*/ 1394460 h 1684262"/>
              <a:gd name="connsiteX71" fmla="*/ 918822 w 1206260"/>
              <a:gd name="connsiteY71" fmla="*/ 1363507 h 1684262"/>
              <a:gd name="connsiteX72" fmla="*/ 802904 w 1206260"/>
              <a:gd name="connsiteY72" fmla="*/ 1350454 h 1684262"/>
              <a:gd name="connsiteX73" fmla="*/ 841956 w 1206260"/>
              <a:gd name="connsiteY73" fmla="*/ 1326547 h 1684262"/>
              <a:gd name="connsiteX74" fmla="*/ 1018286 w 1206260"/>
              <a:gd name="connsiteY74" fmla="*/ 1315425 h 1684262"/>
              <a:gd name="connsiteX75" fmla="*/ 980354 w 1206260"/>
              <a:gd name="connsiteY75" fmla="*/ 1268921 h 1684262"/>
              <a:gd name="connsiteX76" fmla="*/ 1091488 w 1206260"/>
              <a:gd name="connsiteY76" fmla="*/ 1221043 h 1684262"/>
              <a:gd name="connsiteX77" fmla="*/ 911203 w 1206260"/>
              <a:gd name="connsiteY77" fmla="*/ 1022890 h 1684262"/>
              <a:gd name="connsiteX78" fmla="*/ 1193429 w 1206260"/>
              <a:gd name="connsiteY78" fmla="*/ 899446 h 1684262"/>
              <a:gd name="connsiteX79" fmla="*/ 759089 w 1206260"/>
              <a:gd name="connsiteY79" fmla="*/ 61246 h 1684262"/>
              <a:gd name="connsiteX80" fmla="*/ 720989 w 1206260"/>
              <a:gd name="connsiteY80" fmla="*/ 145828 h 1684262"/>
              <a:gd name="connsiteX81" fmla="*/ 759089 w 1206260"/>
              <a:gd name="connsiteY81" fmla="*/ 61436 h 1684262"/>
              <a:gd name="connsiteX82" fmla="*/ 759089 w 1206260"/>
              <a:gd name="connsiteY82" fmla="*/ 61246 h 1684262"/>
              <a:gd name="connsiteX83" fmla="*/ 363611 w 1206260"/>
              <a:gd name="connsiteY83" fmla="*/ 545783 h 1684262"/>
              <a:gd name="connsiteX84" fmla="*/ 348275 w 1206260"/>
              <a:gd name="connsiteY84" fmla="*/ 553498 h 1684262"/>
              <a:gd name="connsiteX85" fmla="*/ 363611 w 1206260"/>
              <a:gd name="connsiteY85" fmla="*/ 545783 h 1684262"/>
              <a:gd name="connsiteX86" fmla="*/ 232451 w 1206260"/>
              <a:gd name="connsiteY86" fmla="*/ 523113 h 1684262"/>
              <a:gd name="connsiteX87" fmla="*/ 254694 w 1206260"/>
              <a:gd name="connsiteY87" fmla="*/ 664096 h 1684262"/>
              <a:gd name="connsiteX88" fmla="*/ 232451 w 1206260"/>
              <a:gd name="connsiteY88" fmla="*/ 523113 h 1684262"/>
              <a:gd name="connsiteX89" fmla="*/ 340084 w 1206260"/>
              <a:gd name="connsiteY89" fmla="*/ 692277 h 1684262"/>
              <a:gd name="connsiteX90" fmla="*/ 470767 w 1206260"/>
              <a:gd name="connsiteY90" fmla="*/ 684562 h 1684262"/>
              <a:gd name="connsiteX91" fmla="*/ 340084 w 1206260"/>
              <a:gd name="connsiteY91" fmla="*/ 691896 h 1684262"/>
              <a:gd name="connsiteX92" fmla="*/ 340084 w 1206260"/>
              <a:gd name="connsiteY92" fmla="*/ 692277 h 1684262"/>
              <a:gd name="connsiteX93" fmla="*/ 382375 w 1206260"/>
              <a:gd name="connsiteY93" fmla="*/ 615410 h 1684262"/>
              <a:gd name="connsiteX94" fmla="*/ 516868 w 1206260"/>
              <a:gd name="connsiteY94" fmla="*/ 688372 h 1684262"/>
              <a:gd name="connsiteX95" fmla="*/ 382661 w 1206260"/>
              <a:gd name="connsiteY95" fmla="*/ 615029 h 1684262"/>
              <a:gd name="connsiteX96" fmla="*/ 382375 w 1206260"/>
              <a:gd name="connsiteY96" fmla="*/ 615410 h 1684262"/>
              <a:gd name="connsiteX97" fmla="*/ 201400 w 1206260"/>
              <a:gd name="connsiteY97" fmla="*/ 907542 h 1684262"/>
              <a:gd name="connsiteX98" fmla="*/ 163300 w 1206260"/>
              <a:gd name="connsiteY98" fmla="*/ 838295 h 1684262"/>
              <a:gd name="connsiteX99" fmla="*/ 201686 w 1206260"/>
              <a:gd name="connsiteY99" fmla="*/ 907161 h 1684262"/>
              <a:gd name="connsiteX100" fmla="*/ 201400 w 1206260"/>
              <a:gd name="connsiteY100" fmla="*/ 907542 h 1684262"/>
              <a:gd name="connsiteX101" fmla="*/ 97811 w 1206260"/>
              <a:gd name="connsiteY101" fmla="*/ 1285557 h 1684262"/>
              <a:gd name="connsiteX102" fmla="*/ 123279 w 1206260"/>
              <a:gd name="connsiteY102" fmla="*/ 1264178 h 1684262"/>
              <a:gd name="connsiteX103" fmla="*/ 231975 w 1206260"/>
              <a:gd name="connsiteY103" fmla="*/ 1341501 h 1684262"/>
              <a:gd name="connsiteX104" fmla="*/ 97811 w 1206260"/>
              <a:gd name="connsiteY104" fmla="*/ 1285557 h 1684262"/>
              <a:gd name="connsiteX105" fmla="*/ 232928 w 1206260"/>
              <a:gd name="connsiteY105" fmla="*/ 1376077 h 1684262"/>
              <a:gd name="connsiteX106" fmla="*/ 279029 w 1206260"/>
              <a:gd name="connsiteY106" fmla="*/ 1379887 h 1684262"/>
              <a:gd name="connsiteX107" fmla="*/ 232451 w 1206260"/>
              <a:gd name="connsiteY107" fmla="*/ 1376077 h 1684262"/>
              <a:gd name="connsiteX108" fmla="*/ 232928 w 1206260"/>
              <a:gd name="connsiteY108" fmla="*/ 1376077 h 1684262"/>
              <a:gd name="connsiteX109" fmla="*/ 856244 w 1206260"/>
              <a:gd name="connsiteY109" fmla="*/ 715613 h 1684262"/>
              <a:gd name="connsiteX110" fmla="*/ 817635 w 1206260"/>
              <a:gd name="connsiteY110" fmla="*/ 708913 h 1684262"/>
              <a:gd name="connsiteX111" fmla="*/ 721084 w 1206260"/>
              <a:gd name="connsiteY111" fmla="*/ 657225 h 1684262"/>
              <a:gd name="connsiteX112" fmla="*/ 855767 w 1206260"/>
              <a:gd name="connsiteY112" fmla="*/ 715613 h 1684262"/>
              <a:gd name="connsiteX113" fmla="*/ 856244 w 1206260"/>
              <a:gd name="connsiteY113" fmla="*/ 715613 h 1684262"/>
              <a:gd name="connsiteX114" fmla="*/ 663458 w 1206260"/>
              <a:gd name="connsiteY114" fmla="*/ 722662 h 1684262"/>
              <a:gd name="connsiteX115" fmla="*/ 644408 w 1206260"/>
              <a:gd name="connsiteY115" fmla="*/ 807149 h 1684262"/>
              <a:gd name="connsiteX116" fmla="*/ 662981 w 1206260"/>
              <a:gd name="connsiteY116" fmla="*/ 723138 h 1684262"/>
              <a:gd name="connsiteX117" fmla="*/ 663458 w 1206260"/>
              <a:gd name="connsiteY117" fmla="*/ 722662 h 1684262"/>
              <a:gd name="connsiteX118" fmla="*/ 628882 w 1206260"/>
              <a:gd name="connsiteY118" fmla="*/ 753332 h 1684262"/>
              <a:gd name="connsiteX119" fmla="*/ 655742 w 1206260"/>
              <a:gd name="connsiteY119" fmla="*/ 726472 h 1684262"/>
              <a:gd name="connsiteX120" fmla="*/ 628406 w 1206260"/>
              <a:gd name="connsiteY120" fmla="*/ 753332 h 1684262"/>
              <a:gd name="connsiteX121" fmla="*/ 628882 w 1206260"/>
              <a:gd name="connsiteY121" fmla="*/ 753332 h 1684262"/>
              <a:gd name="connsiteX122" fmla="*/ 771090 w 1206260"/>
              <a:gd name="connsiteY122" fmla="*/ 757237 h 1684262"/>
              <a:gd name="connsiteX123" fmla="*/ 690318 w 1206260"/>
              <a:gd name="connsiteY123" fmla="*/ 822579 h 1684262"/>
              <a:gd name="connsiteX124" fmla="*/ 770614 w 1206260"/>
              <a:gd name="connsiteY124" fmla="*/ 757237 h 1684262"/>
              <a:gd name="connsiteX125" fmla="*/ 771090 w 1206260"/>
              <a:gd name="connsiteY125" fmla="*/ 757237 h 1684262"/>
              <a:gd name="connsiteX126" fmla="*/ 759565 w 1206260"/>
              <a:gd name="connsiteY126" fmla="*/ 538162 h 1684262"/>
              <a:gd name="connsiteX127" fmla="*/ 851767 w 1206260"/>
              <a:gd name="connsiteY127" fmla="*/ 480536 h 1684262"/>
              <a:gd name="connsiteX128" fmla="*/ 759089 w 1206260"/>
              <a:gd name="connsiteY128" fmla="*/ 538067 h 1684262"/>
              <a:gd name="connsiteX129" fmla="*/ 759565 w 1206260"/>
              <a:gd name="connsiteY129" fmla="*/ 538162 h 1684262"/>
              <a:gd name="connsiteX130" fmla="*/ 877961 w 1206260"/>
              <a:gd name="connsiteY130" fmla="*/ 342138 h 1684262"/>
              <a:gd name="connsiteX131" fmla="*/ 812619 w 1206260"/>
              <a:gd name="connsiteY131" fmla="*/ 442055 h 1684262"/>
              <a:gd name="connsiteX132" fmla="*/ 877961 w 1206260"/>
              <a:gd name="connsiteY132" fmla="*/ 342138 h 1684262"/>
              <a:gd name="connsiteX133" fmla="*/ 681841 w 1206260"/>
              <a:gd name="connsiteY133" fmla="*/ 323088 h 1684262"/>
              <a:gd name="connsiteX134" fmla="*/ 758803 w 1206260"/>
              <a:gd name="connsiteY134" fmla="*/ 430816 h 1684262"/>
              <a:gd name="connsiteX135" fmla="*/ 643455 w 1206260"/>
              <a:gd name="connsiteY135" fmla="*/ 396145 h 1684262"/>
              <a:gd name="connsiteX136" fmla="*/ 639550 w 1206260"/>
              <a:gd name="connsiteY136" fmla="*/ 438436 h 1684262"/>
              <a:gd name="connsiteX137" fmla="*/ 682127 w 1206260"/>
              <a:gd name="connsiteY137" fmla="*/ 323088 h 1684262"/>
              <a:gd name="connsiteX138" fmla="*/ 681841 w 1206260"/>
              <a:gd name="connsiteY138" fmla="*/ 323088 h 1684262"/>
              <a:gd name="connsiteX139" fmla="*/ 351323 w 1206260"/>
              <a:gd name="connsiteY139" fmla="*/ 219361 h 1684262"/>
              <a:gd name="connsiteX140" fmla="*/ 383994 w 1206260"/>
              <a:gd name="connsiteY140" fmla="*/ 183070 h 1684262"/>
              <a:gd name="connsiteX141" fmla="*/ 403711 w 1206260"/>
              <a:gd name="connsiteY141" fmla="*/ 175069 h 1684262"/>
              <a:gd name="connsiteX142" fmla="*/ 411331 w 1206260"/>
              <a:gd name="connsiteY142" fmla="*/ 176117 h 1684262"/>
              <a:gd name="connsiteX143" fmla="*/ 569351 w 1206260"/>
              <a:gd name="connsiteY143" fmla="*/ 242792 h 1684262"/>
              <a:gd name="connsiteX144" fmla="*/ 569922 w 1206260"/>
              <a:gd name="connsiteY144" fmla="*/ 242792 h 1684262"/>
              <a:gd name="connsiteX145" fmla="*/ 558873 w 1206260"/>
              <a:gd name="connsiteY145" fmla="*/ 299942 h 1684262"/>
              <a:gd name="connsiteX146" fmla="*/ 351609 w 1206260"/>
              <a:gd name="connsiteY146" fmla="*/ 219075 h 1684262"/>
              <a:gd name="connsiteX147" fmla="*/ 351323 w 1206260"/>
              <a:gd name="connsiteY147" fmla="*/ 219361 h 1684262"/>
              <a:gd name="connsiteX148" fmla="*/ 470767 w 1206260"/>
              <a:gd name="connsiteY148" fmla="*/ 361188 h 1684262"/>
              <a:gd name="connsiteX149" fmla="*/ 566874 w 1206260"/>
              <a:gd name="connsiteY149" fmla="*/ 503396 h 1684262"/>
              <a:gd name="connsiteX150" fmla="*/ 470767 w 1206260"/>
              <a:gd name="connsiteY150" fmla="*/ 361188 h 1684262"/>
              <a:gd name="connsiteX151" fmla="*/ 632216 w 1206260"/>
              <a:gd name="connsiteY151" fmla="*/ 453485 h 1684262"/>
              <a:gd name="connsiteX152" fmla="*/ 699367 w 1206260"/>
              <a:gd name="connsiteY152" fmla="*/ 515112 h 1684262"/>
              <a:gd name="connsiteX153" fmla="*/ 759089 w 1206260"/>
              <a:gd name="connsiteY153" fmla="*/ 438055 h 1684262"/>
              <a:gd name="connsiteX154" fmla="*/ 678317 w 1206260"/>
              <a:gd name="connsiteY154" fmla="*/ 611029 h 1684262"/>
              <a:gd name="connsiteX155" fmla="*/ 640217 w 1206260"/>
              <a:gd name="connsiteY155" fmla="*/ 587978 h 1684262"/>
              <a:gd name="connsiteX156" fmla="*/ 632216 w 1206260"/>
              <a:gd name="connsiteY156" fmla="*/ 453581 h 1684262"/>
              <a:gd name="connsiteX157" fmla="*/ 632216 w 1206260"/>
              <a:gd name="connsiteY157" fmla="*/ 453485 h 1684262"/>
              <a:gd name="connsiteX158" fmla="*/ 686032 w 1206260"/>
              <a:gd name="connsiteY158" fmla="*/ 837819 h 1684262"/>
              <a:gd name="connsiteX159" fmla="*/ 628310 w 1206260"/>
              <a:gd name="connsiteY159" fmla="*/ 930116 h 1684262"/>
              <a:gd name="connsiteX160" fmla="*/ 686032 w 1206260"/>
              <a:gd name="connsiteY160" fmla="*/ 837914 h 1684262"/>
              <a:gd name="connsiteX161" fmla="*/ 686032 w 1206260"/>
              <a:gd name="connsiteY161" fmla="*/ 837819 h 1684262"/>
              <a:gd name="connsiteX162" fmla="*/ 743658 w 1206260"/>
              <a:gd name="connsiteY162" fmla="*/ 1291400 h 1684262"/>
              <a:gd name="connsiteX163" fmla="*/ 547634 w 1206260"/>
              <a:gd name="connsiteY163" fmla="*/ 1206818 h 1684262"/>
              <a:gd name="connsiteX164" fmla="*/ 573446 w 1206260"/>
              <a:gd name="connsiteY164" fmla="*/ 1222439 h 1684262"/>
              <a:gd name="connsiteX165" fmla="*/ 603450 w 1206260"/>
              <a:gd name="connsiteY165" fmla="*/ 1227487 h 1684262"/>
              <a:gd name="connsiteX166" fmla="*/ 743658 w 1206260"/>
              <a:gd name="connsiteY166" fmla="*/ 1291495 h 1684262"/>
              <a:gd name="connsiteX167" fmla="*/ 743658 w 1206260"/>
              <a:gd name="connsiteY167" fmla="*/ 1291400 h 1684262"/>
              <a:gd name="connsiteX168" fmla="*/ 578399 w 1206260"/>
              <a:gd name="connsiteY168" fmla="*/ 945452 h 1684262"/>
              <a:gd name="connsiteX169" fmla="*/ 689842 w 1206260"/>
              <a:gd name="connsiteY169" fmla="*/ 1122236 h 1684262"/>
              <a:gd name="connsiteX170" fmla="*/ 578399 w 1206260"/>
              <a:gd name="connsiteY170" fmla="*/ 945547 h 1684262"/>
              <a:gd name="connsiteX171" fmla="*/ 578399 w 1206260"/>
              <a:gd name="connsiteY171" fmla="*/ 945452 h 1684262"/>
              <a:gd name="connsiteX172" fmla="*/ 351609 w 1206260"/>
              <a:gd name="connsiteY172" fmla="*/ 1045464 h 1684262"/>
              <a:gd name="connsiteX173" fmla="*/ 382375 w 1206260"/>
              <a:gd name="connsiteY173" fmla="*/ 887825 h 1684262"/>
              <a:gd name="connsiteX174" fmla="*/ 351609 w 1206260"/>
              <a:gd name="connsiteY174" fmla="*/ 1045559 h 1684262"/>
              <a:gd name="connsiteX175" fmla="*/ 351609 w 1206260"/>
              <a:gd name="connsiteY175" fmla="*/ 1045464 h 1684262"/>
              <a:gd name="connsiteX176" fmla="*/ 420761 w 1206260"/>
              <a:gd name="connsiteY176" fmla="*/ 1018413 h 1684262"/>
              <a:gd name="connsiteX177" fmla="*/ 605260 w 1206260"/>
              <a:gd name="connsiteY177" fmla="*/ 1180338 h 1684262"/>
              <a:gd name="connsiteX178" fmla="*/ 420761 w 1206260"/>
              <a:gd name="connsiteY178" fmla="*/ 1018413 h 1684262"/>
              <a:gd name="connsiteX179" fmla="*/ 366944 w 1206260"/>
              <a:gd name="connsiteY179" fmla="*/ 1414272 h 1684262"/>
              <a:gd name="connsiteX180" fmla="*/ 597640 w 1206260"/>
              <a:gd name="connsiteY180" fmla="*/ 1460468 h 1684262"/>
              <a:gd name="connsiteX181" fmla="*/ 366944 w 1206260"/>
              <a:gd name="connsiteY181" fmla="*/ 1414463 h 1684262"/>
              <a:gd name="connsiteX182" fmla="*/ 366944 w 1206260"/>
              <a:gd name="connsiteY182" fmla="*/ 1414272 h 1684262"/>
              <a:gd name="connsiteX183" fmla="*/ 536108 w 1206260"/>
              <a:gd name="connsiteY183" fmla="*/ 1644968 h 1684262"/>
              <a:gd name="connsiteX184" fmla="*/ 498008 w 1206260"/>
              <a:gd name="connsiteY184" fmla="*/ 1625918 h 1684262"/>
              <a:gd name="connsiteX185" fmla="*/ 471148 w 1206260"/>
              <a:gd name="connsiteY185" fmla="*/ 1618202 h 1684262"/>
              <a:gd name="connsiteX186" fmla="*/ 471148 w 1206260"/>
              <a:gd name="connsiteY186" fmla="*/ 1664399 h 1684262"/>
              <a:gd name="connsiteX187" fmla="*/ 401901 w 1206260"/>
              <a:gd name="connsiteY187" fmla="*/ 1579817 h 1684262"/>
              <a:gd name="connsiteX188" fmla="*/ 536108 w 1206260"/>
              <a:gd name="connsiteY188" fmla="*/ 1645158 h 1684262"/>
              <a:gd name="connsiteX189" fmla="*/ 536108 w 1206260"/>
              <a:gd name="connsiteY189" fmla="*/ 1644968 h 1684262"/>
              <a:gd name="connsiteX190" fmla="*/ 616785 w 1206260"/>
              <a:gd name="connsiteY190" fmla="*/ 1564196 h 1684262"/>
              <a:gd name="connsiteX191" fmla="*/ 555349 w 1206260"/>
              <a:gd name="connsiteY191" fmla="*/ 1541145 h 1684262"/>
              <a:gd name="connsiteX192" fmla="*/ 638597 w 1206260"/>
              <a:gd name="connsiteY192" fmla="*/ 1493520 h 1684262"/>
              <a:gd name="connsiteX193" fmla="*/ 739848 w 1206260"/>
              <a:gd name="connsiteY193" fmla="*/ 1525715 h 1684262"/>
              <a:gd name="connsiteX194" fmla="*/ 616785 w 1206260"/>
              <a:gd name="connsiteY194" fmla="*/ 1564386 h 1684262"/>
              <a:gd name="connsiteX195" fmla="*/ 616785 w 1206260"/>
              <a:gd name="connsiteY195" fmla="*/ 1564196 h 1684262"/>
              <a:gd name="connsiteX196" fmla="*/ 752231 w 1206260"/>
              <a:gd name="connsiteY196" fmla="*/ 1664779 h 1684262"/>
              <a:gd name="connsiteX197" fmla="*/ 739658 w 1206260"/>
              <a:gd name="connsiteY197" fmla="*/ 1664779 h 1684262"/>
              <a:gd name="connsiteX198" fmla="*/ 731180 w 1206260"/>
              <a:gd name="connsiteY198" fmla="*/ 1664779 h 1684262"/>
              <a:gd name="connsiteX199" fmla="*/ 727561 w 1206260"/>
              <a:gd name="connsiteY199" fmla="*/ 1664779 h 1684262"/>
              <a:gd name="connsiteX200" fmla="*/ 713750 w 1206260"/>
              <a:gd name="connsiteY200" fmla="*/ 1666780 h 1684262"/>
              <a:gd name="connsiteX201" fmla="*/ 704225 w 1206260"/>
              <a:gd name="connsiteY201" fmla="*/ 1665256 h 1684262"/>
              <a:gd name="connsiteX202" fmla="*/ 705558 w 1206260"/>
              <a:gd name="connsiteY202" fmla="*/ 1667733 h 1684262"/>
              <a:gd name="connsiteX203" fmla="*/ 790045 w 1206260"/>
              <a:gd name="connsiteY203" fmla="*/ 1610106 h 1684262"/>
              <a:gd name="connsiteX204" fmla="*/ 752231 w 1206260"/>
              <a:gd name="connsiteY204" fmla="*/ 1664970 h 1684262"/>
              <a:gd name="connsiteX205" fmla="*/ 752231 w 1206260"/>
              <a:gd name="connsiteY205" fmla="*/ 1664779 h 1684262"/>
              <a:gd name="connsiteX206" fmla="*/ 857863 w 1206260"/>
              <a:gd name="connsiteY206" fmla="*/ 1591056 h 1684262"/>
              <a:gd name="connsiteX207" fmla="*/ 838813 w 1206260"/>
              <a:gd name="connsiteY207" fmla="*/ 1568958 h 1684262"/>
              <a:gd name="connsiteX208" fmla="*/ 836146 w 1206260"/>
              <a:gd name="connsiteY208" fmla="*/ 1564291 h 1684262"/>
              <a:gd name="connsiteX209" fmla="*/ 955179 w 1206260"/>
              <a:gd name="connsiteY209" fmla="*/ 1500720 h 1684262"/>
              <a:gd name="connsiteX210" fmla="*/ 1066493 w 1206260"/>
              <a:gd name="connsiteY210" fmla="*/ 1492065 h 1684262"/>
              <a:gd name="connsiteX211" fmla="*/ 857863 w 1206260"/>
              <a:gd name="connsiteY211" fmla="*/ 1591247 h 1684262"/>
              <a:gd name="connsiteX212" fmla="*/ 857863 w 1206260"/>
              <a:gd name="connsiteY212" fmla="*/ 1591056 h 1684262"/>
              <a:gd name="connsiteX213" fmla="*/ 1054979 w 1206260"/>
              <a:gd name="connsiteY213" fmla="*/ 1445037 h 1684262"/>
              <a:gd name="connsiteX214" fmla="*/ 916632 w 1206260"/>
              <a:gd name="connsiteY214" fmla="*/ 1468184 h 1684262"/>
              <a:gd name="connsiteX215" fmla="*/ 1028170 w 1206260"/>
              <a:gd name="connsiteY215" fmla="*/ 1445228 h 1684262"/>
              <a:gd name="connsiteX216" fmla="*/ 1054979 w 1206260"/>
              <a:gd name="connsiteY216" fmla="*/ 1445037 h 1684262"/>
              <a:gd name="connsiteX217" fmla="*/ 862816 w 1206260"/>
              <a:gd name="connsiteY217" fmla="*/ 1410462 h 1684262"/>
              <a:gd name="connsiteX218" fmla="*/ 647551 w 1206260"/>
              <a:gd name="connsiteY218" fmla="*/ 1448562 h 1684262"/>
              <a:gd name="connsiteX219" fmla="*/ 862816 w 1206260"/>
              <a:gd name="connsiteY219" fmla="*/ 1410653 h 1684262"/>
              <a:gd name="connsiteX220" fmla="*/ 862816 w 1206260"/>
              <a:gd name="connsiteY220" fmla="*/ 1410462 h 1684262"/>
              <a:gd name="connsiteX221" fmla="*/ 689842 w 1206260"/>
              <a:gd name="connsiteY221" fmla="*/ 1391412 h 1684262"/>
              <a:gd name="connsiteX222" fmla="*/ 924347 w 1206260"/>
              <a:gd name="connsiteY222" fmla="*/ 1306830 h 1684262"/>
              <a:gd name="connsiteX223" fmla="*/ 689842 w 1206260"/>
              <a:gd name="connsiteY223" fmla="*/ 1391412 h 1684262"/>
              <a:gd name="connsiteX224" fmla="*/ 1162663 w 1206260"/>
              <a:gd name="connsiteY224" fmla="*/ 1057085 h 1684262"/>
              <a:gd name="connsiteX225" fmla="*/ 1148756 w 1206260"/>
              <a:gd name="connsiteY225" fmla="*/ 1134428 h 1684262"/>
              <a:gd name="connsiteX226" fmla="*/ 1066841 w 1206260"/>
              <a:gd name="connsiteY226" fmla="*/ 1139762 h 1684262"/>
              <a:gd name="connsiteX227" fmla="*/ 1035790 w 1206260"/>
              <a:gd name="connsiteY227" fmla="*/ 1087755 h 1684262"/>
              <a:gd name="connsiteX228" fmla="*/ 1162663 w 1206260"/>
              <a:gd name="connsiteY228" fmla="*/ 1057085 h 1684262"/>
              <a:gd name="connsiteX229" fmla="*/ 987913 w 1206260"/>
              <a:gd name="connsiteY229" fmla="*/ 1181170 h 1684262"/>
              <a:gd name="connsiteX230" fmla="*/ 958923 w 1206260"/>
              <a:gd name="connsiteY230" fmla="*/ 1264444 h 1684262"/>
              <a:gd name="connsiteX231" fmla="*/ 905107 w 1206260"/>
              <a:gd name="connsiteY231" fmla="*/ 1118330 h 1684262"/>
              <a:gd name="connsiteX232" fmla="*/ 987913 w 1206260"/>
              <a:gd name="connsiteY232"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8263 w 1206260"/>
              <a:gd name="connsiteY51" fmla="*/ 1308259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30559 w 1206260"/>
              <a:gd name="connsiteY58" fmla="*/ 1484376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67759 w 1206260"/>
              <a:gd name="connsiteY51" fmla="*/ 1325319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30559 w 1206260"/>
              <a:gd name="connsiteY58" fmla="*/ 1484376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29880 w 1206260"/>
              <a:gd name="connsiteY51" fmla="*/ 1312259 h 1684262"/>
              <a:gd name="connsiteX52" fmla="*/ 146155 w 1206260"/>
              <a:gd name="connsiteY52" fmla="*/ 1230344 h 1684262"/>
              <a:gd name="connsiteX53" fmla="*/ 115389 w 1206260"/>
              <a:gd name="connsiteY53" fmla="*/ 1430369 h 1684262"/>
              <a:gd name="connsiteX54" fmla="*/ 349799 w 1206260"/>
              <a:gd name="connsiteY54" fmla="*/ 1480280 h 1684262"/>
              <a:gd name="connsiteX55" fmla="*/ 299507 w 1206260"/>
              <a:gd name="connsiteY55" fmla="*/ 1464659 h 1684262"/>
              <a:gd name="connsiteX56" fmla="*/ 321034 w 1206260"/>
              <a:gd name="connsiteY56" fmla="*/ 1477042 h 1684262"/>
              <a:gd name="connsiteX57" fmla="*/ 330559 w 1206260"/>
              <a:gd name="connsiteY57" fmla="*/ 1484376 h 1684262"/>
              <a:gd name="connsiteX58" fmla="*/ 388280 w 1206260"/>
              <a:gd name="connsiteY58" fmla="*/ 1545717 h 1684262"/>
              <a:gd name="connsiteX59" fmla="*/ 348847 w 1206260"/>
              <a:gd name="connsiteY59" fmla="*/ 1542479 h 1684262"/>
              <a:gd name="connsiteX60" fmla="*/ 255883 w 1206260"/>
              <a:gd name="connsiteY60" fmla="*/ 1502664 h 1684262"/>
              <a:gd name="connsiteX61" fmla="*/ 255883 w 1206260"/>
              <a:gd name="connsiteY61" fmla="*/ 1502664 h 1684262"/>
              <a:gd name="connsiteX62" fmla="*/ 239976 w 1206260"/>
              <a:gd name="connsiteY62" fmla="*/ 1484281 h 1684262"/>
              <a:gd name="connsiteX63" fmla="*/ 203495 w 1206260"/>
              <a:gd name="connsiteY63" fmla="*/ 1484281 h 1684262"/>
              <a:gd name="connsiteX64" fmla="*/ 187303 w 1206260"/>
              <a:gd name="connsiteY64" fmla="*/ 1499140 h 1684262"/>
              <a:gd name="connsiteX65" fmla="*/ 490674 w 1206260"/>
              <a:gd name="connsiteY65" fmla="*/ 1673352 h 1684262"/>
              <a:gd name="connsiteX66" fmla="*/ 757374 w 1206260"/>
              <a:gd name="connsiteY66" fmla="*/ 1682401 h 1684262"/>
              <a:gd name="connsiteX67" fmla="*/ 988070 w 1206260"/>
              <a:gd name="connsiteY67" fmla="*/ 1594485 h 1684262"/>
              <a:gd name="connsiteX68" fmla="*/ 1152566 w 1206260"/>
              <a:gd name="connsiteY68" fmla="*/ 1394460 h 1684262"/>
              <a:gd name="connsiteX69" fmla="*/ 918822 w 1206260"/>
              <a:gd name="connsiteY69" fmla="*/ 1363507 h 1684262"/>
              <a:gd name="connsiteX70" fmla="*/ 802904 w 1206260"/>
              <a:gd name="connsiteY70" fmla="*/ 1350454 h 1684262"/>
              <a:gd name="connsiteX71" fmla="*/ 841956 w 1206260"/>
              <a:gd name="connsiteY71" fmla="*/ 1326547 h 1684262"/>
              <a:gd name="connsiteX72" fmla="*/ 1018286 w 1206260"/>
              <a:gd name="connsiteY72" fmla="*/ 1315425 h 1684262"/>
              <a:gd name="connsiteX73" fmla="*/ 980354 w 1206260"/>
              <a:gd name="connsiteY73" fmla="*/ 1268921 h 1684262"/>
              <a:gd name="connsiteX74" fmla="*/ 1091488 w 1206260"/>
              <a:gd name="connsiteY74" fmla="*/ 1221043 h 1684262"/>
              <a:gd name="connsiteX75" fmla="*/ 911203 w 1206260"/>
              <a:gd name="connsiteY75" fmla="*/ 1022890 h 1684262"/>
              <a:gd name="connsiteX76" fmla="*/ 1193429 w 1206260"/>
              <a:gd name="connsiteY76" fmla="*/ 899446 h 1684262"/>
              <a:gd name="connsiteX77" fmla="*/ 759089 w 1206260"/>
              <a:gd name="connsiteY77" fmla="*/ 61246 h 1684262"/>
              <a:gd name="connsiteX78" fmla="*/ 720989 w 1206260"/>
              <a:gd name="connsiteY78" fmla="*/ 145828 h 1684262"/>
              <a:gd name="connsiteX79" fmla="*/ 759089 w 1206260"/>
              <a:gd name="connsiteY79" fmla="*/ 61436 h 1684262"/>
              <a:gd name="connsiteX80" fmla="*/ 759089 w 1206260"/>
              <a:gd name="connsiteY80" fmla="*/ 61246 h 1684262"/>
              <a:gd name="connsiteX81" fmla="*/ 363611 w 1206260"/>
              <a:gd name="connsiteY81" fmla="*/ 545783 h 1684262"/>
              <a:gd name="connsiteX82" fmla="*/ 348275 w 1206260"/>
              <a:gd name="connsiteY82" fmla="*/ 553498 h 1684262"/>
              <a:gd name="connsiteX83" fmla="*/ 363611 w 1206260"/>
              <a:gd name="connsiteY83" fmla="*/ 545783 h 1684262"/>
              <a:gd name="connsiteX84" fmla="*/ 232451 w 1206260"/>
              <a:gd name="connsiteY84" fmla="*/ 523113 h 1684262"/>
              <a:gd name="connsiteX85" fmla="*/ 254694 w 1206260"/>
              <a:gd name="connsiteY85" fmla="*/ 664096 h 1684262"/>
              <a:gd name="connsiteX86" fmla="*/ 232451 w 1206260"/>
              <a:gd name="connsiteY86" fmla="*/ 523113 h 1684262"/>
              <a:gd name="connsiteX87" fmla="*/ 340084 w 1206260"/>
              <a:gd name="connsiteY87" fmla="*/ 692277 h 1684262"/>
              <a:gd name="connsiteX88" fmla="*/ 470767 w 1206260"/>
              <a:gd name="connsiteY88" fmla="*/ 684562 h 1684262"/>
              <a:gd name="connsiteX89" fmla="*/ 340084 w 1206260"/>
              <a:gd name="connsiteY89" fmla="*/ 691896 h 1684262"/>
              <a:gd name="connsiteX90" fmla="*/ 340084 w 1206260"/>
              <a:gd name="connsiteY90" fmla="*/ 692277 h 1684262"/>
              <a:gd name="connsiteX91" fmla="*/ 382375 w 1206260"/>
              <a:gd name="connsiteY91" fmla="*/ 615410 h 1684262"/>
              <a:gd name="connsiteX92" fmla="*/ 516868 w 1206260"/>
              <a:gd name="connsiteY92" fmla="*/ 688372 h 1684262"/>
              <a:gd name="connsiteX93" fmla="*/ 382661 w 1206260"/>
              <a:gd name="connsiteY93" fmla="*/ 615029 h 1684262"/>
              <a:gd name="connsiteX94" fmla="*/ 382375 w 1206260"/>
              <a:gd name="connsiteY94" fmla="*/ 615410 h 1684262"/>
              <a:gd name="connsiteX95" fmla="*/ 201400 w 1206260"/>
              <a:gd name="connsiteY95" fmla="*/ 907542 h 1684262"/>
              <a:gd name="connsiteX96" fmla="*/ 163300 w 1206260"/>
              <a:gd name="connsiteY96" fmla="*/ 838295 h 1684262"/>
              <a:gd name="connsiteX97" fmla="*/ 201686 w 1206260"/>
              <a:gd name="connsiteY97" fmla="*/ 907161 h 1684262"/>
              <a:gd name="connsiteX98" fmla="*/ 201400 w 1206260"/>
              <a:gd name="connsiteY98" fmla="*/ 907542 h 1684262"/>
              <a:gd name="connsiteX99" fmla="*/ 97811 w 1206260"/>
              <a:gd name="connsiteY99" fmla="*/ 1285557 h 1684262"/>
              <a:gd name="connsiteX100" fmla="*/ 123279 w 1206260"/>
              <a:gd name="connsiteY100" fmla="*/ 1264178 h 1684262"/>
              <a:gd name="connsiteX101" fmla="*/ 231975 w 1206260"/>
              <a:gd name="connsiteY101" fmla="*/ 1341501 h 1684262"/>
              <a:gd name="connsiteX102" fmla="*/ 97811 w 1206260"/>
              <a:gd name="connsiteY102" fmla="*/ 1285557 h 1684262"/>
              <a:gd name="connsiteX103" fmla="*/ 232928 w 1206260"/>
              <a:gd name="connsiteY103" fmla="*/ 1376077 h 1684262"/>
              <a:gd name="connsiteX104" fmla="*/ 279029 w 1206260"/>
              <a:gd name="connsiteY104" fmla="*/ 1379887 h 1684262"/>
              <a:gd name="connsiteX105" fmla="*/ 232451 w 1206260"/>
              <a:gd name="connsiteY105" fmla="*/ 1376077 h 1684262"/>
              <a:gd name="connsiteX106" fmla="*/ 232928 w 1206260"/>
              <a:gd name="connsiteY106" fmla="*/ 1376077 h 1684262"/>
              <a:gd name="connsiteX107" fmla="*/ 856244 w 1206260"/>
              <a:gd name="connsiteY107" fmla="*/ 715613 h 1684262"/>
              <a:gd name="connsiteX108" fmla="*/ 817635 w 1206260"/>
              <a:gd name="connsiteY108" fmla="*/ 708913 h 1684262"/>
              <a:gd name="connsiteX109" fmla="*/ 721084 w 1206260"/>
              <a:gd name="connsiteY109" fmla="*/ 657225 h 1684262"/>
              <a:gd name="connsiteX110" fmla="*/ 855767 w 1206260"/>
              <a:gd name="connsiteY110" fmla="*/ 715613 h 1684262"/>
              <a:gd name="connsiteX111" fmla="*/ 856244 w 1206260"/>
              <a:gd name="connsiteY111" fmla="*/ 715613 h 1684262"/>
              <a:gd name="connsiteX112" fmla="*/ 663458 w 1206260"/>
              <a:gd name="connsiteY112" fmla="*/ 722662 h 1684262"/>
              <a:gd name="connsiteX113" fmla="*/ 644408 w 1206260"/>
              <a:gd name="connsiteY113" fmla="*/ 807149 h 1684262"/>
              <a:gd name="connsiteX114" fmla="*/ 662981 w 1206260"/>
              <a:gd name="connsiteY114" fmla="*/ 723138 h 1684262"/>
              <a:gd name="connsiteX115" fmla="*/ 663458 w 1206260"/>
              <a:gd name="connsiteY115" fmla="*/ 722662 h 1684262"/>
              <a:gd name="connsiteX116" fmla="*/ 628882 w 1206260"/>
              <a:gd name="connsiteY116" fmla="*/ 753332 h 1684262"/>
              <a:gd name="connsiteX117" fmla="*/ 655742 w 1206260"/>
              <a:gd name="connsiteY117" fmla="*/ 726472 h 1684262"/>
              <a:gd name="connsiteX118" fmla="*/ 628406 w 1206260"/>
              <a:gd name="connsiteY118" fmla="*/ 753332 h 1684262"/>
              <a:gd name="connsiteX119" fmla="*/ 628882 w 1206260"/>
              <a:gd name="connsiteY119" fmla="*/ 753332 h 1684262"/>
              <a:gd name="connsiteX120" fmla="*/ 771090 w 1206260"/>
              <a:gd name="connsiteY120" fmla="*/ 757237 h 1684262"/>
              <a:gd name="connsiteX121" fmla="*/ 690318 w 1206260"/>
              <a:gd name="connsiteY121" fmla="*/ 822579 h 1684262"/>
              <a:gd name="connsiteX122" fmla="*/ 770614 w 1206260"/>
              <a:gd name="connsiteY122" fmla="*/ 757237 h 1684262"/>
              <a:gd name="connsiteX123" fmla="*/ 771090 w 1206260"/>
              <a:gd name="connsiteY123" fmla="*/ 757237 h 1684262"/>
              <a:gd name="connsiteX124" fmla="*/ 759565 w 1206260"/>
              <a:gd name="connsiteY124" fmla="*/ 538162 h 1684262"/>
              <a:gd name="connsiteX125" fmla="*/ 851767 w 1206260"/>
              <a:gd name="connsiteY125" fmla="*/ 480536 h 1684262"/>
              <a:gd name="connsiteX126" fmla="*/ 759089 w 1206260"/>
              <a:gd name="connsiteY126" fmla="*/ 538067 h 1684262"/>
              <a:gd name="connsiteX127" fmla="*/ 759565 w 1206260"/>
              <a:gd name="connsiteY127" fmla="*/ 538162 h 1684262"/>
              <a:gd name="connsiteX128" fmla="*/ 877961 w 1206260"/>
              <a:gd name="connsiteY128" fmla="*/ 342138 h 1684262"/>
              <a:gd name="connsiteX129" fmla="*/ 812619 w 1206260"/>
              <a:gd name="connsiteY129" fmla="*/ 442055 h 1684262"/>
              <a:gd name="connsiteX130" fmla="*/ 877961 w 1206260"/>
              <a:gd name="connsiteY130" fmla="*/ 342138 h 1684262"/>
              <a:gd name="connsiteX131" fmla="*/ 681841 w 1206260"/>
              <a:gd name="connsiteY131" fmla="*/ 323088 h 1684262"/>
              <a:gd name="connsiteX132" fmla="*/ 758803 w 1206260"/>
              <a:gd name="connsiteY132" fmla="*/ 430816 h 1684262"/>
              <a:gd name="connsiteX133" fmla="*/ 643455 w 1206260"/>
              <a:gd name="connsiteY133" fmla="*/ 396145 h 1684262"/>
              <a:gd name="connsiteX134" fmla="*/ 639550 w 1206260"/>
              <a:gd name="connsiteY134" fmla="*/ 438436 h 1684262"/>
              <a:gd name="connsiteX135" fmla="*/ 682127 w 1206260"/>
              <a:gd name="connsiteY135" fmla="*/ 323088 h 1684262"/>
              <a:gd name="connsiteX136" fmla="*/ 681841 w 1206260"/>
              <a:gd name="connsiteY136" fmla="*/ 323088 h 1684262"/>
              <a:gd name="connsiteX137" fmla="*/ 351323 w 1206260"/>
              <a:gd name="connsiteY137" fmla="*/ 219361 h 1684262"/>
              <a:gd name="connsiteX138" fmla="*/ 383994 w 1206260"/>
              <a:gd name="connsiteY138" fmla="*/ 183070 h 1684262"/>
              <a:gd name="connsiteX139" fmla="*/ 403711 w 1206260"/>
              <a:gd name="connsiteY139" fmla="*/ 175069 h 1684262"/>
              <a:gd name="connsiteX140" fmla="*/ 411331 w 1206260"/>
              <a:gd name="connsiteY140" fmla="*/ 176117 h 1684262"/>
              <a:gd name="connsiteX141" fmla="*/ 569351 w 1206260"/>
              <a:gd name="connsiteY141" fmla="*/ 242792 h 1684262"/>
              <a:gd name="connsiteX142" fmla="*/ 569922 w 1206260"/>
              <a:gd name="connsiteY142" fmla="*/ 242792 h 1684262"/>
              <a:gd name="connsiteX143" fmla="*/ 558873 w 1206260"/>
              <a:gd name="connsiteY143" fmla="*/ 299942 h 1684262"/>
              <a:gd name="connsiteX144" fmla="*/ 351609 w 1206260"/>
              <a:gd name="connsiteY144" fmla="*/ 219075 h 1684262"/>
              <a:gd name="connsiteX145" fmla="*/ 351323 w 1206260"/>
              <a:gd name="connsiteY145" fmla="*/ 219361 h 1684262"/>
              <a:gd name="connsiteX146" fmla="*/ 470767 w 1206260"/>
              <a:gd name="connsiteY146" fmla="*/ 361188 h 1684262"/>
              <a:gd name="connsiteX147" fmla="*/ 566874 w 1206260"/>
              <a:gd name="connsiteY147" fmla="*/ 503396 h 1684262"/>
              <a:gd name="connsiteX148" fmla="*/ 470767 w 1206260"/>
              <a:gd name="connsiteY148" fmla="*/ 361188 h 1684262"/>
              <a:gd name="connsiteX149" fmla="*/ 632216 w 1206260"/>
              <a:gd name="connsiteY149" fmla="*/ 453485 h 1684262"/>
              <a:gd name="connsiteX150" fmla="*/ 699367 w 1206260"/>
              <a:gd name="connsiteY150" fmla="*/ 515112 h 1684262"/>
              <a:gd name="connsiteX151" fmla="*/ 759089 w 1206260"/>
              <a:gd name="connsiteY151" fmla="*/ 438055 h 1684262"/>
              <a:gd name="connsiteX152" fmla="*/ 678317 w 1206260"/>
              <a:gd name="connsiteY152" fmla="*/ 611029 h 1684262"/>
              <a:gd name="connsiteX153" fmla="*/ 640217 w 1206260"/>
              <a:gd name="connsiteY153" fmla="*/ 587978 h 1684262"/>
              <a:gd name="connsiteX154" fmla="*/ 632216 w 1206260"/>
              <a:gd name="connsiteY154" fmla="*/ 453581 h 1684262"/>
              <a:gd name="connsiteX155" fmla="*/ 632216 w 1206260"/>
              <a:gd name="connsiteY155" fmla="*/ 453485 h 1684262"/>
              <a:gd name="connsiteX156" fmla="*/ 686032 w 1206260"/>
              <a:gd name="connsiteY156" fmla="*/ 837819 h 1684262"/>
              <a:gd name="connsiteX157" fmla="*/ 628310 w 1206260"/>
              <a:gd name="connsiteY157" fmla="*/ 930116 h 1684262"/>
              <a:gd name="connsiteX158" fmla="*/ 686032 w 1206260"/>
              <a:gd name="connsiteY158" fmla="*/ 837914 h 1684262"/>
              <a:gd name="connsiteX159" fmla="*/ 686032 w 1206260"/>
              <a:gd name="connsiteY159" fmla="*/ 837819 h 1684262"/>
              <a:gd name="connsiteX160" fmla="*/ 743658 w 1206260"/>
              <a:gd name="connsiteY160" fmla="*/ 1291400 h 1684262"/>
              <a:gd name="connsiteX161" fmla="*/ 547634 w 1206260"/>
              <a:gd name="connsiteY161" fmla="*/ 1206818 h 1684262"/>
              <a:gd name="connsiteX162" fmla="*/ 573446 w 1206260"/>
              <a:gd name="connsiteY162" fmla="*/ 1222439 h 1684262"/>
              <a:gd name="connsiteX163" fmla="*/ 603450 w 1206260"/>
              <a:gd name="connsiteY163" fmla="*/ 1227487 h 1684262"/>
              <a:gd name="connsiteX164" fmla="*/ 743658 w 1206260"/>
              <a:gd name="connsiteY164" fmla="*/ 1291495 h 1684262"/>
              <a:gd name="connsiteX165" fmla="*/ 743658 w 1206260"/>
              <a:gd name="connsiteY165" fmla="*/ 1291400 h 1684262"/>
              <a:gd name="connsiteX166" fmla="*/ 578399 w 1206260"/>
              <a:gd name="connsiteY166" fmla="*/ 945452 h 1684262"/>
              <a:gd name="connsiteX167" fmla="*/ 689842 w 1206260"/>
              <a:gd name="connsiteY167" fmla="*/ 1122236 h 1684262"/>
              <a:gd name="connsiteX168" fmla="*/ 578399 w 1206260"/>
              <a:gd name="connsiteY168" fmla="*/ 945547 h 1684262"/>
              <a:gd name="connsiteX169" fmla="*/ 578399 w 1206260"/>
              <a:gd name="connsiteY169" fmla="*/ 945452 h 1684262"/>
              <a:gd name="connsiteX170" fmla="*/ 351609 w 1206260"/>
              <a:gd name="connsiteY170" fmla="*/ 1045464 h 1684262"/>
              <a:gd name="connsiteX171" fmla="*/ 382375 w 1206260"/>
              <a:gd name="connsiteY171" fmla="*/ 887825 h 1684262"/>
              <a:gd name="connsiteX172" fmla="*/ 351609 w 1206260"/>
              <a:gd name="connsiteY172" fmla="*/ 1045559 h 1684262"/>
              <a:gd name="connsiteX173" fmla="*/ 351609 w 1206260"/>
              <a:gd name="connsiteY173" fmla="*/ 1045464 h 1684262"/>
              <a:gd name="connsiteX174" fmla="*/ 420761 w 1206260"/>
              <a:gd name="connsiteY174" fmla="*/ 1018413 h 1684262"/>
              <a:gd name="connsiteX175" fmla="*/ 605260 w 1206260"/>
              <a:gd name="connsiteY175" fmla="*/ 1180338 h 1684262"/>
              <a:gd name="connsiteX176" fmla="*/ 420761 w 1206260"/>
              <a:gd name="connsiteY176" fmla="*/ 1018413 h 1684262"/>
              <a:gd name="connsiteX177" fmla="*/ 366944 w 1206260"/>
              <a:gd name="connsiteY177" fmla="*/ 1414272 h 1684262"/>
              <a:gd name="connsiteX178" fmla="*/ 597640 w 1206260"/>
              <a:gd name="connsiteY178" fmla="*/ 1460468 h 1684262"/>
              <a:gd name="connsiteX179" fmla="*/ 366944 w 1206260"/>
              <a:gd name="connsiteY179" fmla="*/ 1414463 h 1684262"/>
              <a:gd name="connsiteX180" fmla="*/ 366944 w 1206260"/>
              <a:gd name="connsiteY180" fmla="*/ 1414272 h 1684262"/>
              <a:gd name="connsiteX181" fmla="*/ 536108 w 1206260"/>
              <a:gd name="connsiteY181" fmla="*/ 1644968 h 1684262"/>
              <a:gd name="connsiteX182" fmla="*/ 498008 w 1206260"/>
              <a:gd name="connsiteY182" fmla="*/ 1625918 h 1684262"/>
              <a:gd name="connsiteX183" fmla="*/ 471148 w 1206260"/>
              <a:gd name="connsiteY183" fmla="*/ 1618202 h 1684262"/>
              <a:gd name="connsiteX184" fmla="*/ 471148 w 1206260"/>
              <a:gd name="connsiteY184" fmla="*/ 1664399 h 1684262"/>
              <a:gd name="connsiteX185" fmla="*/ 401901 w 1206260"/>
              <a:gd name="connsiteY185" fmla="*/ 1579817 h 1684262"/>
              <a:gd name="connsiteX186" fmla="*/ 536108 w 1206260"/>
              <a:gd name="connsiteY186" fmla="*/ 1645158 h 1684262"/>
              <a:gd name="connsiteX187" fmla="*/ 536108 w 1206260"/>
              <a:gd name="connsiteY187" fmla="*/ 1644968 h 1684262"/>
              <a:gd name="connsiteX188" fmla="*/ 616785 w 1206260"/>
              <a:gd name="connsiteY188" fmla="*/ 1564196 h 1684262"/>
              <a:gd name="connsiteX189" fmla="*/ 555349 w 1206260"/>
              <a:gd name="connsiteY189" fmla="*/ 1541145 h 1684262"/>
              <a:gd name="connsiteX190" fmla="*/ 638597 w 1206260"/>
              <a:gd name="connsiteY190" fmla="*/ 1493520 h 1684262"/>
              <a:gd name="connsiteX191" fmla="*/ 739848 w 1206260"/>
              <a:gd name="connsiteY191" fmla="*/ 1525715 h 1684262"/>
              <a:gd name="connsiteX192" fmla="*/ 616785 w 1206260"/>
              <a:gd name="connsiteY192" fmla="*/ 1564386 h 1684262"/>
              <a:gd name="connsiteX193" fmla="*/ 616785 w 1206260"/>
              <a:gd name="connsiteY193" fmla="*/ 1564196 h 1684262"/>
              <a:gd name="connsiteX194" fmla="*/ 752231 w 1206260"/>
              <a:gd name="connsiteY194" fmla="*/ 1664779 h 1684262"/>
              <a:gd name="connsiteX195" fmla="*/ 739658 w 1206260"/>
              <a:gd name="connsiteY195" fmla="*/ 1664779 h 1684262"/>
              <a:gd name="connsiteX196" fmla="*/ 731180 w 1206260"/>
              <a:gd name="connsiteY196" fmla="*/ 1664779 h 1684262"/>
              <a:gd name="connsiteX197" fmla="*/ 727561 w 1206260"/>
              <a:gd name="connsiteY197" fmla="*/ 1664779 h 1684262"/>
              <a:gd name="connsiteX198" fmla="*/ 713750 w 1206260"/>
              <a:gd name="connsiteY198" fmla="*/ 1666780 h 1684262"/>
              <a:gd name="connsiteX199" fmla="*/ 704225 w 1206260"/>
              <a:gd name="connsiteY199" fmla="*/ 1665256 h 1684262"/>
              <a:gd name="connsiteX200" fmla="*/ 705558 w 1206260"/>
              <a:gd name="connsiteY200" fmla="*/ 1667733 h 1684262"/>
              <a:gd name="connsiteX201" fmla="*/ 790045 w 1206260"/>
              <a:gd name="connsiteY201" fmla="*/ 1610106 h 1684262"/>
              <a:gd name="connsiteX202" fmla="*/ 752231 w 1206260"/>
              <a:gd name="connsiteY202" fmla="*/ 1664970 h 1684262"/>
              <a:gd name="connsiteX203" fmla="*/ 752231 w 1206260"/>
              <a:gd name="connsiteY203" fmla="*/ 1664779 h 1684262"/>
              <a:gd name="connsiteX204" fmla="*/ 857863 w 1206260"/>
              <a:gd name="connsiteY204" fmla="*/ 1591056 h 1684262"/>
              <a:gd name="connsiteX205" fmla="*/ 838813 w 1206260"/>
              <a:gd name="connsiteY205" fmla="*/ 1568958 h 1684262"/>
              <a:gd name="connsiteX206" fmla="*/ 836146 w 1206260"/>
              <a:gd name="connsiteY206" fmla="*/ 1564291 h 1684262"/>
              <a:gd name="connsiteX207" fmla="*/ 955179 w 1206260"/>
              <a:gd name="connsiteY207" fmla="*/ 1500720 h 1684262"/>
              <a:gd name="connsiteX208" fmla="*/ 1066493 w 1206260"/>
              <a:gd name="connsiteY208" fmla="*/ 1492065 h 1684262"/>
              <a:gd name="connsiteX209" fmla="*/ 857863 w 1206260"/>
              <a:gd name="connsiteY209" fmla="*/ 1591247 h 1684262"/>
              <a:gd name="connsiteX210" fmla="*/ 857863 w 1206260"/>
              <a:gd name="connsiteY210" fmla="*/ 1591056 h 1684262"/>
              <a:gd name="connsiteX211" fmla="*/ 1054979 w 1206260"/>
              <a:gd name="connsiteY211" fmla="*/ 1445037 h 1684262"/>
              <a:gd name="connsiteX212" fmla="*/ 916632 w 1206260"/>
              <a:gd name="connsiteY212" fmla="*/ 1468184 h 1684262"/>
              <a:gd name="connsiteX213" fmla="*/ 1028170 w 1206260"/>
              <a:gd name="connsiteY213" fmla="*/ 1445228 h 1684262"/>
              <a:gd name="connsiteX214" fmla="*/ 1054979 w 1206260"/>
              <a:gd name="connsiteY214" fmla="*/ 1445037 h 1684262"/>
              <a:gd name="connsiteX215" fmla="*/ 862816 w 1206260"/>
              <a:gd name="connsiteY215" fmla="*/ 1410462 h 1684262"/>
              <a:gd name="connsiteX216" fmla="*/ 647551 w 1206260"/>
              <a:gd name="connsiteY216" fmla="*/ 1448562 h 1684262"/>
              <a:gd name="connsiteX217" fmla="*/ 862816 w 1206260"/>
              <a:gd name="connsiteY217" fmla="*/ 1410653 h 1684262"/>
              <a:gd name="connsiteX218" fmla="*/ 862816 w 1206260"/>
              <a:gd name="connsiteY218" fmla="*/ 1410462 h 1684262"/>
              <a:gd name="connsiteX219" fmla="*/ 689842 w 1206260"/>
              <a:gd name="connsiteY219" fmla="*/ 1391412 h 1684262"/>
              <a:gd name="connsiteX220" fmla="*/ 924347 w 1206260"/>
              <a:gd name="connsiteY220" fmla="*/ 1306830 h 1684262"/>
              <a:gd name="connsiteX221" fmla="*/ 689842 w 1206260"/>
              <a:gd name="connsiteY221" fmla="*/ 1391412 h 1684262"/>
              <a:gd name="connsiteX222" fmla="*/ 1162663 w 1206260"/>
              <a:gd name="connsiteY222" fmla="*/ 1057085 h 1684262"/>
              <a:gd name="connsiteX223" fmla="*/ 1148756 w 1206260"/>
              <a:gd name="connsiteY223" fmla="*/ 1134428 h 1684262"/>
              <a:gd name="connsiteX224" fmla="*/ 1066841 w 1206260"/>
              <a:gd name="connsiteY224" fmla="*/ 1139762 h 1684262"/>
              <a:gd name="connsiteX225" fmla="*/ 1035790 w 1206260"/>
              <a:gd name="connsiteY225" fmla="*/ 1087755 h 1684262"/>
              <a:gd name="connsiteX226" fmla="*/ 1162663 w 1206260"/>
              <a:gd name="connsiteY226" fmla="*/ 1057085 h 1684262"/>
              <a:gd name="connsiteX227" fmla="*/ 987913 w 1206260"/>
              <a:gd name="connsiteY227" fmla="*/ 1181170 h 1684262"/>
              <a:gd name="connsiteX228" fmla="*/ 958923 w 1206260"/>
              <a:gd name="connsiteY228" fmla="*/ 1264444 h 1684262"/>
              <a:gd name="connsiteX229" fmla="*/ 905107 w 1206260"/>
              <a:gd name="connsiteY229" fmla="*/ 1118330 h 1684262"/>
              <a:gd name="connsiteX230" fmla="*/ 987913 w 1206260"/>
              <a:gd name="connsiteY230"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30559 w 1206260"/>
              <a:gd name="connsiteY58" fmla="*/ 1484376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21034 w 1206260"/>
              <a:gd name="connsiteY57" fmla="*/ 1477042 h 1684262"/>
              <a:gd name="connsiteX58" fmla="*/ 318374 w 1206260"/>
              <a:gd name="connsiteY58" fmla="*/ 1496562 h 1684262"/>
              <a:gd name="connsiteX59" fmla="*/ 388280 w 1206260"/>
              <a:gd name="connsiteY59" fmla="*/ 1545717 h 1684262"/>
              <a:gd name="connsiteX60" fmla="*/ 348847 w 1206260"/>
              <a:gd name="connsiteY60" fmla="*/ 1542479 h 1684262"/>
              <a:gd name="connsiteX61" fmla="*/ 255883 w 1206260"/>
              <a:gd name="connsiteY61" fmla="*/ 1502664 h 1684262"/>
              <a:gd name="connsiteX62" fmla="*/ 255883 w 1206260"/>
              <a:gd name="connsiteY62" fmla="*/ 1502664 h 1684262"/>
              <a:gd name="connsiteX63" fmla="*/ 239976 w 1206260"/>
              <a:gd name="connsiteY63" fmla="*/ 1484281 h 1684262"/>
              <a:gd name="connsiteX64" fmla="*/ 203495 w 1206260"/>
              <a:gd name="connsiteY64" fmla="*/ 1484281 h 1684262"/>
              <a:gd name="connsiteX65" fmla="*/ 187303 w 1206260"/>
              <a:gd name="connsiteY65" fmla="*/ 1499140 h 1684262"/>
              <a:gd name="connsiteX66" fmla="*/ 490674 w 1206260"/>
              <a:gd name="connsiteY66" fmla="*/ 1673352 h 1684262"/>
              <a:gd name="connsiteX67" fmla="*/ 757374 w 1206260"/>
              <a:gd name="connsiteY67" fmla="*/ 1682401 h 1684262"/>
              <a:gd name="connsiteX68" fmla="*/ 988070 w 1206260"/>
              <a:gd name="connsiteY68" fmla="*/ 1594485 h 1684262"/>
              <a:gd name="connsiteX69" fmla="*/ 1152566 w 1206260"/>
              <a:gd name="connsiteY69" fmla="*/ 1394460 h 1684262"/>
              <a:gd name="connsiteX70" fmla="*/ 918822 w 1206260"/>
              <a:gd name="connsiteY70" fmla="*/ 1363507 h 1684262"/>
              <a:gd name="connsiteX71" fmla="*/ 802904 w 1206260"/>
              <a:gd name="connsiteY71" fmla="*/ 1350454 h 1684262"/>
              <a:gd name="connsiteX72" fmla="*/ 841956 w 1206260"/>
              <a:gd name="connsiteY72" fmla="*/ 1326547 h 1684262"/>
              <a:gd name="connsiteX73" fmla="*/ 1018286 w 1206260"/>
              <a:gd name="connsiteY73" fmla="*/ 1315425 h 1684262"/>
              <a:gd name="connsiteX74" fmla="*/ 980354 w 1206260"/>
              <a:gd name="connsiteY74" fmla="*/ 1268921 h 1684262"/>
              <a:gd name="connsiteX75" fmla="*/ 1091488 w 1206260"/>
              <a:gd name="connsiteY75" fmla="*/ 1221043 h 1684262"/>
              <a:gd name="connsiteX76" fmla="*/ 911203 w 1206260"/>
              <a:gd name="connsiteY76" fmla="*/ 1022890 h 1684262"/>
              <a:gd name="connsiteX77" fmla="*/ 1193429 w 1206260"/>
              <a:gd name="connsiteY77" fmla="*/ 899446 h 1684262"/>
              <a:gd name="connsiteX78" fmla="*/ 759089 w 1206260"/>
              <a:gd name="connsiteY78" fmla="*/ 61246 h 1684262"/>
              <a:gd name="connsiteX79" fmla="*/ 720989 w 1206260"/>
              <a:gd name="connsiteY79" fmla="*/ 145828 h 1684262"/>
              <a:gd name="connsiteX80" fmla="*/ 759089 w 1206260"/>
              <a:gd name="connsiteY80" fmla="*/ 61436 h 1684262"/>
              <a:gd name="connsiteX81" fmla="*/ 759089 w 1206260"/>
              <a:gd name="connsiteY81" fmla="*/ 61246 h 1684262"/>
              <a:gd name="connsiteX82" fmla="*/ 363611 w 1206260"/>
              <a:gd name="connsiteY82" fmla="*/ 545783 h 1684262"/>
              <a:gd name="connsiteX83" fmla="*/ 348275 w 1206260"/>
              <a:gd name="connsiteY83" fmla="*/ 553498 h 1684262"/>
              <a:gd name="connsiteX84" fmla="*/ 363611 w 1206260"/>
              <a:gd name="connsiteY84" fmla="*/ 545783 h 1684262"/>
              <a:gd name="connsiteX85" fmla="*/ 232451 w 1206260"/>
              <a:gd name="connsiteY85" fmla="*/ 523113 h 1684262"/>
              <a:gd name="connsiteX86" fmla="*/ 254694 w 1206260"/>
              <a:gd name="connsiteY86" fmla="*/ 664096 h 1684262"/>
              <a:gd name="connsiteX87" fmla="*/ 232451 w 1206260"/>
              <a:gd name="connsiteY87" fmla="*/ 523113 h 1684262"/>
              <a:gd name="connsiteX88" fmla="*/ 340084 w 1206260"/>
              <a:gd name="connsiteY88" fmla="*/ 692277 h 1684262"/>
              <a:gd name="connsiteX89" fmla="*/ 470767 w 1206260"/>
              <a:gd name="connsiteY89" fmla="*/ 684562 h 1684262"/>
              <a:gd name="connsiteX90" fmla="*/ 340084 w 1206260"/>
              <a:gd name="connsiteY90" fmla="*/ 691896 h 1684262"/>
              <a:gd name="connsiteX91" fmla="*/ 340084 w 1206260"/>
              <a:gd name="connsiteY91" fmla="*/ 692277 h 1684262"/>
              <a:gd name="connsiteX92" fmla="*/ 382375 w 1206260"/>
              <a:gd name="connsiteY92" fmla="*/ 615410 h 1684262"/>
              <a:gd name="connsiteX93" fmla="*/ 516868 w 1206260"/>
              <a:gd name="connsiteY93" fmla="*/ 688372 h 1684262"/>
              <a:gd name="connsiteX94" fmla="*/ 382661 w 1206260"/>
              <a:gd name="connsiteY94" fmla="*/ 615029 h 1684262"/>
              <a:gd name="connsiteX95" fmla="*/ 382375 w 1206260"/>
              <a:gd name="connsiteY95" fmla="*/ 615410 h 1684262"/>
              <a:gd name="connsiteX96" fmla="*/ 201400 w 1206260"/>
              <a:gd name="connsiteY96" fmla="*/ 907542 h 1684262"/>
              <a:gd name="connsiteX97" fmla="*/ 163300 w 1206260"/>
              <a:gd name="connsiteY97" fmla="*/ 838295 h 1684262"/>
              <a:gd name="connsiteX98" fmla="*/ 201686 w 1206260"/>
              <a:gd name="connsiteY98" fmla="*/ 907161 h 1684262"/>
              <a:gd name="connsiteX99" fmla="*/ 201400 w 1206260"/>
              <a:gd name="connsiteY99" fmla="*/ 907542 h 1684262"/>
              <a:gd name="connsiteX100" fmla="*/ 97811 w 1206260"/>
              <a:gd name="connsiteY100" fmla="*/ 1285557 h 1684262"/>
              <a:gd name="connsiteX101" fmla="*/ 123279 w 1206260"/>
              <a:gd name="connsiteY101" fmla="*/ 1264178 h 1684262"/>
              <a:gd name="connsiteX102" fmla="*/ 231975 w 1206260"/>
              <a:gd name="connsiteY102" fmla="*/ 1341501 h 1684262"/>
              <a:gd name="connsiteX103" fmla="*/ 97811 w 1206260"/>
              <a:gd name="connsiteY103" fmla="*/ 1285557 h 1684262"/>
              <a:gd name="connsiteX104" fmla="*/ 232928 w 1206260"/>
              <a:gd name="connsiteY104" fmla="*/ 1376077 h 1684262"/>
              <a:gd name="connsiteX105" fmla="*/ 279029 w 1206260"/>
              <a:gd name="connsiteY105" fmla="*/ 1379887 h 1684262"/>
              <a:gd name="connsiteX106" fmla="*/ 232451 w 1206260"/>
              <a:gd name="connsiteY106" fmla="*/ 1376077 h 1684262"/>
              <a:gd name="connsiteX107" fmla="*/ 232928 w 1206260"/>
              <a:gd name="connsiteY107" fmla="*/ 1376077 h 1684262"/>
              <a:gd name="connsiteX108" fmla="*/ 856244 w 1206260"/>
              <a:gd name="connsiteY108" fmla="*/ 715613 h 1684262"/>
              <a:gd name="connsiteX109" fmla="*/ 817635 w 1206260"/>
              <a:gd name="connsiteY109" fmla="*/ 708913 h 1684262"/>
              <a:gd name="connsiteX110" fmla="*/ 721084 w 1206260"/>
              <a:gd name="connsiteY110" fmla="*/ 657225 h 1684262"/>
              <a:gd name="connsiteX111" fmla="*/ 855767 w 1206260"/>
              <a:gd name="connsiteY111" fmla="*/ 715613 h 1684262"/>
              <a:gd name="connsiteX112" fmla="*/ 856244 w 1206260"/>
              <a:gd name="connsiteY112" fmla="*/ 715613 h 1684262"/>
              <a:gd name="connsiteX113" fmla="*/ 663458 w 1206260"/>
              <a:gd name="connsiteY113" fmla="*/ 722662 h 1684262"/>
              <a:gd name="connsiteX114" fmla="*/ 644408 w 1206260"/>
              <a:gd name="connsiteY114" fmla="*/ 807149 h 1684262"/>
              <a:gd name="connsiteX115" fmla="*/ 662981 w 1206260"/>
              <a:gd name="connsiteY115" fmla="*/ 723138 h 1684262"/>
              <a:gd name="connsiteX116" fmla="*/ 663458 w 1206260"/>
              <a:gd name="connsiteY116" fmla="*/ 722662 h 1684262"/>
              <a:gd name="connsiteX117" fmla="*/ 628882 w 1206260"/>
              <a:gd name="connsiteY117" fmla="*/ 753332 h 1684262"/>
              <a:gd name="connsiteX118" fmla="*/ 655742 w 1206260"/>
              <a:gd name="connsiteY118" fmla="*/ 726472 h 1684262"/>
              <a:gd name="connsiteX119" fmla="*/ 628406 w 1206260"/>
              <a:gd name="connsiteY119" fmla="*/ 753332 h 1684262"/>
              <a:gd name="connsiteX120" fmla="*/ 628882 w 1206260"/>
              <a:gd name="connsiteY120" fmla="*/ 753332 h 1684262"/>
              <a:gd name="connsiteX121" fmla="*/ 771090 w 1206260"/>
              <a:gd name="connsiteY121" fmla="*/ 757237 h 1684262"/>
              <a:gd name="connsiteX122" fmla="*/ 690318 w 1206260"/>
              <a:gd name="connsiteY122" fmla="*/ 822579 h 1684262"/>
              <a:gd name="connsiteX123" fmla="*/ 770614 w 1206260"/>
              <a:gd name="connsiteY123" fmla="*/ 757237 h 1684262"/>
              <a:gd name="connsiteX124" fmla="*/ 771090 w 1206260"/>
              <a:gd name="connsiteY124" fmla="*/ 757237 h 1684262"/>
              <a:gd name="connsiteX125" fmla="*/ 759565 w 1206260"/>
              <a:gd name="connsiteY125" fmla="*/ 538162 h 1684262"/>
              <a:gd name="connsiteX126" fmla="*/ 851767 w 1206260"/>
              <a:gd name="connsiteY126" fmla="*/ 480536 h 1684262"/>
              <a:gd name="connsiteX127" fmla="*/ 759089 w 1206260"/>
              <a:gd name="connsiteY127" fmla="*/ 538067 h 1684262"/>
              <a:gd name="connsiteX128" fmla="*/ 759565 w 1206260"/>
              <a:gd name="connsiteY128" fmla="*/ 538162 h 1684262"/>
              <a:gd name="connsiteX129" fmla="*/ 877961 w 1206260"/>
              <a:gd name="connsiteY129" fmla="*/ 342138 h 1684262"/>
              <a:gd name="connsiteX130" fmla="*/ 812619 w 1206260"/>
              <a:gd name="connsiteY130" fmla="*/ 442055 h 1684262"/>
              <a:gd name="connsiteX131" fmla="*/ 877961 w 1206260"/>
              <a:gd name="connsiteY131" fmla="*/ 342138 h 1684262"/>
              <a:gd name="connsiteX132" fmla="*/ 681841 w 1206260"/>
              <a:gd name="connsiteY132" fmla="*/ 323088 h 1684262"/>
              <a:gd name="connsiteX133" fmla="*/ 758803 w 1206260"/>
              <a:gd name="connsiteY133" fmla="*/ 430816 h 1684262"/>
              <a:gd name="connsiteX134" fmla="*/ 643455 w 1206260"/>
              <a:gd name="connsiteY134" fmla="*/ 396145 h 1684262"/>
              <a:gd name="connsiteX135" fmla="*/ 639550 w 1206260"/>
              <a:gd name="connsiteY135" fmla="*/ 438436 h 1684262"/>
              <a:gd name="connsiteX136" fmla="*/ 682127 w 1206260"/>
              <a:gd name="connsiteY136" fmla="*/ 323088 h 1684262"/>
              <a:gd name="connsiteX137" fmla="*/ 681841 w 1206260"/>
              <a:gd name="connsiteY137" fmla="*/ 323088 h 1684262"/>
              <a:gd name="connsiteX138" fmla="*/ 351323 w 1206260"/>
              <a:gd name="connsiteY138" fmla="*/ 219361 h 1684262"/>
              <a:gd name="connsiteX139" fmla="*/ 383994 w 1206260"/>
              <a:gd name="connsiteY139" fmla="*/ 183070 h 1684262"/>
              <a:gd name="connsiteX140" fmla="*/ 403711 w 1206260"/>
              <a:gd name="connsiteY140" fmla="*/ 175069 h 1684262"/>
              <a:gd name="connsiteX141" fmla="*/ 411331 w 1206260"/>
              <a:gd name="connsiteY141" fmla="*/ 176117 h 1684262"/>
              <a:gd name="connsiteX142" fmla="*/ 569351 w 1206260"/>
              <a:gd name="connsiteY142" fmla="*/ 242792 h 1684262"/>
              <a:gd name="connsiteX143" fmla="*/ 569922 w 1206260"/>
              <a:gd name="connsiteY143" fmla="*/ 242792 h 1684262"/>
              <a:gd name="connsiteX144" fmla="*/ 558873 w 1206260"/>
              <a:gd name="connsiteY144" fmla="*/ 299942 h 1684262"/>
              <a:gd name="connsiteX145" fmla="*/ 351609 w 1206260"/>
              <a:gd name="connsiteY145" fmla="*/ 219075 h 1684262"/>
              <a:gd name="connsiteX146" fmla="*/ 351323 w 1206260"/>
              <a:gd name="connsiteY146" fmla="*/ 219361 h 1684262"/>
              <a:gd name="connsiteX147" fmla="*/ 470767 w 1206260"/>
              <a:gd name="connsiteY147" fmla="*/ 361188 h 1684262"/>
              <a:gd name="connsiteX148" fmla="*/ 566874 w 1206260"/>
              <a:gd name="connsiteY148" fmla="*/ 503396 h 1684262"/>
              <a:gd name="connsiteX149" fmla="*/ 470767 w 1206260"/>
              <a:gd name="connsiteY149" fmla="*/ 361188 h 1684262"/>
              <a:gd name="connsiteX150" fmla="*/ 632216 w 1206260"/>
              <a:gd name="connsiteY150" fmla="*/ 453485 h 1684262"/>
              <a:gd name="connsiteX151" fmla="*/ 699367 w 1206260"/>
              <a:gd name="connsiteY151" fmla="*/ 515112 h 1684262"/>
              <a:gd name="connsiteX152" fmla="*/ 759089 w 1206260"/>
              <a:gd name="connsiteY152" fmla="*/ 438055 h 1684262"/>
              <a:gd name="connsiteX153" fmla="*/ 678317 w 1206260"/>
              <a:gd name="connsiteY153" fmla="*/ 611029 h 1684262"/>
              <a:gd name="connsiteX154" fmla="*/ 640217 w 1206260"/>
              <a:gd name="connsiteY154" fmla="*/ 587978 h 1684262"/>
              <a:gd name="connsiteX155" fmla="*/ 632216 w 1206260"/>
              <a:gd name="connsiteY155" fmla="*/ 453581 h 1684262"/>
              <a:gd name="connsiteX156" fmla="*/ 632216 w 1206260"/>
              <a:gd name="connsiteY156" fmla="*/ 453485 h 1684262"/>
              <a:gd name="connsiteX157" fmla="*/ 686032 w 1206260"/>
              <a:gd name="connsiteY157" fmla="*/ 837819 h 1684262"/>
              <a:gd name="connsiteX158" fmla="*/ 628310 w 1206260"/>
              <a:gd name="connsiteY158" fmla="*/ 930116 h 1684262"/>
              <a:gd name="connsiteX159" fmla="*/ 686032 w 1206260"/>
              <a:gd name="connsiteY159" fmla="*/ 837914 h 1684262"/>
              <a:gd name="connsiteX160" fmla="*/ 686032 w 1206260"/>
              <a:gd name="connsiteY160" fmla="*/ 837819 h 1684262"/>
              <a:gd name="connsiteX161" fmla="*/ 743658 w 1206260"/>
              <a:gd name="connsiteY161" fmla="*/ 1291400 h 1684262"/>
              <a:gd name="connsiteX162" fmla="*/ 547634 w 1206260"/>
              <a:gd name="connsiteY162" fmla="*/ 1206818 h 1684262"/>
              <a:gd name="connsiteX163" fmla="*/ 573446 w 1206260"/>
              <a:gd name="connsiteY163" fmla="*/ 1222439 h 1684262"/>
              <a:gd name="connsiteX164" fmla="*/ 603450 w 1206260"/>
              <a:gd name="connsiteY164" fmla="*/ 1227487 h 1684262"/>
              <a:gd name="connsiteX165" fmla="*/ 743658 w 1206260"/>
              <a:gd name="connsiteY165" fmla="*/ 1291495 h 1684262"/>
              <a:gd name="connsiteX166" fmla="*/ 743658 w 1206260"/>
              <a:gd name="connsiteY166" fmla="*/ 1291400 h 1684262"/>
              <a:gd name="connsiteX167" fmla="*/ 578399 w 1206260"/>
              <a:gd name="connsiteY167" fmla="*/ 945452 h 1684262"/>
              <a:gd name="connsiteX168" fmla="*/ 689842 w 1206260"/>
              <a:gd name="connsiteY168" fmla="*/ 1122236 h 1684262"/>
              <a:gd name="connsiteX169" fmla="*/ 578399 w 1206260"/>
              <a:gd name="connsiteY169" fmla="*/ 945547 h 1684262"/>
              <a:gd name="connsiteX170" fmla="*/ 578399 w 1206260"/>
              <a:gd name="connsiteY170" fmla="*/ 945452 h 1684262"/>
              <a:gd name="connsiteX171" fmla="*/ 351609 w 1206260"/>
              <a:gd name="connsiteY171" fmla="*/ 1045464 h 1684262"/>
              <a:gd name="connsiteX172" fmla="*/ 382375 w 1206260"/>
              <a:gd name="connsiteY172" fmla="*/ 887825 h 1684262"/>
              <a:gd name="connsiteX173" fmla="*/ 351609 w 1206260"/>
              <a:gd name="connsiteY173" fmla="*/ 1045559 h 1684262"/>
              <a:gd name="connsiteX174" fmla="*/ 351609 w 1206260"/>
              <a:gd name="connsiteY174" fmla="*/ 1045464 h 1684262"/>
              <a:gd name="connsiteX175" fmla="*/ 420761 w 1206260"/>
              <a:gd name="connsiteY175" fmla="*/ 1018413 h 1684262"/>
              <a:gd name="connsiteX176" fmla="*/ 605260 w 1206260"/>
              <a:gd name="connsiteY176" fmla="*/ 1180338 h 1684262"/>
              <a:gd name="connsiteX177" fmla="*/ 420761 w 1206260"/>
              <a:gd name="connsiteY177" fmla="*/ 1018413 h 1684262"/>
              <a:gd name="connsiteX178" fmla="*/ 366944 w 1206260"/>
              <a:gd name="connsiteY178" fmla="*/ 1414272 h 1684262"/>
              <a:gd name="connsiteX179" fmla="*/ 597640 w 1206260"/>
              <a:gd name="connsiteY179" fmla="*/ 1460468 h 1684262"/>
              <a:gd name="connsiteX180" fmla="*/ 366944 w 1206260"/>
              <a:gd name="connsiteY180" fmla="*/ 1414463 h 1684262"/>
              <a:gd name="connsiteX181" fmla="*/ 366944 w 1206260"/>
              <a:gd name="connsiteY181" fmla="*/ 1414272 h 1684262"/>
              <a:gd name="connsiteX182" fmla="*/ 536108 w 1206260"/>
              <a:gd name="connsiteY182" fmla="*/ 1644968 h 1684262"/>
              <a:gd name="connsiteX183" fmla="*/ 498008 w 1206260"/>
              <a:gd name="connsiteY183" fmla="*/ 1625918 h 1684262"/>
              <a:gd name="connsiteX184" fmla="*/ 471148 w 1206260"/>
              <a:gd name="connsiteY184" fmla="*/ 1618202 h 1684262"/>
              <a:gd name="connsiteX185" fmla="*/ 471148 w 1206260"/>
              <a:gd name="connsiteY185" fmla="*/ 1664399 h 1684262"/>
              <a:gd name="connsiteX186" fmla="*/ 401901 w 1206260"/>
              <a:gd name="connsiteY186" fmla="*/ 1579817 h 1684262"/>
              <a:gd name="connsiteX187" fmla="*/ 536108 w 1206260"/>
              <a:gd name="connsiteY187" fmla="*/ 1645158 h 1684262"/>
              <a:gd name="connsiteX188" fmla="*/ 536108 w 1206260"/>
              <a:gd name="connsiteY188" fmla="*/ 1644968 h 1684262"/>
              <a:gd name="connsiteX189" fmla="*/ 616785 w 1206260"/>
              <a:gd name="connsiteY189" fmla="*/ 1564196 h 1684262"/>
              <a:gd name="connsiteX190" fmla="*/ 555349 w 1206260"/>
              <a:gd name="connsiteY190" fmla="*/ 1541145 h 1684262"/>
              <a:gd name="connsiteX191" fmla="*/ 638597 w 1206260"/>
              <a:gd name="connsiteY191" fmla="*/ 1493520 h 1684262"/>
              <a:gd name="connsiteX192" fmla="*/ 739848 w 1206260"/>
              <a:gd name="connsiteY192" fmla="*/ 1525715 h 1684262"/>
              <a:gd name="connsiteX193" fmla="*/ 616785 w 1206260"/>
              <a:gd name="connsiteY193" fmla="*/ 1564386 h 1684262"/>
              <a:gd name="connsiteX194" fmla="*/ 616785 w 1206260"/>
              <a:gd name="connsiteY194" fmla="*/ 1564196 h 1684262"/>
              <a:gd name="connsiteX195" fmla="*/ 752231 w 1206260"/>
              <a:gd name="connsiteY195" fmla="*/ 1664779 h 1684262"/>
              <a:gd name="connsiteX196" fmla="*/ 739658 w 1206260"/>
              <a:gd name="connsiteY196" fmla="*/ 1664779 h 1684262"/>
              <a:gd name="connsiteX197" fmla="*/ 731180 w 1206260"/>
              <a:gd name="connsiteY197" fmla="*/ 1664779 h 1684262"/>
              <a:gd name="connsiteX198" fmla="*/ 727561 w 1206260"/>
              <a:gd name="connsiteY198" fmla="*/ 1664779 h 1684262"/>
              <a:gd name="connsiteX199" fmla="*/ 713750 w 1206260"/>
              <a:gd name="connsiteY199" fmla="*/ 1666780 h 1684262"/>
              <a:gd name="connsiteX200" fmla="*/ 704225 w 1206260"/>
              <a:gd name="connsiteY200" fmla="*/ 1665256 h 1684262"/>
              <a:gd name="connsiteX201" fmla="*/ 705558 w 1206260"/>
              <a:gd name="connsiteY201" fmla="*/ 1667733 h 1684262"/>
              <a:gd name="connsiteX202" fmla="*/ 790045 w 1206260"/>
              <a:gd name="connsiteY202" fmla="*/ 1610106 h 1684262"/>
              <a:gd name="connsiteX203" fmla="*/ 752231 w 1206260"/>
              <a:gd name="connsiteY203" fmla="*/ 1664970 h 1684262"/>
              <a:gd name="connsiteX204" fmla="*/ 752231 w 1206260"/>
              <a:gd name="connsiteY204" fmla="*/ 1664779 h 1684262"/>
              <a:gd name="connsiteX205" fmla="*/ 857863 w 1206260"/>
              <a:gd name="connsiteY205" fmla="*/ 1591056 h 1684262"/>
              <a:gd name="connsiteX206" fmla="*/ 838813 w 1206260"/>
              <a:gd name="connsiteY206" fmla="*/ 1568958 h 1684262"/>
              <a:gd name="connsiteX207" fmla="*/ 836146 w 1206260"/>
              <a:gd name="connsiteY207" fmla="*/ 1564291 h 1684262"/>
              <a:gd name="connsiteX208" fmla="*/ 955179 w 1206260"/>
              <a:gd name="connsiteY208" fmla="*/ 1500720 h 1684262"/>
              <a:gd name="connsiteX209" fmla="*/ 1066493 w 1206260"/>
              <a:gd name="connsiteY209" fmla="*/ 1492065 h 1684262"/>
              <a:gd name="connsiteX210" fmla="*/ 857863 w 1206260"/>
              <a:gd name="connsiteY210" fmla="*/ 1591247 h 1684262"/>
              <a:gd name="connsiteX211" fmla="*/ 857863 w 1206260"/>
              <a:gd name="connsiteY211" fmla="*/ 1591056 h 1684262"/>
              <a:gd name="connsiteX212" fmla="*/ 1054979 w 1206260"/>
              <a:gd name="connsiteY212" fmla="*/ 1445037 h 1684262"/>
              <a:gd name="connsiteX213" fmla="*/ 916632 w 1206260"/>
              <a:gd name="connsiteY213" fmla="*/ 1468184 h 1684262"/>
              <a:gd name="connsiteX214" fmla="*/ 1028170 w 1206260"/>
              <a:gd name="connsiteY214" fmla="*/ 1445228 h 1684262"/>
              <a:gd name="connsiteX215" fmla="*/ 1054979 w 1206260"/>
              <a:gd name="connsiteY215" fmla="*/ 1445037 h 1684262"/>
              <a:gd name="connsiteX216" fmla="*/ 862816 w 1206260"/>
              <a:gd name="connsiteY216" fmla="*/ 1410462 h 1684262"/>
              <a:gd name="connsiteX217" fmla="*/ 647551 w 1206260"/>
              <a:gd name="connsiteY217" fmla="*/ 1448562 h 1684262"/>
              <a:gd name="connsiteX218" fmla="*/ 862816 w 1206260"/>
              <a:gd name="connsiteY218" fmla="*/ 1410653 h 1684262"/>
              <a:gd name="connsiteX219" fmla="*/ 862816 w 1206260"/>
              <a:gd name="connsiteY219" fmla="*/ 1410462 h 1684262"/>
              <a:gd name="connsiteX220" fmla="*/ 689842 w 1206260"/>
              <a:gd name="connsiteY220" fmla="*/ 1391412 h 1684262"/>
              <a:gd name="connsiteX221" fmla="*/ 924347 w 1206260"/>
              <a:gd name="connsiteY221" fmla="*/ 1306830 h 1684262"/>
              <a:gd name="connsiteX222" fmla="*/ 689842 w 1206260"/>
              <a:gd name="connsiteY222" fmla="*/ 1391412 h 1684262"/>
              <a:gd name="connsiteX223" fmla="*/ 1162663 w 1206260"/>
              <a:gd name="connsiteY223" fmla="*/ 1057085 h 1684262"/>
              <a:gd name="connsiteX224" fmla="*/ 1148756 w 1206260"/>
              <a:gd name="connsiteY224" fmla="*/ 1134428 h 1684262"/>
              <a:gd name="connsiteX225" fmla="*/ 1066841 w 1206260"/>
              <a:gd name="connsiteY225" fmla="*/ 1139762 h 1684262"/>
              <a:gd name="connsiteX226" fmla="*/ 1035790 w 1206260"/>
              <a:gd name="connsiteY226" fmla="*/ 1087755 h 1684262"/>
              <a:gd name="connsiteX227" fmla="*/ 1162663 w 1206260"/>
              <a:gd name="connsiteY227" fmla="*/ 1057085 h 1684262"/>
              <a:gd name="connsiteX228" fmla="*/ 987913 w 1206260"/>
              <a:gd name="connsiteY228" fmla="*/ 1181170 h 1684262"/>
              <a:gd name="connsiteX229" fmla="*/ 958923 w 1206260"/>
              <a:gd name="connsiteY229" fmla="*/ 1264444 h 1684262"/>
              <a:gd name="connsiteX230" fmla="*/ 905107 w 1206260"/>
              <a:gd name="connsiteY230" fmla="*/ 1118330 h 1684262"/>
              <a:gd name="connsiteX231" fmla="*/ 987913 w 1206260"/>
              <a:gd name="connsiteY231"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18374 w 1206260"/>
              <a:gd name="connsiteY57" fmla="*/ 1496562 h 1684262"/>
              <a:gd name="connsiteX58" fmla="*/ 388280 w 1206260"/>
              <a:gd name="connsiteY58" fmla="*/ 1545717 h 1684262"/>
              <a:gd name="connsiteX59" fmla="*/ 348847 w 1206260"/>
              <a:gd name="connsiteY59" fmla="*/ 1542479 h 1684262"/>
              <a:gd name="connsiteX60" fmla="*/ 255883 w 1206260"/>
              <a:gd name="connsiteY60" fmla="*/ 1502664 h 1684262"/>
              <a:gd name="connsiteX61" fmla="*/ 255883 w 1206260"/>
              <a:gd name="connsiteY61" fmla="*/ 1502664 h 1684262"/>
              <a:gd name="connsiteX62" fmla="*/ 239976 w 1206260"/>
              <a:gd name="connsiteY62" fmla="*/ 1484281 h 1684262"/>
              <a:gd name="connsiteX63" fmla="*/ 203495 w 1206260"/>
              <a:gd name="connsiteY63" fmla="*/ 1484281 h 1684262"/>
              <a:gd name="connsiteX64" fmla="*/ 187303 w 1206260"/>
              <a:gd name="connsiteY64" fmla="*/ 1499140 h 1684262"/>
              <a:gd name="connsiteX65" fmla="*/ 490674 w 1206260"/>
              <a:gd name="connsiteY65" fmla="*/ 1673352 h 1684262"/>
              <a:gd name="connsiteX66" fmla="*/ 757374 w 1206260"/>
              <a:gd name="connsiteY66" fmla="*/ 1682401 h 1684262"/>
              <a:gd name="connsiteX67" fmla="*/ 988070 w 1206260"/>
              <a:gd name="connsiteY67" fmla="*/ 1594485 h 1684262"/>
              <a:gd name="connsiteX68" fmla="*/ 1152566 w 1206260"/>
              <a:gd name="connsiteY68" fmla="*/ 1394460 h 1684262"/>
              <a:gd name="connsiteX69" fmla="*/ 918822 w 1206260"/>
              <a:gd name="connsiteY69" fmla="*/ 1363507 h 1684262"/>
              <a:gd name="connsiteX70" fmla="*/ 802904 w 1206260"/>
              <a:gd name="connsiteY70" fmla="*/ 1350454 h 1684262"/>
              <a:gd name="connsiteX71" fmla="*/ 841956 w 1206260"/>
              <a:gd name="connsiteY71" fmla="*/ 1326547 h 1684262"/>
              <a:gd name="connsiteX72" fmla="*/ 1018286 w 1206260"/>
              <a:gd name="connsiteY72" fmla="*/ 1315425 h 1684262"/>
              <a:gd name="connsiteX73" fmla="*/ 980354 w 1206260"/>
              <a:gd name="connsiteY73" fmla="*/ 1268921 h 1684262"/>
              <a:gd name="connsiteX74" fmla="*/ 1091488 w 1206260"/>
              <a:gd name="connsiteY74" fmla="*/ 1221043 h 1684262"/>
              <a:gd name="connsiteX75" fmla="*/ 911203 w 1206260"/>
              <a:gd name="connsiteY75" fmla="*/ 1022890 h 1684262"/>
              <a:gd name="connsiteX76" fmla="*/ 1193429 w 1206260"/>
              <a:gd name="connsiteY76" fmla="*/ 899446 h 1684262"/>
              <a:gd name="connsiteX77" fmla="*/ 759089 w 1206260"/>
              <a:gd name="connsiteY77" fmla="*/ 61246 h 1684262"/>
              <a:gd name="connsiteX78" fmla="*/ 720989 w 1206260"/>
              <a:gd name="connsiteY78" fmla="*/ 145828 h 1684262"/>
              <a:gd name="connsiteX79" fmla="*/ 759089 w 1206260"/>
              <a:gd name="connsiteY79" fmla="*/ 61436 h 1684262"/>
              <a:gd name="connsiteX80" fmla="*/ 759089 w 1206260"/>
              <a:gd name="connsiteY80" fmla="*/ 61246 h 1684262"/>
              <a:gd name="connsiteX81" fmla="*/ 363611 w 1206260"/>
              <a:gd name="connsiteY81" fmla="*/ 545783 h 1684262"/>
              <a:gd name="connsiteX82" fmla="*/ 348275 w 1206260"/>
              <a:gd name="connsiteY82" fmla="*/ 553498 h 1684262"/>
              <a:gd name="connsiteX83" fmla="*/ 363611 w 1206260"/>
              <a:gd name="connsiteY83" fmla="*/ 545783 h 1684262"/>
              <a:gd name="connsiteX84" fmla="*/ 232451 w 1206260"/>
              <a:gd name="connsiteY84" fmla="*/ 523113 h 1684262"/>
              <a:gd name="connsiteX85" fmla="*/ 254694 w 1206260"/>
              <a:gd name="connsiteY85" fmla="*/ 664096 h 1684262"/>
              <a:gd name="connsiteX86" fmla="*/ 232451 w 1206260"/>
              <a:gd name="connsiteY86" fmla="*/ 523113 h 1684262"/>
              <a:gd name="connsiteX87" fmla="*/ 340084 w 1206260"/>
              <a:gd name="connsiteY87" fmla="*/ 692277 h 1684262"/>
              <a:gd name="connsiteX88" fmla="*/ 470767 w 1206260"/>
              <a:gd name="connsiteY88" fmla="*/ 684562 h 1684262"/>
              <a:gd name="connsiteX89" fmla="*/ 340084 w 1206260"/>
              <a:gd name="connsiteY89" fmla="*/ 691896 h 1684262"/>
              <a:gd name="connsiteX90" fmla="*/ 340084 w 1206260"/>
              <a:gd name="connsiteY90" fmla="*/ 692277 h 1684262"/>
              <a:gd name="connsiteX91" fmla="*/ 382375 w 1206260"/>
              <a:gd name="connsiteY91" fmla="*/ 615410 h 1684262"/>
              <a:gd name="connsiteX92" fmla="*/ 516868 w 1206260"/>
              <a:gd name="connsiteY92" fmla="*/ 688372 h 1684262"/>
              <a:gd name="connsiteX93" fmla="*/ 382661 w 1206260"/>
              <a:gd name="connsiteY93" fmla="*/ 615029 h 1684262"/>
              <a:gd name="connsiteX94" fmla="*/ 382375 w 1206260"/>
              <a:gd name="connsiteY94" fmla="*/ 615410 h 1684262"/>
              <a:gd name="connsiteX95" fmla="*/ 201400 w 1206260"/>
              <a:gd name="connsiteY95" fmla="*/ 907542 h 1684262"/>
              <a:gd name="connsiteX96" fmla="*/ 163300 w 1206260"/>
              <a:gd name="connsiteY96" fmla="*/ 838295 h 1684262"/>
              <a:gd name="connsiteX97" fmla="*/ 201686 w 1206260"/>
              <a:gd name="connsiteY97" fmla="*/ 907161 h 1684262"/>
              <a:gd name="connsiteX98" fmla="*/ 201400 w 1206260"/>
              <a:gd name="connsiteY98" fmla="*/ 907542 h 1684262"/>
              <a:gd name="connsiteX99" fmla="*/ 97811 w 1206260"/>
              <a:gd name="connsiteY99" fmla="*/ 1285557 h 1684262"/>
              <a:gd name="connsiteX100" fmla="*/ 123279 w 1206260"/>
              <a:gd name="connsiteY100" fmla="*/ 1264178 h 1684262"/>
              <a:gd name="connsiteX101" fmla="*/ 231975 w 1206260"/>
              <a:gd name="connsiteY101" fmla="*/ 1341501 h 1684262"/>
              <a:gd name="connsiteX102" fmla="*/ 97811 w 1206260"/>
              <a:gd name="connsiteY102" fmla="*/ 1285557 h 1684262"/>
              <a:gd name="connsiteX103" fmla="*/ 232928 w 1206260"/>
              <a:gd name="connsiteY103" fmla="*/ 1376077 h 1684262"/>
              <a:gd name="connsiteX104" fmla="*/ 279029 w 1206260"/>
              <a:gd name="connsiteY104" fmla="*/ 1379887 h 1684262"/>
              <a:gd name="connsiteX105" fmla="*/ 232451 w 1206260"/>
              <a:gd name="connsiteY105" fmla="*/ 1376077 h 1684262"/>
              <a:gd name="connsiteX106" fmla="*/ 232928 w 1206260"/>
              <a:gd name="connsiteY106" fmla="*/ 1376077 h 1684262"/>
              <a:gd name="connsiteX107" fmla="*/ 856244 w 1206260"/>
              <a:gd name="connsiteY107" fmla="*/ 715613 h 1684262"/>
              <a:gd name="connsiteX108" fmla="*/ 817635 w 1206260"/>
              <a:gd name="connsiteY108" fmla="*/ 708913 h 1684262"/>
              <a:gd name="connsiteX109" fmla="*/ 721084 w 1206260"/>
              <a:gd name="connsiteY109" fmla="*/ 657225 h 1684262"/>
              <a:gd name="connsiteX110" fmla="*/ 855767 w 1206260"/>
              <a:gd name="connsiteY110" fmla="*/ 715613 h 1684262"/>
              <a:gd name="connsiteX111" fmla="*/ 856244 w 1206260"/>
              <a:gd name="connsiteY111" fmla="*/ 715613 h 1684262"/>
              <a:gd name="connsiteX112" fmla="*/ 663458 w 1206260"/>
              <a:gd name="connsiteY112" fmla="*/ 722662 h 1684262"/>
              <a:gd name="connsiteX113" fmla="*/ 644408 w 1206260"/>
              <a:gd name="connsiteY113" fmla="*/ 807149 h 1684262"/>
              <a:gd name="connsiteX114" fmla="*/ 662981 w 1206260"/>
              <a:gd name="connsiteY114" fmla="*/ 723138 h 1684262"/>
              <a:gd name="connsiteX115" fmla="*/ 663458 w 1206260"/>
              <a:gd name="connsiteY115" fmla="*/ 722662 h 1684262"/>
              <a:gd name="connsiteX116" fmla="*/ 628882 w 1206260"/>
              <a:gd name="connsiteY116" fmla="*/ 753332 h 1684262"/>
              <a:gd name="connsiteX117" fmla="*/ 655742 w 1206260"/>
              <a:gd name="connsiteY117" fmla="*/ 726472 h 1684262"/>
              <a:gd name="connsiteX118" fmla="*/ 628406 w 1206260"/>
              <a:gd name="connsiteY118" fmla="*/ 753332 h 1684262"/>
              <a:gd name="connsiteX119" fmla="*/ 628882 w 1206260"/>
              <a:gd name="connsiteY119" fmla="*/ 753332 h 1684262"/>
              <a:gd name="connsiteX120" fmla="*/ 771090 w 1206260"/>
              <a:gd name="connsiteY120" fmla="*/ 757237 h 1684262"/>
              <a:gd name="connsiteX121" fmla="*/ 690318 w 1206260"/>
              <a:gd name="connsiteY121" fmla="*/ 822579 h 1684262"/>
              <a:gd name="connsiteX122" fmla="*/ 770614 w 1206260"/>
              <a:gd name="connsiteY122" fmla="*/ 757237 h 1684262"/>
              <a:gd name="connsiteX123" fmla="*/ 771090 w 1206260"/>
              <a:gd name="connsiteY123" fmla="*/ 757237 h 1684262"/>
              <a:gd name="connsiteX124" fmla="*/ 759565 w 1206260"/>
              <a:gd name="connsiteY124" fmla="*/ 538162 h 1684262"/>
              <a:gd name="connsiteX125" fmla="*/ 851767 w 1206260"/>
              <a:gd name="connsiteY125" fmla="*/ 480536 h 1684262"/>
              <a:gd name="connsiteX126" fmla="*/ 759089 w 1206260"/>
              <a:gd name="connsiteY126" fmla="*/ 538067 h 1684262"/>
              <a:gd name="connsiteX127" fmla="*/ 759565 w 1206260"/>
              <a:gd name="connsiteY127" fmla="*/ 538162 h 1684262"/>
              <a:gd name="connsiteX128" fmla="*/ 877961 w 1206260"/>
              <a:gd name="connsiteY128" fmla="*/ 342138 h 1684262"/>
              <a:gd name="connsiteX129" fmla="*/ 812619 w 1206260"/>
              <a:gd name="connsiteY129" fmla="*/ 442055 h 1684262"/>
              <a:gd name="connsiteX130" fmla="*/ 877961 w 1206260"/>
              <a:gd name="connsiteY130" fmla="*/ 342138 h 1684262"/>
              <a:gd name="connsiteX131" fmla="*/ 681841 w 1206260"/>
              <a:gd name="connsiteY131" fmla="*/ 323088 h 1684262"/>
              <a:gd name="connsiteX132" fmla="*/ 758803 w 1206260"/>
              <a:gd name="connsiteY132" fmla="*/ 430816 h 1684262"/>
              <a:gd name="connsiteX133" fmla="*/ 643455 w 1206260"/>
              <a:gd name="connsiteY133" fmla="*/ 396145 h 1684262"/>
              <a:gd name="connsiteX134" fmla="*/ 639550 w 1206260"/>
              <a:gd name="connsiteY134" fmla="*/ 438436 h 1684262"/>
              <a:gd name="connsiteX135" fmla="*/ 682127 w 1206260"/>
              <a:gd name="connsiteY135" fmla="*/ 323088 h 1684262"/>
              <a:gd name="connsiteX136" fmla="*/ 681841 w 1206260"/>
              <a:gd name="connsiteY136" fmla="*/ 323088 h 1684262"/>
              <a:gd name="connsiteX137" fmla="*/ 351323 w 1206260"/>
              <a:gd name="connsiteY137" fmla="*/ 219361 h 1684262"/>
              <a:gd name="connsiteX138" fmla="*/ 383994 w 1206260"/>
              <a:gd name="connsiteY138" fmla="*/ 183070 h 1684262"/>
              <a:gd name="connsiteX139" fmla="*/ 403711 w 1206260"/>
              <a:gd name="connsiteY139" fmla="*/ 175069 h 1684262"/>
              <a:gd name="connsiteX140" fmla="*/ 411331 w 1206260"/>
              <a:gd name="connsiteY140" fmla="*/ 176117 h 1684262"/>
              <a:gd name="connsiteX141" fmla="*/ 569351 w 1206260"/>
              <a:gd name="connsiteY141" fmla="*/ 242792 h 1684262"/>
              <a:gd name="connsiteX142" fmla="*/ 569922 w 1206260"/>
              <a:gd name="connsiteY142" fmla="*/ 242792 h 1684262"/>
              <a:gd name="connsiteX143" fmla="*/ 558873 w 1206260"/>
              <a:gd name="connsiteY143" fmla="*/ 299942 h 1684262"/>
              <a:gd name="connsiteX144" fmla="*/ 351609 w 1206260"/>
              <a:gd name="connsiteY144" fmla="*/ 219075 h 1684262"/>
              <a:gd name="connsiteX145" fmla="*/ 351323 w 1206260"/>
              <a:gd name="connsiteY145" fmla="*/ 219361 h 1684262"/>
              <a:gd name="connsiteX146" fmla="*/ 470767 w 1206260"/>
              <a:gd name="connsiteY146" fmla="*/ 361188 h 1684262"/>
              <a:gd name="connsiteX147" fmla="*/ 566874 w 1206260"/>
              <a:gd name="connsiteY147" fmla="*/ 503396 h 1684262"/>
              <a:gd name="connsiteX148" fmla="*/ 470767 w 1206260"/>
              <a:gd name="connsiteY148" fmla="*/ 361188 h 1684262"/>
              <a:gd name="connsiteX149" fmla="*/ 632216 w 1206260"/>
              <a:gd name="connsiteY149" fmla="*/ 453485 h 1684262"/>
              <a:gd name="connsiteX150" fmla="*/ 699367 w 1206260"/>
              <a:gd name="connsiteY150" fmla="*/ 515112 h 1684262"/>
              <a:gd name="connsiteX151" fmla="*/ 759089 w 1206260"/>
              <a:gd name="connsiteY151" fmla="*/ 438055 h 1684262"/>
              <a:gd name="connsiteX152" fmla="*/ 678317 w 1206260"/>
              <a:gd name="connsiteY152" fmla="*/ 611029 h 1684262"/>
              <a:gd name="connsiteX153" fmla="*/ 640217 w 1206260"/>
              <a:gd name="connsiteY153" fmla="*/ 587978 h 1684262"/>
              <a:gd name="connsiteX154" fmla="*/ 632216 w 1206260"/>
              <a:gd name="connsiteY154" fmla="*/ 453581 h 1684262"/>
              <a:gd name="connsiteX155" fmla="*/ 632216 w 1206260"/>
              <a:gd name="connsiteY155" fmla="*/ 453485 h 1684262"/>
              <a:gd name="connsiteX156" fmla="*/ 686032 w 1206260"/>
              <a:gd name="connsiteY156" fmla="*/ 837819 h 1684262"/>
              <a:gd name="connsiteX157" fmla="*/ 628310 w 1206260"/>
              <a:gd name="connsiteY157" fmla="*/ 930116 h 1684262"/>
              <a:gd name="connsiteX158" fmla="*/ 686032 w 1206260"/>
              <a:gd name="connsiteY158" fmla="*/ 837914 h 1684262"/>
              <a:gd name="connsiteX159" fmla="*/ 686032 w 1206260"/>
              <a:gd name="connsiteY159" fmla="*/ 837819 h 1684262"/>
              <a:gd name="connsiteX160" fmla="*/ 743658 w 1206260"/>
              <a:gd name="connsiteY160" fmla="*/ 1291400 h 1684262"/>
              <a:gd name="connsiteX161" fmla="*/ 547634 w 1206260"/>
              <a:gd name="connsiteY161" fmla="*/ 1206818 h 1684262"/>
              <a:gd name="connsiteX162" fmla="*/ 573446 w 1206260"/>
              <a:gd name="connsiteY162" fmla="*/ 1222439 h 1684262"/>
              <a:gd name="connsiteX163" fmla="*/ 603450 w 1206260"/>
              <a:gd name="connsiteY163" fmla="*/ 1227487 h 1684262"/>
              <a:gd name="connsiteX164" fmla="*/ 743658 w 1206260"/>
              <a:gd name="connsiteY164" fmla="*/ 1291495 h 1684262"/>
              <a:gd name="connsiteX165" fmla="*/ 743658 w 1206260"/>
              <a:gd name="connsiteY165" fmla="*/ 1291400 h 1684262"/>
              <a:gd name="connsiteX166" fmla="*/ 578399 w 1206260"/>
              <a:gd name="connsiteY166" fmla="*/ 945452 h 1684262"/>
              <a:gd name="connsiteX167" fmla="*/ 689842 w 1206260"/>
              <a:gd name="connsiteY167" fmla="*/ 1122236 h 1684262"/>
              <a:gd name="connsiteX168" fmla="*/ 578399 w 1206260"/>
              <a:gd name="connsiteY168" fmla="*/ 945547 h 1684262"/>
              <a:gd name="connsiteX169" fmla="*/ 578399 w 1206260"/>
              <a:gd name="connsiteY169" fmla="*/ 945452 h 1684262"/>
              <a:gd name="connsiteX170" fmla="*/ 351609 w 1206260"/>
              <a:gd name="connsiteY170" fmla="*/ 1045464 h 1684262"/>
              <a:gd name="connsiteX171" fmla="*/ 382375 w 1206260"/>
              <a:gd name="connsiteY171" fmla="*/ 887825 h 1684262"/>
              <a:gd name="connsiteX172" fmla="*/ 351609 w 1206260"/>
              <a:gd name="connsiteY172" fmla="*/ 1045559 h 1684262"/>
              <a:gd name="connsiteX173" fmla="*/ 351609 w 1206260"/>
              <a:gd name="connsiteY173" fmla="*/ 1045464 h 1684262"/>
              <a:gd name="connsiteX174" fmla="*/ 420761 w 1206260"/>
              <a:gd name="connsiteY174" fmla="*/ 1018413 h 1684262"/>
              <a:gd name="connsiteX175" fmla="*/ 605260 w 1206260"/>
              <a:gd name="connsiteY175" fmla="*/ 1180338 h 1684262"/>
              <a:gd name="connsiteX176" fmla="*/ 420761 w 1206260"/>
              <a:gd name="connsiteY176" fmla="*/ 1018413 h 1684262"/>
              <a:gd name="connsiteX177" fmla="*/ 366944 w 1206260"/>
              <a:gd name="connsiteY177" fmla="*/ 1414272 h 1684262"/>
              <a:gd name="connsiteX178" fmla="*/ 597640 w 1206260"/>
              <a:gd name="connsiteY178" fmla="*/ 1460468 h 1684262"/>
              <a:gd name="connsiteX179" fmla="*/ 366944 w 1206260"/>
              <a:gd name="connsiteY179" fmla="*/ 1414463 h 1684262"/>
              <a:gd name="connsiteX180" fmla="*/ 366944 w 1206260"/>
              <a:gd name="connsiteY180" fmla="*/ 1414272 h 1684262"/>
              <a:gd name="connsiteX181" fmla="*/ 536108 w 1206260"/>
              <a:gd name="connsiteY181" fmla="*/ 1644968 h 1684262"/>
              <a:gd name="connsiteX182" fmla="*/ 498008 w 1206260"/>
              <a:gd name="connsiteY182" fmla="*/ 1625918 h 1684262"/>
              <a:gd name="connsiteX183" fmla="*/ 471148 w 1206260"/>
              <a:gd name="connsiteY183" fmla="*/ 1618202 h 1684262"/>
              <a:gd name="connsiteX184" fmla="*/ 471148 w 1206260"/>
              <a:gd name="connsiteY184" fmla="*/ 1664399 h 1684262"/>
              <a:gd name="connsiteX185" fmla="*/ 401901 w 1206260"/>
              <a:gd name="connsiteY185" fmla="*/ 1579817 h 1684262"/>
              <a:gd name="connsiteX186" fmla="*/ 536108 w 1206260"/>
              <a:gd name="connsiteY186" fmla="*/ 1645158 h 1684262"/>
              <a:gd name="connsiteX187" fmla="*/ 536108 w 1206260"/>
              <a:gd name="connsiteY187" fmla="*/ 1644968 h 1684262"/>
              <a:gd name="connsiteX188" fmla="*/ 616785 w 1206260"/>
              <a:gd name="connsiteY188" fmla="*/ 1564196 h 1684262"/>
              <a:gd name="connsiteX189" fmla="*/ 555349 w 1206260"/>
              <a:gd name="connsiteY189" fmla="*/ 1541145 h 1684262"/>
              <a:gd name="connsiteX190" fmla="*/ 638597 w 1206260"/>
              <a:gd name="connsiteY190" fmla="*/ 1493520 h 1684262"/>
              <a:gd name="connsiteX191" fmla="*/ 739848 w 1206260"/>
              <a:gd name="connsiteY191" fmla="*/ 1525715 h 1684262"/>
              <a:gd name="connsiteX192" fmla="*/ 616785 w 1206260"/>
              <a:gd name="connsiteY192" fmla="*/ 1564386 h 1684262"/>
              <a:gd name="connsiteX193" fmla="*/ 616785 w 1206260"/>
              <a:gd name="connsiteY193" fmla="*/ 1564196 h 1684262"/>
              <a:gd name="connsiteX194" fmla="*/ 752231 w 1206260"/>
              <a:gd name="connsiteY194" fmla="*/ 1664779 h 1684262"/>
              <a:gd name="connsiteX195" fmla="*/ 739658 w 1206260"/>
              <a:gd name="connsiteY195" fmla="*/ 1664779 h 1684262"/>
              <a:gd name="connsiteX196" fmla="*/ 731180 w 1206260"/>
              <a:gd name="connsiteY196" fmla="*/ 1664779 h 1684262"/>
              <a:gd name="connsiteX197" fmla="*/ 727561 w 1206260"/>
              <a:gd name="connsiteY197" fmla="*/ 1664779 h 1684262"/>
              <a:gd name="connsiteX198" fmla="*/ 713750 w 1206260"/>
              <a:gd name="connsiteY198" fmla="*/ 1666780 h 1684262"/>
              <a:gd name="connsiteX199" fmla="*/ 704225 w 1206260"/>
              <a:gd name="connsiteY199" fmla="*/ 1665256 h 1684262"/>
              <a:gd name="connsiteX200" fmla="*/ 705558 w 1206260"/>
              <a:gd name="connsiteY200" fmla="*/ 1667733 h 1684262"/>
              <a:gd name="connsiteX201" fmla="*/ 790045 w 1206260"/>
              <a:gd name="connsiteY201" fmla="*/ 1610106 h 1684262"/>
              <a:gd name="connsiteX202" fmla="*/ 752231 w 1206260"/>
              <a:gd name="connsiteY202" fmla="*/ 1664970 h 1684262"/>
              <a:gd name="connsiteX203" fmla="*/ 752231 w 1206260"/>
              <a:gd name="connsiteY203" fmla="*/ 1664779 h 1684262"/>
              <a:gd name="connsiteX204" fmla="*/ 857863 w 1206260"/>
              <a:gd name="connsiteY204" fmla="*/ 1591056 h 1684262"/>
              <a:gd name="connsiteX205" fmla="*/ 838813 w 1206260"/>
              <a:gd name="connsiteY205" fmla="*/ 1568958 h 1684262"/>
              <a:gd name="connsiteX206" fmla="*/ 836146 w 1206260"/>
              <a:gd name="connsiteY206" fmla="*/ 1564291 h 1684262"/>
              <a:gd name="connsiteX207" fmla="*/ 955179 w 1206260"/>
              <a:gd name="connsiteY207" fmla="*/ 1500720 h 1684262"/>
              <a:gd name="connsiteX208" fmla="*/ 1066493 w 1206260"/>
              <a:gd name="connsiteY208" fmla="*/ 1492065 h 1684262"/>
              <a:gd name="connsiteX209" fmla="*/ 857863 w 1206260"/>
              <a:gd name="connsiteY209" fmla="*/ 1591247 h 1684262"/>
              <a:gd name="connsiteX210" fmla="*/ 857863 w 1206260"/>
              <a:gd name="connsiteY210" fmla="*/ 1591056 h 1684262"/>
              <a:gd name="connsiteX211" fmla="*/ 1054979 w 1206260"/>
              <a:gd name="connsiteY211" fmla="*/ 1445037 h 1684262"/>
              <a:gd name="connsiteX212" fmla="*/ 916632 w 1206260"/>
              <a:gd name="connsiteY212" fmla="*/ 1468184 h 1684262"/>
              <a:gd name="connsiteX213" fmla="*/ 1028170 w 1206260"/>
              <a:gd name="connsiteY213" fmla="*/ 1445228 h 1684262"/>
              <a:gd name="connsiteX214" fmla="*/ 1054979 w 1206260"/>
              <a:gd name="connsiteY214" fmla="*/ 1445037 h 1684262"/>
              <a:gd name="connsiteX215" fmla="*/ 862816 w 1206260"/>
              <a:gd name="connsiteY215" fmla="*/ 1410462 h 1684262"/>
              <a:gd name="connsiteX216" fmla="*/ 647551 w 1206260"/>
              <a:gd name="connsiteY216" fmla="*/ 1448562 h 1684262"/>
              <a:gd name="connsiteX217" fmla="*/ 862816 w 1206260"/>
              <a:gd name="connsiteY217" fmla="*/ 1410653 h 1684262"/>
              <a:gd name="connsiteX218" fmla="*/ 862816 w 1206260"/>
              <a:gd name="connsiteY218" fmla="*/ 1410462 h 1684262"/>
              <a:gd name="connsiteX219" fmla="*/ 689842 w 1206260"/>
              <a:gd name="connsiteY219" fmla="*/ 1391412 h 1684262"/>
              <a:gd name="connsiteX220" fmla="*/ 924347 w 1206260"/>
              <a:gd name="connsiteY220" fmla="*/ 1306830 h 1684262"/>
              <a:gd name="connsiteX221" fmla="*/ 689842 w 1206260"/>
              <a:gd name="connsiteY221" fmla="*/ 1391412 h 1684262"/>
              <a:gd name="connsiteX222" fmla="*/ 1162663 w 1206260"/>
              <a:gd name="connsiteY222" fmla="*/ 1057085 h 1684262"/>
              <a:gd name="connsiteX223" fmla="*/ 1148756 w 1206260"/>
              <a:gd name="connsiteY223" fmla="*/ 1134428 h 1684262"/>
              <a:gd name="connsiteX224" fmla="*/ 1066841 w 1206260"/>
              <a:gd name="connsiteY224" fmla="*/ 1139762 h 1684262"/>
              <a:gd name="connsiteX225" fmla="*/ 1035790 w 1206260"/>
              <a:gd name="connsiteY225" fmla="*/ 1087755 h 1684262"/>
              <a:gd name="connsiteX226" fmla="*/ 1162663 w 1206260"/>
              <a:gd name="connsiteY226" fmla="*/ 1057085 h 1684262"/>
              <a:gd name="connsiteX227" fmla="*/ 987913 w 1206260"/>
              <a:gd name="connsiteY227" fmla="*/ 1181170 h 1684262"/>
              <a:gd name="connsiteX228" fmla="*/ 958923 w 1206260"/>
              <a:gd name="connsiteY228" fmla="*/ 1264444 h 1684262"/>
              <a:gd name="connsiteX229" fmla="*/ 905107 w 1206260"/>
              <a:gd name="connsiteY229" fmla="*/ 1118330 h 1684262"/>
              <a:gd name="connsiteX230" fmla="*/ 987913 w 1206260"/>
              <a:gd name="connsiteY230" fmla="*/ 1181170 h 1684262"/>
              <a:gd name="connsiteX0" fmla="*/ 1193429 w 1206260"/>
              <a:gd name="connsiteY0" fmla="*/ 899446 h 1684262"/>
              <a:gd name="connsiteX1" fmla="*/ 1157319 w 1206260"/>
              <a:gd name="connsiteY1" fmla="*/ 831924 h 1684262"/>
              <a:gd name="connsiteX2" fmla="*/ 1019985 w 1206260"/>
              <a:gd name="connsiteY2" fmla="*/ 885740 h 1684262"/>
              <a:gd name="connsiteX3" fmla="*/ 963019 w 1206260"/>
              <a:gd name="connsiteY3" fmla="*/ 860965 h 1684262"/>
              <a:gd name="connsiteX4" fmla="*/ 1035980 w 1206260"/>
              <a:gd name="connsiteY4" fmla="*/ 795623 h 1684262"/>
              <a:gd name="connsiteX5" fmla="*/ 893772 w 1206260"/>
              <a:gd name="connsiteY5" fmla="*/ 930212 h 1684262"/>
              <a:gd name="connsiteX6" fmla="*/ 951398 w 1206260"/>
              <a:gd name="connsiteY6" fmla="*/ 937927 h 1684262"/>
              <a:gd name="connsiteX7" fmla="*/ 862911 w 1206260"/>
              <a:gd name="connsiteY7" fmla="*/ 964787 h 1684262"/>
              <a:gd name="connsiteX8" fmla="*/ 813000 w 1206260"/>
              <a:gd name="connsiteY8" fmla="*/ 991648 h 1684262"/>
              <a:gd name="connsiteX9" fmla="*/ 905202 w 1206260"/>
              <a:gd name="connsiteY9" fmla="*/ 872585 h 1684262"/>
              <a:gd name="connsiteX10" fmla="*/ 1062841 w 1206260"/>
              <a:gd name="connsiteY10" fmla="*/ 784098 h 1684262"/>
              <a:gd name="connsiteX11" fmla="*/ 1113873 w 1206260"/>
              <a:gd name="connsiteY11" fmla="*/ 670346 h 1684262"/>
              <a:gd name="connsiteX12" fmla="*/ 1028265 w 1206260"/>
              <a:gd name="connsiteY12" fmla="*/ 722567 h 1684262"/>
              <a:gd name="connsiteX13" fmla="*/ 1003881 w 1206260"/>
              <a:gd name="connsiteY13" fmla="*/ 692468 h 1684262"/>
              <a:gd name="connsiteX14" fmla="*/ 1005881 w 1206260"/>
              <a:gd name="connsiteY14" fmla="*/ 661511 h 1684262"/>
              <a:gd name="connsiteX15" fmla="*/ 1065794 w 1206260"/>
              <a:gd name="connsiteY15" fmla="*/ 651415 h 1684262"/>
              <a:gd name="connsiteX16" fmla="*/ 1087938 w 1206260"/>
              <a:gd name="connsiteY16" fmla="*/ 638205 h 1684262"/>
              <a:gd name="connsiteX17" fmla="*/ 739848 w 1206260"/>
              <a:gd name="connsiteY17" fmla="*/ 595694 h 1684262"/>
              <a:gd name="connsiteX18" fmla="*/ 716893 w 1206260"/>
              <a:gd name="connsiteY18" fmla="*/ 318992 h 1684262"/>
              <a:gd name="connsiteX19" fmla="*/ 920537 w 1206260"/>
              <a:gd name="connsiteY19" fmla="*/ 246031 h 1684262"/>
              <a:gd name="connsiteX20" fmla="*/ 682412 w 1206260"/>
              <a:gd name="connsiteY20" fmla="*/ 238316 h 1684262"/>
              <a:gd name="connsiteX21" fmla="*/ 928538 w 1206260"/>
              <a:gd name="connsiteY21" fmla="*/ 226790 h 1684262"/>
              <a:gd name="connsiteX22" fmla="*/ 720893 w 1206260"/>
              <a:gd name="connsiteY22" fmla="*/ 196025 h 1684262"/>
              <a:gd name="connsiteX23" fmla="*/ 736229 w 1206260"/>
              <a:gd name="connsiteY23" fmla="*/ 49911 h 1684262"/>
              <a:gd name="connsiteX24" fmla="*/ 663267 w 1206260"/>
              <a:gd name="connsiteY24" fmla="*/ 0 h 1684262"/>
              <a:gd name="connsiteX25" fmla="*/ 625167 w 1206260"/>
              <a:gd name="connsiteY25" fmla="*/ 103727 h 1684262"/>
              <a:gd name="connsiteX26" fmla="*/ 625167 w 1206260"/>
              <a:gd name="connsiteY26" fmla="*/ 288322 h 1684262"/>
              <a:gd name="connsiteX27" fmla="*/ 336845 w 1206260"/>
              <a:gd name="connsiteY27" fmla="*/ 261366 h 1684262"/>
              <a:gd name="connsiteX28" fmla="*/ 367611 w 1206260"/>
              <a:gd name="connsiteY28" fmla="*/ 307467 h 1684262"/>
              <a:gd name="connsiteX29" fmla="*/ 579066 w 1206260"/>
              <a:gd name="connsiteY29" fmla="*/ 615029 h 1684262"/>
              <a:gd name="connsiteX30" fmla="*/ 263884 w 1206260"/>
              <a:gd name="connsiteY30" fmla="*/ 511207 h 1684262"/>
              <a:gd name="connsiteX31" fmla="*/ 233118 w 1206260"/>
              <a:gd name="connsiteY31" fmla="*/ 714947 h 1684262"/>
              <a:gd name="connsiteX32" fmla="*/ 532965 w 1206260"/>
              <a:gd name="connsiteY32" fmla="*/ 807149 h 1684262"/>
              <a:gd name="connsiteX33" fmla="*/ 502390 w 1206260"/>
              <a:gd name="connsiteY33" fmla="*/ 816184 h 1684262"/>
              <a:gd name="connsiteX34" fmla="*/ 464290 w 1206260"/>
              <a:gd name="connsiteY34" fmla="*/ 772763 h 1684262"/>
              <a:gd name="connsiteX35" fmla="*/ 375231 w 1206260"/>
              <a:gd name="connsiteY35" fmla="*/ 788670 h 1684262"/>
              <a:gd name="connsiteX36" fmla="*/ 418189 w 1206260"/>
              <a:gd name="connsiteY36" fmla="*/ 826770 h 1684262"/>
              <a:gd name="connsiteX37" fmla="*/ 333607 w 1206260"/>
              <a:gd name="connsiteY37" fmla="*/ 826770 h 1684262"/>
              <a:gd name="connsiteX38" fmla="*/ 276457 w 1206260"/>
              <a:gd name="connsiteY38" fmla="*/ 857536 h 1684262"/>
              <a:gd name="connsiteX39" fmla="*/ 288458 w 1206260"/>
              <a:gd name="connsiteY39" fmla="*/ 766001 h 1684262"/>
              <a:gd name="connsiteX40" fmla="*/ 138059 w 1206260"/>
              <a:gd name="connsiteY40" fmla="*/ 911352 h 1684262"/>
              <a:gd name="connsiteX41" fmla="*/ 237976 w 1206260"/>
              <a:gd name="connsiteY41" fmla="*/ 961358 h 1684262"/>
              <a:gd name="connsiteX42" fmla="*/ 75102 w 1206260"/>
              <a:gd name="connsiteY42" fmla="*/ 1025783 h 1684262"/>
              <a:gd name="connsiteX43" fmla="*/ 80432 w 1206260"/>
              <a:gd name="connsiteY43" fmla="*/ 915162 h 1684262"/>
              <a:gd name="connsiteX44" fmla="*/ 91958 w 1206260"/>
              <a:gd name="connsiteY44" fmla="*/ 1107377 h 1684262"/>
              <a:gd name="connsiteX45" fmla="*/ 214925 w 1206260"/>
              <a:gd name="connsiteY45" fmla="*/ 1157383 h 1684262"/>
              <a:gd name="connsiteX46" fmla="*/ 322463 w 1206260"/>
              <a:gd name="connsiteY46" fmla="*/ 1228161 h 1684262"/>
              <a:gd name="connsiteX47" fmla="*/ 235145 w 1206260"/>
              <a:gd name="connsiteY47" fmla="*/ 1221759 h 1684262"/>
              <a:gd name="connsiteX48" fmla="*/ 267875 w 1206260"/>
              <a:gd name="connsiteY48" fmla="*/ 1263023 h 1684262"/>
              <a:gd name="connsiteX49" fmla="*/ 395615 w 1206260"/>
              <a:gd name="connsiteY49" fmla="*/ 1319117 h 1684262"/>
              <a:gd name="connsiteX50" fmla="*/ 322827 w 1206260"/>
              <a:gd name="connsiteY50" fmla="*/ 1338837 h 1684262"/>
              <a:gd name="connsiteX51" fmla="*/ 247492 w 1206260"/>
              <a:gd name="connsiteY51" fmla="*/ 1296725 h 1684262"/>
              <a:gd name="connsiteX52" fmla="*/ 229880 w 1206260"/>
              <a:gd name="connsiteY52" fmla="*/ 1312259 h 1684262"/>
              <a:gd name="connsiteX53" fmla="*/ 146155 w 1206260"/>
              <a:gd name="connsiteY53" fmla="*/ 1230344 h 1684262"/>
              <a:gd name="connsiteX54" fmla="*/ 115389 w 1206260"/>
              <a:gd name="connsiteY54" fmla="*/ 1430369 h 1684262"/>
              <a:gd name="connsiteX55" fmla="*/ 349799 w 1206260"/>
              <a:gd name="connsiteY55" fmla="*/ 1480280 h 1684262"/>
              <a:gd name="connsiteX56" fmla="*/ 299507 w 1206260"/>
              <a:gd name="connsiteY56" fmla="*/ 1464659 h 1684262"/>
              <a:gd name="connsiteX57" fmla="*/ 318374 w 1206260"/>
              <a:gd name="connsiteY57" fmla="*/ 1496562 h 1684262"/>
              <a:gd name="connsiteX58" fmla="*/ 388280 w 1206260"/>
              <a:gd name="connsiteY58" fmla="*/ 1545717 h 1684262"/>
              <a:gd name="connsiteX59" fmla="*/ 348847 w 1206260"/>
              <a:gd name="connsiteY59" fmla="*/ 1542479 h 1684262"/>
              <a:gd name="connsiteX60" fmla="*/ 255883 w 1206260"/>
              <a:gd name="connsiteY60" fmla="*/ 1502664 h 1684262"/>
              <a:gd name="connsiteX61" fmla="*/ 255883 w 1206260"/>
              <a:gd name="connsiteY61" fmla="*/ 1502664 h 1684262"/>
              <a:gd name="connsiteX62" fmla="*/ 239976 w 1206260"/>
              <a:gd name="connsiteY62" fmla="*/ 1484281 h 1684262"/>
              <a:gd name="connsiteX63" fmla="*/ 203495 w 1206260"/>
              <a:gd name="connsiteY63" fmla="*/ 1484281 h 1684262"/>
              <a:gd name="connsiteX64" fmla="*/ 187303 w 1206260"/>
              <a:gd name="connsiteY64" fmla="*/ 1499140 h 1684262"/>
              <a:gd name="connsiteX65" fmla="*/ 490674 w 1206260"/>
              <a:gd name="connsiteY65" fmla="*/ 1673352 h 1684262"/>
              <a:gd name="connsiteX66" fmla="*/ 757374 w 1206260"/>
              <a:gd name="connsiteY66" fmla="*/ 1682401 h 1684262"/>
              <a:gd name="connsiteX67" fmla="*/ 988070 w 1206260"/>
              <a:gd name="connsiteY67" fmla="*/ 1594485 h 1684262"/>
              <a:gd name="connsiteX68" fmla="*/ 1152566 w 1206260"/>
              <a:gd name="connsiteY68" fmla="*/ 1394460 h 1684262"/>
              <a:gd name="connsiteX69" fmla="*/ 918822 w 1206260"/>
              <a:gd name="connsiteY69" fmla="*/ 1363507 h 1684262"/>
              <a:gd name="connsiteX70" fmla="*/ 802904 w 1206260"/>
              <a:gd name="connsiteY70" fmla="*/ 1350454 h 1684262"/>
              <a:gd name="connsiteX71" fmla="*/ 841956 w 1206260"/>
              <a:gd name="connsiteY71" fmla="*/ 1326547 h 1684262"/>
              <a:gd name="connsiteX72" fmla="*/ 1018286 w 1206260"/>
              <a:gd name="connsiteY72" fmla="*/ 1315425 h 1684262"/>
              <a:gd name="connsiteX73" fmla="*/ 980354 w 1206260"/>
              <a:gd name="connsiteY73" fmla="*/ 1268921 h 1684262"/>
              <a:gd name="connsiteX74" fmla="*/ 1091488 w 1206260"/>
              <a:gd name="connsiteY74" fmla="*/ 1221043 h 1684262"/>
              <a:gd name="connsiteX75" fmla="*/ 896580 w 1206260"/>
              <a:gd name="connsiteY75" fmla="*/ 1032638 h 1684262"/>
              <a:gd name="connsiteX76" fmla="*/ 1193429 w 1206260"/>
              <a:gd name="connsiteY76" fmla="*/ 899446 h 1684262"/>
              <a:gd name="connsiteX77" fmla="*/ 759089 w 1206260"/>
              <a:gd name="connsiteY77" fmla="*/ 61246 h 1684262"/>
              <a:gd name="connsiteX78" fmla="*/ 720989 w 1206260"/>
              <a:gd name="connsiteY78" fmla="*/ 145828 h 1684262"/>
              <a:gd name="connsiteX79" fmla="*/ 759089 w 1206260"/>
              <a:gd name="connsiteY79" fmla="*/ 61436 h 1684262"/>
              <a:gd name="connsiteX80" fmla="*/ 759089 w 1206260"/>
              <a:gd name="connsiteY80" fmla="*/ 61246 h 1684262"/>
              <a:gd name="connsiteX81" fmla="*/ 363611 w 1206260"/>
              <a:gd name="connsiteY81" fmla="*/ 545783 h 1684262"/>
              <a:gd name="connsiteX82" fmla="*/ 348275 w 1206260"/>
              <a:gd name="connsiteY82" fmla="*/ 553498 h 1684262"/>
              <a:gd name="connsiteX83" fmla="*/ 363611 w 1206260"/>
              <a:gd name="connsiteY83" fmla="*/ 545783 h 1684262"/>
              <a:gd name="connsiteX84" fmla="*/ 232451 w 1206260"/>
              <a:gd name="connsiteY84" fmla="*/ 523113 h 1684262"/>
              <a:gd name="connsiteX85" fmla="*/ 254694 w 1206260"/>
              <a:gd name="connsiteY85" fmla="*/ 664096 h 1684262"/>
              <a:gd name="connsiteX86" fmla="*/ 232451 w 1206260"/>
              <a:gd name="connsiteY86" fmla="*/ 523113 h 1684262"/>
              <a:gd name="connsiteX87" fmla="*/ 340084 w 1206260"/>
              <a:gd name="connsiteY87" fmla="*/ 692277 h 1684262"/>
              <a:gd name="connsiteX88" fmla="*/ 470767 w 1206260"/>
              <a:gd name="connsiteY88" fmla="*/ 684562 h 1684262"/>
              <a:gd name="connsiteX89" fmla="*/ 340084 w 1206260"/>
              <a:gd name="connsiteY89" fmla="*/ 691896 h 1684262"/>
              <a:gd name="connsiteX90" fmla="*/ 340084 w 1206260"/>
              <a:gd name="connsiteY90" fmla="*/ 692277 h 1684262"/>
              <a:gd name="connsiteX91" fmla="*/ 382375 w 1206260"/>
              <a:gd name="connsiteY91" fmla="*/ 615410 h 1684262"/>
              <a:gd name="connsiteX92" fmla="*/ 516868 w 1206260"/>
              <a:gd name="connsiteY92" fmla="*/ 688372 h 1684262"/>
              <a:gd name="connsiteX93" fmla="*/ 382661 w 1206260"/>
              <a:gd name="connsiteY93" fmla="*/ 615029 h 1684262"/>
              <a:gd name="connsiteX94" fmla="*/ 382375 w 1206260"/>
              <a:gd name="connsiteY94" fmla="*/ 615410 h 1684262"/>
              <a:gd name="connsiteX95" fmla="*/ 201400 w 1206260"/>
              <a:gd name="connsiteY95" fmla="*/ 907542 h 1684262"/>
              <a:gd name="connsiteX96" fmla="*/ 163300 w 1206260"/>
              <a:gd name="connsiteY96" fmla="*/ 838295 h 1684262"/>
              <a:gd name="connsiteX97" fmla="*/ 201686 w 1206260"/>
              <a:gd name="connsiteY97" fmla="*/ 907161 h 1684262"/>
              <a:gd name="connsiteX98" fmla="*/ 201400 w 1206260"/>
              <a:gd name="connsiteY98" fmla="*/ 907542 h 1684262"/>
              <a:gd name="connsiteX99" fmla="*/ 97811 w 1206260"/>
              <a:gd name="connsiteY99" fmla="*/ 1285557 h 1684262"/>
              <a:gd name="connsiteX100" fmla="*/ 123279 w 1206260"/>
              <a:gd name="connsiteY100" fmla="*/ 1264178 h 1684262"/>
              <a:gd name="connsiteX101" fmla="*/ 231975 w 1206260"/>
              <a:gd name="connsiteY101" fmla="*/ 1341501 h 1684262"/>
              <a:gd name="connsiteX102" fmla="*/ 97811 w 1206260"/>
              <a:gd name="connsiteY102" fmla="*/ 1285557 h 1684262"/>
              <a:gd name="connsiteX103" fmla="*/ 232928 w 1206260"/>
              <a:gd name="connsiteY103" fmla="*/ 1376077 h 1684262"/>
              <a:gd name="connsiteX104" fmla="*/ 279029 w 1206260"/>
              <a:gd name="connsiteY104" fmla="*/ 1379887 h 1684262"/>
              <a:gd name="connsiteX105" fmla="*/ 232451 w 1206260"/>
              <a:gd name="connsiteY105" fmla="*/ 1376077 h 1684262"/>
              <a:gd name="connsiteX106" fmla="*/ 232928 w 1206260"/>
              <a:gd name="connsiteY106" fmla="*/ 1376077 h 1684262"/>
              <a:gd name="connsiteX107" fmla="*/ 856244 w 1206260"/>
              <a:gd name="connsiteY107" fmla="*/ 715613 h 1684262"/>
              <a:gd name="connsiteX108" fmla="*/ 817635 w 1206260"/>
              <a:gd name="connsiteY108" fmla="*/ 708913 h 1684262"/>
              <a:gd name="connsiteX109" fmla="*/ 721084 w 1206260"/>
              <a:gd name="connsiteY109" fmla="*/ 657225 h 1684262"/>
              <a:gd name="connsiteX110" fmla="*/ 855767 w 1206260"/>
              <a:gd name="connsiteY110" fmla="*/ 715613 h 1684262"/>
              <a:gd name="connsiteX111" fmla="*/ 856244 w 1206260"/>
              <a:gd name="connsiteY111" fmla="*/ 715613 h 1684262"/>
              <a:gd name="connsiteX112" fmla="*/ 663458 w 1206260"/>
              <a:gd name="connsiteY112" fmla="*/ 722662 h 1684262"/>
              <a:gd name="connsiteX113" fmla="*/ 644408 w 1206260"/>
              <a:gd name="connsiteY113" fmla="*/ 807149 h 1684262"/>
              <a:gd name="connsiteX114" fmla="*/ 662981 w 1206260"/>
              <a:gd name="connsiteY114" fmla="*/ 723138 h 1684262"/>
              <a:gd name="connsiteX115" fmla="*/ 663458 w 1206260"/>
              <a:gd name="connsiteY115" fmla="*/ 722662 h 1684262"/>
              <a:gd name="connsiteX116" fmla="*/ 628882 w 1206260"/>
              <a:gd name="connsiteY116" fmla="*/ 753332 h 1684262"/>
              <a:gd name="connsiteX117" fmla="*/ 655742 w 1206260"/>
              <a:gd name="connsiteY117" fmla="*/ 726472 h 1684262"/>
              <a:gd name="connsiteX118" fmla="*/ 628406 w 1206260"/>
              <a:gd name="connsiteY118" fmla="*/ 753332 h 1684262"/>
              <a:gd name="connsiteX119" fmla="*/ 628882 w 1206260"/>
              <a:gd name="connsiteY119" fmla="*/ 753332 h 1684262"/>
              <a:gd name="connsiteX120" fmla="*/ 771090 w 1206260"/>
              <a:gd name="connsiteY120" fmla="*/ 757237 h 1684262"/>
              <a:gd name="connsiteX121" fmla="*/ 690318 w 1206260"/>
              <a:gd name="connsiteY121" fmla="*/ 822579 h 1684262"/>
              <a:gd name="connsiteX122" fmla="*/ 770614 w 1206260"/>
              <a:gd name="connsiteY122" fmla="*/ 757237 h 1684262"/>
              <a:gd name="connsiteX123" fmla="*/ 771090 w 1206260"/>
              <a:gd name="connsiteY123" fmla="*/ 757237 h 1684262"/>
              <a:gd name="connsiteX124" fmla="*/ 759565 w 1206260"/>
              <a:gd name="connsiteY124" fmla="*/ 538162 h 1684262"/>
              <a:gd name="connsiteX125" fmla="*/ 851767 w 1206260"/>
              <a:gd name="connsiteY125" fmla="*/ 480536 h 1684262"/>
              <a:gd name="connsiteX126" fmla="*/ 759089 w 1206260"/>
              <a:gd name="connsiteY126" fmla="*/ 538067 h 1684262"/>
              <a:gd name="connsiteX127" fmla="*/ 759565 w 1206260"/>
              <a:gd name="connsiteY127" fmla="*/ 538162 h 1684262"/>
              <a:gd name="connsiteX128" fmla="*/ 877961 w 1206260"/>
              <a:gd name="connsiteY128" fmla="*/ 342138 h 1684262"/>
              <a:gd name="connsiteX129" fmla="*/ 812619 w 1206260"/>
              <a:gd name="connsiteY129" fmla="*/ 442055 h 1684262"/>
              <a:gd name="connsiteX130" fmla="*/ 877961 w 1206260"/>
              <a:gd name="connsiteY130" fmla="*/ 342138 h 1684262"/>
              <a:gd name="connsiteX131" fmla="*/ 681841 w 1206260"/>
              <a:gd name="connsiteY131" fmla="*/ 323088 h 1684262"/>
              <a:gd name="connsiteX132" fmla="*/ 758803 w 1206260"/>
              <a:gd name="connsiteY132" fmla="*/ 430816 h 1684262"/>
              <a:gd name="connsiteX133" fmla="*/ 643455 w 1206260"/>
              <a:gd name="connsiteY133" fmla="*/ 396145 h 1684262"/>
              <a:gd name="connsiteX134" fmla="*/ 639550 w 1206260"/>
              <a:gd name="connsiteY134" fmla="*/ 438436 h 1684262"/>
              <a:gd name="connsiteX135" fmla="*/ 682127 w 1206260"/>
              <a:gd name="connsiteY135" fmla="*/ 323088 h 1684262"/>
              <a:gd name="connsiteX136" fmla="*/ 681841 w 1206260"/>
              <a:gd name="connsiteY136" fmla="*/ 323088 h 1684262"/>
              <a:gd name="connsiteX137" fmla="*/ 351323 w 1206260"/>
              <a:gd name="connsiteY137" fmla="*/ 219361 h 1684262"/>
              <a:gd name="connsiteX138" fmla="*/ 383994 w 1206260"/>
              <a:gd name="connsiteY138" fmla="*/ 183070 h 1684262"/>
              <a:gd name="connsiteX139" fmla="*/ 403711 w 1206260"/>
              <a:gd name="connsiteY139" fmla="*/ 175069 h 1684262"/>
              <a:gd name="connsiteX140" fmla="*/ 411331 w 1206260"/>
              <a:gd name="connsiteY140" fmla="*/ 176117 h 1684262"/>
              <a:gd name="connsiteX141" fmla="*/ 569351 w 1206260"/>
              <a:gd name="connsiteY141" fmla="*/ 242792 h 1684262"/>
              <a:gd name="connsiteX142" fmla="*/ 569922 w 1206260"/>
              <a:gd name="connsiteY142" fmla="*/ 242792 h 1684262"/>
              <a:gd name="connsiteX143" fmla="*/ 558873 w 1206260"/>
              <a:gd name="connsiteY143" fmla="*/ 299942 h 1684262"/>
              <a:gd name="connsiteX144" fmla="*/ 351609 w 1206260"/>
              <a:gd name="connsiteY144" fmla="*/ 219075 h 1684262"/>
              <a:gd name="connsiteX145" fmla="*/ 351323 w 1206260"/>
              <a:gd name="connsiteY145" fmla="*/ 219361 h 1684262"/>
              <a:gd name="connsiteX146" fmla="*/ 470767 w 1206260"/>
              <a:gd name="connsiteY146" fmla="*/ 361188 h 1684262"/>
              <a:gd name="connsiteX147" fmla="*/ 566874 w 1206260"/>
              <a:gd name="connsiteY147" fmla="*/ 503396 h 1684262"/>
              <a:gd name="connsiteX148" fmla="*/ 470767 w 1206260"/>
              <a:gd name="connsiteY148" fmla="*/ 361188 h 1684262"/>
              <a:gd name="connsiteX149" fmla="*/ 632216 w 1206260"/>
              <a:gd name="connsiteY149" fmla="*/ 453485 h 1684262"/>
              <a:gd name="connsiteX150" fmla="*/ 699367 w 1206260"/>
              <a:gd name="connsiteY150" fmla="*/ 515112 h 1684262"/>
              <a:gd name="connsiteX151" fmla="*/ 759089 w 1206260"/>
              <a:gd name="connsiteY151" fmla="*/ 438055 h 1684262"/>
              <a:gd name="connsiteX152" fmla="*/ 678317 w 1206260"/>
              <a:gd name="connsiteY152" fmla="*/ 611029 h 1684262"/>
              <a:gd name="connsiteX153" fmla="*/ 640217 w 1206260"/>
              <a:gd name="connsiteY153" fmla="*/ 587978 h 1684262"/>
              <a:gd name="connsiteX154" fmla="*/ 632216 w 1206260"/>
              <a:gd name="connsiteY154" fmla="*/ 453581 h 1684262"/>
              <a:gd name="connsiteX155" fmla="*/ 632216 w 1206260"/>
              <a:gd name="connsiteY155" fmla="*/ 453485 h 1684262"/>
              <a:gd name="connsiteX156" fmla="*/ 686032 w 1206260"/>
              <a:gd name="connsiteY156" fmla="*/ 837819 h 1684262"/>
              <a:gd name="connsiteX157" fmla="*/ 628310 w 1206260"/>
              <a:gd name="connsiteY157" fmla="*/ 930116 h 1684262"/>
              <a:gd name="connsiteX158" fmla="*/ 686032 w 1206260"/>
              <a:gd name="connsiteY158" fmla="*/ 837914 h 1684262"/>
              <a:gd name="connsiteX159" fmla="*/ 686032 w 1206260"/>
              <a:gd name="connsiteY159" fmla="*/ 837819 h 1684262"/>
              <a:gd name="connsiteX160" fmla="*/ 743658 w 1206260"/>
              <a:gd name="connsiteY160" fmla="*/ 1291400 h 1684262"/>
              <a:gd name="connsiteX161" fmla="*/ 547634 w 1206260"/>
              <a:gd name="connsiteY161" fmla="*/ 1206818 h 1684262"/>
              <a:gd name="connsiteX162" fmla="*/ 573446 w 1206260"/>
              <a:gd name="connsiteY162" fmla="*/ 1222439 h 1684262"/>
              <a:gd name="connsiteX163" fmla="*/ 603450 w 1206260"/>
              <a:gd name="connsiteY163" fmla="*/ 1227487 h 1684262"/>
              <a:gd name="connsiteX164" fmla="*/ 743658 w 1206260"/>
              <a:gd name="connsiteY164" fmla="*/ 1291495 h 1684262"/>
              <a:gd name="connsiteX165" fmla="*/ 743658 w 1206260"/>
              <a:gd name="connsiteY165" fmla="*/ 1291400 h 1684262"/>
              <a:gd name="connsiteX166" fmla="*/ 578399 w 1206260"/>
              <a:gd name="connsiteY166" fmla="*/ 945452 h 1684262"/>
              <a:gd name="connsiteX167" fmla="*/ 689842 w 1206260"/>
              <a:gd name="connsiteY167" fmla="*/ 1122236 h 1684262"/>
              <a:gd name="connsiteX168" fmla="*/ 578399 w 1206260"/>
              <a:gd name="connsiteY168" fmla="*/ 945547 h 1684262"/>
              <a:gd name="connsiteX169" fmla="*/ 578399 w 1206260"/>
              <a:gd name="connsiteY169" fmla="*/ 945452 h 1684262"/>
              <a:gd name="connsiteX170" fmla="*/ 351609 w 1206260"/>
              <a:gd name="connsiteY170" fmla="*/ 1045464 h 1684262"/>
              <a:gd name="connsiteX171" fmla="*/ 382375 w 1206260"/>
              <a:gd name="connsiteY171" fmla="*/ 887825 h 1684262"/>
              <a:gd name="connsiteX172" fmla="*/ 351609 w 1206260"/>
              <a:gd name="connsiteY172" fmla="*/ 1045559 h 1684262"/>
              <a:gd name="connsiteX173" fmla="*/ 351609 w 1206260"/>
              <a:gd name="connsiteY173" fmla="*/ 1045464 h 1684262"/>
              <a:gd name="connsiteX174" fmla="*/ 420761 w 1206260"/>
              <a:gd name="connsiteY174" fmla="*/ 1018413 h 1684262"/>
              <a:gd name="connsiteX175" fmla="*/ 605260 w 1206260"/>
              <a:gd name="connsiteY175" fmla="*/ 1180338 h 1684262"/>
              <a:gd name="connsiteX176" fmla="*/ 420761 w 1206260"/>
              <a:gd name="connsiteY176" fmla="*/ 1018413 h 1684262"/>
              <a:gd name="connsiteX177" fmla="*/ 366944 w 1206260"/>
              <a:gd name="connsiteY177" fmla="*/ 1414272 h 1684262"/>
              <a:gd name="connsiteX178" fmla="*/ 597640 w 1206260"/>
              <a:gd name="connsiteY178" fmla="*/ 1460468 h 1684262"/>
              <a:gd name="connsiteX179" fmla="*/ 366944 w 1206260"/>
              <a:gd name="connsiteY179" fmla="*/ 1414463 h 1684262"/>
              <a:gd name="connsiteX180" fmla="*/ 366944 w 1206260"/>
              <a:gd name="connsiteY180" fmla="*/ 1414272 h 1684262"/>
              <a:gd name="connsiteX181" fmla="*/ 536108 w 1206260"/>
              <a:gd name="connsiteY181" fmla="*/ 1644968 h 1684262"/>
              <a:gd name="connsiteX182" fmla="*/ 498008 w 1206260"/>
              <a:gd name="connsiteY182" fmla="*/ 1625918 h 1684262"/>
              <a:gd name="connsiteX183" fmla="*/ 471148 w 1206260"/>
              <a:gd name="connsiteY183" fmla="*/ 1618202 h 1684262"/>
              <a:gd name="connsiteX184" fmla="*/ 471148 w 1206260"/>
              <a:gd name="connsiteY184" fmla="*/ 1664399 h 1684262"/>
              <a:gd name="connsiteX185" fmla="*/ 401901 w 1206260"/>
              <a:gd name="connsiteY185" fmla="*/ 1579817 h 1684262"/>
              <a:gd name="connsiteX186" fmla="*/ 536108 w 1206260"/>
              <a:gd name="connsiteY186" fmla="*/ 1645158 h 1684262"/>
              <a:gd name="connsiteX187" fmla="*/ 536108 w 1206260"/>
              <a:gd name="connsiteY187" fmla="*/ 1644968 h 1684262"/>
              <a:gd name="connsiteX188" fmla="*/ 616785 w 1206260"/>
              <a:gd name="connsiteY188" fmla="*/ 1564196 h 1684262"/>
              <a:gd name="connsiteX189" fmla="*/ 555349 w 1206260"/>
              <a:gd name="connsiteY189" fmla="*/ 1541145 h 1684262"/>
              <a:gd name="connsiteX190" fmla="*/ 638597 w 1206260"/>
              <a:gd name="connsiteY190" fmla="*/ 1493520 h 1684262"/>
              <a:gd name="connsiteX191" fmla="*/ 739848 w 1206260"/>
              <a:gd name="connsiteY191" fmla="*/ 1525715 h 1684262"/>
              <a:gd name="connsiteX192" fmla="*/ 616785 w 1206260"/>
              <a:gd name="connsiteY192" fmla="*/ 1564386 h 1684262"/>
              <a:gd name="connsiteX193" fmla="*/ 616785 w 1206260"/>
              <a:gd name="connsiteY193" fmla="*/ 1564196 h 1684262"/>
              <a:gd name="connsiteX194" fmla="*/ 752231 w 1206260"/>
              <a:gd name="connsiteY194" fmla="*/ 1664779 h 1684262"/>
              <a:gd name="connsiteX195" fmla="*/ 739658 w 1206260"/>
              <a:gd name="connsiteY195" fmla="*/ 1664779 h 1684262"/>
              <a:gd name="connsiteX196" fmla="*/ 731180 w 1206260"/>
              <a:gd name="connsiteY196" fmla="*/ 1664779 h 1684262"/>
              <a:gd name="connsiteX197" fmla="*/ 727561 w 1206260"/>
              <a:gd name="connsiteY197" fmla="*/ 1664779 h 1684262"/>
              <a:gd name="connsiteX198" fmla="*/ 713750 w 1206260"/>
              <a:gd name="connsiteY198" fmla="*/ 1666780 h 1684262"/>
              <a:gd name="connsiteX199" fmla="*/ 704225 w 1206260"/>
              <a:gd name="connsiteY199" fmla="*/ 1665256 h 1684262"/>
              <a:gd name="connsiteX200" fmla="*/ 705558 w 1206260"/>
              <a:gd name="connsiteY200" fmla="*/ 1667733 h 1684262"/>
              <a:gd name="connsiteX201" fmla="*/ 790045 w 1206260"/>
              <a:gd name="connsiteY201" fmla="*/ 1610106 h 1684262"/>
              <a:gd name="connsiteX202" fmla="*/ 752231 w 1206260"/>
              <a:gd name="connsiteY202" fmla="*/ 1664970 h 1684262"/>
              <a:gd name="connsiteX203" fmla="*/ 752231 w 1206260"/>
              <a:gd name="connsiteY203" fmla="*/ 1664779 h 1684262"/>
              <a:gd name="connsiteX204" fmla="*/ 857863 w 1206260"/>
              <a:gd name="connsiteY204" fmla="*/ 1591056 h 1684262"/>
              <a:gd name="connsiteX205" fmla="*/ 838813 w 1206260"/>
              <a:gd name="connsiteY205" fmla="*/ 1568958 h 1684262"/>
              <a:gd name="connsiteX206" fmla="*/ 836146 w 1206260"/>
              <a:gd name="connsiteY206" fmla="*/ 1564291 h 1684262"/>
              <a:gd name="connsiteX207" fmla="*/ 955179 w 1206260"/>
              <a:gd name="connsiteY207" fmla="*/ 1500720 h 1684262"/>
              <a:gd name="connsiteX208" fmla="*/ 1066493 w 1206260"/>
              <a:gd name="connsiteY208" fmla="*/ 1492065 h 1684262"/>
              <a:gd name="connsiteX209" fmla="*/ 857863 w 1206260"/>
              <a:gd name="connsiteY209" fmla="*/ 1591247 h 1684262"/>
              <a:gd name="connsiteX210" fmla="*/ 857863 w 1206260"/>
              <a:gd name="connsiteY210" fmla="*/ 1591056 h 1684262"/>
              <a:gd name="connsiteX211" fmla="*/ 1054979 w 1206260"/>
              <a:gd name="connsiteY211" fmla="*/ 1445037 h 1684262"/>
              <a:gd name="connsiteX212" fmla="*/ 916632 w 1206260"/>
              <a:gd name="connsiteY212" fmla="*/ 1468184 h 1684262"/>
              <a:gd name="connsiteX213" fmla="*/ 1028170 w 1206260"/>
              <a:gd name="connsiteY213" fmla="*/ 1445228 h 1684262"/>
              <a:gd name="connsiteX214" fmla="*/ 1054979 w 1206260"/>
              <a:gd name="connsiteY214" fmla="*/ 1445037 h 1684262"/>
              <a:gd name="connsiteX215" fmla="*/ 862816 w 1206260"/>
              <a:gd name="connsiteY215" fmla="*/ 1410462 h 1684262"/>
              <a:gd name="connsiteX216" fmla="*/ 647551 w 1206260"/>
              <a:gd name="connsiteY216" fmla="*/ 1448562 h 1684262"/>
              <a:gd name="connsiteX217" fmla="*/ 862816 w 1206260"/>
              <a:gd name="connsiteY217" fmla="*/ 1410653 h 1684262"/>
              <a:gd name="connsiteX218" fmla="*/ 862816 w 1206260"/>
              <a:gd name="connsiteY218" fmla="*/ 1410462 h 1684262"/>
              <a:gd name="connsiteX219" fmla="*/ 689842 w 1206260"/>
              <a:gd name="connsiteY219" fmla="*/ 1391412 h 1684262"/>
              <a:gd name="connsiteX220" fmla="*/ 924347 w 1206260"/>
              <a:gd name="connsiteY220" fmla="*/ 1306830 h 1684262"/>
              <a:gd name="connsiteX221" fmla="*/ 689842 w 1206260"/>
              <a:gd name="connsiteY221" fmla="*/ 1391412 h 1684262"/>
              <a:gd name="connsiteX222" fmla="*/ 1162663 w 1206260"/>
              <a:gd name="connsiteY222" fmla="*/ 1057085 h 1684262"/>
              <a:gd name="connsiteX223" fmla="*/ 1148756 w 1206260"/>
              <a:gd name="connsiteY223" fmla="*/ 1134428 h 1684262"/>
              <a:gd name="connsiteX224" fmla="*/ 1066841 w 1206260"/>
              <a:gd name="connsiteY224" fmla="*/ 1139762 h 1684262"/>
              <a:gd name="connsiteX225" fmla="*/ 1035790 w 1206260"/>
              <a:gd name="connsiteY225" fmla="*/ 1087755 h 1684262"/>
              <a:gd name="connsiteX226" fmla="*/ 1162663 w 1206260"/>
              <a:gd name="connsiteY226" fmla="*/ 1057085 h 1684262"/>
              <a:gd name="connsiteX227" fmla="*/ 987913 w 1206260"/>
              <a:gd name="connsiteY227" fmla="*/ 1181170 h 1684262"/>
              <a:gd name="connsiteX228" fmla="*/ 958923 w 1206260"/>
              <a:gd name="connsiteY228" fmla="*/ 1264444 h 1684262"/>
              <a:gd name="connsiteX229" fmla="*/ 905107 w 1206260"/>
              <a:gd name="connsiteY229" fmla="*/ 1118330 h 1684262"/>
              <a:gd name="connsiteX230" fmla="*/ 987913 w 1206260"/>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78399 w 1214923"/>
              <a:gd name="connsiteY166" fmla="*/ 945452 h 1684262"/>
              <a:gd name="connsiteX167" fmla="*/ 689842 w 1214923"/>
              <a:gd name="connsiteY167" fmla="*/ 1122236 h 1684262"/>
              <a:gd name="connsiteX168" fmla="*/ 578399 w 1214923"/>
              <a:gd name="connsiteY168" fmla="*/ 945547 h 1684262"/>
              <a:gd name="connsiteX169" fmla="*/ 578399 w 1214923"/>
              <a:gd name="connsiteY169" fmla="*/ 945452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18413 h 1684262"/>
              <a:gd name="connsiteX175" fmla="*/ 605260 w 1214923"/>
              <a:gd name="connsiteY175" fmla="*/ 1180338 h 1684262"/>
              <a:gd name="connsiteX176" fmla="*/ 420761 w 1214923"/>
              <a:gd name="connsiteY176" fmla="*/ 1018413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78399 w 1214923"/>
              <a:gd name="connsiteY166" fmla="*/ 945452 h 1684262"/>
              <a:gd name="connsiteX167" fmla="*/ 689842 w 1214923"/>
              <a:gd name="connsiteY167" fmla="*/ 1122236 h 1684262"/>
              <a:gd name="connsiteX168" fmla="*/ 578399 w 1214923"/>
              <a:gd name="connsiteY168" fmla="*/ 945547 h 1684262"/>
              <a:gd name="connsiteX169" fmla="*/ 578399 w 1214923"/>
              <a:gd name="connsiteY169" fmla="*/ 945452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68651 w 1214923"/>
              <a:gd name="connsiteY166" fmla="*/ 969823 h 1684262"/>
              <a:gd name="connsiteX167" fmla="*/ 689842 w 1214923"/>
              <a:gd name="connsiteY167" fmla="*/ 1122236 h 1684262"/>
              <a:gd name="connsiteX168" fmla="*/ 578399 w 1214923"/>
              <a:gd name="connsiteY168" fmla="*/ 945547 h 1684262"/>
              <a:gd name="connsiteX169" fmla="*/ 568651 w 1214923"/>
              <a:gd name="connsiteY169" fmla="*/ 969823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68651 w 1214923"/>
              <a:gd name="connsiteY166" fmla="*/ 969823 h 1684262"/>
              <a:gd name="connsiteX167" fmla="*/ 689842 w 1214923"/>
              <a:gd name="connsiteY167" fmla="*/ 1122236 h 1684262"/>
              <a:gd name="connsiteX168" fmla="*/ 568651 w 1214923"/>
              <a:gd name="connsiteY168" fmla="*/ 984541 h 1684262"/>
              <a:gd name="connsiteX169" fmla="*/ 568651 w 1214923"/>
              <a:gd name="connsiteY169" fmla="*/ 969823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56465 w 1214923"/>
              <a:gd name="connsiteY166" fmla="*/ 950327 h 1684262"/>
              <a:gd name="connsiteX167" fmla="*/ 689842 w 1214923"/>
              <a:gd name="connsiteY167" fmla="*/ 1122236 h 1684262"/>
              <a:gd name="connsiteX168" fmla="*/ 568651 w 1214923"/>
              <a:gd name="connsiteY168" fmla="*/ 984541 h 1684262"/>
              <a:gd name="connsiteX169" fmla="*/ 556465 w 1214923"/>
              <a:gd name="connsiteY169" fmla="*/ 950327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78317 w 1214923"/>
              <a:gd name="connsiteY152" fmla="*/ 611029 h 1684262"/>
              <a:gd name="connsiteX153" fmla="*/ 640217 w 1214923"/>
              <a:gd name="connsiteY153" fmla="*/ 587978 h 1684262"/>
              <a:gd name="connsiteX154" fmla="*/ 632216 w 1214923"/>
              <a:gd name="connsiteY154" fmla="*/ 453581 h 1684262"/>
              <a:gd name="connsiteX155" fmla="*/ 632216 w 1214923"/>
              <a:gd name="connsiteY155" fmla="*/ 453485 h 1684262"/>
              <a:gd name="connsiteX156" fmla="*/ 686032 w 1214923"/>
              <a:gd name="connsiteY156" fmla="*/ 837819 h 1684262"/>
              <a:gd name="connsiteX157" fmla="*/ 628310 w 1214923"/>
              <a:gd name="connsiteY157" fmla="*/ 930116 h 1684262"/>
              <a:gd name="connsiteX158" fmla="*/ 686032 w 1214923"/>
              <a:gd name="connsiteY158" fmla="*/ 837914 h 1684262"/>
              <a:gd name="connsiteX159" fmla="*/ 686032 w 1214923"/>
              <a:gd name="connsiteY159" fmla="*/ 837819 h 1684262"/>
              <a:gd name="connsiteX160" fmla="*/ 743658 w 1214923"/>
              <a:gd name="connsiteY160" fmla="*/ 1291400 h 1684262"/>
              <a:gd name="connsiteX161" fmla="*/ 547634 w 1214923"/>
              <a:gd name="connsiteY161" fmla="*/ 1206818 h 1684262"/>
              <a:gd name="connsiteX162" fmla="*/ 573446 w 1214923"/>
              <a:gd name="connsiteY162" fmla="*/ 1222439 h 1684262"/>
              <a:gd name="connsiteX163" fmla="*/ 603450 w 1214923"/>
              <a:gd name="connsiteY163" fmla="*/ 1227487 h 1684262"/>
              <a:gd name="connsiteX164" fmla="*/ 743658 w 1214923"/>
              <a:gd name="connsiteY164" fmla="*/ 1291495 h 1684262"/>
              <a:gd name="connsiteX165" fmla="*/ 743658 w 1214923"/>
              <a:gd name="connsiteY165" fmla="*/ 1291400 h 1684262"/>
              <a:gd name="connsiteX166" fmla="*/ 556465 w 1214923"/>
              <a:gd name="connsiteY166" fmla="*/ 950327 h 1684262"/>
              <a:gd name="connsiteX167" fmla="*/ 689842 w 1214923"/>
              <a:gd name="connsiteY167" fmla="*/ 1122236 h 1684262"/>
              <a:gd name="connsiteX168" fmla="*/ 568651 w 1214923"/>
              <a:gd name="connsiteY168" fmla="*/ 984541 h 1684262"/>
              <a:gd name="connsiteX169" fmla="*/ 556465 w 1214923"/>
              <a:gd name="connsiteY169" fmla="*/ 950327 h 1684262"/>
              <a:gd name="connsiteX170" fmla="*/ 351609 w 1214923"/>
              <a:gd name="connsiteY170" fmla="*/ 1045464 h 1684262"/>
              <a:gd name="connsiteX171" fmla="*/ 382375 w 1214923"/>
              <a:gd name="connsiteY171" fmla="*/ 887825 h 1684262"/>
              <a:gd name="connsiteX172" fmla="*/ 351609 w 1214923"/>
              <a:gd name="connsiteY172" fmla="*/ 1045559 h 1684262"/>
              <a:gd name="connsiteX173" fmla="*/ 351609 w 1214923"/>
              <a:gd name="connsiteY173" fmla="*/ 1045464 h 1684262"/>
              <a:gd name="connsiteX174" fmla="*/ 420761 w 1214923"/>
              <a:gd name="connsiteY174" fmla="*/ 1054969 h 1684262"/>
              <a:gd name="connsiteX175" fmla="*/ 605260 w 1214923"/>
              <a:gd name="connsiteY175" fmla="*/ 1180338 h 1684262"/>
              <a:gd name="connsiteX176" fmla="*/ 420761 w 1214923"/>
              <a:gd name="connsiteY176" fmla="*/ 1054969 h 1684262"/>
              <a:gd name="connsiteX177" fmla="*/ 366944 w 1214923"/>
              <a:gd name="connsiteY177" fmla="*/ 1414272 h 1684262"/>
              <a:gd name="connsiteX178" fmla="*/ 597640 w 1214923"/>
              <a:gd name="connsiteY178" fmla="*/ 1460468 h 1684262"/>
              <a:gd name="connsiteX179" fmla="*/ 366944 w 1214923"/>
              <a:gd name="connsiteY179" fmla="*/ 1414463 h 1684262"/>
              <a:gd name="connsiteX180" fmla="*/ 366944 w 1214923"/>
              <a:gd name="connsiteY180" fmla="*/ 1414272 h 1684262"/>
              <a:gd name="connsiteX181" fmla="*/ 536108 w 1214923"/>
              <a:gd name="connsiteY181" fmla="*/ 1644968 h 1684262"/>
              <a:gd name="connsiteX182" fmla="*/ 498008 w 1214923"/>
              <a:gd name="connsiteY182" fmla="*/ 1625918 h 1684262"/>
              <a:gd name="connsiteX183" fmla="*/ 471148 w 1214923"/>
              <a:gd name="connsiteY183" fmla="*/ 1618202 h 1684262"/>
              <a:gd name="connsiteX184" fmla="*/ 471148 w 1214923"/>
              <a:gd name="connsiteY184" fmla="*/ 1664399 h 1684262"/>
              <a:gd name="connsiteX185" fmla="*/ 401901 w 1214923"/>
              <a:gd name="connsiteY185" fmla="*/ 1579817 h 1684262"/>
              <a:gd name="connsiteX186" fmla="*/ 536108 w 1214923"/>
              <a:gd name="connsiteY186" fmla="*/ 1645158 h 1684262"/>
              <a:gd name="connsiteX187" fmla="*/ 536108 w 1214923"/>
              <a:gd name="connsiteY187" fmla="*/ 1644968 h 1684262"/>
              <a:gd name="connsiteX188" fmla="*/ 616785 w 1214923"/>
              <a:gd name="connsiteY188" fmla="*/ 1564196 h 1684262"/>
              <a:gd name="connsiteX189" fmla="*/ 555349 w 1214923"/>
              <a:gd name="connsiteY189" fmla="*/ 1541145 h 1684262"/>
              <a:gd name="connsiteX190" fmla="*/ 638597 w 1214923"/>
              <a:gd name="connsiteY190" fmla="*/ 1493520 h 1684262"/>
              <a:gd name="connsiteX191" fmla="*/ 739848 w 1214923"/>
              <a:gd name="connsiteY191" fmla="*/ 1525715 h 1684262"/>
              <a:gd name="connsiteX192" fmla="*/ 616785 w 1214923"/>
              <a:gd name="connsiteY192" fmla="*/ 1564386 h 1684262"/>
              <a:gd name="connsiteX193" fmla="*/ 616785 w 1214923"/>
              <a:gd name="connsiteY193" fmla="*/ 1564196 h 1684262"/>
              <a:gd name="connsiteX194" fmla="*/ 752231 w 1214923"/>
              <a:gd name="connsiteY194" fmla="*/ 1664779 h 1684262"/>
              <a:gd name="connsiteX195" fmla="*/ 739658 w 1214923"/>
              <a:gd name="connsiteY195" fmla="*/ 1664779 h 1684262"/>
              <a:gd name="connsiteX196" fmla="*/ 731180 w 1214923"/>
              <a:gd name="connsiteY196" fmla="*/ 1664779 h 1684262"/>
              <a:gd name="connsiteX197" fmla="*/ 727561 w 1214923"/>
              <a:gd name="connsiteY197" fmla="*/ 1664779 h 1684262"/>
              <a:gd name="connsiteX198" fmla="*/ 713750 w 1214923"/>
              <a:gd name="connsiteY198" fmla="*/ 1666780 h 1684262"/>
              <a:gd name="connsiteX199" fmla="*/ 704225 w 1214923"/>
              <a:gd name="connsiteY199" fmla="*/ 1665256 h 1684262"/>
              <a:gd name="connsiteX200" fmla="*/ 705558 w 1214923"/>
              <a:gd name="connsiteY200" fmla="*/ 1667733 h 1684262"/>
              <a:gd name="connsiteX201" fmla="*/ 790045 w 1214923"/>
              <a:gd name="connsiteY201" fmla="*/ 1610106 h 1684262"/>
              <a:gd name="connsiteX202" fmla="*/ 752231 w 1214923"/>
              <a:gd name="connsiteY202" fmla="*/ 1664970 h 1684262"/>
              <a:gd name="connsiteX203" fmla="*/ 752231 w 1214923"/>
              <a:gd name="connsiteY203" fmla="*/ 1664779 h 1684262"/>
              <a:gd name="connsiteX204" fmla="*/ 857863 w 1214923"/>
              <a:gd name="connsiteY204" fmla="*/ 1591056 h 1684262"/>
              <a:gd name="connsiteX205" fmla="*/ 838813 w 1214923"/>
              <a:gd name="connsiteY205" fmla="*/ 1568958 h 1684262"/>
              <a:gd name="connsiteX206" fmla="*/ 836146 w 1214923"/>
              <a:gd name="connsiteY206" fmla="*/ 1564291 h 1684262"/>
              <a:gd name="connsiteX207" fmla="*/ 955179 w 1214923"/>
              <a:gd name="connsiteY207" fmla="*/ 1500720 h 1684262"/>
              <a:gd name="connsiteX208" fmla="*/ 1066493 w 1214923"/>
              <a:gd name="connsiteY208" fmla="*/ 1492065 h 1684262"/>
              <a:gd name="connsiteX209" fmla="*/ 857863 w 1214923"/>
              <a:gd name="connsiteY209" fmla="*/ 1591247 h 1684262"/>
              <a:gd name="connsiteX210" fmla="*/ 857863 w 1214923"/>
              <a:gd name="connsiteY210" fmla="*/ 1591056 h 1684262"/>
              <a:gd name="connsiteX211" fmla="*/ 1054979 w 1214923"/>
              <a:gd name="connsiteY211" fmla="*/ 1445037 h 1684262"/>
              <a:gd name="connsiteX212" fmla="*/ 916632 w 1214923"/>
              <a:gd name="connsiteY212" fmla="*/ 1468184 h 1684262"/>
              <a:gd name="connsiteX213" fmla="*/ 1028170 w 1214923"/>
              <a:gd name="connsiteY213" fmla="*/ 1445228 h 1684262"/>
              <a:gd name="connsiteX214" fmla="*/ 1054979 w 1214923"/>
              <a:gd name="connsiteY214" fmla="*/ 1445037 h 1684262"/>
              <a:gd name="connsiteX215" fmla="*/ 862816 w 1214923"/>
              <a:gd name="connsiteY215" fmla="*/ 1410462 h 1684262"/>
              <a:gd name="connsiteX216" fmla="*/ 647551 w 1214923"/>
              <a:gd name="connsiteY216" fmla="*/ 1448562 h 1684262"/>
              <a:gd name="connsiteX217" fmla="*/ 862816 w 1214923"/>
              <a:gd name="connsiteY217" fmla="*/ 1410653 h 1684262"/>
              <a:gd name="connsiteX218" fmla="*/ 862816 w 1214923"/>
              <a:gd name="connsiteY218" fmla="*/ 1410462 h 1684262"/>
              <a:gd name="connsiteX219" fmla="*/ 689842 w 1214923"/>
              <a:gd name="connsiteY219" fmla="*/ 1391412 h 1684262"/>
              <a:gd name="connsiteX220" fmla="*/ 924347 w 1214923"/>
              <a:gd name="connsiteY220" fmla="*/ 1306830 h 1684262"/>
              <a:gd name="connsiteX221" fmla="*/ 689842 w 1214923"/>
              <a:gd name="connsiteY221" fmla="*/ 1391412 h 1684262"/>
              <a:gd name="connsiteX222" fmla="*/ 1162663 w 1214923"/>
              <a:gd name="connsiteY222" fmla="*/ 1057085 h 1684262"/>
              <a:gd name="connsiteX223" fmla="*/ 1148756 w 1214923"/>
              <a:gd name="connsiteY223" fmla="*/ 1134428 h 1684262"/>
              <a:gd name="connsiteX224" fmla="*/ 1066841 w 1214923"/>
              <a:gd name="connsiteY224" fmla="*/ 1139762 h 1684262"/>
              <a:gd name="connsiteX225" fmla="*/ 1035790 w 1214923"/>
              <a:gd name="connsiteY225" fmla="*/ 1087755 h 1684262"/>
              <a:gd name="connsiteX226" fmla="*/ 1162663 w 1214923"/>
              <a:gd name="connsiteY226" fmla="*/ 1057085 h 1684262"/>
              <a:gd name="connsiteX227" fmla="*/ 987913 w 1214923"/>
              <a:gd name="connsiteY227" fmla="*/ 1181170 h 1684262"/>
              <a:gd name="connsiteX228" fmla="*/ 958923 w 1214923"/>
              <a:gd name="connsiteY228" fmla="*/ 1264444 h 1684262"/>
              <a:gd name="connsiteX229" fmla="*/ 905107 w 1214923"/>
              <a:gd name="connsiteY229" fmla="*/ 1118330 h 1684262"/>
              <a:gd name="connsiteX230" fmla="*/ 987913 w 1214923"/>
              <a:gd name="connsiteY23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40217 w 1214923"/>
              <a:gd name="connsiteY152" fmla="*/ 587978 h 1684262"/>
              <a:gd name="connsiteX153" fmla="*/ 632216 w 1214923"/>
              <a:gd name="connsiteY153" fmla="*/ 453581 h 1684262"/>
              <a:gd name="connsiteX154" fmla="*/ 632216 w 1214923"/>
              <a:gd name="connsiteY154" fmla="*/ 453485 h 1684262"/>
              <a:gd name="connsiteX155" fmla="*/ 686032 w 1214923"/>
              <a:gd name="connsiteY155" fmla="*/ 837819 h 1684262"/>
              <a:gd name="connsiteX156" fmla="*/ 628310 w 1214923"/>
              <a:gd name="connsiteY156" fmla="*/ 930116 h 1684262"/>
              <a:gd name="connsiteX157" fmla="*/ 686032 w 1214923"/>
              <a:gd name="connsiteY157" fmla="*/ 837914 h 1684262"/>
              <a:gd name="connsiteX158" fmla="*/ 686032 w 1214923"/>
              <a:gd name="connsiteY158" fmla="*/ 837819 h 1684262"/>
              <a:gd name="connsiteX159" fmla="*/ 743658 w 1214923"/>
              <a:gd name="connsiteY159" fmla="*/ 1291400 h 1684262"/>
              <a:gd name="connsiteX160" fmla="*/ 547634 w 1214923"/>
              <a:gd name="connsiteY160" fmla="*/ 1206818 h 1684262"/>
              <a:gd name="connsiteX161" fmla="*/ 573446 w 1214923"/>
              <a:gd name="connsiteY161" fmla="*/ 1222439 h 1684262"/>
              <a:gd name="connsiteX162" fmla="*/ 603450 w 1214923"/>
              <a:gd name="connsiteY162" fmla="*/ 1227487 h 1684262"/>
              <a:gd name="connsiteX163" fmla="*/ 743658 w 1214923"/>
              <a:gd name="connsiteY163" fmla="*/ 1291495 h 1684262"/>
              <a:gd name="connsiteX164" fmla="*/ 743658 w 1214923"/>
              <a:gd name="connsiteY164" fmla="*/ 1291400 h 1684262"/>
              <a:gd name="connsiteX165" fmla="*/ 556465 w 1214923"/>
              <a:gd name="connsiteY165" fmla="*/ 950327 h 1684262"/>
              <a:gd name="connsiteX166" fmla="*/ 689842 w 1214923"/>
              <a:gd name="connsiteY166" fmla="*/ 1122236 h 1684262"/>
              <a:gd name="connsiteX167" fmla="*/ 568651 w 1214923"/>
              <a:gd name="connsiteY167" fmla="*/ 984541 h 1684262"/>
              <a:gd name="connsiteX168" fmla="*/ 556465 w 1214923"/>
              <a:gd name="connsiteY168" fmla="*/ 950327 h 1684262"/>
              <a:gd name="connsiteX169" fmla="*/ 351609 w 1214923"/>
              <a:gd name="connsiteY169" fmla="*/ 1045464 h 1684262"/>
              <a:gd name="connsiteX170" fmla="*/ 382375 w 1214923"/>
              <a:gd name="connsiteY170" fmla="*/ 887825 h 1684262"/>
              <a:gd name="connsiteX171" fmla="*/ 351609 w 1214923"/>
              <a:gd name="connsiteY171" fmla="*/ 1045559 h 1684262"/>
              <a:gd name="connsiteX172" fmla="*/ 351609 w 1214923"/>
              <a:gd name="connsiteY172" fmla="*/ 1045464 h 1684262"/>
              <a:gd name="connsiteX173" fmla="*/ 420761 w 1214923"/>
              <a:gd name="connsiteY173" fmla="*/ 1054969 h 1684262"/>
              <a:gd name="connsiteX174" fmla="*/ 605260 w 1214923"/>
              <a:gd name="connsiteY174" fmla="*/ 1180338 h 1684262"/>
              <a:gd name="connsiteX175" fmla="*/ 420761 w 1214923"/>
              <a:gd name="connsiteY175" fmla="*/ 1054969 h 1684262"/>
              <a:gd name="connsiteX176" fmla="*/ 366944 w 1214923"/>
              <a:gd name="connsiteY176" fmla="*/ 1414272 h 1684262"/>
              <a:gd name="connsiteX177" fmla="*/ 597640 w 1214923"/>
              <a:gd name="connsiteY177" fmla="*/ 1460468 h 1684262"/>
              <a:gd name="connsiteX178" fmla="*/ 366944 w 1214923"/>
              <a:gd name="connsiteY178" fmla="*/ 1414463 h 1684262"/>
              <a:gd name="connsiteX179" fmla="*/ 366944 w 1214923"/>
              <a:gd name="connsiteY179" fmla="*/ 1414272 h 1684262"/>
              <a:gd name="connsiteX180" fmla="*/ 536108 w 1214923"/>
              <a:gd name="connsiteY180" fmla="*/ 1644968 h 1684262"/>
              <a:gd name="connsiteX181" fmla="*/ 498008 w 1214923"/>
              <a:gd name="connsiteY181" fmla="*/ 1625918 h 1684262"/>
              <a:gd name="connsiteX182" fmla="*/ 471148 w 1214923"/>
              <a:gd name="connsiteY182" fmla="*/ 1618202 h 1684262"/>
              <a:gd name="connsiteX183" fmla="*/ 471148 w 1214923"/>
              <a:gd name="connsiteY183" fmla="*/ 1664399 h 1684262"/>
              <a:gd name="connsiteX184" fmla="*/ 401901 w 1214923"/>
              <a:gd name="connsiteY184" fmla="*/ 1579817 h 1684262"/>
              <a:gd name="connsiteX185" fmla="*/ 536108 w 1214923"/>
              <a:gd name="connsiteY185" fmla="*/ 1645158 h 1684262"/>
              <a:gd name="connsiteX186" fmla="*/ 536108 w 1214923"/>
              <a:gd name="connsiteY186" fmla="*/ 1644968 h 1684262"/>
              <a:gd name="connsiteX187" fmla="*/ 616785 w 1214923"/>
              <a:gd name="connsiteY187" fmla="*/ 1564196 h 1684262"/>
              <a:gd name="connsiteX188" fmla="*/ 555349 w 1214923"/>
              <a:gd name="connsiteY188" fmla="*/ 1541145 h 1684262"/>
              <a:gd name="connsiteX189" fmla="*/ 638597 w 1214923"/>
              <a:gd name="connsiteY189" fmla="*/ 1493520 h 1684262"/>
              <a:gd name="connsiteX190" fmla="*/ 739848 w 1214923"/>
              <a:gd name="connsiteY190" fmla="*/ 1525715 h 1684262"/>
              <a:gd name="connsiteX191" fmla="*/ 616785 w 1214923"/>
              <a:gd name="connsiteY191" fmla="*/ 1564386 h 1684262"/>
              <a:gd name="connsiteX192" fmla="*/ 616785 w 1214923"/>
              <a:gd name="connsiteY192" fmla="*/ 1564196 h 1684262"/>
              <a:gd name="connsiteX193" fmla="*/ 752231 w 1214923"/>
              <a:gd name="connsiteY193" fmla="*/ 1664779 h 1684262"/>
              <a:gd name="connsiteX194" fmla="*/ 739658 w 1214923"/>
              <a:gd name="connsiteY194" fmla="*/ 1664779 h 1684262"/>
              <a:gd name="connsiteX195" fmla="*/ 731180 w 1214923"/>
              <a:gd name="connsiteY195" fmla="*/ 1664779 h 1684262"/>
              <a:gd name="connsiteX196" fmla="*/ 727561 w 1214923"/>
              <a:gd name="connsiteY196" fmla="*/ 1664779 h 1684262"/>
              <a:gd name="connsiteX197" fmla="*/ 713750 w 1214923"/>
              <a:gd name="connsiteY197" fmla="*/ 1666780 h 1684262"/>
              <a:gd name="connsiteX198" fmla="*/ 704225 w 1214923"/>
              <a:gd name="connsiteY198" fmla="*/ 1665256 h 1684262"/>
              <a:gd name="connsiteX199" fmla="*/ 705558 w 1214923"/>
              <a:gd name="connsiteY199" fmla="*/ 1667733 h 1684262"/>
              <a:gd name="connsiteX200" fmla="*/ 790045 w 1214923"/>
              <a:gd name="connsiteY200" fmla="*/ 1610106 h 1684262"/>
              <a:gd name="connsiteX201" fmla="*/ 752231 w 1214923"/>
              <a:gd name="connsiteY201" fmla="*/ 1664970 h 1684262"/>
              <a:gd name="connsiteX202" fmla="*/ 752231 w 1214923"/>
              <a:gd name="connsiteY202" fmla="*/ 1664779 h 1684262"/>
              <a:gd name="connsiteX203" fmla="*/ 857863 w 1214923"/>
              <a:gd name="connsiteY203" fmla="*/ 1591056 h 1684262"/>
              <a:gd name="connsiteX204" fmla="*/ 838813 w 1214923"/>
              <a:gd name="connsiteY204" fmla="*/ 1568958 h 1684262"/>
              <a:gd name="connsiteX205" fmla="*/ 836146 w 1214923"/>
              <a:gd name="connsiteY205" fmla="*/ 1564291 h 1684262"/>
              <a:gd name="connsiteX206" fmla="*/ 955179 w 1214923"/>
              <a:gd name="connsiteY206" fmla="*/ 1500720 h 1684262"/>
              <a:gd name="connsiteX207" fmla="*/ 1066493 w 1214923"/>
              <a:gd name="connsiteY207" fmla="*/ 1492065 h 1684262"/>
              <a:gd name="connsiteX208" fmla="*/ 857863 w 1214923"/>
              <a:gd name="connsiteY208" fmla="*/ 1591247 h 1684262"/>
              <a:gd name="connsiteX209" fmla="*/ 857863 w 1214923"/>
              <a:gd name="connsiteY209" fmla="*/ 1591056 h 1684262"/>
              <a:gd name="connsiteX210" fmla="*/ 1054979 w 1214923"/>
              <a:gd name="connsiteY210" fmla="*/ 1445037 h 1684262"/>
              <a:gd name="connsiteX211" fmla="*/ 916632 w 1214923"/>
              <a:gd name="connsiteY211" fmla="*/ 1468184 h 1684262"/>
              <a:gd name="connsiteX212" fmla="*/ 1028170 w 1214923"/>
              <a:gd name="connsiteY212" fmla="*/ 1445228 h 1684262"/>
              <a:gd name="connsiteX213" fmla="*/ 1054979 w 1214923"/>
              <a:gd name="connsiteY213" fmla="*/ 1445037 h 1684262"/>
              <a:gd name="connsiteX214" fmla="*/ 862816 w 1214923"/>
              <a:gd name="connsiteY214" fmla="*/ 1410462 h 1684262"/>
              <a:gd name="connsiteX215" fmla="*/ 647551 w 1214923"/>
              <a:gd name="connsiteY215" fmla="*/ 1448562 h 1684262"/>
              <a:gd name="connsiteX216" fmla="*/ 862816 w 1214923"/>
              <a:gd name="connsiteY216" fmla="*/ 1410653 h 1684262"/>
              <a:gd name="connsiteX217" fmla="*/ 862816 w 1214923"/>
              <a:gd name="connsiteY217" fmla="*/ 1410462 h 1684262"/>
              <a:gd name="connsiteX218" fmla="*/ 689842 w 1214923"/>
              <a:gd name="connsiteY218" fmla="*/ 1391412 h 1684262"/>
              <a:gd name="connsiteX219" fmla="*/ 924347 w 1214923"/>
              <a:gd name="connsiteY219" fmla="*/ 1306830 h 1684262"/>
              <a:gd name="connsiteX220" fmla="*/ 689842 w 1214923"/>
              <a:gd name="connsiteY220" fmla="*/ 1391412 h 1684262"/>
              <a:gd name="connsiteX221" fmla="*/ 1162663 w 1214923"/>
              <a:gd name="connsiteY221" fmla="*/ 1057085 h 1684262"/>
              <a:gd name="connsiteX222" fmla="*/ 1148756 w 1214923"/>
              <a:gd name="connsiteY222" fmla="*/ 1134428 h 1684262"/>
              <a:gd name="connsiteX223" fmla="*/ 1066841 w 1214923"/>
              <a:gd name="connsiteY223" fmla="*/ 1139762 h 1684262"/>
              <a:gd name="connsiteX224" fmla="*/ 1035790 w 1214923"/>
              <a:gd name="connsiteY224" fmla="*/ 1087755 h 1684262"/>
              <a:gd name="connsiteX225" fmla="*/ 1162663 w 1214923"/>
              <a:gd name="connsiteY225" fmla="*/ 1057085 h 1684262"/>
              <a:gd name="connsiteX226" fmla="*/ 987913 w 1214923"/>
              <a:gd name="connsiteY226" fmla="*/ 1181170 h 1684262"/>
              <a:gd name="connsiteX227" fmla="*/ 958923 w 1214923"/>
              <a:gd name="connsiteY227" fmla="*/ 1264444 h 1684262"/>
              <a:gd name="connsiteX228" fmla="*/ 905107 w 1214923"/>
              <a:gd name="connsiteY228" fmla="*/ 1118330 h 1684262"/>
              <a:gd name="connsiteX229" fmla="*/ 987913 w 1214923"/>
              <a:gd name="connsiteY22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699367 w 1214923"/>
              <a:gd name="connsiteY150" fmla="*/ 515112 h 1684262"/>
              <a:gd name="connsiteX151" fmla="*/ 759089 w 1214923"/>
              <a:gd name="connsiteY151" fmla="*/ 438055 h 1684262"/>
              <a:gd name="connsiteX152" fmla="*/ 640217 w 1214923"/>
              <a:gd name="connsiteY152" fmla="*/ 641593 h 1684262"/>
              <a:gd name="connsiteX153" fmla="*/ 632216 w 1214923"/>
              <a:gd name="connsiteY153" fmla="*/ 453581 h 1684262"/>
              <a:gd name="connsiteX154" fmla="*/ 632216 w 1214923"/>
              <a:gd name="connsiteY154" fmla="*/ 453485 h 1684262"/>
              <a:gd name="connsiteX155" fmla="*/ 686032 w 1214923"/>
              <a:gd name="connsiteY155" fmla="*/ 837819 h 1684262"/>
              <a:gd name="connsiteX156" fmla="*/ 628310 w 1214923"/>
              <a:gd name="connsiteY156" fmla="*/ 930116 h 1684262"/>
              <a:gd name="connsiteX157" fmla="*/ 686032 w 1214923"/>
              <a:gd name="connsiteY157" fmla="*/ 837914 h 1684262"/>
              <a:gd name="connsiteX158" fmla="*/ 686032 w 1214923"/>
              <a:gd name="connsiteY158" fmla="*/ 837819 h 1684262"/>
              <a:gd name="connsiteX159" fmla="*/ 743658 w 1214923"/>
              <a:gd name="connsiteY159" fmla="*/ 1291400 h 1684262"/>
              <a:gd name="connsiteX160" fmla="*/ 547634 w 1214923"/>
              <a:gd name="connsiteY160" fmla="*/ 1206818 h 1684262"/>
              <a:gd name="connsiteX161" fmla="*/ 573446 w 1214923"/>
              <a:gd name="connsiteY161" fmla="*/ 1222439 h 1684262"/>
              <a:gd name="connsiteX162" fmla="*/ 603450 w 1214923"/>
              <a:gd name="connsiteY162" fmla="*/ 1227487 h 1684262"/>
              <a:gd name="connsiteX163" fmla="*/ 743658 w 1214923"/>
              <a:gd name="connsiteY163" fmla="*/ 1291495 h 1684262"/>
              <a:gd name="connsiteX164" fmla="*/ 743658 w 1214923"/>
              <a:gd name="connsiteY164" fmla="*/ 1291400 h 1684262"/>
              <a:gd name="connsiteX165" fmla="*/ 556465 w 1214923"/>
              <a:gd name="connsiteY165" fmla="*/ 950327 h 1684262"/>
              <a:gd name="connsiteX166" fmla="*/ 689842 w 1214923"/>
              <a:gd name="connsiteY166" fmla="*/ 1122236 h 1684262"/>
              <a:gd name="connsiteX167" fmla="*/ 568651 w 1214923"/>
              <a:gd name="connsiteY167" fmla="*/ 984541 h 1684262"/>
              <a:gd name="connsiteX168" fmla="*/ 556465 w 1214923"/>
              <a:gd name="connsiteY168" fmla="*/ 950327 h 1684262"/>
              <a:gd name="connsiteX169" fmla="*/ 351609 w 1214923"/>
              <a:gd name="connsiteY169" fmla="*/ 1045464 h 1684262"/>
              <a:gd name="connsiteX170" fmla="*/ 382375 w 1214923"/>
              <a:gd name="connsiteY170" fmla="*/ 887825 h 1684262"/>
              <a:gd name="connsiteX171" fmla="*/ 351609 w 1214923"/>
              <a:gd name="connsiteY171" fmla="*/ 1045559 h 1684262"/>
              <a:gd name="connsiteX172" fmla="*/ 351609 w 1214923"/>
              <a:gd name="connsiteY172" fmla="*/ 1045464 h 1684262"/>
              <a:gd name="connsiteX173" fmla="*/ 420761 w 1214923"/>
              <a:gd name="connsiteY173" fmla="*/ 1054969 h 1684262"/>
              <a:gd name="connsiteX174" fmla="*/ 605260 w 1214923"/>
              <a:gd name="connsiteY174" fmla="*/ 1180338 h 1684262"/>
              <a:gd name="connsiteX175" fmla="*/ 420761 w 1214923"/>
              <a:gd name="connsiteY175" fmla="*/ 1054969 h 1684262"/>
              <a:gd name="connsiteX176" fmla="*/ 366944 w 1214923"/>
              <a:gd name="connsiteY176" fmla="*/ 1414272 h 1684262"/>
              <a:gd name="connsiteX177" fmla="*/ 597640 w 1214923"/>
              <a:gd name="connsiteY177" fmla="*/ 1460468 h 1684262"/>
              <a:gd name="connsiteX178" fmla="*/ 366944 w 1214923"/>
              <a:gd name="connsiteY178" fmla="*/ 1414463 h 1684262"/>
              <a:gd name="connsiteX179" fmla="*/ 366944 w 1214923"/>
              <a:gd name="connsiteY179" fmla="*/ 1414272 h 1684262"/>
              <a:gd name="connsiteX180" fmla="*/ 536108 w 1214923"/>
              <a:gd name="connsiteY180" fmla="*/ 1644968 h 1684262"/>
              <a:gd name="connsiteX181" fmla="*/ 498008 w 1214923"/>
              <a:gd name="connsiteY181" fmla="*/ 1625918 h 1684262"/>
              <a:gd name="connsiteX182" fmla="*/ 471148 w 1214923"/>
              <a:gd name="connsiteY182" fmla="*/ 1618202 h 1684262"/>
              <a:gd name="connsiteX183" fmla="*/ 471148 w 1214923"/>
              <a:gd name="connsiteY183" fmla="*/ 1664399 h 1684262"/>
              <a:gd name="connsiteX184" fmla="*/ 401901 w 1214923"/>
              <a:gd name="connsiteY184" fmla="*/ 1579817 h 1684262"/>
              <a:gd name="connsiteX185" fmla="*/ 536108 w 1214923"/>
              <a:gd name="connsiteY185" fmla="*/ 1645158 h 1684262"/>
              <a:gd name="connsiteX186" fmla="*/ 536108 w 1214923"/>
              <a:gd name="connsiteY186" fmla="*/ 1644968 h 1684262"/>
              <a:gd name="connsiteX187" fmla="*/ 616785 w 1214923"/>
              <a:gd name="connsiteY187" fmla="*/ 1564196 h 1684262"/>
              <a:gd name="connsiteX188" fmla="*/ 555349 w 1214923"/>
              <a:gd name="connsiteY188" fmla="*/ 1541145 h 1684262"/>
              <a:gd name="connsiteX189" fmla="*/ 638597 w 1214923"/>
              <a:gd name="connsiteY189" fmla="*/ 1493520 h 1684262"/>
              <a:gd name="connsiteX190" fmla="*/ 739848 w 1214923"/>
              <a:gd name="connsiteY190" fmla="*/ 1525715 h 1684262"/>
              <a:gd name="connsiteX191" fmla="*/ 616785 w 1214923"/>
              <a:gd name="connsiteY191" fmla="*/ 1564386 h 1684262"/>
              <a:gd name="connsiteX192" fmla="*/ 616785 w 1214923"/>
              <a:gd name="connsiteY192" fmla="*/ 1564196 h 1684262"/>
              <a:gd name="connsiteX193" fmla="*/ 752231 w 1214923"/>
              <a:gd name="connsiteY193" fmla="*/ 1664779 h 1684262"/>
              <a:gd name="connsiteX194" fmla="*/ 739658 w 1214923"/>
              <a:gd name="connsiteY194" fmla="*/ 1664779 h 1684262"/>
              <a:gd name="connsiteX195" fmla="*/ 731180 w 1214923"/>
              <a:gd name="connsiteY195" fmla="*/ 1664779 h 1684262"/>
              <a:gd name="connsiteX196" fmla="*/ 727561 w 1214923"/>
              <a:gd name="connsiteY196" fmla="*/ 1664779 h 1684262"/>
              <a:gd name="connsiteX197" fmla="*/ 713750 w 1214923"/>
              <a:gd name="connsiteY197" fmla="*/ 1666780 h 1684262"/>
              <a:gd name="connsiteX198" fmla="*/ 704225 w 1214923"/>
              <a:gd name="connsiteY198" fmla="*/ 1665256 h 1684262"/>
              <a:gd name="connsiteX199" fmla="*/ 705558 w 1214923"/>
              <a:gd name="connsiteY199" fmla="*/ 1667733 h 1684262"/>
              <a:gd name="connsiteX200" fmla="*/ 790045 w 1214923"/>
              <a:gd name="connsiteY200" fmla="*/ 1610106 h 1684262"/>
              <a:gd name="connsiteX201" fmla="*/ 752231 w 1214923"/>
              <a:gd name="connsiteY201" fmla="*/ 1664970 h 1684262"/>
              <a:gd name="connsiteX202" fmla="*/ 752231 w 1214923"/>
              <a:gd name="connsiteY202" fmla="*/ 1664779 h 1684262"/>
              <a:gd name="connsiteX203" fmla="*/ 857863 w 1214923"/>
              <a:gd name="connsiteY203" fmla="*/ 1591056 h 1684262"/>
              <a:gd name="connsiteX204" fmla="*/ 838813 w 1214923"/>
              <a:gd name="connsiteY204" fmla="*/ 1568958 h 1684262"/>
              <a:gd name="connsiteX205" fmla="*/ 836146 w 1214923"/>
              <a:gd name="connsiteY205" fmla="*/ 1564291 h 1684262"/>
              <a:gd name="connsiteX206" fmla="*/ 955179 w 1214923"/>
              <a:gd name="connsiteY206" fmla="*/ 1500720 h 1684262"/>
              <a:gd name="connsiteX207" fmla="*/ 1066493 w 1214923"/>
              <a:gd name="connsiteY207" fmla="*/ 1492065 h 1684262"/>
              <a:gd name="connsiteX208" fmla="*/ 857863 w 1214923"/>
              <a:gd name="connsiteY208" fmla="*/ 1591247 h 1684262"/>
              <a:gd name="connsiteX209" fmla="*/ 857863 w 1214923"/>
              <a:gd name="connsiteY209" fmla="*/ 1591056 h 1684262"/>
              <a:gd name="connsiteX210" fmla="*/ 1054979 w 1214923"/>
              <a:gd name="connsiteY210" fmla="*/ 1445037 h 1684262"/>
              <a:gd name="connsiteX211" fmla="*/ 916632 w 1214923"/>
              <a:gd name="connsiteY211" fmla="*/ 1468184 h 1684262"/>
              <a:gd name="connsiteX212" fmla="*/ 1028170 w 1214923"/>
              <a:gd name="connsiteY212" fmla="*/ 1445228 h 1684262"/>
              <a:gd name="connsiteX213" fmla="*/ 1054979 w 1214923"/>
              <a:gd name="connsiteY213" fmla="*/ 1445037 h 1684262"/>
              <a:gd name="connsiteX214" fmla="*/ 862816 w 1214923"/>
              <a:gd name="connsiteY214" fmla="*/ 1410462 h 1684262"/>
              <a:gd name="connsiteX215" fmla="*/ 647551 w 1214923"/>
              <a:gd name="connsiteY215" fmla="*/ 1448562 h 1684262"/>
              <a:gd name="connsiteX216" fmla="*/ 862816 w 1214923"/>
              <a:gd name="connsiteY216" fmla="*/ 1410653 h 1684262"/>
              <a:gd name="connsiteX217" fmla="*/ 862816 w 1214923"/>
              <a:gd name="connsiteY217" fmla="*/ 1410462 h 1684262"/>
              <a:gd name="connsiteX218" fmla="*/ 689842 w 1214923"/>
              <a:gd name="connsiteY218" fmla="*/ 1391412 h 1684262"/>
              <a:gd name="connsiteX219" fmla="*/ 924347 w 1214923"/>
              <a:gd name="connsiteY219" fmla="*/ 1306830 h 1684262"/>
              <a:gd name="connsiteX220" fmla="*/ 689842 w 1214923"/>
              <a:gd name="connsiteY220" fmla="*/ 1391412 h 1684262"/>
              <a:gd name="connsiteX221" fmla="*/ 1162663 w 1214923"/>
              <a:gd name="connsiteY221" fmla="*/ 1057085 h 1684262"/>
              <a:gd name="connsiteX222" fmla="*/ 1148756 w 1214923"/>
              <a:gd name="connsiteY222" fmla="*/ 1134428 h 1684262"/>
              <a:gd name="connsiteX223" fmla="*/ 1066841 w 1214923"/>
              <a:gd name="connsiteY223" fmla="*/ 1139762 h 1684262"/>
              <a:gd name="connsiteX224" fmla="*/ 1035790 w 1214923"/>
              <a:gd name="connsiteY224" fmla="*/ 1087755 h 1684262"/>
              <a:gd name="connsiteX225" fmla="*/ 1162663 w 1214923"/>
              <a:gd name="connsiteY225" fmla="*/ 1057085 h 1684262"/>
              <a:gd name="connsiteX226" fmla="*/ 987913 w 1214923"/>
              <a:gd name="connsiteY226" fmla="*/ 1181170 h 1684262"/>
              <a:gd name="connsiteX227" fmla="*/ 958923 w 1214923"/>
              <a:gd name="connsiteY227" fmla="*/ 1264444 h 1684262"/>
              <a:gd name="connsiteX228" fmla="*/ 905107 w 1214923"/>
              <a:gd name="connsiteY228" fmla="*/ 1118330 h 1684262"/>
              <a:gd name="connsiteX229" fmla="*/ 987913 w 1214923"/>
              <a:gd name="connsiteY22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77961 w 1214923"/>
              <a:gd name="connsiteY128" fmla="*/ 342138 h 1684262"/>
              <a:gd name="connsiteX129" fmla="*/ 812619 w 1214923"/>
              <a:gd name="connsiteY129" fmla="*/ 442055 h 1684262"/>
              <a:gd name="connsiteX130" fmla="*/ 877961 w 1214923"/>
              <a:gd name="connsiteY130" fmla="*/ 342138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69922 w 1214923"/>
              <a:gd name="connsiteY142" fmla="*/ 242792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11331 w 1214923"/>
              <a:gd name="connsiteY140" fmla="*/ 176117 h 1684262"/>
              <a:gd name="connsiteX141" fmla="*/ 569351 w 1214923"/>
              <a:gd name="connsiteY141" fmla="*/ 242792 h 1684262"/>
              <a:gd name="connsiteX142" fmla="*/ 555299 w 1214923"/>
              <a:gd name="connsiteY142" fmla="*/ 250103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433265 w 1214923"/>
              <a:gd name="connsiteY140" fmla="*/ 212673 h 1684262"/>
              <a:gd name="connsiteX141" fmla="*/ 569351 w 1214923"/>
              <a:gd name="connsiteY141" fmla="*/ 242792 h 1684262"/>
              <a:gd name="connsiteX142" fmla="*/ 555299 w 1214923"/>
              <a:gd name="connsiteY142" fmla="*/ 250103 h 1684262"/>
              <a:gd name="connsiteX143" fmla="*/ 558873 w 1214923"/>
              <a:gd name="connsiteY143" fmla="*/ 299942 h 1684262"/>
              <a:gd name="connsiteX144" fmla="*/ 351609 w 1214923"/>
              <a:gd name="connsiteY144" fmla="*/ 219075 h 1684262"/>
              <a:gd name="connsiteX145" fmla="*/ 351323 w 1214923"/>
              <a:gd name="connsiteY145" fmla="*/ 219361 h 1684262"/>
              <a:gd name="connsiteX146" fmla="*/ 470767 w 1214923"/>
              <a:gd name="connsiteY146" fmla="*/ 361188 h 1684262"/>
              <a:gd name="connsiteX147" fmla="*/ 566874 w 1214923"/>
              <a:gd name="connsiteY147" fmla="*/ 503396 h 1684262"/>
              <a:gd name="connsiteX148" fmla="*/ 470767 w 1214923"/>
              <a:gd name="connsiteY148" fmla="*/ 361188 h 1684262"/>
              <a:gd name="connsiteX149" fmla="*/ 632216 w 1214923"/>
              <a:gd name="connsiteY149" fmla="*/ 453485 h 1684262"/>
              <a:gd name="connsiteX150" fmla="*/ 759089 w 1214923"/>
              <a:gd name="connsiteY150" fmla="*/ 438055 h 1684262"/>
              <a:gd name="connsiteX151" fmla="*/ 640217 w 1214923"/>
              <a:gd name="connsiteY151" fmla="*/ 641593 h 1684262"/>
              <a:gd name="connsiteX152" fmla="*/ 632216 w 1214923"/>
              <a:gd name="connsiteY152" fmla="*/ 453581 h 1684262"/>
              <a:gd name="connsiteX153" fmla="*/ 632216 w 1214923"/>
              <a:gd name="connsiteY153" fmla="*/ 453485 h 1684262"/>
              <a:gd name="connsiteX154" fmla="*/ 686032 w 1214923"/>
              <a:gd name="connsiteY154" fmla="*/ 837819 h 1684262"/>
              <a:gd name="connsiteX155" fmla="*/ 628310 w 1214923"/>
              <a:gd name="connsiteY155" fmla="*/ 930116 h 1684262"/>
              <a:gd name="connsiteX156" fmla="*/ 686032 w 1214923"/>
              <a:gd name="connsiteY156" fmla="*/ 837914 h 1684262"/>
              <a:gd name="connsiteX157" fmla="*/ 686032 w 1214923"/>
              <a:gd name="connsiteY157" fmla="*/ 837819 h 1684262"/>
              <a:gd name="connsiteX158" fmla="*/ 743658 w 1214923"/>
              <a:gd name="connsiteY158" fmla="*/ 1291400 h 1684262"/>
              <a:gd name="connsiteX159" fmla="*/ 547634 w 1214923"/>
              <a:gd name="connsiteY159" fmla="*/ 1206818 h 1684262"/>
              <a:gd name="connsiteX160" fmla="*/ 573446 w 1214923"/>
              <a:gd name="connsiteY160" fmla="*/ 1222439 h 1684262"/>
              <a:gd name="connsiteX161" fmla="*/ 603450 w 1214923"/>
              <a:gd name="connsiteY161" fmla="*/ 1227487 h 1684262"/>
              <a:gd name="connsiteX162" fmla="*/ 743658 w 1214923"/>
              <a:gd name="connsiteY162" fmla="*/ 1291495 h 1684262"/>
              <a:gd name="connsiteX163" fmla="*/ 743658 w 1214923"/>
              <a:gd name="connsiteY163" fmla="*/ 1291400 h 1684262"/>
              <a:gd name="connsiteX164" fmla="*/ 556465 w 1214923"/>
              <a:gd name="connsiteY164" fmla="*/ 950327 h 1684262"/>
              <a:gd name="connsiteX165" fmla="*/ 689842 w 1214923"/>
              <a:gd name="connsiteY165" fmla="*/ 1122236 h 1684262"/>
              <a:gd name="connsiteX166" fmla="*/ 568651 w 1214923"/>
              <a:gd name="connsiteY166" fmla="*/ 984541 h 1684262"/>
              <a:gd name="connsiteX167" fmla="*/ 556465 w 1214923"/>
              <a:gd name="connsiteY167" fmla="*/ 950327 h 1684262"/>
              <a:gd name="connsiteX168" fmla="*/ 351609 w 1214923"/>
              <a:gd name="connsiteY168" fmla="*/ 1045464 h 1684262"/>
              <a:gd name="connsiteX169" fmla="*/ 382375 w 1214923"/>
              <a:gd name="connsiteY169" fmla="*/ 887825 h 1684262"/>
              <a:gd name="connsiteX170" fmla="*/ 351609 w 1214923"/>
              <a:gd name="connsiteY170" fmla="*/ 1045559 h 1684262"/>
              <a:gd name="connsiteX171" fmla="*/ 351609 w 1214923"/>
              <a:gd name="connsiteY171" fmla="*/ 1045464 h 1684262"/>
              <a:gd name="connsiteX172" fmla="*/ 420761 w 1214923"/>
              <a:gd name="connsiteY172" fmla="*/ 1054969 h 1684262"/>
              <a:gd name="connsiteX173" fmla="*/ 605260 w 1214923"/>
              <a:gd name="connsiteY173" fmla="*/ 1180338 h 1684262"/>
              <a:gd name="connsiteX174" fmla="*/ 420761 w 1214923"/>
              <a:gd name="connsiteY174" fmla="*/ 1054969 h 1684262"/>
              <a:gd name="connsiteX175" fmla="*/ 366944 w 1214923"/>
              <a:gd name="connsiteY175" fmla="*/ 1414272 h 1684262"/>
              <a:gd name="connsiteX176" fmla="*/ 597640 w 1214923"/>
              <a:gd name="connsiteY176" fmla="*/ 1460468 h 1684262"/>
              <a:gd name="connsiteX177" fmla="*/ 366944 w 1214923"/>
              <a:gd name="connsiteY177" fmla="*/ 1414463 h 1684262"/>
              <a:gd name="connsiteX178" fmla="*/ 366944 w 1214923"/>
              <a:gd name="connsiteY178" fmla="*/ 1414272 h 1684262"/>
              <a:gd name="connsiteX179" fmla="*/ 536108 w 1214923"/>
              <a:gd name="connsiteY179" fmla="*/ 1644968 h 1684262"/>
              <a:gd name="connsiteX180" fmla="*/ 498008 w 1214923"/>
              <a:gd name="connsiteY180" fmla="*/ 1625918 h 1684262"/>
              <a:gd name="connsiteX181" fmla="*/ 471148 w 1214923"/>
              <a:gd name="connsiteY181" fmla="*/ 1618202 h 1684262"/>
              <a:gd name="connsiteX182" fmla="*/ 471148 w 1214923"/>
              <a:gd name="connsiteY182" fmla="*/ 1664399 h 1684262"/>
              <a:gd name="connsiteX183" fmla="*/ 401901 w 1214923"/>
              <a:gd name="connsiteY183" fmla="*/ 1579817 h 1684262"/>
              <a:gd name="connsiteX184" fmla="*/ 536108 w 1214923"/>
              <a:gd name="connsiteY184" fmla="*/ 1645158 h 1684262"/>
              <a:gd name="connsiteX185" fmla="*/ 536108 w 1214923"/>
              <a:gd name="connsiteY185" fmla="*/ 1644968 h 1684262"/>
              <a:gd name="connsiteX186" fmla="*/ 616785 w 1214923"/>
              <a:gd name="connsiteY186" fmla="*/ 1564196 h 1684262"/>
              <a:gd name="connsiteX187" fmla="*/ 555349 w 1214923"/>
              <a:gd name="connsiteY187" fmla="*/ 1541145 h 1684262"/>
              <a:gd name="connsiteX188" fmla="*/ 638597 w 1214923"/>
              <a:gd name="connsiteY188" fmla="*/ 1493520 h 1684262"/>
              <a:gd name="connsiteX189" fmla="*/ 739848 w 1214923"/>
              <a:gd name="connsiteY189" fmla="*/ 1525715 h 1684262"/>
              <a:gd name="connsiteX190" fmla="*/ 616785 w 1214923"/>
              <a:gd name="connsiteY190" fmla="*/ 1564386 h 1684262"/>
              <a:gd name="connsiteX191" fmla="*/ 616785 w 1214923"/>
              <a:gd name="connsiteY191" fmla="*/ 1564196 h 1684262"/>
              <a:gd name="connsiteX192" fmla="*/ 752231 w 1214923"/>
              <a:gd name="connsiteY192" fmla="*/ 1664779 h 1684262"/>
              <a:gd name="connsiteX193" fmla="*/ 739658 w 1214923"/>
              <a:gd name="connsiteY193" fmla="*/ 1664779 h 1684262"/>
              <a:gd name="connsiteX194" fmla="*/ 731180 w 1214923"/>
              <a:gd name="connsiteY194" fmla="*/ 1664779 h 1684262"/>
              <a:gd name="connsiteX195" fmla="*/ 727561 w 1214923"/>
              <a:gd name="connsiteY195" fmla="*/ 1664779 h 1684262"/>
              <a:gd name="connsiteX196" fmla="*/ 713750 w 1214923"/>
              <a:gd name="connsiteY196" fmla="*/ 1666780 h 1684262"/>
              <a:gd name="connsiteX197" fmla="*/ 704225 w 1214923"/>
              <a:gd name="connsiteY197" fmla="*/ 1665256 h 1684262"/>
              <a:gd name="connsiteX198" fmla="*/ 705558 w 1214923"/>
              <a:gd name="connsiteY198" fmla="*/ 1667733 h 1684262"/>
              <a:gd name="connsiteX199" fmla="*/ 790045 w 1214923"/>
              <a:gd name="connsiteY199" fmla="*/ 1610106 h 1684262"/>
              <a:gd name="connsiteX200" fmla="*/ 752231 w 1214923"/>
              <a:gd name="connsiteY200" fmla="*/ 1664970 h 1684262"/>
              <a:gd name="connsiteX201" fmla="*/ 752231 w 1214923"/>
              <a:gd name="connsiteY201" fmla="*/ 1664779 h 1684262"/>
              <a:gd name="connsiteX202" fmla="*/ 857863 w 1214923"/>
              <a:gd name="connsiteY202" fmla="*/ 1591056 h 1684262"/>
              <a:gd name="connsiteX203" fmla="*/ 838813 w 1214923"/>
              <a:gd name="connsiteY203" fmla="*/ 1568958 h 1684262"/>
              <a:gd name="connsiteX204" fmla="*/ 836146 w 1214923"/>
              <a:gd name="connsiteY204" fmla="*/ 1564291 h 1684262"/>
              <a:gd name="connsiteX205" fmla="*/ 955179 w 1214923"/>
              <a:gd name="connsiteY205" fmla="*/ 1500720 h 1684262"/>
              <a:gd name="connsiteX206" fmla="*/ 1066493 w 1214923"/>
              <a:gd name="connsiteY206" fmla="*/ 1492065 h 1684262"/>
              <a:gd name="connsiteX207" fmla="*/ 857863 w 1214923"/>
              <a:gd name="connsiteY207" fmla="*/ 1591247 h 1684262"/>
              <a:gd name="connsiteX208" fmla="*/ 857863 w 1214923"/>
              <a:gd name="connsiteY208" fmla="*/ 1591056 h 1684262"/>
              <a:gd name="connsiteX209" fmla="*/ 1054979 w 1214923"/>
              <a:gd name="connsiteY209" fmla="*/ 1445037 h 1684262"/>
              <a:gd name="connsiteX210" fmla="*/ 916632 w 1214923"/>
              <a:gd name="connsiteY210" fmla="*/ 1468184 h 1684262"/>
              <a:gd name="connsiteX211" fmla="*/ 1028170 w 1214923"/>
              <a:gd name="connsiteY211" fmla="*/ 1445228 h 1684262"/>
              <a:gd name="connsiteX212" fmla="*/ 1054979 w 1214923"/>
              <a:gd name="connsiteY212" fmla="*/ 1445037 h 1684262"/>
              <a:gd name="connsiteX213" fmla="*/ 862816 w 1214923"/>
              <a:gd name="connsiteY213" fmla="*/ 1410462 h 1684262"/>
              <a:gd name="connsiteX214" fmla="*/ 647551 w 1214923"/>
              <a:gd name="connsiteY214" fmla="*/ 1448562 h 1684262"/>
              <a:gd name="connsiteX215" fmla="*/ 862816 w 1214923"/>
              <a:gd name="connsiteY215" fmla="*/ 1410653 h 1684262"/>
              <a:gd name="connsiteX216" fmla="*/ 862816 w 1214923"/>
              <a:gd name="connsiteY216" fmla="*/ 1410462 h 1684262"/>
              <a:gd name="connsiteX217" fmla="*/ 689842 w 1214923"/>
              <a:gd name="connsiteY217" fmla="*/ 1391412 h 1684262"/>
              <a:gd name="connsiteX218" fmla="*/ 924347 w 1214923"/>
              <a:gd name="connsiteY218" fmla="*/ 1306830 h 1684262"/>
              <a:gd name="connsiteX219" fmla="*/ 689842 w 1214923"/>
              <a:gd name="connsiteY219" fmla="*/ 1391412 h 1684262"/>
              <a:gd name="connsiteX220" fmla="*/ 1162663 w 1214923"/>
              <a:gd name="connsiteY220" fmla="*/ 1057085 h 1684262"/>
              <a:gd name="connsiteX221" fmla="*/ 1148756 w 1214923"/>
              <a:gd name="connsiteY221" fmla="*/ 1134428 h 1684262"/>
              <a:gd name="connsiteX222" fmla="*/ 1066841 w 1214923"/>
              <a:gd name="connsiteY222" fmla="*/ 1139762 h 1684262"/>
              <a:gd name="connsiteX223" fmla="*/ 1035790 w 1214923"/>
              <a:gd name="connsiteY223" fmla="*/ 1087755 h 1684262"/>
              <a:gd name="connsiteX224" fmla="*/ 1162663 w 1214923"/>
              <a:gd name="connsiteY224" fmla="*/ 1057085 h 1684262"/>
              <a:gd name="connsiteX225" fmla="*/ 987913 w 1214923"/>
              <a:gd name="connsiteY225" fmla="*/ 1181170 h 1684262"/>
              <a:gd name="connsiteX226" fmla="*/ 958923 w 1214923"/>
              <a:gd name="connsiteY226" fmla="*/ 1264444 h 1684262"/>
              <a:gd name="connsiteX227" fmla="*/ 905107 w 1214923"/>
              <a:gd name="connsiteY227" fmla="*/ 1118330 h 1684262"/>
              <a:gd name="connsiteX228" fmla="*/ 987913 w 1214923"/>
              <a:gd name="connsiteY22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9351 w 1214923"/>
              <a:gd name="connsiteY140" fmla="*/ 242792 h 1684262"/>
              <a:gd name="connsiteX141" fmla="*/ 555299 w 1214923"/>
              <a:gd name="connsiteY141" fmla="*/ 250103 h 1684262"/>
              <a:gd name="connsiteX142" fmla="*/ 558873 w 1214923"/>
              <a:gd name="connsiteY142" fmla="*/ 299942 h 1684262"/>
              <a:gd name="connsiteX143" fmla="*/ 351609 w 1214923"/>
              <a:gd name="connsiteY143" fmla="*/ 219075 h 1684262"/>
              <a:gd name="connsiteX144" fmla="*/ 351323 w 1214923"/>
              <a:gd name="connsiteY144" fmla="*/ 219361 h 1684262"/>
              <a:gd name="connsiteX145" fmla="*/ 470767 w 1214923"/>
              <a:gd name="connsiteY145" fmla="*/ 361188 h 1684262"/>
              <a:gd name="connsiteX146" fmla="*/ 566874 w 1214923"/>
              <a:gd name="connsiteY146" fmla="*/ 503396 h 1684262"/>
              <a:gd name="connsiteX147" fmla="*/ 470767 w 1214923"/>
              <a:gd name="connsiteY147" fmla="*/ 361188 h 1684262"/>
              <a:gd name="connsiteX148" fmla="*/ 632216 w 1214923"/>
              <a:gd name="connsiteY148" fmla="*/ 453485 h 1684262"/>
              <a:gd name="connsiteX149" fmla="*/ 759089 w 1214923"/>
              <a:gd name="connsiteY149" fmla="*/ 438055 h 1684262"/>
              <a:gd name="connsiteX150" fmla="*/ 640217 w 1214923"/>
              <a:gd name="connsiteY150" fmla="*/ 641593 h 1684262"/>
              <a:gd name="connsiteX151" fmla="*/ 632216 w 1214923"/>
              <a:gd name="connsiteY151" fmla="*/ 453581 h 1684262"/>
              <a:gd name="connsiteX152" fmla="*/ 632216 w 1214923"/>
              <a:gd name="connsiteY152" fmla="*/ 453485 h 1684262"/>
              <a:gd name="connsiteX153" fmla="*/ 686032 w 1214923"/>
              <a:gd name="connsiteY153" fmla="*/ 837819 h 1684262"/>
              <a:gd name="connsiteX154" fmla="*/ 628310 w 1214923"/>
              <a:gd name="connsiteY154" fmla="*/ 930116 h 1684262"/>
              <a:gd name="connsiteX155" fmla="*/ 686032 w 1214923"/>
              <a:gd name="connsiteY155" fmla="*/ 837914 h 1684262"/>
              <a:gd name="connsiteX156" fmla="*/ 686032 w 1214923"/>
              <a:gd name="connsiteY156" fmla="*/ 837819 h 1684262"/>
              <a:gd name="connsiteX157" fmla="*/ 743658 w 1214923"/>
              <a:gd name="connsiteY157" fmla="*/ 1291400 h 1684262"/>
              <a:gd name="connsiteX158" fmla="*/ 547634 w 1214923"/>
              <a:gd name="connsiteY158" fmla="*/ 1206818 h 1684262"/>
              <a:gd name="connsiteX159" fmla="*/ 573446 w 1214923"/>
              <a:gd name="connsiteY159" fmla="*/ 1222439 h 1684262"/>
              <a:gd name="connsiteX160" fmla="*/ 603450 w 1214923"/>
              <a:gd name="connsiteY160" fmla="*/ 1227487 h 1684262"/>
              <a:gd name="connsiteX161" fmla="*/ 743658 w 1214923"/>
              <a:gd name="connsiteY161" fmla="*/ 1291495 h 1684262"/>
              <a:gd name="connsiteX162" fmla="*/ 743658 w 1214923"/>
              <a:gd name="connsiteY162" fmla="*/ 1291400 h 1684262"/>
              <a:gd name="connsiteX163" fmla="*/ 556465 w 1214923"/>
              <a:gd name="connsiteY163" fmla="*/ 950327 h 1684262"/>
              <a:gd name="connsiteX164" fmla="*/ 689842 w 1214923"/>
              <a:gd name="connsiteY164" fmla="*/ 1122236 h 1684262"/>
              <a:gd name="connsiteX165" fmla="*/ 568651 w 1214923"/>
              <a:gd name="connsiteY165" fmla="*/ 984541 h 1684262"/>
              <a:gd name="connsiteX166" fmla="*/ 556465 w 1214923"/>
              <a:gd name="connsiteY166" fmla="*/ 950327 h 1684262"/>
              <a:gd name="connsiteX167" fmla="*/ 351609 w 1214923"/>
              <a:gd name="connsiteY167" fmla="*/ 1045464 h 1684262"/>
              <a:gd name="connsiteX168" fmla="*/ 382375 w 1214923"/>
              <a:gd name="connsiteY168" fmla="*/ 887825 h 1684262"/>
              <a:gd name="connsiteX169" fmla="*/ 351609 w 1214923"/>
              <a:gd name="connsiteY169" fmla="*/ 1045559 h 1684262"/>
              <a:gd name="connsiteX170" fmla="*/ 351609 w 1214923"/>
              <a:gd name="connsiteY170" fmla="*/ 1045464 h 1684262"/>
              <a:gd name="connsiteX171" fmla="*/ 420761 w 1214923"/>
              <a:gd name="connsiteY171" fmla="*/ 1054969 h 1684262"/>
              <a:gd name="connsiteX172" fmla="*/ 605260 w 1214923"/>
              <a:gd name="connsiteY172" fmla="*/ 1180338 h 1684262"/>
              <a:gd name="connsiteX173" fmla="*/ 420761 w 1214923"/>
              <a:gd name="connsiteY173" fmla="*/ 1054969 h 1684262"/>
              <a:gd name="connsiteX174" fmla="*/ 366944 w 1214923"/>
              <a:gd name="connsiteY174" fmla="*/ 1414272 h 1684262"/>
              <a:gd name="connsiteX175" fmla="*/ 597640 w 1214923"/>
              <a:gd name="connsiteY175" fmla="*/ 1460468 h 1684262"/>
              <a:gd name="connsiteX176" fmla="*/ 366944 w 1214923"/>
              <a:gd name="connsiteY176" fmla="*/ 1414463 h 1684262"/>
              <a:gd name="connsiteX177" fmla="*/ 366944 w 1214923"/>
              <a:gd name="connsiteY177" fmla="*/ 1414272 h 1684262"/>
              <a:gd name="connsiteX178" fmla="*/ 536108 w 1214923"/>
              <a:gd name="connsiteY178" fmla="*/ 1644968 h 1684262"/>
              <a:gd name="connsiteX179" fmla="*/ 498008 w 1214923"/>
              <a:gd name="connsiteY179" fmla="*/ 1625918 h 1684262"/>
              <a:gd name="connsiteX180" fmla="*/ 471148 w 1214923"/>
              <a:gd name="connsiteY180" fmla="*/ 1618202 h 1684262"/>
              <a:gd name="connsiteX181" fmla="*/ 471148 w 1214923"/>
              <a:gd name="connsiteY181" fmla="*/ 1664399 h 1684262"/>
              <a:gd name="connsiteX182" fmla="*/ 401901 w 1214923"/>
              <a:gd name="connsiteY182" fmla="*/ 1579817 h 1684262"/>
              <a:gd name="connsiteX183" fmla="*/ 536108 w 1214923"/>
              <a:gd name="connsiteY183" fmla="*/ 1645158 h 1684262"/>
              <a:gd name="connsiteX184" fmla="*/ 536108 w 1214923"/>
              <a:gd name="connsiteY184" fmla="*/ 1644968 h 1684262"/>
              <a:gd name="connsiteX185" fmla="*/ 616785 w 1214923"/>
              <a:gd name="connsiteY185" fmla="*/ 1564196 h 1684262"/>
              <a:gd name="connsiteX186" fmla="*/ 555349 w 1214923"/>
              <a:gd name="connsiteY186" fmla="*/ 1541145 h 1684262"/>
              <a:gd name="connsiteX187" fmla="*/ 638597 w 1214923"/>
              <a:gd name="connsiteY187" fmla="*/ 1493520 h 1684262"/>
              <a:gd name="connsiteX188" fmla="*/ 739848 w 1214923"/>
              <a:gd name="connsiteY188" fmla="*/ 1525715 h 1684262"/>
              <a:gd name="connsiteX189" fmla="*/ 616785 w 1214923"/>
              <a:gd name="connsiteY189" fmla="*/ 1564386 h 1684262"/>
              <a:gd name="connsiteX190" fmla="*/ 616785 w 1214923"/>
              <a:gd name="connsiteY190" fmla="*/ 1564196 h 1684262"/>
              <a:gd name="connsiteX191" fmla="*/ 752231 w 1214923"/>
              <a:gd name="connsiteY191" fmla="*/ 1664779 h 1684262"/>
              <a:gd name="connsiteX192" fmla="*/ 739658 w 1214923"/>
              <a:gd name="connsiteY192" fmla="*/ 1664779 h 1684262"/>
              <a:gd name="connsiteX193" fmla="*/ 731180 w 1214923"/>
              <a:gd name="connsiteY193" fmla="*/ 1664779 h 1684262"/>
              <a:gd name="connsiteX194" fmla="*/ 727561 w 1214923"/>
              <a:gd name="connsiteY194" fmla="*/ 1664779 h 1684262"/>
              <a:gd name="connsiteX195" fmla="*/ 713750 w 1214923"/>
              <a:gd name="connsiteY195" fmla="*/ 1666780 h 1684262"/>
              <a:gd name="connsiteX196" fmla="*/ 704225 w 1214923"/>
              <a:gd name="connsiteY196" fmla="*/ 1665256 h 1684262"/>
              <a:gd name="connsiteX197" fmla="*/ 705558 w 1214923"/>
              <a:gd name="connsiteY197" fmla="*/ 1667733 h 1684262"/>
              <a:gd name="connsiteX198" fmla="*/ 790045 w 1214923"/>
              <a:gd name="connsiteY198" fmla="*/ 1610106 h 1684262"/>
              <a:gd name="connsiteX199" fmla="*/ 752231 w 1214923"/>
              <a:gd name="connsiteY199" fmla="*/ 1664970 h 1684262"/>
              <a:gd name="connsiteX200" fmla="*/ 752231 w 1214923"/>
              <a:gd name="connsiteY200" fmla="*/ 1664779 h 1684262"/>
              <a:gd name="connsiteX201" fmla="*/ 857863 w 1214923"/>
              <a:gd name="connsiteY201" fmla="*/ 1591056 h 1684262"/>
              <a:gd name="connsiteX202" fmla="*/ 838813 w 1214923"/>
              <a:gd name="connsiteY202" fmla="*/ 1568958 h 1684262"/>
              <a:gd name="connsiteX203" fmla="*/ 836146 w 1214923"/>
              <a:gd name="connsiteY203" fmla="*/ 1564291 h 1684262"/>
              <a:gd name="connsiteX204" fmla="*/ 955179 w 1214923"/>
              <a:gd name="connsiteY204" fmla="*/ 1500720 h 1684262"/>
              <a:gd name="connsiteX205" fmla="*/ 1066493 w 1214923"/>
              <a:gd name="connsiteY205" fmla="*/ 1492065 h 1684262"/>
              <a:gd name="connsiteX206" fmla="*/ 857863 w 1214923"/>
              <a:gd name="connsiteY206" fmla="*/ 1591247 h 1684262"/>
              <a:gd name="connsiteX207" fmla="*/ 857863 w 1214923"/>
              <a:gd name="connsiteY207" fmla="*/ 1591056 h 1684262"/>
              <a:gd name="connsiteX208" fmla="*/ 1054979 w 1214923"/>
              <a:gd name="connsiteY208" fmla="*/ 1445037 h 1684262"/>
              <a:gd name="connsiteX209" fmla="*/ 916632 w 1214923"/>
              <a:gd name="connsiteY209" fmla="*/ 1468184 h 1684262"/>
              <a:gd name="connsiteX210" fmla="*/ 1028170 w 1214923"/>
              <a:gd name="connsiteY210" fmla="*/ 1445228 h 1684262"/>
              <a:gd name="connsiteX211" fmla="*/ 1054979 w 1214923"/>
              <a:gd name="connsiteY211" fmla="*/ 1445037 h 1684262"/>
              <a:gd name="connsiteX212" fmla="*/ 862816 w 1214923"/>
              <a:gd name="connsiteY212" fmla="*/ 1410462 h 1684262"/>
              <a:gd name="connsiteX213" fmla="*/ 647551 w 1214923"/>
              <a:gd name="connsiteY213" fmla="*/ 1448562 h 1684262"/>
              <a:gd name="connsiteX214" fmla="*/ 862816 w 1214923"/>
              <a:gd name="connsiteY214" fmla="*/ 1410653 h 1684262"/>
              <a:gd name="connsiteX215" fmla="*/ 862816 w 1214923"/>
              <a:gd name="connsiteY215" fmla="*/ 1410462 h 1684262"/>
              <a:gd name="connsiteX216" fmla="*/ 689842 w 1214923"/>
              <a:gd name="connsiteY216" fmla="*/ 1391412 h 1684262"/>
              <a:gd name="connsiteX217" fmla="*/ 924347 w 1214923"/>
              <a:gd name="connsiteY217" fmla="*/ 1306830 h 1684262"/>
              <a:gd name="connsiteX218" fmla="*/ 689842 w 1214923"/>
              <a:gd name="connsiteY218" fmla="*/ 1391412 h 1684262"/>
              <a:gd name="connsiteX219" fmla="*/ 1162663 w 1214923"/>
              <a:gd name="connsiteY219" fmla="*/ 1057085 h 1684262"/>
              <a:gd name="connsiteX220" fmla="*/ 1148756 w 1214923"/>
              <a:gd name="connsiteY220" fmla="*/ 1134428 h 1684262"/>
              <a:gd name="connsiteX221" fmla="*/ 1066841 w 1214923"/>
              <a:gd name="connsiteY221" fmla="*/ 1139762 h 1684262"/>
              <a:gd name="connsiteX222" fmla="*/ 1035790 w 1214923"/>
              <a:gd name="connsiteY222" fmla="*/ 1087755 h 1684262"/>
              <a:gd name="connsiteX223" fmla="*/ 1162663 w 1214923"/>
              <a:gd name="connsiteY223" fmla="*/ 1057085 h 1684262"/>
              <a:gd name="connsiteX224" fmla="*/ 987913 w 1214923"/>
              <a:gd name="connsiteY224" fmla="*/ 1181170 h 1684262"/>
              <a:gd name="connsiteX225" fmla="*/ 958923 w 1214923"/>
              <a:gd name="connsiteY225" fmla="*/ 1264444 h 1684262"/>
              <a:gd name="connsiteX226" fmla="*/ 905107 w 1214923"/>
              <a:gd name="connsiteY226" fmla="*/ 1118330 h 1684262"/>
              <a:gd name="connsiteX227" fmla="*/ 987913 w 1214923"/>
              <a:gd name="connsiteY227"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9351 w 1214923"/>
              <a:gd name="connsiteY140" fmla="*/ 242792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9351 w 1214923"/>
              <a:gd name="connsiteY140" fmla="*/ 242792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4476 w 1214923"/>
              <a:gd name="connsiteY140" fmla="*/ 247666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03711 w 1214923"/>
              <a:gd name="connsiteY139" fmla="*/ 175069 h 1684262"/>
              <a:gd name="connsiteX140" fmla="*/ 564476 w 1214923"/>
              <a:gd name="connsiteY140" fmla="*/ 247666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383994 w 1214923"/>
              <a:gd name="connsiteY138" fmla="*/ 183070 h 1684262"/>
              <a:gd name="connsiteX139" fmla="*/ 432956 w 1214923"/>
              <a:gd name="connsiteY139" fmla="*/ 194566 h 1684262"/>
              <a:gd name="connsiteX140" fmla="*/ 564476 w 1214923"/>
              <a:gd name="connsiteY140" fmla="*/ 247666 h 1684262"/>
              <a:gd name="connsiteX141" fmla="*/ 558873 w 1214923"/>
              <a:gd name="connsiteY141" fmla="*/ 299942 h 1684262"/>
              <a:gd name="connsiteX142" fmla="*/ 351609 w 1214923"/>
              <a:gd name="connsiteY142" fmla="*/ 219075 h 1684262"/>
              <a:gd name="connsiteX143" fmla="*/ 351323 w 1214923"/>
              <a:gd name="connsiteY143" fmla="*/ 219361 h 1684262"/>
              <a:gd name="connsiteX144" fmla="*/ 470767 w 1214923"/>
              <a:gd name="connsiteY144" fmla="*/ 361188 h 1684262"/>
              <a:gd name="connsiteX145" fmla="*/ 566874 w 1214923"/>
              <a:gd name="connsiteY145" fmla="*/ 503396 h 1684262"/>
              <a:gd name="connsiteX146" fmla="*/ 470767 w 1214923"/>
              <a:gd name="connsiteY146" fmla="*/ 361188 h 1684262"/>
              <a:gd name="connsiteX147" fmla="*/ 632216 w 1214923"/>
              <a:gd name="connsiteY147" fmla="*/ 453485 h 1684262"/>
              <a:gd name="connsiteX148" fmla="*/ 759089 w 1214923"/>
              <a:gd name="connsiteY148" fmla="*/ 438055 h 1684262"/>
              <a:gd name="connsiteX149" fmla="*/ 640217 w 1214923"/>
              <a:gd name="connsiteY149" fmla="*/ 641593 h 1684262"/>
              <a:gd name="connsiteX150" fmla="*/ 632216 w 1214923"/>
              <a:gd name="connsiteY150" fmla="*/ 453581 h 1684262"/>
              <a:gd name="connsiteX151" fmla="*/ 632216 w 1214923"/>
              <a:gd name="connsiteY151" fmla="*/ 453485 h 1684262"/>
              <a:gd name="connsiteX152" fmla="*/ 686032 w 1214923"/>
              <a:gd name="connsiteY152" fmla="*/ 837819 h 1684262"/>
              <a:gd name="connsiteX153" fmla="*/ 628310 w 1214923"/>
              <a:gd name="connsiteY153" fmla="*/ 930116 h 1684262"/>
              <a:gd name="connsiteX154" fmla="*/ 686032 w 1214923"/>
              <a:gd name="connsiteY154" fmla="*/ 837914 h 1684262"/>
              <a:gd name="connsiteX155" fmla="*/ 686032 w 1214923"/>
              <a:gd name="connsiteY155" fmla="*/ 837819 h 1684262"/>
              <a:gd name="connsiteX156" fmla="*/ 743658 w 1214923"/>
              <a:gd name="connsiteY156" fmla="*/ 1291400 h 1684262"/>
              <a:gd name="connsiteX157" fmla="*/ 547634 w 1214923"/>
              <a:gd name="connsiteY157" fmla="*/ 1206818 h 1684262"/>
              <a:gd name="connsiteX158" fmla="*/ 573446 w 1214923"/>
              <a:gd name="connsiteY158" fmla="*/ 1222439 h 1684262"/>
              <a:gd name="connsiteX159" fmla="*/ 603450 w 1214923"/>
              <a:gd name="connsiteY159" fmla="*/ 1227487 h 1684262"/>
              <a:gd name="connsiteX160" fmla="*/ 743658 w 1214923"/>
              <a:gd name="connsiteY160" fmla="*/ 1291495 h 1684262"/>
              <a:gd name="connsiteX161" fmla="*/ 743658 w 1214923"/>
              <a:gd name="connsiteY161" fmla="*/ 1291400 h 1684262"/>
              <a:gd name="connsiteX162" fmla="*/ 556465 w 1214923"/>
              <a:gd name="connsiteY162" fmla="*/ 950327 h 1684262"/>
              <a:gd name="connsiteX163" fmla="*/ 689842 w 1214923"/>
              <a:gd name="connsiteY163" fmla="*/ 1122236 h 1684262"/>
              <a:gd name="connsiteX164" fmla="*/ 568651 w 1214923"/>
              <a:gd name="connsiteY164" fmla="*/ 984541 h 1684262"/>
              <a:gd name="connsiteX165" fmla="*/ 556465 w 1214923"/>
              <a:gd name="connsiteY165" fmla="*/ 950327 h 1684262"/>
              <a:gd name="connsiteX166" fmla="*/ 351609 w 1214923"/>
              <a:gd name="connsiteY166" fmla="*/ 1045464 h 1684262"/>
              <a:gd name="connsiteX167" fmla="*/ 382375 w 1214923"/>
              <a:gd name="connsiteY167" fmla="*/ 887825 h 1684262"/>
              <a:gd name="connsiteX168" fmla="*/ 351609 w 1214923"/>
              <a:gd name="connsiteY168" fmla="*/ 1045559 h 1684262"/>
              <a:gd name="connsiteX169" fmla="*/ 351609 w 1214923"/>
              <a:gd name="connsiteY169" fmla="*/ 1045464 h 1684262"/>
              <a:gd name="connsiteX170" fmla="*/ 420761 w 1214923"/>
              <a:gd name="connsiteY170" fmla="*/ 1054969 h 1684262"/>
              <a:gd name="connsiteX171" fmla="*/ 605260 w 1214923"/>
              <a:gd name="connsiteY171" fmla="*/ 1180338 h 1684262"/>
              <a:gd name="connsiteX172" fmla="*/ 420761 w 1214923"/>
              <a:gd name="connsiteY172" fmla="*/ 1054969 h 1684262"/>
              <a:gd name="connsiteX173" fmla="*/ 366944 w 1214923"/>
              <a:gd name="connsiteY173" fmla="*/ 1414272 h 1684262"/>
              <a:gd name="connsiteX174" fmla="*/ 597640 w 1214923"/>
              <a:gd name="connsiteY174" fmla="*/ 1460468 h 1684262"/>
              <a:gd name="connsiteX175" fmla="*/ 366944 w 1214923"/>
              <a:gd name="connsiteY175" fmla="*/ 1414463 h 1684262"/>
              <a:gd name="connsiteX176" fmla="*/ 366944 w 1214923"/>
              <a:gd name="connsiteY176" fmla="*/ 1414272 h 1684262"/>
              <a:gd name="connsiteX177" fmla="*/ 536108 w 1214923"/>
              <a:gd name="connsiteY177" fmla="*/ 1644968 h 1684262"/>
              <a:gd name="connsiteX178" fmla="*/ 498008 w 1214923"/>
              <a:gd name="connsiteY178" fmla="*/ 1625918 h 1684262"/>
              <a:gd name="connsiteX179" fmla="*/ 471148 w 1214923"/>
              <a:gd name="connsiteY179" fmla="*/ 1618202 h 1684262"/>
              <a:gd name="connsiteX180" fmla="*/ 471148 w 1214923"/>
              <a:gd name="connsiteY180" fmla="*/ 1664399 h 1684262"/>
              <a:gd name="connsiteX181" fmla="*/ 401901 w 1214923"/>
              <a:gd name="connsiteY181" fmla="*/ 1579817 h 1684262"/>
              <a:gd name="connsiteX182" fmla="*/ 536108 w 1214923"/>
              <a:gd name="connsiteY182" fmla="*/ 1645158 h 1684262"/>
              <a:gd name="connsiteX183" fmla="*/ 536108 w 1214923"/>
              <a:gd name="connsiteY183" fmla="*/ 1644968 h 1684262"/>
              <a:gd name="connsiteX184" fmla="*/ 616785 w 1214923"/>
              <a:gd name="connsiteY184" fmla="*/ 1564196 h 1684262"/>
              <a:gd name="connsiteX185" fmla="*/ 555349 w 1214923"/>
              <a:gd name="connsiteY185" fmla="*/ 1541145 h 1684262"/>
              <a:gd name="connsiteX186" fmla="*/ 638597 w 1214923"/>
              <a:gd name="connsiteY186" fmla="*/ 1493520 h 1684262"/>
              <a:gd name="connsiteX187" fmla="*/ 739848 w 1214923"/>
              <a:gd name="connsiteY187" fmla="*/ 1525715 h 1684262"/>
              <a:gd name="connsiteX188" fmla="*/ 616785 w 1214923"/>
              <a:gd name="connsiteY188" fmla="*/ 1564386 h 1684262"/>
              <a:gd name="connsiteX189" fmla="*/ 616785 w 1214923"/>
              <a:gd name="connsiteY189" fmla="*/ 1564196 h 1684262"/>
              <a:gd name="connsiteX190" fmla="*/ 752231 w 1214923"/>
              <a:gd name="connsiteY190" fmla="*/ 1664779 h 1684262"/>
              <a:gd name="connsiteX191" fmla="*/ 739658 w 1214923"/>
              <a:gd name="connsiteY191" fmla="*/ 1664779 h 1684262"/>
              <a:gd name="connsiteX192" fmla="*/ 731180 w 1214923"/>
              <a:gd name="connsiteY192" fmla="*/ 1664779 h 1684262"/>
              <a:gd name="connsiteX193" fmla="*/ 727561 w 1214923"/>
              <a:gd name="connsiteY193" fmla="*/ 1664779 h 1684262"/>
              <a:gd name="connsiteX194" fmla="*/ 713750 w 1214923"/>
              <a:gd name="connsiteY194" fmla="*/ 1666780 h 1684262"/>
              <a:gd name="connsiteX195" fmla="*/ 704225 w 1214923"/>
              <a:gd name="connsiteY195" fmla="*/ 1665256 h 1684262"/>
              <a:gd name="connsiteX196" fmla="*/ 705558 w 1214923"/>
              <a:gd name="connsiteY196" fmla="*/ 1667733 h 1684262"/>
              <a:gd name="connsiteX197" fmla="*/ 790045 w 1214923"/>
              <a:gd name="connsiteY197" fmla="*/ 1610106 h 1684262"/>
              <a:gd name="connsiteX198" fmla="*/ 752231 w 1214923"/>
              <a:gd name="connsiteY198" fmla="*/ 1664970 h 1684262"/>
              <a:gd name="connsiteX199" fmla="*/ 752231 w 1214923"/>
              <a:gd name="connsiteY199" fmla="*/ 1664779 h 1684262"/>
              <a:gd name="connsiteX200" fmla="*/ 857863 w 1214923"/>
              <a:gd name="connsiteY200" fmla="*/ 1591056 h 1684262"/>
              <a:gd name="connsiteX201" fmla="*/ 838813 w 1214923"/>
              <a:gd name="connsiteY201" fmla="*/ 1568958 h 1684262"/>
              <a:gd name="connsiteX202" fmla="*/ 836146 w 1214923"/>
              <a:gd name="connsiteY202" fmla="*/ 1564291 h 1684262"/>
              <a:gd name="connsiteX203" fmla="*/ 955179 w 1214923"/>
              <a:gd name="connsiteY203" fmla="*/ 1500720 h 1684262"/>
              <a:gd name="connsiteX204" fmla="*/ 1066493 w 1214923"/>
              <a:gd name="connsiteY204" fmla="*/ 1492065 h 1684262"/>
              <a:gd name="connsiteX205" fmla="*/ 857863 w 1214923"/>
              <a:gd name="connsiteY205" fmla="*/ 1591247 h 1684262"/>
              <a:gd name="connsiteX206" fmla="*/ 857863 w 1214923"/>
              <a:gd name="connsiteY206" fmla="*/ 1591056 h 1684262"/>
              <a:gd name="connsiteX207" fmla="*/ 1054979 w 1214923"/>
              <a:gd name="connsiteY207" fmla="*/ 1445037 h 1684262"/>
              <a:gd name="connsiteX208" fmla="*/ 916632 w 1214923"/>
              <a:gd name="connsiteY208" fmla="*/ 1468184 h 1684262"/>
              <a:gd name="connsiteX209" fmla="*/ 1028170 w 1214923"/>
              <a:gd name="connsiteY209" fmla="*/ 1445228 h 1684262"/>
              <a:gd name="connsiteX210" fmla="*/ 1054979 w 1214923"/>
              <a:gd name="connsiteY210" fmla="*/ 1445037 h 1684262"/>
              <a:gd name="connsiteX211" fmla="*/ 862816 w 1214923"/>
              <a:gd name="connsiteY211" fmla="*/ 1410462 h 1684262"/>
              <a:gd name="connsiteX212" fmla="*/ 647551 w 1214923"/>
              <a:gd name="connsiteY212" fmla="*/ 1448562 h 1684262"/>
              <a:gd name="connsiteX213" fmla="*/ 862816 w 1214923"/>
              <a:gd name="connsiteY213" fmla="*/ 1410653 h 1684262"/>
              <a:gd name="connsiteX214" fmla="*/ 862816 w 1214923"/>
              <a:gd name="connsiteY214" fmla="*/ 1410462 h 1684262"/>
              <a:gd name="connsiteX215" fmla="*/ 689842 w 1214923"/>
              <a:gd name="connsiteY215" fmla="*/ 1391412 h 1684262"/>
              <a:gd name="connsiteX216" fmla="*/ 924347 w 1214923"/>
              <a:gd name="connsiteY216" fmla="*/ 1306830 h 1684262"/>
              <a:gd name="connsiteX217" fmla="*/ 689842 w 1214923"/>
              <a:gd name="connsiteY217" fmla="*/ 1391412 h 1684262"/>
              <a:gd name="connsiteX218" fmla="*/ 1162663 w 1214923"/>
              <a:gd name="connsiteY218" fmla="*/ 1057085 h 1684262"/>
              <a:gd name="connsiteX219" fmla="*/ 1148756 w 1214923"/>
              <a:gd name="connsiteY219" fmla="*/ 1134428 h 1684262"/>
              <a:gd name="connsiteX220" fmla="*/ 1066841 w 1214923"/>
              <a:gd name="connsiteY220" fmla="*/ 1139762 h 1684262"/>
              <a:gd name="connsiteX221" fmla="*/ 1035790 w 1214923"/>
              <a:gd name="connsiteY221" fmla="*/ 1087755 h 1684262"/>
              <a:gd name="connsiteX222" fmla="*/ 1162663 w 1214923"/>
              <a:gd name="connsiteY222" fmla="*/ 1057085 h 1684262"/>
              <a:gd name="connsiteX223" fmla="*/ 987913 w 1214923"/>
              <a:gd name="connsiteY223" fmla="*/ 1181170 h 1684262"/>
              <a:gd name="connsiteX224" fmla="*/ 958923 w 1214923"/>
              <a:gd name="connsiteY224" fmla="*/ 1264444 h 1684262"/>
              <a:gd name="connsiteX225" fmla="*/ 905107 w 1214923"/>
              <a:gd name="connsiteY225" fmla="*/ 1118330 h 1684262"/>
              <a:gd name="connsiteX226" fmla="*/ 987913 w 1214923"/>
              <a:gd name="connsiteY226"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51323 w 1214923"/>
              <a:gd name="connsiteY142" fmla="*/ 219361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323 w 1214923"/>
              <a:gd name="connsiteY137" fmla="*/ 21936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51323 w 1214923"/>
              <a:gd name="connsiteY142" fmla="*/ 219361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8131 w 1214923"/>
              <a:gd name="connsiteY137" fmla="*/ 214486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78131 w 1214923"/>
              <a:gd name="connsiteY142" fmla="*/ 214486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0316 w 1214923"/>
              <a:gd name="connsiteY137" fmla="*/ 197426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390316 w 1214923"/>
              <a:gd name="connsiteY142" fmla="*/ 197426 h 1684262"/>
              <a:gd name="connsiteX143" fmla="*/ 470767 w 1214923"/>
              <a:gd name="connsiteY143" fmla="*/ 361188 h 1684262"/>
              <a:gd name="connsiteX144" fmla="*/ 566874 w 1214923"/>
              <a:gd name="connsiteY144" fmla="*/ 503396 h 1684262"/>
              <a:gd name="connsiteX145" fmla="*/ 470767 w 1214923"/>
              <a:gd name="connsiteY145" fmla="*/ 361188 h 1684262"/>
              <a:gd name="connsiteX146" fmla="*/ 632216 w 1214923"/>
              <a:gd name="connsiteY146" fmla="*/ 453485 h 1684262"/>
              <a:gd name="connsiteX147" fmla="*/ 759089 w 1214923"/>
              <a:gd name="connsiteY147" fmla="*/ 438055 h 1684262"/>
              <a:gd name="connsiteX148" fmla="*/ 640217 w 1214923"/>
              <a:gd name="connsiteY148" fmla="*/ 641593 h 1684262"/>
              <a:gd name="connsiteX149" fmla="*/ 632216 w 1214923"/>
              <a:gd name="connsiteY149" fmla="*/ 453581 h 1684262"/>
              <a:gd name="connsiteX150" fmla="*/ 632216 w 1214923"/>
              <a:gd name="connsiteY150" fmla="*/ 453485 h 1684262"/>
              <a:gd name="connsiteX151" fmla="*/ 686032 w 1214923"/>
              <a:gd name="connsiteY151" fmla="*/ 837819 h 1684262"/>
              <a:gd name="connsiteX152" fmla="*/ 628310 w 1214923"/>
              <a:gd name="connsiteY152" fmla="*/ 930116 h 1684262"/>
              <a:gd name="connsiteX153" fmla="*/ 686032 w 1214923"/>
              <a:gd name="connsiteY153" fmla="*/ 837914 h 1684262"/>
              <a:gd name="connsiteX154" fmla="*/ 686032 w 1214923"/>
              <a:gd name="connsiteY154" fmla="*/ 837819 h 1684262"/>
              <a:gd name="connsiteX155" fmla="*/ 743658 w 1214923"/>
              <a:gd name="connsiteY155" fmla="*/ 1291400 h 1684262"/>
              <a:gd name="connsiteX156" fmla="*/ 547634 w 1214923"/>
              <a:gd name="connsiteY156" fmla="*/ 1206818 h 1684262"/>
              <a:gd name="connsiteX157" fmla="*/ 573446 w 1214923"/>
              <a:gd name="connsiteY157" fmla="*/ 1222439 h 1684262"/>
              <a:gd name="connsiteX158" fmla="*/ 603450 w 1214923"/>
              <a:gd name="connsiteY158" fmla="*/ 1227487 h 1684262"/>
              <a:gd name="connsiteX159" fmla="*/ 743658 w 1214923"/>
              <a:gd name="connsiteY159" fmla="*/ 1291495 h 1684262"/>
              <a:gd name="connsiteX160" fmla="*/ 743658 w 1214923"/>
              <a:gd name="connsiteY160" fmla="*/ 1291400 h 1684262"/>
              <a:gd name="connsiteX161" fmla="*/ 556465 w 1214923"/>
              <a:gd name="connsiteY161" fmla="*/ 950327 h 1684262"/>
              <a:gd name="connsiteX162" fmla="*/ 689842 w 1214923"/>
              <a:gd name="connsiteY162" fmla="*/ 1122236 h 1684262"/>
              <a:gd name="connsiteX163" fmla="*/ 568651 w 1214923"/>
              <a:gd name="connsiteY163" fmla="*/ 984541 h 1684262"/>
              <a:gd name="connsiteX164" fmla="*/ 556465 w 1214923"/>
              <a:gd name="connsiteY164" fmla="*/ 950327 h 1684262"/>
              <a:gd name="connsiteX165" fmla="*/ 351609 w 1214923"/>
              <a:gd name="connsiteY165" fmla="*/ 1045464 h 1684262"/>
              <a:gd name="connsiteX166" fmla="*/ 382375 w 1214923"/>
              <a:gd name="connsiteY166" fmla="*/ 887825 h 1684262"/>
              <a:gd name="connsiteX167" fmla="*/ 351609 w 1214923"/>
              <a:gd name="connsiteY167" fmla="*/ 1045559 h 1684262"/>
              <a:gd name="connsiteX168" fmla="*/ 351609 w 1214923"/>
              <a:gd name="connsiteY168" fmla="*/ 1045464 h 1684262"/>
              <a:gd name="connsiteX169" fmla="*/ 420761 w 1214923"/>
              <a:gd name="connsiteY169" fmla="*/ 1054969 h 1684262"/>
              <a:gd name="connsiteX170" fmla="*/ 605260 w 1214923"/>
              <a:gd name="connsiteY170" fmla="*/ 1180338 h 1684262"/>
              <a:gd name="connsiteX171" fmla="*/ 420761 w 1214923"/>
              <a:gd name="connsiteY171" fmla="*/ 1054969 h 1684262"/>
              <a:gd name="connsiteX172" fmla="*/ 366944 w 1214923"/>
              <a:gd name="connsiteY172" fmla="*/ 1414272 h 1684262"/>
              <a:gd name="connsiteX173" fmla="*/ 597640 w 1214923"/>
              <a:gd name="connsiteY173" fmla="*/ 1460468 h 1684262"/>
              <a:gd name="connsiteX174" fmla="*/ 366944 w 1214923"/>
              <a:gd name="connsiteY174" fmla="*/ 1414463 h 1684262"/>
              <a:gd name="connsiteX175" fmla="*/ 366944 w 1214923"/>
              <a:gd name="connsiteY175" fmla="*/ 1414272 h 1684262"/>
              <a:gd name="connsiteX176" fmla="*/ 536108 w 1214923"/>
              <a:gd name="connsiteY176" fmla="*/ 1644968 h 1684262"/>
              <a:gd name="connsiteX177" fmla="*/ 498008 w 1214923"/>
              <a:gd name="connsiteY177" fmla="*/ 1625918 h 1684262"/>
              <a:gd name="connsiteX178" fmla="*/ 471148 w 1214923"/>
              <a:gd name="connsiteY178" fmla="*/ 1618202 h 1684262"/>
              <a:gd name="connsiteX179" fmla="*/ 471148 w 1214923"/>
              <a:gd name="connsiteY179" fmla="*/ 1664399 h 1684262"/>
              <a:gd name="connsiteX180" fmla="*/ 401901 w 1214923"/>
              <a:gd name="connsiteY180" fmla="*/ 1579817 h 1684262"/>
              <a:gd name="connsiteX181" fmla="*/ 536108 w 1214923"/>
              <a:gd name="connsiteY181" fmla="*/ 1645158 h 1684262"/>
              <a:gd name="connsiteX182" fmla="*/ 536108 w 1214923"/>
              <a:gd name="connsiteY182" fmla="*/ 1644968 h 1684262"/>
              <a:gd name="connsiteX183" fmla="*/ 616785 w 1214923"/>
              <a:gd name="connsiteY183" fmla="*/ 1564196 h 1684262"/>
              <a:gd name="connsiteX184" fmla="*/ 555349 w 1214923"/>
              <a:gd name="connsiteY184" fmla="*/ 1541145 h 1684262"/>
              <a:gd name="connsiteX185" fmla="*/ 638597 w 1214923"/>
              <a:gd name="connsiteY185" fmla="*/ 1493520 h 1684262"/>
              <a:gd name="connsiteX186" fmla="*/ 739848 w 1214923"/>
              <a:gd name="connsiteY186" fmla="*/ 1525715 h 1684262"/>
              <a:gd name="connsiteX187" fmla="*/ 616785 w 1214923"/>
              <a:gd name="connsiteY187" fmla="*/ 1564386 h 1684262"/>
              <a:gd name="connsiteX188" fmla="*/ 616785 w 1214923"/>
              <a:gd name="connsiteY188" fmla="*/ 1564196 h 1684262"/>
              <a:gd name="connsiteX189" fmla="*/ 752231 w 1214923"/>
              <a:gd name="connsiteY189" fmla="*/ 1664779 h 1684262"/>
              <a:gd name="connsiteX190" fmla="*/ 739658 w 1214923"/>
              <a:gd name="connsiteY190" fmla="*/ 1664779 h 1684262"/>
              <a:gd name="connsiteX191" fmla="*/ 731180 w 1214923"/>
              <a:gd name="connsiteY191" fmla="*/ 1664779 h 1684262"/>
              <a:gd name="connsiteX192" fmla="*/ 727561 w 1214923"/>
              <a:gd name="connsiteY192" fmla="*/ 1664779 h 1684262"/>
              <a:gd name="connsiteX193" fmla="*/ 713750 w 1214923"/>
              <a:gd name="connsiteY193" fmla="*/ 1666780 h 1684262"/>
              <a:gd name="connsiteX194" fmla="*/ 704225 w 1214923"/>
              <a:gd name="connsiteY194" fmla="*/ 1665256 h 1684262"/>
              <a:gd name="connsiteX195" fmla="*/ 705558 w 1214923"/>
              <a:gd name="connsiteY195" fmla="*/ 1667733 h 1684262"/>
              <a:gd name="connsiteX196" fmla="*/ 790045 w 1214923"/>
              <a:gd name="connsiteY196" fmla="*/ 1610106 h 1684262"/>
              <a:gd name="connsiteX197" fmla="*/ 752231 w 1214923"/>
              <a:gd name="connsiteY197" fmla="*/ 1664970 h 1684262"/>
              <a:gd name="connsiteX198" fmla="*/ 752231 w 1214923"/>
              <a:gd name="connsiteY198" fmla="*/ 1664779 h 1684262"/>
              <a:gd name="connsiteX199" fmla="*/ 857863 w 1214923"/>
              <a:gd name="connsiteY199" fmla="*/ 1591056 h 1684262"/>
              <a:gd name="connsiteX200" fmla="*/ 838813 w 1214923"/>
              <a:gd name="connsiteY200" fmla="*/ 1568958 h 1684262"/>
              <a:gd name="connsiteX201" fmla="*/ 836146 w 1214923"/>
              <a:gd name="connsiteY201" fmla="*/ 1564291 h 1684262"/>
              <a:gd name="connsiteX202" fmla="*/ 955179 w 1214923"/>
              <a:gd name="connsiteY202" fmla="*/ 1500720 h 1684262"/>
              <a:gd name="connsiteX203" fmla="*/ 1066493 w 1214923"/>
              <a:gd name="connsiteY203" fmla="*/ 1492065 h 1684262"/>
              <a:gd name="connsiteX204" fmla="*/ 857863 w 1214923"/>
              <a:gd name="connsiteY204" fmla="*/ 1591247 h 1684262"/>
              <a:gd name="connsiteX205" fmla="*/ 857863 w 1214923"/>
              <a:gd name="connsiteY205" fmla="*/ 1591056 h 1684262"/>
              <a:gd name="connsiteX206" fmla="*/ 1054979 w 1214923"/>
              <a:gd name="connsiteY206" fmla="*/ 1445037 h 1684262"/>
              <a:gd name="connsiteX207" fmla="*/ 916632 w 1214923"/>
              <a:gd name="connsiteY207" fmla="*/ 1468184 h 1684262"/>
              <a:gd name="connsiteX208" fmla="*/ 1028170 w 1214923"/>
              <a:gd name="connsiteY208" fmla="*/ 1445228 h 1684262"/>
              <a:gd name="connsiteX209" fmla="*/ 1054979 w 1214923"/>
              <a:gd name="connsiteY209" fmla="*/ 1445037 h 1684262"/>
              <a:gd name="connsiteX210" fmla="*/ 862816 w 1214923"/>
              <a:gd name="connsiteY210" fmla="*/ 1410462 h 1684262"/>
              <a:gd name="connsiteX211" fmla="*/ 647551 w 1214923"/>
              <a:gd name="connsiteY211" fmla="*/ 1448562 h 1684262"/>
              <a:gd name="connsiteX212" fmla="*/ 862816 w 1214923"/>
              <a:gd name="connsiteY212" fmla="*/ 1410653 h 1684262"/>
              <a:gd name="connsiteX213" fmla="*/ 862816 w 1214923"/>
              <a:gd name="connsiteY213" fmla="*/ 1410462 h 1684262"/>
              <a:gd name="connsiteX214" fmla="*/ 689842 w 1214923"/>
              <a:gd name="connsiteY214" fmla="*/ 1391412 h 1684262"/>
              <a:gd name="connsiteX215" fmla="*/ 924347 w 1214923"/>
              <a:gd name="connsiteY215" fmla="*/ 1306830 h 1684262"/>
              <a:gd name="connsiteX216" fmla="*/ 689842 w 1214923"/>
              <a:gd name="connsiteY216" fmla="*/ 1391412 h 1684262"/>
              <a:gd name="connsiteX217" fmla="*/ 1162663 w 1214923"/>
              <a:gd name="connsiteY217" fmla="*/ 1057085 h 1684262"/>
              <a:gd name="connsiteX218" fmla="*/ 1148756 w 1214923"/>
              <a:gd name="connsiteY218" fmla="*/ 1134428 h 1684262"/>
              <a:gd name="connsiteX219" fmla="*/ 1066841 w 1214923"/>
              <a:gd name="connsiteY219" fmla="*/ 1139762 h 1684262"/>
              <a:gd name="connsiteX220" fmla="*/ 1035790 w 1214923"/>
              <a:gd name="connsiteY220" fmla="*/ 1087755 h 1684262"/>
              <a:gd name="connsiteX221" fmla="*/ 1162663 w 1214923"/>
              <a:gd name="connsiteY221" fmla="*/ 1057085 h 1684262"/>
              <a:gd name="connsiteX222" fmla="*/ 987913 w 1214923"/>
              <a:gd name="connsiteY222" fmla="*/ 1181170 h 1684262"/>
              <a:gd name="connsiteX223" fmla="*/ 958923 w 1214923"/>
              <a:gd name="connsiteY223" fmla="*/ 1264444 h 1684262"/>
              <a:gd name="connsiteX224" fmla="*/ 905107 w 1214923"/>
              <a:gd name="connsiteY224" fmla="*/ 1118330 h 1684262"/>
              <a:gd name="connsiteX225" fmla="*/ 987913 w 1214923"/>
              <a:gd name="connsiteY225"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51609 w 1214923"/>
              <a:gd name="connsiteY137" fmla="*/ 219075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51609 w 1214923"/>
              <a:gd name="connsiteY141" fmla="*/ 219075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511207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75980 w 1214923"/>
              <a:gd name="connsiteY137" fmla="*/ 214201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75980 w 1214923"/>
              <a:gd name="connsiteY141" fmla="*/ 214201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53485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53485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32216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779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64779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33097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752231 w 1214923"/>
              <a:gd name="connsiteY197" fmla="*/ 1633097 h 1684262"/>
              <a:gd name="connsiteX198" fmla="*/ 857863 w 1214923"/>
              <a:gd name="connsiteY198" fmla="*/ 1591056 h 1684262"/>
              <a:gd name="connsiteX199" fmla="*/ 838813 w 1214923"/>
              <a:gd name="connsiteY199" fmla="*/ 1568958 h 1684262"/>
              <a:gd name="connsiteX200" fmla="*/ 836146 w 1214923"/>
              <a:gd name="connsiteY200" fmla="*/ 1564291 h 1684262"/>
              <a:gd name="connsiteX201" fmla="*/ 955179 w 1214923"/>
              <a:gd name="connsiteY201" fmla="*/ 1500720 h 1684262"/>
              <a:gd name="connsiteX202" fmla="*/ 1066493 w 1214923"/>
              <a:gd name="connsiteY202" fmla="*/ 1492065 h 1684262"/>
              <a:gd name="connsiteX203" fmla="*/ 857863 w 1214923"/>
              <a:gd name="connsiteY203" fmla="*/ 1591247 h 1684262"/>
              <a:gd name="connsiteX204" fmla="*/ 857863 w 1214923"/>
              <a:gd name="connsiteY204" fmla="*/ 1591056 h 1684262"/>
              <a:gd name="connsiteX205" fmla="*/ 1054979 w 1214923"/>
              <a:gd name="connsiteY205" fmla="*/ 1445037 h 1684262"/>
              <a:gd name="connsiteX206" fmla="*/ 916632 w 1214923"/>
              <a:gd name="connsiteY206" fmla="*/ 1468184 h 1684262"/>
              <a:gd name="connsiteX207" fmla="*/ 1028170 w 1214923"/>
              <a:gd name="connsiteY207" fmla="*/ 1445228 h 1684262"/>
              <a:gd name="connsiteX208" fmla="*/ 1054979 w 1214923"/>
              <a:gd name="connsiteY208" fmla="*/ 1445037 h 1684262"/>
              <a:gd name="connsiteX209" fmla="*/ 862816 w 1214923"/>
              <a:gd name="connsiteY209" fmla="*/ 1410462 h 1684262"/>
              <a:gd name="connsiteX210" fmla="*/ 647551 w 1214923"/>
              <a:gd name="connsiteY210" fmla="*/ 1448562 h 1684262"/>
              <a:gd name="connsiteX211" fmla="*/ 862816 w 1214923"/>
              <a:gd name="connsiteY211" fmla="*/ 1410653 h 1684262"/>
              <a:gd name="connsiteX212" fmla="*/ 862816 w 1214923"/>
              <a:gd name="connsiteY212" fmla="*/ 1410462 h 1684262"/>
              <a:gd name="connsiteX213" fmla="*/ 689842 w 1214923"/>
              <a:gd name="connsiteY213" fmla="*/ 1391412 h 1684262"/>
              <a:gd name="connsiteX214" fmla="*/ 924347 w 1214923"/>
              <a:gd name="connsiteY214" fmla="*/ 1306830 h 1684262"/>
              <a:gd name="connsiteX215" fmla="*/ 689842 w 1214923"/>
              <a:gd name="connsiteY215" fmla="*/ 1391412 h 1684262"/>
              <a:gd name="connsiteX216" fmla="*/ 1162663 w 1214923"/>
              <a:gd name="connsiteY216" fmla="*/ 1057085 h 1684262"/>
              <a:gd name="connsiteX217" fmla="*/ 1148756 w 1214923"/>
              <a:gd name="connsiteY217" fmla="*/ 1134428 h 1684262"/>
              <a:gd name="connsiteX218" fmla="*/ 1066841 w 1214923"/>
              <a:gd name="connsiteY218" fmla="*/ 1139762 h 1684262"/>
              <a:gd name="connsiteX219" fmla="*/ 1035790 w 1214923"/>
              <a:gd name="connsiteY219" fmla="*/ 1087755 h 1684262"/>
              <a:gd name="connsiteX220" fmla="*/ 1162663 w 1214923"/>
              <a:gd name="connsiteY220" fmla="*/ 1057085 h 1684262"/>
              <a:gd name="connsiteX221" fmla="*/ 987913 w 1214923"/>
              <a:gd name="connsiteY221" fmla="*/ 1181170 h 1684262"/>
              <a:gd name="connsiteX222" fmla="*/ 958923 w 1214923"/>
              <a:gd name="connsiteY222" fmla="*/ 1264444 h 1684262"/>
              <a:gd name="connsiteX223" fmla="*/ 905107 w 1214923"/>
              <a:gd name="connsiteY223" fmla="*/ 1118330 h 1684262"/>
              <a:gd name="connsiteX224" fmla="*/ 987913 w 1214923"/>
              <a:gd name="connsiteY224"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31180 w 1214923"/>
              <a:gd name="connsiteY190" fmla="*/ 1664779 h 1684262"/>
              <a:gd name="connsiteX191" fmla="*/ 727561 w 1214923"/>
              <a:gd name="connsiteY191" fmla="*/ 1664779 h 1684262"/>
              <a:gd name="connsiteX192" fmla="*/ 713750 w 1214923"/>
              <a:gd name="connsiteY192" fmla="*/ 1666780 h 1684262"/>
              <a:gd name="connsiteX193" fmla="*/ 704225 w 1214923"/>
              <a:gd name="connsiteY193" fmla="*/ 1665256 h 1684262"/>
              <a:gd name="connsiteX194" fmla="*/ 705558 w 1214923"/>
              <a:gd name="connsiteY194" fmla="*/ 1667733 h 1684262"/>
              <a:gd name="connsiteX195" fmla="*/ 790045 w 1214923"/>
              <a:gd name="connsiteY195" fmla="*/ 1610106 h 1684262"/>
              <a:gd name="connsiteX196" fmla="*/ 752231 w 1214923"/>
              <a:gd name="connsiteY196" fmla="*/ 1664970 h 1684262"/>
              <a:gd name="connsiteX197" fmla="*/ 857863 w 1214923"/>
              <a:gd name="connsiteY197" fmla="*/ 1591056 h 1684262"/>
              <a:gd name="connsiteX198" fmla="*/ 838813 w 1214923"/>
              <a:gd name="connsiteY198" fmla="*/ 1568958 h 1684262"/>
              <a:gd name="connsiteX199" fmla="*/ 836146 w 1214923"/>
              <a:gd name="connsiteY199" fmla="*/ 1564291 h 1684262"/>
              <a:gd name="connsiteX200" fmla="*/ 955179 w 1214923"/>
              <a:gd name="connsiteY200" fmla="*/ 1500720 h 1684262"/>
              <a:gd name="connsiteX201" fmla="*/ 1066493 w 1214923"/>
              <a:gd name="connsiteY201" fmla="*/ 1492065 h 1684262"/>
              <a:gd name="connsiteX202" fmla="*/ 857863 w 1214923"/>
              <a:gd name="connsiteY202" fmla="*/ 1591247 h 1684262"/>
              <a:gd name="connsiteX203" fmla="*/ 857863 w 1214923"/>
              <a:gd name="connsiteY203" fmla="*/ 1591056 h 1684262"/>
              <a:gd name="connsiteX204" fmla="*/ 1054979 w 1214923"/>
              <a:gd name="connsiteY204" fmla="*/ 1445037 h 1684262"/>
              <a:gd name="connsiteX205" fmla="*/ 916632 w 1214923"/>
              <a:gd name="connsiteY205" fmla="*/ 1468184 h 1684262"/>
              <a:gd name="connsiteX206" fmla="*/ 1028170 w 1214923"/>
              <a:gd name="connsiteY206" fmla="*/ 1445228 h 1684262"/>
              <a:gd name="connsiteX207" fmla="*/ 1054979 w 1214923"/>
              <a:gd name="connsiteY207" fmla="*/ 1445037 h 1684262"/>
              <a:gd name="connsiteX208" fmla="*/ 862816 w 1214923"/>
              <a:gd name="connsiteY208" fmla="*/ 1410462 h 1684262"/>
              <a:gd name="connsiteX209" fmla="*/ 647551 w 1214923"/>
              <a:gd name="connsiteY209" fmla="*/ 1448562 h 1684262"/>
              <a:gd name="connsiteX210" fmla="*/ 862816 w 1214923"/>
              <a:gd name="connsiteY210" fmla="*/ 1410653 h 1684262"/>
              <a:gd name="connsiteX211" fmla="*/ 862816 w 1214923"/>
              <a:gd name="connsiteY211" fmla="*/ 1410462 h 1684262"/>
              <a:gd name="connsiteX212" fmla="*/ 689842 w 1214923"/>
              <a:gd name="connsiteY212" fmla="*/ 1391412 h 1684262"/>
              <a:gd name="connsiteX213" fmla="*/ 924347 w 1214923"/>
              <a:gd name="connsiteY213" fmla="*/ 1306830 h 1684262"/>
              <a:gd name="connsiteX214" fmla="*/ 689842 w 1214923"/>
              <a:gd name="connsiteY214" fmla="*/ 1391412 h 1684262"/>
              <a:gd name="connsiteX215" fmla="*/ 1162663 w 1214923"/>
              <a:gd name="connsiteY215" fmla="*/ 1057085 h 1684262"/>
              <a:gd name="connsiteX216" fmla="*/ 1148756 w 1214923"/>
              <a:gd name="connsiteY216" fmla="*/ 1134428 h 1684262"/>
              <a:gd name="connsiteX217" fmla="*/ 1066841 w 1214923"/>
              <a:gd name="connsiteY217" fmla="*/ 1139762 h 1684262"/>
              <a:gd name="connsiteX218" fmla="*/ 1035790 w 1214923"/>
              <a:gd name="connsiteY218" fmla="*/ 1087755 h 1684262"/>
              <a:gd name="connsiteX219" fmla="*/ 1162663 w 1214923"/>
              <a:gd name="connsiteY219" fmla="*/ 1057085 h 1684262"/>
              <a:gd name="connsiteX220" fmla="*/ 987913 w 1214923"/>
              <a:gd name="connsiteY220" fmla="*/ 1181170 h 1684262"/>
              <a:gd name="connsiteX221" fmla="*/ 958923 w 1214923"/>
              <a:gd name="connsiteY221" fmla="*/ 1264444 h 1684262"/>
              <a:gd name="connsiteX222" fmla="*/ 905107 w 1214923"/>
              <a:gd name="connsiteY222" fmla="*/ 1118330 h 1684262"/>
              <a:gd name="connsiteX223" fmla="*/ 987913 w 1214923"/>
              <a:gd name="connsiteY223"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31180 w 1214923"/>
              <a:gd name="connsiteY190" fmla="*/ 1664779 h 1684262"/>
              <a:gd name="connsiteX191" fmla="*/ 713750 w 1214923"/>
              <a:gd name="connsiteY191" fmla="*/ 1666780 h 1684262"/>
              <a:gd name="connsiteX192" fmla="*/ 704225 w 1214923"/>
              <a:gd name="connsiteY192" fmla="*/ 1665256 h 1684262"/>
              <a:gd name="connsiteX193" fmla="*/ 705558 w 1214923"/>
              <a:gd name="connsiteY193" fmla="*/ 1667733 h 1684262"/>
              <a:gd name="connsiteX194" fmla="*/ 790045 w 1214923"/>
              <a:gd name="connsiteY194" fmla="*/ 1610106 h 1684262"/>
              <a:gd name="connsiteX195" fmla="*/ 752231 w 1214923"/>
              <a:gd name="connsiteY195" fmla="*/ 1664970 h 1684262"/>
              <a:gd name="connsiteX196" fmla="*/ 857863 w 1214923"/>
              <a:gd name="connsiteY196" fmla="*/ 1591056 h 1684262"/>
              <a:gd name="connsiteX197" fmla="*/ 838813 w 1214923"/>
              <a:gd name="connsiteY197" fmla="*/ 1568958 h 1684262"/>
              <a:gd name="connsiteX198" fmla="*/ 836146 w 1214923"/>
              <a:gd name="connsiteY198" fmla="*/ 1564291 h 1684262"/>
              <a:gd name="connsiteX199" fmla="*/ 955179 w 1214923"/>
              <a:gd name="connsiteY199" fmla="*/ 1500720 h 1684262"/>
              <a:gd name="connsiteX200" fmla="*/ 1066493 w 1214923"/>
              <a:gd name="connsiteY200" fmla="*/ 1492065 h 1684262"/>
              <a:gd name="connsiteX201" fmla="*/ 857863 w 1214923"/>
              <a:gd name="connsiteY201" fmla="*/ 1591247 h 1684262"/>
              <a:gd name="connsiteX202" fmla="*/ 857863 w 1214923"/>
              <a:gd name="connsiteY202" fmla="*/ 1591056 h 1684262"/>
              <a:gd name="connsiteX203" fmla="*/ 1054979 w 1214923"/>
              <a:gd name="connsiteY203" fmla="*/ 1445037 h 1684262"/>
              <a:gd name="connsiteX204" fmla="*/ 916632 w 1214923"/>
              <a:gd name="connsiteY204" fmla="*/ 1468184 h 1684262"/>
              <a:gd name="connsiteX205" fmla="*/ 1028170 w 1214923"/>
              <a:gd name="connsiteY205" fmla="*/ 1445228 h 1684262"/>
              <a:gd name="connsiteX206" fmla="*/ 1054979 w 1214923"/>
              <a:gd name="connsiteY206" fmla="*/ 1445037 h 1684262"/>
              <a:gd name="connsiteX207" fmla="*/ 862816 w 1214923"/>
              <a:gd name="connsiteY207" fmla="*/ 1410462 h 1684262"/>
              <a:gd name="connsiteX208" fmla="*/ 647551 w 1214923"/>
              <a:gd name="connsiteY208" fmla="*/ 1448562 h 1684262"/>
              <a:gd name="connsiteX209" fmla="*/ 862816 w 1214923"/>
              <a:gd name="connsiteY209" fmla="*/ 1410653 h 1684262"/>
              <a:gd name="connsiteX210" fmla="*/ 862816 w 1214923"/>
              <a:gd name="connsiteY210" fmla="*/ 1410462 h 1684262"/>
              <a:gd name="connsiteX211" fmla="*/ 689842 w 1214923"/>
              <a:gd name="connsiteY211" fmla="*/ 1391412 h 1684262"/>
              <a:gd name="connsiteX212" fmla="*/ 924347 w 1214923"/>
              <a:gd name="connsiteY212" fmla="*/ 1306830 h 1684262"/>
              <a:gd name="connsiteX213" fmla="*/ 689842 w 1214923"/>
              <a:gd name="connsiteY213" fmla="*/ 1391412 h 1684262"/>
              <a:gd name="connsiteX214" fmla="*/ 1162663 w 1214923"/>
              <a:gd name="connsiteY214" fmla="*/ 1057085 h 1684262"/>
              <a:gd name="connsiteX215" fmla="*/ 1148756 w 1214923"/>
              <a:gd name="connsiteY215" fmla="*/ 1134428 h 1684262"/>
              <a:gd name="connsiteX216" fmla="*/ 1066841 w 1214923"/>
              <a:gd name="connsiteY216" fmla="*/ 1139762 h 1684262"/>
              <a:gd name="connsiteX217" fmla="*/ 1035790 w 1214923"/>
              <a:gd name="connsiteY217" fmla="*/ 1087755 h 1684262"/>
              <a:gd name="connsiteX218" fmla="*/ 1162663 w 1214923"/>
              <a:gd name="connsiteY218" fmla="*/ 1057085 h 1684262"/>
              <a:gd name="connsiteX219" fmla="*/ 987913 w 1214923"/>
              <a:gd name="connsiteY219" fmla="*/ 1181170 h 1684262"/>
              <a:gd name="connsiteX220" fmla="*/ 958923 w 1214923"/>
              <a:gd name="connsiteY220" fmla="*/ 1264444 h 1684262"/>
              <a:gd name="connsiteX221" fmla="*/ 905107 w 1214923"/>
              <a:gd name="connsiteY221" fmla="*/ 1118330 h 1684262"/>
              <a:gd name="connsiteX222" fmla="*/ 987913 w 1214923"/>
              <a:gd name="connsiteY222"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13750 w 1214923"/>
              <a:gd name="connsiteY190" fmla="*/ 1666780 h 1684262"/>
              <a:gd name="connsiteX191" fmla="*/ 704225 w 1214923"/>
              <a:gd name="connsiteY191" fmla="*/ 1665256 h 1684262"/>
              <a:gd name="connsiteX192" fmla="*/ 705558 w 1214923"/>
              <a:gd name="connsiteY192" fmla="*/ 1667733 h 1684262"/>
              <a:gd name="connsiteX193" fmla="*/ 790045 w 1214923"/>
              <a:gd name="connsiteY193" fmla="*/ 1610106 h 1684262"/>
              <a:gd name="connsiteX194" fmla="*/ 752231 w 1214923"/>
              <a:gd name="connsiteY194" fmla="*/ 1664970 h 1684262"/>
              <a:gd name="connsiteX195" fmla="*/ 857863 w 1214923"/>
              <a:gd name="connsiteY195" fmla="*/ 1591056 h 1684262"/>
              <a:gd name="connsiteX196" fmla="*/ 838813 w 1214923"/>
              <a:gd name="connsiteY196" fmla="*/ 1568958 h 1684262"/>
              <a:gd name="connsiteX197" fmla="*/ 836146 w 1214923"/>
              <a:gd name="connsiteY197" fmla="*/ 1564291 h 1684262"/>
              <a:gd name="connsiteX198" fmla="*/ 955179 w 1214923"/>
              <a:gd name="connsiteY198" fmla="*/ 1500720 h 1684262"/>
              <a:gd name="connsiteX199" fmla="*/ 1066493 w 1214923"/>
              <a:gd name="connsiteY199" fmla="*/ 1492065 h 1684262"/>
              <a:gd name="connsiteX200" fmla="*/ 857863 w 1214923"/>
              <a:gd name="connsiteY200" fmla="*/ 1591247 h 1684262"/>
              <a:gd name="connsiteX201" fmla="*/ 857863 w 1214923"/>
              <a:gd name="connsiteY201" fmla="*/ 1591056 h 1684262"/>
              <a:gd name="connsiteX202" fmla="*/ 1054979 w 1214923"/>
              <a:gd name="connsiteY202" fmla="*/ 1445037 h 1684262"/>
              <a:gd name="connsiteX203" fmla="*/ 916632 w 1214923"/>
              <a:gd name="connsiteY203" fmla="*/ 1468184 h 1684262"/>
              <a:gd name="connsiteX204" fmla="*/ 1028170 w 1214923"/>
              <a:gd name="connsiteY204" fmla="*/ 1445228 h 1684262"/>
              <a:gd name="connsiteX205" fmla="*/ 1054979 w 1214923"/>
              <a:gd name="connsiteY205" fmla="*/ 1445037 h 1684262"/>
              <a:gd name="connsiteX206" fmla="*/ 862816 w 1214923"/>
              <a:gd name="connsiteY206" fmla="*/ 1410462 h 1684262"/>
              <a:gd name="connsiteX207" fmla="*/ 647551 w 1214923"/>
              <a:gd name="connsiteY207" fmla="*/ 1448562 h 1684262"/>
              <a:gd name="connsiteX208" fmla="*/ 862816 w 1214923"/>
              <a:gd name="connsiteY208" fmla="*/ 1410653 h 1684262"/>
              <a:gd name="connsiteX209" fmla="*/ 862816 w 1214923"/>
              <a:gd name="connsiteY209" fmla="*/ 1410462 h 1684262"/>
              <a:gd name="connsiteX210" fmla="*/ 689842 w 1214923"/>
              <a:gd name="connsiteY210" fmla="*/ 1391412 h 1684262"/>
              <a:gd name="connsiteX211" fmla="*/ 924347 w 1214923"/>
              <a:gd name="connsiteY211" fmla="*/ 1306830 h 1684262"/>
              <a:gd name="connsiteX212" fmla="*/ 689842 w 1214923"/>
              <a:gd name="connsiteY212" fmla="*/ 1391412 h 1684262"/>
              <a:gd name="connsiteX213" fmla="*/ 1162663 w 1214923"/>
              <a:gd name="connsiteY213" fmla="*/ 1057085 h 1684262"/>
              <a:gd name="connsiteX214" fmla="*/ 1148756 w 1214923"/>
              <a:gd name="connsiteY214" fmla="*/ 1134428 h 1684262"/>
              <a:gd name="connsiteX215" fmla="*/ 1066841 w 1214923"/>
              <a:gd name="connsiteY215" fmla="*/ 1139762 h 1684262"/>
              <a:gd name="connsiteX216" fmla="*/ 1035790 w 1214923"/>
              <a:gd name="connsiteY216" fmla="*/ 1087755 h 1684262"/>
              <a:gd name="connsiteX217" fmla="*/ 1162663 w 1214923"/>
              <a:gd name="connsiteY217" fmla="*/ 1057085 h 1684262"/>
              <a:gd name="connsiteX218" fmla="*/ 987913 w 1214923"/>
              <a:gd name="connsiteY218" fmla="*/ 1181170 h 1684262"/>
              <a:gd name="connsiteX219" fmla="*/ 958923 w 1214923"/>
              <a:gd name="connsiteY219" fmla="*/ 1264444 h 1684262"/>
              <a:gd name="connsiteX220" fmla="*/ 905107 w 1214923"/>
              <a:gd name="connsiteY220" fmla="*/ 1118330 h 1684262"/>
              <a:gd name="connsiteX221" fmla="*/ 987913 w 1214923"/>
              <a:gd name="connsiteY221"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52231 w 1214923"/>
              <a:gd name="connsiteY188" fmla="*/ 1664970 h 1684262"/>
              <a:gd name="connsiteX189" fmla="*/ 739658 w 1214923"/>
              <a:gd name="connsiteY189" fmla="*/ 1664779 h 1684262"/>
              <a:gd name="connsiteX190" fmla="*/ 704225 w 1214923"/>
              <a:gd name="connsiteY190" fmla="*/ 1665256 h 1684262"/>
              <a:gd name="connsiteX191" fmla="*/ 705558 w 1214923"/>
              <a:gd name="connsiteY191" fmla="*/ 1667733 h 1684262"/>
              <a:gd name="connsiteX192" fmla="*/ 790045 w 1214923"/>
              <a:gd name="connsiteY192" fmla="*/ 1610106 h 1684262"/>
              <a:gd name="connsiteX193" fmla="*/ 752231 w 1214923"/>
              <a:gd name="connsiteY193" fmla="*/ 1664970 h 1684262"/>
              <a:gd name="connsiteX194" fmla="*/ 857863 w 1214923"/>
              <a:gd name="connsiteY194" fmla="*/ 1591056 h 1684262"/>
              <a:gd name="connsiteX195" fmla="*/ 838813 w 1214923"/>
              <a:gd name="connsiteY195" fmla="*/ 1568958 h 1684262"/>
              <a:gd name="connsiteX196" fmla="*/ 836146 w 1214923"/>
              <a:gd name="connsiteY196" fmla="*/ 1564291 h 1684262"/>
              <a:gd name="connsiteX197" fmla="*/ 955179 w 1214923"/>
              <a:gd name="connsiteY197" fmla="*/ 1500720 h 1684262"/>
              <a:gd name="connsiteX198" fmla="*/ 1066493 w 1214923"/>
              <a:gd name="connsiteY198" fmla="*/ 1492065 h 1684262"/>
              <a:gd name="connsiteX199" fmla="*/ 857863 w 1214923"/>
              <a:gd name="connsiteY199" fmla="*/ 1591247 h 1684262"/>
              <a:gd name="connsiteX200" fmla="*/ 857863 w 1214923"/>
              <a:gd name="connsiteY200" fmla="*/ 1591056 h 1684262"/>
              <a:gd name="connsiteX201" fmla="*/ 1054979 w 1214923"/>
              <a:gd name="connsiteY201" fmla="*/ 1445037 h 1684262"/>
              <a:gd name="connsiteX202" fmla="*/ 916632 w 1214923"/>
              <a:gd name="connsiteY202" fmla="*/ 1468184 h 1684262"/>
              <a:gd name="connsiteX203" fmla="*/ 1028170 w 1214923"/>
              <a:gd name="connsiteY203" fmla="*/ 1445228 h 1684262"/>
              <a:gd name="connsiteX204" fmla="*/ 1054979 w 1214923"/>
              <a:gd name="connsiteY204" fmla="*/ 1445037 h 1684262"/>
              <a:gd name="connsiteX205" fmla="*/ 862816 w 1214923"/>
              <a:gd name="connsiteY205" fmla="*/ 1410462 h 1684262"/>
              <a:gd name="connsiteX206" fmla="*/ 647551 w 1214923"/>
              <a:gd name="connsiteY206" fmla="*/ 1448562 h 1684262"/>
              <a:gd name="connsiteX207" fmla="*/ 862816 w 1214923"/>
              <a:gd name="connsiteY207" fmla="*/ 1410653 h 1684262"/>
              <a:gd name="connsiteX208" fmla="*/ 862816 w 1214923"/>
              <a:gd name="connsiteY208" fmla="*/ 1410462 h 1684262"/>
              <a:gd name="connsiteX209" fmla="*/ 689842 w 1214923"/>
              <a:gd name="connsiteY209" fmla="*/ 1391412 h 1684262"/>
              <a:gd name="connsiteX210" fmla="*/ 924347 w 1214923"/>
              <a:gd name="connsiteY210" fmla="*/ 1306830 h 1684262"/>
              <a:gd name="connsiteX211" fmla="*/ 689842 w 1214923"/>
              <a:gd name="connsiteY211" fmla="*/ 1391412 h 1684262"/>
              <a:gd name="connsiteX212" fmla="*/ 1162663 w 1214923"/>
              <a:gd name="connsiteY212" fmla="*/ 1057085 h 1684262"/>
              <a:gd name="connsiteX213" fmla="*/ 1148756 w 1214923"/>
              <a:gd name="connsiteY213" fmla="*/ 1134428 h 1684262"/>
              <a:gd name="connsiteX214" fmla="*/ 1066841 w 1214923"/>
              <a:gd name="connsiteY214" fmla="*/ 1139762 h 1684262"/>
              <a:gd name="connsiteX215" fmla="*/ 1035790 w 1214923"/>
              <a:gd name="connsiteY215" fmla="*/ 1087755 h 1684262"/>
              <a:gd name="connsiteX216" fmla="*/ 1162663 w 1214923"/>
              <a:gd name="connsiteY216" fmla="*/ 1057085 h 1684262"/>
              <a:gd name="connsiteX217" fmla="*/ 987913 w 1214923"/>
              <a:gd name="connsiteY217" fmla="*/ 1181170 h 1684262"/>
              <a:gd name="connsiteX218" fmla="*/ 958923 w 1214923"/>
              <a:gd name="connsiteY218" fmla="*/ 1264444 h 1684262"/>
              <a:gd name="connsiteX219" fmla="*/ 905107 w 1214923"/>
              <a:gd name="connsiteY219" fmla="*/ 1118330 h 1684262"/>
              <a:gd name="connsiteX220" fmla="*/ 987913 w 1214923"/>
              <a:gd name="connsiteY220"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90045 w 1214923"/>
              <a:gd name="connsiteY188" fmla="*/ 1610106 h 1684262"/>
              <a:gd name="connsiteX189" fmla="*/ 739658 w 1214923"/>
              <a:gd name="connsiteY189" fmla="*/ 1664779 h 1684262"/>
              <a:gd name="connsiteX190" fmla="*/ 704225 w 1214923"/>
              <a:gd name="connsiteY190" fmla="*/ 1665256 h 1684262"/>
              <a:gd name="connsiteX191" fmla="*/ 705558 w 1214923"/>
              <a:gd name="connsiteY191" fmla="*/ 1667733 h 1684262"/>
              <a:gd name="connsiteX192" fmla="*/ 790045 w 1214923"/>
              <a:gd name="connsiteY192" fmla="*/ 1610106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790045 w 1214923"/>
              <a:gd name="connsiteY188" fmla="*/ 1610106 h 1684262"/>
              <a:gd name="connsiteX189" fmla="*/ 812771 w 1214923"/>
              <a:gd name="connsiteY189" fmla="*/ 1652594 h 1684262"/>
              <a:gd name="connsiteX190" fmla="*/ 704225 w 1214923"/>
              <a:gd name="connsiteY190" fmla="*/ 1665256 h 1684262"/>
              <a:gd name="connsiteX191" fmla="*/ 705558 w 1214923"/>
              <a:gd name="connsiteY191" fmla="*/ 1667733 h 1684262"/>
              <a:gd name="connsiteX192" fmla="*/ 790045 w 1214923"/>
              <a:gd name="connsiteY192" fmla="*/ 1610106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705558 w 1214923"/>
              <a:gd name="connsiteY191" fmla="*/ 1667733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39848 w 1214923"/>
              <a:gd name="connsiteY185" fmla="*/ 1525715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36108 w 1214923"/>
              <a:gd name="connsiteY175" fmla="*/ 1644968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36108 w 1214923"/>
              <a:gd name="connsiteY181" fmla="*/ 1644968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52034 w 1214923"/>
              <a:gd name="connsiteY185" fmla="*/ 1535463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36108 w 1214923"/>
              <a:gd name="connsiteY180" fmla="*/ 1645158 h 1684262"/>
              <a:gd name="connsiteX181" fmla="*/ 597035 w 1214923"/>
              <a:gd name="connsiteY181" fmla="*/ 1664464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52034 w 1214923"/>
              <a:gd name="connsiteY185" fmla="*/ 1535463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98008 w 1214923"/>
              <a:gd name="connsiteY176" fmla="*/ 1625918 h 1684262"/>
              <a:gd name="connsiteX177" fmla="*/ 471148 w 1214923"/>
              <a:gd name="connsiteY177" fmla="*/ 1618202 h 1684262"/>
              <a:gd name="connsiteX178" fmla="*/ 471148 w 1214923"/>
              <a:gd name="connsiteY178" fmla="*/ 1664399 h 1684262"/>
              <a:gd name="connsiteX179" fmla="*/ 401901 w 1214923"/>
              <a:gd name="connsiteY179" fmla="*/ 1579817 h 1684262"/>
              <a:gd name="connsiteX180" fmla="*/ 582412 w 1214923"/>
              <a:gd name="connsiteY180" fmla="*/ 1645158 h 1684262"/>
              <a:gd name="connsiteX181" fmla="*/ 597035 w 1214923"/>
              <a:gd name="connsiteY181" fmla="*/ 1664464 h 1684262"/>
              <a:gd name="connsiteX182" fmla="*/ 616785 w 1214923"/>
              <a:gd name="connsiteY182" fmla="*/ 1564196 h 1684262"/>
              <a:gd name="connsiteX183" fmla="*/ 555349 w 1214923"/>
              <a:gd name="connsiteY183" fmla="*/ 1541145 h 1684262"/>
              <a:gd name="connsiteX184" fmla="*/ 638597 w 1214923"/>
              <a:gd name="connsiteY184" fmla="*/ 1493520 h 1684262"/>
              <a:gd name="connsiteX185" fmla="*/ 752034 w 1214923"/>
              <a:gd name="connsiteY185" fmla="*/ 1535463 h 1684262"/>
              <a:gd name="connsiteX186" fmla="*/ 616785 w 1214923"/>
              <a:gd name="connsiteY186" fmla="*/ 1564386 h 1684262"/>
              <a:gd name="connsiteX187" fmla="*/ 616785 w 1214923"/>
              <a:gd name="connsiteY187" fmla="*/ 1564196 h 1684262"/>
              <a:gd name="connsiteX188" fmla="*/ 811979 w 1214923"/>
              <a:gd name="connsiteY188" fmla="*/ 1595484 h 1684262"/>
              <a:gd name="connsiteX189" fmla="*/ 812771 w 1214923"/>
              <a:gd name="connsiteY189" fmla="*/ 1652594 h 1684262"/>
              <a:gd name="connsiteX190" fmla="*/ 704225 w 1214923"/>
              <a:gd name="connsiteY190" fmla="*/ 1665256 h 1684262"/>
              <a:gd name="connsiteX191" fmla="*/ 651942 w 1214923"/>
              <a:gd name="connsiteY191" fmla="*/ 1653111 h 1684262"/>
              <a:gd name="connsiteX192" fmla="*/ 811979 w 1214923"/>
              <a:gd name="connsiteY192" fmla="*/ 1595484 h 1684262"/>
              <a:gd name="connsiteX193" fmla="*/ 857863 w 1214923"/>
              <a:gd name="connsiteY193" fmla="*/ 1591056 h 1684262"/>
              <a:gd name="connsiteX194" fmla="*/ 838813 w 1214923"/>
              <a:gd name="connsiteY194" fmla="*/ 1568958 h 1684262"/>
              <a:gd name="connsiteX195" fmla="*/ 836146 w 1214923"/>
              <a:gd name="connsiteY195" fmla="*/ 1564291 h 1684262"/>
              <a:gd name="connsiteX196" fmla="*/ 955179 w 1214923"/>
              <a:gd name="connsiteY196" fmla="*/ 1500720 h 1684262"/>
              <a:gd name="connsiteX197" fmla="*/ 1066493 w 1214923"/>
              <a:gd name="connsiteY197" fmla="*/ 1492065 h 1684262"/>
              <a:gd name="connsiteX198" fmla="*/ 857863 w 1214923"/>
              <a:gd name="connsiteY198" fmla="*/ 1591247 h 1684262"/>
              <a:gd name="connsiteX199" fmla="*/ 857863 w 1214923"/>
              <a:gd name="connsiteY199" fmla="*/ 1591056 h 1684262"/>
              <a:gd name="connsiteX200" fmla="*/ 1054979 w 1214923"/>
              <a:gd name="connsiteY200" fmla="*/ 1445037 h 1684262"/>
              <a:gd name="connsiteX201" fmla="*/ 916632 w 1214923"/>
              <a:gd name="connsiteY201" fmla="*/ 1468184 h 1684262"/>
              <a:gd name="connsiteX202" fmla="*/ 1028170 w 1214923"/>
              <a:gd name="connsiteY202" fmla="*/ 1445228 h 1684262"/>
              <a:gd name="connsiteX203" fmla="*/ 1054979 w 1214923"/>
              <a:gd name="connsiteY203" fmla="*/ 1445037 h 1684262"/>
              <a:gd name="connsiteX204" fmla="*/ 862816 w 1214923"/>
              <a:gd name="connsiteY204" fmla="*/ 1410462 h 1684262"/>
              <a:gd name="connsiteX205" fmla="*/ 647551 w 1214923"/>
              <a:gd name="connsiteY205" fmla="*/ 1448562 h 1684262"/>
              <a:gd name="connsiteX206" fmla="*/ 862816 w 1214923"/>
              <a:gd name="connsiteY206" fmla="*/ 1410653 h 1684262"/>
              <a:gd name="connsiteX207" fmla="*/ 862816 w 1214923"/>
              <a:gd name="connsiteY207" fmla="*/ 1410462 h 1684262"/>
              <a:gd name="connsiteX208" fmla="*/ 689842 w 1214923"/>
              <a:gd name="connsiteY208" fmla="*/ 1391412 h 1684262"/>
              <a:gd name="connsiteX209" fmla="*/ 924347 w 1214923"/>
              <a:gd name="connsiteY209" fmla="*/ 1306830 h 1684262"/>
              <a:gd name="connsiteX210" fmla="*/ 689842 w 1214923"/>
              <a:gd name="connsiteY210" fmla="*/ 1391412 h 1684262"/>
              <a:gd name="connsiteX211" fmla="*/ 1162663 w 1214923"/>
              <a:gd name="connsiteY211" fmla="*/ 1057085 h 1684262"/>
              <a:gd name="connsiteX212" fmla="*/ 1148756 w 1214923"/>
              <a:gd name="connsiteY212" fmla="*/ 1134428 h 1684262"/>
              <a:gd name="connsiteX213" fmla="*/ 1066841 w 1214923"/>
              <a:gd name="connsiteY213" fmla="*/ 1139762 h 1684262"/>
              <a:gd name="connsiteX214" fmla="*/ 1035790 w 1214923"/>
              <a:gd name="connsiteY214" fmla="*/ 1087755 h 1684262"/>
              <a:gd name="connsiteX215" fmla="*/ 1162663 w 1214923"/>
              <a:gd name="connsiteY215" fmla="*/ 1057085 h 1684262"/>
              <a:gd name="connsiteX216" fmla="*/ 987913 w 1214923"/>
              <a:gd name="connsiteY216" fmla="*/ 1181170 h 1684262"/>
              <a:gd name="connsiteX217" fmla="*/ 958923 w 1214923"/>
              <a:gd name="connsiteY217" fmla="*/ 1264444 h 1684262"/>
              <a:gd name="connsiteX218" fmla="*/ 905107 w 1214923"/>
              <a:gd name="connsiteY218" fmla="*/ 1118330 h 1684262"/>
              <a:gd name="connsiteX219" fmla="*/ 987913 w 1214923"/>
              <a:gd name="connsiteY219"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71148 w 1214923"/>
              <a:gd name="connsiteY176" fmla="*/ 1618202 h 1684262"/>
              <a:gd name="connsiteX177" fmla="*/ 471148 w 1214923"/>
              <a:gd name="connsiteY177" fmla="*/ 1664399 h 1684262"/>
              <a:gd name="connsiteX178" fmla="*/ 401901 w 1214923"/>
              <a:gd name="connsiteY178" fmla="*/ 1579817 h 1684262"/>
              <a:gd name="connsiteX179" fmla="*/ 582412 w 1214923"/>
              <a:gd name="connsiteY179" fmla="*/ 1645158 h 1684262"/>
              <a:gd name="connsiteX180" fmla="*/ 597035 w 1214923"/>
              <a:gd name="connsiteY180" fmla="*/ 1664464 h 1684262"/>
              <a:gd name="connsiteX181" fmla="*/ 616785 w 1214923"/>
              <a:gd name="connsiteY181" fmla="*/ 1564196 h 1684262"/>
              <a:gd name="connsiteX182" fmla="*/ 555349 w 1214923"/>
              <a:gd name="connsiteY182" fmla="*/ 1541145 h 1684262"/>
              <a:gd name="connsiteX183" fmla="*/ 638597 w 1214923"/>
              <a:gd name="connsiteY183" fmla="*/ 1493520 h 1684262"/>
              <a:gd name="connsiteX184" fmla="*/ 752034 w 1214923"/>
              <a:gd name="connsiteY184" fmla="*/ 1535463 h 1684262"/>
              <a:gd name="connsiteX185" fmla="*/ 616785 w 1214923"/>
              <a:gd name="connsiteY185" fmla="*/ 1564386 h 1684262"/>
              <a:gd name="connsiteX186" fmla="*/ 616785 w 1214923"/>
              <a:gd name="connsiteY186" fmla="*/ 1564196 h 1684262"/>
              <a:gd name="connsiteX187" fmla="*/ 811979 w 1214923"/>
              <a:gd name="connsiteY187" fmla="*/ 1595484 h 1684262"/>
              <a:gd name="connsiteX188" fmla="*/ 812771 w 1214923"/>
              <a:gd name="connsiteY188" fmla="*/ 1652594 h 1684262"/>
              <a:gd name="connsiteX189" fmla="*/ 704225 w 1214923"/>
              <a:gd name="connsiteY189" fmla="*/ 1665256 h 1684262"/>
              <a:gd name="connsiteX190" fmla="*/ 651942 w 1214923"/>
              <a:gd name="connsiteY190" fmla="*/ 1653111 h 1684262"/>
              <a:gd name="connsiteX191" fmla="*/ 811979 w 1214923"/>
              <a:gd name="connsiteY191" fmla="*/ 1595484 h 1684262"/>
              <a:gd name="connsiteX192" fmla="*/ 857863 w 1214923"/>
              <a:gd name="connsiteY192" fmla="*/ 1591056 h 1684262"/>
              <a:gd name="connsiteX193" fmla="*/ 838813 w 1214923"/>
              <a:gd name="connsiteY193" fmla="*/ 1568958 h 1684262"/>
              <a:gd name="connsiteX194" fmla="*/ 836146 w 1214923"/>
              <a:gd name="connsiteY194" fmla="*/ 1564291 h 1684262"/>
              <a:gd name="connsiteX195" fmla="*/ 955179 w 1214923"/>
              <a:gd name="connsiteY195" fmla="*/ 1500720 h 1684262"/>
              <a:gd name="connsiteX196" fmla="*/ 1066493 w 1214923"/>
              <a:gd name="connsiteY196" fmla="*/ 1492065 h 1684262"/>
              <a:gd name="connsiteX197" fmla="*/ 857863 w 1214923"/>
              <a:gd name="connsiteY197" fmla="*/ 1591247 h 1684262"/>
              <a:gd name="connsiteX198" fmla="*/ 857863 w 1214923"/>
              <a:gd name="connsiteY198" fmla="*/ 1591056 h 1684262"/>
              <a:gd name="connsiteX199" fmla="*/ 1054979 w 1214923"/>
              <a:gd name="connsiteY199" fmla="*/ 1445037 h 1684262"/>
              <a:gd name="connsiteX200" fmla="*/ 916632 w 1214923"/>
              <a:gd name="connsiteY200" fmla="*/ 1468184 h 1684262"/>
              <a:gd name="connsiteX201" fmla="*/ 1028170 w 1214923"/>
              <a:gd name="connsiteY201" fmla="*/ 1445228 h 1684262"/>
              <a:gd name="connsiteX202" fmla="*/ 1054979 w 1214923"/>
              <a:gd name="connsiteY202" fmla="*/ 1445037 h 1684262"/>
              <a:gd name="connsiteX203" fmla="*/ 862816 w 1214923"/>
              <a:gd name="connsiteY203" fmla="*/ 1410462 h 1684262"/>
              <a:gd name="connsiteX204" fmla="*/ 647551 w 1214923"/>
              <a:gd name="connsiteY204" fmla="*/ 1448562 h 1684262"/>
              <a:gd name="connsiteX205" fmla="*/ 862816 w 1214923"/>
              <a:gd name="connsiteY205" fmla="*/ 1410653 h 1684262"/>
              <a:gd name="connsiteX206" fmla="*/ 862816 w 1214923"/>
              <a:gd name="connsiteY206" fmla="*/ 1410462 h 1684262"/>
              <a:gd name="connsiteX207" fmla="*/ 689842 w 1214923"/>
              <a:gd name="connsiteY207" fmla="*/ 1391412 h 1684262"/>
              <a:gd name="connsiteX208" fmla="*/ 924347 w 1214923"/>
              <a:gd name="connsiteY208" fmla="*/ 1306830 h 1684262"/>
              <a:gd name="connsiteX209" fmla="*/ 689842 w 1214923"/>
              <a:gd name="connsiteY209" fmla="*/ 1391412 h 1684262"/>
              <a:gd name="connsiteX210" fmla="*/ 1162663 w 1214923"/>
              <a:gd name="connsiteY210" fmla="*/ 1057085 h 1684262"/>
              <a:gd name="connsiteX211" fmla="*/ 1148756 w 1214923"/>
              <a:gd name="connsiteY211" fmla="*/ 1134428 h 1684262"/>
              <a:gd name="connsiteX212" fmla="*/ 1066841 w 1214923"/>
              <a:gd name="connsiteY212" fmla="*/ 1139762 h 1684262"/>
              <a:gd name="connsiteX213" fmla="*/ 1035790 w 1214923"/>
              <a:gd name="connsiteY213" fmla="*/ 1087755 h 1684262"/>
              <a:gd name="connsiteX214" fmla="*/ 1162663 w 1214923"/>
              <a:gd name="connsiteY214" fmla="*/ 1057085 h 1684262"/>
              <a:gd name="connsiteX215" fmla="*/ 987913 w 1214923"/>
              <a:gd name="connsiteY215" fmla="*/ 1181170 h 1684262"/>
              <a:gd name="connsiteX216" fmla="*/ 958923 w 1214923"/>
              <a:gd name="connsiteY216" fmla="*/ 1264444 h 1684262"/>
              <a:gd name="connsiteX217" fmla="*/ 905107 w 1214923"/>
              <a:gd name="connsiteY217" fmla="*/ 1118330 h 1684262"/>
              <a:gd name="connsiteX218" fmla="*/ 987913 w 1214923"/>
              <a:gd name="connsiteY218" fmla="*/ 1181170 h 1684262"/>
              <a:gd name="connsiteX0" fmla="*/ 1193429 w 1214923"/>
              <a:gd name="connsiteY0" fmla="*/ 899446 h 1684262"/>
              <a:gd name="connsiteX1" fmla="*/ 1157319 w 1214923"/>
              <a:gd name="connsiteY1" fmla="*/ 831924 h 1684262"/>
              <a:gd name="connsiteX2" fmla="*/ 1019985 w 1214923"/>
              <a:gd name="connsiteY2" fmla="*/ 885740 h 1684262"/>
              <a:gd name="connsiteX3" fmla="*/ 963019 w 1214923"/>
              <a:gd name="connsiteY3" fmla="*/ 860965 h 1684262"/>
              <a:gd name="connsiteX4" fmla="*/ 1035980 w 1214923"/>
              <a:gd name="connsiteY4" fmla="*/ 795623 h 1684262"/>
              <a:gd name="connsiteX5" fmla="*/ 893772 w 1214923"/>
              <a:gd name="connsiteY5" fmla="*/ 930212 h 1684262"/>
              <a:gd name="connsiteX6" fmla="*/ 951398 w 1214923"/>
              <a:gd name="connsiteY6" fmla="*/ 937927 h 1684262"/>
              <a:gd name="connsiteX7" fmla="*/ 862911 w 1214923"/>
              <a:gd name="connsiteY7" fmla="*/ 964787 h 1684262"/>
              <a:gd name="connsiteX8" fmla="*/ 813000 w 1214923"/>
              <a:gd name="connsiteY8" fmla="*/ 991648 h 1684262"/>
              <a:gd name="connsiteX9" fmla="*/ 905202 w 1214923"/>
              <a:gd name="connsiteY9" fmla="*/ 872585 h 1684262"/>
              <a:gd name="connsiteX10" fmla="*/ 1062841 w 1214923"/>
              <a:gd name="connsiteY10" fmla="*/ 784098 h 1684262"/>
              <a:gd name="connsiteX11" fmla="*/ 1113873 w 1214923"/>
              <a:gd name="connsiteY11" fmla="*/ 670346 h 1684262"/>
              <a:gd name="connsiteX12" fmla="*/ 1028265 w 1214923"/>
              <a:gd name="connsiteY12" fmla="*/ 722567 h 1684262"/>
              <a:gd name="connsiteX13" fmla="*/ 1003881 w 1214923"/>
              <a:gd name="connsiteY13" fmla="*/ 692468 h 1684262"/>
              <a:gd name="connsiteX14" fmla="*/ 1005881 w 1214923"/>
              <a:gd name="connsiteY14" fmla="*/ 661511 h 1684262"/>
              <a:gd name="connsiteX15" fmla="*/ 1065794 w 1214923"/>
              <a:gd name="connsiteY15" fmla="*/ 651415 h 1684262"/>
              <a:gd name="connsiteX16" fmla="*/ 1087938 w 1214923"/>
              <a:gd name="connsiteY16" fmla="*/ 638205 h 1684262"/>
              <a:gd name="connsiteX17" fmla="*/ 739848 w 1214923"/>
              <a:gd name="connsiteY17" fmla="*/ 595694 h 1684262"/>
              <a:gd name="connsiteX18" fmla="*/ 716893 w 1214923"/>
              <a:gd name="connsiteY18" fmla="*/ 318992 h 1684262"/>
              <a:gd name="connsiteX19" fmla="*/ 920537 w 1214923"/>
              <a:gd name="connsiteY19" fmla="*/ 246031 h 1684262"/>
              <a:gd name="connsiteX20" fmla="*/ 682412 w 1214923"/>
              <a:gd name="connsiteY20" fmla="*/ 238316 h 1684262"/>
              <a:gd name="connsiteX21" fmla="*/ 928538 w 1214923"/>
              <a:gd name="connsiteY21" fmla="*/ 226790 h 1684262"/>
              <a:gd name="connsiteX22" fmla="*/ 720893 w 1214923"/>
              <a:gd name="connsiteY22" fmla="*/ 196025 h 1684262"/>
              <a:gd name="connsiteX23" fmla="*/ 736229 w 1214923"/>
              <a:gd name="connsiteY23" fmla="*/ 49911 h 1684262"/>
              <a:gd name="connsiteX24" fmla="*/ 663267 w 1214923"/>
              <a:gd name="connsiteY24" fmla="*/ 0 h 1684262"/>
              <a:gd name="connsiteX25" fmla="*/ 625167 w 1214923"/>
              <a:gd name="connsiteY25" fmla="*/ 103727 h 1684262"/>
              <a:gd name="connsiteX26" fmla="*/ 625167 w 1214923"/>
              <a:gd name="connsiteY26" fmla="*/ 288322 h 1684262"/>
              <a:gd name="connsiteX27" fmla="*/ 336845 w 1214923"/>
              <a:gd name="connsiteY27" fmla="*/ 261366 h 1684262"/>
              <a:gd name="connsiteX28" fmla="*/ 367611 w 1214923"/>
              <a:gd name="connsiteY28" fmla="*/ 307467 h 1684262"/>
              <a:gd name="connsiteX29" fmla="*/ 579066 w 1214923"/>
              <a:gd name="connsiteY29" fmla="*/ 615029 h 1684262"/>
              <a:gd name="connsiteX30" fmla="*/ 263884 w 1214923"/>
              <a:gd name="connsiteY30" fmla="*/ 496585 h 1684262"/>
              <a:gd name="connsiteX31" fmla="*/ 233118 w 1214923"/>
              <a:gd name="connsiteY31" fmla="*/ 714947 h 1684262"/>
              <a:gd name="connsiteX32" fmla="*/ 532965 w 1214923"/>
              <a:gd name="connsiteY32" fmla="*/ 807149 h 1684262"/>
              <a:gd name="connsiteX33" fmla="*/ 502390 w 1214923"/>
              <a:gd name="connsiteY33" fmla="*/ 816184 h 1684262"/>
              <a:gd name="connsiteX34" fmla="*/ 464290 w 1214923"/>
              <a:gd name="connsiteY34" fmla="*/ 772763 h 1684262"/>
              <a:gd name="connsiteX35" fmla="*/ 375231 w 1214923"/>
              <a:gd name="connsiteY35" fmla="*/ 788670 h 1684262"/>
              <a:gd name="connsiteX36" fmla="*/ 418189 w 1214923"/>
              <a:gd name="connsiteY36" fmla="*/ 826770 h 1684262"/>
              <a:gd name="connsiteX37" fmla="*/ 333607 w 1214923"/>
              <a:gd name="connsiteY37" fmla="*/ 826770 h 1684262"/>
              <a:gd name="connsiteX38" fmla="*/ 276457 w 1214923"/>
              <a:gd name="connsiteY38" fmla="*/ 857536 h 1684262"/>
              <a:gd name="connsiteX39" fmla="*/ 288458 w 1214923"/>
              <a:gd name="connsiteY39" fmla="*/ 766001 h 1684262"/>
              <a:gd name="connsiteX40" fmla="*/ 138059 w 1214923"/>
              <a:gd name="connsiteY40" fmla="*/ 911352 h 1684262"/>
              <a:gd name="connsiteX41" fmla="*/ 237976 w 1214923"/>
              <a:gd name="connsiteY41" fmla="*/ 961358 h 1684262"/>
              <a:gd name="connsiteX42" fmla="*/ 75102 w 1214923"/>
              <a:gd name="connsiteY42" fmla="*/ 1025783 h 1684262"/>
              <a:gd name="connsiteX43" fmla="*/ 80432 w 1214923"/>
              <a:gd name="connsiteY43" fmla="*/ 915162 h 1684262"/>
              <a:gd name="connsiteX44" fmla="*/ 91958 w 1214923"/>
              <a:gd name="connsiteY44" fmla="*/ 1107377 h 1684262"/>
              <a:gd name="connsiteX45" fmla="*/ 214925 w 1214923"/>
              <a:gd name="connsiteY45" fmla="*/ 1157383 h 1684262"/>
              <a:gd name="connsiteX46" fmla="*/ 322463 w 1214923"/>
              <a:gd name="connsiteY46" fmla="*/ 1228161 h 1684262"/>
              <a:gd name="connsiteX47" fmla="*/ 235145 w 1214923"/>
              <a:gd name="connsiteY47" fmla="*/ 1221759 h 1684262"/>
              <a:gd name="connsiteX48" fmla="*/ 267875 w 1214923"/>
              <a:gd name="connsiteY48" fmla="*/ 1263023 h 1684262"/>
              <a:gd name="connsiteX49" fmla="*/ 395615 w 1214923"/>
              <a:gd name="connsiteY49" fmla="*/ 1319117 h 1684262"/>
              <a:gd name="connsiteX50" fmla="*/ 322827 w 1214923"/>
              <a:gd name="connsiteY50" fmla="*/ 1338837 h 1684262"/>
              <a:gd name="connsiteX51" fmla="*/ 247492 w 1214923"/>
              <a:gd name="connsiteY51" fmla="*/ 1296725 h 1684262"/>
              <a:gd name="connsiteX52" fmla="*/ 229880 w 1214923"/>
              <a:gd name="connsiteY52" fmla="*/ 1312259 h 1684262"/>
              <a:gd name="connsiteX53" fmla="*/ 146155 w 1214923"/>
              <a:gd name="connsiteY53" fmla="*/ 1230344 h 1684262"/>
              <a:gd name="connsiteX54" fmla="*/ 115389 w 1214923"/>
              <a:gd name="connsiteY54" fmla="*/ 1430369 h 1684262"/>
              <a:gd name="connsiteX55" fmla="*/ 349799 w 1214923"/>
              <a:gd name="connsiteY55" fmla="*/ 1480280 h 1684262"/>
              <a:gd name="connsiteX56" fmla="*/ 299507 w 1214923"/>
              <a:gd name="connsiteY56" fmla="*/ 1464659 h 1684262"/>
              <a:gd name="connsiteX57" fmla="*/ 318374 w 1214923"/>
              <a:gd name="connsiteY57" fmla="*/ 1496562 h 1684262"/>
              <a:gd name="connsiteX58" fmla="*/ 388280 w 1214923"/>
              <a:gd name="connsiteY58" fmla="*/ 1545717 h 1684262"/>
              <a:gd name="connsiteX59" fmla="*/ 348847 w 1214923"/>
              <a:gd name="connsiteY59" fmla="*/ 1542479 h 1684262"/>
              <a:gd name="connsiteX60" fmla="*/ 255883 w 1214923"/>
              <a:gd name="connsiteY60" fmla="*/ 1502664 h 1684262"/>
              <a:gd name="connsiteX61" fmla="*/ 255883 w 1214923"/>
              <a:gd name="connsiteY61" fmla="*/ 1502664 h 1684262"/>
              <a:gd name="connsiteX62" fmla="*/ 239976 w 1214923"/>
              <a:gd name="connsiteY62" fmla="*/ 1484281 h 1684262"/>
              <a:gd name="connsiteX63" fmla="*/ 203495 w 1214923"/>
              <a:gd name="connsiteY63" fmla="*/ 1484281 h 1684262"/>
              <a:gd name="connsiteX64" fmla="*/ 187303 w 1214923"/>
              <a:gd name="connsiteY64" fmla="*/ 1499140 h 1684262"/>
              <a:gd name="connsiteX65" fmla="*/ 490674 w 1214923"/>
              <a:gd name="connsiteY65" fmla="*/ 1673352 h 1684262"/>
              <a:gd name="connsiteX66" fmla="*/ 757374 w 1214923"/>
              <a:gd name="connsiteY66" fmla="*/ 1682401 h 1684262"/>
              <a:gd name="connsiteX67" fmla="*/ 988070 w 1214923"/>
              <a:gd name="connsiteY67" fmla="*/ 1594485 h 1684262"/>
              <a:gd name="connsiteX68" fmla="*/ 1152566 w 1214923"/>
              <a:gd name="connsiteY68" fmla="*/ 1394460 h 1684262"/>
              <a:gd name="connsiteX69" fmla="*/ 918822 w 1214923"/>
              <a:gd name="connsiteY69" fmla="*/ 1363507 h 1684262"/>
              <a:gd name="connsiteX70" fmla="*/ 802904 w 1214923"/>
              <a:gd name="connsiteY70" fmla="*/ 1350454 h 1684262"/>
              <a:gd name="connsiteX71" fmla="*/ 841956 w 1214923"/>
              <a:gd name="connsiteY71" fmla="*/ 1326547 h 1684262"/>
              <a:gd name="connsiteX72" fmla="*/ 1018286 w 1214923"/>
              <a:gd name="connsiteY72" fmla="*/ 1315425 h 1684262"/>
              <a:gd name="connsiteX73" fmla="*/ 980354 w 1214923"/>
              <a:gd name="connsiteY73" fmla="*/ 1268921 h 1684262"/>
              <a:gd name="connsiteX74" fmla="*/ 1091488 w 1214923"/>
              <a:gd name="connsiteY74" fmla="*/ 1221043 h 1684262"/>
              <a:gd name="connsiteX75" fmla="*/ 896580 w 1214923"/>
              <a:gd name="connsiteY75" fmla="*/ 1032638 h 1684262"/>
              <a:gd name="connsiteX76" fmla="*/ 1193429 w 1214923"/>
              <a:gd name="connsiteY76" fmla="*/ 899446 h 1684262"/>
              <a:gd name="connsiteX77" fmla="*/ 759089 w 1214923"/>
              <a:gd name="connsiteY77" fmla="*/ 61246 h 1684262"/>
              <a:gd name="connsiteX78" fmla="*/ 720989 w 1214923"/>
              <a:gd name="connsiteY78" fmla="*/ 145828 h 1684262"/>
              <a:gd name="connsiteX79" fmla="*/ 759089 w 1214923"/>
              <a:gd name="connsiteY79" fmla="*/ 61436 h 1684262"/>
              <a:gd name="connsiteX80" fmla="*/ 759089 w 1214923"/>
              <a:gd name="connsiteY80" fmla="*/ 61246 h 1684262"/>
              <a:gd name="connsiteX81" fmla="*/ 363611 w 1214923"/>
              <a:gd name="connsiteY81" fmla="*/ 545783 h 1684262"/>
              <a:gd name="connsiteX82" fmla="*/ 348275 w 1214923"/>
              <a:gd name="connsiteY82" fmla="*/ 553498 h 1684262"/>
              <a:gd name="connsiteX83" fmla="*/ 363611 w 1214923"/>
              <a:gd name="connsiteY83" fmla="*/ 545783 h 1684262"/>
              <a:gd name="connsiteX84" fmla="*/ 232451 w 1214923"/>
              <a:gd name="connsiteY84" fmla="*/ 523113 h 1684262"/>
              <a:gd name="connsiteX85" fmla="*/ 254694 w 1214923"/>
              <a:gd name="connsiteY85" fmla="*/ 664096 h 1684262"/>
              <a:gd name="connsiteX86" fmla="*/ 232451 w 1214923"/>
              <a:gd name="connsiteY86" fmla="*/ 523113 h 1684262"/>
              <a:gd name="connsiteX87" fmla="*/ 340084 w 1214923"/>
              <a:gd name="connsiteY87" fmla="*/ 692277 h 1684262"/>
              <a:gd name="connsiteX88" fmla="*/ 470767 w 1214923"/>
              <a:gd name="connsiteY88" fmla="*/ 684562 h 1684262"/>
              <a:gd name="connsiteX89" fmla="*/ 340084 w 1214923"/>
              <a:gd name="connsiteY89" fmla="*/ 691896 h 1684262"/>
              <a:gd name="connsiteX90" fmla="*/ 340084 w 1214923"/>
              <a:gd name="connsiteY90" fmla="*/ 692277 h 1684262"/>
              <a:gd name="connsiteX91" fmla="*/ 382375 w 1214923"/>
              <a:gd name="connsiteY91" fmla="*/ 615410 h 1684262"/>
              <a:gd name="connsiteX92" fmla="*/ 516868 w 1214923"/>
              <a:gd name="connsiteY92" fmla="*/ 688372 h 1684262"/>
              <a:gd name="connsiteX93" fmla="*/ 382661 w 1214923"/>
              <a:gd name="connsiteY93" fmla="*/ 615029 h 1684262"/>
              <a:gd name="connsiteX94" fmla="*/ 382375 w 1214923"/>
              <a:gd name="connsiteY94" fmla="*/ 615410 h 1684262"/>
              <a:gd name="connsiteX95" fmla="*/ 201400 w 1214923"/>
              <a:gd name="connsiteY95" fmla="*/ 907542 h 1684262"/>
              <a:gd name="connsiteX96" fmla="*/ 163300 w 1214923"/>
              <a:gd name="connsiteY96" fmla="*/ 838295 h 1684262"/>
              <a:gd name="connsiteX97" fmla="*/ 201686 w 1214923"/>
              <a:gd name="connsiteY97" fmla="*/ 907161 h 1684262"/>
              <a:gd name="connsiteX98" fmla="*/ 201400 w 1214923"/>
              <a:gd name="connsiteY98" fmla="*/ 907542 h 1684262"/>
              <a:gd name="connsiteX99" fmla="*/ 97811 w 1214923"/>
              <a:gd name="connsiteY99" fmla="*/ 1285557 h 1684262"/>
              <a:gd name="connsiteX100" fmla="*/ 123279 w 1214923"/>
              <a:gd name="connsiteY100" fmla="*/ 1264178 h 1684262"/>
              <a:gd name="connsiteX101" fmla="*/ 231975 w 1214923"/>
              <a:gd name="connsiteY101" fmla="*/ 1341501 h 1684262"/>
              <a:gd name="connsiteX102" fmla="*/ 97811 w 1214923"/>
              <a:gd name="connsiteY102" fmla="*/ 1285557 h 1684262"/>
              <a:gd name="connsiteX103" fmla="*/ 232928 w 1214923"/>
              <a:gd name="connsiteY103" fmla="*/ 1376077 h 1684262"/>
              <a:gd name="connsiteX104" fmla="*/ 279029 w 1214923"/>
              <a:gd name="connsiteY104" fmla="*/ 1379887 h 1684262"/>
              <a:gd name="connsiteX105" fmla="*/ 232451 w 1214923"/>
              <a:gd name="connsiteY105" fmla="*/ 1376077 h 1684262"/>
              <a:gd name="connsiteX106" fmla="*/ 232928 w 1214923"/>
              <a:gd name="connsiteY106" fmla="*/ 1376077 h 1684262"/>
              <a:gd name="connsiteX107" fmla="*/ 856244 w 1214923"/>
              <a:gd name="connsiteY107" fmla="*/ 715613 h 1684262"/>
              <a:gd name="connsiteX108" fmla="*/ 817635 w 1214923"/>
              <a:gd name="connsiteY108" fmla="*/ 708913 h 1684262"/>
              <a:gd name="connsiteX109" fmla="*/ 721084 w 1214923"/>
              <a:gd name="connsiteY109" fmla="*/ 657225 h 1684262"/>
              <a:gd name="connsiteX110" fmla="*/ 855767 w 1214923"/>
              <a:gd name="connsiteY110" fmla="*/ 715613 h 1684262"/>
              <a:gd name="connsiteX111" fmla="*/ 856244 w 1214923"/>
              <a:gd name="connsiteY111" fmla="*/ 715613 h 1684262"/>
              <a:gd name="connsiteX112" fmla="*/ 663458 w 1214923"/>
              <a:gd name="connsiteY112" fmla="*/ 722662 h 1684262"/>
              <a:gd name="connsiteX113" fmla="*/ 644408 w 1214923"/>
              <a:gd name="connsiteY113" fmla="*/ 807149 h 1684262"/>
              <a:gd name="connsiteX114" fmla="*/ 662981 w 1214923"/>
              <a:gd name="connsiteY114" fmla="*/ 723138 h 1684262"/>
              <a:gd name="connsiteX115" fmla="*/ 663458 w 1214923"/>
              <a:gd name="connsiteY115" fmla="*/ 722662 h 1684262"/>
              <a:gd name="connsiteX116" fmla="*/ 628882 w 1214923"/>
              <a:gd name="connsiteY116" fmla="*/ 753332 h 1684262"/>
              <a:gd name="connsiteX117" fmla="*/ 655742 w 1214923"/>
              <a:gd name="connsiteY117" fmla="*/ 726472 h 1684262"/>
              <a:gd name="connsiteX118" fmla="*/ 628406 w 1214923"/>
              <a:gd name="connsiteY118" fmla="*/ 753332 h 1684262"/>
              <a:gd name="connsiteX119" fmla="*/ 628882 w 1214923"/>
              <a:gd name="connsiteY119" fmla="*/ 753332 h 1684262"/>
              <a:gd name="connsiteX120" fmla="*/ 771090 w 1214923"/>
              <a:gd name="connsiteY120" fmla="*/ 757237 h 1684262"/>
              <a:gd name="connsiteX121" fmla="*/ 690318 w 1214923"/>
              <a:gd name="connsiteY121" fmla="*/ 822579 h 1684262"/>
              <a:gd name="connsiteX122" fmla="*/ 770614 w 1214923"/>
              <a:gd name="connsiteY122" fmla="*/ 757237 h 1684262"/>
              <a:gd name="connsiteX123" fmla="*/ 771090 w 1214923"/>
              <a:gd name="connsiteY123" fmla="*/ 757237 h 1684262"/>
              <a:gd name="connsiteX124" fmla="*/ 759565 w 1214923"/>
              <a:gd name="connsiteY124" fmla="*/ 538162 h 1684262"/>
              <a:gd name="connsiteX125" fmla="*/ 851767 w 1214923"/>
              <a:gd name="connsiteY125" fmla="*/ 480536 h 1684262"/>
              <a:gd name="connsiteX126" fmla="*/ 759089 w 1214923"/>
              <a:gd name="connsiteY126" fmla="*/ 538067 h 1684262"/>
              <a:gd name="connsiteX127" fmla="*/ 759565 w 1214923"/>
              <a:gd name="connsiteY127" fmla="*/ 538162 h 1684262"/>
              <a:gd name="connsiteX128" fmla="*/ 868213 w 1214923"/>
              <a:gd name="connsiteY128" fmla="*/ 356761 h 1684262"/>
              <a:gd name="connsiteX129" fmla="*/ 812619 w 1214923"/>
              <a:gd name="connsiteY129" fmla="*/ 442055 h 1684262"/>
              <a:gd name="connsiteX130" fmla="*/ 868213 w 1214923"/>
              <a:gd name="connsiteY130" fmla="*/ 356761 h 1684262"/>
              <a:gd name="connsiteX131" fmla="*/ 681841 w 1214923"/>
              <a:gd name="connsiteY131" fmla="*/ 323088 h 1684262"/>
              <a:gd name="connsiteX132" fmla="*/ 758803 w 1214923"/>
              <a:gd name="connsiteY132" fmla="*/ 430816 h 1684262"/>
              <a:gd name="connsiteX133" fmla="*/ 643455 w 1214923"/>
              <a:gd name="connsiteY133" fmla="*/ 396145 h 1684262"/>
              <a:gd name="connsiteX134" fmla="*/ 639550 w 1214923"/>
              <a:gd name="connsiteY134" fmla="*/ 438436 h 1684262"/>
              <a:gd name="connsiteX135" fmla="*/ 682127 w 1214923"/>
              <a:gd name="connsiteY135" fmla="*/ 323088 h 1684262"/>
              <a:gd name="connsiteX136" fmla="*/ 681841 w 1214923"/>
              <a:gd name="connsiteY136" fmla="*/ 323088 h 1684262"/>
              <a:gd name="connsiteX137" fmla="*/ 395477 w 1214923"/>
              <a:gd name="connsiteY137" fmla="*/ 216638 h 1684262"/>
              <a:gd name="connsiteX138" fmla="*/ 432956 w 1214923"/>
              <a:gd name="connsiteY138" fmla="*/ 194566 h 1684262"/>
              <a:gd name="connsiteX139" fmla="*/ 564476 w 1214923"/>
              <a:gd name="connsiteY139" fmla="*/ 247666 h 1684262"/>
              <a:gd name="connsiteX140" fmla="*/ 558873 w 1214923"/>
              <a:gd name="connsiteY140" fmla="*/ 299942 h 1684262"/>
              <a:gd name="connsiteX141" fmla="*/ 395477 w 1214923"/>
              <a:gd name="connsiteY141" fmla="*/ 216638 h 1684262"/>
              <a:gd name="connsiteX142" fmla="*/ 470767 w 1214923"/>
              <a:gd name="connsiteY142" fmla="*/ 361188 h 1684262"/>
              <a:gd name="connsiteX143" fmla="*/ 566874 w 1214923"/>
              <a:gd name="connsiteY143" fmla="*/ 503396 h 1684262"/>
              <a:gd name="connsiteX144" fmla="*/ 470767 w 1214923"/>
              <a:gd name="connsiteY144" fmla="*/ 361188 h 1684262"/>
              <a:gd name="connsiteX145" fmla="*/ 632216 w 1214923"/>
              <a:gd name="connsiteY145" fmla="*/ 475419 h 1684262"/>
              <a:gd name="connsiteX146" fmla="*/ 759089 w 1214923"/>
              <a:gd name="connsiteY146" fmla="*/ 438055 h 1684262"/>
              <a:gd name="connsiteX147" fmla="*/ 640217 w 1214923"/>
              <a:gd name="connsiteY147" fmla="*/ 641593 h 1684262"/>
              <a:gd name="connsiteX148" fmla="*/ 622468 w 1214923"/>
              <a:gd name="connsiteY148" fmla="*/ 453581 h 1684262"/>
              <a:gd name="connsiteX149" fmla="*/ 632216 w 1214923"/>
              <a:gd name="connsiteY149" fmla="*/ 475419 h 1684262"/>
              <a:gd name="connsiteX150" fmla="*/ 686032 w 1214923"/>
              <a:gd name="connsiteY150" fmla="*/ 837819 h 1684262"/>
              <a:gd name="connsiteX151" fmla="*/ 628310 w 1214923"/>
              <a:gd name="connsiteY151" fmla="*/ 930116 h 1684262"/>
              <a:gd name="connsiteX152" fmla="*/ 686032 w 1214923"/>
              <a:gd name="connsiteY152" fmla="*/ 837914 h 1684262"/>
              <a:gd name="connsiteX153" fmla="*/ 686032 w 1214923"/>
              <a:gd name="connsiteY153" fmla="*/ 837819 h 1684262"/>
              <a:gd name="connsiteX154" fmla="*/ 743658 w 1214923"/>
              <a:gd name="connsiteY154" fmla="*/ 1291400 h 1684262"/>
              <a:gd name="connsiteX155" fmla="*/ 547634 w 1214923"/>
              <a:gd name="connsiteY155" fmla="*/ 1206818 h 1684262"/>
              <a:gd name="connsiteX156" fmla="*/ 573446 w 1214923"/>
              <a:gd name="connsiteY156" fmla="*/ 1222439 h 1684262"/>
              <a:gd name="connsiteX157" fmla="*/ 603450 w 1214923"/>
              <a:gd name="connsiteY157" fmla="*/ 1227487 h 1684262"/>
              <a:gd name="connsiteX158" fmla="*/ 743658 w 1214923"/>
              <a:gd name="connsiteY158" fmla="*/ 1291495 h 1684262"/>
              <a:gd name="connsiteX159" fmla="*/ 743658 w 1214923"/>
              <a:gd name="connsiteY159" fmla="*/ 1291400 h 1684262"/>
              <a:gd name="connsiteX160" fmla="*/ 556465 w 1214923"/>
              <a:gd name="connsiteY160" fmla="*/ 950327 h 1684262"/>
              <a:gd name="connsiteX161" fmla="*/ 689842 w 1214923"/>
              <a:gd name="connsiteY161" fmla="*/ 1122236 h 1684262"/>
              <a:gd name="connsiteX162" fmla="*/ 568651 w 1214923"/>
              <a:gd name="connsiteY162" fmla="*/ 984541 h 1684262"/>
              <a:gd name="connsiteX163" fmla="*/ 556465 w 1214923"/>
              <a:gd name="connsiteY163" fmla="*/ 950327 h 1684262"/>
              <a:gd name="connsiteX164" fmla="*/ 351609 w 1214923"/>
              <a:gd name="connsiteY164" fmla="*/ 1045464 h 1684262"/>
              <a:gd name="connsiteX165" fmla="*/ 382375 w 1214923"/>
              <a:gd name="connsiteY165" fmla="*/ 887825 h 1684262"/>
              <a:gd name="connsiteX166" fmla="*/ 351609 w 1214923"/>
              <a:gd name="connsiteY166" fmla="*/ 1045559 h 1684262"/>
              <a:gd name="connsiteX167" fmla="*/ 351609 w 1214923"/>
              <a:gd name="connsiteY167" fmla="*/ 1045464 h 1684262"/>
              <a:gd name="connsiteX168" fmla="*/ 420761 w 1214923"/>
              <a:gd name="connsiteY168" fmla="*/ 1054969 h 1684262"/>
              <a:gd name="connsiteX169" fmla="*/ 605260 w 1214923"/>
              <a:gd name="connsiteY169" fmla="*/ 1180338 h 1684262"/>
              <a:gd name="connsiteX170" fmla="*/ 420761 w 1214923"/>
              <a:gd name="connsiteY170" fmla="*/ 1054969 h 1684262"/>
              <a:gd name="connsiteX171" fmla="*/ 366944 w 1214923"/>
              <a:gd name="connsiteY171" fmla="*/ 1414272 h 1684262"/>
              <a:gd name="connsiteX172" fmla="*/ 597640 w 1214923"/>
              <a:gd name="connsiteY172" fmla="*/ 1460468 h 1684262"/>
              <a:gd name="connsiteX173" fmla="*/ 366944 w 1214923"/>
              <a:gd name="connsiteY173" fmla="*/ 1414463 h 1684262"/>
              <a:gd name="connsiteX174" fmla="*/ 366944 w 1214923"/>
              <a:gd name="connsiteY174" fmla="*/ 1414272 h 1684262"/>
              <a:gd name="connsiteX175" fmla="*/ 597035 w 1214923"/>
              <a:gd name="connsiteY175" fmla="*/ 1664464 h 1684262"/>
              <a:gd name="connsiteX176" fmla="*/ 471148 w 1214923"/>
              <a:gd name="connsiteY176" fmla="*/ 1664399 h 1684262"/>
              <a:gd name="connsiteX177" fmla="*/ 401901 w 1214923"/>
              <a:gd name="connsiteY177" fmla="*/ 1579817 h 1684262"/>
              <a:gd name="connsiteX178" fmla="*/ 582412 w 1214923"/>
              <a:gd name="connsiteY178" fmla="*/ 1645158 h 1684262"/>
              <a:gd name="connsiteX179" fmla="*/ 597035 w 1214923"/>
              <a:gd name="connsiteY179" fmla="*/ 1664464 h 1684262"/>
              <a:gd name="connsiteX180" fmla="*/ 616785 w 1214923"/>
              <a:gd name="connsiteY180" fmla="*/ 1564196 h 1684262"/>
              <a:gd name="connsiteX181" fmla="*/ 555349 w 1214923"/>
              <a:gd name="connsiteY181" fmla="*/ 1541145 h 1684262"/>
              <a:gd name="connsiteX182" fmla="*/ 638597 w 1214923"/>
              <a:gd name="connsiteY182" fmla="*/ 1493520 h 1684262"/>
              <a:gd name="connsiteX183" fmla="*/ 752034 w 1214923"/>
              <a:gd name="connsiteY183" fmla="*/ 1535463 h 1684262"/>
              <a:gd name="connsiteX184" fmla="*/ 616785 w 1214923"/>
              <a:gd name="connsiteY184" fmla="*/ 1564386 h 1684262"/>
              <a:gd name="connsiteX185" fmla="*/ 616785 w 1214923"/>
              <a:gd name="connsiteY185" fmla="*/ 1564196 h 1684262"/>
              <a:gd name="connsiteX186" fmla="*/ 811979 w 1214923"/>
              <a:gd name="connsiteY186" fmla="*/ 1595484 h 1684262"/>
              <a:gd name="connsiteX187" fmla="*/ 812771 w 1214923"/>
              <a:gd name="connsiteY187" fmla="*/ 1652594 h 1684262"/>
              <a:gd name="connsiteX188" fmla="*/ 704225 w 1214923"/>
              <a:gd name="connsiteY188" fmla="*/ 1665256 h 1684262"/>
              <a:gd name="connsiteX189" fmla="*/ 651942 w 1214923"/>
              <a:gd name="connsiteY189" fmla="*/ 1653111 h 1684262"/>
              <a:gd name="connsiteX190" fmla="*/ 811979 w 1214923"/>
              <a:gd name="connsiteY190" fmla="*/ 1595484 h 1684262"/>
              <a:gd name="connsiteX191" fmla="*/ 857863 w 1214923"/>
              <a:gd name="connsiteY191" fmla="*/ 1591056 h 1684262"/>
              <a:gd name="connsiteX192" fmla="*/ 838813 w 1214923"/>
              <a:gd name="connsiteY192" fmla="*/ 1568958 h 1684262"/>
              <a:gd name="connsiteX193" fmla="*/ 836146 w 1214923"/>
              <a:gd name="connsiteY193" fmla="*/ 1564291 h 1684262"/>
              <a:gd name="connsiteX194" fmla="*/ 955179 w 1214923"/>
              <a:gd name="connsiteY194" fmla="*/ 1500720 h 1684262"/>
              <a:gd name="connsiteX195" fmla="*/ 1066493 w 1214923"/>
              <a:gd name="connsiteY195" fmla="*/ 1492065 h 1684262"/>
              <a:gd name="connsiteX196" fmla="*/ 857863 w 1214923"/>
              <a:gd name="connsiteY196" fmla="*/ 1591247 h 1684262"/>
              <a:gd name="connsiteX197" fmla="*/ 857863 w 1214923"/>
              <a:gd name="connsiteY197" fmla="*/ 1591056 h 1684262"/>
              <a:gd name="connsiteX198" fmla="*/ 1054979 w 1214923"/>
              <a:gd name="connsiteY198" fmla="*/ 1445037 h 1684262"/>
              <a:gd name="connsiteX199" fmla="*/ 916632 w 1214923"/>
              <a:gd name="connsiteY199" fmla="*/ 1468184 h 1684262"/>
              <a:gd name="connsiteX200" fmla="*/ 1028170 w 1214923"/>
              <a:gd name="connsiteY200" fmla="*/ 1445228 h 1684262"/>
              <a:gd name="connsiteX201" fmla="*/ 1054979 w 1214923"/>
              <a:gd name="connsiteY201" fmla="*/ 1445037 h 1684262"/>
              <a:gd name="connsiteX202" fmla="*/ 862816 w 1214923"/>
              <a:gd name="connsiteY202" fmla="*/ 1410462 h 1684262"/>
              <a:gd name="connsiteX203" fmla="*/ 647551 w 1214923"/>
              <a:gd name="connsiteY203" fmla="*/ 1448562 h 1684262"/>
              <a:gd name="connsiteX204" fmla="*/ 862816 w 1214923"/>
              <a:gd name="connsiteY204" fmla="*/ 1410653 h 1684262"/>
              <a:gd name="connsiteX205" fmla="*/ 862816 w 1214923"/>
              <a:gd name="connsiteY205" fmla="*/ 1410462 h 1684262"/>
              <a:gd name="connsiteX206" fmla="*/ 689842 w 1214923"/>
              <a:gd name="connsiteY206" fmla="*/ 1391412 h 1684262"/>
              <a:gd name="connsiteX207" fmla="*/ 924347 w 1214923"/>
              <a:gd name="connsiteY207" fmla="*/ 1306830 h 1684262"/>
              <a:gd name="connsiteX208" fmla="*/ 689842 w 1214923"/>
              <a:gd name="connsiteY208" fmla="*/ 1391412 h 1684262"/>
              <a:gd name="connsiteX209" fmla="*/ 1162663 w 1214923"/>
              <a:gd name="connsiteY209" fmla="*/ 1057085 h 1684262"/>
              <a:gd name="connsiteX210" fmla="*/ 1148756 w 1214923"/>
              <a:gd name="connsiteY210" fmla="*/ 1134428 h 1684262"/>
              <a:gd name="connsiteX211" fmla="*/ 1066841 w 1214923"/>
              <a:gd name="connsiteY211" fmla="*/ 1139762 h 1684262"/>
              <a:gd name="connsiteX212" fmla="*/ 1035790 w 1214923"/>
              <a:gd name="connsiteY212" fmla="*/ 1087755 h 1684262"/>
              <a:gd name="connsiteX213" fmla="*/ 1162663 w 1214923"/>
              <a:gd name="connsiteY213" fmla="*/ 1057085 h 1684262"/>
              <a:gd name="connsiteX214" fmla="*/ 987913 w 1214923"/>
              <a:gd name="connsiteY214" fmla="*/ 1181170 h 1684262"/>
              <a:gd name="connsiteX215" fmla="*/ 958923 w 1214923"/>
              <a:gd name="connsiteY215" fmla="*/ 1264444 h 1684262"/>
              <a:gd name="connsiteX216" fmla="*/ 905107 w 1214923"/>
              <a:gd name="connsiteY216" fmla="*/ 1118330 h 1684262"/>
              <a:gd name="connsiteX217" fmla="*/ 987913 w 1214923"/>
              <a:gd name="connsiteY217" fmla="*/ 1181170 h 1684262"/>
              <a:gd name="connsiteX0" fmla="*/ 1193429 w 1214923"/>
              <a:gd name="connsiteY0" fmla="*/ 899446 h 1696811"/>
              <a:gd name="connsiteX1" fmla="*/ 1157319 w 1214923"/>
              <a:gd name="connsiteY1" fmla="*/ 831924 h 1696811"/>
              <a:gd name="connsiteX2" fmla="*/ 1019985 w 1214923"/>
              <a:gd name="connsiteY2" fmla="*/ 885740 h 1696811"/>
              <a:gd name="connsiteX3" fmla="*/ 963019 w 1214923"/>
              <a:gd name="connsiteY3" fmla="*/ 860965 h 1696811"/>
              <a:gd name="connsiteX4" fmla="*/ 1035980 w 1214923"/>
              <a:gd name="connsiteY4" fmla="*/ 795623 h 1696811"/>
              <a:gd name="connsiteX5" fmla="*/ 893772 w 1214923"/>
              <a:gd name="connsiteY5" fmla="*/ 930212 h 1696811"/>
              <a:gd name="connsiteX6" fmla="*/ 951398 w 1214923"/>
              <a:gd name="connsiteY6" fmla="*/ 937927 h 1696811"/>
              <a:gd name="connsiteX7" fmla="*/ 862911 w 1214923"/>
              <a:gd name="connsiteY7" fmla="*/ 964787 h 1696811"/>
              <a:gd name="connsiteX8" fmla="*/ 813000 w 1214923"/>
              <a:gd name="connsiteY8" fmla="*/ 991648 h 1696811"/>
              <a:gd name="connsiteX9" fmla="*/ 905202 w 1214923"/>
              <a:gd name="connsiteY9" fmla="*/ 872585 h 1696811"/>
              <a:gd name="connsiteX10" fmla="*/ 1062841 w 1214923"/>
              <a:gd name="connsiteY10" fmla="*/ 784098 h 1696811"/>
              <a:gd name="connsiteX11" fmla="*/ 1113873 w 1214923"/>
              <a:gd name="connsiteY11" fmla="*/ 670346 h 1696811"/>
              <a:gd name="connsiteX12" fmla="*/ 1028265 w 1214923"/>
              <a:gd name="connsiteY12" fmla="*/ 722567 h 1696811"/>
              <a:gd name="connsiteX13" fmla="*/ 1003881 w 1214923"/>
              <a:gd name="connsiteY13" fmla="*/ 692468 h 1696811"/>
              <a:gd name="connsiteX14" fmla="*/ 1005881 w 1214923"/>
              <a:gd name="connsiteY14" fmla="*/ 661511 h 1696811"/>
              <a:gd name="connsiteX15" fmla="*/ 1065794 w 1214923"/>
              <a:gd name="connsiteY15" fmla="*/ 651415 h 1696811"/>
              <a:gd name="connsiteX16" fmla="*/ 1087938 w 1214923"/>
              <a:gd name="connsiteY16" fmla="*/ 638205 h 1696811"/>
              <a:gd name="connsiteX17" fmla="*/ 739848 w 1214923"/>
              <a:gd name="connsiteY17" fmla="*/ 595694 h 1696811"/>
              <a:gd name="connsiteX18" fmla="*/ 716893 w 1214923"/>
              <a:gd name="connsiteY18" fmla="*/ 318992 h 1696811"/>
              <a:gd name="connsiteX19" fmla="*/ 920537 w 1214923"/>
              <a:gd name="connsiteY19" fmla="*/ 246031 h 1696811"/>
              <a:gd name="connsiteX20" fmla="*/ 682412 w 1214923"/>
              <a:gd name="connsiteY20" fmla="*/ 238316 h 1696811"/>
              <a:gd name="connsiteX21" fmla="*/ 928538 w 1214923"/>
              <a:gd name="connsiteY21" fmla="*/ 226790 h 1696811"/>
              <a:gd name="connsiteX22" fmla="*/ 720893 w 1214923"/>
              <a:gd name="connsiteY22" fmla="*/ 196025 h 1696811"/>
              <a:gd name="connsiteX23" fmla="*/ 736229 w 1214923"/>
              <a:gd name="connsiteY23" fmla="*/ 49911 h 1696811"/>
              <a:gd name="connsiteX24" fmla="*/ 663267 w 1214923"/>
              <a:gd name="connsiteY24" fmla="*/ 0 h 1696811"/>
              <a:gd name="connsiteX25" fmla="*/ 625167 w 1214923"/>
              <a:gd name="connsiteY25" fmla="*/ 103727 h 1696811"/>
              <a:gd name="connsiteX26" fmla="*/ 625167 w 1214923"/>
              <a:gd name="connsiteY26" fmla="*/ 288322 h 1696811"/>
              <a:gd name="connsiteX27" fmla="*/ 336845 w 1214923"/>
              <a:gd name="connsiteY27" fmla="*/ 261366 h 1696811"/>
              <a:gd name="connsiteX28" fmla="*/ 367611 w 1214923"/>
              <a:gd name="connsiteY28" fmla="*/ 307467 h 1696811"/>
              <a:gd name="connsiteX29" fmla="*/ 579066 w 1214923"/>
              <a:gd name="connsiteY29" fmla="*/ 615029 h 1696811"/>
              <a:gd name="connsiteX30" fmla="*/ 263884 w 1214923"/>
              <a:gd name="connsiteY30" fmla="*/ 496585 h 1696811"/>
              <a:gd name="connsiteX31" fmla="*/ 233118 w 1214923"/>
              <a:gd name="connsiteY31" fmla="*/ 714947 h 1696811"/>
              <a:gd name="connsiteX32" fmla="*/ 532965 w 1214923"/>
              <a:gd name="connsiteY32" fmla="*/ 807149 h 1696811"/>
              <a:gd name="connsiteX33" fmla="*/ 502390 w 1214923"/>
              <a:gd name="connsiteY33" fmla="*/ 816184 h 1696811"/>
              <a:gd name="connsiteX34" fmla="*/ 464290 w 1214923"/>
              <a:gd name="connsiteY34" fmla="*/ 772763 h 1696811"/>
              <a:gd name="connsiteX35" fmla="*/ 375231 w 1214923"/>
              <a:gd name="connsiteY35" fmla="*/ 788670 h 1696811"/>
              <a:gd name="connsiteX36" fmla="*/ 418189 w 1214923"/>
              <a:gd name="connsiteY36" fmla="*/ 826770 h 1696811"/>
              <a:gd name="connsiteX37" fmla="*/ 333607 w 1214923"/>
              <a:gd name="connsiteY37" fmla="*/ 826770 h 1696811"/>
              <a:gd name="connsiteX38" fmla="*/ 276457 w 1214923"/>
              <a:gd name="connsiteY38" fmla="*/ 857536 h 1696811"/>
              <a:gd name="connsiteX39" fmla="*/ 288458 w 1214923"/>
              <a:gd name="connsiteY39" fmla="*/ 766001 h 1696811"/>
              <a:gd name="connsiteX40" fmla="*/ 138059 w 1214923"/>
              <a:gd name="connsiteY40" fmla="*/ 911352 h 1696811"/>
              <a:gd name="connsiteX41" fmla="*/ 237976 w 1214923"/>
              <a:gd name="connsiteY41" fmla="*/ 961358 h 1696811"/>
              <a:gd name="connsiteX42" fmla="*/ 75102 w 1214923"/>
              <a:gd name="connsiteY42" fmla="*/ 1025783 h 1696811"/>
              <a:gd name="connsiteX43" fmla="*/ 80432 w 1214923"/>
              <a:gd name="connsiteY43" fmla="*/ 915162 h 1696811"/>
              <a:gd name="connsiteX44" fmla="*/ 91958 w 1214923"/>
              <a:gd name="connsiteY44" fmla="*/ 1107377 h 1696811"/>
              <a:gd name="connsiteX45" fmla="*/ 214925 w 1214923"/>
              <a:gd name="connsiteY45" fmla="*/ 1157383 h 1696811"/>
              <a:gd name="connsiteX46" fmla="*/ 322463 w 1214923"/>
              <a:gd name="connsiteY46" fmla="*/ 1228161 h 1696811"/>
              <a:gd name="connsiteX47" fmla="*/ 235145 w 1214923"/>
              <a:gd name="connsiteY47" fmla="*/ 1221759 h 1696811"/>
              <a:gd name="connsiteX48" fmla="*/ 267875 w 1214923"/>
              <a:gd name="connsiteY48" fmla="*/ 1263023 h 1696811"/>
              <a:gd name="connsiteX49" fmla="*/ 395615 w 1214923"/>
              <a:gd name="connsiteY49" fmla="*/ 1319117 h 1696811"/>
              <a:gd name="connsiteX50" fmla="*/ 322827 w 1214923"/>
              <a:gd name="connsiteY50" fmla="*/ 1338837 h 1696811"/>
              <a:gd name="connsiteX51" fmla="*/ 247492 w 1214923"/>
              <a:gd name="connsiteY51" fmla="*/ 1296725 h 1696811"/>
              <a:gd name="connsiteX52" fmla="*/ 229880 w 1214923"/>
              <a:gd name="connsiteY52" fmla="*/ 1312259 h 1696811"/>
              <a:gd name="connsiteX53" fmla="*/ 146155 w 1214923"/>
              <a:gd name="connsiteY53" fmla="*/ 1230344 h 1696811"/>
              <a:gd name="connsiteX54" fmla="*/ 115389 w 1214923"/>
              <a:gd name="connsiteY54" fmla="*/ 1430369 h 1696811"/>
              <a:gd name="connsiteX55" fmla="*/ 349799 w 1214923"/>
              <a:gd name="connsiteY55" fmla="*/ 1480280 h 1696811"/>
              <a:gd name="connsiteX56" fmla="*/ 299507 w 1214923"/>
              <a:gd name="connsiteY56" fmla="*/ 1464659 h 1696811"/>
              <a:gd name="connsiteX57" fmla="*/ 318374 w 1214923"/>
              <a:gd name="connsiteY57" fmla="*/ 1496562 h 1696811"/>
              <a:gd name="connsiteX58" fmla="*/ 388280 w 1214923"/>
              <a:gd name="connsiteY58" fmla="*/ 1545717 h 1696811"/>
              <a:gd name="connsiteX59" fmla="*/ 348847 w 1214923"/>
              <a:gd name="connsiteY59" fmla="*/ 1542479 h 1696811"/>
              <a:gd name="connsiteX60" fmla="*/ 255883 w 1214923"/>
              <a:gd name="connsiteY60" fmla="*/ 1502664 h 1696811"/>
              <a:gd name="connsiteX61" fmla="*/ 255883 w 1214923"/>
              <a:gd name="connsiteY61" fmla="*/ 1502664 h 1696811"/>
              <a:gd name="connsiteX62" fmla="*/ 239976 w 1214923"/>
              <a:gd name="connsiteY62" fmla="*/ 1484281 h 1696811"/>
              <a:gd name="connsiteX63" fmla="*/ 203495 w 1214923"/>
              <a:gd name="connsiteY63" fmla="*/ 1484281 h 1696811"/>
              <a:gd name="connsiteX64" fmla="*/ 187303 w 1214923"/>
              <a:gd name="connsiteY64" fmla="*/ 1499140 h 1696811"/>
              <a:gd name="connsiteX65" fmla="*/ 480925 w 1214923"/>
              <a:gd name="connsiteY65" fmla="*/ 1687975 h 1696811"/>
              <a:gd name="connsiteX66" fmla="*/ 757374 w 1214923"/>
              <a:gd name="connsiteY66" fmla="*/ 1682401 h 1696811"/>
              <a:gd name="connsiteX67" fmla="*/ 988070 w 1214923"/>
              <a:gd name="connsiteY67" fmla="*/ 1594485 h 1696811"/>
              <a:gd name="connsiteX68" fmla="*/ 1152566 w 1214923"/>
              <a:gd name="connsiteY68" fmla="*/ 1394460 h 1696811"/>
              <a:gd name="connsiteX69" fmla="*/ 918822 w 1214923"/>
              <a:gd name="connsiteY69" fmla="*/ 1363507 h 1696811"/>
              <a:gd name="connsiteX70" fmla="*/ 802904 w 1214923"/>
              <a:gd name="connsiteY70" fmla="*/ 1350454 h 1696811"/>
              <a:gd name="connsiteX71" fmla="*/ 841956 w 1214923"/>
              <a:gd name="connsiteY71" fmla="*/ 1326547 h 1696811"/>
              <a:gd name="connsiteX72" fmla="*/ 1018286 w 1214923"/>
              <a:gd name="connsiteY72" fmla="*/ 1315425 h 1696811"/>
              <a:gd name="connsiteX73" fmla="*/ 980354 w 1214923"/>
              <a:gd name="connsiteY73" fmla="*/ 1268921 h 1696811"/>
              <a:gd name="connsiteX74" fmla="*/ 1091488 w 1214923"/>
              <a:gd name="connsiteY74" fmla="*/ 1221043 h 1696811"/>
              <a:gd name="connsiteX75" fmla="*/ 896580 w 1214923"/>
              <a:gd name="connsiteY75" fmla="*/ 1032638 h 1696811"/>
              <a:gd name="connsiteX76" fmla="*/ 1193429 w 1214923"/>
              <a:gd name="connsiteY76" fmla="*/ 899446 h 1696811"/>
              <a:gd name="connsiteX77" fmla="*/ 759089 w 1214923"/>
              <a:gd name="connsiteY77" fmla="*/ 61246 h 1696811"/>
              <a:gd name="connsiteX78" fmla="*/ 720989 w 1214923"/>
              <a:gd name="connsiteY78" fmla="*/ 145828 h 1696811"/>
              <a:gd name="connsiteX79" fmla="*/ 759089 w 1214923"/>
              <a:gd name="connsiteY79" fmla="*/ 61436 h 1696811"/>
              <a:gd name="connsiteX80" fmla="*/ 759089 w 1214923"/>
              <a:gd name="connsiteY80" fmla="*/ 61246 h 1696811"/>
              <a:gd name="connsiteX81" fmla="*/ 363611 w 1214923"/>
              <a:gd name="connsiteY81" fmla="*/ 545783 h 1696811"/>
              <a:gd name="connsiteX82" fmla="*/ 348275 w 1214923"/>
              <a:gd name="connsiteY82" fmla="*/ 553498 h 1696811"/>
              <a:gd name="connsiteX83" fmla="*/ 363611 w 1214923"/>
              <a:gd name="connsiteY83" fmla="*/ 545783 h 1696811"/>
              <a:gd name="connsiteX84" fmla="*/ 232451 w 1214923"/>
              <a:gd name="connsiteY84" fmla="*/ 523113 h 1696811"/>
              <a:gd name="connsiteX85" fmla="*/ 254694 w 1214923"/>
              <a:gd name="connsiteY85" fmla="*/ 664096 h 1696811"/>
              <a:gd name="connsiteX86" fmla="*/ 232451 w 1214923"/>
              <a:gd name="connsiteY86" fmla="*/ 523113 h 1696811"/>
              <a:gd name="connsiteX87" fmla="*/ 340084 w 1214923"/>
              <a:gd name="connsiteY87" fmla="*/ 692277 h 1696811"/>
              <a:gd name="connsiteX88" fmla="*/ 470767 w 1214923"/>
              <a:gd name="connsiteY88" fmla="*/ 684562 h 1696811"/>
              <a:gd name="connsiteX89" fmla="*/ 340084 w 1214923"/>
              <a:gd name="connsiteY89" fmla="*/ 691896 h 1696811"/>
              <a:gd name="connsiteX90" fmla="*/ 340084 w 1214923"/>
              <a:gd name="connsiteY90" fmla="*/ 692277 h 1696811"/>
              <a:gd name="connsiteX91" fmla="*/ 382375 w 1214923"/>
              <a:gd name="connsiteY91" fmla="*/ 615410 h 1696811"/>
              <a:gd name="connsiteX92" fmla="*/ 516868 w 1214923"/>
              <a:gd name="connsiteY92" fmla="*/ 688372 h 1696811"/>
              <a:gd name="connsiteX93" fmla="*/ 382661 w 1214923"/>
              <a:gd name="connsiteY93" fmla="*/ 615029 h 1696811"/>
              <a:gd name="connsiteX94" fmla="*/ 382375 w 1214923"/>
              <a:gd name="connsiteY94" fmla="*/ 615410 h 1696811"/>
              <a:gd name="connsiteX95" fmla="*/ 201400 w 1214923"/>
              <a:gd name="connsiteY95" fmla="*/ 907542 h 1696811"/>
              <a:gd name="connsiteX96" fmla="*/ 163300 w 1214923"/>
              <a:gd name="connsiteY96" fmla="*/ 838295 h 1696811"/>
              <a:gd name="connsiteX97" fmla="*/ 201686 w 1214923"/>
              <a:gd name="connsiteY97" fmla="*/ 907161 h 1696811"/>
              <a:gd name="connsiteX98" fmla="*/ 201400 w 1214923"/>
              <a:gd name="connsiteY98" fmla="*/ 907542 h 1696811"/>
              <a:gd name="connsiteX99" fmla="*/ 97811 w 1214923"/>
              <a:gd name="connsiteY99" fmla="*/ 1285557 h 1696811"/>
              <a:gd name="connsiteX100" fmla="*/ 123279 w 1214923"/>
              <a:gd name="connsiteY100" fmla="*/ 1264178 h 1696811"/>
              <a:gd name="connsiteX101" fmla="*/ 231975 w 1214923"/>
              <a:gd name="connsiteY101" fmla="*/ 1341501 h 1696811"/>
              <a:gd name="connsiteX102" fmla="*/ 97811 w 1214923"/>
              <a:gd name="connsiteY102" fmla="*/ 1285557 h 1696811"/>
              <a:gd name="connsiteX103" fmla="*/ 232928 w 1214923"/>
              <a:gd name="connsiteY103" fmla="*/ 1376077 h 1696811"/>
              <a:gd name="connsiteX104" fmla="*/ 279029 w 1214923"/>
              <a:gd name="connsiteY104" fmla="*/ 1379887 h 1696811"/>
              <a:gd name="connsiteX105" fmla="*/ 232451 w 1214923"/>
              <a:gd name="connsiteY105" fmla="*/ 1376077 h 1696811"/>
              <a:gd name="connsiteX106" fmla="*/ 232928 w 1214923"/>
              <a:gd name="connsiteY106" fmla="*/ 1376077 h 1696811"/>
              <a:gd name="connsiteX107" fmla="*/ 856244 w 1214923"/>
              <a:gd name="connsiteY107" fmla="*/ 715613 h 1696811"/>
              <a:gd name="connsiteX108" fmla="*/ 817635 w 1214923"/>
              <a:gd name="connsiteY108" fmla="*/ 708913 h 1696811"/>
              <a:gd name="connsiteX109" fmla="*/ 721084 w 1214923"/>
              <a:gd name="connsiteY109" fmla="*/ 657225 h 1696811"/>
              <a:gd name="connsiteX110" fmla="*/ 855767 w 1214923"/>
              <a:gd name="connsiteY110" fmla="*/ 715613 h 1696811"/>
              <a:gd name="connsiteX111" fmla="*/ 856244 w 1214923"/>
              <a:gd name="connsiteY111" fmla="*/ 715613 h 1696811"/>
              <a:gd name="connsiteX112" fmla="*/ 663458 w 1214923"/>
              <a:gd name="connsiteY112" fmla="*/ 722662 h 1696811"/>
              <a:gd name="connsiteX113" fmla="*/ 644408 w 1214923"/>
              <a:gd name="connsiteY113" fmla="*/ 807149 h 1696811"/>
              <a:gd name="connsiteX114" fmla="*/ 662981 w 1214923"/>
              <a:gd name="connsiteY114" fmla="*/ 723138 h 1696811"/>
              <a:gd name="connsiteX115" fmla="*/ 663458 w 1214923"/>
              <a:gd name="connsiteY115" fmla="*/ 722662 h 1696811"/>
              <a:gd name="connsiteX116" fmla="*/ 628882 w 1214923"/>
              <a:gd name="connsiteY116" fmla="*/ 753332 h 1696811"/>
              <a:gd name="connsiteX117" fmla="*/ 655742 w 1214923"/>
              <a:gd name="connsiteY117" fmla="*/ 726472 h 1696811"/>
              <a:gd name="connsiteX118" fmla="*/ 628406 w 1214923"/>
              <a:gd name="connsiteY118" fmla="*/ 753332 h 1696811"/>
              <a:gd name="connsiteX119" fmla="*/ 628882 w 1214923"/>
              <a:gd name="connsiteY119" fmla="*/ 753332 h 1696811"/>
              <a:gd name="connsiteX120" fmla="*/ 771090 w 1214923"/>
              <a:gd name="connsiteY120" fmla="*/ 757237 h 1696811"/>
              <a:gd name="connsiteX121" fmla="*/ 690318 w 1214923"/>
              <a:gd name="connsiteY121" fmla="*/ 822579 h 1696811"/>
              <a:gd name="connsiteX122" fmla="*/ 770614 w 1214923"/>
              <a:gd name="connsiteY122" fmla="*/ 757237 h 1696811"/>
              <a:gd name="connsiteX123" fmla="*/ 771090 w 1214923"/>
              <a:gd name="connsiteY123" fmla="*/ 757237 h 1696811"/>
              <a:gd name="connsiteX124" fmla="*/ 759565 w 1214923"/>
              <a:gd name="connsiteY124" fmla="*/ 538162 h 1696811"/>
              <a:gd name="connsiteX125" fmla="*/ 851767 w 1214923"/>
              <a:gd name="connsiteY125" fmla="*/ 480536 h 1696811"/>
              <a:gd name="connsiteX126" fmla="*/ 759089 w 1214923"/>
              <a:gd name="connsiteY126" fmla="*/ 538067 h 1696811"/>
              <a:gd name="connsiteX127" fmla="*/ 759565 w 1214923"/>
              <a:gd name="connsiteY127" fmla="*/ 538162 h 1696811"/>
              <a:gd name="connsiteX128" fmla="*/ 868213 w 1214923"/>
              <a:gd name="connsiteY128" fmla="*/ 356761 h 1696811"/>
              <a:gd name="connsiteX129" fmla="*/ 812619 w 1214923"/>
              <a:gd name="connsiteY129" fmla="*/ 442055 h 1696811"/>
              <a:gd name="connsiteX130" fmla="*/ 868213 w 1214923"/>
              <a:gd name="connsiteY130" fmla="*/ 356761 h 1696811"/>
              <a:gd name="connsiteX131" fmla="*/ 681841 w 1214923"/>
              <a:gd name="connsiteY131" fmla="*/ 323088 h 1696811"/>
              <a:gd name="connsiteX132" fmla="*/ 758803 w 1214923"/>
              <a:gd name="connsiteY132" fmla="*/ 430816 h 1696811"/>
              <a:gd name="connsiteX133" fmla="*/ 643455 w 1214923"/>
              <a:gd name="connsiteY133" fmla="*/ 396145 h 1696811"/>
              <a:gd name="connsiteX134" fmla="*/ 639550 w 1214923"/>
              <a:gd name="connsiteY134" fmla="*/ 438436 h 1696811"/>
              <a:gd name="connsiteX135" fmla="*/ 682127 w 1214923"/>
              <a:gd name="connsiteY135" fmla="*/ 323088 h 1696811"/>
              <a:gd name="connsiteX136" fmla="*/ 681841 w 1214923"/>
              <a:gd name="connsiteY136" fmla="*/ 323088 h 1696811"/>
              <a:gd name="connsiteX137" fmla="*/ 395477 w 1214923"/>
              <a:gd name="connsiteY137" fmla="*/ 216638 h 1696811"/>
              <a:gd name="connsiteX138" fmla="*/ 432956 w 1214923"/>
              <a:gd name="connsiteY138" fmla="*/ 194566 h 1696811"/>
              <a:gd name="connsiteX139" fmla="*/ 564476 w 1214923"/>
              <a:gd name="connsiteY139" fmla="*/ 247666 h 1696811"/>
              <a:gd name="connsiteX140" fmla="*/ 558873 w 1214923"/>
              <a:gd name="connsiteY140" fmla="*/ 299942 h 1696811"/>
              <a:gd name="connsiteX141" fmla="*/ 395477 w 1214923"/>
              <a:gd name="connsiteY141" fmla="*/ 216638 h 1696811"/>
              <a:gd name="connsiteX142" fmla="*/ 470767 w 1214923"/>
              <a:gd name="connsiteY142" fmla="*/ 361188 h 1696811"/>
              <a:gd name="connsiteX143" fmla="*/ 566874 w 1214923"/>
              <a:gd name="connsiteY143" fmla="*/ 503396 h 1696811"/>
              <a:gd name="connsiteX144" fmla="*/ 470767 w 1214923"/>
              <a:gd name="connsiteY144" fmla="*/ 361188 h 1696811"/>
              <a:gd name="connsiteX145" fmla="*/ 632216 w 1214923"/>
              <a:gd name="connsiteY145" fmla="*/ 475419 h 1696811"/>
              <a:gd name="connsiteX146" fmla="*/ 759089 w 1214923"/>
              <a:gd name="connsiteY146" fmla="*/ 438055 h 1696811"/>
              <a:gd name="connsiteX147" fmla="*/ 640217 w 1214923"/>
              <a:gd name="connsiteY147" fmla="*/ 641593 h 1696811"/>
              <a:gd name="connsiteX148" fmla="*/ 622468 w 1214923"/>
              <a:gd name="connsiteY148" fmla="*/ 453581 h 1696811"/>
              <a:gd name="connsiteX149" fmla="*/ 632216 w 1214923"/>
              <a:gd name="connsiteY149" fmla="*/ 475419 h 1696811"/>
              <a:gd name="connsiteX150" fmla="*/ 686032 w 1214923"/>
              <a:gd name="connsiteY150" fmla="*/ 837819 h 1696811"/>
              <a:gd name="connsiteX151" fmla="*/ 628310 w 1214923"/>
              <a:gd name="connsiteY151" fmla="*/ 930116 h 1696811"/>
              <a:gd name="connsiteX152" fmla="*/ 686032 w 1214923"/>
              <a:gd name="connsiteY152" fmla="*/ 837914 h 1696811"/>
              <a:gd name="connsiteX153" fmla="*/ 686032 w 1214923"/>
              <a:gd name="connsiteY153" fmla="*/ 837819 h 1696811"/>
              <a:gd name="connsiteX154" fmla="*/ 743658 w 1214923"/>
              <a:gd name="connsiteY154" fmla="*/ 1291400 h 1696811"/>
              <a:gd name="connsiteX155" fmla="*/ 547634 w 1214923"/>
              <a:gd name="connsiteY155" fmla="*/ 1206818 h 1696811"/>
              <a:gd name="connsiteX156" fmla="*/ 573446 w 1214923"/>
              <a:gd name="connsiteY156" fmla="*/ 1222439 h 1696811"/>
              <a:gd name="connsiteX157" fmla="*/ 603450 w 1214923"/>
              <a:gd name="connsiteY157" fmla="*/ 1227487 h 1696811"/>
              <a:gd name="connsiteX158" fmla="*/ 743658 w 1214923"/>
              <a:gd name="connsiteY158" fmla="*/ 1291495 h 1696811"/>
              <a:gd name="connsiteX159" fmla="*/ 743658 w 1214923"/>
              <a:gd name="connsiteY159" fmla="*/ 1291400 h 1696811"/>
              <a:gd name="connsiteX160" fmla="*/ 556465 w 1214923"/>
              <a:gd name="connsiteY160" fmla="*/ 950327 h 1696811"/>
              <a:gd name="connsiteX161" fmla="*/ 689842 w 1214923"/>
              <a:gd name="connsiteY161" fmla="*/ 1122236 h 1696811"/>
              <a:gd name="connsiteX162" fmla="*/ 568651 w 1214923"/>
              <a:gd name="connsiteY162" fmla="*/ 984541 h 1696811"/>
              <a:gd name="connsiteX163" fmla="*/ 556465 w 1214923"/>
              <a:gd name="connsiteY163" fmla="*/ 950327 h 1696811"/>
              <a:gd name="connsiteX164" fmla="*/ 351609 w 1214923"/>
              <a:gd name="connsiteY164" fmla="*/ 1045464 h 1696811"/>
              <a:gd name="connsiteX165" fmla="*/ 382375 w 1214923"/>
              <a:gd name="connsiteY165" fmla="*/ 887825 h 1696811"/>
              <a:gd name="connsiteX166" fmla="*/ 351609 w 1214923"/>
              <a:gd name="connsiteY166" fmla="*/ 1045559 h 1696811"/>
              <a:gd name="connsiteX167" fmla="*/ 351609 w 1214923"/>
              <a:gd name="connsiteY167" fmla="*/ 1045464 h 1696811"/>
              <a:gd name="connsiteX168" fmla="*/ 420761 w 1214923"/>
              <a:gd name="connsiteY168" fmla="*/ 1054969 h 1696811"/>
              <a:gd name="connsiteX169" fmla="*/ 605260 w 1214923"/>
              <a:gd name="connsiteY169" fmla="*/ 1180338 h 1696811"/>
              <a:gd name="connsiteX170" fmla="*/ 420761 w 1214923"/>
              <a:gd name="connsiteY170" fmla="*/ 1054969 h 1696811"/>
              <a:gd name="connsiteX171" fmla="*/ 366944 w 1214923"/>
              <a:gd name="connsiteY171" fmla="*/ 1414272 h 1696811"/>
              <a:gd name="connsiteX172" fmla="*/ 597640 w 1214923"/>
              <a:gd name="connsiteY172" fmla="*/ 1460468 h 1696811"/>
              <a:gd name="connsiteX173" fmla="*/ 366944 w 1214923"/>
              <a:gd name="connsiteY173" fmla="*/ 1414463 h 1696811"/>
              <a:gd name="connsiteX174" fmla="*/ 366944 w 1214923"/>
              <a:gd name="connsiteY174" fmla="*/ 1414272 h 1696811"/>
              <a:gd name="connsiteX175" fmla="*/ 597035 w 1214923"/>
              <a:gd name="connsiteY175" fmla="*/ 1664464 h 1696811"/>
              <a:gd name="connsiteX176" fmla="*/ 471148 w 1214923"/>
              <a:gd name="connsiteY176" fmla="*/ 1664399 h 1696811"/>
              <a:gd name="connsiteX177" fmla="*/ 401901 w 1214923"/>
              <a:gd name="connsiteY177" fmla="*/ 1579817 h 1696811"/>
              <a:gd name="connsiteX178" fmla="*/ 582412 w 1214923"/>
              <a:gd name="connsiteY178" fmla="*/ 1645158 h 1696811"/>
              <a:gd name="connsiteX179" fmla="*/ 597035 w 1214923"/>
              <a:gd name="connsiteY179" fmla="*/ 1664464 h 1696811"/>
              <a:gd name="connsiteX180" fmla="*/ 616785 w 1214923"/>
              <a:gd name="connsiteY180" fmla="*/ 1564196 h 1696811"/>
              <a:gd name="connsiteX181" fmla="*/ 555349 w 1214923"/>
              <a:gd name="connsiteY181" fmla="*/ 1541145 h 1696811"/>
              <a:gd name="connsiteX182" fmla="*/ 638597 w 1214923"/>
              <a:gd name="connsiteY182" fmla="*/ 1493520 h 1696811"/>
              <a:gd name="connsiteX183" fmla="*/ 752034 w 1214923"/>
              <a:gd name="connsiteY183" fmla="*/ 1535463 h 1696811"/>
              <a:gd name="connsiteX184" fmla="*/ 616785 w 1214923"/>
              <a:gd name="connsiteY184" fmla="*/ 1564386 h 1696811"/>
              <a:gd name="connsiteX185" fmla="*/ 616785 w 1214923"/>
              <a:gd name="connsiteY185" fmla="*/ 1564196 h 1696811"/>
              <a:gd name="connsiteX186" fmla="*/ 811979 w 1214923"/>
              <a:gd name="connsiteY186" fmla="*/ 1595484 h 1696811"/>
              <a:gd name="connsiteX187" fmla="*/ 812771 w 1214923"/>
              <a:gd name="connsiteY187" fmla="*/ 1652594 h 1696811"/>
              <a:gd name="connsiteX188" fmla="*/ 704225 w 1214923"/>
              <a:gd name="connsiteY188" fmla="*/ 1665256 h 1696811"/>
              <a:gd name="connsiteX189" fmla="*/ 651942 w 1214923"/>
              <a:gd name="connsiteY189" fmla="*/ 1653111 h 1696811"/>
              <a:gd name="connsiteX190" fmla="*/ 811979 w 1214923"/>
              <a:gd name="connsiteY190" fmla="*/ 1595484 h 1696811"/>
              <a:gd name="connsiteX191" fmla="*/ 857863 w 1214923"/>
              <a:gd name="connsiteY191" fmla="*/ 1591056 h 1696811"/>
              <a:gd name="connsiteX192" fmla="*/ 838813 w 1214923"/>
              <a:gd name="connsiteY192" fmla="*/ 1568958 h 1696811"/>
              <a:gd name="connsiteX193" fmla="*/ 836146 w 1214923"/>
              <a:gd name="connsiteY193" fmla="*/ 1564291 h 1696811"/>
              <a:gd name="connsiteX194" fmla="*/ 955179 w 1214923"/>
              <a:gd name="connsiteY194" fmla="*/ 1500720 h 1696811"/>
              <a:gd name="connsiteX195" fmla="*/ 1066493 w 1214923"/>
              <a:gd name="connsiteY195" fmla="*/ 1492065 h 1696811"/>
              <a:gd name="connsiteX196" fmla="*/ 857863 w 1214923"/>
              <a:gd name="connsiteY196" fmla="*/ 1591247 h 1696811"/>
              <a:gd name="connsiteX197" fmla="*/ 857863 w 1214923"/>
              <a:gd name="connsiteY197" fmla="*/ 1591056 h 1696811"/>
              <a:gd name="connsiteX198" fmla="*/ 1054979 w 1214923"/>
              <a:gd name="connsiteY198" fmla="*/ 1445037 h 1696811"/>
              <a:gd name="connsiteX199" fmla="*/ 916632 w 1214923"/>
              <a:gd name="connsiteY199" fmla="*/ 1468184 h 1696811"/>
              <a:gd name="connsiteX200" fmla="*/ 1028170 w 1214923"/>
              <a:gd name="connsiteY200" fmla="*/ 1445228 h 1696811"/>
              <a:gd name="connsiteX201" fmla="*/ 1054979 w 1214923"/>
              <a:gd name="connsiteY201" fmla="*/ 1445037 h 1696811"/>
              <a:gd name="connsiteX202" fmla="*/ 862816 w 1214923"/>
              <a:gd name="connsiteY202" fmla="*/ 1410462 h 1696811"/>
              <a:gd name="connsiteX203" fmla="*/ 647551 w 1214923"/>
              <a:gd name="connsiteY203" fmla="*/ 1448562 h 1696811"/>
              <a:gd name="connsiteX204" fmla="*/ 862816 w 1214923"/>
              <a:gd name="connsiteY204" fmla="*/ 1410653 h 1696811"/>
              <a:gd name="connsiteX205" fmla="*/ 862816 w 1214923"/>
              <a:gd name="connsiteY205" fmla="*/ 1410462 h 1696811"/>
              <a:gd name="connsiteX206" fmla="*/ 689842 w 1214923"/>
              <a:gd name="connsiteY206" fmla="*/ 1391412 h 1696811"/>
              <a:gd name="connsiteX207" fmla="*/ 924347 w 1214923"/>
              <a:gd name="connsiteY207" fmla="*/ 1306830 h 1696811"/>
              <a:gd name="connsiteX208" fmla="*/ 689842 w 1214923"/>
              <a:gd name="connsiteY208" fmla="*/ 1391412 h 1696811"/>
              <a:gd name="connsiteX209" fmla="*/ 1162663 w 1214923"/>
              <a:gd name="connsiteY209" fmla="*/ 1057085 h 1696811"/>
              <a:gd name="connsiteX210" fmla="*/ 1148756 w 1214923"/>
              <a:gd name="connsiteY210" fmla="*/ 1134428 h 1696811"/>
              <a:gd name="connsiteX211" fmla="*/ 1066841 w 1214923"/>
              <a:gd name="connsiteY211" fmla="*/ 1139762 h 1696811"/>
              <a:gd name="connsiteX212" fmla="*/ 1035790 w 1214923"/>
              <a:gd name="connsiteY212" fmla="*/ 1087755 h 1696811"/>
              <a:gd name="connsiteX213" fmla="*/ 1162663 w 1214923"/>
              <a:gd name="connsiteY213" fmla="*/ 1057085 h 1696811"/>
              <a:gd name="connsiteX214" fmla="*/ 987913 w 1214923"/>
              <a:gd name="connsiteY214" fmla="*/ 1181170 h 1696811"/>
              <a:gd name="connsiteX215" fmla="*/ 958923 w 1214923"/>
              <a:gd name="connsiteY215" fmla="*/ 1264444 h 1696811"/>
              <a:gd name="connsiteX216" fmla="*/ 905107 w 1214923"/>
              <a:gd name="connsiteY216" fmla="*/ 1118330 h 1696811"/>
              <a:gd name="connsiteX217" fmla="*/ 987913 w 1214923"/>
              <a:gd name="connsiteY217" fmla="*/ 1181170 h 1696811"/>
              <a:gd name="connsiteX0" fmla="*/ 1193429 w 1214923"/>
              <a:gd name="connsiteY0" fmla="*/ 899446 h 1696811"/>
              <a:gd name="connsiteX1" fmla="*/ 1157319 w 1214923"/>
              <a:gd name="connsiteY1" fmla="*/ 831924 h 1696811"/>
              <a:gd name="connsiteX2" fmla="*/ 1019985 w 1214923"/>
              <a:gd name="connsiteY2" fmla="*/ 885740 h 1696811"/>
              <a:gd name="connsiteX3" fmla="*/ 963019 w 1214923"/>
              <a:gd name="connsiteY3" fmla="*/ 860965 h 1696811"/>
              <a:gd name="connsiteX4" fmla="*/ 1035980 w 1214923"/>
              <a:gd name="connsiteY4" fmla="*/ 795623 h 1696811"/>
              <a:gd name="connsiteX5" fmla="*/ 893772 w 1214923"/>
              <a:gd name="connsiteY5" fmla="*/ 930212 h 1696811"/>
              <a:gd name="connsiteX6" fmla="*/ 951398 w 1214923"/>
              <a:gd name="connsiteY6" fmla="*/ 937927 h 1696811"/>
              <a:gd name="connsiteX7" fmla="*/ 862911 w 1214923"/>
              <a:gd name="connsiteY7" fmla="*/ 964787 h 1696811"/>
              <a:gd name="connsiteX8" fmla="*/ 813000 w 1214923"/>
              <a:gd name="connsiteY8" fmla="*/ 991648 h 1696811"/>
              <a:gd name="connsiteX9" fmla="*/ 905202 w 1214923"/>
              <a:gd name="connsiteY9" fmla="*/ 872585 h 1696811"/>
              <a:gd name="connsiteX10" fmla="*/ 1062841 w 1214923"/>
              <a:gd name="connsiteY10" fmla="*/ 784098 h 1696811"/>
              <a:gd name="connsiteX11" fmla="*/ 1113873 w 1214923"/>
              <a:gd name="connsiteY11" fmla="*/ 670346 h 1696811"/>
              <a:gd name="connsiteX12" fmla="*/ 1028265 w 1214923"/>
              <a:gd name="connsiteY12" fmla="*/ 722567 h 1696811"/>
              <a:gd name="connsiteX13" fmla="*/ 1003881 w 1214923"/>
              <a:gd name="connsiteY13" fmla="*/ 692468 h 1696811"/>
              <a:gd name="connsiteX14" fmla="*/ 1005881 w 1214923"/>
              <a:gd name="connsiteY14" fmla="*/ 661511 h 1696811"/>
              <a:gd name="connsiteX15" fmla="*/ 1065794 w 1214923"/>
              <a:gd name="connsiteY15" fmla="*/ 651415 h 1696811"/>
              <a:gd name="connsiteX16" fmla="*/ 1087938 w 1214923"/>
              <a:gd name="connsiteY16" fmla="*/ 638205 h 1696811"/>
              <a:gd name="connsiteX17" fmla="*/ 739848 w 1214923"/>
              <a:gd name="connsiteY17" fmla="*/ 595694 h 1696811"/>
              <a:gd name="connsiteX18" fmla="*/ 716893 w 1214923"/>
              <a:gd name="connsiteY18" fmla="*/ 318992 h 1696811"/>
              <a:gd name="connsiteX19" fmla="*/ 920537 w 1214923"/>
              <a:gd name="connsiteY19" fmla="*/ 246031 h 1696811"/>
              <a:gd name="connsiteX20" fmla="*/ 682412 w 1214923"/>
              <a:gd name="connsiteY20" fmla="*/ 238316 h 1696811"/>
              <a:gd name="connsiteX21" fmla="*/ 928538 w 1214923"/>
              <a:gd name="connsiteY21" fmla="*/ 226790 h 1696811"/>
              <a:gd name="connsiteX22" fmla="*/ 720893 w 1214923"/>
              <a:gd name="connsiteY22" fmla="*/ 196025 h 1696811"/>
              <a:gd name="connsiteX23" fmla="*/ 736229 w 1214923"/>
              <a:gd name="connsiteY23" fmla="*/ 49911 h 1696811"/>
              <a:gd name="connsiteX24" fmla="*/ 663267 w 1214923"/>
              <a:gd name="connsiteY24" fmla="*/ 0 h 1696811"/>
              <a:gd name="connsiteX25" fmla="*/ 625167 w 1214923"/>
              <a:gd name="connsiteY25" fmla="*/ 103727 h 1696811"/>
              <a:gd name="connsiteX26" fmla="*/ 625167 w 1214923"/>
              <a:gd name="connsiteY26" fmla="*/ 288322 h 1696811"/>
              <a:gd name="connsiteX27" fmla="*/ 336845 w 1214923"/>
              <a:gd name="connsiteY27" fmla="*/ 261366 h 1696811"/>
              <a:gd name="connsiteX28" fmla="*/ 367611 w 1214923"/>
              <a:gd name="connsiteY28" fmla="*/ 307467 h 1696811"/>
              <a:gd name="connsiteX29" fmla="*/ 579066 w 1214923"/>
              <a:gd name="connsiteY29" fmla="*/ 615029 h 1696811"/>
              <a:gd name="connsiteX30" fmla="*/ 263884 w 1214923"/>
              <a:gd name="connsiteY30" fmla="*/ 496585 h 1696811"/>
              <a:gd name="connsiteX31" fmla="*/ 233118 w 1214923"/>
              <a:gd name="connsiteY31" fmla="*/ 714947 h 1696811"/>
              <a:gd name="connsiteX32" fmla="*/ 532965 w 1214923"/>
              <a:gd name="connsiteY32" fmla="*/ 807149 h 1696811"/>
              <a:gd name="connsiteX33" fmla="*/ 502390 w 1214923"/>
              <a:gd name="connsiteY33" fmla="*/ 816184 h 1696811"/>
              <a:gd name="connsiteX34" fmla="*/ 464290 w 1214923"/>
              <a:gd name="connsiteY34" fmla="*/ 772763 h 1696811"/>
              <a:gd name="connsiteX35" fmla="*/ 375231 w 1214923"/>
              <a:gd name="connsiteY35" fmla="*/ 788670 h 1696811"/>
              <a:gd name="connsiteX36" fmla="*/ 418189 w 1214923"/>
              <a:gd name="connsiteY36" fmla="*/ 826770 h 1696811"/>
              <a:gd name="connsiteX37" fmla="*/ 333607 w 1214923"/>
              <a:gd name="connsiteY37" fmla="*/ 826770 h 1696811"/>
              <a:gd name="connsiteX38" fmla="*/ 276457 w 1214923"/>
              <a:gd name="connsiteY38" fmla="*/ 857536 h 1696811"/>
              <a:gd name="connsiteX39" fmla="*/ 288458 w 1214923"/>
              <a:gd name="connsiteY39" fmla="*/ 766001 h 1696811"/>
              <a:gd name="connsiteX40" fmla="*/ 138059 w 1214923"/>
              <a:gd name="connsiteY40" fmla="*/ 911352 h 1696811"/>
              <a:gd name="connsiteX41" fmla="*/ 237976 w 1214923"/>
              <a:gd name="connsiteY41" fmla="*/ 961358 h 1696811"/>
              <a:gd name="connsiteX42" fmla="*/ 75102 w 1214923"/>
              <a:gd name="connsiteY42" fmla="*/ 1025783 h 1696811"/>
              <a:gd name="connsiteX43" fmla="*/ 80432 w 1214923"/>
              <a:gd name="connsiteY43" fmla="*/ 915162 h 1696811"/>
              <a:gd name="connsiteX44" fmla="*/ 91958 w 1214923"/>
              <a:gd name="connsiteY44" fmla="*/ 1107377 h 1696811"/>
              <a:gd name="connsiteX45" fmla="*/ 214925 w 1214923"/>
              <a:gd name="connsiteY45" fmla="*/ 1157383 h 1696811"/>
              <a:gd name="connsiteX46" fmla="*/ 322463 w 1214923"/>
              <a:gd name="connsiteY46" fmla="*/ 1228161 h 1696811"/>
              <a:gd name="connsiteX47" fmla="*/ 235145 w 1214923"/>
              <a:gd name="connsiteY47" fmla="*/ 1221759 h 1696811"/>
              <a:gd name="connsiteX48" fmla="*/ 267875 w 1214923"/>
              <a:gd name="connsiteY48" fmla="*/ 1263023 h 1696811"/>
              <a:gd name="connsiteX49" fmla="*/ 395615 w 1214923"/>
              <a:gd name="connsiteY49" fmla="*/ 1319117 h 1696811"/>
              <a:gd name="connsiteX50" fmla="*/ 322827 w 1214923"/>
              <a:gd name="connsiteY50" fmla="*/ 1338837 h 1696811"/>
              <a:gd name="connsiteX51" fmla="*/ 247492 w 1214923"/>
              <a:gd name="connsiteY51" fmla="*/ 1296725 h 1696811"/>
              <a:gd name="connsiteX52" fmla="*/ 229880 w 1214923"/>
              <a:gd name="connsiteY52" fmla="*/ 1312259 h 1696811"/>
              <a:gd name="connsiteX53" fmla="*/ 146155 w 1214923"/>
              <a:gd name="connsiteY53" fmla="*/ 1230344 h 1696811"/>
              <a:gd name="connsiteX54" fmla="*/ 115389 w 1214923"/>
              <a:gd name="connsiteY54" fmla="*/ 1430369 h 1696811"/>
              <a:gd name="connsiteX55" fmla="*/ 349799 w 1214923"/>
              <a:gd name="connsiteY55" fmla="*/ 1480280 h 1696811"/>
              <a:gd name="connsiteX56" fmla="*/ 299507 w 1214923"/>
              <a:gd name="connsiteY56" fmla="*/ 1464659 h 1696811"/>
              <a:gd name="connsiteX57" fmla="*/ 318374 w 1214923"/>
              <a:gd name="connsiteY57" fmla="*/ 1496562 h 1696811"/>
              <a:gd name="connsiteX58" fmla="*/ 388280 w 1214923"/>
              <a:gd name="connsiteY58" fmla="*/ 1545717 h 1696811"/>
              <a:gd name="connsiteX59" fmla="*/ 348847 w 1214923"/>
              <a:gd name="connsiteY59" fmla="*/ 1542479 h 1696811"/>
              <a:gd name="connsiteX60" fmla="*/ 255883 w 1214923"/>
              <a:gd name="connsiteY60" fmla="*/ 1502664 h 1696811"/>
              <a:gd name="connsiteX61" fmla="*/ 255883 w 1214923"/>
              <a:gd name="connsiteY61" fmla="*/ 1502664 h 1696811"/>
              <a:gd name="connsiteX62" fmla="*/ 239976 w 1214923"/>
              <a:gd name="connsiteY62" fmla="*/ 1484281 h 1696811"/>
              <a:gd name="connsiteX63" fmla="*/ 203495 w 1214923"/>
              <a:gd name="connsiteY63" fmla="*/ 1484281 h 1696811"/>
              <a:gd name="connsiteX64" fmla="*/ 187303 w 1214923"/>
              <a:gd name="connsiteY64" fmla="*/ 1499140 h 1696811"/>
              <a:gd name="connsiteX65" fmla="*/ 480925 w 1214923"/>
              <a:gd name="connsiteY65" fmla="*/ 1687975 h 1696811"/>
              <a:gd name="connsiteX66" fmla="*/ 757374 w 1214923"/>
              <a:gd name="connsiteY66" fmla="*/ 1682401 h 1696811"/>
              <a:gd name="connsiteX67" fmla="*/ 988070 w 1214923"/>
              <a:gd name="connsiteY67" fmla="*/ 1594485 h 1696811"/>
              <a:gd name="connsiteX68" fmla="*/ 1152566 w 1214923"/>
              <a:gd name="connsiteY68" fmla="*/ 1394460 h 1696811"/>
              <a:gd name="connsiteX69" fmla="*/ 918822 w 1214923"/>
              <a:gd name="connsiteY69" fmla="*/ 1363507 h 1696811"/>
              <a:gd name="connsiteX70" fmla="*/ 802904 w 1214923"/>
              <a:gd name="connsiteY70" fmla="*/ 1350454 h 1696811"/>
              <a:gd name="connsiteX71" fmla="*/ 841956 w 1214923"/>
              <a:gd name="connsiteY71" fmla="*/ 1326547 h 1696811"/>
              <a:gd name="connsiteX72" fmla="*/ 1018286 w 1214923"/>
              <a:gd name="connsiteY72" fmla="*/ 1315425 h 1696811"/>
              <a:gd name="connsiteX73" fmla="*/ 980354 w 1214923"/>
              <a:gd name="connsiteY73" fmla="*/ 1268921 h 1696811"/>
              <a:gd name="connsiteX74" fmla="*/ 1091488 w 1214923"/>
              <a:gd name="connsiteY74" fmla="*/ 1221043 h 1696811"/>
              <a:gd name="connsiteX75" fmla="*/ 896580 w 1214923"/>
              <a:gd name="connsiteY75" fmla="*/ 1032638 h 1696811"/>
              <a:gd name="connsiteX76" fmla="*/ 1193429 w 1214923"/>
              <a:gd name="connsiteY76" fmla="*/ 899446 h 1696811"/>
              <a:gd name="connsiteX77" fmla="*/ 759089 w 1214923"/>
              <a:gd name="connsiteY77" fmla="*/ 61246 h 1696811"/>
              <a:gd name="connsiteX78" fmla="*/ 720989 w 1214923"/>
              <a:gd name="connsiteY78" fmla="*/ 145828 h 1696811"/>
              <a:gd name="connsiteX79" fmla="*/ 759089 w 1214923"/>
              <a:gd name="connsiteY79" fmla="*/ 61436 h 1696811"/>
              <a:gd name="connsiteX80" fmla="*/ 759089 w 1214923"/>
              <a:gd name="connsiteY80" fmla="*/ 61246 h 1696811"/>
              <a:gd name="connsiteX81" fmla="*/ 363611 w 1214923"/>
              <a:gd name="connsiteY81" fmla="*/ 545783 h 1696811"/>
              <a:gd name="connsiteX82" fmla="*/ 348275 w 1214923"/>
              <a:gd name="connsiteY82" fmla="*/ 553498 h 1696811"/>
              <a:gd name="connsiteX83" fmla="*/ 363611 w 1214923"/>
              <a:gd name="connsiteY83" fmla="*/ 545783 h 1696811"/>
              <a:gd name="connsiteX84" fmla="*/ 232451 w 1214923"/>
              <a:gd name="connsiteY84" fmla="*/ 523113 h 1696811"/>
              <a:gd name="connsiteX85" fmla="*/ 254694 w 1214923"/>
              <a:gd name="connsiteY85" fmla="*/ 664096 h 1696811"/>
              <a:gd name="connsiteX86" fmla="*/ 232451 w 1214923"/>
              <a:gd name="connsiteY86" fmla="*/ 523113 h 1696811"/>
              <a:gd name="connsiteX87" fmla="*/ 340084 w 1214923"/>
              <a:gd name="connsiteY87" fmla="*/ 692277 h 1696811"/>
              <a:gd name="connsiteX88" fmla="*/ 470767 w 1214923"/>
              <a:gd name="connsiteY88" fmla="*/ 684562 h 1696811"/>
              <a:gd name="connsiteX89" fmla="*/ 340084 w 1214923"/>
              <a:gd name="connsiteY89" fmla="*/ 691896 h 1696811"/>
              <a:gd name="connsiteX90" fmla="*/ 340084 w 1214923"/>
              <a:gd name="connsiteY90" fmla="*/ 692277 h 1696811"/>
              <a:gd name="connsiteX91" fmla="*/ 382375 w 1214923"/>
              <a:gd name="connsiteY91" fmla="*/ 615410 h 1696811"/>
              <a:gd name="connsiteX92" fmla="*/ 516868 w 1214923"/>
              <a:gd name="connsiteY92" fmla="*/ 688372 h 1696811"/>
              <a:gd name="connsiteX93" fmla="*/ 382661 w 1214923"/>
              <a:gd name="connsiteY93" fmla="*/ 615029 h 1696811"/>
              <a:gd name="connsiteX94" fmla="*/ 382375 w 1214923"/>
              <a:gd name="connsiteY94" fmla="*/ 615410 h 1696811"/>
              <a:gd name="connsiteX95" fmla="*/ 201400 w 1214923"/>
              <a:gd name="connsiteY95" fmla="*/ 907542 h 1696811"/>
              <a:gd name="connsiteX96" fmla="*/ 163300 w 1214923"/>
              <a:gd name="connsiteY96" fmla="*/ 838295 h 1696811"/>
              <a:gd name="connsiteX97" fmla="*/ 201686 w 1214923"/>
              <a:gd name="connsiteY97" fmla="*/ 907161 h 1696811"/>
              <a:gd name="connsiteX98" fmla="*/ 201400 w 1214923"/>
              <a:gd name="connsiteY98" fmla="*/ 907542 h 1696811"/>
              <a:gd name="connsiteX99" fmla="*/ 97811 w 1214923"/>
              <a:gd name="connsiteY99" fmla="*/ 1285557 h 1696811"/>
              <a:gd name="connsiteX100" fmla="*/ 123279 w 1214923"/>
              <a:gd name="connsiteY100" fmla="*/ 1264178 h 1696811"/>
              <a:gd name="connsiteX101" fmla="*/ 231975 w 1214923"/>
              <a:gd name="connsiteY101" fmla="*/ 1341501 h 1696811"/>
              <a:gd name="connsiteX102" fmla="*/ 97811 w 1214923"/>
              <a:gd name="connsiteY102" fmla="*/ 1285557 h 1696811"/>
              <a:gd name="connsiteX103" fmla="*/ 232928 w 1214923"/>
              <a:gd name="connsiteY103" fmla="*/ 1376077 h 1696811"/>
              <a:gd name="connsiteX104" fmla="*/ 279029 w 1214923"/>
              <a:gd name="connsiteY104" fmla="*/ 1379887 h 1696811"/>
              <a:gd name="connsiteX105" fmla="*/ 232451 w 1214923"/>
              <a:gd name="connsiteY105" fmla="*/ 1376077 h 1696811"/>
              <a:gd name="connsiteX106" fmla="*/ 232928 w 1214923"/>
              <a:gd name="connsiteY106" fmla="*/ 1376077 h 1696811"/>
              <a:gd name="connsiteX107" fmla="*/ 856244 w 1214923"/>
              <a:gd name="connsiteY107" fmla="*/ 715613 h 1696811"/>
              <a:gd name="connsiteX108" fmla="*/ 817635 w 1214923"/>
              <a:gd name="connsiteY108" fmla="*/ 708913 h 1696811"/>
              <a:gd name="connsiteX109" fmla="*/ 721084 w 1214923"/>
              <a:gd name="connsiteY109" fmla="*/ 657225 h 1696811"/>
              <a:gd name="connsiteX110" fmla="*/ 855767 w 1214923"/>
              <a:gd name="connsiteY110" fmla="*/ 715613 h 1696811"/>
              <a:gd name="connsiteX111" fmla="*/ 856244 w 1214923"/>
              <a:gd name="connsiteY111" fmla="*/ 715613 h 1696811"/>
              <a:gd name="connsiteX112" fmla="*/ 663458 w 1214923"/>
              <a:gd name="connsiteY112" fmla="*/ 722662 h 1696811"/>
              <a:gd name="connsiteX113" fmla="*/ 644408 w 1214923"/>
              <a:gd name="connsiteY113" fmla="*/ 807149 h 1696811"/>
              <a:gd name="connsiteX114" fmla="*/ 662981 w 1214923"/>
              <a:gd name="connsiteY114" fmla="*/ 723138 h 1696811"/>
              <a:gd name="connsiteX115" fmla="*/ 663458 w 1214923"/>
              <a:gd name="connsiteY115" fmla="*/ 722662 h 1696811"/>
              <a:gd name="connsiteX116" fmla="*/ 628882 w 1214923"/>
              <a:gd name="connsiteY116" fmla="*/ 753332 h 1696811"/>
              <a:gd name="connsiteX117" fmla="*/ 655742 w 1214923"/>
              <a:gd name="connsiteY117" fmla="*/ 726472 h 1696811"/>
              <a:gd name="connsiteX118" fmla="*/ 628406 w 1214923"/>
              <a:gd name="connsiteY118" fmla="*/ 753332 h 1696811"/>
              <a:gd name="connsiteX119" fmla="*/ 628882 w 1214923"/>
              <a:gd name="connsiteY119" fmla="*/ 753332 h 1696811"/>
              <a:gd name="connsiteX120" fmla="*/ 771090 w 1214923"/>
              <a:gd name="connsiteY120" fmla="*/ 757237 h 1696811"/>
              <a:gd name="connsiteX121" fmla="*/ 690318 w 1214923"/>
              <a:gd name="connsiteY121" fmla="*/ 822579 h 1696811"/>
              <a:gd name="connsiteX122" fmla="*/ 770614 w 1214923"/>
              <a:gd name="connsiteY122" fmla="*/ 757237 h 1696811"/>
              <a:gd name="connsiteX123" fmla="*/ 771090 w 1214923"/>
              <a:gd name="connsiteY123" fmla="*/ 757237 h 1696811"/>
              <a:gd name="connsiteX124" fmla="*/ 759565 w 1214923"/>
              <a:gd name="connsiteY124" fmla="*/ 538162 h 1696811"/>
              <a:gd name="connsiteX125" fmla="*/ 851767 w 1214923"/>
              <a:gd name="connsiteY125" fmla="*/ 480536 h 1696811"/>
              <a:gd name="connsiteX126" fmla="*/ 759089 w 1214923"/>
              <a:gd name="connsiteY126" fmla="*/ 538067 h 1696811"/>
              <a:gd name="connsiteX127" fmla="*/ 759565 w 1214923"/>
              <a:gd name="connsiteY127" fmla="*/ 538162 h 1696811"/>
              <a:gd name="connsiteX128" fmla="*/ 868213 w 1214923"/>
              <a:gd name="connsiteY128" fmla="*/ 356761 h 1696811"/>
              <a:gd name="connsiteX129" fmla="*/ 812619 w 1214923"/>
              <a:gd name="connsiteY129" fmla="*/ 442055 h 1696811"/>
              <a:gd name="connsiteX130" fmla="*/ 868213 w 1214923"/>
              <a:gd name="connsiteY130" fmla="*/ 356761 h 1696811"/>
              <a:gd name="connsiteX131" fmla="*/ 681841 w 1214923"/>
              <a:gd name="connsiteY131" fmla="*/ 323088 h 1696811"/>
              <a:gd name="connsiteX132" fmla="*/ 758803 w 1214923"/>
              <a:gd name="connsiteY132" fmla="*/ 430816 h 1696811"/>
              <a:gd name="connsiteX133" fmla="*/ 643455 w 1214923"/>
              <a:gd name="connsiteY133" fmla="*/ 396145 h 1696811"/>
              <a:gd name="connsiteX134" fmla="*/ 639550 w 1214923"/>
              <a:gd name="connsiteY134" fmla="*/ 438436 h 1696811"/>
              <a:gd name="connsiteX135" fmla="*/ 682127 w 1214923"/>
              <a:gd name="connsiteY135" fmla="*/ 323088 h 1696811"/>
              <a:gd name="connsiteX136" fmla="*/ 681841 w 1214923"/>
              <a:gd name="connsiteY136" fmla="*/ 323088 h 1696811"/>
              <a:gd name="connsiteX137" fmla="*/ 395477 w 1214923"/>
              <a:gd name="connsiteY137" fmla="*/ 216638 h 1696811"/>
              <a:gd name="connsiteX138" fmla="*/ 432956 w 1214923"/>
              <a:gd name="connsiteY138" fmla="*/ 194566 h 1696811"/>
              <a:gd name="connsiteX139" fmla="*/ 564476 w 1214923"/>
              <a:gd name="connsiteY139" fmla="*/ 247666 h 1696811"/>
              <a:gd name="connsiteX140" fmla="*/ 558873 w 1214923"/>
              <a:gd name="connsiteY140" fmla="*/ 299942 h 1696811"/>
              <a:gd name="connsiteX141" fmla="*/ 395477 w 1214923"/>
              <a:gd name="connsiteY141" fmla="*/ 216638 h 1696811"/>
              <a:gd name="connsiteX142" fmla="*/ 470767 w 1214923"/>
              <a:gd name="connsiteY142" fmla="*/ 361188 h 1696811"/>
              <a:gd name="connsiteX143" fmla="*/ 566874 w 1214923"/>
              <a:gd name="connsiteY143" fmla="*/ 503396 h 1696811"/>
              <a:gd name="connsiteX144" fmla="*/ 470767 w 1214923"/>
              <a:gd name="connsiteY144" fmla="*/ 361188 h 1696811"/>
              <a:gd name="connsiteX145" fmla="*/ 632216 w 1214923"/>
              <a:gd name="connsiteY145" fmla="*/ 475419 h 1696811"/>
              <a:gd name="connsiteX146" fmla="*/ 759089 w 1214923"/>
              <a:gd name="connsiteY146" fmla="*/ 438055 h 1696811"/>
              <a:gd name="connsiteX147" fmla="*/ 640217 w 1214923"/>
              <a:gd name="connsiteY147" fmla="*/ 641593 h 1696811"/>
              <a:gd name="connsiteX148" fmla="*/ 622468 w 1214923"/>
              <a:gd name="connsiteY148" fmla="*/ 453581 h 1696811"/>
              <a:gd name="connsiteX149" fmla="*/ 632216 w 1214923"/>
              <a:gd name="connsiteY149" fmla="*/ 475419 h 1696811"/>
              <a:gd name="connsiteX150" fmla="*/ 686032 w 1214923"/>
              <a:gd name="connsiteY150" fmla="*/ 837819 h 1696811"/>
              <a:gd name="connsiteX151" fmla="*/ 628310 w 1214923"/>
              <a:gd name="connsiteY151" fmla="*/ 930116 h 1696811"/>
              <a:gd name="connsiteX152" fmla="*/ 686032 w 1214923"/>
              <a:gd name="connsiteY152" fmla="*/ 837914 h 1696811"/>
              <a:gd name="connsiteX153" fmla="*/ 686032 w 1214923"/>
              <a:gd name="connsiteY153" fmla="*/ 837819 h 1696811"/>
              <a:gd name="connsiteX154" fmla="*/ 743658 w 1214923"/>
              <a:gd name="connsiteY154" fmla="*/ 1291400 h 1696811"/>
              <a:gd name="connsiteX155" fmla="*/ 547634 w 1214923"/>
              <a:gd name="connsiteY155" fmla="*/ 1206818 h 1696811"/>
              <a:gd name="connsiteX156" fmla="*/ 573446 w 1214923"/>
              <a:gd name="connsiteY156" fmla="*/ 1222439 h 1696811"/>
              <a:gd name="connsiteX157" fmla="*/ 603450 w 1214923"/>
              <a:gd name="connsiteY157" fmla="*/ 1227487 h 1696811"/>
              <a:gd name="connsiteX158" fmla="*/ 743658 w 1214923"/>
              <a:gd name="connsiteY158" fmla="*/ 1291495 h 1696811"/>
              <a:gd name="connsiteX159" fmla="*/ 743658 w 1214923"/>
              <a:gd name="connsiteY159" fmla="*/ 1291400 h 1696811"/>
              <a:gd name="connsiteX160" fmla="*/ 556465 w 1214923"/>
              <a:gd name="connsiteY160" fmla="*/ 950327 h 1696811"/>
              <a:gd name="connsiteX161" fmla="*/ 689842 w 1214923"/>
              <a:gd name="connsiteY161" fmla="*/ 1122236 h 1696811"/>
              <a:gd name="connsiteX162" fmla="*/ 568651 w 1214923"/>
              <a:gd name="connsiteY162" fmla="*/ 984541 h 1696811"/>
              <a:gd name="connsiteX163" fmla="*/ 556465 w 1214923"/>
              <a:gd name="connsiteY163" fmla="*/ 950327 h 1696811"/>
              <a:gd name="connsiteX164" fmla="*/ 351609 w 1214923"/>
              <a:gd name="connsiteY164" fmla="*/ 1045464 h 1696811"/>
              <a:gd name="connsiteX165" fmla="*/ 382375 w 1214923"/>
              <a:gd name="connsiteY165" fmla="*/ 887825 h 1696811"/>
              <a:gd name="connsiteX166" fmla="*/ 351609 w 1214923"/>
              <a:gd name="connsiteY166" fmla="*/ 1045559 h 1696811"/>
              <a:gd name="connsiteX167" fmla="*/ 351609 w 1214923"/>
              <a:gd name="connsiteY167" fmla="*/ 1045464 h 1696811"/>
              <a:gd name="connsiteX168" fmla="*/ 420761 w 1214923"/>
              <a:gd name="connsiteY168" fmla="*/ 1054969 h 1696811"/>
              <a:gd name="connsiteX169" fmla="*/ 605260 w 1214923"/>
              <a:gd name="connsiteY169" fmla="*/ 1180338 h 1696811"/>
              <a:gd name="connsiteX170" fmla="*/ 420761 w 1214923"/>
              <a:gd name="connsiteY170" fmla="*/ 1054969 h 1696811"/>
              <a:gd name="connsiteX171" fmla="*/ 366944 w 1214923"/>
              <a:gd name="connsiteY171" fmla="*/ 1414272 h 1696811"/>
              <a:gd name="connsiteX172" fmla="*/ 597640 w 1214923"/>
              <a:gd name="connsiteY172" fmla="*/ 1460468 h 1696811"/>
              <a:gd name="connsiteX173" fmla="*/ 366944 w 1214923"/>
              <a:gd name="connsiteY173" fmla="*/ 1414463 h 1696811"/>
              <a:gd name="connsiteX174" fmla="*/ 366944 w 1214923"/>
              <a:gd name="connsiteY174" fmla="*/ 1414272 h 1696811"/>
              <a:gd name="connsiteX175" fmla="*/ 597035 w 1214923"/>
              <a:gd name="connsiteY175" fmla="*/ 1664464 h 1696811"/>
              <a:gd name="connsiteX176" fmla="*/ 471148 w 1214923"/>
              <a:gd name="connsiteY176" fmla="*/ 1649777 h 1696811"/>
              <a:gd name="connsiteX177" fmla="*/ 401901 w 1214923"/>
              <a:gd name="connsiteY177" fmla="*/ 1579817 h 1696811"/>
              <a:gd name="connsiteX178" fmla="*/ 582412 w 1214923"/>
              <a:gd name="connsiteY178" fmla="*/ 1645158 h 1696811"/>
              <a:gd name="connsiteX179" fmla="*/ 597035 w 1214923"/>
              <a:gd name="connsiteY179" fmla="*/ 1664464 h 1696811"/>
              <a:gd name="connsiteX180" fmla="*/ 616785 w 1214923"/>
              <a:gd name="connsiteY180" fmla="*/ 1564196 h 1696811"/>
              <a:gd name="connsiteX181" fmla="*/ 555349 w 1214923"/>
              <a:gd name="connsiteY181" fmla="*/ 1541145 h 1696811"/>
              <a:gd name="connsiteX182" fmla="*/ 638597 w 1214923"/>
              <a:gd name="connsiteY182" fmla="*/ 1493520 h 1696811"/>
              <a:gd name="connsiteX183" fmla="*/ 752034 w 1214923"/>
              <a:gd name="connsiteY183" fmla="*/ 1535463 h 1696811"/>
              <a:gd name="connsiteX184" fmla="*/ 616785 w 1214923"/>
              <a:gd name="connsiteY184" fmla="*/ 1564386 h 1696811"/>
              <a:gd name="connsiteX185" fmla="*/ 616785 w 1214923"/>
              <a:gd name="connsiteY185" fmla="*/ 1564196 h 1696811"/>
              <a:gd name="connsiteX186" fmla="*/ 811979 w 1214923"/>
              <a:gd name="connsiteY186" fmla="*/ 1595484 h 1696811"/>
              <a:gd name="connsiteX187" fmla="*/ 812771 w 1214923"/>
              <a:gd name="connsiteY187" fmla="*/ 1652594 h 1696811"/>
              <a:gd name="connsiteX188" fmla="*/ 704225 w 1214923"/>
              <a:gd name="connsiteY188" fmla="*/ 1665256 h 1696811"/>
              <a:gd name="connsiteX189" fmla="*/ 651942 w 1214923"/>
              <a:gd name="connsiteY189" fmla="*/ 1653111 h 1696811"/>
              <a:gd name="connsiteX190" fmla="*/ 811979 w 1214923"/>
              <a:gd name="connsiteY190" fmla="*/ 1595484 h 1696811"/>
              <a:gd name="connsiteX191" fmla="*/ 857863 w 1214923"/>
              <a:gd name="connsiteY191" fmla="*/ 1591056 h 1696811"/>
              <a:gd name="connsiteX192" fmla="*/ 838813 w 1214923"/>
              <a:gd name="connsiteY192" fmla="*/ 1568958 h 1696811"/>
              <a:gd name="connsiteX193" fmla="*/ 836146 w 1214923"/>
              <a:gd name="connsiteY193" fmla="*/ 1564291 h 1696811"/>
              <a:gd name="connsiteX194" fmla="*/ 955179 w 1214923"/>
              <a:gd name="connsiteY194" fmla="*/ 1500720 h 1696811"/>
              <a:gd name="connsiteX195" fmla="*/ 1066493 w 1214923"/>
              <a:gd name="connsiteY195" fmla="*/ 1492065 h 1696811"/>
              <a:gd name="connsiteX196" fmla="*/ 857863 w 1214923"/>
              <a:gd name="connsiteY196" fmla="*/ 1591247 h 1696811"/>
              <a:gd name="connsiteX197" fmla="*/ 857863 w 1214923"/>
              <a:gd name="connsiteY197" fmla="*/ 1591056 h 1696811"/>
              <a:gd name="connsiteX198" fmla="*/ 1054979 w 1214923"/>
              <a:gd name="connsiteY198" fmla="*/ 1445037 h 1696811"/>
              <a:gd name="connsiteX199" fmla="*/ 916632 w 1214923"/>
              <a:gd name="connsiteY199" fmla="*/ 1468184 h 1696811"/>
              <a:gd name="connsiteX200" fmla="*/ 1028170 w 1214923"/>
              <a:gd name="connsiteY200" fmla="*/ 1445228 h 1696811"/>
              <a:gd name="connsiteX201" fmla="*/ 1054979 w 1214923"/>
              <a:gd name="connsiteY201" fmla="*/ 1445037 h 1696811"/>
              <a:gd name="connsiteX202" fmla="*/ 862816 w 1214923"/>
              <a:gd name="connsiteY202" fmla="*/ 1410462 h 1696811"/>
              <a:gd name="connsiteX203" fmla="*/ 647551 w 1214923"/>
              <a:gd name="connsiteY203" fmla="*/ 1448562 h 1696811"/>
              <a:gd name="connsiteX204" fmla="*/ 862816 w 1214923"/>
              <a:gd name="connsiteY204" fmla="*/ 1410653 h 1696811"/>
              <a:gd name="connsiteX205" fmla="*/ 862816 w 1214923"/>
              <a:gd name="connsiteY205" fmla="*/ 1410462 h 1696811"/>
              <a:gd name="connsiteX206" fmla="*/ 689842 w 1214923"/>
              <a:gd name="connsiteY206" fmla="*/ 1391412 h 1696811"/>
              <a:gd name="connsiteX207" fmla="*/ 924347 w 1214923"/>
              <a:gd name="connsiteY207" fmla="*/ 1306830 h 1696811"/>
              <a:gd name="connsiteX208" fmla="*/ 689842 w 1214923"/>
              <a:gd name="connsiteY208" fmla="*/ 1391412 h 1696811"/>
              <a:gd name="connsiteX209" fmla="*/ 1162663 w 1214923"/>
              <a:gd name="connsiteY209" fmla="*/ 1057085 h 1696811"/>
              <a:gd name="connsiteX210" fmla="*/ 1148756 w 1214923"/>
              <a:gd name="connsiteY210" fmla="*/ 1134428 h 1696811"/>
              <a:gd name="connsiteX211" fmla="*/ 1066841 w 1214923"/>
              <a:gd name="connsiteY211" fmla="*/ 1139762 h 1696811"/>
              <a:gd name="connsiteX212" fmla="*/ 1035790 w 1214923"/>
              <a:gd name="connsiteY212" fmla="*/ 1087755 h 1696811"/>
              <a:gd name="connsiteX213" fmla="*/ 1162663 w 1214923"/>
              <a:gd name="connsiteY213" fmla="*/ 1057085 h 1696811"/>
              <a:gd name="connsiteX214" fmla="*/ 987913 w 1214923"/>
              <a:gd name="connsiteY214" fmla="*/ 1181170 h 1696811"/>
              <a:gd name="connsiteX215" fmla="*/ 958923 w 1214923"/>
              <a:gd name="connsiteY215" fmla="*/ 1264444 h 1696811"/>
              <a:gd name="connsiteX216" fmla="*/ 905107 w 1214923"/>
              <a:gd name="connsiteY216" fmla="*/ 1118330 h 1696811"/>
              <a:gd name="connsiteX217" fmla="*/ 987913 w 1214923"/>
              <a:gd name="connsiteY217" fmla="*/ 1181170 h 1696811"/>
              <a:gd name="connsiteX0" fmla="*/ 1193429 w 1214923"/>
              <a:gd name="connsiteY0" fmla="*/ 899446 h 1689168"/>
              <a:gd name="connsiteX1" fmla="*/ 1157319 w 1214923"/>
              <a:gd name="connsiteY1" fmla="*/ 831924 h 1689168"/>
              <a:gd name="connsiteX2" fmla="*/ 1019985 w 1214923"/>
              <a:gd name="connsiteY2" fmla="*/ 885740 h 1689168"/>
              <a:gd name="connsiteX3" fmla="*/ 963019 w 1214923"/>
              <a:gd name="connsiteY3" fmla="*/ 860965 h 1689168"/>
              <a:gd name="connsiteX4" fmla="*/ 1035980 w 1214923"/>
              <a:gd name="connsiteY4" fmla="*/ 795623 h 1689168"/>
              <a:gd name="connsiteX5" fmla="*/ 893772 w 1214923"/>
              <a:gd name="connsiteY5" fmla="*/ 930212 h 1689168"/>
              <a:gd name="connsiteX6" fmla="*/ 951398 w 1214923"/>
              <a:gd name="connsiteY6" fmla="*/ 937927 h 1689168"/>
              <a:gd name="connsiteX7" fmla="*/ 862911 w 1214923"/>
              <a:gd name="connsiteY7" fmla="*/ 964787 h 1689168"/>
              <a:gd name="connsiteX8" fmla="*/ 813000 w 1214923"/>
              <a:gd name="connsiteY8" fmla="*/ 991648 h 1689168"/>
              <a:gd name="connsiteX9" fmla="*/ 905202 w 1214923"/>
              <a:gd name="connsiteY9" fmla="*/ 872585 h 1689168"/>
              <a:gd name="connsiteX10" fmla="*/ 1062841 w 1214923"/>
              <a:gd name="connsiteY10" fmla="*/ 784098 h 1689168"/>
              <a:gd name="connsiteX11" fmla="*/ 1113873 w 1214923"/>
              <a:gd name="connsiteY11" fmla="*/ 670346 h 1689168"/>
              <a:gd name="connsiteX12" fmla="*/ 1028265 w 1214923"/>
              <a:gd name="connsiteY12" fmla="*/ 722567 h 1689168"/>
              <a:gd name="connsiteX13" fmla="*/ 1003881 w 1214923"/>
              <a:gd name="connsiteY13" fmla="*/ 692468 h 1689168"/>
              <a:gd name="connsiteX14" fmla="*/ 1005881 w 1214923"/>
              <a:gd name="connsiteY14" fmla="*/ 661511 h 1689168"/>
              <a:gd name="connsiteX15" fmla="*/ 1065794 w 1214923"/>
              <a:gd name="connsiteY15" fmla="*/ 651415 h 1689168"/>
              <a:gd name="connsiteX16" fmla="*/ 1087938 w 1214923"/>
              <a:gd name="connsiteY16" fmla="*/ 638205 h 1689168"/>
              <a:gd name="connsiteX17" fmla="*/ 739848 w 1214923"/>
              <a:gd name="connsiteY17" fmla="*/ 595694 h 1689168"/>
              <a:gd name="connsiteX18" fmla="*/ 716893 w 1214923"/>
              <a:gd name="connsiteY18" fmla="*/ 318992 h 1689168"/>
              <a:gd name="connsiteX19" fmla="*/ 920537 w 1214923"/>
              <a:gd name="connsiteY19" fmla="*/ 246031 h 1689168"/>
              <a:gd name="connsiteX20" fmla="*/ 682412 w 1214923"/>
              <a:gd name="connsiteY20" fmla="*/ 238316 h 1689168"/>
              <a:gd name="connsiteX21" fmla="*/ 928538 w 1214923"/>
              <a:gd name="connsiteY21" fmla="*/ 226790 h 1689168"/>
              <a:gd name="connsiteX22" fmla="*/ 720893 w 1214923"/>
              <a:gd name="connsiteY22" fmla="*/ 196025 h 1689168"/>
              <a:gd name="connsiteX23" fmla="*/ 736229 w 1214923"/>
              <a:gd name="connsiteY23" fmla="*/ 49911 h 1689168"/>
              <a:gd name="connsiteX24" fmla="*/ 663267 w 1214923"/>
              <a:gd name="connsiteY24" fmla="*/ 0 h 1689168"/>
              <a:gd name="connsiteX25" fmla="*/ 625167 w 1214923"/>
              <a:gd name="connsiteY25" fmla="*/ 103727 h 1689168"/>
              <a:gd name="connsiteX26" fmla="*/ 625167 w 1214923"/>
              <a:gd name="connsiteY26" fmla="*/ 288322 h 1689168"/>
              <a:gd name="connsiteX27" fmla="*/ 336845 w 1214923"/>
              <a:gd name="connsiteY27" fmla="*/ 261366 h 1689168"/>
              <a:gd name="connsiteX28" fmla="*/ 367611 w 1214923"/>
              <a:gd name="connsiteY28" fmla="*/ 307467 h 1689168"/>
              <a:gd name="connsiteX29" fmla="*/ 579066 w 1214923"/>
              <a:gd name="connsiteY29" fmla="*/ 615029 h 1689168"/>
              <a:gd name="connsiteX30" fmla="*/ 263884 w 1214923"/>
              <a:gd name="connsiteY30" fmla="*/ 496585 h 1689168"/>
              <a:gd name="connsiteX31" fmla="*/ 233118 w 1214923"/>
              <a:gd name="connsiteY31" fmla="*/ 714947 h 1689168"/>
              <a:gd name="connsiteX32" fmla="*/ 532965 w 1214923"/>
              <a:gd name="connsiteY32" fmla="*/ 807149 h 1689168"/>
              <a:gd name="connsiteX33" fmla="*/ 502390 w 1214923"/>
              <a:gd name="connsiteY33" fmla="*/ 816184 h 1689168"/>
              <a:gd name="connsiteX34" fmla="*/ 464290 w 1214923"/>
              <a:gd name="connsiteY34" fmla="*/ 772763 h 1689168"/>
              <a:gd name="connsiteX35" fmla="*/ 375231 w 1214923"/>
              <a:gd name="connsiteY35" fmla="*/ 788670 h 1689168"/>
              <a:gd name="connsiteX36" fmla="*/ 418189 w 1214923"/>
              <a:gd name="connsiteY36" fmla="*/ 826770 h 1689168"/>
              <a:gd name="connsiteX37" fmla="*/ 333607 w 1214923"/>
              <a:gd name="connsiteY37" fmla="*/ 826770 h 1689168"/>
              <a:gd name="connsiteX38" fmla="*/ 276457 w 1214923"/>
              <a:gd name="connsiteY38" fmla="*/ 857536 h 1689168"/>
              <a:gd name="connsiteX39" fmla="*/ 288458 w 1214923"/>
              <a:gd name="connsiteY39" fmla="*/ 766001 h 1689168"/>
              <a:gd name="connsiteX40" fmla="*/ 138059 w 1214923"/>
              <a:gd name="connsiteY40" fmla="*/ 911352 h 1689168"/>
              <a:gd name="connsiteX41" fmla="*/ 237976 w 1214923"/>
              <a:gd name="connsiteY41" fmla="*/ 961358 h 1689168"/>
              <a:gd name="connsiteX42" fmla="*/ 75102 w 1214923"/>
              <a:gd name="connsiteY42" fmla="*/ 1025783 h 1689168"/>
              <a:gd name="connsiteX43" fmla="*/ 80432 w 1214923"/>
              <a:gd name="connsiteY43" fmla="*/ 915162 h 1689168"/>
              <a:gd name="connsiteX44" fmla="*/ 91958 w 1214923"/>
              <a:gd name="connsiteY44" fmla="*/ 1107377 h 1689168"/>
              <a:gd name="connsiteX45" fmla="*/ 214925 w 1214923"/>
              <a:gd name="connsiteY45" fmla="*/ 1157383 h 1689168"/>
              <a:gd name="connsiteX46" fmla="*/ 322463 w 1214923"/>
              <a:gd name="connsiteY46" fmla="*/ 1228161 h 1689168"/>
              <a:gd name="connsiteX47" fmla="*/ 235145 w 1214923"/>
              <a:gd name="connsiteY47" fmla="*/ 1221759 h 1689168"/>
              <a:gd name="connsiteX48" fmla="*/ 267875 w 1214923"/>
              <a:gd name="connsiteY48" fmla="*/ 1263023 h 1689168"/>
              <a:gd name="connsiteX49" fmla="*/ 395615 w 1214923"/>
              <a:gd name="connsiteY49" fmla="*/ 1319117 h 1689168"/>
              <a:gd name="connsiteX50" fmla="*/ 322827 w 1214923"/>
              <a:gd name="connsiteY50" fmla="*/ 1338837 h 1689168"/>
              <a:gd name="connsiteX51" fmla="*/ 247492 w 1214923"/>
              <a:gd name="connsiteY51" fmla="*/ 1296725 h 1689168"/>
              <a:gd name="connsiteX52" fmla="*/ 229880 w 1214923"/>
              <a:gd name="connsiteY52" fmla="*/ 1312259 h 1689168"/>
              <a:gd name="connsiteX53" fmla="*/ 146155 w 1214923"/>
              <a:gd name="connsiteY53" fmla="*/ 1230344 h 1689168"/>
              <a:gd name="connsiteX54" fmla="*/ 115389 w 1214923"/>
              <a:gd name="connsiteY54" fmla="*/ 1430369 h 1689168"/>
              <a:gd name="connsiteX55" fmla="*/ 349799 w 1214923"/>
              <a:gd name="connsiteY55" fmla="*/ 1480280 h 1689168"/>
              <a:gd name="connsiteX56" fmla="*/ 299507 w 1214923"/>
              <a:gd name="connsiteY56" fmla="*/ 1464659 h 1689168"/>
              <a:gd name="connsiteX57" fmla="*/ 318374 w 1214923"/>
              <a:gd name="connsiteY57" fmla="*/ 1496562 h 1689168"/>
              <a:gd name="connsiteX58" fmla="*/ 388280 w 1214923"/>
              <a:gd name="connsiteY58" fmla="*/ 1545717 h 1689168"/>
              <a:gd name="connsiteX59" fmla="*/ 348847 w 1214923"/>
              <a:gd name="connsiteY59" fmla="*/ 1542479 h 1689168"/>
              <a:gd name="connsiteX60" fmla="*/ 255883 w 1214923"/>
              <a:gd name="connsiteY60" fmla="*/ 1502664 h 1689168"/>
              <a:gd name="connsiteX61" fmla="*/ 255883 w 1214923"/>
              <a:gd name="connsiteY61" fmla="*/ 1502664 h 1689168"/>
              <a:gd name="connsiteX62" fmla="*/ 239976 w 1214923"/>
              <a:gd name="connsiteY62" fmla="*/ 1484281 h 1689168"/>
              <a:gd name="connsiteX63" fmla="*/ 203495 w 1214923"/>
              <a:gd name="connsiteY63" fmla="*/ 1484281 h 1689168"/>
              <a:gd name="connsiteX64" fmla="*/ 187303 w 1214923"/>
              <a:gd name="connsiteY64" fmla="*/ 1499140 h 1689168"/>
              <a:gd name="connsiteX65" fmla="*/ 490673 w 1214923"/>
              <a:gd name="connsiteY65" fmla="*/ 1673352 h 1689168"/>
              <a:gd name="connsiteX66" fmla="*/ 757374 w 1214923"/>
              <a:gd name="connsiteY66" fmla="*/ 1682401 h 1689168"/>
              <a:gd name="connsiteX67" fmla="*/ 988070 w 1214923"/>
              <a:gd name="connsiteY67" fmla="*/ 1594485 h 1689168"/>
              <a:gd name="connsiteX68" fmla="*/ 1152566 w 1214923"/>
              <a:gd name="connsiteY68" fmla="*/ 1394460 h 1689168"/>
              <a:gd name="connsiteX69" fmla="*/ 918822 w 1214923"/>
              <a:gd name="connsiteY69" fmla="*/ 1363507 h 1689168"/>
              <a:gd name="connsiteX70" fmla="*/ 802904 w 1214923"/>
              <a:gd name="connsiteY70" fmla="*/ 1350454 h 1689168"/>
              <a:gd name="connsiteX71" fmla="*/ 841956 w 1214923"/>
              <a:gd name="connsiteY71" fmla="*/ 1326547 h 1689168"/>
              <a:gd name="connsiteX72" fmla="*/ 1018286 w 1214923"/>
              <a:gd name="connsiteY72" fmla="*/ 1315425 h 1689168"/>
              <a:gd name="connsiteX73" fmla="*/ 980354 w 1214923"/>
              <a:gd name="connsiteY73" fmla="*/ 1268921 h 1689168"/>
              <a:gd name="connsiteX74" fmla="*/ 1091488 w 1214923"/>
              <a:gd name="connsiteY74" fmla="*/ 1221043 h 1689168"/>
              <a:gd name="connsiteX75" fmla="*/ 896580 w 1214923"/>
              <a:gd name="connsiteY75" fmla="*/ 1032638 h 1689168"/>
              <a:gd name="connsiteX76" fmla="*/ 1193429 w 1214923"/>
              <a:gd name="connsiteY76" fmla="*/ 899446 h 1689168"/>
              <a:gd name="connsiteX77" fmla="*/ 759089 w 1214923"/>
              <a:gd name="connsiteY77" fmla="*/ 61246 h 1689168"/>
              <a:gd name="connsiteX78" fmla="*/ 720989 w 1214923"/>
              <a:gd name="connsiteY78" fmla="*/ 145828 h 1689168"/>
              <a:gd name="connsiteX79" fmla="*/ 759089 w 1214923"/>
              <a:gd name="connsiteY79" fmla="*/ 61436 h 1689168"/>
              <a:gd name="connsiteX80" fmla="*/ 759089 w 1214923"/>
              <a:gd name="connsiteY80" fmla="*/ 61246 h 1689168"/>
              <a:gd name="connsiteX81" fmla="*/ 363611 w 1214923"/>
              <a:gd name="connsiteY81" fmla="*/ 545783 h 1689168"/>
              <a:gd name="connsiteX82" fmla="*/ 348275 w 1214923"/>
              <a:gd name="connsiteY82" fmla="*/ 553498 h 1689168"/>
              <a:gd name="connsiteX83" fmla="*/ 363611 w 1214923"/>
              <a:gd name="connsiteY83" fmla="*/ 545783 h 1689168"/>
              <a:gd name="connsiteX84" fmla="*/ 232451 w 1214923"/>
              <a:gd name="connsiteY84" fmla="*/ 523113 h 1689168"/>
              <a:gd name="connsiteX85" fmla="*/ 254694 w 1214923"/>
              <a:gd name="connsiteY85" fmla="*/ 664096 h 1689168"/>
              <a:gd name="connsiteX86" fmla="*/ 232451 w 1214923"/>
              <a:gd name="connsiteY86" fmla="*/ 523113 h 1689168"/>
              <a:gd name="connsiteX87" fmla="*/ 340084 w 1214923"/>
              <a:gd name="connsiteY87" fmla="*/ 692277 h 1689168"/>
              <a:gd name="connsiteX88" fmla="*/ 470767 w 1214923"/>
              <a:gd name="connsiteY88" fmla="*/ 684562 h 1689168"/>
              <a:gd name="connsiteX89" fmla="*/ 340084 w 1214923"/>
              <a:gd name="connsiteY89" fmla="*/ 691896 h 1689168"/>
              <a:gd name="connsiteX90" fmla="*/ 340084 w 1214923"/>
              <a:gd name="connsiteY90" fmla="*/ 692277 h 1689168"/>
              <a:gd name="connsiteX91" fmla="*/ 382375 w 1214923"/>
              <a:gd name="connsiteY91" fmla="*/ 615410 h 1689168"/>
              <a:gd name="connsiteX92" fmla="*/ 516868 w 1214923"/>
              <a:gd name="connsiteY92" fmla="*/ 688372 h 1689168"/>
              <a:gd name="connsiteX93" fmla="*/ 382661 w 1214923"/>
              <a:gd name="connsiteY93" fmla="*/ 615029 h 1689168"/>
              <a:gd name="connsiteX94" fmla="*/ 382375 w 1214923"/>
              <a:gd name="connsiteY94" fmla="*/ 615410 h 1689168"/>
              <a:gd name="connsiteX95" fmla="*/ 201400 w 1214923"/>
              <a:gd name="connsiteY95" fmla="*/ 907542 h 1689168"/>
              <a:gd name="connsiteX96" fmla="*/ 163300 w 1214923"/>
              <a:gd name="connsiteY96" fmla="*/ 838295 h 1689168"/>
              <a:gd name="connsiteX97" fmla="*/ 201686 w 1214923"/>
              <a:gd name="connsiteY97" fmla="*/ 907161 h 1689168"/>
              <a:gd name="connsiteX98" fmla="*/ 201400 w 1214923"/>
              <a:gd name="connsiteY98" fmla="*/ 907542 h 1689168"/>
              <a:gd name="connsiteX99" fmla="*/ 97811 w 1214923"/>
              <a:gd name="connsiteY99" fmla="*/ 1285557 h 1689168"/>
              <a:gd name="connsiteX100" fmla="*/ 123279 w 1214923"/>
              <a:gd name="connsiteY100" fmla="*/ 1264178 h 1689168"/>
              <a:gd name="connsiteX101" fmla="*/ 231975 w 1214923"/>
              <a:gd name="connsiteY101" fmla="*/ 1341501 h 1689168"/>
              <a:gd name="connsiteX102" fmla="*/ 97811 w 1214923"/>
              <a:gd name="connsiteY102" fmla="*/ 1285557 h 1689168"/>
              <a:gd name="connsiteX103" fmla="*/ 232928 w 1214923"/>
              <a:gd name="connsiteY103" fmla="*/ 1376077 h 1689168"/>
              <a:gd name="connsiteX104" fmla="*/ 279029 w 1214923"/>
              <a:gd name="connsiteY104" fmla="*/ 1379887 h 1689168"/>
              <a:gd name="connsiteX105" fmla="*/ 232451 w 1214923"/>
              <a:gd name="connsiteY105" fmla="*/ 1376077 h 1689168"/>
              <a:gd name="connsiteX106" fmla="*/ 232928 w 1214923"/>
              <a:gd name="connsiteY106" fmla="*/ 1376077 h 1689168"/>
              <a:gd name="connsiteX107" fmla="*/ 856244 w 1214923"/>
              <a:gd name="connsiteY107" fmla="*/ 715613 h 1689168"/>
              <a:gd name="connsiteX108" fmla="*/ 817635 w 1214923"/>
              <a:gd name="connsiteY108" fmla="*/ 708913 h 1689168"/>
              <a:gd name="connsiteX109" fmla="*/ 721084 w 1214923"/>
              <a:gd name="connsiteY109" fmla="*/ 657225 h 1689168"/>
              <a:gd name="connsiteX110" fmla="*/ 855767 w 1214923"/>
              <a:gd name="connsiteY110" fmla="*/ 715613 h 1689168"/>
              <a:gd name="connsiteX111" fmla="*/ 856244 w 1214923"/>
              <a:gd name="connsiteY111" fmla="*/ 715613 h 1689168"/>
              <a:gd name="connsiteX112" fmla="*/ 663458 w 1214923"/>
              <a:gd name="connsiteY112" fmla="*/ 722662 h 1689168"/>
              <a:gd name="connsiteX113" fmla="*/ 644408 w 1214923"/>
              <a:gd name="connsiteY113" fmla="*/ 807149 h 1689168"/>
              <a:gd name="connsiteX114" fmla="*/ 662981 w 1214923"/>
              <a:gd name="connsiteY114" fmla="*/ 723138 h 1689168"/>
              <a:gd name="connsiteX115" fmla="*/ 663458 w 1214923"/>
              <a:gd name="connsiteY115" fmla="*/ 722662 h 1689168"/>
              <a:gd name="connsiteX116" fmla="*/ 628882 w 1214923"/>
              <a:gd name="connsiteY116" fmla="*/ 753332 h 1689168"/>
              <a:gd name="connsiteX117" fmla="*/ 655742 w 1214923"/>
              <a:gd name="connsiteY117" fmla="*/ 726472 h 1689168"/>
              <a:gd name="connsiteX118" fmla="*/ 628406 w 1214923"/>
              <a:gd name="connsiteY118" fmla="*/ 753332 h 1689168"/>
              <a:gd name="connsiteX119" fmla="*/ 628882 w 1214923"/>
              <a:gd name="connsiteY119" fmla="*/ 753332 h 1689168"/>
              <a:gd name="connsiteX120" fmla="*/ 771090 w 1214923"/>
              <a:gd name="connsiteY120" fmla="*/ 757237 h 1689168"/>
              <a:gd name="connsiteX121" fmla="*/ 690318 w 1214923"/>
              <a:gd name="connsiteY121" fmla="*/ 822579 h 1689168"/>
              <a:gd name="connsiteX122" fmla="*/ 770614 w 1214923"/>
              <a:gd name="connsiteY122" fmla="*/ 757237 h 1689168"/>
              <a:gd name="connsiteX123" fmla="*/ 771090 w 1214923"/>
              <a:gd name="connsiteY123" fmla="*/ 757237 h 1689168"/>
              <a:gd name="connsiteX124" fmla="*/ 759565 w 1214923"/>
              <a:gd name="connsiteY124" fmla="*/ 538162 h 1689168"/>
              <a:gd name="connsiteX125" fmla="*/ 851767 w 1214923"/>
              <a:gd name="connsiteY125" fmla="*/ 480536 h 1689168"/>
              <a:gd name="connsiteX126" fmla="*/ 759089 w 1214923"/>
              <a:gd name="connsiteY126" fmla="*/ 538067 h 1689168"/>
              <a:gd name="connsiteX127" fmla="*/ 759565 w 1214923"/>
              <a:gd name="connsiteY127" fmla="*/ 538162 h 1689168"/>
              <a:gd name="connsiteX128" fmla="*/ 868213 w 1214923"/>
              <a:gd name="connsiteY128" fmla="*/ 356761 h 1689168"/>
              <a:gd name="connsiteX129" fmla="*/ 812619 w 1214923"/>
              <a:gd name="connsiteY129" fmla="*/ 442055 h 1689168"/>
              <a:gd name="connsiteX130" fmla="*/ 868213 w 1214923"/>
              <a:gd name="connsiteY130" fmla="*/ 356761 h 1689168"/>
              <a:gd name="connsiteX131" fmla="*/ 681841 w 1214923"/>
              <a:gd name="connsiteY131" fmla="*/ 323088 h 1689168"/>
              <a:gd name="connsiteX132" fmla="*/ 758803 w 1214923"/>
              <a:gd name="connsiteY132" fmla="*/ 430816 h 1689168"/>
              <a:gd name="connsiteX133" fmla="*/ 643455 w 1214923"/>
              <a:gd name="connsiteY133" fmla="*/ 396145 h 1689168"/>
              <a:gd name="connsiteX134" fmla="*/ 639550 w 1214923"/>
              <a:gd name="connsiteY134" fmla="*/ 438436 h 1689168"/>
              <a:gd name="connsiteX135" fmla="*/ 682127 w 1214923"/>
              <a:gd name="connsiteY135" fmla="*/ 323088 h 1689168"/>
              <a:gd name="connsiteX136" fmla="*/ 681841 w 1214923"/>
              <a:gd name="connsiteY136" fmla="*/ 323088 h 1689168"/>
              <a:gd name="connsiteX137" fmla="*/ 395477 w 1214923"/>
              <a:gd name="connsiteY137" fmla="*/ 216638 h 1689168"/>
              <a:gd name="connsiteX138" fmla="*/ 432956 w 1214923"/>
              <a:gd name="connsiteY138" fmla="*/ 194566 h 1689168"/>
              <a:gd name="connsiteX139" fmla="*/ 564476 w 1214923"/>
              <a:gd name="connsiteY139" fmla="*/ 247666 h 1689168"/>
              <a:gd name="connsiteX140" fmla="*/ 558873 w 1214923"/>
              <a:gd name="connsiteY140" fmla="*/ 299942 h 1689168"/>
              <a:gd name="connsiteX141" fmla="*/ 395477 w 1214923"/>
              <a:gd name="connsiteY141" fmla="*/ 216638 h 1689168"/>
              <a:gd name="connsiteX142" fmla="*/ 470767 w 1214923"/>
              <a:gd name="connsiteY142" fmla="*/ 361188 h 1689168"/>
              <a:gd name="connsiteX143" fmla="*/ 566874 w 1214923"/>
              <a:gd name="connsiteY143" fmla="*/ 503396 h 1689168"/>
              <a:gd name="connsiteX144" fmla="*/ 470767 w 1214923"/>
              <a:gd name="connsiteY144" fmla="*/ 361188 h 1689168"/>
              <a:gd name="connsiteX145" fmla="*/ 632216 w 1214923"/>
              <a:gd name="connsiteY145" fmla="*/ 475419 h 1689168"/>
              <a:gd name="connsiteX146" fmla="*/ 759089 w 1214923"/>
              <a:gd name="connsiteY146" fmla="*/ 438055 h 1689168"/>
              <a:gd name="connsiteX147" fmla="*/ 640217 w 1214923"/>
              <a:gd name="connsiteY147" fmla="*/ 641593 h 1689168"/>
              <a:gd name="connsiteX148" fmla="*/ 622468 w 1214923"/>
              <a:gd name="connsiteY148" fmla="*/ 453581 h 1689168"/>
              <a:gd name="connsiteX149" fmla="*/ 632216 w 1214923"/>
              <a:gd name="connsiteY149" fmla="*/ 475419 h 1689168"/>
              <a:gd name="connsiteX150" fmla="*/ 686032 w 1214923"/>
              <a:gd name="connsiteY150" fmla="*/ 837819 h 1689168"/>
              <a:gd name="connsiteX151" fmla="*/ 628310 w 1214923"/>
              <a:gd name="connsiteY151" fmla="*/ 930116 h 1689168"/>
              <a:gd name="connsiteX152" fmla="*/ 686032 w 1214923"/>
              <a:gd name="connsiteY152" fmla="*/ 837914 h 1689168"/>
              <a:gd name="connsiteX153" fmla="*/ 686032 w 1214923"/>
              <a:gd name="connsiteY153" fmla="*/ 837819 h 1689168"/>
              <a:gd name="connsiteX154" fmla="*/ 743658 w 1214923"/>
              <a:gd name="connsiteY154" fmla="*/ 1291400 h 1689168"/>
              <a:gd name="connsiteX155" fmla="*/ 547634 w 1214923"/>
              <a:gd name="connsiteY155" fmla="*/ 1206818 h 1689168"/>
              <a:gd name="connsiteX156" fmla="*/ 573446 w 1214923"/>
              <a:gd name="connsiteY156" fmla="*/ 1222439 h 1689168"/>
              <a:gd name="connsiteX157" fmla="*/ 603450 w 1214923"/>
              <a:gd name="connsiteY157" fmla="*/ 1227487 h 1689168"/>
              <a:gd name="connsiteX158" fmla="*/ 743658 w 1214923"/>
              <a:gd name="connsiteY158" fmla="*/ 1291495 h 1689168"/>
              <a:gd name="connsiteX159" fmla="*/ 743658 w 1214923"/>
              <a:gd name="connsiteY159" fmla="*/ 1291400 h 1689168"/>
              <a:gd name="connsiteX160" fmla="*/ 556465 w 1214923"/>
              <a:gd name="connsiteY160" fmla="*/ 950327 h 1689168"/>
              <a:gd name="connsiteX161" fmla="*/ 689842 w 1214923"/>
              <a:gd name="connsiteY161" fmla="*/ 1122236 h 1689168"/>
              <a:gd name="connsiteX162" fmla="*/ 568651 w 1214923"/>
              <a:gd name="connsiteY162" fmla="*/ 984541 h 1689168"/>
              <a:gd name="connsiteX163" fmla="*/ 556465 w 1214923"/>
              <a:gd name="connsiteY163" fmla="*/ 950327 h 1689168"/>
              <a:gd name="connsiteX164" fmla="*/ 351609 w 1214923"/>
              <a:gd name="connsiteY164" fmla="*/ 1045464 h 1689168"/>
              <a:gd name="connsiteX165" fmla="*/ 382375 w 1214923"/>
              <a:gd name="connsiteY165" fmla="*/ 887825 h 1689168"/>
              <a:gd name="connsiteX166" fmla="*/ 351609 w 1214923"/>
              <a:gd name="connsiteY166" fmla="*/ 1045559 h 1689168"/>
              <a:gd name="connsiteX167" fmla="*/ 351609 w 1214923"/>
              <a:gd name="connsiteY167" fmla="*/ 1045464 h 1689168"/>
              <a:gd name="connsiteX168" fmla="*/ 420761 w 1214923"/>
              <a:gd name="connsiteY168" fmla="*/ 1054969 h 1689168"/>
              <a:gd name="connsiteX169" fmla="*/ 605260 w 1214923"/>
              <a:gd name="connsiteY169" fmla="*/ 1180338 h 1689168"/>
              <a:gd name="connsiteX170" fmla="*/ 420761 w 1214923"/>
              <a:gd name="connsiteY170" fmla="*/ 1054969 h 1689168"/>
              <a:gd name="connsiteX171" fmla="*/ 366944 w 1214923"/>
              <a:gd name="connsiteY171" fmla="*/ 1414272 h 1689168"/>
              <a:gd name="connsiteX172" fmla="*/ 597640 w 1214923"/>
              <a:gd name="connsiteY172" fmla="*/ 1460468 h 1689168"/>
              <a:gd name="connsiteX173" fmla="*/ 366944 w 1214923"/>
              <a:gd name="connsiteY173" fmla="*/ 1414463 h 1689168"/>
              <a:gd name="connsiteX174" fmla="*/ 366944 w 1214923"/>
              <a:gd name="connsiteY174" fmla="*/ 1414272 h 1689168"/>
              <a:gd name="connsiteX175" fmla="*/ 597035 w 1214923"/>
              <a:gd name="connsiteY175" fmla="*/ 1664464 h 1689168"/>
              <a:gd name="connsiteX176" fmla="*/ 471148 w 1214923"/>
              <a:gd name="connsiteY176" fmla="*/ 1649777 h 1689168"/>
              <a:gd name="connsiteX177" fmla="*/ 401901 w 1214923"/>
              <a:gd name="connsiteY177" fmla="*/ 1579817 h 1689168"/>
              <a:gd name="connsiteX178" fmla="*/ 582412 w 1214923"/>
              <a:gd name="connsiteY178" fmla="*/ 1645158 h 1689168"/>
              <a:gd name="connsiteX179" fmla="*/ 597035 w 1214923"/>
              <a:gd name="connsiteY179" fmla="*/ 1664464 h 1689168"/>
              <a:gd name="connsiteX180" fmla="*/ 616785 w 1214923"/>
              <a:gd name="connsiteY180" fmla="*/ 1564196 h 1689168"/>
              <a:gd name="connsiteX181" fmla="*/ 555349 w 1214923"/>
              <a:gd name="connsiteY181" fmla="*/ 1541145 h 1689168"/>
              <a:gd name="connsiteX182" fmla="*/ 638597 w 1214923"/>
              <a:gd name="connsiteY182" fmla="*/ 1493520 h 1689168"/>
              <a:gd name="connsiteX183" fmla="*/ 752034 w 1214923"/>
              <a:gd name="connsiteY183" fmla="*/ 1535463 h 1689168"/>
              <a:gd name="connsiteX184" fmla="*/ 616785 w 1214923"/>
              <a:gd name="connsiteY184" fmla="*/ 1564386 h 1689168"/>
              <a:gd name="connsiteX185" fmla="*/ 616785 w 1214923"/>
              <a:gd name="connsiteY185" fmla="*/ 1564196 h 1689168"/>
              <a:gd name="connsiteX186" fmla="*/ 811979 w 1214923"/>
              <a:gd name="connsiteY186" fmla="*/ 1595484 h 1689168"/>
              <a:gd name="connsiteX187" fmla="*/ 812771 w 1214923"/>
              <a:gd name="connsiteY187" fmla="*/ 1652594 h 1689168"/>
              <a:gd name="connsiteX188" fmla="*/ 704225 w 1214923"/>
              <a:gd name="connsiteY188" fmla="*/ 1665256 h 1689168"/>
              <a:gd name="connsiteX189" fmla="*/ 651942 w 1214923"/>
              <a:gd name="connsiteY189" fmla="*/ 1653111 h 1689168"/>
              <a:gd name="connsiteX190" fmla="*/ 811979 w 1214923"/>
              <a:gd name="connsiteY190" fmla="*/ 1595484 h 1689168"/>
              <a:gd name="connsiteX191" fmla="*/ 857863 w 1214923"/>
              <a:gd name="connsiteY191" fmla="*/ 1591056 h 1689168"/>
              <a:gd name="connsiteX192" fmla="*/ 838813 w 1214923"/>
              <a:gd name="connsiteY192" fmla="*/ 1568958 h 1689168"/>
              <a:gd name="connsiteX193" fmla="*/ 836146 w 1214923"/>
              <a:gd name="connsiteY193" fmla="*/ 1564291 h 1689168"/>
              <a:gd name="connsiteX194" fmla="*/ 955179 w 1214923"/>
              <a:gd name="connsiteY194" fmla="*/ 1500720 h 1689168"/>
              <a:gd name="connsiteX195" fmla="*/ 1066493 w 1214923"/>
              <a:gd name="connsiteY195" fmla="*/ 1492065 h 1689168"/>
              <a:gd name="connsiteX196" fmla="*/ 857863 w 1214923"/>
              <a:gd name="connsiteY196" fmla="*/ 1591247 h 1689168"/>
              <a:gd name="connsiteX197" fmla="*/ 857863 w 1214923"/>
              <a:gd name="connsiteY197" fmla="*/ 1591056 h 1689168"/>
              <a:gd name="connsiteX198" fmla="*/ 1054979 w 1214923"/>
              <a:gd name="connsiteY198" fmla="*/ 1445037 h 1689168"/>
              <a:gd name="connsiteX199" fmla="*/ 916632 w 1214923"/>
              <a:gd name="connsiteY199" fmla="*/ 1468184 h 1689168"/>
              <a:gd name="connsiteX200" fmla="*/ 1028170 w 1214923"/>
              <a:gd name="connsiteY200" fmla="*/ 1445228 h 1689168"/>
              <a:gd name="connsiteX201" fmla="*/ 1054979 w 1214923"/>
              <a:gd name="connsiteY201" fmla="*/ 1445037 h 1689168"/>
              <a:gd name="connsiteX202" fmla="*/ 862816 w 1214923"/>
              <a:gd name="connsiteY202" fmla="*/ 1410462 h 1689168"/>
              <a:gd name="connsiteX203" fmla="*/ 647551 w 1214923"/>
              <a:gd name="connsiteY203" fmla="*/ 1448562 h 1689168"/>
              <a:gd name="connsiteX204" fmla="*/ 862816 w 1214923"/>
              <a:gd name="connsiteY204" fmla="*/ 1410653 h 1689168"/>
              <a:gd name="connsiteX205" fmla="*/ 862816 w 1214923"/>
              <a:gd name="connsiteY205" fmla="*/ 1410462 h 1689168"/>
              <a:gd name="connsiteX206" fmla="*/ 689842 w 1214923"/>
              <a:gd name="connsiteY206" fmla="*/ 1391412 h 1689168"/>
              <a:gd name="connsiteX207" fmla="*/ 924347 w 1214923"/>
              <a:gd name="connsiteY207" fmla="*/ 1306830 h 1689168"/>
              <a:gd name="connsiteX208" fmla="*/ 689842 w 1214923"/>
              <a:gd name="connsiteY208" fmla="*/ 1391412 h 1689168"/>
              <a:gd name="connsiteX209" fmla="*/ 1162663 w 1214923"/>
              <a:gd name="connsiteY209" fmla="*/ 1057085 h 1689168"/>
              <a:gd name="connsiteX210" fmla="*/ 1148756 w 1214923"/>
              <a:gd name="connsiteY210" fmla="*/ 1134428 h 1689168"/>
              <a:gd name="connsiteX211" fmla="*/ 1066841 w 1214923"/>
              <a:gd name="connsiteY211" fmla="*/ 1139762 h 1689168"/>
              <a:gd name="connsiteX212" fmla="*/ 1035790 w 1214923"/>
              <a:gd name="connsiteY212" fmla="*/ 1087755 h 1689168"/>
              <a:gd name="connsiteX213" fmla="*/ 1162663 w 1214923"/>
              <a:gd name="connsiteY213" fmla="*/ 1057085 h 1689168"/>
              <a:gd name="connsiteX214" fmla="*/ 987913 w 1214923"/>
              <a:gd name="connsiteY214" fmla="*/ 1181170 h 1689168"/>
              <a:gd name="connsiteX215" fmla="*/ 958923 w 1214923"/>
              <a:gd name="connsiteY215" fmla="*/ 1264444 h 1689168"/>
              <a:gd name="connsiteX216" fmla="*/ 905107 w 1214923"/>
              <a:gd name="connsiteY216" fmla="*/ 1118330 h 1689168"/>
              <a:gd name="connsiteX217" fmla="*/ 987913 w 1214923"/>
              <a:gd name="connsiteY217" fmla="*/ 1181170 h 1689168"/>
              <a:gd name="connsiteX0" fmla="*/ 1193429 w 1214923"/>
              <a:gd name="connsiteY0" fmla="*/ 899446 h 1691662"/>
              <a:gd name="connsiteX1" fmla="*/ 1157319 w 1214923"/>
              <a:gd name="connsiteY1" fmla="*/ 831924 h 1691662"/>
              <a:gd name="connsiteX2" fmla="*/ 1019985 w 1214923"/>
              <a:gd name="connsiteY2" fmla="*/ 885740 h 1691662"/>
              <a:gd name="connsiteX3" fmla="*/ 963019 w 1214923"/>
              <a:gd name="connsiteY3" fmla="*/ 860965 h 1691662"/>
              <a:gd name="connsiteX4" fmla="*/ 1035980 w 1214923"/>
              <a:gd name="connsiteY4" fmla="*/ 795623 h 1691662"/>
              <a:gd name="connsiteX5" fmla="*/ 893772 w 1214923"/>
              <a:gd name="connsiteY5" fmla="*/ 930212 h 1691662"/>
              <a:gd name="connsiteX6" fmla="*/ 951398 w 1214923"/>
              <a:gd name="connsiteY6" fmla="*/ 937927 h 1691662"/>
              <a:gd name="connsiteX7" fmla="*/ 862911 w 1214923"/>
              <a:gd name="connsiteY7" fmla="*/ 964787 h 1691662"/>
              <a:gd name="connsiteX8" fmla="*/ 813000 w 1214923"/>
              <a:gd name="connsiteY8" fmla="*/ 991648 h 1691662"/>
              <a:gd name="connsiteX9" fmla="*/ 905202 w 1214923"/>
              <a:gd name="connsiteY9" fmla="*/ 872585 h 1691662"/>
              <a:gd name="connsiteX10" fmla="*/ 1062841 w 1214923"/>
              <a:gd name="connsiteY10" fmla="*/ 784098 h 1691662"/>
              <a:gd name="connsiteX11" fmla="*/ 1113873 w 1214923"/>
              <a:gd name="connsiteY11" fmla="*/ 670346 h 1691662"/>
              <a:gd name="connsiteX12" fmla="*/ 1028265 w 1214923"/>
              <a:gd name="connsiteY12" fmla="*/ 722567 h 1691662"/>
              <a:gd name="connsiteX13" fmla="*/ 1003881 w 1214923"/>
              <a:gd name="connsiteY13" fmla="*/ 692468 h 1691662"/>
              <a:gd name="connsiteX14" fmla="*/ 1005881 w 1214923"/>
              <a:gd name="connsiteY14" fmla="*/ 661511 h 1691662"/>
              <a:gd name="connsiteX15" fmla="*/ 1065794 w 1214923"/>
              <a:gd name="connsiteY15" fmla="*/ 651415 h 1691662"/>
              <a:gd name="connsiteX16" fmla="*/ 1087938 w 1214923"/>
              <a:gd name="connsiteY16" fmla="*/ 638205 h 1691662"/>
              <a:gd name="connsiteX17" fmla="*/ 739848 w 1214923"/>
              <a:gd name="connsiteY17" fmla="*/ 595694 h 1691662"/>
              <a:gd name="connsiteX18" fmla="*/ 716893 w 1214923"/>
              <a:gd name="connsiteY18" fmla="*/ 318992 h 1691662"/>
              <a:gd name="connsiteX19" fmla="*/ 920537 w 1214923"/>
              <a:gd name="connsiteY19" fmla="*/ 246031 h 1691662"/>
              <a:gd name="connsiteX20" fmla="*/ 682412 w 1214923"/>
              <a:gd name="connsiteY20" fmla="*/ 238316 h 1691662"/>
              <a:gd name="connsiteX21" fmla="*/ 928538 w 1214923"/>
              <a:gd name="connsiteY21" fmla="*/ 226790 h 1691662"/>
              <a:gd name="connsiteX22" fmla="*/ 720893 w 1214923"/>
              <a:gd name="connsiteY22" fmla="*/ 196025 h 1691662"/>
              <a:gd name="connsiteX23" fmla="*/ 736229 w 1214923"/>
              <a:gd name="connsiteY23" fmla="*/ 49911 h 1691662"/>
              <a:gd name="connsiteX24" fmla="*/ 663267 w 1214923"/>
              <a:gd name="connsiteY24" fmla="*/ 0 h 1691662"/>
              <a:gd name="connsiteX25" fmla="*/ 625167 w 1214923"/>
              <a:gd name="connsiteY25" fmla="*/ 103727 h 1691662"/>
              <a:gd name="connsiteX26" fmla="*/ 625167 w 1214923"/>
              <a:gd name="connsiteY26" fmla="*/ 288322 h 1691662"/>
              <a:gd name="connsiteX27" fmla="*/ 336845 w 1214923"/>
              <a:gd name="connsiteY27" fmla="*/ 261366 h 1691662"/>
              <a:gd name="connsiteX28" fmla="*/ 367611 w 1214923"/>
              <a:gd name="connsiteY28" fmla="*/ 307467 h 1691662"/>
              <a:gd name="connsiteX29" fmla="*/ 579066 w 1214923"/>
              <a:gd name="connsiteY29" fmla="*/ 615029 h 1691662"/>
              <a:gd name="connsiteX30" fmla="*/ 263884 w 1214923"/>
              <a:gd name="connsiteY30" fmla="*/ 496585 h 1691662"/>
              <a:gd name="connsiteX31" fmla="*/ 233118 w 1214923"/>
              <a:gd name="connsiteY31" fmla="*/ 714947 h 1691662"/>
              <a:gd name="connsiteX32" fmla="*/ 532965 w 1214923"/>
              <a:gd name="connsiteY32" fmla="*/ 807149 h 1691662"/>
              <a:gd name="connsiteX33" fmla="*/ 502390 w 1214923"/>
              <a:gd name="connsiteY33" fmla="*/ 816184 h 1691662"/>
              <a:gd name="connsiteX34" fmla="*/ 464290 w 1214923"/>
              <a:gd name="connsiteY34" fmla="*/ 772763 h 1691662"/>
              <a:gd name="connsiteX35" fmla="*/ 375231 w 1214923"/>
              <a:gd name="connsiteY35" fmla="*/ 788670 h 1691662"/>
              <a:gd name="connsiteX36" fmla="*/ 418189 w 1214923"/>
              <a:gd name="connsiteY36" fmla="*/ 826770 h 1691662"/>
              <a:gd name="connsiteX37" fmla="*/ 333607 w 1214923"/>
              <a:gd name="connsiteY37" fmla="*/ 826770 h 1691662"/>
              <a:gd name="connsiteX38" fmla="*/ 276457 w 1214923"/>
              <a:gd name="connsiteY38" fmla="*/ 857536 h 1691662"/>
              <a:gd name="connsiteX39" fmla="*/ 288458 w 1214923"/>
              <a:gd name="connsiteY39" fmla="*/ 766001 h 1691662"/>
              <a:gd name="connsiteX40" fmla="*/ 138059 w 1214923"/>
              <a:gd name="connsiteY40" fmla="*/ 911352 h 1691662"/>
              <a:gd name="connsiteX41" fmla="*/ 237976 w 1214923"/>
              <a:gd name="connsiteY41" fmla="*/ 961358 h 1691662"/>
              <a:gd name="connsiteX42" fmla="*/ 75102 w 1214923"/>
              <a:gd name="connsiteY42" fmla="*/ 1025783 h 1691662"/>
              <a:gd name="connsiteX43" fmla="*/ 80432 w 1214923"/>
              <a:gd name="connsiteY43" fmla="*/ 915162 h 1691662"/>
              <a:gd name="connsiteX44" fmla="*/ 91958 w 1214923"/>
              <a:gd name="connsiteY44" fmla="*/ 1107377 h 1691662"/>
              <a:gd name="connsiteX45" fmla="*/ 214925 w 1214923"/>
              <a:gd name="connsiteY45" fmla="*/ 1157383 h 1691662"/>
              <a:gd name="connsiteX46" fmla="*/ 322463 w 1214923"/>
              <a:gd name="connsiteY46" fmla="*/ 1228161 h 1691662"/>
              <a:gd name="connsiteX47" fmla="*/ 235145 w 1214923"/>
              <a:gd name="connsiteY47" fmla="*/ 1221759 h 1691662"/>
              <a:gd name="connsiteX48" fmla="*/ 267875 w 1214923"/>
              <a:gd name="connsiteY48" fmla="*/ 1263023 h 1691662"/>
              <a:gd name="connsiteX49" fmla="*/ 395615 w 1214923"/>
              <a:gd name="connsiteY49" fmla="*/ 1319117 h 1691662"/>
              <a:gd name="connsiteX50" fmla="*/ 322827 w 1214923"/>
              <a:gd name="connsiteY50" fmla="*/ 1338837 h 1691662"/>
              <a:gd name="connsiteX51" fmla="*/ 247492 w 1214923"/>
              <a:gd name="connsiteY51" fmla="*/ 1296725 h 1691662"/>
              <a:gd name="connsiteX52" fmla="*/ 229880 w 1214923"/>
              <a:gd name="connsiteY52" fmla="*/ 1312259 h 1691662"/>
              <a:gd name="connsiteX53" fmla="*/ 146155 w 1214923"/>
              <a:gd name="connsiteY53" fmla="*/ 1230344 h 1691662"/>
              <a:gd name="connsiteX54" fmla="*/ 115389 w 1214923"/>
              <a:gd name="connsiteY54" fmla="*/ 1430369 h 1691662"/>
              <a:gd name="connsiteX55" fmla="*/ 349799 w 1214923"/>
              <a:gd name="connsiteY55" fmla="*/ 1480280 h 1691662"/>
              <a:gd name="connsiteX56" fmla="*/ 299507 w 1214923"/>
              <a:gd name="connsiteY56" fmla="*/ 1464659 h 1691662"/>
              <a:gd name="connsiteX57" fmla="*/ 318374 w 1214923"/>
              <a:gd name="connsiteY57" fmla="*/ 1496562 h 1691662"/>
              <a:gd name="connsiteX58" fmla="*/ 388280 w 1214923"/>
              <a:gd name="connsiteY58" fmla="*/ 1545717 h 1691662"/>
              <a:gd name="connsiteX59" fmla="*/ 348847 w 1214923"/>
              <a:gd name="connsiteY59" fmla="*/ 1542479 h 1691662"/>
              <a:gd name="connsiteX60" fmla="*/ 255883 w 1214923"/>
              <a:gd name="connsiteY60" fmla="*/ 1502664 h 1691662"/>
              <a:gd name="connsiteX61" fmla="*/ 255883 w 1214923"/>
              <a:gd name="connsiteY61" fmla="*/ 1502664 h 1691662"/>
              <a:gd name="connsiteX62" fmla="*/ 239976 w 1214923"/>
              <a:gd name="connsiteY62" fmla="*/ 1484281 h 1691662"/>
              <a:gd name="connsiteX63" fmla="*/ 203495 w 1214923"/>
              <a:gd name="connsiteY63" fmla="*/ 1484281 h 1691662"/>
              <a:gd name="connsiteX64" fmla="*/ 187303 w 1214923"/>
              <a:gd name="connsiteY64" fmla="*/ 1499140 h 1691662"/>
              <a:gd name="connsiteX65" fmla="*/ 490673 w 1214923"/>
              <a:gd name="connsiteY65" fmla="*/ 1673352 h 1691662"/>
              <a:gd name="connsiteX66" fmla="*/ 767123 w 1214923"/>
              <a:gd name="connsiteY66" fmla="*/ 1677527 h 1691662"/>
              <a:gd name="connsiteX67" fmla="*/ 988070 w 1214923"/>
              <a:gd name="connsiteY67" fmla="*/ 1594485 h 1691662"/>
              <a:gd name="connsiteX68" fmla="*/ 1152566 w 1214923"/>
              <a:gd name="connsiteY68" fmla="*/ 1394460 h 1691662"/>
              <a:gd name="connsiteX69" fmla="*/ 918822 w 1214923"/>
              <a:gd name="connsiteY69" fmla="*/ 1363507 h 1691662"/>
              <a:gd name="connsiteX70" fmla="*/ 802904 w 1214923"/>
              <a:gd name="connsiteY70" fmla="*/ 1350454 h 1691662"/>
              <a:gd name="connsiteX71" fmla="*/ 841956 w 1214923"/>
              <a:gd name="connsiteY71" fmla="*/ 1326547 h 1691662"/>
              <a:gd name="connsiteX72" fmla="*/ 1018286 w 1214923"/>
              <a:gd name="connsiteY72" fmla="*/ 1315425 h 1691662"/>
              <a:gd name="connsiteX73" fmla="*/ 980354 w 1214923"/>
              <a:gd name="connsiteY73" fmla="*/ 1268921 h 1691662"/>
              <a:gd name="connsiteX74" fmla="*/ 1091488 w 1214923"/>
              <a:gd name="connsiteY74" fmla="*/ 1221043 h 1691662"/>
              <a:gd name="connsiteX75" fmla="*/ 896580 w 1214923"/>
              <a:gd name="connsiteY75" fmla="*/ 1032638 h 1691662"/>
              <a:gd name="connsiteX76" fmla="*/ 1193429 w 1214923"/>
              <a:gd name="connsiteY76" fmla="*/ 899446 h 1691662"/>
              <a:gd name="connsiteX77" fmla="*/ 759089 w 1214923"/>
              <a:gd name="connsiteY77" fmla="*/ 61246 h 1691662"/>
              <a:gd name="connsiteX78" fmla="*/ 720989 w 1214923"/>
              <a:gd name="connsiteY78" fmla="*/ 145828 h 1691662"/>
              <a:gd name="connsiteX79" fmla="*/ 759089 w 1214923"/>
              <a:gd name="connsiteY79" fmla="*/ 61436 h 1691662"/>
              <a:gd name="connsiteX80" fmla="*/ 759089 w 1214923"/>
              <a:gd name="connsiteY80" fmla="*/ 61246 h 1691662"/>
              <a:gd name="connsiteX81" fmla="*/ 363611 w 1214923"/>
              <a:gd name="connsiteY81" fmla="*/ 545783 h 1691662"/>
              <a:gd name="connsiteX82" fmla="*/ 348275 w 1214923"/>
              <a:gd name="connsiteY82" fmla="*/ 553498 h 1691662"/>
              <a:gd name="connsiteX83" fmla="*/ 363611 w 1214923"/>
              <a:gd name="connsiteY83" fmla="*/ 545783 h 1691662"/>
              <a:gd name="connsiteX84" fmla="*/ 232451 w 1214923"/>
              <a:gd name="connsiteY84" fmla="*/ 523113 h 1691662"/>
              <a:gd name="connsiteX85" fmla="*/ 254694 w 1214923"/>
              <a:gd name="connsiteY85" fmla="*/ 664096 h 1691662"/>
              <a:gd name="connsiteX86" fmla="*/ 232451 w 1214923"/>
              <a:gd name="connsiteY86" fmla="*/ 523113 h 1691662"/>
              <a:gd name="connsiteX87" fmla="*/ 340084 w 1214923"/>
              <a:gd name="connsiteY87" fmla="*/ 692277 h 1691662"/>
              <a:gd name="connsiteX88" fmla="*/ 470767 w 1214923"/>
              <a:gd name="connsiteY88" fmla="*/ 684562 h 1691662"/>
              <a:gd name="connsiteX89" fmla="*/ 340084 w 1214923"/>
              <a:gd name="connsiteY89" fmla="*/ 691896 h 1691662"/>
              <a:gd name="connsiteX90" fmla="*/ 340084 w 1214923"/>
              <a:gd name="connsiteY90" fmla="*/ 692277 h 1691662"/>
              <a:gd name="connsiteX91" fmla="*/ 382375 w 1214923"/>
              <a:gd name="connsiteY91" fmla="*/ 615410 h 1691662"/>
              <a:gd name="connsiteX92" fmla="*/ 516868 w 1214923"/>
              <a:gd name="connsiteY92" fmla="*/ 688372 h 1691662"/>
              <a:gd name="connsiteX93" fmla="*/ 382661 w 1214923"/>
              <a:gd name="connsiteY93" fmla="*/ 615029 h 1691662"/>
              <a:gd name="connsiteX94" fmla="*/ 382375 w 1214923"/>
              <a:gd name="connsiteY94" fmla="*/ 615410 h 1691662"/>
              <a:gd name="connsiteX95" fmla="*/ 201400 w 1214923"/>
              <a:gd name="connsiteY95" fmla="*/ 907542 h 1691662"/>
              <a:gd name="connsiteX96" fmla="*/ 163300 w 1214923"/>
              <a:gd name="connsiteY96" fmla="*/ 838295 h 1691662"/>
              <a:gd name="connsiteX97" fmla="*/ 201686 w 1214923"/>
              <a:gd name="connsiteY97" fmla="*/ 907161 h 1691662"/>
              <a:gd name="connsiteX98" fmla="*/ 201400 w 1214923"/>
              <a:gd name="connsiteY98" fmla="*/ 907542 h 1691662"/>
              <a:gd name="connsiteX99" fmla="*/ 97811 w 1214923"/>
              <a:gd name="connsiteY99" fmla="*/ 1285557 h 1691662"/>
              <a:gd name="connsiteX100" fmla="*/ 123279 w 1214923"/>
              <a:gd name="connsiteY100" fmla="*/ 1264178 h 1691662"/>
              <a:gd name="connsiteX101" fmla="*/ 231975 w 1214923"/>
              <a:gd name="connsiteY101" fmla="*/ 1341501 h 1691662"/>
              <a:gd name="connsiteX102" fmla="*/ 97811 w 1214923"/>
              <a:gd name="connsiteY102" fmla="*/ 1285557 h 1691662"/>
              <a:gd name="connsiteX103" fmla="*/ 232928 w 1214923"/>
              <a:gd name="connsiteY103" fmla="*/ 1376077 h 1691662"/>
              <a:gd name="connsiteX104" fmla="*/ 279029 w 1214923"/>
              <a:gd name="connsiteY104" fmla="*/ 1379887 h 1691662"/>
              <a:gd name="connsiteX105" fmla="*/ 232451 w 1214923"/>
              <a:gd name="connsiteY105" fmla="*/ 1376077 h 1691662"/>
              <a:gd name="connsiteX106" fmla="*/ 232928 w 1214923"/>
              <a:gd name="connsiteY106" fmla="*/ 1376077 h 1691662"/>
              <a:gd name="connsiteX107" fmla="*/ 856244 w 1214923"/>
              <a:gd name="connsiteY107" fmla="*/ 715613 h 1691662"/>
              <a:gd name="connsiteX108" fmla="*/ 817635 w 1214923"/>
              <a:gd name="connsiteY108" fmla="*/ 708913 h 1691662"/>
              <a:gd name="connsiteX109" fmla="*/ 721084 w 1214923"/>
              <a:gd name="connsiteY109" fmla="*/ 657225 h 1691662"/>
              <a:gd name="connsiteX110" fmla="*/ 855767 w 1214923"/>
              <a:gd name="connsiteY110" fmla="*/ 715613 h 1691662"/>
              <a:gd name="connsiteX111" fmla="*/ 856244 w 1214923"/>
              <a:gd name="connsiteY111" fmla="*/ 715613 h 1691662"/>
              <a:gd name="connsiteX112" fmla="*/ 663458 w 1214923"/>
              <a:gd name="connsiteY112" fmla="*/ 722662 h 1691662"/>
              <a:gd name="connsiteX113" fmla="*/ 644408 w 1214923"/>
              <a:gd name="connsiteY113" fmla="*/ 807149 h 1691662"/>
              <a:gd name="connsiteX114" fmla="*/ 662981 w 1214923"/>
              <a:gd name="connsiteY114" fmla="*/ 723138 h 1691662"/>
              <a:gd name="connsiteX115" fmla="*/ 663458 w 1214923"/>
              <a:gd name="connsiteY115" fmla="*/ 722662 h 1691662"/>
              <a:gd name="connsiteX116" fmla="*/ 628882 w 1214923"/>
              <a:gd name="connsiteY116" fmla="*/ 753332 h 1691662"/>
              <a:gd name="connsiteX117" fmla="*/ 655742 w 1214923"/>
              <a:gd name="connsiteY117" fmla="*/ 726472 h 1691662"/>
              <a:gd name="connsiteX118" fmla="*/ 628406 w 1214923"/>
              <a:gd name="connsiteY118" fmla="*/ 753332 h 1691662"/>
              <a:gd name="connsiteX119" fmla="*/ 628882 w 1214923"/>
              <a:gd name="connsiteY119" fmla="*/ 753332 h 1691662"/>
              <a:gd name="connsiteX120" fmla="*/ 771090 w 1214923"/>
              <a:gd name="connsiteY120" fmla="*/ 757237 h 1691662"/>
              <a:gd name="connsiteX121" fmla="*/ 690318 w 1214923"/>
              <a:gd name="connsiteY121" fmla="*/ 822579 h 1691662"/>
              <a:gd name="connsiteX122" fmla="*/ 770614 w 1214923"/>
              <a:gd name="connsiteY122" fmla="*/ 757237 h 1691662"/>
              <a:gd name="connsiteX123" fmla="*/ 771090 w 1214923"/>
              <a:gd name="connsiteY123" fmla="*/ 757237 h 1691662"/>
              <a:gd name="connsiteX124" fmla="*/ 759565 w 1214923"/>
              <a:gd name="connsiteY124" fmla="*/ 538162 h 1691662"/>
              <a:gd name="connsiteX125" fmla="*/ 851767 w 1214923"/>
              <a:gd name="connsiteY125" fmla="*/ 480536 h 1691662"/>
              <a:gd name="connsiteX126" fmla="*/ 759089 w 1214923"/>
              <a:gd name="connsiteY126" fmla="*/ 538067 h 1691662"/>
              <a:gd name="connsiteX127" fmla="*/ 759565 w 1214923"/>
              <a:gd name="connsiteY127" fmla="*/ 538162 h 1691662"/>
              <a:gd name="connsiteX128" fmla="*/ 868213 w 1214923"/>
              <a:gd name="connsiteY128" fmla="*/ 356761 h 1691662"/>
              <a:gd name="connsiteX129" fmla="*/ 812619 w 1214923"/>
              <a:gd name="connsiteY129" fmla="*/ 442055 h 1691662"/>
              <a:gd name="connsiteX130" fmla="*/ 868213 w 1214923"/>
              <a:gd name="connsiteY130" fmla="*/ 356761 h 1691662"/>
              <a:gd name="connsiteX131" fmla="*/ 681841 w 1214923"/>
              <a:gd name="connsiteY131" fmla="*/ 323088 h 1691662"/>
              <a:gd name="connsiteX132" fmla="*/ 758803 w 1214923"/>
              <a:gd name="connsiteY132" fmla="*/ 430816 h 1691662"/>
              <a:gd name="connsiteX133" fmla="*/ 643455 w 1214923"/>
              <a:gd name="connsiteY133" fmla="*/ 396145 h 1691662"/>
              <a:gd name="connsiteX134" fmla="*/ 639550 w 1214923"/>
              <a:gd name="connsiteY134" fmla="*/ 438436 h 1691662"/>
              <a:gd name="connsiteX135" fmla="*/ 682127 w 1214923"/>
              <a:gd name="connsiteY135" fmla="*/ 323088 h 1691662"/>
              <a:gd name="connsiteX136" fmla="*/ 681841 w 1214923"/>
              <a:gd name="connsiteY136" fmla="*/ 323088 h 1691662"/>
              <a:gd name="connsiteX137" fmla="*/ 395477 w 1214923"/>
              <a:gd name="connsiteY137" fmla="*/ 216638 h 1691662"/>
              <a:gd name="connsiteX138" fmla="*/ 432956 w 1214923"/>
              <a:gd name="connsiteY138" fmla="*/ 194566 h 1691662"/>
              <a:gd name="connsiteX139" fmla="*/ 564476 w 1214923"/>
              <a:gd name="connsiteY139" fmla="*/ 247666 h 1691662"/>
              <a:gd name="connsiteX140" fmla="*/ 558873 w 1214923"/>
              <a:gd name="connsiteY140" fmla="*/ 299942 h 1691662"/>
              <a:gd name="connsiteX141" fmla="*/ 395477 w 1214923"/>
              <a:gd name="connsiteY141" fmla="*/ 216638 h 1691662"/>
              <a:gd name="connsiteX142" fmla="*/ 470767 w 1214923"/>
              <a:gd name="connsiteY142" fmla="*/ 361188 h 1691662"/>
              <a:gd name="connsiteX143" fmla="*/ 566874 w 1214923"/>
              <a:gd name="connsiteY143" fmla="*/ 503396 h 1691662"/>
              <a:gd name="connsiteX144" fmla="*/ 470767 w 1214923"/>
              <a:gd name="connsiteY144" fmla="*/ 361188 h 1691662"/>
              <a:gd name="connsiteX145" fmla="*/ 632216 w 1214923"/>
              <a:gd name="connsiteY145" fmla="*/ 475419 h 1691662"/>
              <a:gd name="connsiteX146" fmla="*/ 759089 w 1214923"/>
              <a:gd name="connsiteY146" fmla="*/ 438055 h 1691662"/>
              <a:gd name="connsiteX147" fmla="*/ 640217 w 1214923"/>
              <a:gd name="connsiteY147" fmla="*/ 641593 h 1691662"/>
              <a:gd name="connsiteX148" fmla="*/ 622468 w 1214923"/>
              <a:gd name="connsiteY148" fmla="*/ 453581 h 1691662"/>
              <a:gd name="connsiteX149" fmla="*/ 632216 w 1214923"/>
              <a:gd name="connsiteY149" fmla="*/ 475419 h 1691662"/>
              <a:gd name="connsiteX150" fmla="*/ 686032 w 1214923"/>
              <a:gd name="connsiteY150" fmla="*/ 837819 h 1691662"/>
              <a:gd name="connsiteX151" fmla="*/ 628310 w 1214923"/>
              <a:gd name="connsiteY151" fmla="*/ 930116 h 1691662"/>
              <a:gd name="connsiteX152" fmla="*/ 686032 w 1214923"/>
              <a:gd name="connsiteY152" fmla="*/ 837914 h 1691662"/>
              <a:gd name="connsiteX153" fmla="*/ 686032 w 1214923"/>
              <a:gd name="connsiteY153" fmla="*/ 837819 h 1691662"/>
              <a:gd name="connsiteX154" fmla="*/ 743658 w 1214923"/>
              <a:gd name="connsiteY154" fmla="*/ 1291400 h 1691662"/>
              <a:gd name="connsiteX155" fmla="*/ 547634 w 1214923"/>
              <a:gd name="connsiteY155" fmla="*/ 1206818 h 1691662"/>
              <a:gd name="connsiteX156" fmla="*/ 573446 w 1214923"/>
              <a:gd name="connsiteY156" fmla="*/ 1222439 h 1691662"/>
              <a:gd name="connsiteX157" fmla="*/ 603450 w 1214923"/>
              <a:gd name="connsiteY157" fmla="*/ 1227487 h 1691662"/>
              <a:gd name="connsiteX158" fmla="*/ 743658 w 1214923"/>
              <a:gd name="connsiteY158" fmla="*/ 1291495 h 1691662"/>
              <a:gd name="connsiteX159" fmla="*/ 743658 w 1214923"/>
              <a:gd name="connsiteY159" fmla="*/ 1291400 h 1691662"/>
              <a:gd name="connsiteX160" fmla="*/ 556465 w 1214923"/>
              <a:gd name="connsiteY160" fmla="*/ 950327 h 1691662"/>
              <a:gd name="connsiteX161" fmla="*/ 689842 w 1214923"/>
              <a:gd name="connsiteY161" fmla="*/ 1122236 h 1691662"/>
              <a:gd name="connsiteX162" fmla="*/ 568651 w 1214923"/>
              <a:gd name="connsiteY162" fmla="*/ 984541 h 1691662"/>
              <a:gd name="connsiteX163" fmla="*/ 556465 w 1214923"/>
              <a:gd name="connsiteY163" fmla="*/ 950327 h 1691662"/>
              <a:gd name="connsiteX164" fmla="*/ 351609 w 1214923"/>
              <a:gd name="connsiteY164" fmla="*/ 1045464 h 1691662"/>
              <a:gd name="connsiteX165" fmla="*/ 382375 w 1214923"/>
              <a:gd name="connsiteY165" fmla="*/ 887825 h 1691662"/>
              <a:gd name="connsiteX166" fmla="*/ 351609 w 1214923"/>
              <a:gd name="connsiteY166" fmla="*/ 1045559 h 1691662"/>
              <a:gd name="connsiteX167" fmla="*/ 351609 w 1214923"/>
              <a:gd name="connsiteY167" fmla="*/ 1045464 h 1691662"/>
              <a:gd name="connsiteX168" fmla="*/ 420761 w 1214923"/>
              <a:gd name="connsiteY168" fmla="*/ 1054969 h 1691662"/>
              <a:gd name="connsiteX169" fmla="*/ 605260 w 1214923"/>
              <a:gd name="connsiteY169" fmla="*/ 1180338 h 1691662"/>
              <a:gd name="connsiteX170" fmla="*/ 420761 w 1214923"/>
              <a:gd name="connsiteY170" fmla="*/ 1054969 h 1691662"/>
              <a:gd name="connsiteX171" fmla="*/ 366944 w 1214923"/>
              <a:gd name="connsiteY171" fmla="*/ 1414272 h 1691662"/>
              <a:gd name="connsiteX172" fmla="*/ 597640 w 1214923"/>
              <a:gd name="connsiteY172" fmla="*/ 1460468 h 1691662"/>
              <a:gd name="connsiteX173" fmla="*/ 366944 w 1214923"/>
              <a:gd name="connsiteY173" fmla="*/ 1414463 h 1691662"/>
              <a:gd name="connsiteX174" fmla="*/ 366944 w 1214923"/>
              <a:gd name="connsiteY174" fmla="*/ 1414272 h 1691662"/>
              <a:gd name="connsiteX175" fmla="*/ 597035 w 1214923"/>
              <a:gd name="connsiteY175" fmla="*/ 1664464 h 1691662"/>
              <a:gd name="connsiteX176" fmla="*/ 471148 w 1214923"/>
              <a:gd name="connsiteY176" fmla="*/ 1649777 h 1691662"/>
              <a:gd name="connsiteX177" fmla="*/ 401901 w 1214923"/>
              <a:gd name="connsiteY177" fmla="*/ 1579817 h 1691662"/>
              <a:gd name="connsiteX178" fmla="*/ 582412 w 1214923"/>
              <a:gd name="connsiteY178" fmla="*/ 1645158 h 1691662"/>
              <a:gd name="connsiteX179" fmla="*/ 597035 w 1214923"/>
              <a:gd name="connsiteY179" fmla="*/ 1664464 h 1691662"/>
              <a:gd name="connsiteX180" fmla="*/ 616785 w 1214923"/>
              <a:gd name="connsiteY180" fmla="*/ 1564196 h 1691662"/>
              <a:gd name="connsiteX181" fmla="*/ 555349 w 1214923"/>
              <a:gd name="connsiteY181" fmla="*/ 1541145 h 1691662"/>
              <a:gd name="connsiteX182" fmla="*/ 638597 w 1214923"/>
              <a:gd name="connsiteY182" fmla="*/ 1493520 h 1691662"/>
              <a:gd name="connsiteX183" fmla="*/ 752034 w 1214923"/>
              <a:gd name="connsiteY183" fmla="*/ 1535463 h 1691662"/>
              <a:gd name="connsiteX184" fmla="*/ 616785 w 1214923"/>
              <a:gd name="connsiteY184" fmla="*/ 1564386 h 1691662"/>
              <a:gd name="connsiteX185" fmla="*/ 616785 w 1214923"/>
              <a:gd name="connsiteY185" fmla="*/ 1564196 h 1691662"/>
              <a:gd name="connsiteX186" fmla="*/ 811979 w 1214923"/>
              <a:gd name="connsiteY186" fmla="*/ 1595484 h 1691662"/>
              <a:gd name="connsiteX187" fmla="*/ 812771 w 1214923"/>
              <a:gd name="connsiteY187" fmla="*/ 1652594 h 1691662"/>
              <a:gd name="connsiteX188" fmla="*/ 704225 w 1214923"/>
              <a:gd name="connsiteY188" fmla="*/ 1665256 h 1691662"/>
              <a:gd name="connsiteX189" fmla="*/ 651942 w 1214923"/>
              <a:gd name="connsiteY189" fmla="*/ 1653111 h 1691662"/>
              <a:gd name="connsiteX190" fmla="*/ 811979 w 1214923"/>
              <a:gd name="connsiteY190" fmla="*/ 1595484 h 1691662"/>
              <a:gd name="connsiteX191" fmla="*/ 857863 w 1214923"/>
              <a:gd name="connsiteY191" fmla="*/ 1591056 h 1691662"/>
              <a:gd name="connsiteX192" fmla="*/ 838813 w 1214923"/>
              <a:gd name="connsiteY192" fmla="*/ 1568958 h 1691662"/>
              <a:gd name="connsiteX193" fmla="*/ 836146 w 1214923"/>
              <a:gd name="connsiteY193" fmla="*/ 1564291 h 1691662"/>
              <a:gd name="connsiteX194" fmla="*/ 955179 w 1214923"/>
              <a:gd name="connsiteY194" fmla="*/ 1500720 h 1691662"/>
              <a:gd name="connsiteX195" fmla="*/ 1066493 w 1214923"/>
              <a:gd name="connsiteY195" fmla="*/ 1492065 h 1691662"/>
              <a:gd name="connsiteX196" fmla="*/ 857863 w 1214923"/>
              <a:gd name="connsiteY196" fmla="*/ 1591247 h 1691662"/>
              <a:gd name="connsiteX197" fmla="*/ 857863 w 1214923"/>
              <a:gd name="connsiteY197" fmla="*/ 1591056 h 1691662"/>
              <a:gd name="connsiteX198" fmla="*/ 1054979 w 1214923"/>
              <a:gd name="connsiteY198" fmla="*/ 1445037 h 1691662"/>
              <a:gd name="connsiteX199" fmla="*/ 916632 w 1214923"/>
              <a:gd name="connsiteY199" fmla="*/ 1468184 h 1691662"/>
              <a:gd name="connsiteX200" fmla="*/ 1028170 w 1214923"/>
              <a:gd name="connsiteY200" fmla="*/ 1445228 h 1691662"/>
              <a:gd name="connsiteX201" fmla="*/ 1054979 w 1214923"/>
              <a:gd name="connsiteY201" fmla="*/ 1445037 h 1691662"/>
              <a:gd name="connsiteX202" fmla="*/ 862816 w 1214923"/>
              <a:gd name="connsiteY202" fmla="*/ 1410462 h 1691662"/>
              <a:gd name="connsiteX203" fmla="*/ 647551 w 1214923"/>
              <a:gd name="connsiteY203" fmla="*/ 1448562 h 1691662"/>
              <a:gd name="connsiteX204" fmla="*/ 862816 w 1214923"/>
              <a:gd name="connsiteY204" fmla="*/ 1410653 h 1691662"/>
              <a:gd name="connsiteX205" fmla="*/ 862816 w 1214923"/>
              <a:gd name="connsiteY205" fmla="*/ 1410462 h 1691662"/>
              <a:gd name="connsiteX206" fmla="*/ 689842 w 1214923"/>
              <a:gd name="connsiteY206" fmla="*/ 1391412 h 1691662"/>
              <a:gd name="connsiteX207" fmla="*/ 924347 w 1214923"/>
              <a:gd name="connsiteY207" fmla="*/ 1306830 h 1691662"/>
              <a:gd name="connsiteX208" fmla="*/ 689842 w 1214923"/>
              <a:gd name="connsiteY208" fmla="*/ 1391412 h 1691662"/>
              <a:gd name="connsiteX209" fmla="*/ 1162663 w 1214923"/>
              <a:gd name="connsiteY209" fmla="*/ 1057085 h 1691662"/>
              <a:gd name="connsiteX210" fmla="*/ 1148756 w 1214923"/>
              <a:gd name="connsiteY210" fmla="*/ 1134428 h 1691662"/>
              <a:gd name="connsiteX211" fmla="*/ 1066841 w 1214923"/>
              <a:gd name="connsiteY211" fmla="*/ 1139762 h 1691662"/>
              <a:gd name="connsiteX212" fmla="*/ 1035790 w 1214923"/>
              <a:gd name="connsiteY212" fmla="*/ 1087755 h 1691662"/>
              <a:gd name="connsiteX213" fmla="*/ 1162663 w 1214923"/>
              <a:gd name="connsiteY213" fmla="*/ 1057085 h 1691662"/>
              <a:gd name="connsiteX214" fmla="*/ 987913 w 1214923"/>
              <a:gd name="connsiteY214" fmla="*/ 1181170 h 1691662"/>
              <a:gd name="connsiteX215" fmla="*/ 958923 w 1214923"/>
              <a:gd name="connsiteY215" fmla="*/ 1264444 h 1691662"/>
              <a:gd name="connsiteX216" fmla="*/ 905107 w 1214923"/>
              <a:gd name="connsiteY216" fmla="*/ 1118330 h 1691662"/>
              <a:gd name="connsiteX217" fmla="*/ 987913 w 1214923"/>
              <a:gd name="connsiteY217" fmla="*/ 1181170 h 1691662"/>
              <a:gd name="connsiteX0" fmla="*/ 1193429 w 1214923"/>
              <a:gd name="connsiteY0" fmla="*/ 899446 h 1691662"/>
              <a:gd name="connsiteX1" fmla="*/ 1157319 w 1214923"/>
              <a:gd name="connsiteY1" fmla="*/ 831924 h 1691662"/>
              <a:gd name="connsiteX2" fmla="*/ 1019985 w 1214923"/>
              <a:gd name="connsiteY2" fmla="*/ 885740 h 1691662"/>
              <a:gd name="connsiteX3" fmla="*/ 963019 w 1214923"/>
              <a:gd name="connsiteY3" fmla="*/ 860965 h 1691662"/>
              <a:gd name="connsiteX4" fmla="*/ 1035980 w 1214923"/>
              <a:gd name="connsiteY4" fmla="*/ 795623 h 1691662"/>
              <a:gd name="connsiteX5" fmla="*/ 893772 w 1214923"/>
              <a:gd name="connsiteY5" fmla="*/ 930212 h 1691662"/>
              <a:gd name="connsiteX6" fmla="*/ 951398 w 1214923"/>
              <a:gd name="connsiteY6" fmla="*/ 937927 h 1691662"/>
              <a:gd name="connsiteX7" fmla="*/ 862911 w 1214923"/>
              <a:gd name="connsiteY7" fmla="*/ 964787 h 1691662"/>
              <a:gd name="connsiteX8" fmla="*/ 813000 w 1214923"/>
              <a:gd name="connsiteY8" fmla="*/ 991648 h 1691662"/>
              <a:gd name="connsiteX9" fmla="*/ 905202 w 1214923"/>
              <a:gd name="connsiteY9" fmla="*/ 872585 h 1691662"/>
              <a:gd name="connsiteX10" fmla="*/ 1062841 w 1214923"/>
              <a:gd name="connsiteY10" fmla="*/ 784098 h 1691662"/>
              <a:gd name="connsiteX11" fmla="*/ 1113873 w 1214923"/>
              <a:gd name="connsiteY11" fmla="*/ 670346 h 1691662"/>
              <a:gd name="connsiteX12" fmla="*/ 1028265 w 1214923"/>
              <a:gd name="connsiteY12" fmla="*/ 722567 h 1691662"/>
              <a:gd name="connsiteX13" fmla="*/ 1003881 w 1214923"/>
              <a:gd name="connsiteY13" fmla="*/ 692468 h 1691662"/>
              <a:gd name="connsiteX14" fmla="*/ 1005881 w 1214923"/>
              <a:gd name="connsiteY14" fmla="*/ 661511 h 1691662"/>
              <a:gd name="connsiteX15" fmla="*/ 1065794 w 1214923"/>
              <a:gd name="connsiteY15" fmla="*/ 651415 h 1691662"/>
              <a:gd name="connsiteX16" fmla="*/ 1087938 w 1214923"/>
              <a:gd name="connsiteY16" fmla="*/ 638205 h 1691662"/>
              <a:gd name="connsiteX17" fmla="*/ 739848 w 1214923"/>
              <a:gd name="connsiteY17" fmla="*/ 595694 h 1691662"/>
              <a:gd name="connsiteX18" fmla="*/ 716893 w 1214923"/>
              <a:gd name="connsiteY18" fmla="*/ 318992 h 1691662"/>
              <a:gd name="connsiteX19" fmla="*/ 920537 w 1214923"/>
              <a:gd name="connsiteY19" fmla="*/ 246031 h 1691662"/>
              <a:gd name="connsiteX20" fmla="*/ 682412 w 1214923"/>
              <a:gd name="connsiteY20" fmla="*/ 238316 h 1691662"/>
              <a:gd name="connsiteX21" fmla="*/ 928538 w 1214923"/>
              <a:gd name="connsiteY21" fmla="*/ 226790 h 1691662"/>
              <a:gd name="connsiteX22" fmla="*/ 720893 w 1214923"/>
              <a:gd name="connsiteY22" fmla="*/ 196025 h 1691662"/>
              <a:gd name="connsiteX23" fmla="*/ 736229 w 1214923"/>
              <a:gd name="connsiteY23" fmla="*/ 49911 h 1691662"/>
              <a:gd name="connsiteX24" fmla="*/ 663267 w 1214923"/>
              <a:gd name="connsiteY24" fmla="*/ 0 h 1691662"/>
              <a:gd name="connsiteX25" fmla="*/ 625167 w 1214923"/>
              <a:gd name="connsiteY25" fmla="*/ 103727 h 1691662"/>
              <a:gd name="connsiteX26" fmla="*/ 625167 w 1214923"/>
              <a:gd name="connsiteY26" fmla="*/ 288322 h 1691662"/>
              <a:gd name="connsiteX27" fmla="*/ 336845 w 1214923"/>
              <a:gd name="connsiteY27" fmla="*/ 261366 h 1691662"/>
              <a:gd name="connsiteX28" fmla="*/ 367611 w 1214923"/>
              <a:gd name="connsiteY28" fmla="*/ 307467 h 1691662"/>
              <a:gd name="connsiteX29" fmla="*/ 579066 w 1214923"/>
              <a:gd name="connsiteY29" fmla="*/ 615029 h 1691662"/>
              <a:gd name="connsiteX30" fmla="*/ 263884 w 1214923"/>
              <a:gd name="connsiteY30" fmla="*/ 496585 h 1691662"/>
              <a:gd name="connsiteX31" fmla="*/ 233118 w 1214923"/>
              <a:gd name="connsiteY31" fmla="*/ 714947 h 1691662"/>
              <a:gd name="connsiteX32" fmla="*/ 532965 w 1214923"/>
              <a:gd name="connsiteY32" fmla="*/ 807149 h 1691662"/>
              <a:gd name="connsiteX33" fmla="*/ 502390 w 1214923"/>
              <a:gd name="connsiteY33" fmla="*/ 816184 h 1691662"/>
              <a:gd name="connsiteX34" fmla="*/ 464290 w 1214923"/>
              <a:gd name="connsiteY34" fmla="*/ 772763 h 1691662"/>
              <a:gd name="connsiteX35" fmla="*/ 375231 w 1214923"/>
              <a:gd name="connsiteY35" fmla="*/ 788670 h 1691662"/>
              <a:gd name="connsiteX36" fmla="*/ 418189 w 1214923"/>
              <a:gd name="connsiteY36" fmla="*/ 826770 h 1691662"/>
              <a:gd name="connsiteX37" fmla="*/ 333607 w 1214923"/>
              <a:gd name="connsiteY37" fmla="*/ 826770 h 1691662"/>
              <a:gd name="connsiteX38" fmla="*/ 276457 w 1214923"/>
              <a:gd name="connsiteY38" fmla="*/ 857536 h 1691662"/>
              <a:gd name="connsiteX39" fmla="*/ 288458 w 1214923"/>
              <a:gd name="connsiteY39" fmla="*/ 766001 h 1691662"/>
              <a:gd name="connsiteX40" fmla="*/ 138059 w 1214923"/>
              <a:gd name="connsiteY40" fmla="*/ 911352 h 1691662"/>
              <a:gd name="connsiteX41" fmla="*/ 237976 w 1214923"/>
              <a:gd name="connsiteY41" fmla="*/ 961358 h 1691662"/>
              <a:gd name="connsiteX42" fmla="*/ 75102 w 1214923"/>
              <a:gd name="connsiteY42" fmla="*/ 1025783 h 1691662"/>
              <a:gd name="connsiteX43" fmla="*/ 80432 w 1214923"/>
              <a:gd name="connsiteY43" fmla="*/ 915162 h 1691662"/>
              <a:gd name="connsiteX44" fmla="*/ 91958 w 1214923"/>
              <a:gd name="connsiteY44" fmla="*/ 1107377 h 1691662"/>
              <a:gd name="connsiteX45" fmla="*/ 214925 w 1214923"/>
              <a:gd name="connsiteY45" fmla="*/ 1157383 h 1691662"/>
              <a:gd name="connsiteX46" fmla="*/ 322463 w 1214923"/>
              <a:gd name="connsiteY46" fmla="*/ 1228161 h 1691662"/>
              <a:gd name="connsiteX47" fmla="*/ 235145 w 1214923"/>
              <a:gd name="connsiteY47" fmla="*/ 1221759 h 1691662"/>
              <a:gd name="connsiteX48" fmla="*/ 267875 w 1214923"/>
              <a:gd name="connsiteY48" fmla="*/ 1263023 h 1691662"/>
              <a:gd name="connsiteX49" fmla="*/ 395615 w 1214923"/>
              <a:gd name="connsiteY49" fmla="*/ 1319117 h 1691662"/>
              <a:gd name="connsiteX50" fmla="*/ 322827 w 1214923"/>
              <a:gd name="connsiteY50" fmla="*/ 1338837 h 1691662"/>
              <a:gd name="connsiteX51" fmla="*/ 247492 w 1214923"/>
              <a:gd name="connsiteY51" fmla="*/ 1296725 h 1691662"/>
              <a:gd name="connsiteX52" fmla="*/ 229880 w 1214923"/>
              <a:gd name="connsiteY52" fmla="*/ 1312259 h 1691662"/>
              <a:gd name="connsiteX53" fmla="*/ 146155 w 1214923"/>
              <a:gd name="connsiteY53" fmla="*/ 1230344 h 1691662"/>
              <a:gd name="connsiteX54" fmla="*/ 115389 w 1214923"/>
              <a:gd name="connsiteY54" fmla="*/ 1430369 h 1691662"/>
              <a:gd name="connsiteX55" fmla="*/ 349799 w 1214923"/>
              <a:gd name="connsiteY55" fmla="*/ 1480280 h 1691662"/>
              <a:gd name="connsiteX56" fmla="*/ 299507 w 1214923"/>
              <a:gd name="connsiteY56" fmla="*/ 1464659 h 1691662"/>
              <a:gd name="connsiteX57" fmla="*/ 318374 w 1214923"/>
              <a:gd name="connsiteY57" fmla="*/ 1496562 h 1691662"/>
              <a:gd name="connsiteX58" fmla="*/ 388280 w 1214923"/>
              <a:gd name="connsiteY58" fmla="*/ 1545717 h 1691662"/>
              <a:gd name="connsiteX59" fmla="*/ 348847 w 1214923"/>
              <a:gd name="connsiteY59" fmla="*/ 1542479 h 1691662"/>
              <a:gd name="connsiteX60" fmla="*/ 255883 w 1214923"/>
              <a:gd name="connsiteY60" fmla="*/ 1502664 h 1691662"/>
              <a:gd name="connsiteX61" fmla="*/ 255883 w 1214923"/>
              <a:gd name="connsiteY61" fmla="*/ 1502664 h 1691662"/>
              <a:gd name="connsiteX62" fmla="*/ 239976 w 1214923"/>
              <a:gd name="connsiteY62" fmla="*/ 1484281 h 1691662"/>
              <a:gd name="connsiteX63" fmla="*/ 203495 w 1214923"/>
              <a:gd name="connsiteY63" fmla="*/ 1484281 h 1691662"/>
              <a:gd name="connsiteX64" fmla="*/ 187303 w 1214923"/>
              <a:gd name="connsiteY64" fmla="*/ 1499140 h 1691662"/>
              <a:gd name="connsiteX65" fmla="*/ 490673 w 1214923"/>
              <a:gd name="connsiteY65" fmla="*/ 1673352 h 1691662"/>
              <a:gd name="connsiteX66" fmla="*/ 767123 w 1214923"/>
              <a:gd name="connsiteY66" fmla="*/ 1677527 h 1691662"/>
              <a:gd name="connsiteX67" fmla="*/ 967500 w 1214923"/>
              <a:gd name="connsiteY67" fmla="*/ 1594485 h 1691662"/>
              <a:gd name="connsiteX68" fmla="*/ 1152566 w 1214923"/>
              <a:gd name="connsiteY68" fmla="*/ 1394460 h 1691662"/>
              <a:gd name="connsiteX69" fmla="*/ 918822 w 1214923"/>
              <a:gd name="connsiteY69" fmla="*/ 1363507 h 1691662"/>
              <a:gd name="connsiteX70" fmla="*/ 802904 w 1214923"/>
              <a:gd name="connsiteY70" fmla="*/ 1350454 h 1691662"/>
              <a:gd name="connsiteX71" fmla="*/ 841956 w 1214923"/>
              <a:gd name="connsiteY71" fmla="*/ 1326547 h 1691662"/>
              <a:gd name="connsiteX72" fmla="*/ 1018286 w 1214923"/>
              <a:gd name="connsiteY72" fmla="*/ 1315425 h 1691662"/>
              <a:gd name="connsiteX73" fmla="*/ 980354 w 1214923"/>
              <a:gd name="connsiteY73" fmla="*/ 1268921 h 1691662"/>
              <a:gd name="connsiteX74" fmla="*/ 1091488 w 1214923"/>
              <a:gd name="connsiteY74" fmla="*/ 1221043 h 1691662"/>
              <a:gd name="connsiteX75" fmla="*/ 896580 w 1214923"/>
              <a:gd name="connsiteY75" fmla="*/ 1032638 h 1691662"/>
              <a:gd name="connsiteX76" fmla="*/ 1193429 w 1214923"/>
              <a:gd name="connsiteY76" fmla="*/ 899446 h 1691662"/>
              <a:gd name="connsiteX77" fmla="*/ 759089 w 1214923"/>
              <a:gd name="connsiteY77" fmla="*/ 61246 h 1691662"/>
              <a:gd name="connsiteX78" fmla="*/ 720989 w 1214923"/>
              <a:gd name="connsiteY78" fmla="*/ 145828 h 1691662"/>
              <a:gd name="connsiteX79" fmla="*/ 759089 w 1214923"/>
              <a:gd name="connsiteY79" fmla="*/ 61436 h 1691662"/>
              <a:gd name="connsiteX80" fmla="*/ 759089 w 1214923"/>
              <a:gd name="connsiteY80" fmla="*/ 61246 h 1691662"/>
              <a:gd name="connsiteX81" fmla="*/ 363611 w 1214923"/>
              <a:gd name="connsiteY81" fmla="*/ 545783 h 1691662"/>
              <a:gd name="connsiteX82" fmla="*/ 348275 w 1214923"/>
              <a:gd name="connsiteY82" fmla="*/ 553498 h 1691662"/>
              <a:gd name="connsiteX83" fmla="*/ 363611 w 1214923"/>
              <a:gd name="connsiteY83" fmla="*/ 545783 h 1691662"/>
              <a:gd name="connsiteX84" fmla="*/ 232451 w 1214923"/>
              <a:gd name="connsiteY84" fmla="*/ 523113 h 1691662"/>
              <a:gd name="connsiteX85" fmla="*/ 254694 w 1214923"/>
              <a:gd name="connsiteY85" fmla="*/ 664096 h 1691662"/>
              <a:gd name="connsiteX86" fmla="*/ 232451 w 1214923"/>
              <a:gd name="connsiteY86" fmla="*/ 523113 h 1691662"/>
              <a:gd name="connsiteX87" fmla="*/ 340084 w 1214923"/>
              <a:gd name="connsiteY87" fmla="*/ 692277 h 1691662"/>
              <a:gd name="connsiteX88" fmla="*/ 470767 w 1214923"/>
              <a:gd name="connsiteY88" fmla="*/ 684562 h 1691662"/>
              <a:gd name="connsiteX89" fmla="*/ 340084 w 1214923"/>
              <a:gd name="connsiteY89" fmla="*/ 691896 h 1691662"/>
              <a:gd name="connsiteX90" fmla="*/ 340084 w 1214923"/>
              <a:gd name="connsiteY90" fmla="*/ 692277 h 1691662"/>
              <a:gd name="connsiteX91" fmla="*/ 382375 w 1214923"/>
              <a:gd name="connsiteY91" fmla="*/ 615410 h 1691662"/>
              <a:gd name="connsiteX92" fmla="*/ 516868 w 1214923"/>
              <a:gd name="connsiteY92" fmla="*/ 688372 h 1691662"/>
              <a:gd name="connsiteX93" fmla="*/ 382661 w 1214923"/>
              <a:gd name="connsiteY93" fmla="*/ 615029 h 1691662"/>
              <a:gd name="connsiteX94" fmla="*/ 382375 w 1214923"/>
              <a:gd name="connsiteY94" fmla="*/ 615410 h 1691662"/>
              <a:gd name="connsiteX95" fmla="*/ 201400 w 1214923"/>
              <a:gd name="connsiteY95" fmla="*/ 907542 h 1691662"/>
              <a:gd name="connsiteX96" fmla="*/ 163300 w 1214923"/>
              <a:gd name="connsiteY96" fmla="*/ 838295 h 1691662"/>
              <a:gd name="connsiteX97" fmla="*/ 201686 w 1214923"/>
              <a:gd name="connsiteY97" fmla="*/ 907161 h 1691662"/>
              <a:gd name="connsiteX98" fmla="*/ 201400 w 1214923"/>
              <a:gd name="connsiteY98" fmla="*/ 907542 h 1691662"/>
              <a:gd name="connsiteX99" fmla="*/ 97811 w 1214923"/>
              <a:gd name="connsiteY99" fmla="*/ 1285557 h 1691662"/>
              <a:gd name="connsiteX100" fmla="*/ 123279 w 1214923"/>
              <a:gd name="connsiteY100" fmla="*/ 1264178 h 1691662"/>
              <a:gd name="connsiteX101" fmla="*/ 231975 w 1214923"/>
              <a:gd name="connsiteY101" fmla="*/ 1341501 h 1691662"/>
              <a:gd name="connsiteX102" fmla="*/ 97811 w 1214923"/>
              <a:gd name="connsiteY102" fmla="*/ 1285557 h 1691662"/>
              <a:gd name="connsiteX103" fmla="*/ 232928 w 1214923"/>
              <a:gd name="connsiteY103" fmla="*/ 1376077 h 1691662"/>
              <a:gd name="connsiteX104" fmla="*/ 279029 w 1214923"/>
              <a:gd name="connsiteY104" fmla="*/ 1379887 h 1691662"/>
              <a:gd name="connsiteX105" fmla="*/ 232451 w 1214923"/>
              <a:gd name="connsiteY105" fmla="*/ 1376077 h 1691662"/>
              <a:gd name="connsiteX106" fmla="*/ 232928 w 1214923"/>
              <a:gd name="connsiteY106" fmla="*/ 1376077 h 1691662"/>
              <a:gd name="connsiteX107" fmla="*/ 856244 w 1214923"/>
              <a:gd name="connsiteY107" fmla="*/ 715613 h 1691662"/>
              <a:gd name="connsiteX108" fmla="*/ 817635 w 1214923"/>
              <a:gd name="connsiteY108" fmla="*/ 708913 h 1691662"/>
              <a:gd name="connsiteX109" fmla="*/ 721084 w 1214923"/>
              <a:gd name="connsiteY109" fmla="*/ 657225 h 1691662"/>
              <a:gd name="connsiteX110" fmla="*/ 855767 w 1214923"/>
              <a:gd name="connsiteY110" fmla="*/ 715613 h 1691662"/>
              <a:gd name="connsiteX111" fmla="*/ 856244 w 1214923"/>
              <a:gd name="connsiteY111" fmla="*/ 715613 h 1691662"/>
              <a:gd name="connsiteX112" fmla="*/ 663458 w 1214923"/>
              <a:gd name="connsiteY112" fmla="*/ 722662 h 1691662"/>
              <a:gd name="connsiteX113" fmla="*/ 644408 w 1214923"/>
              <a:gd name="connsiteY113" fmla="*/ 807149 h 1691662"/>
              <a:gd name="connsiteX114" fmla="*/ 662981 w 1214923"/>
              <a:gd name="connsiteY114" fmla="*/ 723138 h 1691662"/>
              <a:gd name="connsiteX115" fmla="*/ 663458 w 1214923"/>
              <a:gd name="connsiteY115" fmla="*/ 722662 h 1691662"/>
              <a:gd name="connsiteX116" fmla="*/ 628882 w 1214923"/>
              <a:gd name="connsiteY116" fmla="*/ 753332 h 1691662"/>
              <a:gd name="connsiteX117" fmla="*/ 655742 w 1214923"/>
              <a:gd name="connsiteY117" fmla="*/ 726472 h 1691662"/>
              <a:gd name="connsiteX118" fmla="*/ 628406 w 1214923"/>
              <a:gd name="connsiteY118" fmla="*/ 753332 h 1691662"/>
              <a:gd name="connsiteX119" fmla="*/ 628882 w 1214923"/>
              <a:gd name="connsiteY119" fmla="*/ 753332 h 1691662"/>
              <a:gd name="connsiteX120" fmla="*/ 771090 w 1214923"/>
              <a:gd name="connsiteY120" fmla="*/ 757237 h 1691662"/>
              <a:gd name="connsiteX121" fmla="*/ 690318 w 1214923"/>
              <a:gd name="connsiteY121" fmla="*/ 822579 h 1691662"/>
              <a:gd name="connsiteX122" fmla="*/ 770614 w 1214923"/>
              <a:gd name="connsiteY122" fmla="*/ 757237 h 1691662"/>
              <a:gd name="connsiteX123" fmla="*/ 771090 w 1214923"/>
              <a:gd name="connsiteY123" fmla="*/ 757237 h 1691662"/>
              <a:gd name="connsiteX124" fmla="*/ 759565 w 1214923"/>
              <a:gd name="connsiteY124" fmla="*/ 538162 h 1691662"/>
              <a:gd name="connsiteX125" fmla="*/ 851767 w 1214923"/>
              <a:gd name="connsiteY125" fmla="*/ 480536 h 1691662"/>
              <a:gd name="connsiteX126" fmla="*/ 759089 w 1214923"/>
              <a:gd name="connsiteY126" fmla="*/ 538067 h 1691662"/>
              <a:gd name="connsiteX127" fmla="*/ 759565 w 1214923"/>
              <a:gd name="connsiteY127" fmla="*/ 538162 h 1691662"/>
              <a:gd name="connsiteX128" fmla="*/ 868213 w 1214923"/>
              <a:gd name="connsiteY128" fmla="*/ 356761 h 1691662"/>
              <a:gd name="connsiteX129" fmla="*/ 812619 w 1214923"/>
              <a:gd name="connsiteY129" fmla="*/ 442055 h 1691662"/>
              <a:gd name="connsiteX130" fmla="*/ 868213 w 1214923"/>
              <a:gd name="connsiteY130" fmla="*/ 356761 h 1691662"/>
              <a:gd name="connsiteX131" fmla="*/ 681841 w 1214923"/>
              <a:gd name="connsiteY131" fmla="*/ 323088 h 1691662"/>
              <a:gd name="connsiteX132" fmla="*/ 758803 w 1214923"/>
              <a:gd name="connsiteY132" fmla="*/ 430816 h 1691662"/>
              <a:gd name="connsiteX133" fmla="*/ 643455 w 1214923"/>
              <a:gd name="connsiteY133" fmla="*/ 396145 h 1691662"/>
              <a:gd name="connsiteX134" fmla="*/ 639550 w 1214923"/>
              <a:gd name="connsiteY134" fmla="*/ 438436 h 1691662"/>
              <a:gd name="connsiteX135" fmla="*/ 682127 w 1214923"/>
              <a:gd name="connsiteY135" fmla="*/ 323088 h 1691662"/>
              <a:gd name="connsiteX136" fmla="*/ 681841 w 1214923"/>
              <a:gd name="connsiteY136" fmla="*/ 323088 h 1691662"/>
              <a:gd name="connsiteX137" fmla="*/ 395477 w 1214923"/>
              <a:gd name="connsiteY137" fmla="*/ 216638 h 1691662"/>
              <a:gd name="connsiteX138" fmla="*/ 432956 w 1214923"/>
              <a:gd name="connsiteY138" fmla="*/ 194566 h 1691662"/>
              <a:gd name="connsiteX139" fmla="*/ 564476 w 1214923"/>
              <a:gd name="connsiteY139" fmla="*/ 247666 h 1691662"/>
              <a:gd name="connsiteX140" fmla="*/ 558873 w 1214923"/>
              <a:gd name="connsiteY140" fmla="*/ 299942 h 1691662"/>
              <a:gd name="connsiteX141" fmla="*/ 395477 w 1214923"/>
              <a:gd name="connsiteY141" fmla="*/ 216638 h 1691662"/>
              <a:gd name="connsiteX142" fmla="*/ 470767 w 1214923"/>
              <a:gd name="connsiteY142" fmla="*/ 361188 h 1691662"/>
              <a:gd name="connsiteX143" fmla="*/ 566874 w 1214923"/>
              <a:gd name="connsiteY143" fmla="*/ 503396 h 1691662"/>
              <a:gd name="connsiteX144" fmla="*/ 470767 w 1214923"/>
              <a:gd name="connsiteY144" fmla="*/ 361188 h 1691662"/>
              <a:gd name="connsiteX145" fmla="*/ 632216 w 1214923"/>
              <a:gd name="connsiteY145" fmla="*/ 475419 h 1691662"/>
              <a:gd name="connsiteX146" fmla="*/ 759089 w 1214923"/>
              <a:gd name="connsiteY146" fmla="*/ 438055 h 1691662"/>
              <a:gd name="connsiteX147" fmla="*/ 640217 w 1214923"/>
              <a:gd name="connsiteY147" fmla="*/ 641593 h 1691662"/>
              <a:gd name="connsiteX148" fmla="*/ 622468 w 1214923"/>
              <a:gd name="connsiteY148" fmla="*/ 453581 h 1691662"/>
              <a:gd name="connsiteX149" fmla="*/ 632216 w 1214923"/>
              <a:gd name="connsiteY149" fmla="*/ 475419 h 1691662"/>
              <a:gd name="connsiteX150" fmla="*/ 686032 w 1214923"/>
              <a:gd name="connsiteY150" fmla="*/ 837819 h 1691662"/>
              <a:gd name="connsiteX151" fmla="*/ 628310 w 1214923"/>
              <a:gd name="connsiteY151" fmla="*/ 930116 h 1691662"/>
              <a:gd name="connsiteX152" fmla="*/ 686032 w 1214923"/>
              <a:gd name="connsiteY152" fmla="*/ 837914 h 1691662"/>
              <a:gd name="connsiteX153" fmla="*/ 686032 w 1214923"/>
              <a:gd name="connsiteY153" fmla="*/ 837819 h 1691662"/>
              <a:gd name="connsiteX154" fmla="*/ 743658 w 1214923"/>
              <a:gd name="connsiteY154" fmla="*/ 1291400 h 1691662"/>
              <a:gd name="connsiteX155" fmla="*/ 547634 w 1214923"/>
              <a:gd name="connsiteY155" fmla="*/ 1206818 h 1691662"/>
              <a:gd name="connsiteX156" fmla="*/ 573446 w 1214923"/>
              <a:gd name="connsiteY156" fmla="*/ 1222439 h 1691662"/>
              <a:gd name="connsiteX157" fmla="*/ 603450 w 1214923"/>
              <a:gd name="connsiteY157" fmla="*/ 1227487 h 1691662"/>
              <a:gd name="connsiteX158" fmla="*/ 743658 w 1214923"/>
              <a:gd name="connsiteY158" fmla="*/ 1291495 h 1691662"/>
              <a:gd name="connsiteX159" fmla="*/ 743658 w 1214923"/>
              <a:gd name="connsiteY159" fmla="*/ 1291400 h 1691662"/>
              <a:gd name="connsiteX160" fmla="*/ 556465 w 1214923"/>
              <a:gd name="connsiteY160" fmla="*/ 950327 h 1691662"/>
              <a:gd name="connsiteX161" fmla="*/ 689842 w 1214923"/>
              <a:gd name="connsiteY161" fmla="*/ 1122236 h 1691662"/>
              <a:gd name="connsiteX162" fmla="*/ 568651 w 1214923"/>
              <a:gd name="connsiteY162" fmla="*/ 984541 h 1691662"/>
              <a:gd name="connsiteX163" fmla="*/ 556465 w 1214923"/>
              <a:gd name="connsiteY163" fmla="*/ 950327 h 1691662"/>
              <a:gd name="connsiteX164" fmla="*/ 351609 w 1214923"/>
              <a:gd name="connsiteY164" fmla="*/ 1045464 h 1691662"/>
              <a:gd name="connsiteX165" fmla="*/ 382375 w 1214923"/>
              <a:gd name="connsiteY165" fmla="*/ 887825 h 1691662"/>
              <a:gd name="connsiteX166" fmla="*/ 351609 w 1214923"/>
              <a:gd name="connsiteY166" fmla="*/ 1045559 h 1691662"/>
              <a:gd name="connsiteX167" fmla="*/ 351609 w 1214923"/>
              <a:gd name="connsiteY167" fmla="*/ 1045464 h 1691662"/>
              <a:gd name="connsiteX168" fmla="*/ 420761 w 1214923"/>
              <a:gd name="connsiteY168" fmla="*/ 1054969 h 1691662"/>
              <a:gd name="connsiteX169" fmla="*/ 605260 w 1214923"/>
              <a:gd name="connsiteY169" fmla="*/ 1180338 h 1691662"/>
              <a:gd name="connsiteX170" fmla="*/ 420761 w 1214923"/>
              <a:gd name="connsiteY170" fmla="*/ 1054969 h 1691662"/>
              <a:gd name="connsiteX171" fmla="*/ 366944 w 1214923"/>
              <a:gd name="connsiteY171" fmla="*/ 1414272 h 1691662"/>
              <a:gd name="connsiteX172" fmla="*/ 597640 w 1214923"/>
              <a:gd name="connsiteY172" fmla="*/ 1460468 h 1691662"/>
              <a:gd name="connsiteX173" fmla="*/ 366944 w 1214923"/>
              <a:gd name="connsiteY173" fmla="*/ 1414463 h 1691662"/>
              <a:gd name="connsiteX174" fmla="*/ 366944 w 1214923"/>
              <a:gd name="connsiteY174" fmla="*/ 1414272 h 1691662"/>
              <a:gd name="connsiteX175" fmla="*/ 597035 w 1214923"/>
              <a:gd name="connsiteY175" fmla="*/ 1664464 h 1691662"/>
              <a:gd name="connsiteX176" fmla="*/ 471148 w 1214923"/>
              <a:gd name="connsiteY176" fmla="*/ 1649777 h 1691662"/>
              <a:gd name="connsiteX177" fmla="*/ 401901 w 1214923"/>
              <a:gd name="connsiteY177" fmla="*/ 1579817 h 1691662"/>
              <a:gd name="connsiteX178" fmla="*/ 582412 w 1214923"/>
              <a:gd name="connsiteY178" fmla="*/ 1645158 h 1691662"/>
              <a:gd name="connsiteX179" fmla="*/ 597035 w 1214923"/>
              <a:gd name="connsiteY179" fmla="*/ 1664464 h 1691662"/>
              <a:gd name="connsiteX180" fmla="*/ 616785 w 1214923"/>
              <a:gd name="connsiteY180" fmla="*/ 1564196 h 1691662"/>
              <a:gd name="connsiteX181" fmla="*/ 555349 w 1214923"/>
              <a:gd name="connsiteY181" fmla="*/ 1541145 h 1691662"/>
              <a:gd name="connsiteX182" fmla="*/ 638597 w 1214923"/>
              <a:gd name="connsiteY182" fmla="*/ 1493520 h 1691662"/>
              <a:gd name="connsiteX183" fmla="*/ 752034 w 1214923"/>
              <a:gd name="connsiteY183" fmla="*/ 1535463 h 1691662"/>
              <a:gd name="connsiteX184" fmla="*/ 616785 w 1214923"/>
              <a:gd name="connsiteY184" fmla="*/ 1564386 h 1691662"/>
              <a:gd name="connsiteX185" fmla="*/ 616785 w 1214923"/>
              <a:gd name="connsiteY185" fmla="*/ 1564196 h 1691662"/>
              <a:gd name="connsiteX186" fmla="*/ 811979 w 1214923"/>
              <a:gd name="connsiteY186" fmla="*/ 1595484 h 1691662"/>
              <a:gd name="connsiteX187" fmla="*/ 812771 w 1214923"/>
              <a:gd name="connsiteY187" fmla="*/ 1652594 h 1691662"/>
              <a:gd name="connsiteX188" fmla="*/ 704225 w 1214923"/>
              <a:gd name="connsiteY188" fmla="*/ 1665256 h 1691662"/>
              <a:gd name="connsiteX189" fmla="*/ 651942 w 1214923"/>
              <a:gd name="connsiteY189" fmla="*/ 1653111 h 1691662"/>
              <a:gd name="connsiteX190" fmla="*/ 811979 w 1214923"/>
              <a:gd name="connsiteY190" fmla="*/ 1595484 h 1691662"/>
              <a:gd name="connsiteX191" fmla="*/ 857863 w 1214923"/>
              <a:gd name="connsiteY191" fmla="*/ 1591056 h 1691662"/>
              <a:gd name="connsiteX192" fmla="*/ 838813 w 1214923"/>
              <a:gd name="connsiteY192" fmla="*/ 1568958 h 1691662"/>
              <a:gd name="connsiteX193" fmla="*/ 836146 w 1214923"/>
              <a:gd name="connsiteY193" fmla="*/ 1564291 h 1691662"/>
              <a:gd name="connsiteX194" fmla="*/ 955179 w 1214923"/>
              <a:gd name="connsiteY194" fmla="*/ 1500720 h 1691662"/>
              <a:gd name="connsiteX195" fmla="*/ 1066493 w 1214923"/>
              <a:gd name="connsiteY195" fmla="*/ 1492065 h 1691662"/>
              <a:gd name="connsiteX196" fmla="*/ 857863 w 1214923"/>
              <a:gd name="connsiteY196" fmla="*/ 1591247 h 1691662"/>
              <a:gd name="connsiteX197" fmla="*/ 857863 w 1214923"/>
              <a:gd name="connsiteY197" fmla="*/ 1591056 h 1691662"/>
              <a:gd name="connsiteX198" fmla="*/ 1054979 w 1214923"/>
              <a:gd name="connsiteY198" fmla="*/ 1445037 h 1691662"/>
              <a:gd name="connsiteX199" fmla="*/ 916632 w 1214923"/>
              <a:gd name="connsiteY199" fmla="*/ 1468184 h 1691662"/>
              <a:gd name="connsiteX200" fmla="*/ 1028170 w 1214923"/>
              <a:gd name="connsiteY200" fmla="*/ 1445228 h 1691662"/>
              <a:gd name="connsiteX201" fmla="*/ 1054979 w 1214923"/>
              <a:gd name="connsiteY201" fmla="*/ 1445037 h 1691662"/>
              <a:gd name="connsiteX202" fmla="*/ 862816 w 1214923"/>
              <a:gd name="connsiteY202" fmla="*/ 1410462 h 1691662"/>
              <a:gd name="connsiteX203" fmla="*/ 647551 w 1214923"/>
              <a:gd name="connsiteY203" fmla="*/ 1448562 h 1691662"/>
              <a:gd name="connsiteX204" fmla="*/ 862816 w 1214923"/>
              <a:gd name="connsiteY204" fmla="*/ 1410653 h 1691662"/>
              <a:gd name="connsiteX205" fmla="*/ 862816 w 1214923"/>
              <a:gd name="connsiteY205" fmla="*/ 1410462 h 1691662"/>
              <a:gd name="connsiteX206" fmla="*/ 689842 w 1214923"/>
              <a:gd name="connsiteY206" fmla="*/ 1391412 h 1691662"/>
              <a:gd name="connsiteX207" fmla="*/ 924347 w 1214923"/>
              <a:gd name="connsiteY207" fmla="*/ 1306830 h 1691662"/>
              <a:gd name="connsiteX208" fmla="*/ 689842 w 1214923"/>
              <a:gd name="connsiteY208" fmla="*/ 1391412 h 1691662"/>
              <a:gd name="connsiteX209" fmla="*/ 1162663 w 1214923"/>
              <a:gd name="connsiteY209" fmla="*/ 1057085 h 1691662"/>
              <a:gd name="connsiteX210" fmla="*/ 1148756 w 1214923"/>
              <a:gd name="connsiteY210" fmla="*/ 1134428 h 1691662"/>
              <a:gd name="connsiteX211" fmla="*/ 1066841 w 1214923"/>
              <a:gd name="connsiteY211" fmla="*/ 1139762 h 1691662"/>
              <a:gd name="connsiteX212" fmla="*/ 1035790 w 1214923"/>
              <a:gd name="connsiteY212" fmla="*/ 1087755 h 1691662"/>
              <a:gd name="connsiteX213" fmla="*/ 1162663 w 1214923"/>
              <a:gd name="connsiteY213" fmla="*/ 1057085 h 1691662"/>
              <a:gd name="connsiteX214" fmla="*/ 987913 w 1214923"/>
              <a:gd name="connsiteY214" fmla="*/ 1181170 h 1691662"/>
              <a:gd name="connsiteX215" fmla="*/ 958923 w 1214923"/>
              <a:gd name="connsiteY215" fmla="*/ 1264444 h 1691662"/>
              <a:gd name="connsiteX216" fmla="*/ 905107 w 1214923"/>
              <a:gd name="connsiteY216" fmla="*/ 1118330 h 1691662"/>
              <a:gd name="connsiteX217" fmla="*/ 987913 w 1214923"/>
              <a:gd name="connsiteY217" fmla="*/ 1181170 h 1691662"/>
              <a:gd name="connsiteX0" fmla="*/ 1193429 w 1214923"/>
              <a:gd name="connsiteY0" fmla="*/ 899446 h 1691662"/>
              <a:gd name="connsiteX1" fmla="*/ 1157319 w 1214923"/>
              <a:gd name="connsiteY1" fmla="*/ 831924 h 1691662"/>
              <a:gd name="connsiteX2" fmla="*/ 1019985 w 1214923"/>
              <a:gd name="connsiteY2" fmla="*/ 885740 h 1691662"/>
              <a:gd name="connsiteX3" fmla="*/ 963019 w 1214923"/>
              <a:gd name="connsiteY3" fmla="*/ 860965 h 1691662"/>
              <a:gd name="connsiteX4" fmla="*/ 1035980 w 1214923"/>
              <a:gd name="connsiteY4" fmla="*/ 795623 h 1691662"/>
              <a:gd name="connsiteX5" fmla="*/ 893772 w 1214923"/>
              <a:gd name="connsiteY5" fmla="*/ 930212 h 1691662"/>
              <a:gd name="connsiteX6" fmla="*/ 951398 w 1214923"/>
              <a:gd name="connsiteY6" fmla="*/ 937927 h 1691662"/>
              <a:gd name="connsiteX7" fmla="*/ 862911 w 1214923"/>
              <a:gd name="connsiteY7" fmla="*/ 964787 h 1691662"/>
              <a:gd name="connsiteX8" fmla="*/ 813000 w 1214923"/>
              <a:gd name="connsiteY8" fmla="*/ 991648 h 1691662"/>
              <a:gd name="connsiteX9" fmla="*/ 905202 w 1214923"/>
              <a:gd name="connsiteY9" fmla="*/ 872585 h 1691662"/>
              <a:gd name="connsiteX10" fmla="*/ 1062841 w 1214923"/>
              <a:gd name="connsiteY10" fmla="*/ 784098 h 1691662"/>
              <a:gd name="connsiteX11" fmla="*/ 1113873 w 1214923"/>
              <a:gd name="connsiteY11" fmla="*/ 670346 h 1691662"/>
              <a:gd name="connsiteX12" fmla="*/ 1028265 w 1214923"/>
              <a:gd name="connsiteY12" fmla="*/ 722567 h 1691662"/>
              <a:gd name="connsiteX13" fmla="*/ 1003881 w 1214923"/>
              <a:gd name="connsiteY13" fmla="*/ 692468 h 1691662"/>
              <a:gd name="connsiteX14" fmla="*/ 1005881 w 1214923"/>
              <a:gd name="connsiteY14" fmla="*/ 661511 h 1691662"/>
              <a:gd name="connsiteX15" fmla="*/ 1065794 w 1214923"/>
              <a:gd name="connsiteY15" fmla="*/ 651415 h 1691662"/>
              <a:gd name="connsiteX16" fmla="*/ 1087938 w 1214923"/>
              <a:gd name="connsiteY16" fmla="*/ 638205 h 1691662"/>
              <a:gd name="connsiteX17" fmla="*/ 739848 w 1214923"/>
              <a:gd name="connsiteY17" fmla="*/ 595694 h 1691662"/>
              <a:gd name="connsiteX18" fmla="*/ 716893 w 1214923"/>
              <a:gd name="connsiteY18" fmla="*/ 318992 h 1691662"/>
              <a:gd name="connsiteX19" fmla="*/ 920537 w 1214923"/>
              <a:gd name="connsiteY19" fmla="*/ 246031 h 1691662"/>
              <a:gd name="connsiteX20" fmla="*/ 682412 w 1214923"/>
              <a:gd name="connsiteY20" fmla="*/ 238316 h 1691662"/>
              <a:gd name="connsiteX21" fmla="*/ 928538 w 1214923"/>
              <a:gd name="connsiteY21" fmla="*/ 226790 h 1691662"/>
              <a:gd name="connsiteX22" fmla="*/ 720893 w 1214923"/>
              <a:gd name="connsiteY22" fmla="*/ 196025 h 1691662"/>
              <a:gd name="connsiteX23" fmla="*/ 736229 w 1214923"/>
              <a:gd name="connsiteY23" fmla="*/ 49911 h 1691662"/>
              <a:gd name="connsiteX24" fmla="*/ 663267 w 1214923"/>
              <a:gd name="connsiteY24" fmla="*/ 0 h 1691662"/>
              <a:gd name="connsiteX25" fmla="*/ 625167 w 1214923"/>
              <a:gd name="connsiteY25" fmla="*/ 103727 h 1691662"/>
              <a:gd name="connsiteX26" fmla="*/ 625167 w 1214923"/>
              <a:gd name="connsiteY26" fmla="*/ 288322 h 1691662"/>
              <a:gd name="connsiteX27" fmla="*/ 336845 w 1214923"/>
              <a:gd name="connsiteY27" fmla="*/ 261366 h 1691662"/>
              <a:gd name="connsiteX28" fmla="*/ 367611 w 1214923"/>
              <a:gd name="connsiteY28" fmla="*/ 307467 h 1691662"/>
              <a:gd name="connsiteX29" fmla="*/ 579066 w 1214923"/>
              <a:gd name="connsiteY29" fmla="*/ 615029 h 1691662"/>
              <a:gd name="connsiteX30" fmla="*/ 263884 w 1214923"/>
              <a:gd name="connsiteY30" fmla="*/ 496585 h 1691662"/>
              <a:gd name="connsiteX31" fmla="*/ 233118 w 1214923"/>
              <a:gd name="connsiteY31" fmla="*/ 714947 h 1691662"/>
              <a:gd name="connsiteX32" fmla="*/ 532965 w 1214923"/>
              <a:gd name="connsiteY32" fmla="*/ 807149 h 1691662"/>
              <a:gd name="connsiteX33" fmla="*/ 502390 w 1214923"/>
              <a:gd name="connsiteY33" fmla="*/ 816184 h 1691662"/>
              <a:gd name="connsiteX34" fmla="*/ 464290 w 1214923"/>
              <a:gd name="connsiteY34" fmla="*/ 772763 h 1691662"/>
              <a:gd name="connsiteX35" fmla="*/ 375231 w 1214923"/>
              <a:gd name="connsiteY35" fmla="*/ 788670 h 1691662"/>
              <a:gd name="connsiteX36" fmla="*/ 418189 w 1214923"/>
              <a:gd name="connsiteY36" fmla="*/ 826770 h 1691662"/>
              <a:gd name="connsiteX37" fmla="*/ 333607 w 1214923"/>
              <a:gd name="connsiteY37" fmla="*/ 826770 h 1691662"/>
              <a:gd name="connsiteX38" fmla="*/ 276457 w 1214923"/>
              <a:gd name="connsiteY38" fmla="*/ 857536 h 1691662"/>
              <a:gd name="connsiteX39" fmla="*/ 288458 w 1214923"/>
              <a:gd name="connsiteY39" fmla="*/ 766001 h 1691662"/>
              <a:gd name="connsiteX40" fmla="*/ 138059 w 1214923"/>
              <a:gd name="connsiteY40" fmla="*/ 911352 h 1691662"/>
              <a:gd name="connsiteX41" fmla="*/ 237976 w 1214923"/>
              <a:gd name="connsiteY41" fmla="*/ 961358 h 1691662"/>
              <a:gd name="connsiteX42" fmla="*/ 75102 w 1214923"/>
              <a:gd name="connsiteY42" fmla="*/ 1025783 h 1691662"/>
              <a:gd name="connsiteX43" fmla="*/ 80432 w 1214923"/>
              <a:gd name="connsiteY43" fmla="*/ 915162 h 1691662"/>
              <a:gd name="connsiteX44" fmla="*/ 91958 w 1214923"/>
              <a:gd name="connsiteY44" fmla="*/ 1107377 h 1691662"/>
              <a:gd name="connsiteX45" fmla="*/ 214925 w 1214923"/>
              <a:gd name="connsiteY45" fmla="*/ 1157383 h 1691662"/>
              <a:gd name="connsiteX46" fmla="*/ 322463 w 1214923"/>
              <a:gd name="connsiteY46" fmla="*/ 1228161 h 1691662"/>
              <a:gd name="connsiteX47" fmla="*/ 235145 w 1214923"/>
              <a:gd name="connsiteY47" fmla="*/ 1221759 h 1691662"/>
              <a:gd name="connsiteX48" fmla="*/ 267875 w 1214923"/>
              <a:gd name="connsiteY48" fmla="*/ 1263023 h 1691662"/>
              <a:gd name="connsiteX49" fmla="*/ 395615 w 1214923"/>
              <a:gd name="connsiteY49" fmla="*/ 1319117 h 1691662"/>
              <a:gd name="connsiteX50" fmla="*/ 322827 w 1214923"/>
              <a:gd name="connsiteY50" fmla="*/ 1338837 h 1691662"/>
              <a:gd name="connsiteX51" fmla="*/ 247492 w 1214923"/>
              <a:gd name="connsiteY51" fmla="*/ 1296725 h 1691662"/>
              <a:gd name="connsiteX52" fmla="*/ 229880 w 1214923"/>
              <a:gd name="connsiteY52" fmla="*/ 1312259 h 1691662"/>
              <a:gd name="connsiteX53" fmla="*/ 146155 w 1214923"/>
              <a:gd name="connsiteY53" fmla="*/ 1230344 h 1691662"/>
              <a:gd name="connsiteX54" fmla="*/ 115389 w 1214923"/>
              <a:gd name="connsiteY54" fmla="*/ 1430369 h 1691662"/>
              <a:gd name="connsiteX55" fmla="*/ 349799 w 1214923"/>
              <a:gd name="connsiteY55" fmla="*/ 1480280 h 1691662"/>
              <a:gd name="connsiteX56" fmla="*/ 299507 w 1214923"/>
              <a:gd name="connsiteY56" fmla="*/ 1464659 h 1691662"/>
              <a:gd name="connsiteX57" fmla="*/ 318374 w 1214923"/>
              <a:gd name="connsiteY57" fmla="*/ 1496562 h 1691662"/>
              <a:gd name="connsiteX58" fmla="*/ 388280 w 1214923"/>
              <a:gd name="connsiteY58" fmla="*/ 1545717 h 1691662"/>
              <a:gd name="connsiteX59" fmla="*/ 348847 w 1214923"/>
              <a:gd name="connsiteY59" fmla="*/ 1542479 h 1691662"/>
              <a:gd name="connsiteX60" fmla="*/ 255883 w 1214923"/>
              <a:gd name="connsiteY60" fmla="*/ 1502664 h 1691662"/>
              <a:gd name="connsiteX61" fmla="*/ 255883 w 1214923"/>
              <a:gd name="connsiteY61" fmla="*/ 1502664 h 1691662"/>
              <a:gd name="connsiteX62" fmla="*/ 239976 w 1214923"/>
              <a:gd name="connsiteY62" fmla="*/ 1484281 h 1691662"/>
              <a:gd name="connsiteX63" fmla="*/ 203495 w 1214923"/>
              <a:gd name="connsiteY63" fmla="*/ 1484281 h 1691662"/>
              <a:gd name="connsiteX64" fmla="*/ 187303 w 1214923"/>
              <a:gd name="connsiteY64" fmla="*/ 1499140 h 1691662"/>
              <a:gd name="connsiteX65" fmla="*/ 490673 w 1214923"/>
              <a:gd name="connsiteY65" fmla="*/ 1673352 h 1691662"/>
              <a:gd name="connsiteX66" fmla="*/ 767123 w 1214923"/>
              <a:gd name="connsiteY66" fmla="*/ 1677527 h 1691662"/>
              <a:gd name="connsiteX67" fmla="*/ 967500 w 1214923"/>
              <a:gd name="connsiteY67" fmla="*/ 1594485 h 1691662"/>
              <a:gd name="connsiteX68" fmla="*/ 1152566 w 1214923"/>
              <a:gd name="connsiteY68" fmla="*/ 1394460 h 1691662"/>
              <a:gd name="connsiteX69" fmla="*/ 918822 w 1214923"/>
              <a:gd name="connsiteY69" fmla="*/ 1363507 h 1691662"/>
              <a:gd name="connsiteX70" fmla="*/ 802904 w 1214923"/>
              <a:gd name="connsiteY70" fmla="*/ 1350454 h 1691662"/>
              <a:gd name="connsiteX71" fmla="*/ 841956 w 1214923"/>
              <a:gd name="connsiteY71" fmla="*/ 1326547 h 1691662"/>
              <a:gd name="connsiteX72" fmla="*/ 1018286 w 1214923"/>
              <a:gd name="connsiteY72" fmla="*/ 1315425 h 1691662"/>
              <a:gd name="connsiteX73" fmla="*/ 980354 w 1214923"/>
              <a:gd name="connsiteY73" fmla="*/ 1268921 h 1691662"/>
              <a:gd name="connsiteX74" fmla="*/ 1091488 w 1214923"/>
              <a:gd name="connsiteY74" fmla="*/ 1221043 h 1691662"/>
              <a:gd name="connsiteX75" fmla="*/ 896580 w 1214923"/>
              <a:gd name="connsiteY75" fmla="*/ 1032638 h 1691662"/>
              <a:gd name="connsiteX76" fmla="*/ 1193429 w 1214923"/>
              <a:gd name="connsiteY76" fmla="*/ 899446 h 1691662"/>
              <a:gd name="connsiteX77" fmla="*/ 759089 w 1214923"/>
              <a:gd name="connsiteY77" fmla="*/ 61246 h 1691662"/>
              <a:gd name="connsiteX78" fmla="*/ 720989 w 1214923"/>
              <a:gd name="connsiteY78" fmla="*/ 145828 h 1691662"/>
              <a:gd name="connsiteX79" fmla="*/ 759089 w 1214923"/>
              <a:gd name="connsiteY79" fmla="*/ 61436 h 1691662"/>
              <a:gd name="connsiteX80" fmla="*/ 759089 w 1214923"/>
              <a:gd name="connsiteY80" fmla="*/ 61246 h 1691662"/>
              <a:gd name="connsiteX81" fmla="*/ 363611 w 1214923"/>
              <a:gd name="connsiteY81" fmla="*/ 545783 h 1691662"/>
              <a:gd name="connsiteX82" fmla="*/ 348275 w 1214923"/>
              <a:gd name="connsiteY82" fmla="*/ 553498 h 1691662"/>
              <a:gd name="connsiteX83" fmla="*/ 363611 w 1214923"/>
              <a:gd name="connsiteY83" fmla="*/ 545783 h 1691662"/>
              <a:gd name="connsiteX84" fmla="*/ 232451 w 1214923"/>
              <a:gd name="connsiteY84" fmla="*/ 523113 h 1691662"/>
              <a:gd name="connsiteX85" fmla="*/ 254694 w 1214923"/>
              <a:gd name="connsiteY85" fmla="*/ 664096 h 1691662"/>
              <a:gd name="connsiteX86" fmla="*/ 232451 w 1214923"/>
              <a:gd name="connsiteY86" fmla="*/ 523113 h 1691662"/>
              <a:gd name="connsiteX87" fmla="*/ 340084 w 1214923"/>
              <a:gd name="connsiteY87" fmla="*/ 692277 h 1691662"/>
              <a:gd name="connsiteX88" fmla="*/ 470767 w 1214923"/>
              <a:gd name="connsiteY88" fmla="*/ 684562 h 1691662"/>
              <a:gd name="connsiteX89" fmla="*/ 340084 w 1214923"/>
              <a:gd name="connsiteY89" fmla="*/ 691896 h 1691662"/>
              <a:gd name="connsiteX90" fmla="*/ 340084 w 1214923"/>
              <a:gd name="connsiteY90" fmla="*/ 692277 h 1691662"/>
              <a:gd name="connsiteX91" fmla="*/ 382375 w 1214923"/>
              <a:gd name="connsiteY91" fmla="*/ 615410 h 1691662"/>
              <a:gd name="connsiteX92" fmla="*/ 516868 w 1214923"/>
              <a:gd name="connsiteY92" fmla="*/ 688372 h 1691662"/>
              <a:gd name="connsiteX93" fmla="*/ 382661 w 1214923"/>
              <a:gd name="connsiteY93" fmla="*/ 615029 h 1691662"/>
              <a:gd name="connsiteX94" fmla="*/ 382375 w 1214923"/>
              <a:gd name="connsiteY94" fmla="*/ 615410 h 1691662"/>
              <a:gd name="connsiteX95" fmla="*/ 201400 w 1214923"/>
              <a:gd name="connsiteY95" fmla="*/ 907542 h 1691662"/>
              <a:gd name="connsiteX96" fmla="*/ 163300 w 1214923"/>
              <a:gd name="connsiteY96" fmla="*/ 838295 h 1691662"/>
              <a:gd name="connsiteX97" fmla="*/ 201686 w 1214923"/>
              <a:gd name="connsiteY97" fmla="*/ 907161 h 1691662"/>
              <a:gd name="connsiteX98" fmla="*/ 201400 w 1214923"/>
              <a:gd name="connsiteY98" fmla="*/ 907542 h 1691662"/>
              <a:gd name="connsiteX99" fmla="*/ 97811 w 1214923"/>
              <a:gd name="connsiteY99" fmla="*/ 1285557 h 1691662"/>
              <a:gd name="connsiteX100" fmla="*/ 123279 w 1214923"/>
              <a:gd name="connsiteY100" fmla="*/ 1264178 h 1691662"/>
              <a:gd name="connsiteX101" fmla="*/ 231975 w 1214923"/>
              <a:gd name="connsiteY101" fmla="*/ 1341501 h 1691662"/>
              <a:gd name="connsiteX102" fmla="*/ 97811 w 1214923"/>
              <a:gd name="connsiteY102" fmla="*/ 1285557 h 1691662"/>
              <a:gd name="connsiteX103" fmla="*/ 232928 w 1214923"/>
              <a:gd name="connsiteY103" fmla="*/ 1376077 h 1691662"/>
              <a:gd name="connsiteX104" fmla="*/ 279029 w 1214923"/>
              <a:gd name="connsiteY104" fmla="*/ 1379887 h 1691662"/>
              <a:gd name="connsiteX105" fmla="*/ 232451 w 1214923"/>
              <a:gd name="connsiteY105" fmla="*/ 1376077 h 1691662"/>
              <a:gd name="connsiteX106" fmla="*/ 232928 w 1214923"/>
              <a:gd name="connsiteY106" fmla="*/ 1376077 h 1691662"/>
              <a:gd name="connsiteX107" fmla="*/ 856244 w 1214923"/>
              <a:gd name="connsiteY107" fmla="*/ 715613 h 1691662"/>
              <a:gd name="connsiteX108" fmla="*/ 817635 w 1214923"/>
              <a:gd name="connsiteY108" fmla="*/ 708913 h 1691662"/>
              <a:gd name="connsiteX109" fmla="*/ 721084 w 1214923"/>
              <a:gd name="connsiteY109" fmla="*/ 657225 h 1691662"/>
              <a:gd name="connsiteX110" fmla="*/ 855767 w 1214923"/>
              <a:gd name="connsiteY110" fmla="*/ 715613 h 1691662"/>
              <a:gd name="connsiteX111" fmla="*/ 856244 w 1214923"/>
              <a:gd name="connsiteY111" fmla="*/ 715613 h 1691662"/>
              <a:gd name="connsiteX112" fmla="*/ 663458 w 1214923"/>
              <a:gd name="connsiteY112" fmla="*/ 722662 h 1691662"/>
              <a:gd name="connsiteX113" fmla="*/ 644408 w 1214923"/>
              <a:gd name="connsiteY113" fmla="*/ 807149 h 1691662"/>
              <a:gd name="connsiteX114" fmla="*/ 662981 w 1214923"/>
              <a:gd name="connsiteY114" fmla="*/ 723138 h 1691662"/>
              <a:gd name="connsiteX115" fmla="*/ 663458 w 1214923"/>
              <a:gd name="connsiteY115" fmla="*/ 722662 h 1691662"/>
              <a:gd name="connsiteX116" fmla="*/ 628882 w 1214923"/>
              <a:gd name="connsiteY116" fmla="*/ 753332 h 1691662"/>
              <a:gd name="connsiteX117" fmla="*/ 655742 w 1214923"/>
              <a:gd name="connsiteY117" fmla="*/ 726472 h 1691662"/>
              <a:gd name="connsiteX118" fmla="*/ 628406 w 1214923"/>
              <a:gd name="connsiteY118" fmla="*/ 753332 h 1691662"/>
              <a:gd name="connsiteX119" fmla="*/ 628882 w 1214923"/>
              <a:gd name="connsiteY119" fmla="*/ 753332 h 1691662"/>
              <a:gd name="connsiteX120" fmla="*/ 771090 w 1214923"/>
              <a:gd name="connsiteY120" fmla="*/ 757237 h 1691662"/>
              <a:gd name="connsiteX121" fmla="*/ 690318 w 1214923"/>
              <a:gd name="connsiteY121" fmla="*/ 822579 h 1691662"/>
              <a:gd name="connsiteX122" fmla="*/ 770614 w 1214923"/>
              <a:gd name="connsiteY122" fmla="*/ 757237 h 1691662"/>
              <a:gd name="connsiteX123" fmla="*/ 771090 w 1214923"/>
              <a:gd name="connsiteY123" fmla="*/ 757237 h 1691662"/>
              <a:gd name="connsiteX124" fmla="*/ 759565 w 1214923"/>
              <a:gd name="connsiteY124" fmla="*/ 538162 h 1691662"/>
              <a:gd name="connsiteX125" fmla="*/ 851767 w 1214923"/>
              <a:gd name="connsiteY125" fmla="*/ 480536 h 1691662"/>
              <a:gd name="connsiteX126" fmla="*/ 759089 w 1214923"/>
              <a:gd name="connsiteY126" fmla="*/ 538067 h 1691662"/>
              <a:gd name="connsiteX127" fmla="*/ 759565 w 1214923"/>
              <a:gd name="connsiteY127" fmla="*/ 538162 h 1691662"/>
              <a:gd name="connsiteX128" fmla="*/ 868213 w 1214923"/>
              <a:gd name="connsiteY128" fmla="*/ 356761 h 1691662"/>
              <a:gd name="connsiteX129" fmla="*/ 812619 w 1214923"/>
              <a:gd name="connsiteY129" fmla="*/ 442055 h 1691662"/>
              <a:gd name="connsiteX130" fmla="*/ 868213 w 1214923"/>
              <a:gd name="connsiteY130" fmla="*/ 356761 h 1691662"/>
              <a:gd name="connsiteX131" fmla="*/ 681841 w 1214923"/>
              <a:gd name="connsiteY131" fmla="*/ 323088 h 1691662"/>
              <a:gd name="connsiteX132" fmla="*/ 758803 w 1214923"/>
              <a:gd name="connsiteY132" fmla="*/ 430816 h 1691662"/>
              <a:gd name="connsiteX133" fmla="*/ 643455 w 1214923"/>
              <a:gd name="connsiteY133" fmla="*/ 396145 h 1691662"/>
              <a:gd name="connsiteX134" fmla="*/ 639550 w 1214923"/>
              <a:gd name="connsiteY134" fmla="*/ 438436 h 1691662"/>
              <a:gd name="connsiteX135" fmla="*/ 682127 w 1214923"/>
              <a:gd name="connsiteY135" fmla="*/ 323088 h 1691662"/>
              <a:gd name="connsiteX136" fmla="*/ 681841 w 1214923"/>
              <a:gd name="connsiteY136" fmla="*/ 323088 h 1691662"/>
              <a:gd name="connsiteX137" fmla="*/ 395477 w 1214923"/>
              <a:gd name="connsiteY137" fmla="*/ 216638 h 1691662"/>
              <a:gd name="connsiteX138" fmla="*/ 432956 w 1214923"/>
              <a:gd name="connsiteY138" fmla="*/ 194566 h 1691662"/>
              <a:gd name="connsiteX139" fmla="*/ 564476 w 1214923"/>
              <a:gd name="connsiteY139" fmla="*/ 247666 h 1691662"/>
              <a:gd name="connsiteX140" fmla="*/ 558873 w 1214923"/>
              <a:gd name="connsiteY140" fmla="*/ 299942 h 1691662"/>
              <a:gd name="connsiteX141" fmla="*/ 395477 w 1214923"/>
              <a:gd name="connsiteY141" fmla="*/ 216638 h 1691662"/>
              <a:gd name="connsiteX142" fmla="*/ 470767 w 1214923"/>
              <a:gd name="connsiteY142" fmla="*/ 361188 h 1691662"/>
              <a:gd name="connsiteX143" fmla="*/ 566874 w 1214923"/>
              <a:gd name="connsiteY143" fmla="*/ 503396 h 1691662"/>
              <a:gd name="connsiteX144" fmla="*/ 470767 w 1214923"/>
              <a:gd name="connsiteY144" fmla="*/ 361188 h 1691662"/>
              <a:gd name="connsiteX145" fmla="*/ 632216 w 1214923"/>
              <a:gd name="connsiteY145" fmla="*/ 475419 h 1691662"/>
              <a:gd name="connsiteX146" fmla="*/ 759089 w 1214923"/>
              <a:gd name="connsiteY146" fmla="*/ 438055 h 1691662"/>
              <a:gd name="connsiteX147" fmla="*/ 640217 w 1214923"/>
              <a:gd name="connsiteY147" fmla="*/ 641593 h 1691662"/>
              <a:gd name="connsiteX148" fmla="*/ 622468 w 1214923"/>
              <a:gd name="connsiteY148" fmla="*/ 453581 h 1691662"/>
              <a:gd name="connsiteX149" fmla="*/ 632216 w 1214923"/>
              <a:gd name="connsiteY149" fmla="*/ 475419 h 1691662"/>
              <a:gd name="connsiteX150" fmla="*/ 686032 w 1214923"/>
              <a:gd name="connsiteY150" fmla="*/ 837819 h 1691662"/>
              <a:gd name="connsiteX151" fmla="*/ 628310 w 1214923"/>
              <a:gd name="connsiteY151" fmla="*/ 930116 h 1691662"/>
              <a:gd name="connsiteX152" fmla="*/ 686032 w 1214923"/>
              <a:gd name="connsiteY152" fmla="*/ 837914 h 1691662"/>
              <a:gd name="connsiteX153" fmla="*/ 686032 w 1214923"/>
              <a:gd name="connsiteY153" fmla="*/ 837819 h 1691662"/>
              <a:gd name="connsiteX154" fmla="*/ 743658 w 1214923"/>
              <a:gd name="connsiteY154" fmla="*/ 1291400 h 1691662"/>
              <a:gd name="connsiteX155" fmla="*/ 547634 w 1214923"/>
              <a:gd name="connsiteY155" fmla="*/ 1206818 h 1691662"/>
              <a:gd name="connsiteX156" fmla="*/ 573446 w 1214923"/>
              <a:gd name="connsiteY156" fmla="*/ 1222439 h 1691662"/>
              <a:gd name="connsiteX157" fmla="*/ 603450 w 1214923"/>
              <a:gd name="connsiteY157" fmla="*/ 1227487 h 1691662"/>
              <a:gd name="connsiteX158" fmla="*/ 743658 w 1214923"/>
              <a:gd name="connsiteY158" fmla="*/ 1291495 h 1691662"/>
              <a:gd name="connsiteX159" fmla="*/ 743658 w 1214923"/>
              <a:gd name="connsiteY159" fmla="*/ 1291400 h 1691662"/>
              <a:gd name="connsiteX160" fmla="*/ 556465 w 1214923"/>
              <a:gd name="connsiteY160" fmla="*/ 950327 h 1691662"/>
              <a:gd name="connsiteX161" fmla="*/ 689842 w 1214923"/>
              <a:gd name="connsiteY161" fmla="*/ 1122236 h 1691662"/>
              <a:gd name="connsiteX162" fmla="*/ 568651 w 1214923"/>
              <a:gd name="connsiteY162" fmla="*/ 984541 h 1691662"/>
              <a:gd name="connsiteX163" fmla="*/ 556465 w 1214923"/>
              <a:gd name="connsiteY163" fmla="*/ 950327 h 1691662"/>
              <a:gd name="connsiteX164" fmla="*/ 351609 w 1214923"/>
              <a:gd name="connsiteY164" fmla="*/ 1045464 h 1691662"/>
              <a:gd name="connsiteX165" fmla="*/ 382375 w 1214923"/>
              <a:gd name="connsiteY165" fmla="*/ 887825 h 1691662"/>
              <a:gd name="connsiteX166" fmla="*/ 351609 w 1214923"/>
              <a:gd name="connsiteY166" fmla="*/ 1045559 h 1691662"/>
              <a:gd name="connsiteX167" fmla="*/ 351609 w 1214923"/>
              <a:gd name="connsiteY167" fmla="*/ 1045464 h 1691662"/>
              <a:gd name="connsiteX168" fmla="*/ 420761 w 1214923"/>
              <a:gd name="connsiteY168" fmla="*/ 1054969 h 1691662"/>
              <a:gd name="connsiteX169" fmla="*/ 605260 w 1214923"/>
              <a:gd name="connsiteY169" fmla="*/ 1180338 h 1691662"/>
              <a:gd name="connsiteX170" fmla="*/ 420761 w 1214923"/>
              <a:gd name="connsiteY170" fmla="*/ 1054969 h 1691662"/>
              <a:gd name="connsiteX171" fmla="*/ 366944 w 1214923"/>
              <a:gd name="connsiteY171" fmla="*/ 1414272 h 1691662"/>
              <a:gd name="connsiteX172" fmla="*/ 597640 w 1214923"/>
              <a:gd name="connsiteY172" fmla="*/ 1460468 h 1691662"/>
              <a:gd name="connsiteX173" fmla="*/ 366944 w 1214923"/>
              <a:gd name="connsiteY173" fmla="*/ 1414463 h 1691662"/>
              <a:gd name="connsiteX174" fmla="*/ 366944 w 1214923"/>
              <a:gd name="connsiteY174" fmla="*/ 1414272 h 1691662"/>
              <a:gd name="connsiteX175" fmla="*/ 597035 w 1214923"/>
              <a:gd name="connsiteY175" fmla="*/ 1664464 h 1691662"/>
              <a:gd name="connsiteX176" fmla="*/ 471148 w 1214923"/>
              <a:gd name="connsiteY176" fmla="*/ 1649777 h 1691662"/>
              <a:gd name="connsiteX177" fmla="*/ 401901 w 1214923"/>
              <a:gd name="connsiteY177" fmla="*/ 1579817 h 1691662"/>
              <a:gd name="connsiteX178" fmla="*/ 582412 w 1214923"/>
              <a:gd name="connsiteY178" fmla="*/ 1645158 h 1691662"/>
              <a:gd name="connsiteX179" fmla="*/ 597035 w 1214923"/>
              <a:gd name="connsiteY179" fmla="*/ 1664464 h 1691662"/>
              <a:gd name="connsiteX180" fmla="*/ 616785 w 1214923"/>
              <a:gd name="connsiteY180" fmla="*/ 1564196 h 1691662"/>
              <a:gd name="connsiteX181" fmla="*/ 555349 w 1214923"/>
              <a:gd name="connsiteY181" fmla="*/ 1541145 h 1691662"/>
              <a:gd name="connsiteX182" fmla="*/ 638597 w 1214923"/>
              <a:gd name="connsiteY182" fmla="*/ 1493520 h 1691662"/>
              <a:gd name="connsiteX183" fmla="*/ 752034 w 1214923"/>
              <a:gd name="connsiteY183" fmla="*/ 1535463 h 1691662"/>
              <a:gd name="connsiteX184" fmla="*/ 616785 w 1214923"/>
              <a:gd name="connsiteY184" fmla="*/ 1564386 h 1691662"/>
              <a:gd name="connsiteX185" fmla="*/ 616785 w 1214923"/>
              <a:gd name="connsiteY185" fmla="*/ 1564196 h 1691662"/>
              <a:gd name="connsiteX186" fmla="*/ 811979 w 1214923"/>
              <a:gd name="connsiteY186" fmla="*/ 1595484 h 1691662"/>
              <a:gd name="connsiteX187" fmla="*/ 843627 w 1214923"/>
              <a:gd name="connsiteY187" fmla="*/ 1657736 h 1691662"/>
              <a:gd name="connsiteX188" fmla="*/ 704225 w 1214923"/>
              <a:gd name="connsiteY188" fmla="*/ 1665256 h 1691662"/>
              <a:gd name="connsiteX189" fmla="*/ 651942 w 1214923"/>
              <a:gd name="connsiteY189" fmla="*/ 1653111 h 1691662"/>
              <a:gd name="connsiteX190" fmla="*/ 811979 w 1214923"/>
              <a:gd name="connsiteY190" fmla="*/ 1595484 h 1691662"/>
              <a:gd name="connsiteX191" fmla="*/ 857863 w 1214923"/>
              <a:gd name="connsiteY191" fmla="*/ 1591056 h 1691662"/>
              <a:gd name="connsiteX192" fmla="*/ 838813 w 1214923"/>
              <a:gd name="connsiteY192" fmla="*/ 1568958 h 1691662"/>
              <a:gd name="connsiteX193" fmla="*/ 836146 w 1214923"/>
              <a:gd name="connsiteY193" fmla="*/ 1564291 h 1691662"/>
              <a:gd name="connsiteX194" fmla="*/ 955179 w 1214923"/>
              <a:gd name="connsiteY194" fmla="*/ 1500720 h 1691662"/>
              <a:gd name="connsiteX195" fmla="*/ 1066493 w 1214923"/>
              <a:gd name="connsiteY195" fmla="*/ 1492065 h 1691662"/>
              <a:gd name="connsiteX196" fmla="*/ 857863 w 1214923"/>
              <a:gd name="connsiteY196" fmla="*/ 1591247 h 1691662"/>
              <a:gd name="connsiteX197" fmla="*/ 857863 w 1214923"/>
              <a:gd name="connsiteY197" fmla="*/ 1591056 h 1691662"/>
              <a:gd name="connsiteX198" fmla="*/ 1054979 w 1214923"/>
              <a:gd name="connsiteY198" fmla="*/ 1445037 h 1691662"/>
              <a:gd name="connsiteX199" fmla="*/ 916632 w 1214923"/>
              <a:gd name="connsiteY199" fmla="*/ 1468184 h 1691662"/>
              <a:gd name="connsiteX200" fmla="*/ 1028170 w 1214923"/>
              <a:gd name="connsiteY200" fmla="*/ 1445228 h 1691662"/>
              <a:gd name="connsiteX201" fmla="*/ 1054979 w 1214923"/>
              <a:gd name="connsiteY201" fmla="*/ 1445037 h 1691662"/>
              <a:gd name="connsiteX202" fmla="*/ 862816 w 1214923"/>
              <a:gd name="connsiteY202" fmla="*/ 1410462 h 1691662"/>
              <a:gd name="connsiteX203" fmla="*/ 647551 w 1214923"/>
              <a:gd name="connsiteY203" fmla="*/ 1448562 h 1691662"/>
              <a:gd name="connsiteX204" fmla="*/ 862816 w 1214923"/>
              <a:gd name="connsiteY204" fmla="*/ 1410653 h 1691662"/>
              <a:gd name="connsiteX205" fmla="*/ 862816 w 1214923"/>
              <a:gd name="connsiteY205" fmla="*/ 1410462 h 1691662"/>
              <a:gd name="connsiteX206" fmla="*/ 689842 w 1214923"/>
              <a:gd name="connsiteY206" fmla="*/ 1391412 h 1691662"/>
              <a:gd name="connsiteX207" fmla="*/ 924347 w 1214923"/>
              <a:gd name="connsiteY207" fmla="*/ 1306830 h 1691662"/>
              <a:gd name="connsiteX208" fmla="*/ 689842 w 1214923"/>
              <a:gd name="connsiteY208" fmla="*/ 1391412 h 1691662"/>
              <a:gd name="connsiteX209" fmla="*/ 1162663 w 1214923"/>
              <a:gd name="connsiteY209" fmla="*/ 1057085 h 1691662"/>
              <a:gd name="connsiteX210" fmla="*/ 1148756 w 1214923"/>
              <a:gd name="connsiteY210" fmla="*/ 1134428 h 1691662"/>
              <a:gd name="connsiteX211" fmla="*/ 1066841 w 1214923"/>
              <a:gd name="connsiteY211" fmla="*/ 1139762 h 1691662"/>
              <a:gd name="connsiteX212" fmla="*/ 1035790 w 1214923"/>
              <a:gd name="connsiteY212" fmla="*/ 1087755 h 1691662"/>
              <a:gd name="connsiteX213" fmla="*/ 1162663 w 1214923"/>
              <a:gd name="connsiteY213" fmla="*/ 1057085 h 1691662"/>
              <a:gd name="connsiteX214" fmla="*/ 987913 w 1214923"/>
              <a:gd name="connsiteY214" fmla="*/ 1181170 h 1691662"/>
              <a:gd name="connsiteX215" fmla="*/ 958923 w 1214923"/>
              <a:gd name="connsiteY215" fmla="*/ 1264444 h 1691662"/>
              <a:gd name="connsiteX216" fmla="*/ 905107 w 1214923"/>
              <a:gd name="connsiteY216" fmla="*/ 1118330 h 1691662"/>
              <a:gd name="connsiteX217" fmla="*/ 987913 w 1214923"/>
              <a:gd name="connsiteY217" fmla="*/ 1181170 h 169166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43627 w 1214923"/>
              <a:gd name="connsiteY187" fmla="*/ 1657736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61626 w 1214923"/>
              <a:gd name="connsiteY187" fmla="*/ 1675735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30771 w 1214923"/>
              <a:gd name="connsiteY187" fmla="*/ 1647451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4642"/>
              <a:gd name="connsiteX1" fmla="*/ 1157319 w 1214923"/>
              <a:gd name="connsiteY1" fmla="*/ 831924 h 1684642"/>
              <a:gd name="connsiteX2" fmla="*/ 1019985 w 1214923"/>
              <a:gd name="connsiteY2" fmla="*/ 885740 h 1684642"/>
              <a:gd name="connsiteX3" fmla="*/ 963019 w 1214923"/>
              <a:gd name="connsiteY3" fmla="*/ 860965 h 1684642"/>
              <a:gd name="connsiteX4" fmla="*/ 1035980 w 1214923"/>
              <a:gd name="connsiteY4" fmla="*/ 795623 h 1684642"/>
              <a:gd name="connsiteX5" fmla="*/ 893772 w 1214923"/>
              <a:gd name="connsiteY5" fmla="*/ 930212 h 1684642"/>
              <a:gd name="connsiteX6" fmla="*/ 951398 w 1214923"/>
              <a:gd name="connsiteY6" fmla="*/ 937927 h 1684642"/>
              <a:gd name="connsiteX7" fmla="*/ 862911 w 1214923"/>
              <a:gd name="connsiteY7" fmla="*/ 964787 h 1684642"/>
              <a:gd name="connsiteX8" fmla="*/ 813000 w 1214923"/>
              <a:gd name="connsiteY8" fmla="*/ 991648 h 1684642"/>
              <a:gd name="connsiteX9" fmla="*/ 905202 w 1214923"/>
              <a:gd name="connsiteY9" fmla="*/ 872585 h 1684642"/>
              <a:gd name="connsiteX10" fmla="*/ 1062841 w 1214923"/>
              <a:gd name="connsiteY10" fmla="*/ 784098 h 1684642"/>
              <a:gd name="connsiteX11" fmla="*/ 1113873 w 1214923"/>
              <a:gd name="connsiteY11" fmla="*/ 670346 h 1684642"/>
              <a:gd name="connsiteX12" fmla="*/ 1028265 w 1214923"/>
              <a:gd name="connsiteY12" fmla="*/ 722567 h 1684642"/>
              <a:gd name="connsiteX13" fmla="*/ 1003881 w 1214923"/>
              <a:gd name="connsiteY13" fmla="*/ 692468 h 1684642"/>
              <a:gd name="connsiteX14" fmla="*/ 1005881 w 1214923"/>
              <a:gd name="connsiteY14" fmla="*/ 661511 h 1684642"/>
              <a:gd name="connsiteX15" fmla="*/ 1065794 w 1214923"/>
              <a:gd name="connsiteY15" fmla="*/ 651415 h 1684642"/>
              <a:gd name="connsiteX16" fmla="*/ 1087938 w 1214923"/>
              <a:gd name="connsiteY16" fmla="*/ 638205 h 1684642"/>
              <a:gd name="connsiteX17" fmla="*/ 739848 w 1214923"/>
              <a:gd name="connsiteY17" fmla="*/ 595694 h 1684642"/>
              <a:gd name="connsiteX18" fmla="*/ 716893 w 1214923"/>
              <a:gd name="connsiteY18" fmla="*/ 318992 h 1684642"/>
              <a:gd name="connsiteX19" fmla="*/ 920537 w 1214923"/>
              <a:gd name="connsiteY19" fmla="*/ 246031 h 1684642"/>
              <a:gd name="connsiteX20" fmla="*/ 682412 w 1214923"/>
              <a:gd name="connsiteY20" fmla="*/ 238316 h 1684642"/>
              <a:gd name="connsiteX21" fmla="*/ 928538 w 1214923"/>
              <a:gd name="connsiteY21" fmla="*/ 226790 h 1684642"/>
              <a:gd name="connsiteX22" fmla="*/ 720893 w 1214923"/>
              <a:gd name="connsiteY22" fmla="*/ 196025 h 1684642"/>
              <a:gd name="connsiteX23" fmla="*/ 736229 w 1214923"/>
              <a:gd name="connsiteY23" fmla="*/ 49911 h 1684642"/>
              <a:gd name="connsiteX24" fmla="*/ 663267 w 1214923"/>
              <a:gd name="connsiteY24" fmla="*/ 0 h 1684642"/>
              <a:gd name="connsiteX25" fmla="*/ 625167 w 1214923"/>
              <a:gd name="connsiteY25" fmla="*/ 103727 h 1684642"/>
              <a:gd name="connsiteX26" fmla="*/ 625167 w 1214923"/>
              <a:gd name="connsiteY26" fmla="*/ 288322 h 1684642"/>
              <a:gd name="connsiteX27" fmla="*/ 336845 w 1214923"/>
              <a:gd name="connsiteY27" fmla="*/ 261366 h 1684642"/>
              <a:gd name="connsiteX28" fmla="*/ 367611 w 1214923"/>
              <a:gd name="connsiteY28" fmla="*/ 307467 h 1684642"/>
              <a:gd name="connsiteX29" fmla="*/ 579066 w 1214923"/>
              <a:gd name="connsiteY29" fmla="*/ 615029 h 1684642"/>
              <a:gd name="connsiteX30" fmla="*/ 263884 w 1214923"/>
              <a:gd name="connsiteY30" fmla="*/ 496585 h 1684642"/>
              <a:gd name="connsiteX31" fmla="*/ 233118 w 1214923"/>
              <a:gd name="connsiteY31" fmla="*/ 714947 h 1684642"/>
              <a:gd name="connsiteX32" fmla="*/ 532965 w 1214923"/>
              <a:gd name="connsiteY32" fmla="*/ 807149 h 1684642"/>
              <a:gd name="connsiteX33" fmla="*/ 502390 w 1214923"/>
              <a:gd name="connsiteY33" fmla="*/ 816184 h 1684642"/>
              <a:gd name="connsiteX34" fmla="*/ 464290 w 1214923"/>
              <a:gd name="connsiteY34" fmla="*/ 772763 h 1684642"/>
              <a:gd name="connsiteX35" fmla="*/ 375231 w 1214923"/>
              <a:gd name="connsiteY35" fmla="*/ 788670 h 1684642"/>
              <a:gd name="connsiteX36" fmla="*/ 418189 w 1214923"/>
              <a:gd name="connsiteY36" fmla="*/ 826770 h 1684642"/>
              <a:gd name="connsiteX37" fmla="*/ 333607 w 1214923"/>
              <a:gd name="connsiteY37" fmla="*/ 826770 h 1684642"/>
              <a:gd name="connsiteX38" fmla="*/ 276457 w 1214923"/>
              <a:gd name="connsiteY38" fmla="*/ 857536 h 1684642"/>
              <a:gd name="connsiteX39" fmla="*/ 288458 w 1214923"/>
              <a:gd name="connsiteY39" fmla="*/ 766001 h 1684642"/>
              <a:gd name="connsiteX40" fmla="*/ 138059 w 1214923"/>
              <a:gd name="connsiteY40" fmla="*/ 911352 h 1684642"/>
              <a:gd name="connsiteX41" fmla="*/ 237976 w 1214923"/>
              <a:gd name="connsiteY41" fmla="*/ 961358 h 1684642"/>
              <a:gd name="connsiteX42" fmla="*/ 75102 w 1214923"/>
              <a:gd name="connsiteY42" fmla="*/ 1025783 h 1684642"/>
              <a:gd name="connsiteX43" fmla="*/ 80432 w 1214923"/>
              <a:gd name="connsiteY43" fmla="*/ 915162 h 1684642"/>
              <a:gd name="connsiteX44" fmla="*/ 91958 w 1214923"/>
              <a:gd name="connsiteY44" fmla="*/ 1107377 h 1684642"/>
              <a:gd name="connsiteX45" fmla="*/ 214925 w 1214923"/>
              <a:gd name="connsiteY45" fmla="*/ 1157383 h 1684642"/>
              <a:gd name="connsiteX46" fmla="*/ 322463 w 1214923"/>
              <a:gd name="connsiteY46" fmla="*/ 1228161 h 1684642"/>
              <a:gd name="connsiteX47" fmla="*/ 235145 w 1214923"/>
              <a:gd name="connsiteY47" fmla="*/ 1221759 h 1684642"/>
              <a:gd name="connsiteX48" fmla="*/ 267875 w 1214923"/>
              <a:gd name="connsiteY48" fmla="*/ 1263023 h 1684642"/>
              <a:gd name="connsiteX49" fmla="*/ 395615 w 1214923"/>
              <a:gd name="connsiteY49" fmla="*/ 1319117 h 1684642"/>
              <a:gd name="connsiteX50" fmla="*/ 322827 w 1214923"/>
              <a:gd name="connsiteY50" fmla="*/ 1338837 h 1684642"/>
              <a:gd name="connsiteX51" fmla="*/ 247492 w 1214923"/>
              <a:gd name="connsiteY51" fmla="*/ 1296725 h 1684642"/>
              <a:gd name="connsiteX52" fmla="*/ 229880 w 1214923"/>
              <a:gd name="connsiteY52" fmla="*/ 1312259 h 1684642"/>
              <a:gd name="connsiteX53" fmla="*/ 146155 w 1214923"/>
              <a:gd name="connsiteY53" fmla="*/ 1230344 h 1684642"/>
              <a:gd name="connsiteX54" fmla="*/ 115389 w 1214923"/>
              <a:gd name="connsiteY54" fmla="*/ 1430369 h 1684642"/>
              <a:gd name="connsiteX55" fmla="*/ 349799 w 1214923"/>
              <a:gd name="connsiteY55" fmla="*/ 1480280 h 1684642"/>
              <a:gd name="connsiteX56" fmla="*/ 299507 w 1214923"/>
              <a:gd name="connsiteY56" fmla="*/ 1464659 h 1684642"/>
              <a:gd name="connsiteX57" fmla="*/ 318374 w 1214923"/>
              <a:gd name="connsiteY57" fmla="*/ 1496562 h 1684642"/>
              <a:gd name="connsiteX58" fmla="*/ 388280 w 1214923"/>
              <a:gd name="connsiteY58" fmla="*/ 1545717 h 1684642"/>
              <a:gd name="connsiteX59" fmla="*/ 348847 w 1214923"/>
              <a:gd name="connsiteY59" fmla="*/ 1542479 h 1684642"/>
              <a:gd name="connsiteX60" fmla="*/ 255883 w 1214923"/>
              <a:gd name="connsiteY60" fmla="*/ 1502664 h 1684642"/>
              <a:gd name="connsiteX61" fmla="*/ 255883 w 1214923"/>
              <a:gd name="connsiteY61" fmla="*/ 1502664 h 1684642"/>
              <a:gd name="connsiteX62" fmla="*/ 239976 w 1214923"/>
              <a:gd name="connsiteY62" fmla="*/ 1484281 h 1684642"/>
              <a:gd name="connsiteX63" fmla="*/ 203495 w 1214923"/>
              <a:gd name="connsiteY63" fmla="*/ 1484281 h 1684642"/>
              <a:gd name="connsiteX64" fmla="*/ 187303 w 1214923"/>
              <a:gd name="connsiteY64" fmla="*/ 1499140 h 1684642"/>
              <a:gd name="connsiteX65" fmla="*/ 490673 w 1214923"/>
              <a:gd name="connsiteY65" fmla="*/ 1673352 h 1684642"/>
              <a:gd name="connsiteX66" fmla="*/ 767123 w 1214923"/>
              <a:gd name="connsiteY66" fmla="*/ 1659528 h 1684642"/>
              <a:gd name="connsiteX67" fmla="*/ 967500 w 1214923"/>
              <a:gd name="connsiteY67" fmla="*/ 1594485 h 1684642"/>
              <a:gd name="connsiteX68" fmla="*/ 1152566 w 1214923"/>
              <a:gd name="connsiteY68" fmla="*/ 1394460 h 1684642"/>
              <a:gd name="connsiteX69" fmla="*/ 918822 w 1214923"/>
              <a:gd name="connsiteY69" fmla="*/ 1363507 h 1684642"/>
              <a:gd name="connsiteX70" fmla="*/ 802904 w 1214923"/>
              <a:gd name="connsiteY70" fmla="*/ 1350454 h 1684642"/>
              <a:gd name="connsiteX71" fmla="*/ 841956 w 1214923"/>
              <a:gd name="connsiteY71" fmla="*/ 1326547 h 1684642"/>
              <a:gd name="connsiteX72" fmla="*/ 1018286 w 1214923"/>
              <a:gd name="connsiteY72" fmla="*/ 1315425 h 1684642"/>
              <a:gd name="connsiteX73" fmla="*/ 980354 w 1214923"/>
              <a:gd name="connsiteY73" fmla="*/ 1268921 h 1684642"/>
              <a:gd name="connsiteX74" fmla="*/ 1091488 w 1214923"/>
              <a:gd name="connsiteY74" fmla="*/ 1221043 h 1684642"/>
              <a:gd name="connsiteX75" fmla="*/ 896580 w 1214923"/>
              <a:gd name="connsiteY75" fmla="*/ 1032638 h 1684642"/>
              <a:gd name="connsiteX76" fmla="*/ 1193429 w 1214923"/>
              <a:gd name="connsiteY76" fmla="*/ 899446 h 1684642"/>
              <a:gd name="connsiteX77" fmla="*/ 759089 w 1214923"/>
              <a:gd name="connsiteY77" fmla="*/ 61246 h 1684642"/>
              <a:gd name="connsiteX78" fmla="*/ 720989 w 1214923"/>
              <a:gd name="connsiteY78" fmla="*/ 145828 h 1684642"/>
              <a:gd name="connsiteX79" fmla="*/ 759089 w 1214923"/>
              <a:gd name="connsiteY79" fmla="*/ 61436 h 1684642"/>
              <a:gd name="connsiteX80" fmla="*/ 759089 w 1214923"/>
              <a:gd name="connsiteY80" fmla="*/ 61246 h 1684642"/>
              <a:gd name="connsiteX81" fmla="*/ 363611 w 1214923"/>
              <a:gd name="connsiteY81" fmla="*/ 545783 h 1684642"/>
              <a:gd name="connsiteX82" fmla="*/ 348275 w 1214923"/>
              <a:gd name="connsiteY82" fmla="*/ 553498 h 1684642"/>
              <a:gd name="connsiteX83" fmla="*/ 363611 w 1214923"/>
              <a:gd name="connsiteY83" fmla="*/ 545783 h 1684642"/>
              <a:gd name="connsiteX84" fmla="*/ 232451 w 1214923"/>
              <a:gd name="connsiteY84" fmla="*/ 523113 h 1684642"/>
              <a:gd name="connsiteX85" fmla="*/ 254694 w 1214923"/>
              <a:gd name="connsiteY85" fmla="*/ 664096 h 1684642"/>
              <a:gd name="connsiteX86" fmla="*/ 232451 w 1214923"/>
              <a:gd name="connsiteY86" fmla="*/ 523113 h 1684642"/>
              <a:gd name="connsiteX87" fmla="*/ 340084 w 1214923"/>
              <a:gd name="connsiteY87" fmla="*/ 692277 h 1684642"/>
              <a:gd name="connsiteX88" fmla="*/ 470767 w 1214923"/>
              <a:gd name="connsiteY88" fmla="*/ 684562 h 1684642"/>
              <a:gd name="connsiteX89" fmla="*/ 340084 w 1214923"/>
              <a:gd name="connsiteY89" fmla="*/ 691896 h 1684642"/>
              <a:gd name="connsiteX90" fmla="*/ 340084 w 1214923"/>
              <a:gd name="connsiteY90" fmla="*/ 692277 h 1684642"/>
              <a:gd name="connsiteX91" fmla="*/ 382375 w 1214923"/>
              <a:gd name="connsiteY91" fmla="*/ 615410 h 1684642"/>
              <a:gd name="connsiteX92" fmla="*/ 516868 w 1214923"/>
              <a:gd name="connsiteY92" fmla="*/ 688372 h 1684642"/>
              <a:gd name="connsiteX93" fmla="*/ 382661 w 1214923"/>
              <a:gd name="connsiteY93" fmla="*/ 615029 h 1684642"/>
              <a:gd name="connsiteX94" fmla="*/ 382375 w 1214923"/>
              <a:gd name="connsiteY94" fmla="*/ 615410 h 1684642"/>
              <a:gd name="connsiteX95" fmla="*/ 201400 w 1214923"/>
              <a:gd name="connsiteY95" fmla="*/ 907542 h 1684642"/>
              <a:gd name="connsiteX96" fmla="*/ 163300 w 1214923"/>
              <a:gd name="connsiteY96" fmla="*/ 838295 h 1684642"/>
              <a:gd name="connsiteX97" fmla="*/ 201686 w 1214923"/>
              <a:gd name="connsiteY97" fmla="*/ 907161 h 1684642"/>
              <a:gd name="connsiteX98" fmla="*/ 201400 w 1214923"/>
              <a:gd name="connsiteY98" fmla="*/ 907542 h 1684642"/>
              <a:gd name="connsiteX99" fmla="*/ 97811 w 1214923"/>
              <a:gd name="connsiteY99" fmla="*/ 1285557 h 1684642"/>
              <a:gd name="connsiteX100" fmla="*/ 123279 w 1214923"/>
              <a:gd name="connsiteY100" fmla="*/ 1264178 h 1684642"/>
              <a:gd name="connsiteX101" fmla="*/ 231975 w 1214923"/>
              <a:gd name="connsiteY101" fmla="*/ 1341501 h 1684642"/>
              <a:gd name="connsiteX102" fmla="*/ 97811 w 1214923"/>
              <a:gd name="connsiteY102" fmla="*/ 1285557 h 1684642"/>
              <a:gd name="connsiteX103" fmla="*/ 232928 w 1214923"/>
              <a:gd name="connsiteY103" fmla="*/ 1376077 h 1684642"/>
              <a:gd name="connsiteX104" fmla="*/ 279029 w 1214923"/>
              <a:gd name="connsiteY104" fmla="*/ 1379887 h 1684642"/>
              <a:gd name="connsiteX105" fmla="*/ 232451 w 1214923"/>
              <a:gd name="connsiteY105" fmla="*/ 1376077 h 1684642"/>
              <a:gd name="connsiteX106" fmla="*/ 232928 w 1214923"/>
              <a:gd name="connsiteY106" fmla="*/ 1376077 h 1684642"/>
              <a:gd name="connsiteX107" fmla="*/ 856244 w 1214923"/>
              <a:gd name="connsiteY107" fmla="*/ 715613 h 1684642"/>
              <a:gd name="connsiteX108" fmla="*/ 817635 w 1214923"/>
              <a:gd name="connsiteY108" fmla="*/ 708913 h 1684642"/>
              <a:gd name="connsiteX109" fmla="*/ 721084 w 1214923"/>
              <a:gd name="connsiteY109" fmla="*/ 657225 h 1684642"/>
              <a:gd name="connsiteX110" fmla="*/ 855767 w 1214923"/>
              <a:gd name="connsiteY110" fmla="*/ 715613 h 1684642"/>
              <a:gd name="connsiteX111" fmla="*/ 856244 w 1214923"/>
              <a:gd name="connsiteY111" fmla="*/ 715613 h 1684642"/>
              <a:gd name="connsiteX112" fmla="*/ 663458 w 1214923"/>
              <a:gd name="connsiteY112" fmla="*/ 722662 h 1684642"/>
              <a:gd name="connsiteX113" fmla="*/ 644408 w 1214923"/>
              <a:gd name="connsiteY113" fmla="*/ 807149 h 1684642"/>
              <a:gd name="connsiteX114" fmla="*/ 662981 w 1214923"/>
              <a:gd name="connsiteY114" fmla="*/ 723138 h 1684642"/>
              <a:gd name="connsiteX115" fmla="*/ 663458 w 1214923"/>
              <a:gd name="connsiteY115" fmla="*/ 722662 h 1684642"/>
              <a:gd name="connsiteX116" fmla="*/ 628882 w 1214923"/>
              <a:gd name="connsiteY116" fmla="*/ 753332 h 1684642"/>
              <a:gd name="connsiteX117" fmla="*/ 655742 w 1214923"/>
              <a:gd name="connsiteY117" fmla="*/ 726472 h 1684642"/>
              <a:gd name="connsiteX118" fmla="*/ 628406 w 1214923"/>
              <a:gd name="connsiteY118" fmla="*/ 753332 h 1684642"/>
              <a:gd name="connsiteX119" fmla="*/ 628882 w 1214923"/>
              <a:gd name="connsiteY119" fmla="*/ 753332 h 1684642"/>
              <a:gd name="connsiteX120" fmla="*/ 771090 w 1214923"/>
              <a:gd name="connsiteY120" fmla="*/ 757237 h 1684642"/>
              <a:gd name="connsiteX121" fmla="*/ 690318 w 1214923"/>
              <a:gd name="connsiteY121" fmla="*/ 822579 h 1684642"/>
              <a:gd name="connsiteX122" fmla="*/ 770614 w 1214923"/>
              <a:gd name="connsiteY122" fmla="*/ 757237 h 1684642"/>
              <a:gd name="connsiteX123" fmla="*/ 771090 w 1214923"/>
              <a:gd name="connsiteY123" fmla="*/ 757237 h 1684642"/>
              <a:gd name="connsiteX124" fmla="*/ 759565 w 1214923"/>
              <a:gd name="connsiteY124" fmla="*/ 538162 h 1684642"/>
              <a:gd name="connsiteX125" fmla="*/ 851767 w 1214923"/>
              <a:gd name="connsiteY125" fmla="*/ 480536 h 1684642"/>
              <a:gd name="connsiteX126" fmla="*/ 759089 w 1214923"/>
              <a:gd name="connsiteY126" fmla="*/ 538067 h 1684642"/>
              <a:gd name="connsiteX127" fmla="*/ 759565 w 1214923"/>
              <a:gd name="connsiteY127" fmla="*/ 538162 h 1684642"/>
              <a:gd name="connsiteX128" fmla="*/ 868213 w 1214923"/>
              <a:gd name="connsiteY128" fmla="*/ 356761 h 1684642"/>
              <a:gd name="connsiteX129" fmla="*/ 812619 w 1214923"/>
              <a:gd name="connsiteY129" fmla="*/ 442055 h 1684642"/>
              <a:gd name="connsiteX130" fmla="*/ 868213 w 1214923"/>
              <a:gd name="connsiteY130" fmla="*/ 356761 h 1684642"/>
              <a:gd name="connsiteX131" fmla="*/ 681841 w 1214923"/>
              <a:gd name="connsiteY131" fmla="*/ 323088 h 1684642"/>
              <a:gd name="connsiteX132" fmla="*/ 758803 w 1214923"/>
              <a:gd name="connsiteY132" fmla="*/ 430816 h 1684642"/>
              <a:gd name="connsiteX133" fmla="*/ 643455 w 1214923"/>
              <a:gd name="connsiteY133" fmla="*/ 396145 h 1684642"/>
              <a:gd name="connsiteX134" fmla="*/ 639550 w 1214923"/>
              <a:gd name="connsiteY134" fmla="*/ 438436 h 1684642"/>
              <a:gd name="connsiteX135" fmla="*/ 682127 w 1214923"/>
              <a:gd name="connsiteY135" fmla="*/ 323088 h 1684642"/>
              <a:gd name="connsiteX136" fmla="*/ 681841 w 1214923"/>
              <a:gd name="connsiteY136" fmla="*/ 323088 h 1684642"/>
              <a:gd name="connsiteX137" fmla="*/ 395477 w 1214923"/>
              <a:gd name="connsiteY137" fmla="*/ 216638 h 1684642"/>
              <a:gd name="connsiteX138" fmla="*/ 432956 w 1214923"/>
              <a:gd name="connsiteY138" fmla="*/ 194566 h 1684642"/>
              <a:gd name="connsiteX139" fmla="*/ 564476 w 1214923"/>
              <a:gd name="connsiteY139" fmla="*/ 247666 h 1684642"/>
              <a:gd name="connsiteX140" fmla="*/ 558873 w 1214923"/>
              <a:gd name="connsiteY140" fmla="*/ 299942 h 1684642"/>
              <a:gd name="connsiteX141" fmla="*/ 395477 w 1214923"/>
              <a:gd name="connsiteY141" fmla="*/ 216638 h 1684642"/>
              <a:gd name="connsiteX142" fmla="*/ 470767 w 1214923"/>
              <a:gd name="connsiteY142" fmla="*/ 361188 h 1684642"/>
              <a:gd name="connsiteX143" fmla="*/ 566874 w 1214923"/>
              <a:gd name="connsiteY143" fmla="*/ 503396 h 1684642"/>
              <a:gd name="connsiteX144" fmla="*/ 470767 w 1214923"/>
              <a:gd name="connsiteY144" fmla="*/ 361188 h 1684642"/>
              <a:gd name="connsiteX145" fmla="*/ 632216 w 1214923"/>
              <a:gd name="connsiteY145" fmla="*/ 475419 h 1684642"/>
              <a:gd name="connsiteX146" fmla="*/ 759089 w 1214923"/>
              <a:gd name="connsiteY146" fmla="*/ 438055 h 1684642"/>
              <a:gd name="connsiteX147" fmla="*/ 640217 w 1214923"/>
              <a:gd name="connsiteY147" fmla="*/ 641593 h 1684642"/>
              <a:gd name="connsiteX148" fmla="*/ 622468 w 1214923"/>
              <a:gd name="connsiteY148" fmla="*/ 453581 h 1684642"/>
              <a:gd name="connsiteX149" fmla="*/ 632216 w 1214923"/>
              <a:gd name="connsiteY149" fmla="*/ 475419 h 1684642"/>
              <a:gd name="connsiteX150" fmla="*/ 686032 w 1214923"/>
              <a:gd name="connsiteY150" fmla="*/ 837819 h 1684642"/>
              <a:gd name="connsiteX151" fmla="*/ 628310 w 1214923"/>
              <a:gd name="connsiteY151" fmla="*/ 930116 h 1684642"/>
              <a:gd name="connsiteX152" fmla="*/ 686032 w 1214923"/>
              <a:gd name="connsiteY152" fmla="*/ 837914 h 1684642"/>
              <a:gd name="connsiteX153" fmla="*/ 686032 w 1214923"/>
              <a:gd name="connsiteY153" fmla="*/ 837819 h 1684642"/>
              <a:gd name="connsiteX154" fmla="*/ 743658 w 1214923"/>
              <a:gd name="connsiteY154" fmla="*/ 1291400 h 1684642"/>
              <a:gd name="connsiteX155" fmla="*/ 547634 w 1214923"/>
              <a:gd name="connsiteY155" fmla="*/ 1206818 h 1684642"/>
              <a:gd name="connsiteX156" fmla="*/ 573446 w 1214923"/>
              <a:gd name="connsiteY156" fmla="*/ 1222439 h 1684642"/>
              <a:gd name="connsiteX157" fmla="*/ 603450 w 1214923"/>
              <a:gd name="connsiteY157" fmla="*/ 1227487 h 1684642"/>
              <a:gd name="connsiteX158" fmla="*/ 743658 w 1214923"/>
              <a:gd name="connsiteY158" fmla="*/ 1291495 h 1684642"/>
              <a:gd name="connsiteX159" fmla="*/ 743658 w 1214923"/>
              <a:gd name="connsiteY159" fmla="*/ 1291400 h 1684642"/>
              <a:gd name="connsiteX160" fmla="*/ 556465 w 1214923"/>
              <a:gd name="connsiteY160" fmla="*/ 950327 h 1684642"/>
              <a:gd name="connsiteX161" fmla="*/ 689842 w 1214923"/>
              <a:gd name="connsiteY161" fmla="*/ 1122236 h 1684642"/>
              <a:gd name="connsiteX162" fmla="*/ 568651 w 1214923"/>
              <a:gd name="connsiteY162" fmla="*/ 984541 h 1684642"/>
              <a:gd name="connsiteX163" fmla="*/ 556465 w 1214923"/>
              <a:gd name="connsiteY163" fmla="*/ 950327 h 1684642"/>
              <a:gd name="connsiteX164" fmla="*/ 351609 w 1214923"/>
              <a:gd name="connsiteY164" fmla="*/ 1045464 h 1684642"/>
              <a:gd name="connsiteX165" fmla="*/ 382375 w 1214923"/>
              <a:gd name="connsiteY165" fmla="*/ 887825 h 1684642"/>
              <a:gd name="connsiteX166" fmla="*/ 351609 w 1214923"/>
              <a:gd name="connsiteY166" fmla="*/ 1045559 h 1684642"/>
              <a:gd name="connsiteX167" fmla="*/ 351609 w 1214923"/>
              <a:gd name="connsiteY167" fmla="*/ 1045464 h 1684642"/>
              <a:gd name="connsiteX168" fmla="*/ 420761 w 1214923"/>
              <a:gd name="connsiteY168" fmla="*/ 1054969 h 1684642"/>
              <a:gd name="connsiteX169" fmla="*/ 605260 w 1214923"/>
              <a:gd name="connsiteY169" fmla="*/ 1180338 h 1684642"/>
              <a:gd name="connsiteX170" fmla="*/ 420761 w 1214923"/>
              <a:gd name="connsiteY170" fmla="*/ 1054969 h 1684642"/>
              <a:gd name="connsiteX171" fmla="*/ 366944 w 1214923"/>
              <a:gd name="connsiteY171" fmla="*/ 1414272 h 1684642"/>
              <a:gd name="connsiteX172" fmla="*/ 597640 w 1214923"/>
              <a:gd name="connsiteY172" fmla="*/ 1460468 h 1684642"/>
              <a:gd name="connsiteX173" fmla="*/ 366944 w 1214923"/>
              <a:gd name="connsiteY173" fmla="*/ 1414463 h 1684642"/>
              <a:gd name="connsiteX174" fmla="*/ 366944 w 1214923"/>
              <a:gd name="connsiteY174" fmla="*/ 1414272 h 1684642"/>
              <a:gd name="connsiteX175" fmla="*/ 597035 w 1214923"/>
              <a:gd name="connsiteY175" fmla="*/ 1664464 h 1684642"/>
              <a:gd name="connsiteX176" fmla="*/ 471148 w 1214923"/>
              <a:gd name="connsiteY176" fmla="*/ 1649777 h 1684642"/>
              <a:gd name="connsiteX177" fmla="*/ 401901 w 1214923"/>
              <a:gd name="connsiteY177" fmla="*/ 1579817 h 1684642"/>
              <a:gd name="connsiteX178" fmla="*/ 582412 w 1214923"/>
              <a:gd name="connsiteY178" fmla="*/ 1645158 h 1684642"/>
              <a:gd name="connsiteX179" fmla="*/ 597035 w 1214923"/>
              <a:gd name="connsiteY179" fmla="*/ 1664464 h 1684642"/>
              <a:gd name="connsiteX180" fmla="*/ 616785 w 1214923"/>
              <a:gd name="connsiteY180" fmla="*/ 1564196 h 1684642"/>
              <a:gd name="connsiteX181" fmla="*/ 555349 w 1214923"/>
              <a:gd name="connsiteY181" fmla="*/ 1541145 h 1684642"/>
              <a:gd name="connsiteX182" fmla="*/ 638597 w 1214923"/>
              <a:gd name="connsiteY182" fmla="*/ 1493520 h 1684642"/>
              <a:gd name="connsiteX183" fmla="*/ 752034 w 1214923"/>
              <a:gd name="connsiteY183" fmla="*/ 1535463 h 1684642"/>
              <a:gd name="connsiteX184" fmla="*/ 616785 w 1214923"/>
              <a:gd name="connsiteY184" fmla="*/ 1564386 h 1684642"/>
              <a:gd name="connsiteX185" fmla="*/ 616785 w 1214923"/>
              <a:gd name="connsiteY185" fmla="*/ 1564196 h 1684642"/>
              <a:gd name="connsiteX186" fmla="*/ 811979 w 1214923"/>
              <a:gd name="connsiteY186" fmla="*/ 1595484 h 1684642"/>
              <a:gd name="connsiteX187" fmla="*/ 825628 w 1214923"/>
              <a:gd name="connsiteY187" fmla="*/ 1619167 h 1684642"/>
              <a:gd name="connsiteX188" fmla="*/ 704225 w 1214923"/>
              <a:gd name="connsiteY188" fmla="*/ 1665256 h 1684642"/>
              <a:gd name="connsiteX189" fmla="*/ 651942 w 1214923"/>
              <a:gd name="connsiteY189" fmla="*/ 1653111 h 1684642"/>
              <a:gd name="connsiteX190" fmla="*/ 811979 w 1214923"/>
              <a:gd name="connsiteY190" fmla="*/ 1595484 h 1684642"/>
              <a:gd name="connsiteX191" fmla="*/ 857863 w 1214923"/>
              <a:gd name="connsiteY191" fmla="*/ 1591056 h 1684642"/>
              <a:gd name="connsiteX192" fmla="*/ 838813 w 1214923"/>
              <a:gd name="connsiteY192" fmla="*/ 1568958 h 1684642"/>
              <a:gd name="connsiteX193" fmla="*/ 836146 w 1214923"/>
              <a:gd name="connsiteY193" fmla="*/ 1564291 h 1684642"/>
              <a:gd name="connsiteX194" fmla="*/ 955179 w 1214923"/>
              <a:gd name="connsiteY194" fmla="*/ 1500720 h 1684642"/>
              <a:gd name="connsiteX195" fmla="*/ 1066493 w 1214923"/>
              <a:gd name="connsiteY195" fmla="*/ 1492065 h 1684642"/>
              <a:gd name="connsiteX196" fmla="*/ 857863 w 1214923"/>
              <a:gd name="connsiteY196" fmla="*/ 1591247 h 1684642"/>
              <a:gd name="connsiteX197" fmla="*/ 857863 w 1214923"/>
              <a:gd name="connsiteY197" fmla="*/ 1591056 h 1684642"/>
              <a:gd name="connsiteX198" fmla="*/ 1054979 w 1214923"/>
              <a:gd name="connsiteY198" fmla="*/ 1445037 h 1684642"/>
              <a:gd name="connsiteX199" fmla="*/ 916632 w 1214923"/>
              <a:gd name="connsiteY199" fmla="*/ 1468184 h 1684642"/>
              <a:gd name="connsiteX200" fmla="*/ 1028170 w 1214923"/>
              <a:gd name="connsiteY200" fmla="*/ 1445228 h 1684642"/>
              <a:gd name="connsiteX201" fmla="*/ 1054979 w 1214923"/>
              <a:gd name="connsiteY201" fmla="*/ 1445037 h 1684642"/>
              <a:gd name="connsiteX202" fmla="*/ 862816 w 1214923"/>
              <a:gd name="connsiteY202" fmla="*/ 1410462 h 1684642"/>
              <a:gd name="connsiteX203" fmla="*/ 647551 w 1214923"/>
              <a:gd name="connsiteY203" fmla="*/ 1448562 h 1684642"/>
              <a:gd name="connsiteX204" fmla="*/ 862816 w 1214923"/>
              <a:gd name="connsiteY204" fmla="*/ 1410653 h 1684642"/>
              <a:gd name="connsiteX205" fmla="*/ 862816 w 1214923"/>
              <a:gd name="connsiteY205" fmla="*/ 1410462 h 1684642"/>
              <a:gd name="connsiteX206" fmla="*/ 689842 w 1214923"/>
              <a:gd name="connsiteY206" fmla="*/ 1391412 h 1684642"/>
              <a:gd name="connsiteX207" fmla="*/ 924347 w 1214923"/>
              <a:gd name="connsiteY207" fmla="*/ 1306830 h 1684642"/>
              <a:gd name="connsiteX208" fmla="*/ 689842 w 1214923"/>
              <a:gd name="connsiteY208" fmla="*/ 1391412 h 1684642"/>
              <a:gd name="connsiteX209" fmla="*/ 1162663 w 1214923"/>
              <a:gd name="connsiteY209" fmla="*/ 1057085 h 1684642"/>
              <a:gd name="connsiteX210" fmla="*/ 1148756 w 1214923"/>
              <a:gd name="connsiteY210" fmla="*/ 1134428 h 1684642"/>
              <a:gd name="connsiteX211" fmla="*/ 1066841 w 1214923"/>
              <a:gd name="connsiteY211" fmla="*/ 1139762 h 1684642"/>
              <a:gd name="connsiteX212" fmla="*/ 1035790 w 1214923"/>
              <a:gd name="connsiteY212" fmla="*/ 1087755 h 1684642"/>
              <a:gd name="connsiteX213" fmla="*/ 1162663 w 1214923"/>
              <a:gd name="connsiteY213" fmla="*/ 1057085 h 1684642"/>
              <a:gd name="connsiteX214" fmla="*/ 987913 w 1214923"/>
              <a:gd name="connsiteY214" fmla="*/ 1181170 h 1684642"/>
              <a:gd name="connsiteX215" fmla="*/ 958923 w 1214923"/>
              <a:gd name="connsiteY215" fmla="*/ 1264444 h 1684642"/>
              <a:gd name="connsiteX216" fmla="*/ 905107 w 1214923"/>
              <a:gd name="connsiteY216" fmla="*/ 1118330 h 1684642"/>
              <a:gd name="connsiteX217" fmla="*/ 987913 w 1214923"/>
              <a:gd name="connsiteY217" fmla="*/ 1181170 h 1684642"/>
              <a:gd name="connsiteX0" fmla="*/ 1193429 w 1214923"/>
              <a:gd name="connsiteY0" fmla="*/ 899446 h 1681417"/>
              <a:gd name="connsiteX1" fmla="*/ 1157319 w 1214923"/>
              <a:gd name="connsiteY1" fmla="*/ 831924 h 1681417"/>
              <a:gd name="connsiteX2" fmla="*/ 1019985 w 1214923"/>
              <a:gd name="connsiteY2" fmla="*/ 885740 h 1681417"/>
              <a:gd name="connsiteX3" fmla="*/ 963019 w 1214923"/>
              <a:gd name="connsiteY3" fmla="*/ 860965 h 1681417"/>
              <a:gd name="connsiteX4" fmla="*/ 1035980 w 1214923"/>
              <a:gd name="connsiteY4" fmla="*/ 795623 h 1681417"/>
              <a:gd name="connsiteX5" fmla="*/ 893772 w 1214923"/>
              <a:gd name="connsiteY5" fmla="*/ 930212 h 1681417"/>
              <a:gd name="connsiteX6" fmla="*/ 951398 w 1214923"/>
              <a:gd name="connsiteY6" fmla="*/ 937927 h 1681417"/>
              <a:gd name="connsiteX7" fmla="*/ 862911 w 1214923"/>
              <a:gd name="connsiteY7" fmla="*/ 964787 h 1681417"/>
              <a:gd name="connsiteX8" fmla="*/ 813000 w 1214923"/>
              <a:gd name="connsiteY8" fmla="*/ 991648 h 1681417"/>
              <a:gd name="connsiteX9" fmla="*/ 905202 w 1214923"/>
              <a:gd name="connsiteY9" fmla="*/ 872585 h 1681417"/>
              <a:gd name="connsiteX10" fmla="*/ 1062841 w 1214923"/>
              <a:gd name="connsiteY10" fmla="*/ 784098 h 1681417"/>
              <a:gd name="connsiteX11" fmla="*/ 1113873 w 1214923"/>
              <a:gd name="connsiteY11" fmla="*/ 670346 h 1681417"/>
              <a:gd name="connsiteX12" fmla="*/ 1028265 w 1214923"/>
              <a:gd name="connsiteY12" fmla="*/ 722567 h 1681417"/>
              <a:gd name="connsiteX13" fmla="*/ 1003881 w 1214923"/>
              <a:gd name="connsiteY13" fmla="*/ 692468 h 1681417"/>
              <a:gd name="connsiteX14" fmla="*/ 1005881 w 1214923"/>
              <a:gd name="connsiteY14" fmla="*/ 661511 h 1681417"/>
              <a:gd name="connsiteX15" fmla="*/ 1065794 w 1214923"/>
              <a:gd name="connsiteY15" fmla="*/ 651415 h 1681417"/>
              <a:gd name="connsiteX16" fmla="*/ 1087938 w 1214923"/>
              <a:gd name="connsiteY16" fmla="*/ 638205 h 1681417"/>
              <a:gd name="connsiteX17" fmla="*/ 739848 w 1214923"/>
              <a:gd name="connsiteY17" fmla="*/ 595694 h 1681417"/>
              <a:gd name="connsiteX18" fmla="*/ 716893 w 1214923"/>
              <a:gd name="connsiteY18" fmla="*/ 318992 h 1681417"/>
              <a:gd name="connsiteX19" fmla="*/ 920537 w 1214923"/>
              <a:gd name="connsiteY19" fmla="*/ 246031 h 1681417"/>
              <a:gd name="connsiteX20" fmla="*/ 682412 w 1214923"/>
              <a:gd name="connsiteY20" fmla="*/ 238316 h 1681417"/>
              <a:gd name="connsiteX21" fmla="*/ 928538 w 1214923"/>
              <a:gd name="connsiteY21" fmla="*/ 226790 h 1681417"/>
              <a:gd name="connsiteX22" fmla="*/ 720893 w 1214923"/>
              <a:gd name="connsiteY22" fmla="*/ 196025 h 1681417"/>
              <a:gd name="connsiteX23" fmla="*/ 736229 w 1214923"/>
              <a:gd name="connsiteY23" fmla="*/ 49911 h 1681417"/>
              <a:gd name="connsiteX24" fmla="*/ 663267 w 1214923"/>
              <a:gd name="connsiteY24" fmla="*/ 0 h 1681417"/>
              <a:gd name="connsiteX25" fmla="*/ 625167 w 1214923"/>
              <a:gd name="connsiteY25" fmla="*/ 103727 h 1681417"/>
              <a:gd name="connsiteX26" fmla="*/ 625167 w 1214923"/>
              <a:gd name="connsiteY26" fmla="*/ 288322 h 1681417"/>
              <a:gd name="connsiteX27" fmla="*/ 336845 w 1214923"/>
              <a:gd name="connsiteY27" fmla="*/ 261366 h 1681417"/>
              <a:gd name="connsiteX28" fmla="*/ 367611 w 1214923"/>
              <a:gd name="connsiteY28" fmla="*/ 307467 h 1681417"/>
              <a:gd name="connsiteX29" fmla="*/ 579066 w 1214923"/>
              <a:gd name="connsiteY29" fmla="*/ 615029 h 1681417"/>
              <a:gd name="connsiteX30" fmla="*/ 263884 w 1214923"/>
              <a:gd name="connsiteY30" fmla="*/ 496585 h 1681417"/>
              <a:gd name="connsiteX31" fmla="*/ 233118 w 1214923"/>
              <a:gd name="connsiteY31" fmla="*/ 714947 h 1681417"/>
              <a:gd name="connsiteX32" fmla="*/ 532965 w 1214923"/>
              <a:gd name="connsiteY32" fmla="*/ 807149 h 1681417"/>
              <a:gd name="connsiteX33" fmla="*/ 502390 w 1214923"/>
              <a:gd name="connsiteY33" fmla="*/ 816184 h 1681417"/>
              <a:gd name="connsiteX34" fmla="*/ 464290 w 1214923"/>
              <a:gd name="connsiteY34" fmla="*/ 772763 h 1681417"/>
              <a:gd name="connsiteX35" fmla="*/ 375231 w 1214923"/>
              <a:gd name="connsiteY35" fmla="*/ 788670 h 1681417"/>
              <a:gd name="connsiteX36" fmla="*/ 418189 w 1214923"/>
              <a:gd name="connsiteY36" fmla="*/ 826770 h 1681417"/>
              <a:gd name="connsiteX37" fmla="*/ 333607 w 1214923"/>
              <a:gd name="connsiteY37" fmla="*/ 826770 h 1681417"/>
              <a:gd name="connsiteX38" fmla="*/ 276457 w 1214923"/>
              <a:gd name="connsiteY38" fmla="*/ 857536 h 1681417"/>
              <a:gd name="connsiteX39" fmla="*/ 288458 w 1214923"/>
              <a:gd name="connsiteY39" fmla="*/ 766001 h 1681417"/>
              <a:gd name="connsiteX40" fmla="*/ 138059 w 1214923"/>
              <a:gd name="connsiteY40" fmla="*/ 911352 h 1681417"/>
              <a:gd name="connsiteX41" fmla="*/ 237976 w 1214923"/>
              <a:gd name="connsiteY41" fmla="*/ 961358 h 1681417"/>
              <a:gd name="connsiteX42" fmla="*/ 75102 w 1214923"/>
              <a:gd name="connsiteY42" fmla="*/ 1025783 h 1681417"/>
              <a:gd name="connsiteX43" fmla="*/ 80432 w 1214923"/>
              <a:gd name="connsiteY43" fmla="*/ 915162 h 1681417"/>
              <a:gd name="connsiteX44" fmla="*/ 91958 w 1214923"/>
              <a:gd name="connsiteY44" fmla="*/ 1107377 h 1681417"/>
              <a:gd name="connsiteX45" fmla="*/ 214925 w 1214923"/>
              <a:gd name="connsiteY45" fmla="*/ 1157383 h 1681417"/>
              <a:gd name="connsiteX46" fmla="*/ 322463 w 1214923"/>
              <a:gd name="connsiteY46" fmla="*/ 1228161 h 1681417"/>
              <a:gd name="connsiteX47" fmla="*/ 235145 w 1214923"/>
              <a:gd name="connsiteY47" fmla="*/ 1221759 h 1681417"/>
              <a:gd name="connsiteX48" fmla="*/ 267875 w 1214923"/>
              <a:gd name="connsiteY48" fmla="*/ 1263023 h 1681417"/>
              <a:gd name="connsiteX49" fmla="*/ 395615 w 1214923"/>
              <a:gd name="connsiteY49" fmla="*/ 1319117 h 1681417"/>
              <a:gd name="connsiteX50" fmla="*/ 322827 w 1214923"/>
              <a:gd name="connsiteY50" fmla="*/ 1338837 h 1681417"/>
              <a:gd name="connsiteX51" fmla="*/ 247492 w 1214923"/>
              <a:gd name="connsiteY51" fmla="*/ 1296725 h 1681417"/>
              <a:gd name="connsiteX52" fmla="*/ 229880 w 1214923"/>
              <a:gd name="connsiteY52" fmla="*/ 1312259 h 1681417"/>
              <a:gd name="connsiteX53" fmla="*/ 146155 w 1214923"/>
              <a:gd name="connsiteY53" fmla="*/ 1230344 h 1681417"/>
              <a:gd name="connsiteX54" fmla="*/ 115389 w 1214923"/>
              <a:gd name="connsiteY54" fmla="*/ 1430369 h 1681417"/>
              <a:gd name="connsiteX55" fmla="*/ 349799 w 1214923"/>
              <a:gd name="connsiteY55" fmla="*/ 1480280 h 1681417"/>
              <a:gd name="connsiteX56" fmla="*/ 299507 w 1214923"/>
              <a:gd name="connsiteY56" fmla="*/ 1464659 h 1681417"/>
              <a:gd name="connsiteX57" fmla="*/ 318374 w 1214923"/>
              <a:gd name="connsiteY57" fmla="*/ 1496562 h 1681417"/>
              <a:gd name="connsiteX58" fmla="*/ 388280 w 1214923"/>
              <a:gd name="connsiteY58" fmla="*/ 1545717 h 1681417"/>
              <a:gd name="connsiteX59" fmla="*/ 348847 w 1214923"/>
              <a:gd name="connsiteY59" fmla="*/ 1542479 h 1681417"/>
              <a:gd name="connsiteX60" fmla="*/ 255883 w 1214923"/>
              <a:gd name="connsiteY60" fmla="*/ 1502664 h 1681417"/>
              <a:gd name="connsiteX61" fmla="*/ 255883 w 1214923"/>
              <a:gd name="connsiteY61" fmla="*/ 1502664 h 1681417"/>
              <a:gd name="connsiteX62" fmla="*/ 239976 w 1214923"/>
              <a:gd name="connsiteY62" fmla="*/ 1484281 h 1681417"/>
              <a:gd name="connsiteX63" fmla="*/ 203495 w 1214923"/>
              <a:gd name="connsiteY63" fmla="*/ 1484281 h 1681417"/>
              <a:gd name="connsiteX64" fmla="*/ 187303 w 1214923"/>
              <a:gd name="connsiteY64" fmla="*/ 1499140 h 1681417"/>
              <a:gd name="connsiteX65" fmla="*/ 490673 w 1214923"/>
              <a:gd name="connsiteY65" fmla="*/ 1673352 h 1681417"/>
              <a:gd name="connsiteX66" fmla="*/ 767123 w 1214923"/>
              <a:gd name="connsiteY66" fmla="*/ 1659528 h 1681417"/>
              <a:gd name="connsiteX67" fmla="*/ 967500 w 1214923"/>
              <a:gd name="connsiteY67" fmla="*/ 1594485 h 1681417"/>
              <a:gd name="connsiteX68" fmla="*/ 1152566 w 1214923"/>
              <a:gd name="connsiteY68" fmla="*/ 1394460 h 1681417"/>
              <a:gd name="connsiteX69" fmla="*/ 918822 w 1214923"/>
              <a:gd name="connsiteY69" fmla="*/ 1363507 h 1681417"/>
              <a:gd name="connsiteX70" fmla="*/ 802904 w 1214923"/>
              <a:gd name="connsiteY70" fmla="*/ 1350454 h 1681417"/>
              <a:gd name="connsiteX71" fmla="*/ 841956 w 1214923"/>
              <a:gd name="connsiteY71" fmla="*/ 1326547 h 1681417"/>
              <a:gd name="connsiteX72" fmla="*/ 1018286 w 1214923"/>
              <a:gd name="connsiteY72" fmla="*/ 1315425 h 1681417"/>
              <a:gd name="connsiteX73" fmla="*/ 980354 w 1214923"/>
              <a:gd name="connsiteY73" fmla="*/ 1268921 h 1681417"/>
              <a:gd name="connsiteX74" fmla="*/ 1091488 w 1214923"/>
              <a:gd name="connsiteY74" fmla="*/ 1221043 h 1681417"/>
              <a:gd name="connsiteX75" fmla="*/ 896580 w 1214923"/>
              <a:gd name="connsiteY75" fmla="*/ 1032638 h 1681417"/>
              <a:gd name="connsiteX76" fmla="*/ 1193429 w 1214923"/>
              <a:gd name="connsiteY76" fmla="*/ 899446 h 1681417"/>
              <a:gd name="connsiteX77" fmla="*/ 759089 w 1214923"/>
              <a:gd name="connsiteY77" fmla="*/ 61246 h 1681417"/>
              <a:gd name="connsiteX78" fmla="*/ 720989 w 1214923"/>
              <a:gd name="connsiteY78" fmla="*/ 145828 h 1681417"/>
              <a:gd name="connsiteX79" fmla="*/ 759089 w 1214923"/>
              <a:gd name="connsiteY79" fmla="*/ 61436 h 1681417"/>
              <a:gd name="connsiteX80" fmla="*/ 759089 w 1214923"/>
              <a:gd name="connsiteY80" fmla="*/ 61246 h 1681417"/>
              <a:gd name="connsiteX81" fmla="*/ 363611 w 1214923"/>
              <a:gd name="connsiteY81" fmla="*/ 545783 h 1681417"/>
              <a:gd name="connsiteX82" fmla="*/ 348275 w 1214923"/>
              <a:gd name="connsiteY82" fmla="*/ 553498 h 1681417"/>
              <a:gd name="connsiteX83" fmla="*/ 363611 w 1214923"/>
              <a:gd name="connsiteY83" fmla="*/ 545783 h 1681417"/>
              <a:gd name="connsiteX84" fmla="*/ 232451 w 1214923"/>
              <a:gd name="connsiteY84" fmla="*/ 523113 h 1681417"/>
              <a:gd name="connsiteX85" fmla="*/ 254694 w 1214923"/>
              <a:gd name="connsiteY85" fmla="*/ 664096 h 1681417"/>
              <a:gd name="connsiteX86" fmla="*/ 232451 w 1214923"/>
              <a:gd name="connsiteY86" fmla="*/ 523113 h 1681417"/>
              <a:gd name="connsiteX87" fmla="*/ 340084 w 1214923"/>
              <a:gd name="connsiteY87" fmla="*/ 692277 h 1681417"/>
              <a:gd name="connsiteX88" fmla="*/ 470767 w 1214923"/>
              <a:gd name="connsiteY88" fmla="*/ 684562 h 1681417"/>
              <a:gd name="connsiteX89" fmla="*/ 340084 w 1214923"/>
              <a:gd name="connsiteY89" fmla="*/ 691896 h 1681417"/>
              <a:gd name="connsiteX90" fmla="*/ 340084 w 1214923"/>
              <a:gd name="connsiteY90" fmla="*/ 692277 h 1681417"/>
              <a:gd name="connsiteX91" fmla="*/ 382375 w 1214923"/>
              <a:gd name="connsiteY91" fmla="*/ 615410 h 1681417"/>
              <a:gd name="connsiteX92" fmla="*/ 516868 w 1214923"/>
              <a:gd name="connsiteY92" fmla="*/ 688372 h 1681417"/>
              <a:gd name="connsiteX93" fmla="*/ 382661 w 1214923"/>
              <a:gd name="connsiteY93" fmla="*/ 615029 h 1681417"/>
              <a:gd name="connsiteX94" fmla="*/ 382375 w 1214923"/>
              <a:gd name="connsiteY94" fmla="*/ 615410 h 1681417"/>
              <a:gd name="connsiteX95" fmla="*/ 201400 w 1214923"/>
              <a:gd name="connsiteY95" fmla="*/ 907542 h 1681417"/>
              <a:gd name="connsiteX96" fmla="*/ 163300 w 1214923"/>
              <a:gd name="connsiteY96" fmla="*/ 838295 h 1681417"/>
              <a:gd name="connsiteX97" fmla="*/ 201686 w 1214923"/>
              <a:gd name="connsiteY97" fmla="*/ 907161 h 1681417"/>
              <a:gd name="connsiteX98" fmla="*/ 201400 w 1214923"/>
              <a:gd name="connsiteY98" fmla="*/ 907542 h 1681417"/>
              <a:gd name="connsiteX99" fmla="*/ 97811 w 1214923"/>
              <a:gd name="connsiteY99" fmla="*/ 1285557 h 1681417"/>
              <a:gd name="connsiteX100" fmla="*/ 123279 w 1214923"/>
              <a:gd name="connsiteY100" fmla="*/ 1264178 h 1681417"/>
              <a:gd name="connsiteX101" fmla="*/ 231975 w 1214923"/>
              <a:gd name="connsiteY101" fmla="*/ 1341501 h 1681417"/>
              <a:gd name="connsiteX102" fmla="*/ 97811 w 1214923"/>
              <a:gd name="connsiteY102" fmla="*/ 1285557 h 1681417"/>
              <a:gd name="connsiteX103" fmla="*/ 232928 w 1214923"/>
              <a:gd name="connsiteY103" fmla="*/ 1376077 h 1681417"/>
              <a:gd name="connsiteX104" fmla="*/ 279029 w 1214923"/>
              <a:gd name="connsiteY104" fmla="*/ 1379887 h 1681417"/>
              <a:gd name="connsiteX105" fmla="*/ 232451 w 1214923"/>
              <a:gd name="connsiteY105" fmla="*/ 1376077 h 1681417"/>
              <a:gd name="connsiteX106" fmla="*/ 232928 w 1214923"/>
              <a:gd name="connsiteY106" fmla="*/ 1376077 h 1681417"/>
              <a:gd name="connsiteX107" fmla="*/ 856244 w 1214923"/>
              <a:gd name="connsiteY107" fmla="*/ 715613 h 1681417"/>
              <a:gd name="connsiteX108" fmla="*/ 817635 w 1214923"/>
              <a:gd name="connsiteY108" fmla="*/ 708913 h 1681417"/>
              <a:gd name="connsiteX109" fmla="*/ 721084 w 1214923"/>
              <a:gd name="connsiteY109" fmla="*/ 657225 h 1681417"/>
              <a:gd name="connsiteX110" fmla="*/ 855767 w 1214923"/>
              <a:gd name="connsiteY110" fmla="*/ 715613 h 1681417"/>
              <a:gd name="connsiteX111" fmla="*/ 856244 w 1214923"/>
              <a:gd name="connsiteY111" fmla="*/ 715613 h 1681417"/>
              <a:gd name="connsiteX112" fmla="*/ 663458 w 1214923"/>
              <a:gd name="connsiteY112" fmla="*/ 722662 h 1681417"/>
              <a:gd name="connsiteX113" fmla="*/ 644408 w 1214923"/>
              <a:gd name="connsiteY113" fmla="*/ 807149 h 1681417"/>
              <a:gd name="connsiteX114" fmla="*/ 662981 w 1214923"/>
              <a:gd name="connsiteY114" fmla="*/ 723138 h 1681417"/>
              <a:gd name="connsiteX115" fmla="*/ 663458 w 1214923"/>
              <a:gd name="connsiteY115" fmla="*/ 722662 h 1681417"/>
              <a:gd name="connsiteX116" fmla="*/ 628882 w 1214923"/>
              <a:gd name="connsiteY116" fmla="*/ 753332 h 1681417"/>
              <a:gd name="connsiteX117" fmla="*/ 655742 w 1214923"/>
              <a:gd name="connsiteY117" fmla="*/ 726472 h 1681417"/>
              <a:gd name="connsiteX118" fmla="*/ 628406 w 1214923"/>
              <a:gd name="connsiteY118" fmla="*/ 753332 h 1681417"/>
              <a:gd name="connsiteX119" fmla="*/ 628882 w 1214923"/>
              <a:gd name="connsiteY119" fmla="*/ 753332 h 1681417"/>
              <a:gd name="connsiteX120" fmla="*/ 771090 w 1214923"/>
              <a:gd name="connsiteY120" fmla="*/ 757237 h 1681417"/>
              <a:gd name="connsiteX121" fmla="*/ 690318 w 1214923"/>
              <a:gd name="connsiteY121" fmla="*/ 822579 h 1681417"/>
              <a:gd name="connsiteX122" fmla="*/ 770614 w 1214923"/>
              <a:gd name="connsiteY122" fmla="*/ 757237 h 1681417"/>
              <a:gd name="connsiteX123" fmla="*/ 771090 w 1214923"/>
              <a:gd name="connsiteY123" fmla="*/ 757237 h 1681417"/>
              <a:gd name="connsiteX124" fmla="*/ 759565 w 1214923"/>
              <a:gd name="connsiteY124" fmla="*/ 538162 h 1681417"/>
              <a:gd name="connsiteX125" fmla="*/ 851767 w 1214923"/>
              <a:gd name="connsiteY125" fmla="*/ 480536 h 1681417"/>
              <a:gd name="connsiteX126" fmla="*/ 759089 w 1214923"/>
              <a:gd name="connsiteY126" fmla="*/ 538067 h 1681417"/>
              <a:gd name="connsiteX127" fmla="*/ 759565 w 1214923"/>
              <a:gd name="connsiteY127" fmla="*/ 538162 h 1681417"/>
              <a:gd name="connsiteX128" fmla="*/ 868213 w 1214923"/>
              <a:gd name="connsiteY128" fmla="*/ 356761 h 1681417"/>
              <a:gd name="connsiteX129" fmla="*/ 812619 w 1214923"/>
              <a:gd name="connsiteY129" fmla="*/ 442055 h 1681417"/>
              <a:gd name="connsiteX130" fmla="*/ 868213 w 1214923"/>
              <a:gd name="connsiteY130" fmla="*/ 356761 h 1681417"/>
              <a:gd name="connsiteX131" fmla="*/ 681841 w 1214923"/>
              <a:gd name="connsiteY131" fmla="*/ 323088 h 1681417"/>
              <a:gd name="connsiteX132" fmla="*/ 758803 w 1214923"/>
              <a:gd name="connsiteY132" fmla="*/ 430816 h 1681417"/>
              <a:gd name="connsiteX133" fmla="*/ 643455 w 1214923"/>
              <a:gd name="connsiteY133" fmla="*/ 396145 h 1681417"/>
              <a:gd name="connsiteX134" fmla="*/ 639550 w 1214923"/>
              <a:gd name="connsiteY134" fmla="*/ 438436 h 1681417"/>
              <a:gd name="connsiteX135" fmla="*/ 682127 w 1214923"/>
              <a:gd name="connsiteY135" fmla="*/ 323088 h 1681417"/>
              <a:gd name="connsiteX136" fmla="*/ 681841 w 1214923"/>
              <a:gd name="connsiteY136" fmla="*/ 323088 h 1681417"/>
              <a:gd name="connsiteX137" fmla="*/ 395477 w 1214923"/>
              <a:gd name="connsiteY137" fmla="*/ 216638 h 1681417"/>
              <a:gd name="connsiteX138" fmla="*/ 432956 w 1214923"/>
              <a:gd name="connsiteY138" fmla="*/ 194566 h 1681417"/>
              <a:gd name="connsiteX139" fmla="*/ 564476 w 1214923"/>
              <a:gd name="connsiteY139" fmla="*/ 247666 h 1681417"/>
              <a:gd name="connsiteX140" fmla="*/ 558873 w 1214923"/>
              <a:gd name="connsiteY140" fmla="*/ 299942 h 1681417"/>
              <a:gd name="connsiteX141" fmla="*/ 395477 w 1214923"/>
              <a:gd name="connsiteY141" fmla="*/ 216638 h 1681417"/>
              <a:gd name="connsiteX142" fmla="*/ 470767 w 1214923"/>
              <a:gd name="connsiteY142" fmla="*/ 361188 h 1681417"/>
              <a:gd name="connsiteX143" fmla="*/ 566874 w 1214923"/>
              <a:gd name="connsiteY143" fmla="*/ 503396 h 1681417"/>
              <a:gd name="connsiteX144" fmla="*/ 470767 w 1214923"/>
              <a:gd name="connsiteY144" fmla="*/ 361188 h 1681417"/>
              <a:gd name="connsiteX145" fmla="*/ 632216 w 1214923"/>
              <a:gd name="connsiteY145" fmla="*/ 475419 h 1681417"/>
              <a:gd name="connsiteX146" fmla="*/ 759089 w 1214923"/>
              <a:gd name="connsiteY146" fmla="*/ 438055 h 1681417"/>
              <a:gd name="connsiteX147" fmla="*/ 640217 w 1214923"/>
              <a:gd name="connsiteY147" fmla="*/ 641593 h 1681417"/>
              <a:gd name="connsiteX148" fmla="*/ 622468 w 1214923"/>
              <a:gd name="connsiteY148" fmla="*/ 453581 h 1681417"/>
              <a:gd name="connsiteX149" fmla="*/ 632216 w 1214923"/>
              <a:gd name="connsiteY149" fmla="*/ 475419 h 1681417"/>
              <a:gd name="connsiteX150" fmla="*/ 686032 w 1214923"/>
              <a:gd name="connsiteY150" fmla="*/ 837819 h 1681417"/>
              <a:gd name="connsiteX151" fmla="*/ 628310 w 1214923"/>
              <a:gd name="connsiteY151" fmla="*/ 930116 h 1681417"/>
              <a:gd name="connsiteX152" fmla="*/ 686032 w 1214923"/>
              <a:gd name="connsiteY152" fmla="*/ 837914 h 1681417"/>
              <a:gd name="connsiteX153" fmla="*/ 686032 w 1214923"/>
              <a:gd name="connsiteY153" fmla="*/ 837819 h 1681417"/>
              <a:gd name="connsiteX154" fmla="*/ 743658 w 1214923"/>
              <a:gd name="connsiteY154" fmla="*/ 1291400 h 1681417"/>
              <a:gd name="connsiteX155" fmla="*/ 547634 w 1214923"/>
              <a:gd name="connsiteY155" fmla="*/ 1206818 h 1681417"/>
              <a:gd name="connsiteX156" fmla="*/ 573446 w 1214923"/>
              <a:gd name="connsiteY156" fmla="*/ 1222439 h 1681417"/>
              <a:gd name="connsiteX157" fmla="*/ 603450 w 1214923"/>
              <a:gd name="connsiteY157" fmla="*/ 1227487 h 1681417"/>
              <a:gd name="connsiteX158" fmla="*/ 743658 w 1214923"/>
              <a:gd name="connsiteY158" fmla="*/ 1291495 h 1681417"/>
              <a:gd name="connsiteX159" fmla="*/ 743658 w 1214923"/>
              <a:gd name="connsiteY159" fmla="*/ 1291400 h 1681417"/>
              <a:gd name="connsiteX160" fmla="*/ 556465 w 1214923"/>
              <a:gd name="connsiteY160" fmla="*/ 950327 h 1681417"/>
              <a:gd name="connsiteX161" fmla="*/ 689842 w 1214923"/>
              <a:gd name="connsiteY161" fmla="*/ 1122236 h 1681417"/>
              <a:gd name="connsiteX162" fmla="*/ 568651 w 1214923"/>
              <a:gd name="connsiteY162" fmla="*/ 984541 h 1681417"/>
              <a:gd name="connsiteX163" fmla="*/ 556465 w 1214923"/>
              <a:gd name="connsiteY163" fmla="*/ 950327 h 1681417"/>
              <a:gd name="connsiteX164" fmla="*/ 351609 w 1214923"/>
              <a:gd name="connsiteY164" fmla="*/ 1045464 h 1681417"/>
              <a:gd name="connsiteX165" fmla="*/ 382375 w 1214923"/>
              <a:gd name="connsiteY165" fmla="*/ 887825 h 1681417"/>
              <a:gd name="connsiteX166" fmla="*/ 351609 w 1214923"/>
              <a:gd name="connsiteY166" fmla="*/ 1045559 h 1681417"/>
              <a:gd name="connsiteX167" fmla="*/ 351609 w 1214923"/>
              <a:gd name="connsiteY167" fmla="*/ 1045464 h 1681417"/>
              <a:gd name="connsiteX168" fmla="*/ 420761 w 1214923"/>
              <a:gd name="connsiteY168" fmla="*/ 1054969 h 1681417"/>
              <a:gd name="connsiteX169" fmla="*/ 605260 w 1214923"/>
              <a:gd name="connsiteY169" fmla="*/ 1180338 h 1681417"/>
              <a:gd name="connsiteX170" fmla="*/ 420761 w 1214923"/>
              <a:gd name="connsiteY170" fmla="*/ 1054969 h 1681417"/>
              <a:gd name="connsiteX171" fmla="*/ 366944 w 1214923"/>
              <a:gd name="connsiteY171" fmla="*/ 1414272 h 1681417"/>
              <a:gd name="connsiteX172" fmla="*/ 597640 w 1214923"/>
              <a:gd name="connsiteY172" fmla="*/ 1460468 h 1681417"/>
              <a:gd name="connsiteX173" fmla="*/ 366944 w 1214923"/>
              <a:gd name="connsiteY173" fmla="*/ 1414463 h 1681417"/>
              <a:gd name="connsiteX174" fmla="*/ 366944 w 1214923"/>
              <a:gd name="connsiteY174" fmla="*/ 1414272 h 1681417"/>
              <a:gd name="connsiteX175" fmla="*/ 597035 w 1214923"/>
              <a:gd name="connsiteY175" fmla="*/ 1664464 h 1681417"/>
              <a:gd name="connsiteX176" fmla="*/ 471148 w 1214923"/>
              <a:gd name="connsiteY176" fmla="*/ 1649777 h 1681417"/>
              <a:gd name="connsiteX177" fmla="*/ 401901 w 1214923"/>
              <a:gd name="connsiteY177" fmla="*/ 1579817 h 1681417"/>
              <a:gd name="connsiteX178" fmla="*/ 582412 w 1214923"/>
              <a:gd name="connsiteY178" fmla="*/ 1645158 h 1681417"/>
              <a:gd name="connsiteX179" fmla="*/ 597035 w 1214923"/>
              <a:gd name="connsiteY179" fmla="*/ 1664464 h 1681417"/>
              <a:gd name="connsiteX180" fmla="*/ 616785 w 1214923"/>
              <a:gd name="connsiteY180" fmla="*/ 1564196 h 1681417"/>
              <a:gd name="connsiteX181" fmla="*/ 555349 w 1214923"/>
              <a:gd name="connsiteY181" fmla="*/ 1541145 h 1681417"/>
              <a:gd name="connsiteX182" fmla="*/ 638597 w 1214923"/>
              <a:gd name="connsiteY182" fmla="*/ 1493520 h 1681417"/>
              <a:gd name="connsiteX183" fmla="*/ 752034 w 1214923"/>
              <a:gd name="connsiteY183" fmla="*/ 1535463 h 1681417"/>
              <a:gd name="connsiteX184" fmla="*/ 616785 w 1214923"/>
              <a:gd name="connsiteY184" fmla="*/ 1564386 h 1681417"/>
              <a:gd name="connsiteX185" fmla="*/ 616785 w 1214923"/>
              <a:gd name="connsiteY185" fmla="*/ 1564196 h 1681417"/>
              <a:gd name="connsiteX186" fmla="*/ 811979 w 1214923"/>
              <a:gd name="connsiteY186" fmla="*/ 1595484 h 1681417"/>
              <a:gd name="connsiteX187" fmla="*/ 825628 w 1214923"/>
              <a:gd name="connsiteY187" fmla="*/ 1619167 h 1681417"/>
              <a:gd name="connsiteX188" fmla="*/ 704225 w 1214923"/>
              <a:gd name="connsiteY188" fmla="*/ 1665256 h 1681417"/>
              <a:gd name="connsiteX189" fmla="*/ 651942 w 1214923"/>
              <a:gd name="connsiteY189" fmla="*/ 1653111 h 1681417"/>
              <a:gd name="connsiteX190" fmla="*/ 811979 w 1214923"/>
              <a:gd name="connsiteY190" fmla="*/ 1595484 h 1681417"/>
              <a:gd name="connsiteX191" fmla="*/ 857863 w 1214923"/>
              <a:gd name="connsiteY191" fmla="*/ 1591056 h 1681417"/>
              <a:gd name="connsiteX192" fmla="*/ 838813 w 1214923"/>
              <a:gd name="connsiteY192" fmla="*/ 1568958 h 1681417"/>
              <a:gd name="connsiteX193" fmla="*/ 836146 w 1214923"/>
              <a:gd name="connsiteY193" fmla="*/ 1564291 h 1681417"/>
              <a:gd name="connsiteX194" fmla="*/ 955179 w 1214923"/>
              <a:gd name="connsiteY194" fmla="*/ 1500720 h 1681417"/>
              <a:gd name="connsiteX195" fmla="*/ 1066493 w 1214923"/>
              <a:gd name="connsiteY195" fmla="*/ 1492065 h 1681417"/>
              <a:gd name="connsiteX196" fmla="*/ 857863 w 1214923"/>
              <a:gd name="connsiteY196" fmla="*/ 1591247 h 1681417"/>
              <a:gd name="connsiteX197" fmla="*/ 857863 w 1214923"/>
              <a:gd name="connsiteY197" fmla="*/ 1591056 h 1681417"/>
              <a:gd name="connsiteX198" fmla="*/ 1054979 w 1214923"/>
              <a:gd name="connsiteY198" fmla="*/ 1445037 h 1681417"/>
              <a:gd name="connsiteX199" fmla="*/ 916632 w 1214923"/>
              <a:gd name="connsiteY199" fmla="*/ 1468184 h 1681417"/>
              <a:gd name="connsiteX200" fmla="*/ 1028170 w 1214923"/>
              <a:gd name="connsiteY200" fmla="*/ 1445228 h 1681417"/>
              <a:gd name="connsiteX201" fmla="*/ 1054979 w 1214923"/>
              <a:gd name="connsiteY201" fmla="*/ 1445037 h 1681417"/>
              <a:gd name="connsiteX202" fmla="*/ 862816 w 1214923"/>
              <a:gd name="connsiteY202" fmla="*/ 1410462 h 1681417"/>
              <a:gd name="connsiteX203" fmla="*/ 647551 w 1214923"/>
              <a:gd name="connsiteY203" fmla="*/ 1448562 h 1681417"/>
              <a:gd name="connsiteX204" fmla="*/ 862816 w 1214923"/>
              <a:gd name="connsiteY204" fmla="*/ 1410653 h 1681417"/>
              <a:gd name="connsiteX205" fmla="*/ 862816 w 1214923"/>
              <a:gd name="connsiteY205" fmla="*/ 1410462 h 1681417"/>
              <a:gd name="connsiteX206" fmla="*/ 689842 w 1214923"/>
              <a:gd name="connsiteY206" fmla="*/ 1391412 h 1681417"/>
              <a:gd name="connsiteX207" fmla="*/ 924347 w 1214923"/>
              <a:gd name="connsiteY207" fmla="*/ 1306830 h 1681417"/>
              <a:gd name="connsiteX208" fmla="*/ 689842 w 1214923"/>
              <a:gd name="connsiteY208" fmla="*/ 1391412 h 1681417"/>
              <a:gd name="connsiteX209" fmla="*/ 1162663 w 1214923"/>
              <a:gd name="connsiteY209" fmla="*/ 1057085 h 1681417"/>
              <a:gd name="connsiteX210" fmla="*/ 1148756 w 1214923"/>
              <a:gd name="connsiteY210" fmla="*/ 1134428 h 1681417"/>
              <a:gd name="connsiteX211" fmla="*/ 1066841 w 1214923"/>
              <a:gd name="connsiteY211" fmla="*/ 1139762 h 1681417"/>
              <a:gd name="connsiteX212" fmla="*/ 1035790 w 1214923"/>
              <a:gd name="connsiteY212" fmla="*/ 1087755 h 1681417"/>
              <a:gd name="connsiteX213" fmla="*/ 1162663 w 1214923"/>
              <a:gd name="connsiteY213" fmla="*/ 1057085 h 1681417"/>
              <a:gd name="connsiteX214" fmla="*/ 987913 w 1214923"/>
              <a:gd name="connsiteY214" fmla="*/ 1181170 h 1681417"/>
              <a:gd name="connsiteX215" fmla="*/ 958923 w 1214923"/>
              <a:gd name="connsiteY215" fmla="*/ 1264444 h 1681417"/>
              <a:gd name="connsiteX216" fmla="*/ 905107 w 1214923"/>
              <a:gd name="connsiteY216" fmla="*/ 1118330 h 1681417"/>
              <a:gd name="connsiteX217" fmla="*/ 987913 w 1214923"/>
              <a:gd name="connsiteY217" fmla="*/ 1181170 h 1681417"/>
              <a:gd name="connsiteX0" fmla="*/ 1193429 w 1214923"/>
              <a:gd name="connsiteY0" fmla="*/ 899446 h 1681417"/>
              <a:gd name="connsiteX1" fmla="*/ 1157319 w 1214923"/>
              <a:gd name="connsiteY1" fmla="*/ 831924 h 1681417"/>
              <a:gd name="connsiteX2" fmla="*/ 1019985 w 1214923"/>
              <a:gd name="connsiteY2" fmla="*/ 885740 h 1681417"/>
              <a:gd name="connsiteX3" fmla="*/ 963019 w 1214923"/>
              <a:gd name="connsiteY3" fmla="*/ 860965 h 1681417"/>
              <a:gd name="connsiteX4" fmla="*/ 1035980 w 1214923"/>
              <a:gd name="connsiteY4" fmla="*/ 795623 h 1681417"/>
              <a:gd name="connsiteX5" fmla="*/ 893772 w 1214923"/>
              <a:gd name="connsiteY5" fmla="*/ 930212 h 1681417"/>
              <a:gd name="connsiteX6" fmla="*/ 951398 w 1214923"/>
              <a:gd name="connsiteY6" fmla="*/ 937927 h 1681417"/>
              <a:gd name="connsiteX7" fmla="*/ 862911 w 1214923"/>
              <a:gd name="connsiteY7" fmla="*/ 964787 h 1681417"/>
              <a:gd name="connsiteX8" fmla="*/ 813000 w 1214923"/>
              <a:gd name="connsiteY8" fmla="*/ 991648 h 1681417"/>
              <a:gd name="connsiteX9" fmla="*/ 905202 w 1214923"/>
              <a:gd name="connsiteY9" fmla="*/ 872585 h 1681417"/>
              <a:gd name="connsiteX10" fmla="*/ 1062841 w 1214923"/>
              <a:gd name="connsiteY10" fmla="*/ 784098 h 1681417"/>
              <a:gd name="connsiteX11" fmla="*/ 1113873 w 1214923"/>
              <a:gd name="connsiteY11" fmla="*/ 670346 h 1681417"/>
              <a:gd name="connsiteX12" fmla="*/ 1028265 w 1214923"/>
              <a:gd name="connsiteY12" fmla="*/ 722567 h 1681417"/>
              <a:gd name="connsiteX13" fmla="*/ 1003881 w 1214923"/>
              <a:gd name="connsiteY13" fmla="*/ 692468 h 1681417"/>
              <a:gd name="connsiteX14" fmla="*/ 1005881 w 1214923"/>
              <a:gd name="connsiteY14" fmla="*/ 661511 h 1681417"/>
              <a:gd name="connsiteX15" fmla="*/ 1065794 w 1214923"/>
              <a:gd name="connsiteY15" fmla="*/ 651415 h 1681417"/>
              <a:gd name="connsiteX16" fmla="*/ 1087938 w 1214923"/>
              <a:gd name="connsiteY16" fmla="*/ 638205 h 1681417"/>
              <a:gd name="connsiteX17" fmla="*/ 739848 w 1214923"/>
              <a:gd name="connsiteY17" fmla="*/ 595694 h 1681417"/>
              <a:gd name="connsiteX18" fmla="*/ 716893 w 1214923"/>
              <a:gd name="connsiteY18" fmla="*/ 318992 h 1681417"/>
              <a:gd name="connsiteX19" fmla="*/ 920537 w 1214923"/>
              <a:gd name="connsiteY19" fmla="*/ 246031 h 1681417"/>
              <a:gd name="connsiteX20" fmla="*/ 682412 w 1214923"/>
              <a:gd name="connsiteY20" fmla="*/ 238316 h 1681417"/>
              <a:gd name="connsiteX21" fmla="*/ 928538 w 1214923"/>
              <a:gd name="connsiteY21" fmla="*/ 226790 h 1681417"/>
              <a:gd name="connsiteX22" fmla="*/ 720893 w 1214923"/>
              <a:gd name="connsiteY22" fmla="*/ 196025 h 1681417"/>
              <a:gd name="connsiteX23" fmla="*/ 736229 w 1214923"/>
              <a:gd name="connsiteY23" fmla="*/ 49911 h 1681417"/>
              <a:gd name="connsiteX24" fmla="*/ 663267 w 1214923"/>
              <a:gd name="connsiteY24" fmla="*/ 0 h 1681417"/>
              <a:gd name="connsiteX25" fmla="*/ 625167 w 1214923"/>
              <a:gd name="connsiteY25" fmla="*/ 103727 h 1681417"/>
              <a:gd name="connsiteX26" fmla="*/ 625167 w 1214923"/>
              <a:gd name="connsiteY26" fmla="*/ 288322 h 1681417"/>
              <a:gd name="connsiteX27" fmla="*/ 336845 w 1214923"/>
              <a:gd name="connsiteY27" fmla="*/ 261366 h 1681417"/>
              <a:gd name="connsiteX28" fmla="*/ 367611 w 1214923"/>
              <a:gd name="connsiteY28" fmla="*/ 307467 h 1681417"/>
              <a:gd name="connsiteX29" fmla="*/ 579066 w 1214923"/>
              <a:gd name="connsiteY29" fmla="*/ 615029 h 1681417"/>
              <a:gd name="connsiteX30" fmla="*/ 263884 w 1214923"/>
              <a:gd name="connsiteY30" fmla="*/ 496585 h 1681417"/>
              <a:gd name="connsiteX31" fmla="*/ 233118 w 1214923"/>
              <a:gd name="connsiteY31" fmla="*/ 714947 h 1681417"/>
              <a:gd name="connsiteX32" fmla="*/ 532965 w 1214923"/>
              <a:gd name="connsiteY32" fmla="*/ 807149 h 1681417"/>
              <a:gd name="connsiteX33" fmla="*/ 502390 w 1214923"/>
              <a:gd name="connsiteY33" fmla="*/ 816184 h 1681417"/>
              <a:gd name="connsiteX34" fmla="*/ 464290 w 1214923"/>
              <a:gd name="connsiteY34" fmla="*/ 772763 h 1681417"/>
              <a:gd name="connsiteX35" fmla="*/ 375231 w 1214923"/>
              <a:gd name="connsiteY35" fmla="*/ 788670 h 1681417"/>
              <a:gd name="connsiteX36" fmla="*/ 418189 w 1214923"/>
              <a:gd name="connsiteY36" fmla="*/ 826770 h 1681417"/>
              <a:gd name="connsiteX37" fmla="*/ 333607 w 1214923"/>
              <a:gd name="connsiteY37" fmla="*/ 826770 h 1681417"/>
              <a:gd name="connsiteX38" fmla="*/ 276457 w 1214923"/>
              <a:gd name="connsiteY38" fmla="*/ 857536 h 1681417"/>
              <a:gd name="connsiteX39" fmla="*/ 288458 w 1214923"/>
              <a:gd name="connsiteY39" fmla="*/ 766001 h 1681417"/>
              <a:gd name="connsiteX40" fmla="*/ 138059 w 1214923"/>
              <a:gd name="connsiteY40" fmla="*/ 911352 h 1681417"/>
              <a:gd name="connsiteX41" fmla="*/ 237976 w 1214923"/>
              <a:gd name="connsiteY41" fmla="*/ 961358 h 1681417"/>
              <a:gd name="connsiteX42" fmla="*/ 75102 w 1214923"/>
              <a:gd name="connsiteY42" fmla="*/ 1025783 h 1681417"/>
              <a:gd name="connsiteX43" fmla="*/ 80432 w 1214923"/>
              <a:gd name="connsiteY43" fmla="*/ 915162 h 1681417"/>
              <a:gd name="connsiteX44" fmla="*/ 91958 w 1214923"/>
              <a:gd name="connsiteY44" fmla="*/ 1107377 h 1681417"/>
              <a:gd name="connsiteX45" fmla="*/ 214925 w 1214923"/>
              <a:gd name="connsiteY45" fmla="*/ 1157383 h 1681417"/>
              <a:gd name="connsiteX46" fmla="*/ 322463 w 1214923"/>
              <a:gd name="connsiteY46" fmla="*/ 1228161 h 1681417"/>
              <a:gd name="connsiteX47" fmla="*/ 235145 w 1214923"/>
              <a:gd name="connsiteY47" fmla="*/ 1221759 h 1681417"/>
              <a:gd name="connsiteX48" fmla="*/ 267875 w 1214923"/>
              <a:gd name="connsiteY48" fmla="*/ 1263023 h 1681417"/>
              <a:gd name="connsiteX49" fmla="*/ 395615 w 1214923"/>
              <a:gd name="connsiteY49" fmla="*/ 1319117 h 1681417"/>
              <a:gd name="connsiteX50" fmla="*/ 322827 w 1214923"/>
              <a:gd name="connsiteY50" fmla="*/ 1338837 h 1681417"/>
              <a:gd name="connsiteX51" fmla="*/ 247492 w 1214923"/>
              <a:gd name="connsiteY51" fmla="*/ 1296725 h 1681417"/>
              <a:gd name="connsiteX52" fmla="*/ 229880 w 1214923"/>
              <a:gd name="connsiteY52" fmla="*/ 1312259 h 1681417"/>
              <a:gd name="connsiteX53" fmla="*/ 146155 w 1214923"/>
              <a:gd name="connsiteY53" fmla="*/ 1230344 h 1681417"/>
              <a:gd name="connsiteX54" fmla="*/ 115389 w 1214923"/>
              <a:gd name="connsiteY54" fmla="*/ 1430369 h 1681417"/>
              <a:gd name="connsiteX55" fmla="*/ 349799 w 1214923"/>
              <a:gd name="connsiteY55" fmla="*/ 1480280 h 1681417"/>
              <a:gd name="connsiteX56" fmla="*/ 299507 w 1214923"/>
              <a:gd name="connsiteY56" fmla="*/ 1464659 h 1681417"/>
              <a:gd name="connsiteX57" fmla="*/ 318374 w 1214923"/>
              <a:gd name="connsiteY57" fmla="*/ 1496562 h 1681417"/>
              <a:gd name="connsiteX58" fmla="*/ 388280 w 1214923"/>
              <a:gd name="connsiteY58" fmla="*/ 1545717 h 1681417"/>
              <a:gd name="connsiteX59" fmla="*/ 348847 w 1214923"/>
              <a:gd name="connsiteY59" fmla="*/ 1542479 h 1681417"/>
              <a:gd name="connsiteX60" fmla="*/ 255883 w 1214923"/>
              <a:gd name="connsiteY60" fmla="*/ 1502664 h 1681417"/>
              <a:gd name="connsiteX61" fmla="*/ 255883 w 1214923"/>
              <a:gd name="connsiteY61" fmla="*/ 1502664 h 1681417"/>
              <a:gd name="connsiteX62" fmla="*/ 239976 w 1214923"/>
              <a:gd name="connsiteY62" fmla="*/ 1484281 h 1681417"/>
              <a:gd name="connsiteX63" fmla="*/ 203495 w 1214923"/>
              <a:gd name="connsiteY63" fmla="*/ 1484281 h 1681417"/>
              <a:gd name="connsiteX64" fmla="*/ 187303 w 1214923"/>
              <a:gd name="connsiteY64" fmla="*/ 1499140 h 1681417"/>
              <a:gd name="connsiteX65" fmla="*/ 490673 w 1214923"/>
              <a:gd name="connsiteY65" fmla="*/ 1673352 h 1681417"/>
              <a:gd name="connsiteX66" fmla="*/ 767123 w 1214923"/>
              <a:gd name="connsiteY66" fmla="*/ 1659528 h 1681417"/>
              <a:gd name="connsiteX67" fmla="*/ 967500 w 1214923"/>
              <a:gd name="connsiteY67" fmla="*/ 1594485 h 1681417"/>
              <a:gd name="connsiteX68" fmla="*/ 1152566 w 1214923"/>
              <a:gd name="connsiteY68" fmla="*/ 1394460 h 1681417"/>
              <a:gd name="connsiteX69" fmla="*/ 918822 w 1214923"/>
              <a:gd name="connsiteY69" fmla="*/ 1363507 h 1681417"/>
              <a:gd name="connsiteX70" fmla="*/ 802904 w 1214923"/>
              <a:gd name="connsiteY70" fmla="*/ 1350454 h 1681417"/>
              <a:gd name="connsiteX71" fmla="*/ 841956 w 1214923"/>
              <a:gd name="connsiteY71" fmla="*/ 1326547 h 1681417"/>
              <a:gd name="connsiteX72" fmla="*/ 1018286 w 1214923"/>
              <a:gd name="connsiteY72" fmla="*/ 1315425 h 1681417"/>
              <a:gd name="connsiteX73" fmla="*/ 980354 w 1214923"/>
              <a:gd name="connsiteY73" fmla="*/ 1268921 h 1681417"/>
              <a:gd name="connsiteX74" fmla="*/ 1091488 w 1214923"/>
              <a:gd name="connsiteY74" fmla="*/ 1221043 h 1681417"/>
              <a:gd name="connsiteX75" fmla="*/ 896580 w 1214923"/>
              <a:gd name="connsiteY75" fmla="*/ 1032638 h 1681417"/>
              <a:gd name="connsiteX76" fmla="*/ 1193429 w 1214923"/>
              <a:gd name="connsiteY76" fmla="*/ 899446 h 1681417"/>
              <a:gd name="connsiteX77" fmla="*/ 759089 w 1214923"/>
              <a:gd name="connsiteY77" fmla="*/ 61246 h 1681417"/>
              <a:gd name="connsiteX78" fmla="*/ 720989 w 1214923"/>
              <a:gd name="connsiteY78" fmla="*/ 145828 h 1681417"/>
              <a:gd name="connsiteX79" fmla="*/ 759089 w 1214923"/>
              <a:gd name="connsiteY79" fmla="*/ 61436 h 1681417"/>
              <a:gd name="connsiteX80" fmla="*/ 759089 w 1214923"/>
              <a:gd name="connsiteY80" fmla="*/ 61246 h 1681417"/>
              <a:gd name="connsiteX81" fmla="*/ 363611 w 1214923"/>
              <a:gd name="connsiteY81" fmla="*/ 545783 h 1681417"/>
              <a:gd name="connsiteX82" fmla="*/ 348275 w 1214923"/>
              <a:gd name="connsiteY82" fmla="*/ 553498 h 1681417"/>
              <a:gd name="connsiteX83" fmla="*/ 363611 w 1214923"/>
              <a:gd name="connsiteY83" fmla="*/ 545783 h 1681417"/>
              <a:gd name="connsiteX84" fmla="*/ 232451 w 1214923"/>
              <a:gd name="connsiteY84" fmla="*/ 523113 h 1681417"/>
              <a:gd name="connsiteX85" fmla="*/ 254694 w 1214923"/>
              <a:gd name="connsiteY85" fmla="*/ 664096 h 1681417"/>
              <a:gd name="connsiteX86" fmla="*/ 232451 w 1214923"/>
              <a:gd name="connsiteY86" fmla="*/ 523113 h 1681417"/>
              <a:gd name="connsiteX87" fmla="*/ 340084 w 1214923"/>
              <a:gd name="connsiteY87" fmla="*/ 692277 h 1681417"/>
              <a:gd name="connsiteX88" fmla="*/ 470767 w 1214923"/>
              <a:gd name="connsiteY88" fmla="*/ 684562 h 1681417"/>
              <a:gd name="connsiteX89" fmla="*/ 340084 w 1214923"/>
              <a:gd name="connsiteY89" fmla="*/ 691896 h 1681417"/>
              <a:gd name="connsiteX90" fmla="*/ 340084 w 1214923"/>
              <a:gd name="connsiteY90" fmla="*/ 692277 h 1681417"/>
              <a:gd name="connsiteX91" fmla="*/ 382375 w 1214923"/>
              <a:gd name="connsiteY91" fmla="*/ 615410 h 1681417"/>
              <a:gd name="connsiteX92" fmla="*/ 516868 w 1214923"/>
              <a:gd name="connsiteY92" fmla="*/ 688372 h 1681417"/>
              <a:gd name="connsiteX93" fmla="*/ 382661 w 1214923"/>
              <a:gd name="connsiteY93" fmla="*/ 615029 h 1681417"/>
              <a:gd name="connsiteX94" fmla="*/ 382375 w 1214923"/>
              <a:gd name="connsiteY94" fmla="*/ 615410 h 1681417"/>
              <a:gd name="connsiteX95" fmla="*/ 201400 w 1214923"/>
              <a:gd name="connsiteY95" fmla="*/ 907542 h 1681417"/>
              <a:gd name="connsiteX96" fmla="*/ 163300 w 1214923"/>
              <a:gd name="connsiteY96" fmla="*/ 838295 h 1681417"/>
              <a:gd name="connsiteX97" fmla="*/ 201686 w 1214923"/>
              <a:gd name="connsiteY97" fmla="*/ 907161 h 1681417"/>
              <a:gd name="connsiteX98" fmla="*/ 201400 w 1214923"/>
              <a:gd name="connsiteY98" fmla="*/ 907542 h 1681417"/>
              <a:gd name="connsiteX99" fmla="*/ 97811 w 1214923"/>
              <a:gd name="connsiteY99" fmla="*/ 1285557 h 1681417"/>
              <a:gd name="connsiteX100" fmla="*/ 123279 w 1214923"/>
              <a:gd name="connsiteY100" fmla="*/ 1264178 h 1681417"/>
              <a:gd name="connsiteX101" fmla="*/ 231975 w 1214923"/>
              <a:gd name="connsiteY101" fmla="*/ 1341501 h 1681417"/>
              <a:gd name="connsiteX102" fmla="*/ 97811 w 1214923"/>
              <a:gd name="connsiteY102" fmla="*/ 1285557 h 1681417"/>
              <a:gd name="connsiteX103" fmla="*/ 232928 w 1214923"/>
              <a:gd name="connsiteY103" fmla="*/ 1376077 h 1681417"/>
              <a:gd name="connsiteX104" fmla="*/ 279029 w 1214923"/>
              <a:gd name="connsiteY104" fmla="*/ 1379887 h 1681417"/>
              <a:gd name="connsiteX105" fmla="*/ 232451 w 1214923"/>
              <a:gd name="connsiteY105" fmla="*/ 1376077 h 1681417"/>
              <a:gd name="connsiteX106" fmla="*/ 232928 w 1214923"/>
              <a:gd name="connsiteY106" fmla="*/ 1376077 h 1681417"/>
              <a:gd name="connsiteX107" fmla="*/ 856244 w 1214923"/>
              <a:gd name="connsiteY107" fmla="*/ 715613 h 1681417"/>
              <a:gd name="connsiteX108" fmla="*/ 817635 w 1214923"/>
              <a:gd name="connsiteY108" fmla="*/ 708913 h 1681417"/>
              <a:gd name="connsiteX109" fmla="*/ 721084 w 1214923"/>
              <a:gd name="connsiteY109" fmla="*/ 657225 h 1681417"/>
              <a:gd name="connsiteX110" fmla="*/ 855767 w 1214923"/>
              <a:gd name="connsiteY110" fmla="*/ 715613 h 1681417"/>
              <a:gd name="connsiteX111" fmla="*/ 856244 w 1214923"/>
              <a:gd name="connsiteY111" fmla="*/ 715613 h 1681417"/>
              <a:gd name="connsiteX112" fmla="*/ 663458 w 1214923"/>
              <a:gd name="connsiteY112" fmla="*/ 722662 h 1681417"/>
              <a:gd name="connsiteX113" fmla="*/ 644408 w 1214923"/>
              <a:gd name="connsiteY113" fmla="*/ 807149 h 1681417"/>
              <a:gd name="connsiteX114" fmla="*/ 662981 w 1214923"/>
              <a:gd name="connsiteY114" fmla="*/ 723138 h 1681417"/>
              <a:gd name="connsiteX115" fmla="*/ 663458 w 1214923"/>
              <a:gd name="connsiteY115" fmla="*/ 722662 h 1681417"/>
              <a:gd name="connsiteX116" fmla="*/ 628882 w 1214923"/>
              <a:gd name="connsiteY116" fmla="*/ 753332 h 1681417"/>
              <a:gd name="connsiteX117" fmla="*/ 655742 w 1214923"/>
              <a:gd name="connsiteY117" fmla="*/ 726472 h 1681417"/>
              <a:gd name="connsiteX118" fmla="*/ 628406 w 1214923"/>
              <a:gd name="connsiteY118" fmla="*/ 753332 h 1681417"/>
              <a:gd name="connsiteX119" fmla="*/ 628882 w 1214923"/>
              <a:gd name="connsiteY119" fmla="*/ 753332 h 1681417"/>
              <a:gd name="connsiteX120" fmla="*/ 771090 w 1214923"/>
              <a:gd name="connsiteY120" fmla="*/ 757237 h 1681417"/>
              <a:gd name="connsiteX121" fmla="*/ 690318 w 1214923"/>
              <a:gd name="connsiteY121" fmla="*/ 822579 h 1681417"/>
              <a:gd name="connsiteX122" fmla="*/ 770614 w 1214923"/>
              <a:gd name="connsiteY122" fmla="*/ 757237 h 1681417"/>
              <a:gd name="connsiteX123" fmla="*/ 771090 w 1214923"/>
              <a:gd name="connsiteY123" fmla="*/ 757237 h 1681417"/>
              <a:gd name="connsiteX124" fmla="*/ 759565 w 1214923"/>
              <a:gd name="connsiteY124" fmla="*/ 538162 h 1681417"/>
              <a:gd name="connsiteX125" fmla="*/ 851767 w 1214923"/>
              <a:gd name="connsiteY125" fmla="*/ 480536 h 1681417"/>
              <a:gd name="connsiteX126" fmla="*/ 759089 w 1214923"/>
              <a:gd name="connsiteY126" fmla="*/ 538067 h 1681417"/>
              <a:gd name="connsiteX127" fmla="*/ 759565 w 1214923"/>
              <a:gd name="connsiteY127" fmla="*/ 538162 h 1681417"/>
              <a:gd name="connsiteX128" fmla="*/ 868213 w 1214923"/>
              <a:gd name="connsiteY128" fmla="*/ 356761 h 1681417"/>
              <a:gd name="connsiteX129" fmla="*/ 812619 w 1214923"/>
              <a:gd name="connsiteY129" fmla="*/ 442055 h 1681417"/>
              <a:gd name="connsiteX130" fmla="*/ 868213 w 1214923"/>
              <a:gd name="connsiteY130" fmla="*/ 356761 h 1681417"/>
              <a:gd name="connsiteX131" fmla="*/ 681841 w 1214923"/>
              <a:gd name="connsiteY131" fmla="*/ 323088 h 1681417"/>
              <a:gd name="connsiteX132" fmla="*/ 758803 w 1214923"/>
              <a:gd name="connsiteY132" fmla="*/ 430816 h 1681417"/>
              <a:gd name="connsiteX133" fmla="*/ 643455 w 1214923"/>
              <a:gd name="connsiteY133" fmla="*/ 396145 h 1681417"/>
              <a:gd name="connsiteX134" fmla="*/ 639550 w 1214923"/>
              <a:gd name="connsiteY134" fmla="*/ 438436 h 1681417"/>
              <a:gd name="connsiteX135" fmla="*/ 682127 w 1214923"/>
              <a:gd name="connsiteY135" fmla="*/ 323088 h 1681417"/>
              <a:gd name="connsiteX136" fmla="*/ 681841 w 1214923"/>
              <a:gd name="connsiteY136" fmla="*/ 323088 h 1681417"/>
              <a:gd name="connsiteX137" fmla="*/ 395477 w 1214923"/>
              <a:gd name="connsiteY137" fmla="*/ 216638 h 1681417"/>
              <a:gd name="connsiteX138" fmla="*/ 432956 w 1214923"/>
              <a:gd name="connsiteY138" fmla="*/ 194566 h 1681417"/>
              <a:gd name="connsiteX139" fmla="*/ 564476 w 1214923"/>
              <a:gd name="connsiteY139" fmla="*/ 247666 h 1681417"/>
              <a:gd name="connsiteX140" fmla="*/ 558873 w 1214923"/>
              <a:gd name="connsiteY140" fmla="*/ 299942 h 1681417"/>
              <a:gd name="connsiteX141" fmla="*/ 395477 w 1214923"/>
              <a:gd name="connsiteY141" fmla="*/ 216638 h 1681417"/>
              <a:gd name="connsiteX142" fmla="*/ 470767 w 1214923"/>
              <a:gd name="connsiteY142" fmla="*/ 361188 h 1681417"/>
              <a:gd name="connsiteX143" fmla="*/ 566874 w 1214923"/>
              <a:gd name="connsiteY143" fmla="*/ 503396 h 1681417"/>
              <a:gd name="connsiteX144" fmla="*/ 470767 w 1214923"/>
              <a:gd name="connsiteY144" fmla="*/ 361188 h 1681417"/>
              <a:gd name="connsiteX145" fmla="*/ 632216 w 1214923"/>
              <a:gd name="connsiteY145" fmla="*/ 475419 h 1681417"/>
              <a:gd name="connsiteX146" fmla="*/ 759089 w 1214923"/>
              <a:gd name="connsiteY146" fmla="*/ 438055 h 1681417"/>
              <a:gd name="connsiteX147" fmla="*/ 640217 w 1214923"/>
              <a:gd name="connsiteY147" fmla="*/ 641593 h 1681417"/>
              <a:gd name="connsiteX148" fmla="*/ 622468 w 1214923"/>
              <a:gd name="connsiteY148" fmla="*/ 453581 h 1681417"/>
              <a:gd name="connsiteX149" fmla="*/ 632216 w 1214923"/>
              <a:gd name="connsiteY149" fmla="*/ 475419 h 1681417"/>
              <a:gd name="connsiteX150" fmla="*/ 686032 w 1214923"/>
              <a:gd name="connsiteY150" fmla="*/ 837819 h 1681417"/>
              <a:gd name="connsiteX151" fmla="*/ 628310 w 1214923"/>
              <a:gd name="connsiteY151" fmla="*/ 930116 h 1681417"/>
              <a:gd name="connsiteX152" fmla="*/ 686032 w 1214923"/>
              <a:gd name="connsiteY152" fmla="*/ 837914 h 1681417"/>
              <a:gd name="connsiteX153" fmla="*/ 686032 w 1214923"/>
              <a:gd name="connsiteY153" fmla="*/ 837819 h 1681417"/>
              <a:gd name="connsiteX154" fmla="*/ 743658 w 1214923"/>
              <a:gd name="connsiteY154" fmla="*/ 1291400 h 1681417"/>
              <a:gd name="connsiteX155" fmla="*/ 547634 w 1214923"/>
              <a:gd name="connsiteY155" fmla="*/ 1206818 h 1681417"/>
              <a:gd name="connsiteX156" fmla="*/ 573446 w 1214923"/>
              <a:gd name="connsiteY156" fmla="*/ 1222439 h 1681417"/>
              <a:gd name="connsiteX157" fmla="*/ 603450 w 1214923"/>
              <a:gd name="connsiteY157" fmla="*/ 1227487 h 1681417"/>
              <a:gd name="connsiteX158" fmla="*/ 743658 w 1214923"/>
              <a:gd name="connsiteY158" fmla="*/ 1291495 h 1681417"/>
              <a:gd name="connsiteX159" fmla="*/ 743658 w 1214923"/>
              <a:gd name="connsiteY159" fmla="*/ 1291400 h 1681417"/>
              <a:gd name="connsiteX160" fmla="*/ 556465 w 1214923"/>
              <a:gd name="connsiteY160" fmla="*/ 950327 h 1681417"/>
              <a:gd name="connsiteX161" fmla="*/ 689842 w 1214923"/>
              <a:gd name="connsiteY161" fmla="*/ 1122236 h 1681417"/>
              <a:gd name="connsiteX162" fmla="*/ 568651 w 1214923"/>
              <a:gd name="connsiteY162" fmla="*/ 984541 h 1681417"/>
              <a:gd name="connsiteX163" fmla="*/ 556465 w 1214923"/>
              <a:gd name="connsiteY163" fmla="*/ 950327 h 1681417"/>
              <a:gd name="connsiteX164" fmla="*/ 351609 w 1214923"/>
              <a:gd name="connsiteY164" fmla="*/ 1045464 h 1681417"/>
              <a:gd name="connsiteX165" fmla="*/ 382375 w 1214923"/>
              <a:gd name="connsiteY165" fmla="*/ 887825 h 1681417"/>
              <a:gd name="connsiteX166" fmla="*/ 351609 w 1214923"/>
              <a:gd name="connsiteY166" fmla="*/ 1045559 h 1681417"/>
              <a:gd name="connsiteX167" fmla="*/ 351609 w 1214923"/>
              <a:gd name="connsiteY167" fmla="*/ 1045464 h 1681417"/>
              <a:gd name="connsiteX168" fmla="*/ 420761 w 1214923"/>
              <a:gd name="connsiteY168" fmla="*/ 1054969 h 1681417"/>
              <a:gd name="connsiteX169" fmla="*/ 605260 w 1214923"/>
              <a:gd name="connsiteY169" fmla="*/ 1180338 h 1681417"/>
              <a:gd name="connsiteX170" fmla="*/ 420761 w 1214923"/>
              <a:gd name="connsiteY170" fmla="*/ 1054969 h 1681417"/>
              <a:gd name="connsiteX171" fmla="*/ 366944 w 1214923"/>
              <a:gd name="connsiteY171" fmla="*/ 1414272 h 1681417"/>
              <a:gd name="connsiteX172" fmla="*/ 597640 w 1214923"/>
              <a:gd name="connsiteY172" fmla="*/ 1460468 h 1681417"/>
              <a:gd name="connsiteX173" fmla="*/ 366944 w 1214923"/>
              <a:gd name="connsiteY173" fmla="*/ 1414463 h 1681417"/>
              <a:gd name="connsiteX174" fmla="*/ 366944 w 1214923"/>
              <a:gd name="connsiteY174" fmla="*/ 1414272 h 1681417"/>
              <a:gd name="connsiteX175" fmla="*/ 597035 w 1214923"/>
              <a:gd name="connsiteY175" fmla="*/ 1664464 h 1681417"/>
              <a:gd name="connsiteX176" fmla="*/ 471148 w 1214923"/>
              <a:gd name="connsiteY176" fmla="*/ 1649777 h 1681417"/>
              <a:gd name="connsiteX177" fmla="*/ 401901 w 1214923"/>
              <a:gd name="connsiteY177" fmla="*/ 1579817 h 1681417"/>
              <a:gd name="connsiteX178" fmla="*/ 582412 w 1214923"/>
              <a:gd name="connsiteY178" fmla="*/ 1645158 h 1681417"/>
              <a:gd name="connsiteX179" fmla="*/ 597035 w 1214923"/>
              <a:gd name="connsiteY179" fmla="*/ 1664464 h 1681417"/>
              <a:gd name="connsiteX180" fmla="*/ 616785 w 1214923"/>
              <a:gd name="connsiteY180" fmla="*/ 1564196 h 1681417"/>
              <a:gd name="connsiteX181" fmla="*/ 555349 w 1214923"/>
              <a:gd name="connsiteY181" fmla="*/ 1541145 h 1681417"/>
              <a:gd name="connsiteX182" fmla="*/ 638597 w 1214923"/>
              <a:gd name="connsiteY182" fmla="*/ 1493520 h 1681417"/>
              <a:gd name="connsiteX183" fmla="*/ 752034 w 1214923"/>
              <a:gd name="connsiteY183" fmla="*/ 1535463 h 1681417"/>
              <a:gd name="connsiteX184" fmla="*/ 616785 w 1214923"/>
              <a:gd name="connsiteY184" fmla="*/ 1564386 h 1681417"/>
              <a:gd name="connsiteX185" fmla="*/ 616785 w 1214923"/>
              <a:gd name="connsiteY185" fmla="*/ 1564196 h 1681417"/>
              <a:gd name="connsiteX186" fmla="*/ 811979 w 1214923"/>
              <a:gd name="connsiteY186" fmla="*/ 1595484 h 1681417"/>
              <a:gd name="connsiteX187" fmla="*/ 874483 w 1214923"/>
              <a:gd name="connsiteY187" fmla="*/ 1637166 h 1681417"/>
              <a:gd name="connsiteX188" fmla="*/ 704225 w 1214923"/>
              <a:gd name="connsiteY188" fmla="*/ 1665256 h 1681417"/>
              <a:gd name="connsiteX189" fmla="*/ 651942 w 1214923"/>
              <a:gd name="connsiteY189" fmla="*/ 1653111 h 1681417"/>
              <a:gd name="connsiteX190" fmla="*/ 811979 w 1214923"/>
              <a:gd name="connsiteY190" fmla="*/ 1595484 h 1681417"/>
              <a:gd name="connsiteX191" fmla="*/ 857863 w 1214923"/>
              <a:gd name="connsiteY191" fmla="*/ 1591056 h 1681417"/>
              <a:gd name="connsiteX192" fmla="*/ 838813 w 1214923"/>
              <a:gd name="connsiteY192" fmla="*/ 1568958 h 1681417"/>
              <a:gd name="connsiteX193" fmla="*/ 836146 w 1214923"/>
              <a:gd name="connsiteY193" fmla="*/ 1564291 h 1681417"/>
              <a:gd name="connsiteX194" fmla="*/ 955179 w 1214923"/>
              <a:gd name="connsiteY194" fmla="*/ 1500720 h 1681417"/>
              <a:gd name="connsiteX195" fmla="*/ 1066493 w 1214923"/>
              <a:gd name="connsiteY195" fmla="*/ 1492065 h 1681417"/>
              <a:gd name="connsiteX196" fmla="*/ 857863 w 1214923"/>
              <a:gd name="connsiteY196" fmla="*/ 1591247 h 1681417"/>
              <a:gd name="connsiteX197" fmla="*/ 857863 w 1214923"/>
              <a:gd name="connsiteY197" fmla="*/ 1591056 h 1681417"/>
              <a:gd name="connsiteX198" fmla="*/ 1054979 w 1214923"/>
              <a:gd name="connsiteY198" fmla="*/ 1445037 h 1681417"/>
              <a:gd name="connsiteX199" fmla="*/ 916632 w 1214923"/>
              <a:gd name="connsiteY199" fmla="*/ 1468184 h 1681417"/>
              <a:gd name="connsiteX200" fmla="*/ 1028170 w 1214923"/>
              <a:gd name="connsiteY200" fmla="*/ 1445228 h 1681417"/>
              <a:gd name="connsiteX201" fmla="*/ 1054979 w 1214923"/>
              <a:gd name="connsiteY201" fmla="*/ 1445037 h 1681417"/>
              <a:gd name="connsiteX202" fmla="*/ 862816 w 1214923"/>
              <a:gd name="connsiteY202" fmla="*/ 1410462 h 1681417"/>
              <a:gd name="connsiteX203" fmla="*/ 647551 w 1214923"/>
              <a:gd name="connsiteY203" fmla="*/ 1448562 h 1681417"/>
              <a:gd name="connsiteX204" fmla="*/ 862816 w 1214923"/>
              <a:gd name="connsiteY204" fmla="*/ 1410653 h 1681417"/>
              <a:gd name="connsiteX205" fmla="*/ 862816 w 1214923"/>
              <a:gd name="connsiteY205" fmla="*/ 1410462 h 1681417"/>
              <a:gd name="connsiteX206" fmla="*/ 689842 w 1214923"/>
              <a:gd name="connsiteY206" fmla="*/ 1391412 h 1681417"/>
              <a:gd name="connsiteX207" fmla="*/ 924347 w 1214923"/>
              <a:gd name="connsiteY207" fmla="*/ 1306830 h 1681417"/>
              <a:gd name="connsiteX208" fmla="*/ 689842 w 1214923"/>
              <a:gd name="connsiteY208" fmla="*/ 1391412 h 1681417"/>
              <a:gd name="connsiteX209" fmla="*/ 1162663 w 1214923"/>
              <a:gd name="connsiteY209" fmla="*/ 1057085 h 1681417"/>
              <a:gd name="connsiteX210" fmla="*/ 1148756 w 1214923"/>
              <a:gd name="connsiteY210" fmla="*/ 1134428 h 1681417"/>
              <a:gd name="connsiteX211" fmla="*/ 1066841 w 1214923"/>
              <a:gd name="connsiteY211" fmla="*/ 1139762 h 1681417"/>
              <a:gd name="connsiteX212" fmla="*/ 1035790 w 1214923"/>
              <a:gd name="connsiteY212" fmla="*/ 1087755 h 1681417"/>
              <a:gd name="connsiteX213" fmla="*/ 1162663 w 1214923"/>
              <a:gd name="connsiteY213" fmla="*/ 1057085 h 1681417"/>
              <a:gd name="connsiteX214" fmla="*/ 987913 w 1214923"/>
              <a:gd name="connsiteY214" fmla="*/ 1181170 h 1681417"/>
              <a:gd name="connsiteX215" fmla="*/ 958923 w 1214923"/>
              <a:gd name="connsiteY215" fmla="*/ 1264444 h 1681417"/>
              <a:gd name="connsiteX216" fmla="*/ 905107 w 1214923"/>
              <a:gd name="connsiteY216" fmla="*/ 1118330 h 1681417"/>
              <a:gd name="connsiteX217" fmla="*/ 987913 w 1214923"/>
              <a:gd name="connsiteY217" fmla="*/ 1181170 h 168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1214923" h="1681417">
                <a:moveTo>
                  <a:pt x="1193429" y="899446"/>
                </a:moveTo>
                <a:cubicBezTo>
                  <a:pt x="1282011" y="738187"/>
                  <a:pt x="872712" y="816398"/>
                  <a:pt x="1157319" y="831924"/>
                </a:cubicBezTo>
                <a:cubicBezTo>
                  <a:pt x="1226661" y="965750"/>
                  <a:pt x="965788" y="997183"/>
                  <a:pt x="1019985" y="885740"/>
                </a:cubicBezTo>
                <a:cubicBezTo>
                  <a:pt x="986076" y="816684"/>
                  <a:pt x="1002833" y="895731"/>
                  <a:pt x="963019" y="860965"/>
                </a:cubicBezTo>
                <a:cubicBezTo>
                  <a:pt x="957209" y="810578"/>
                  <a:pt x="1026455" y="822865"/>
                  <a:pt x="1035980" y="795623"/>
                </a:cubicBezTo>
                <a:cubicBezTo>
                  <a:pt x="928157" y="811625"/>
                  <a:pt x="945398" y="874490"/>
                  <a:pt x="893772" y="930212"/>
                </a:cubicBezTo>
                <a:cubicBezTo>
                  <a:pt x="879675" y="953929"/>
                  <a:pt x="956541" y="932165"/>
                  <a:pt x="951398" y="937927"/>
                </a:cubicBezTo>
                <a:cubicBezTo>
                  <a:pt x="1012263" y="948785"/>
                  <a:pt x="780615" y="1037273"/>
                  <a:pt x="862911" y="964787"/>
                </a:cubicBezTo>
                <a:cubicBezTo>
                  <a:pt x="860244" y="927545"/>
                  <a:pt x="820334" y="979456"/>
                  <a:pt x="813000" y="991648"/>
                </a:cubicBezTo>
                <a:cubicBezTo>
                  <a:pt x="787378" y="971645"/>
                  <a:pt x="893201" y="891064"/>
                  <a:pt x="905202" y="872585"/>
                </a:cubicBezTo>
                <a:cubicBezTo>
                  <a:pt x="677078" y="1040702"/>
                  <a:pt x="938063" y="710089"/>
                  <a:pt x="1062841" y="784098"/>
                </a:cubicBezTo>
                <a:cubicBezTo>
                  <a:pt x="1114466" y="728282"/>
                  <a:pt x="1130732" y="697207"/>
                  <a:pt x="1113873" y="670346"/>
                </a:cubicBezTo>
                <a:cubicBezTo>
                  <a:pt x="1124826" y="727496"/>
                  <a:pt x="1041084" y="766240"/>
                  <a:pt x="1028265" y="722567"/>
                </a:cubicBezTo>
                <a:cubicBezTo>
                  <a:pt x="901773" y="790956"/>
                  <a:pt x="928919" y="735044"/>
                  <a:pt x="1003881" y="692468"/>
                </a:cubicBezTo>
                <a:cubicBezTo>
                  <a:pt x="1000150" y="682292"/>
                  <a:pt x="995562" y="668353"/>
                  <a:pt x="1005881" y="661511"/>
                </a:cubicBezTo>
                <a:cubicBezTo>
                  <a:pt x="951113" y="602742"/>
                  <a:pt x="1022645" y="627793"/>
                  <a:pt x="1065794" y="651415"/>
                </a:cubicBezTo>
                <a:cubicBezTo>
                  <a:pt x="1081907" y="650780"/>
                  <a:pt x="1142262" y="647492"/>
                  <a:pt x="1087938" y="638205"/>
                </a:cubicBezTo>
                <a:cubicBezTo>
                  <a:pt x="1035741" y="573626"/>
                  <a:pt x="835860" y="603314"/>
                  <a:pt x="739848" y="595694"/>
                </a:cubicBezTo>
                <a:cubicBezTo>
                  <a:pt x="924633" y="482346"/>
                  <a:pt x="1033885" y="282988"/>
                  <a:pt x="716893" y="318992"/>
                </a:cubicBezTo>
                <a:cubicBezTo>
                  <a:pt x="694414" y="232601"/>
                  <a:pt x="872627" y="244888"/>
                  <a:pt x="920537" y="246031"/>
                </a:cubicBezTo>
                <a:cubicBezTo>
                  <a:pt x="798903" y="102489"/>
                  <a:pt x="569065" y="397764"/>
                  <a:pt x="682412" y="238316"/>
                </a:cubicBezTo>
                <a:cubicBezTo>
                  <a:pt x="772233" y="179737"/>
                  <a:pt x="923014" y="58388"/>
                  <a:pt x="928538" y="226790"/>
                </a:cubicBezTo>
                <a:cubicBezTo>
                  <a:pt x="964448" y="52673"/>
                  <a:pt x="836034" y="94313"/>
                  <a:pt x="720893" y="196025"/>
                </a:cubicBezTo>
                <a:cubicBezTo>
                  <a:pt x="720131" y="127921"/>
                  <a:pt x="862530" y="44863"/>
                  <a:pt x="736229" y="49911"/>
                </a:cubicBezTo>
                <a:cubicBezTo>
                  <a:pt x="633835" y="215265"/>
                  <a:pt x="712130" y="72961"/>
                  <a:pt x="663267" y="0"/>
                </a:cubicBezTo>
                <a:cubicBezTo>
                  <a:pt x="661648" y="95250"/>
                  <a:pt x="701939" y="139351"/>
                  <a:pt x="625167" y="103727"/>
                </a:cubicBezTo>
                <a:cubicBezTo>
                  <a:pt x="618500" y="148019"/>
                  <a:pt x="660600" y="242316"/>
                  <a:pt x="625167" y="288322"/>
                </a:cubicBezTo>
                <a:cubicBezTo>
                  <a:pt x="588210" y="220980"/>
                  <a:pt x="338655" y="62675"/>
                  <a:pt x="336845" y="261366"/>
                </a:cubicBezTo>
                <a:cubicBezTo>
                  <a:pt x="498199" y="270891"/>
                  <a:pt x="549253" y="397193"/>
                  <a:pt x="367611" y="307467"/>
                </a:cubicBezTo>
                <a:cubicBezTo>
                  <a:pt x="264360" y="344138"/>
                  <a:pt x="569160" y="416719"/>
                  <a:pt x="579066" y="615029"/>
                </a:cubicBezTo>
                <a:cubicBezTo>
                  <a:pt x="591639" y="757047"/>
                  <a:pt x="513725" y="474677"/>
                  <a:pt x="263884" y="496585"/>
                </a:cubicBezTo>
                <a:cubicBezTo>
                  <a:pt x="105483" y="474868"/>
                  <a:pt x="195875" y="649034"/>
                  <a:pt x="233118" y="714947"/>
                </a:cubicBezTo>
                <a:cubicBezTo>
                  <a:pt x="315224" y="735140"/>
                  <a:pt x="504581" y="723710"/>
                  <a:pt x="532965" y="807149"/>
                </a:cubicBezTo>
                <a:cubicBezTo>
                  <a:pt x="577844" y="819960"/>
                  <a:pt x="513836" y="821915"/>
                  <a:pt x="502390" y="816184"/>
                </a:cubicBezTo>
                <a:cubicBezTo>
                  <a:pt x="482483" y="843521"/>
                  <a:pt x="478958" y="783908"/>
                  <a:pt x="464290" y="772763"/>
                </a:cubicBezTo>
                <a:cubicBezTo>
                  <a:pt x="472386" y="811435"/>
                  <a:pt x="431143" y="803910"/>
                  <a:pt x="375231" y="788670"/>
                </a:cubicBezTo>
                <a:cubicBezTo>
                  <a:pt x="391871" y="798481"/>
                  <a:pt x="406464" y="811416"/>
                  <a:pt x="418189" y="826770"/>
                </a:cubicBezTo>
                <a:cubicBezTo>
                  <a:pt x="409712" y="853250"/>
                  <a:pt x="345037" y="791242"/>
                  <a:pt x="333607" y="826770"/>
                </a:cubicBezTo>
                <a:cubicBezTo>
                  <a:pt x="383994" y="894969"/>
                  <a:pt x="321129" y="842962"/>
                  <a:pt x="276457" y="857536"/>
                </a:cubicBezTo>
                <a:cubicBezTo>
                  <a:pt x="121961" y="835152"/>
                  <a:pt x="193304" y="765620"/>
                  <a:pt x="288458" y="766001"/>
                </a:cubicBezTo>
                <a:cubicBezTo>
                  <a:pt x="194542" y="745427"/>
                  <a:pt x="104816" y="749618"/>
                  <a:pt x="138059" y="911352"/>
                </a:cubicBezTo>
                <a:cubicBezTo>
                  <a:pt x="17663" y="939927"/>
                  <a:pt x="230927" y="911352"/>
                  <a:pt x="237976" y="961358"/>
                </a:cubicBezTo>
                <a:cubicBezTo>
                  <a:pt x="287315" y="1023176"/>
                  <a:pt x="110439" y="1068455"/>
                  <a:pt x="75102" y="1025783"/>
                </a:cubicBezTo>
                <a:cubicBezTo>
                  <a:pt x="42240" y="954250"/>
                  <a:pt x="-13294" y="909447"/>
                  <a:pt x="80432" y="915162"/>
                </a:cubicBezTo>
                <a:cubicBezTo>
                  <a:pt x="-64252" y="855821"/>
                  <a:pt x="15662" y="1105662"/>
                  <a:pt x="91958" y="1107377"/>
                </a:cubicBezTo>
                <a:cubicBezTo>
                  <a:pt x="434858" y="1050227"/>
                  <a:pt x="129296" y="1195483"/>
                  <a:pt x="214925" y="1157383"/>
                </a:cubicBezTo>
                <a:cubicBezTo>
                  <a:pt x="439715" y="1034606"/>
                  <a:pt x="546491" y="1342842"/>
                  <a:pt x="322463" y="1228161"/>
                </a:cubicBezTo>
                <a:cubicBezTo>
                  <a:pt x="333956" y="1246608"/>
                  <a:pt x="241400" y="1215949"/>
                  <a:pt x="235145" y="1221759"/>
                </a:cubicBezTo>
                <a:cubicBezTo>
                  <a:pt x="235145" y="1224141"/>
                  <a:pt x="267685" y="1260642"/>
                  <a:pt x="267875" y="1263023"/>
                </a:cubicBezTo>
                <a:cubicBezTo>
                  <a:pt x="315500" y="1287693"/>
                  <a:pt x="474101" y="1246632"/>
                  <a:pt x="395615" y="1319117"/>
                </a:cubicBezTo>
                <a:cubicBezTo>
                  <a:pt x="301508" y="1315974"/>
                  <a:pt x="344163" y="1358840"/>
                  <a:pt x="322827" y="1338837"/>
                </a:cubicBezTo>
                <a:cubicBezTo>
                  <a:pt x="296091" y="1332111"/>
                  <a:pt x="274228" y="1303451"/>
                  <a:pt x="247492" y="1296725"/>
                </a:cubicBezTo>
                <a:lnTo>
                  <a:pt x="229880" y="1312259"/>
                </a:lnTo>
                <a:cubicBezTo>
                  <a:pt x="222545" y="1327690"/>
                  <a:pt x="188827" y="1301020"/>
                  <a:pt x="146155" y="1230344"/>
                </a:cubicBezTo>
                <a:cubicBezTo>
                  <a:pt x="-44345" y="1115283"/>
                  <a:pt x="43380" y="1353026"/>
                  <a:pt x="115389" y="1430369"/>
                </a:cubicBezTo>
                <a:cubicBezTo>
                  <a:pt x="178254" y="1413129"/>
                  <a:pt x="308556" y="1407224"/>
                  <a:pt x="349799" y="1480280"/>
                </a:cubicBezTo>
                <a:cubicBezTo>
                  <a:pt x="330749" y="1473518"/>
                  <a:pt x="314462" y="1468469"/>
                  <a:pt x="299507" y="1464659"/>
                </a:cubicBezTo>
                <a:cubicBezTo>
                  <a:pt x="294270" y="1467373"/>
                  <a:pt x="303579" y="1483052"/>
                  <a:pt x="318374" y="1496562"/>
                </a:cubicBezTo>
                <a:cubicBezTo>
                  <a:pt x="365999" y="1522851"/>
                  <a:pt x="414379" y="1543050"/>
                  <a:pt x="388280" y="1545717"/>
                </a:cubicBezTo>
                <a:cubicBezTo>
                  <a:pt x="388852" y="1551146"/>
                  <a:pt x="371612" y="1548860"/>
                  <a:pt x="348847" y="1542479"/>
                </a:cubicBezTo>
                <a:cubicBezTo>
                  <a:pt x="326781" y="1535304"/>
                  <a:pt x="271377" y="1509300"/>
                  <a:pt x="255883" y="1502664"/>
                </a:cubicBezTo>
                <a:lnTo>
                  <a:pt x="255883" y="1502664"/>
                </a:lnTo>
                <a:cubicBezTo>
                  <a:pt x="246358" y="1496283"/>
                  <a:pt x="240738" y="1489901"/>
                  <a:pt x="239976" y="1484281"/>
                </a:cubicBezTo>
                <a:cubicBezTo>
                  <a:pt x="227117" y="1491139"/>
                  <a:pt x="211401" y="1498664"/>
                  <a:pt x="203495" y="1484281"/>
                </a:cubicBezTo>
                <a:cubicBezTo>
                  <a:pt x="202638" y="1478852"/>
                  <a:pt x="190160" y="1496854"/>
                  <a:pt x="187303" y="1499140"/>
                </a:cubicBezTo>
                <a:cubicBezTo>
                  <a:pt x="441620" y="1594390"/>
                  <a:pt x="394036" y="1646621"/>
                  <a:pt x="490673" y="1673352"/>
                </a:cubicBezTo>
                <a:cubicBezTo>
                  <a:pt x="587310" y="1700083"/>
                  <a:pt x="687016" y="1651088"/>
                  <a:pt x="767123" y="1659528"/>
                </a:cubicBezTo>
                <a:cubicBezTo>
                  <a:pt x="862022" y="1669526"/>
                  <a:pt x="903260" y="1638663"/>
                  <a:pt x="967500" y="1594485"/>
                </a:cubicBezTo>
                <a:cubicBezTo>
                  <a:pt x="1031740" y="1550307"/>
                  <a:pt x="1192952" y="1468088"/>
                  <a:pt x="1152566" y="1394460"/>
                </a:cubicBezTo>
                <a:cubicBezTo>
                  <a:pt x="1139369" y="1326035"/>
                  <a:pt x="977099" y="1370841"/>
                  <a:pt x="918822" y="1363507"/>
                </a:cubicBezTo>
                <a:cubicBezTo>
                  <a:pt x="860545" y="1356173"/>
                  <a:pt x="815309" y="1351334"/>
                  <a:pt x="802904" y="1350454"/>
                </a:cubicBezTo>
                <a:lnTo>
                  <a:pt x="841956" y="1326547"/>
                </a:lnTo>
                <a:cubicBezTo>
                  <a:pt x="873960" y="1329119"/>
                  <a:pt x="991242" y="1366337"/>
                  <a:pt x="1018286" y="1315425"/>
                </a:cubicBezTo>
                <a:cubicBezTo>
                  <a:pt x="1217740" y="1313329"/>
                  <a:pt x="1253281" y="1297837"/>
                  <a:pt x="980354" y="1268921"/>
                </a:cubicBezTo>
                <a:cubicBezTo>
                  <a:pt x="983783" y="1241298"/>
                  <a:pt x="1059389" y="1175419"/>
                  <a:pt x="1091488" y="1221043"/>
                </a:cubicBezTo>
                <a:cubicBezTo>
                  <a:pt x="1335423" y="1072644"/>
                  <a:pt x="1190177" y="962311"/>
                  <a:pt x="896580" y="1032638"/>
                </a:cubicBezTo>
                <a:cubicBezTo>
                  <a:pt x="945348" y="940055"/>
                  <a:pt x="1150090" y="1009745"/>
                  <a:pt x="1193429" y="899446"/>
                </a:cubicBezTo>
                <a:close/>
                <a:moveTo>
                  <a:pt x="759089" y="61246"/>
                </a:moveTo>
                <a:cubicBezTo>
                  <a:pt x="808142" y="68675"/>
                  <a:pt x="729466" y="128969"/>
                  <a:pt x="720989" y="145828"/>
                </a:cubicBezTo>
                <a:cubicBezTo>
                  <a:pt x="691175" y="149638"/>
                  <a:pt x="720417" y="40958"/>
                  <a:pt x="759089" y="61436"/>
                </a:cubicBezTo>
                <a:lnTo>
                  <a:pt x="759089" y="61246"/>
                </a:lnTo>
                <a:close/>
                <a:moveTo>
                  <a:pt x="363611" y="545783"/>
                </a:moveTo>
                <a:cubicBezTo>
                  <a:pt x="489817" y="549688"/>
                  <a:pt x="442287" y="638461"/>
                  <a:pt x="348275" y="553498"/>
                </a:cubicBezTo>
                <a:cubicBezTo>
                  <a:pt x="203019" y="552355"/>
                  <a:pt x="266741" y="500062"/>
                  <a:pt x="363611" y="545783"/>
                </a:cubicBezTo>
                <a:close/>
                <a:moveTo>
                  <a:pt x="232451" y="523113"/>
                </a:moveTo>
                <a:cubicBezTo>
                  <a:pt x="356276" y="593122"/>
                  <a:pt x="394903" y="599953"/>
                  <a:pt x="254694" y="664096"/>
                </a:cubicBezTo>
                <a:cubicBezTo>
                  <a:pt x="248313" y="615995"/>
                  <a:pt x="133582" y="527876"/>
                  <a:pt x="232451" y="523113"/>
                </a:cubicBezTo>
                <a:close/>
                <a:moveTo>
                  <a:pt x="340084" y="692277"/>
                </a:moveTo>
                <a:cubicBezTo>
                  <a:pt x="359134" y="616744"/>
                  <a:pt x="411902" y="638937"/>
                  <a:pt x="470767" y="684562"/>
                </a:cubicBezTo>
                <a:cubicBezTo>
                  <a:pt x="414093" y="771335"/>
                  <a:pt x="366849" y="665226"/>
                  <a:pt x="340084" y="691896"/>
                </a:cubicBezTo>
                <a:lnTo>
                  <a:pt x="340084" y="692277"/>
                </a:lnTo>
                <a:close/>
                <a:moveTo>
                  <a:pt x="382375" y="615410"/>
                </a:moveTo>
                <a:cubicBezTo>
                  <a:pt x="404473" y="585787"/>
                  <a:pt x="480387" y="675323"/>
                  <a:pt x="516868" y="688372"/>
                </a:cubicBezTo>
                <a:cubicBezTo>
                  <a:pt x="514296" y="712661"/>
                  <a:pt x="386471" y="622745"/>
                  <a:pt x="382661" y="615029"/>
                </a:cubicBezTo>
                <a:lnTo>
                  <a:pt x="382375" y="615410"/>
                </a:lnTo>
                <a:close/>
                <a:moveTo>
                  <a:pt x="201400" y="907542"/>
                </a:moveTo>
                <a:cubicBezTo>
                  <a:pt x="161966" y="919544"/>
                  <a:pt x="156537" y="865823"/>
                  <a:pt x="163300" y="838295"/>
                </a:cubicBezTo>
                <a:cubicBezTo>
                  <a:pt x="167300" y="792861"/>
                  <a:pt x="238928" y="883539"/>
                  <a:pt x="201686" y="907161"/>
                </a:cubicBezTo>
                <a:lnTo>
                  <a:pt x="201400" y="907542"/>
                </a:lnTo>
                <a:close/>
                <a:moveTo>
                  <a:pt x="97811" y="1285557"/>
                </a:moveTo>
                <a:cubicBezTo>
                  <a:pt x="62503" y="1261541"/>
                  <a:pt x="58985" y="1215124"/>
                  <a:pt x="123279" y="1264178"/>
                </a:cubicBezTo>
                <a:cubicBezTo>
                  <a:pt x="154330" y="1304849"/>
                  <a:pt x="179207" y="1311307"/>
                  <a:pt x="231975" y="1341501"/>
                </a:cubicBezTo>
                <a:cubicBezTo>
                  <a:pt x="144536" y="1403414"/>
                  <a:pt x="117337" y="1407763"/>
                  <a:pt x="97811" y="1285557"/>
                </a:cubicBezTo>
                <a:close/>
                <a:moveTo>
                  <a:pt x="232928" y="1376077"/>
                </a:moveTo>
                <a:lnTo>
                  <a:pt x="279029" y="1379887"/>
                </a:lnTo>
                <a:cubicBezTo>
                  <a:pt x="416855" y="1375791"/>
                  <a:pt x="273504" y="1448181"/>
                  <a:pt x="232451" y="1376077"/>
                </a:cubicBezTo>
                <a:lnTo>
                  <a:pt x="232928" y="1376077"/>
                </a:lnTo>
                <a:close/>
                <a:moveTo>
                  <a:pt x="856244" y="715613"/>
                </a:moveTo>
                <a:cubicBezTo>
                  <a:pt x="849889" y="714496"/>
                  <a:pt x="840162" y="718644"/>
                  <a:pt x="817635" y="708913"/>
                </a:cubicBezTo>
                <a:cubicBezTo>
                  <a:pt x="760485" y="774731"/>
                  <a:pt x="740039" y="676085"/>
                  <a:pt x="721084" y="657225"/>
                </a:cubicBezTo>
                <a:cubicBezTo>
                  <a:pt x="768827" y="570396"/>
                  <a:pt x="1108656" y="721900"/>
                  <a:pt x="855767" y="715613"/>
                </a:cubicBezTo>
                <a:lnTo>
                  <a:pt x="856244" y="715613"/>
                </a:lnTo>
                <a:close/>
                <a:moveTo>
                  <a:pt x="663458" y="722662"/>
                </a:moveTo>
                <a:cubicBezTo>
                  <a:pt x="718703" y="597599"/>
                  <a:pt x="709368" y="798862"/>
                  <a:pt x="644408" y="807149"/>
                </a:cubicBezTo>
                <a:cubicBezTo>
                  <a:pt x="622214" y="772001"/>
                  <a:pt x="727275" y="699611"/>
                  <a:pt x="662981" y="723138"/>
                </a:cubicBezTo>
                <a:lnTo>
                  <a:pt x="663458" y="722662"/>
                </a:lnTo>
                <a:close/>
                <a:moveTo>
                  <a:pt x="628882" y="753332"/>
                </a:moveTo>
                <a:cubicBezTo>
                  <a:pt x="632082" y="740045"/>
                  <a:pt x="642455" y="729672"/>
                  <a:pt x="655742" y="726472"/>
                </a:cubicBezTo>
                <a:cubicBezTo>
                  <a:pt x="646503" y="736759"/>
                  <a:pt x="641645" y="752666"/>
                  <a:pt x="628406" y="753332"/>
                </a:cubicBezTo>
                <a:lnTo>
                  <a:pt x="628882" y="753332"/>
                </a:lnTo>
                <a:close/>
                <a:moveTo>
                  <a:pt x="771090" y="757237"/>
                </a:moveTo>
                <a:cubicBezTo>
                  <a:pt x="739086" y="767239"/>
                  <a:pt x="706987" y="796862"/>
                  <a:pt x="690318" y="822579"/>
                </a:cubicBezTo>
                <a:cubicBezTo>
                  <a:pt x="614880" y="823627"/>
                  <a:pt x="769185" y="718757"/>
                  <a:pt x="770614" y="757237"/>
                </a:cubicBezTo>
                <a:lnTo>
                  <a:pt x="771090" y="757237"/>
                </a:lnTo>
                <a:close/>
                <a:moveTo>
                  <a:pt x="759565" y="538162"/>
                </a:moveTo>
                <a:cubicBezTo>
                  <a:pt x="726513" y="486061"/>
                  <a:pt x="811190" y="433387"/>
                  <a:pt x="851767" y="480536"/>
                </a:cubicBezTo>
                <a:cubicBezTo>
                  <a:pt x="839861" y="509587"/>
                  <a:pt x="779853" y="508254"/>
                  <a:pt x="759089" y="538067"/>
                </a:cubicBezTo>
                <a:lnTo>
                  <a:pt x="759565" y="538162"/>
                </a:lnTo>
                <a:close/>
                <a:moveTo>
                  <a:pt x="868213" y="356761"/>
                </a:moveTo>
                <a:cubicBezTo>
                  <a:pt x="915795" y="383540"/>
                  <a:pt x="884533" y="514064"/>
                  <a:pt x="812619" y="442055"/>
                </a:cubicBezTo>
                <a:cubicBezTo>
                  <a:pt x="799951" y="359759"/>
                  <a:pt x="755722" y="295896"/>
                  <a:pt x="868213" y="356761"/>
                </a:cubicBezTo>
                <a:close/>
                <a:moveTo>
                  <a:pt x="681841" y="323088"/>
                </a:moveTo>
                <a:cubicBezTo>
                  <a:pt x="738991" y="335756"/>
                  <a:pt x="835193" y="378809"/>
                  <a:pt x="758803" y="430816"/>
                </a:cubicBezTo>
                <a:cubicBezTo>
                  <a:pt x="724322" y="426529"/>
                  <a:pt x="689270" y="346901"/>
                  <a:pt x="643455" y="396145"/>
                </a:cubicBezTo>
                <a:cubicBezTo>
                  <a:pt x="728132" y="379952"/>
                  <a:pt x="764042" y="472821"/>
                  <a:pt x="639550" y="438436"/>
                </a:cubicBezTo>
                <a:cubicBezTo>
                  <a:pt x="555444" y="367379"/>
                  <a:pt x="562969" y="305372"/>
                  <a:pt x="682127" y="323088"/>
                </a:cubicBezTo>
                <a:lnTo>
                  <a:pt x="681841" y="323088"/>
                </a:lnTo>
                <a:close/>
                <a:moveTo>
                  <a:pt x="395477" y="216638"/>
                </a:moveTo>
                <a:lnTo>
                  <a:pt x="432956" y="194566"/>
                </a:lnTo>
                <a:cubicBezTo>
                  <a:pt x="463849" y="204520"/>
                  <a:pt x="524589" y="205915"/>
                  <a:pt x="564476" y="247666"/>
                </a:cubicBezTo>
                <a:cubicBezTo>
                  <a:pt x="560983" y="266716"/>
                  <a:pt x="596485" y="297952"/>
                  <a:pt x="558873" y="299942"/>
                </a:cubicBezTo>
                <a:cubicBezTo>
                  <a:pt x="463991" y="248662"/>
                  <a:pt x="395001" y="289123"/>
                  <a:pt x="395477" y="216638"/>
                </a:cubicBezTo>
                <a:close/>
                <a:moveTo>
                  <a:pt x="470767" y="361188"/>
                </a:moveTo>
                <a:cubicBezTo>
                  <a:pt x="533060" y="375380"/>
                  <a:pt x="566588" y="445294"/>
                  <a:pt x="566874" y="503396"/>
                </a:cubicBezTo>
                <a:cubicBezTo>
                  <a:pt x="553063" y="445103"/>
                  <a:pt x="308937" y="332613"/>
                  <a:pt x="470767" y="361188"/>
                </a:cubicBezTo>
                <a:close/>
                <a:moveTo>
                  <a:pt x="632216" y="475419"/>
                </a:moveTo>
                <a:cubicBezTo>
                  <a:pt x="672857" y="584937"/>
                  <a:pt x="757756" y="406704"/>
                  <a:pt x="759089" y="438055"/>
                </a:cubicBezTo>
                <a:cubicBezTo>
                  <a:pt x="749231" y="450199"/>
                  <a:pt x="661362" y="639005"/>
                  <a:pt x="640217" y="641593"/>
                </a:cubicBezTo>
                <a:cubicBezTo>
                  <a:pt x="592211" y="654166"/>
                  <a:pt x="514740" y="249269"/>
                  <a:pt x="622468" y="453581"/>
                </a:cubicBezTo>
                <a:lnTo>
                  <a:pt x="632216" y="475419"/>
                </a:lnTo>
                <a:close/>
                <a:moveTo>
                  <a:pt x="686032" y="837819"/>
                </a:moveTo>
                <a:cubicBezTo>
                  <a:pt x="910060" y="800767"/>
                  <a:pt x="744134" y="1039463"/>
                  <a:pt x="628310" y="930116"/>
                </a:cubicBezTo>
                <a:cubicBezTo>
                  <a:pt x="471624" y="904113"/>
                  <a:pt x="569255" y="758190"/>
                  <a:pt x="686032" y="837914"/>
                </a:cubicBezTo>
                <a:lnTo>
                  <a:pt x="686032" y="837819"/>
                </a:lnTo>
                <a:close/>
                <a:moveTo>
                  <a:pt x="743658" y="1291400"/>
                </a:moveTo>
                <a:cubicBezTo>
                  <a:pt x="634025" y="1528191"/>
                  <a:pt x="279219" y="1192435"/>
                  <a:pt x="547634" y="1206818"/>
                </a:cubicBezTo>
                <a:cubicBezTo>
                  <a:pt x="554930" y="1213933"/>
                  <a:pt x="563759" y="1219276"/>
                  <a:pt x="573446" y="1222439"/>
                </a:cubicBezTo>
                <a:cubicBezTo>
                  <a:pt x="583562" y="1223363"/>
                  <a:pt x="593592" y="1225048"/>
                  <a:pt x="603450" y="1227487"/>
                </a:cubicBezTo>
                <a:cubicBezTo>
                  <a:pt x="668411" y="1230440"/>
                  <a:pt x="745563" y="1196054"/>
                  <a:pt x="743658" y="1291495"/>
                </a:cubicBezTo>
                <a:lnTo>
                  <a:pt x="743658" y="1291400"/>
                </a:lnTo>
                <a:close/>
                <a:moveTo>
                  <a:pt x="556465" y="950327"/>
                </a:moveTo>
                <a:cubicBezTo>
                  <a:pt x="779462" y="991311"/>
                  <a:pt x="778424" y="964502"/>
                  <a:pt x="689842" y="1122236"/>
                </a:cubicBezTo>
                <a:cubicBezTo>
                  <a:pt x="676412" y="996696"/>
                  <a:pt x="662377" y="1190757"/>
                  <a:pt x="568651" y="984541"/>
                </a:cubicBezTo>
                <a:lnTo>
                  <a:pt x="556465" y="950327"/>
                </a:lnTo>
                <a:close/>
                <a:moveTo>
                  <a:pt x="351609" y="1045464"/>
                </a:moveTo>
                <a:cubicBezTo>
                  <a:pt x="221879" y="1004983"/>
                  <a:pt x="219783" y="803243"/>
                  <a:pt x="382375" y="887825"/>
                </a:cubicBezTo>
                <a:cubicBezTo>
                  <a:pt x="598973" y="940213"/>
                  <a:pt x="478863" y="971741"/>
                  <a:pt x="351609" y="1045559"/>
                </a:cubicBezTo>
                <a:lnTo>
                  <a:pt x="351609" y="1045464"/>
                </a:lnTo>
                <a:close/>
                <a:moveTo>
                  <a:pt x="420761" y="1054969"/>
                </a:moveTo>
                <a:cubicBezTo>
                  <a:pt x="558683" y="924191"/>
                  <a:pt x="613642" y="1068229"/>
                  <a:pt x="605260" y="1180338"/>
                </a:cubicBezTo>
                <a:cubicBezTo>
                  <a:pt x="550967" y="1109377"/>
                  <a:pt x="512677" y="1087926"/>
                  <a:pt x="420761" y="1054969"/>
                </a:cubicBezTo>
                <a:close/>
                <a:moveTo>
                  <a:pt x="366944" y="1414272"/>
                </a:moveTo>
                <a:cubicBezTo>
                  <a:pt x="439239" y="1414272"/>
                  <a:pt x="581066" y="1400842"/>
                  <a:pt x="597640" y="1460468"/>
                </a:cubicBezTo>
                <a:cubicBezTo>
                  <a:pt x="532870" y="1541336"/>
                  <a:pt x="356181" y="1584484"/>
                  <a:pt x="366944" y="1414463"/>
                </a:cubicBezTo>
                <a:lnTo>
                  <a:pt x="366944" y="1414272"/>
                </a:lnTo>
                <a:close/>
                <a:moveTo>
                  <a:pt x="597035" y="1664464"/>
                </a:moveTo>
                <a:cubicBezTo>
                  <a:pt x="578491" y="1667671"/>
                  <a:pt x="503670" y="1663885"/>
                  <a:pt x="471148" y="1649777"/>
                </a:cubicBezTo>
                <a:cubicBezTo>
                  <a:pt x="439239" y="1625202"/>
                  <a:pt x="391805" y="1616774"/>
                  <a:pt x="401901" y="1579817"/>
                </a:cubicBezTo>
                <a:cubicBezTo>
                  <a:pt x="456765" y="1572387"/>
                  <a:pt x="645468" y="1595342"/>
                  <a:pt x="582412" y="1645158"/>
                </a:cubicBezTo>
                <a:lnTo>
                  <a:pt x="597035" y="1664464"/>
                </a:lnTo>
                <a:close/>
                <a:moveTo>
                  <a:pt x="616785" y="1564196"/>
                </a:moveTo>
                <a:cubicBezTo>
                  <a:pt x="607260" y="1608868"/>
                  <a:pt x="566112" y="1533811"/>
                  <a:pt x="555349" y="1541145"/>
                </a:cubicBezTo>
                <a:cubicBezTo>
                  <a:pt x="574399" y="1674495"/>
                  <a:pt x="463718" y="1464945"/>
                  <a:pt x="638597" y="1493520"/>
                </a:cubicBezTo>
                <a:lnTo>
                  <a:pt x="752034" y="1535463"/>
                </a:lnTo>
                <a:cubicBezTo>
                  <a:pt x="716887" y="1620521"/>
                  <a:pt x="647265" y="1631823"/>
                  <a:pt x="616785" y="1564386"/>
                </a:cubicBezTo>
                <a:lnTo>
                  <a:pt x="616785" y="1564196"/>
                </a:lnTo>
                <a:close/>
                <a:moveTo>
                  <a:pt x="811979" y="1595484"/>
                </a:moveTo>
                <a:cubicBezTo>
                  <a:pt x="817662" y="1594992"/>
                  <a:pt x="888786" y="1627974"/>
                  <a:pt x="874483" y="1637166"/>
                </a:cubicBezTo>
                <a:lnTo>
                  <a:pt x="704225" y="1665256"/>
                </a:lnTo>
                <a:cubicBezTo>
                  <a:pt x="704225" y="1666113"/>
                  <a:pt x="633983" y="1664740"/>
                  <a:pt x="651942" y="1653111"/>
                </a:cubicBezTo>
                <a:cubicBezTo>
                  <a:pt x="669901" y="1641482"/>
                  <a:pt x="762544" y="1542144"/>
                  <a:pt x="811979" y="1595484"/>
                </a:cubicBezTo>
                <a:close/>
                <a:moveTo>
                  <a:pt x="857863" y="1591056"/>
                </a:moveTo>
                <a:cubicBezTo>
                  <a:pt x="847690" y="1588123"/>
                  <a:pt x="840213" y="1579455"/>
                  <a:pt x="838813" y="1568958"/>
                </a:cubicBezTo>
                <a:cubicBezTo>
                  <a:pt x="837956" y="1567339"/>
                  <a:pt x="836908" y="1566005"/>
                  <a:pt x="836146" y="1564291"/>
                </a:cubicBezTo>
                <a:cubicBezTo>
                  <a:pt x="855540" y="1552918"/>
                  <a:pt x="916788" y="1512758"/>
                  <a:pt x="955179" y="1500720"/>
                </a:cubicBezTo>
                <a:cubicBezTo>
                  <a:pt x="972819" y="1502710"/>
                  <a:pt x="1050844" y="1483673"/>
                  <a:pt x="1066493" y="1492065"/>
                </a:cubicBezTo>
                <a:cubicBezTo>
                  <a:pt x="1065636" y="1550167"/>
                  <a:pt x="904535" y="1623155"/>
                  <a:pt x="857863" y="1591247"/>
                </a:cubicBezTo>
                <a:lnTo>
                  <a:pt x="857863" y="1591056"/>
                </a:lnTo>
                <a:close/>
                <a:moveTo>
                  <a:pt x="1054979" y="1445037"/>
                </a:moveTo>
                <a:cubicBezTo>
                  <a:pt x="1010116" y="1479232"/>
                  <a:pt x="912346" y="1448086"/>
                  <a:pt x="916632" y="1468184"/>
                </a:cubicBezTo>
                <a:cubicBezTo>
                  <a:pt x="792236" y="1479518"/>
                  <a:pt x="975592" y="1381411"/>
                  <a:pt x="1028170" y="1445228"/>
                </a:cubicBezTo>
                <a:lnTo>
                  <a:pt x="1054979" y="1445037"/>
                </a:lnTo>
                <a:close/>
                <a:moveTo>
                  <a:pt x="862816" y="1410462"/>
                </a:moveTo>
                <a:cubicBezTo>
                  <a:pt x="864340" y="1545241"/>
                  <a:pt x="706130" y="1526762"/>
                  <a:pt x="647551" y="1448562"/>
                </a:cubicBezTo>
                <a:cubicBezTo>
                  <a:pt x="670982" y="1374077"/>
                  <a:pt x="802618" y="1391222"/>
                  <a:pt x="862816" y="1410653"/>
                </a:cubicBezTo>
                <a:lnTo>
                  <a:pt x="862816" y="1410462"/>
                </a:lnTo>
                <a:close/>
                <a:moveTo>
                  <a:pt x="689842" y="1391412"/>
                </a:moveTo>
                <a:cubicBezTo>
                  <a:pt x="697748" y="1332643"/>
                  <a:pt x="830526" y="1248061"/>
                  <a:pt x="924347" y="1306830"/>
                </a:cubicBezTo>
                <a:cubicBezTo>
                  <a:pt x="844337" y="1301210"/>
                  <a:pt x="723846" y="1340644"/>
                  <a:pt x="689842" y="1391412"/>
                </a:cubicBezTo>
                <a:close/>
                <a:moveTo>
                  <a:pt x="1162663" y="1057085"/>
                </a:moveTo>
                <a:cubicBezTo>
                  <a:pt x="1174950" y="1091279"/>
                  <a:pt x="1166282" y="1118140"/>
                  <a:pt x="1148756" y="1134428"/>
                </a:cubicBezTo>
                <a:cubicBezTo>
                  <a:pt x="1132786" y="1148207"/>
                  <a:pt x="1085669" y="1147541"/>
                  <a:pt x="1066841" y="1139762"/>
                </a:cubicBezTo>
                <a:cubicBezTo>
                  <a:pt x="1050087" y="1127160"/>
                  <a:pt x="1038933" y="1108491"/>
                  <a:pt x="1035790" y="1087755"/>
                </a:cubicBezTo>
                <a:cubicBezTo>
                  <a:pt x="942064" y="1054989"/>
                  <a:pt x="1135802" y="1026033"/>
                  <a:pt x="1162663" y="1057085"/>
                </a:cubicBezTo>
                <a:close/>
                <a:moveTo>
                  <a:pt x="987913" y="1181170"/>
                </a:moveTo>
                <a:cubicBezTo>
                  <a:pt x="996882" y="1205522"/>
                  <a:pt x="972724" y="1274917"/>
                  <a:pt x="958923" y="1264444"/>
                </a:cubicBezTo>
                <a:cubicBezTo>
                  <a:pt x="767852" y="1265682"/>
                  <a:pt x="615071" y="1008698"/>
                  <a:pt x="905107" y="1118330"/>
                </a:cubicBezTo>
                <a:cubicBezTo>
                  <a:pt x="1077986" y="1070896"/>
                  <a:pt x="1060874" y="1196505"/>
                  <a:pt x="987913" y="1181170"/>
                </a:cubicBezTo>
                <a:close/>
              </a:path>
            </a:pathLst>
          </a:custGeom>
          <a:solidFill>
            <a:schemeClr val="accent1">
              <a:alpha val="60000"/>
            </a:schemeClr>
          </a:solidFill>
          <a:ln w="9525" cap="flat">
            <a:noFill/>
            <a:prstDash val="solid"/>
            <a:miter/>
          </a:ln>
        </p:spPr>
        <p:txBody>
          <a:bodyPr rtlCol="0" anchor="ctr"/>
          <a:lstStyle/>
          <a:p>
            <a:endParaRPr lang="en-US"/>
          </a:p>
        </p:txBody>
      </p:sp>
      <p:cxnSp>
        <p:nvCxnSpPr>
          <p:cNvPr id="12" name="Straight Connector 11">
            <a:extLst>
              <a:ext uri="{FF2B5EF4-FFF2-40B4-BE49-F238E27FC236}">
                <a16:creationId xmlns:a16="http://schemas.microsoft.com/office/drawing/2014/main" id="{D87D501B-FF0E-40BD-A255-F790FDEC6E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8966" y="952500"/>
            <a:ext cx="0" cy="5049579"/>
          </a:xfrm>
          <a:prstGeom prst="line">
            <a:avLst/>
          </a:prstGeom>
          <a:ln w="19050" cmpd="sng">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7618159-EFCB-E34A-B9F2-5B8C218357A4}"/>
              </a:ext>
            </a:extLst>
          </p:cNvPr>
          <p:cNvSpPr>
            <a:spLocks noGrp="1"/>
          </p:cNvSpPr>
          <p:nvPr>
            <p:ph idx="1"/>
          </p:nvPr>
        </p:nvSpPr>
        <p:spPr>
          <a:xfrm>
            <a:off x="6743700" y="952500"/>
            <a:ext cx="4610100" cy="5049579"/>
          </a:xfrm>
        </p:spPr>
        <p:txBody>
          <a:bodyPr anchor="ctr">
            <a:normAutofit/>
          </a:bodyPr>
          <a:lstStyle/>
          <a:p>
            <a:pPr lvl="0">
              <a:lnSpc>
                <a:spcPct val="110000"/>
              </a:lnSpc>
            </a:pPr>
            <a:r>
              <a:rPr lang="en-US" sz="1300" dirty="0"/>
              <a:t>If there is a first person narrator, is he or she conscious of the act of telling a story? Or does he or she tell the story without making references to the fact of doing so?</a:t>
            </a:r>
            <a:endParaRPr lang="en-TR" sz="1300" dirty="0"/>
          </a:p>
          <a:p>
            <a:pPr lvl="0">
              <a:lnSpc>
                <a:spcPct val="110000"/>
              </a:lnSpc>
            </a:pPr>
            <a:r>
              <a:rPr lang="en-US" sz="1300" dirty="0"/>
              <a:t>Does the narrative technique allow for authorial comment on the characters and the action? If there is comment, what is its purpose?</a:t>
            </a:r>
            <a:endParaRPr lang="en-TR" sz="1300" dirty="0"/>
          </a:p>
          <a:p>
            <a:pPr lvl="0">
              <a:lnSpc>
                <a:spcPct val="110000"/>
              </a:lnSpc>
            </a:pPr>
            <a:r>
              <a:rPr lang="en-US" sz="1300" dirty="0"/>
              <a:t>What elements of the plot are dramatized as scenes within the narrative and which ones are narrated?</a:t>
            </a:r>
            <a:endParaRPr lang="en-TR" sz="1300" dirty="0"/>
          </a:p>
          <a:p>
            <a:pPr lvl="0">
              <a:lnSpc>
                <a:spcPct val="110000"/>
              </a:lnSpc>
            </a:pPr>
            <a:r>
              <a:rPr lang="en-US" sz="1300" dirty="0"/>
              <a:t>Into which characters of the story do we get inside views—presentations of their unvoiced thoughts and feelings? How deep do these views go? That is, do we stay on the surface of their unspoken but conscious motives and emotions, or do we plumb the depths of their unconscious minds?</a:t>
            </a:r>
            <a:endParaRPr lang="en-TR" sz="1300" dirty="0"/>
          </a:p>
          <a:p>
            <a:pPr lvl="0">
              <a:lnSpc>
                <a:spcPct val="110000"/>
              </a:lnSpc>
            </a:pPr>
            <a:r>
              <a:rPr lang="en-US" sz="1300" dirty="0"/>
              <a:t>Do the author’s techniques encourage us to “identify” with one or more of his or her characters? Or does the author keep them all at a distance from us so as to preclude that sort of emotional involvement?</a:t>
            </a:r>
            <a:endParaRPr lang="en-TR" sz="1300" dirty="0"/>
          </a:p>
          <a:p>
            <a:pPr>
              <a:lnSpc>
                <a:spcPct val="110000"/>
              </a:lnSpc>
            </a:pPr>
            <a:endParaRPr lang="en-TR" sz="1300" dirty="0"/>
          </a:p>
        </p:txBody>
      </p:sp>
    </p:spTree>
    <p:extLst>
      <p:ext uri="{BB962C8B-B14F-4D97-AF65-F5344CB8AC3E}">
        <p14:creationId xmlns:p14="http://schemas.microsoft.com/office/powerpoint/2010/main" val="1258668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FE3C4-7C34-6443-85DF-385503BCE7B7}"/>
              </a:ext>
            </a:extLst>
          </p:cNvPr>
          <p:cNvSpPr>
            <a:spLocks noGrp="1"/>
          </p:cNvSpPr>
          <p:nvPr>
            <p:ph type="title"/>
          </p:nvPr>
        </p:nvSpPr>
        <p:spPr/>
        <p:txBody>
          <a:bodyPr>
            <a:normAutofit fontScale="90000"/>
          </a:bodyPr>
          <a:lstStyle/>
          <a:p>
            <a:r>
              <a:rPr lang="en-US" b="1"/>
              <a:t>Theme, Thesis, Norms</a:t>
            </a:r>
            <a:br>
              <a:rPr lang="en-TR"/>
            </a:br>
            <a:endParaRPr lang="en-TR" dirty="0"/>
          </a:p>
        </p:txBody>
      </p:sp>
      <p:graphicFrame>
        <p:nvGraphicFramePr>
          <p:cNvPr id="19" name="Content Placeholder 2">
            <a:extLst>
              <a:ext uri="{FF2B5EF4-FFF2-40B4-BE49-F238E27FC236}">
                <a16:creationId xmlns:a16="http://schemas.microsoft.com/office/drawing/2014/main" id="{63C18A5A-EC90-4B66-86C0-1C59AE965DA2}"/>
              </a:ext>
            </a:extLst>
          </p:cNvPr>
          <p:cNvGraphicFramePr>
            <a:graphicFrameLocks noGrp="1"/>
          </p:cNvGraphicFramePr>
          <p:nvPr>
            <p:ph idx="1"/>
            <p:extLst>
              <p:ext uri="{D42A27DB-BD31-4B8C-83A1-F6EECF244321}">
                <p14:modId xmlns:p14="http://schemas.microsoft.com/office/powerpoint/2010/main" val="235832552"/>
              </p:ext>
            </p:extLst>
          </p:nvPr>
        </p:nvGraphicFramePr>
        <p:xfrm>
          <a:off x="838200" y="1811756"/>
          <a:ext cx="10515600" cy="4190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3137047"/>
      </p:ext>
    </p:extLst>
  </p:cSld>
  <p:clrMapOvr>
    <a:masterClrMapping/>
  </p:clrMapOvr>
</p:sld>
</file>

<file path=ppt/theme/theme1.xml><?xml version="1.0" encoding="utf-8"?>
<a:theme xmlns:a="http://schemas.openxmlformats.org/drawingml/2006/main" name="PineVTI">
  <a:themeElements>
    <a:clrScheme name="Pine">
      <a:dk1>
        <a:sysClr val="windowText" lastClr="000000"/>
      </a:dk1>
      <a:lt1>
        <a:sysClr val="window" lastClr="FFFFFF"/>
      </a:lt1>
      <a:dk2>
        <a:srgbClr val="081B19"/>
      </a:dk2>
      <a:lt2>
        <a:srgbClr val="E2D4CA"/>
      </a:lt2>
      <a:accent1>
        <a:srgbClr val="415347"/>
      </a:accent1>
      <a:accent2>
        <a:srgbClr val="753E33"/>
      </a:accent2>
      <a:accent3>
        <a:srgbClr val="7B614F"/>
      </a:accent3>
      <a:accent4>
        <a:srgbClr val="827B6D"/>
      </a:accent4>
      <a:accent5>
        <a:srgbClr val="495255"/>
      </a:accent5>
      <a:accent6>
        <a:srgbClr val="2D5358"/>
      </a:accent6>
      <a:hlink>
        <a:srgbClr val="A8705D"/>
      </a:hlink>
      <a:folHlink>
        <a:srgbClr val="5B688B"/>
      </a:folHlink>
    </a:clrScheme>
    <a:fontScheme name="Dante">
      <a:majorFont>
        <a:latin typeface="Dante"/>
        <a:ea typeface=""/>
        <a:cs typeface=""/>
      </a:majorFont>
      <a:minorFont>
        <a:latin typeface="Dan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eVTI" id="{14D52F43-08F7-4BCB-8A4A-FBED84E2C440}" vid="{D076F849-C9D7-4142-B46C-46BAC587EA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2189</Words>
  <Application>Microsoft Macintosh PowerPoint</Application>
  <PresentationFormat>Widescreen</PresentationFormat>
  <Paragraphs>62</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Dante</vt:lpstr>
      <vt:lpstr>PineVTI</vt:lpstr>
      <vt:lpstr>Questions for the Analysis of Fiction</vt:lpstr>
      <vt:lpstr>Exposition </vt:lpstr>
      <vt:lpstr>Characterization</vt:lpstr>
      <vt:lpstr>Characterization</vt:lpstr>
      <vt:lpstr>Plot</vt:lpstr>
      <vt:lpstr>Plot</vt:lpstr>
      <vt:lpstr>Narrative Technique </vt:lpstr>
      <vt:lpstr>Narrative Technique</vt:lpstr>
      <vt:lpstr>Theme, Thesis, Norms </vt:lpstr>
      <vt:lpstr>Diction, Language, Style </vt:lpstr>
      <vt:lpstr>Mode and Genre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Questions for the Analysis of Fiction</dc:title>
  <dc:creator>Gamze Katı Gümüş</dc:creator>
  <cp:lastModifiedBy>Gamze Katı Gümüş</cp:lastModifiedBy>
  <cp:revision>7</cp:revision>
  <dcterms:created xsi:type="dcterms:W3CDTF">2020-10-16T18:03:34Z</dcterms:created>
  <dcterms:modified xsi:type="dcterms:W3CDTF">2020-10-16T19:37:25Z</dcterms:modified>
</cp:coreProperties>
</file>