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1"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90"/>
  </p:normalViewPr>
  <p:slideViewPr>
    <p:cSldViewPr snapToGrid="0" snapToObjects="1">
      <p:cViewPr varScale="1">
        <p:scale>
          <a:sx n="99" d="100"/>
          <a:sy n="99" d="100"/>
        </p:scale>
        <p:origin x="52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AED7F4-1163-48CF-8D81-C46BDAA38604}"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6665FA89-D0FC-4A98-83DC-F276A1190535}">
      <dgm:prSet/>
      <dgm:spPr/>
      <dgm:t>
        <a:bodyPr/>
        <a:lstStyle/>
        <a:p>
          <a:r>
            <a:rPr lang="en-US" dirty="0"/>
            <a:t>What does the author give us in the way of exposition for understanding the story? What do we learn of the characters and their pasts, or about their environment and its particular nature, that prepares us for the individual conflict we experience in the story?  </a:t>
          </a:r>
        </a:p>
      </dgm:t>
    </dgm:pt>
    <dgm:pt modelId="{CAAAA678-3C50-4450-AC1E-60C12C9617B1}" type="parTrans" cxnId="{9137D2CC-ECFA-4E5E-95F5-B19ED4EA4029}">
      <dgm:prSet/>
      <dgm:spPr/>
      <dgm:t>
        <a:bodyPr/>
        <a:lstStyle/>
        <a:p>
          <a:endParaRPr lang="en-US"/>
        </a:p>
      </dgm:t>
    </dgm:pt>
    <dgm:pt modelId="{AD72C4A2-8E89-4576-BC37-8F419C2CB718}" type="sibTrans" cxnId="{9137D2CC-ECFA-4E5E-95F5-B19ED4EA4029}">
      <dgm:prSet/>
      <dgm:spPr/>
      <dgm:t>
        <a:bodyPr/>
        <a:lstStyle/>
        <a:p>
          <a:endParaRPr lang="en-US"/>
        </a:p>
      </dgm:t>
    </dgm:pt>
    <dgm:pt modelId="{3322DB21-A60D-4561-9F6A-07106A359C67}">
      <dgm:prSet/>
      <dgm:spPr/>
      <dgm:t>
        <a:bodyPr/>
        <a:lstStyle/>
        <a:p>
          <a:r>
            <a:rPr lang="en-US"/>
            <a:t>Where and when is the story set? Is the setting essential to the working out of the story? Or could the story have happened at any place or at any time? In what way does the setting contribute to the story’s mood?</a:t>
          </a:r>
        </a:p>
      </dgm:t>
    </dgm:pt>
    <dgm:pt modelId="{7D2B8369-8715-4826-8F8E-3A4C0D257A0A}" type="parTrans" cxnId="{D330CA13-977B-4A07-94F5-AD9FE5A7FB24}">
      <dgm:prSet/>
      <dgm:spPr/>
      <dgm:t>
        <a:bodyPr/>
        <a:lstStyle/>
        <a:p>
          <a:endParaRPr lang="en-US"/>
        </a:p>
      </dgm:t>
    </dgm:pt>
    <dgm:pt modelId="{29924B88-C411-437A-A072-1FFF18955050}" type="sibTrans" cxnId="{D330CA13-977B-4A07-94F5-AD9FE5A7FB24}">
      <dgm:prSet/>
      <dgm:spPr/>
      <dgm:t>
        <a:bodyPr/>
        <a:lstStyle/>
        <a:p>
          <a:endParaRPr lang="en-US"/>
        </a:p>
      </dgm:t>
    </dgm:pt>
    <dgm:pt modelId="{80548A1C-976A-48C9-ADB8-75969E374B50}">
      <dgm:prSet/>
      <dgm:spPr/>
      <dgm:t>
        <a:bodyPr/>
        <a:lstStyle/>
        <a:p>
          <a:r>
            <a:rPr lang="en-US"/>
            <a:t>What is the significance of the title of the story? How does it prepare us for the action that takes place?</a:t>
          </a:r>
        </a:p>
      </dgm:t>
    </dgm:pt>
    <dgm:pt modelId="{67399A44-2AC1-4536-8D3F-8850D9C02BB8}" type="parTrans" cxnId="{305A0F2D-05FD-421B-93AF-6E08C9B03AA0}">
      <dgm:prSet/>
      <dgm:spPr/>
      <dgm:t>
        <a:bodyPr/>
        <a:lstStyle/>
        <a:p>
          <a:endParaRPr lang="en-US"/>
        </a:p>
      </dgm:t>
    </dgm:pt>
    <dgm:pt modelId="{3F7E2516-7DBB-431C-9716-3FC9B6B2033E}" type="sibTrans" cxnId="{305A0F2D-05FD-421B-93AF-6E08C9B03AA0}">
      <dgm:prSet/>
      <dgm:spPr/>
      <dgm:t>
        <a:bodyPr/>
        <a:lstStyle/>
        <a:p>
          <a:endParaRPr lang="en-US"/>
        </a:p>
      </dgm:t>
    </dgm:pt>
    <dgm:pt modelId="{B2618F16-981F-42E4-92F3-D03D680ED55F}">
      <dgm:prSet/>
      <dgm:spPr/>
      <dgm:t>
        <a:bodyPr/>
        <a:lstStyle/>
        <a:p>
          <a:r>
            <a:rPr lang="en-US"/>
            <a:t>If there is an epigraph or dedication to the story, what is its relation to the story’s meaning?</a:t>
          </a:r>
        </a:p>
      </dgm:t>
    </dgm:pt>
    <dgm:pt modelId="{30918691-458A-40F9-BA41-FA742F268CE5}" type="parTrans" cxnId="{509A7326-BC65-4C17-8D63-24908F139ECF}">
      <dgm:prSet/>
      <dgm:spPr/>
      <dgm:t>
        <a:bodyPr/>
        <a:lstStyle/>
        <a:p>
          <a:endParaRPr lang="en-US"/>
        </a:p>
      </dgm:t>
    </dgm:pt>
    <dgm:pt modelId="{74B3FB4F-01CD-45F5-B50E-E78FD0655A16}" type="sibTrans" cxnId="{509A7326-BC65-4C17-8D63-24908F139ECF}">
      <dgm:prSet/>
      <dgm:spPr/>
      <dgm:t>
        <a:bodyPr/>
        <a:lstStyle/>
        <a:p>
          <a:endParaRPr lang="en-US"/>
        </a:p>
      </dgm:t>
    </dgm:pt>
    <dgm:pt modelId="{83AEBD2C-4A88-4918-89EC-38E8376453FB}" type="pres">
      <dgm:prSet presAssocID="{B7AED7F4-1163-48CF-8D81-C46BDAA38604}" presName="root" presStyleCnt="0">
        <dgm:presLayoutVars>
          <dgm:dir/>
          <dgm:resizeHandles val="exact"/>
        </dgm:presLayoutVars>
      </dgm:prSet>
      <dgm:spPr/>
    </dgm:pt>
    <dgm:pt modelId="{E5D251BD-8F71-4E38-B783-43B3DABE6AE8}" type="pres">
      <dgm:prSet presAssocID="{6665FA89-D0FC-4A98-83DC-F276A1190535}" presName="compNode" presStyleCnt="0"/>
      <dgm:spPr/>
    </dgm:pt>
    <dgm:pt modelId="{765C23EE-00CA-4FD4-BDAF-CFF4AFE60247}" type="pres">
      <dgm:prSet presAssocID="{6665FA89-D0FC-4A98-83DC-F276A1190535}" presName="bgRect" presStyleLbl="bgShp" presStyleIdx="0" presStyleCnt="4"/>
      <dgm:spPr/>
    </dgm:pt>
    <dgm:pt modelId="{AA4DDD01-0229-4E1A-82D1-103AA5C80B18}" type="pres">
      <dgm:prSet presAssocID="{6665FA89-D0FC-4A98-83DC-F276A1190535}"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oker Hat"/>
        </a:ext>
      </dgm:extLst>
    </dgm:pt>
    <dgm:pt modelId="{5C18A1C7-F18F-40E0-92FC-F63B24659418}" type="pres">
      <dgm:prSet presAssocID="{6665FA89-D0FC-4A98-83DC-F276A1190535}" presName="spaceRect" presStyleCnt="0"/>
      <dgm:spPr/>
    </dgm:pt>
    <dgm:pt modelId="{0D7C591A-D224-4E91-8F56-E8EB7DBC6E27}" type="pres">
      <dgm:prSet presAssocID="{6665FA89-D0FC-4A98-83DC-F276A1190535}" presName="parTx" presStyleLbl="revTx" presStyleIdx="0" presStyleCnt="4">
        <dgm:presLayoutVars>
          <dgm:chMax val="0"/>
          <dgm:chPref val="0"/>
        </dgm:presLayoutVars>
      </dgm:prSet>
      <dgm:spPr/>
    </dgm:pt>
    <dgm:pt modelId="{E96C752C-21D6-4B7B-ABC0-758599C37694}" type="pres">
      <dgm:prSet presAssocID="{AD72C4A2-8E89-4576-BC37-8F419C2CB718}" presName="sibTrans" presStyleCnt="0"/>
      <dgm:spPr/>
    </dgm:pt>
    <dgm:pt modelId="{4C7A873D-D23E-4D43-A4AA-5EE4983E8367}" type="pres">
      <dgm:prSet presAssocID="{3322DB21-A60D-4561-9F6A-07106A359C67}" presName="compNode" presStyleCnt="0"/>
      <dgm:spPr/>
    </dgm:pt>
    <dgm:pt modelId="{711A67A9-C56D-4DCC-B81E-97DEEA6A6BA5}" type="pres">
      <dgm:prSet presAssocID="{3322DB21-A60D-4561-9F6A-07106A359C67}" presName="bgRect" presStyleLbl="bgShp" presStyleIdx="1" presStyleCnt="4"/>
      <dgm:spPr/>
    </dgm:pt>
    <dgm:pt modelId="{82B0F28D-1947-4390-9A93-5CA4354FC046}" type="pres">
      <dgm:prSet presAssocID="{3322DB21-A60D-4561-9F6A-07106A359C6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pen Book"/>
        </a:ext>
      </dgm:extLst>
    </dgm:pt>
    <dgm:pt modelId="{0351FC79-2FE3-44B3-AE0E-302CE2E29527}" type="pres">
      <dgm:prSet presAssocID="{3322DB21-A60D-4561-9F6A-07106A359C67}" presName="spaceRect" presStyleCnt="0"/>
      <dgm:spPr/>
    </dgm:pt>
    <dgm:pt modelId="{F7515E90-EE72-4673-A7B2-DDDCB902D72F}" type="pres">
      <dgm:prSet presAssocID="{3322DB21-A60D-4561-9F6A-07106A359C67}" presName="parTx" presStyleLbl="revTx" presStyleIdx="1" presStyleCnt="4">
        <dgm:presLayoutVars>
          <dgm:chMax val="0"/>
          <dgm:chPref val="0"/>
        </dgm:presLayoutVars>
      </dgm:prSet>
      <dgm:spPr/>
    </dgm:pt>
    <dgm:pt modelId="{A735ACB7-5510-4376-B723-9618B0B2C27D}" type="pres">
      <dgm:prSet presAssocID="{29924B88-C411-437A-A072-1FFF18955050}" presName="sibTrans" presStyleCnt="0"/>
      <dgm:spPr/>
    </dgm:pt>
    <dgm:pt modelId="{28A7AD74-D8FA-4A5D-BD72-28DA326AF0F6}" type="pres">
      <dgm:prSet presAssocID="{80548A1C-976A-48C9-ADB8-75969E374B50}" presName="compNode" presStyleCnt="0"/>
      <dgm:spPr/>
    </dgm:pt>
    <dgm:pt modelId="{D686C744-A849-4C85-AEE4-EFBA6554A7BD}" type="pres">
      <dgm:prSet presAssocID="{80548A1C-976A-48C9-ADB8-75969E374B50}" presName="bgRect" presStyleLbl="bgShp" presStyleIdx="2" presStyleCnt="4"/>
      <dgm:spPr/>
    </dgm:pt>
    <dgm:pt modelId="{306B8810-75D4-4990-BBB8-A42FE9D138CC}" type="pres">
      <dgm:prSet presAssocID="{80548A1C-976A-48C9-ADB8-75969E374B50}"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lapper board"/>
        </a:ext>
      </dgm:extLst>
    </dgm:pt>
    <dgm:pt modelId="{1EF3C57D-2C4F-47EC-BA8D-D011236B0C52}" type="pres">
      <dgm:prSet presAssocID="{80548A1C-976A-48C9-ADB8-75969E374B50}" presName="spaceRect" presStyleCnt="0"/>
      <dgm:spPr/>
    </dgm:pt>
    <dgm:pt modelId="{9475C049-B85F-4819-AAD2-76E398A5A5F4}" type="pres">
      <dgm:prSet presAssocID="{80548A1C-976A-48C9-ADB8-75969E374B50}" presName="parTx" presStyleLbl="revTx" presStyleIdx="2" presStyleCnt="4">
        <dgm:presLayoutVars>
          <dgm:chMax val="0"/>
          <dgm:chPref val="0"/>
        </dgm:presLayoutVars>
      </dgm:prSet>
      <dgm:spPr/>
    </dgm:pt>
    <dgm:pt modelId="{B86103B4-A0EF-4131-B0BF-53D85E7CD2BA}" type="pres">
      <dgm:prSet presAssocID="{3F7E2516-7DBB-431C-9716-3FC9B6B2033E}" presName="sibTrans" presStyleCnt="0"/>
      <dgm:spPr/>
    </dgm:pt>
    <dgm:pt modelId="{A3323A37-2D33-4EF0-B35F-8C3EE6F0FF3D}" type="pres">
      <dgm:prSet presAssocID="{B2618F16-981F-42E4-92F3-D03D680ED55F}" presName="compNode" presStyleCnt="0"/>
      <dgm:spPr/>
    </dgm:pt>
    <dgm:pt modelId="{7D74D33D-7D92-4C9A-BE2A-C86BA346BFB3}" type="pres">
      <dgm:prSet presAssocID="{B2618F16-981F-42E4-92F3-D03D680ED55F}" presName="bgRect" presStyleLbl="bgShp" presStyleIdx="3" presStyleCnt="4"/>
      <dgm:spPr/>
    </dgm:pt>
    <dgm:pt modelId="{508ECF61-9647-4542-AF10-E3AE40586265}" type="pres">
      <dgm:prSet presAssocID="{B2618F16-981F-42E4-92F3-D03D680ED55F}"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Quotes"/>
        </a:ext>
      </dgm:extLst>
    </dgm:pt>
    <dgm:pt modelId="{995B17D4-0403-44F5-8147-8F7B1CB16DB4}" type="pres">
      <dgm:prSet presAssocID="{B2618F16-981F-42E4-92F3-D03D680ED55F}" presName="spaceRect" presStyleCnt="0"/>
      <dgm:spPr/>
    </dgm:pt>
    <dgm:pt modelId="{170B0A0B-8188-4D85-88B1-1F27A32C61FA}" type="pres">
      <dgm:prSet presAssocID="{B2618F16-981F-42E4-92F3-D03D680ED55F}" presName="parTx" presStyleLbl="revTx" presStyleIdx="3" presStyleCnt="4">
        <dgm:presLayoutVars>
          <dgm:chMax val="0"/>
          <dgm:chPref val="0"/>
        </dgm:presLayoutVars>
      </dgm:prSet>
      <dgm:spPr/>
    </dgm:pt>
  </dgm:ptLst>
  <dgm:cxnLst>
    <dgm:cxn modelId="{D330CA13-977B-4A07-94F5-AD9FE5A7FB24}" srcId="{B7AED7F4-1163-48CF-8D81-C46BDAA38604}" destId="{3322DB21-A60D-4561-9F6A-07106A359C67}" srcOrd="1" destOrd="0" parTransId="{7D2B8369-8715-4826-8F8E-3A4C0D257A0A}" sibTransId="{29924B88-C411-437A-A072-1FFF18955050}"/>
    <dgm:cxn modelId="{509A7326-BC65-4C17-8D63-24908F139ECF}" srcId="{B7AED7F4-1163-48CF-8D81-C46BDAA38604}" destId="{B2618F16-981F-42E4-92F3-D03D680ED55F}" srcOrd="3" destOrd="0" parTransId="{30918691-458A-40F9-BA41-FA742F268CE5}" sibTransId="{74B3FB4F-01CD-45F5-B50E-E78FD0655A16}"/>
    <dgm:cxn modelId="{FA793628-9678-47A8-92BA-4ED0D738CB35}" type="presOf" srcId="{B2618F16-981F-42E4-92F3-D03D680ED55F}" destId="{170B0A0B-8188-4D85-88B1-1F27A32C61FA}" srcOrd="0" destOrd="0" presId="urn:microsoft.com/office/officeart/2018/2/layout/IconVerticalSolidList"/>
    <dgm:cxn modelId="{305A0F2D-05FD-421B-93AF-6E08C9B03AA0}" srcId="{B7AED7F4-1163-48CF-8D81-C46BDAA38604}" destId="{80548A1C-976A-48C9-ADB8-75969E374B50}" srcOrd="2" destOrd="0" parTransId="{67399A44-2AC1-4536-8D3F-8850D9C02BB8}" sibTransId="{3F7E2516-7DBB-431C-9716-3FC9B6B2033E}"/>
    <dgm:cxn modelId="{C557EC44-4C6E-4A74-A87F-8C05B0A12C9E}" type="presOf" srcId="{80548A1C-976A-48C9-ADB8-75969E374B50}" destId="{9475C049-B85F-4819-AAD2-76E398A5A5F4}" srcOrd="0" destOrd="0" presId="urn:microsoft.com/office/officeart/2018/2/layout/IconVerticalSolidList"/>
    <dgm:cxn modelId="{61F6B261-EE0A-46E0-8736-678E6466158E}" type="presOf" srcId="{B7AED7F4-1163-48CF-8D81-C46BDAA38604}" destId="{83AEBD2C-4A88-4918-89EC-38E8376453FB}" srcOrd="0" destOrd="0" presId="urn:microsoft.com/office/officeart/2018/2/layout/IconVerticalSolidList"/>
    <dgm:cxn modelId="{B822E264-A8A5-4897-A3AA-4DEC62299DFE}" type="presOf" srcId="{3322DB21-A60D-4561-9F6A-07106A359C67}" destId="{F7515E90-EE72-4673-A7B2-DDDCB902D72F}" srcOrd="0" destOrd="0" presId="urn:microsoft.com/office/officeart/2018/2/layout/IconVerticalSolidList"/>
    <dgm:cxn modelId="{D9725890-CF18-4630-A96F-A5931A328DC0}" type="presOf" srcId="{6665FA89-D0FC-4A98-83DC-F276A1190535}" destId="{0D7C591A-D224-4E91-8F56-E8EB7DBC6E27}" srcOrd="0" destOrd="0" presId="urn:microsoft.com/office/officeart/2018/2/layout/IconVerticalSolidList"/>
    <dgm:cxn modelId="{9137D2CC-ECFA-4E5E-95F5-B19ED4EA4029}" srcId="{B7AED7F4-1163-48CF-8D81-C46BDAA38604}" destId="{6665FA89-D0FC-4A98-83DC-F276A1190535}" srcOrd="0" destOrd="0" parTransId="{CAAAA678-3C50-4450-AC1E-60C12C9617B1}" sibTransId="{AD72C4A2-8E89-4576-BC37-8F419C2CB718}"/>
    <dgm:cxn modelId="{76FC0DC8-6094-4DF9-A76E-3DB42B70020C}" type="presParOf" srcId="{83AEBD2C-4A88-4918-89EC-38E8376453FB}" destId="{E5D251BD-8F71-4E38-B783-43B3DABE6AE8}" srcOrd="0" destOrd="0" presId="urn:microsoft.com/office/officeart/2018/2/layout/IconVerticalSolidList"/>
    <dgm:cxn modelId="{84448E9F-486B-4570-BB75-44ED0E5A41FB}" type="presParOf" srcId="{E5D251BD-8F71-4E38-B783-43B3DABE6AE8}" destId="{765C23EE-00CA-4FD4-BDAF-CFF4AFE60247}" srcOrd="0" destOrd="0" presId="urn:microsoft.com/office/officeart/2018/2/layout/IconVerticalSolidList"/>
    <dgm:cxn modelId="{28BA4B80-8AA4-4BCC-8B63-99510541F946}" type="presParOf" srcId="{E5D251BD-8F71-4E38-B783-43B3DABE6AE8}" destId="{AA4DDD01-0229-4E1A-82D1-103AA5C80B18}" srcOrd="1" destOrd="0" presId="urn:microsoft.com/office/officeart/2018/2/layout/IconVerticalSolidList"/>
    <dgm:cxn modelId="{D2C2DAF0-BBF6-47B7-83B4-BBE166A944C0}" type="presParOf" srcId="{E5D251BD-8F71-4E38-B783-43B3DABE6AE8}" destId="{5C18A1C7-F18F-40E0-92FC-F63B24659418}" srcOrd="2" destOrd="0" presId="urn:microsoft.com/office/officeart/2018/2/layout/IconVerticalSolidList"/>
    <dgm:cxn modelId="{FCCAAD38-68AE-4AC2-A3B1-7FC9DFD680BC}" type="presParOf" srcId="{E5D251BD-8F71-4E38-B783-43B3DABE6AE8}" destId="{0D7C591A-D224-4E91-8F56-E8EB7DBC6E27}" srcOrd="3" destOrd="0" presId="urn:microsoft.com/office/officeart/2018/2/layout/IconVerticalSolidList"/>
    <dgm:cxn modelId="{CF85C534-D011-422D-9EE9-C7F1996C10FF}" type="presParOf" srcId="{83AEBD2C-4A88-4918-89EC-38E8376453FB}" destId="{E96C752C-21D6-4B7B-ABC0-758599C37694}" srcOrd="1" destOrd="0" presId="urn:microsoft.com/office/officeart/2018/2/layout/IconVerticalSolidList"/>
    <dgm:cxn modelId="{D8F26BE5-4708-41EB-8B63-2F29B65A8B7F}" type="presParOf" srcId="{83AEBD2C-4A88-4918-89EC-38E8376453FB}" destId="{4C7A873D-D23E-4D43-A4AA-5EE4983E8367}" srcOrd="2" destOrd="0" presId="urn:microsoft.com/office/officeart/2018/2/layout/IconVerticalSolidList"/>
    <dgm:cxn modelId="{CCA809A9-0764-4643-9CE7-4FE1FA59DD77}" type="presParOf" srcId="{4C7A873D-D23E-4D43-A4AA-5EE4983E8367}" destId="{711A67A9-C56D-4DCC-B81E-97DEEA6A6BA5}" srcOrd="0" destOrd="0" presId="urn:microsoft.com/office/officeart/2018/2/layout/IconVerticalSolidList"/>
    <dgm:cxn modelId="{32E25079-F0CE-4954-BE18-FCA60525AB13}" type="presParOf" srcId="{4C7A873D-D23E-4D43-A4AA-5EE4983E8367}" destId="{82B0F28D-1947-4390-9A93-5CA4354FC046}" srcOrd="1" destOrd="0" presId="urn:microsoft.com/office/officeart/2018/2/layout/IconVerticalSolidList"/>
    <dgm:cxn modelId="{C3419DEC-A472-45A2-8318-E368E6FAFDD4}" type="presParOf" srcId="{4C7A873D-D23E-4D43-A4AA-5EE4983E8367}" destId="{0351FC79-2FE3-44B3-AE0E-302CE2E29527}" srcOrd="2" destOrd="0" presId="urn:microsoft.com/office/officeart/2018/2/layout/IconVerticalSolidList"/>
    <dgm:cxn modelId="{6A2B45C2-6423-4B83-97FF-630977783AFF}" type="presParOf" srcId="{4C7A873D-D23E-4D43-A4AA-5EE4983E8367}" destId="{F7515E90-EE72-4673-A7B2-DDDCB902D72F}" srcOrd="3" destOrd="0" presId="urn:microsoft.com/office/officeart/2018/2/layout/IconVerticalSolidList"/>
    <dgm:cxn modelId="{D36D642F-1F55-4712-A545-964EDDF7458D}" type="presParOf" srcId="{83AEBD2C-4A88-4918-89EC-38E8376453FB}" destId="{A735ACB7-5510-4376-B723-9618B0B2C27D}" srcOrd="3" destOrd="0" presId="urn:microsoft.com/office/officeart/2018/2/layout/IconVerticalSolidList"/>
    <dgm:cxn modelId="{B7A7FEBA-B84D-4C7D-AFAD-328EA2DFBD07}" type="presParOf" srcId="{83AEBD2C-4A88-4918-89EC-38E8376453FB}" destId="{28A7AD74-D8FA-4A5D-BD72-28DA326AF0F6}" srcOrd="4" destOrd="0" presId="urn:microsoft.com/office/officeart/2018/2/layout/IconVerticalSolidList"/>
    <dgm:cxn modelId="{F50D1ADD-AD3D-4A87-A5E3-FBD10133797B}" type="presParOf" srcId="{28A7AD74-D8FA-4A5D-BD72-28DA326AF0F6}" destId="{D686C744-A849-4C85-AEE4-EFBA6554A7BD}" srcOrd="0" destOrd="0" presId="urn:microsoft.com/office/officeart/2018/2/layout/IconVerticalSolidList"/>
    <dgm:cxn modelId="{290424CD-5EF2-4BF4-9CF1-C09C2A4B55DC}" type="presParOf" srcId="{28A7AD74-D8FA-4A5D-BD72-28DA326AF0F6}" destId="{306B8810-75D4-4990-BBB8-A42FE9D138CC}" srcOrd="1" destOrd="0" presId="urn:microsoft.com/office/officeart/2018/2/layout/IconVerticalSolidList"/>
    <dgm:cxn modelId="{B21885CD-F92E-4B65-99C1-3514A3ED8D8E}" type="presParOf" srcId="{28A7AD74-D8FA-4A5D-BD72-28DA326AF0F6}" destId="{1EF3C57D-2C4F-47EC-BA8D-D011236B0C52}" srcOrd="2" destOrd="0" presId="urn:microsoft.com/office/officeart/2018/2/layout/IconVerticalSolidList"/>
    <dgm:cxn modelId="{EDD22715-242B-45EE-BBFA-951AEAAADF02}" type="presParOf" srcId="{28A7AD74-D8FA-4A5D-BD72-28DA326AF0F6}" destId="{9475C049-B85F-4819-AAD2-76E398A5A5F4}" srcOrd="3" destOrd="0" presId="urn:microsoft.com/office/officeart/2018/2/layout/IconVerticalSolidList"/>
    <dgm:cxn modelId="{C5CC701B-4C4C-4C06-A8AA-0CED55A07C46}" type="presParOf" srcId="{83AEBD2C-4A88-4918-89EC-38E8376453FB}" destId="{B86103B4-A0EF-4131-B0BF-53D85E7CD2BA}" srcOrd="5" destOrd="0" presId="urn:microsoft.com/office/officeart/2018/2/layout/IconVerticalSolidList"/>
    <dgm:cxn modelId="{EBE58423-04EA-4E6C-81FE-50733E330C08}" type="presParOf" srcId="{83AEBD2C-4A88-4918-89EC-38E8376453FB}" destId="{A3323A37-2D33-4EF0-B35F-8C3EE6F0FF3D}" srcOrd="6" destOrd="0" presId="urn:microsoft.com/office/officeart/2018/2/layout/IconVerticalSolidList"/>
    <dgm:cxn modelId="{33679FB2-E58A-43B0-A480-5531EC884B01}" type="presParOf" srcId="{A3323A37-2D33-4EF0-B35F-8C3EE6F0FF3D}" destId="{7D74D33D-7D92-4C9A-BE2A-C86BA346BFB3}" srcOrd="0" destOrd="0" presId="urn:microsoft.com/office/officeart/2018/2/layout/IconVerticalSolidList"/>
    <dgm:cxn modelId="{3F71614B-A7D3-45B5-A11E-AD5B3CB7B905}" type="presParOf" srcId="{A3323A37-2D33-4EF0-B35F-8C3EE6F0FF3D}" destId="{508ECF61-9647-4542-AF10-E3AE40586265}" srcOrd="1" destOrd="0" presId="urn:microsoft.com/office/officeart/2018/2/layout/IconVerticalSolidList"/>
    <dgm:cxn modelId="{4446C8CA-B1B3-4BB6-9B01-8B5AD7D82C21}" type="presParOf" srcId="{A3323A37-2D33-4EF0-B35F-8C3EE6F0FF3D}" destId="{995B17D4-0403-44F5-8147-8F7B1CB16DB4}" srcOrd="2" destOrd="0" presId="urn:microsoft.com/office/officeart/2018/2/layout/IconVerticalSolidList"/>
    <dgm:cxn modelId="{8D041305-AD18-4042-82D2-46478C8AA2EB}" type="presParOf" srcId="{A3323A37-2D33-4EF0-B35F-8C3EE6F0FF3D}" destId="{170B0A0B-8188-4D85-88B1-1F27A32C61F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5C14CA-1526-4B8E-8235-BCC6DD947BBD}" type="doc">
      <dgm:prSet loTypeId="urn:microsoft.com/office/officeart/2016/7/layout/BasicProcessNew" loCatId="process" qsTypeId="urn:microsoft.com/office/officeart/2005/8/quickstyle/simple1" qsCatId="simple" csTypeId="urn:microsoft.com/office/officeart/2005/8/colors/colorful1" csCatId="colorful"/>
      <dgm:spPr/>
      <dgm:t>
        <a:bodyPr/>
        <a:lstStyle/>
        <a:p>
          <a:endParaRPr lang="en-US"/>
        </a:p>
      </dgm:t>
    </dgm:pt>
    <dgm:pt modelId="{A36628CD-BB2F-4181-89E4-56DED6175A17}">
      <dgm:prSet/>
      <dgm:spPr/>
      <dgm:t>
        <a:bodyPr/>
        <a:lstStyle/>
        <a:p>
          <a:r>
            <a:rPr lang="en-US"/>
            <a:t>Who is the protagonist of the story? What are his or her main personal characteristics?</a:t>
          </a:r>
        </a:p>
      </dgm:t>
    </dgm:pt>
    <dgm:pt modelId="{955CEEFE-50DF-42BF-80D2-F4D34F1E2046}" type="parTrans" cxnId="{20F090F0-BC00-4122-A3E9-60889C262BF0}">
      <dgm:prSet/>
      <dgm:spPr/>
      <dgm:t>
        <a:bodyPr/>
        <a:lstStyle/>
        <a:p>
          <a:endParaRPr lang="en-US"/>
        </a:p>
      </dgm:t>
    </dgm:pt>
    <dgm:pt modelId="{FA9A2890-202C-4B78-9B59-73BF4117265A}" type="sibTrans" cxnId="{20F090F0-BC00-4122-A3E9-60889C262BF0}">
      <dgm:prSet/>
      <dgm:spPr/>
      <dgm:t>
        <a:bodyPr/>
        <a:lstStyle/>
        <a:p>
          <a:endParaRPr lang="en-US"/>
        </a:p>
      </dgm:t>
    </dgm:pt>
    <dgm:pt modelId="{4880566F-321A-46E7-BE07-5DDB2AEABA86}">
      <dgm:prSet/>
      <dgm:spPr/>
      <dgm:t>
        <a:bodyPr/>
        <a:lstStyle/>
        <a:p>
          <a:r>
            <a:rPr lang="en-US"/>
            <a:t>Do we tend to like or admire the protagonist? If so, on what basis? Or is the protagonist-as is true of some stories-someone we dislike or feel contempt for?</a:t>
          </a:r>
        </a:p>
      </dgm:t>
    </dgm:pt>
    <dgm:pt modelId="{68EB8AEF-7F95-4716-92DF-ABF88589A94F}" type="parTrans" cxnId="{4FFBFCD5-262F-47F6-8AE8-B480D79705D3}">
      <dgm:prSet/>
      <dgm:spPr/>
      <dgm:t>
        <a:bodyPr/>
        <a:lstStyle/>
        <a:p>
          <a:endParaRPr lang="en-US"/>
        </a:p>
      </dgm:t>
    </dgm:pt>
    <dgm:pt modelId="{51A63F24-AAC0-4DDB-9754-A37F8E54A64D}" type="sibTrans" cxnId="{4FFBFCD5-262F-47F6-8AE8-B480D79705D3}">
      <dgm:prSet/>
      <dgm:spPr/>
      <dgm:t>
        <a:bodyPr/>
        <a:lstStyle/>
        <a:p>
          <a:endParaRPr lang="en-US"/>
        </a:p>
      </dgm:t>
    </dgm:pt>
    <dgm:pt modelId="{4DCE9A4A-DBA2-46A3-9346-4DF33573164C}">
      <dgm:prSet/>
      <dgm:spPr/>
      <dgm:t>
        <a:bodyPr/>
        <a:lstStyle/>
        <a:p>
          <a:r>
            <a:rPr lang="en-US"/>
            <a:t>What is the relationship of each of the characters of the story to the protagonist? Which ones (if any) might be considered his or her antagonists? Which ones (if any) might be considered his or her -------?</a:t>
          </a:r>
        </a:p>
      </dgm:t>
    </dgm:pt>
    <dgm:pt modelId="{EDF81B5A-3924-4008-9FAE-F3C1D050881E}" type="parTrans" cxnId="{84BB43D0-3E51-4F5B-A560-569047407E01}">
      <dgm:prSet/>
      <dgm:spPr/>
      <dgm:t>
        <a:bodyPr/>
        <a:lstStyle/>
        <a:p>
          <a:endParaRPr lang="en-US"/>
        </a:p>
      </dgm:t>
    </dgm:pt>
    <dgm:pt modelId="{EC18D785-ABE0-42CD-B843-D9B5F9A2CCAC}" type="sibTrans" cxnId="{84BB43D0-3E51-4F5B-A560-569047407E01}">
      <dgm:prSet/>
      <dgm:spPr/>
      <dgm:t>
        <a:bodyPr/>
        <a:lstStyle/>
        <a:p>
          <a:endParaRPr lang="en-US"/>
        </a:p>
      </dgm:t>
    </dgm:pt>
    <dgm:pt modelId="{77E3F5A7-DCC8-47CE-8683-CB9040CA9520}">
      <dgm:prSet/>
      <dgm:spPr/>
      <dgm:t>
        <a:bodyPr/>
        <a:lstStyle/>
        <a:p>
          <a:r>
            <a:rPr lang="en-US"/>
            <a:t>Which characters in the story are “round” characters and which are “flat” characters?</a:t>
          </a:r>
        </a:p>
      </dgm:t>
    </dgm:pt>
    <dgm:pt modelId="{6F915258-4806-4322-8076-72FD5FC2D7C3}" type="parTrans" cxnId="{55DA5090-75B6-4F03-870F-9A5F317680FD}">
      <dgm:prSet/>
      <dgm:spPr/>
      <dgm:t>
        <a:bodyPr/>
        <a:lstStyle/>
        <a:p>
          <a:endParaRPr lang="en-US"/>
        </a:p>
      </dgm:t>
    </dgm:pt>
    <dgm:pt modelId="{30288D92-37C0-4BB4-A70D-882A2DDC453E}" type="sibTrans" cxnId="{55DA5090-75B6-4F03-870F-9A5F317680FD}">
      <dgm:prSet/>
      <dgm:spPr/>
      <dgm:t>
        <a:bodyPr/>
        <a:lstStyle/>
        <a:p>
          <a:endParaRPr lang="en-US"/>
        </a:p>
      </dgm:t>
    </dgm:pt>
    <dgm:pt modelId="{DC583DBC-CEB5-4F9E-9E6E-6F64C298DAA3}">
      <dgm:prSet/>
      <dgm:spPr/>
      <dgm:t>
        <a:bodyPr/>
        <a:lstStyle/>
        <a:p>
          <a:r>
            <a:rPr lang="en-US"/>
            <a:t>How do we come to understand the protagonist and the other important characters of the story? Are they simply described to us? Do we see them externally, through their actions and dialogues? Or are we also privy to their internal thoughts and feelings? What elements of their motivation are we told and what elements must we infer?</a:t>
          </a:r>
        </a:p>
      </dgm:t>
    </dgm:pt>
    <dgm:pt modelId="{DAC62E20-ADA0-4588-9148-460053108F5E}" type="parTrans" cxnId="{3D0C7AA2-F048-4D90-A106-E580C90BD23D}">
      <dgm:prSet/>
      <dgm:spPr/>
      <dgm:t>
        <a:bodyPr/>
        <a:lstStyle/>
        <a:p>
          <a:endParaRPr lang="en-US"/>
        </a:p>
      </dgm:t>
    </dgm:pt>
    <dgm:pt modelId="{32339531-73AA-4CDC-8E33-3745B6CC38D3}" type="sibTrans" cxnId="{3D0C7AA2-F048-4D90-A106-E580C90BD23D}">
      <dgm:prSet/>
      <dgm:spPr/>
      <dgm:t>
        <a:bodyPr/>
        <a:lstStyle/>
        <a:p>
          <a:endParaRPr lang="en-US"/>
        </a:p>
      </dgm:t>
    </dgm:pt>
    <dgm:pt modelId="{0EAF5D1F-F165-8142-ABE3-88D5F61C0354}" type="pres">
      <dgm:prSet presAssocID="{A85C14CA-1526-4B8E-8235-BCC6DD947BBD}" presName="Name0" presStyleCnt="0">
        <dgm:presLayoutVars>
          <dgm:dir/>
          <dgm:resizeHandles val="exact"/>
        </dgm:presLayoutVars>
      </dgm:prSet>
      <dgm:spPr/>
    </dgm:pt>
    <dgm:pt modelId="{AA7EA819-E69C-AB43-BC48-5CB5D672A92B}" type="pres">
      <dgm:prSet presAssocID="{A36628CD-BB2F-4181-89E4-56DED6175A17}" presName="node" presStyleLbl="node1" presStyleIdx="0" presStyleCnt="9">
        <dgm:presLayoutVars>
          <dgm:bulletEnabled val="1"/>
        </dgm:presLayoutVars>
      </dgm:prSet>
      <dgm:spPr/>
    </dgm:pt>
    <dgm:pt modelId="{FCED8F8F-0FB2-7B46-8F15-8EB27D81E566}" type="pres">
      <dgm:prSet presAssocID="{FA9A2890-202C-4B78-9B59-73BF4117265A}" presName="sibTransSpacerBeforeConnector" presStyleCnt="0"/>
      <dgm:spPr/>
    </dgm:pt>
    <dgm:pt modelId="{A49CBCD6-799A-7D45-8C35-62BA039B1555}" type="pres">
      <dgm:prSet presAssocID="{FA9A2890-202C-4B78-9B59-73BF4117265A}" presName="sibTrans" presStyleLbl="node1" presStyleIdx="1" presStyleCnt="9"/>
      <dgm:spPr/>
    </dgm:pt>
    <dgm:pt modelId="{5F54928D-8C34-E248-B17D-15B80CE0CFF8}" type="pres">
      <dgm:prSet presAssocID="{FA9A2890-202C-4B78-9B59-73BF4117265A}" presName="sibTransSpacerAfterConnector" presStyleCnt="0"/>
      <dgm:spPr/>
    </dgm:pt>
    <dgm:pt modelId="{7C610E5F-9E37-A74E-B689-2B98F41782AB}" type="pres">
      <dgm:prSet presAssocID="{4880566F-321A-46E7-BE07-5DDB2AEABA86}" presName="node" presStyleLbl="node1" presStyleIdx="2" presStyleCnt="9">
        <dgm:presLayoutVars>
          <dgm:bulletEnabled val="1"/>
        </dgm:presLayoutVars>
      </dgm:prSet>
      <dgm:spPr/>
    </dgm:pt>
    <dgm:pt modelId="{CC07B6F6-5E1D-A345-9AB2-CE79A3D3EC30}" type="pres">
      <dgm:prSet presAssocID="{51A63F24-AAC0-4DDB-9754-A37F8E54A64D}" presName="sibTransSpacerBeforeConnector" presStyleCnt="0"/>
      <dgm:spPr/>
    </dgm:pt>
    <dgm:pt modelId="{FE979685-5436-864A-9E97-5A83CB70D2E6}" type="pres">
      <dgm:prSet presAssocID="{51A63F24-AAC0-4DDB-9754-A37F8E54A64D}" presName="sibTrans" presStyleLbl="node1" presStyleIdx="3" presStyleCnt="9"/>
      <dgm:spPr/>
    </dgm:pt>
    <dgm:pt modelId="{53C5D3BC-1053-5547-B986-B6AA93351028}" type="pres">
      <dgm:prSet presAssocID="{51A63F24-AAC0-4DDB-9754-A37F8E54A64D}" presName="sibTransSpacerAfterConnector" presStyleCnt="0"/>
      <dgm:spPr/>
    </dgm:pt>
    <dgm:pt modelId="{D2AF88A5-0B96-174D-B90E-3369B4DA743C}" type="pres">
      <dgm:prSet presAssocID="{4DCE9A4A-DBA2-46A3-9346-4DF33573164C}" presName="node" presStyleLbl="node1" presStyleIdx="4" presStyleCnt="9">
        <dgm:presLayoutVars>
          <dgm:bulletEnabled val="1"/>
        </dgm:presLayoutVars>
      </dgm:prSet>
      <dgm:spPr/>
    </dgm:pt>
    <dgm:pt modelId="{D2A34509-78FA-A848-A818-59C29F3D35A1}" type="pres">
      <dgm:prSet presAssocID="{EC18D785-ABE0-42CD-B843-D9B5F9A2CCAC}" presName="sibTransSpacerBeforeConnector" presStyleCnt="0"/>
      <dgm:spPr/>
    </dgm:pt>
    <dgm:pt modelId="{463B899B-A73B-8D40-905E-241435C106A9}" type="pres">
      <dgm:prSet presAssocID="{EC18D785-ABE0-42CD-B843-D9B5F9A2CCAC}" presName="sibTrans" presStyleLbl="node1" presStyleIdx="5" presStyleCnt="9"/>
      <dgm:spPr/>
    </dgm:pt>
    <dgm:pt modelId="{4E092E26-BCD1-C84C-A6A6-36CDB76CAB71}" type="pres">
      <dgm:prSet presAssocID="{EC18D785-ABE0-42CD-B843-D9B5F9A2CCAC}" presName="sibTransSpacerAfterConnector" presStyleCnt="0"/>
      <dgm:spPr/>
    </dgm:pt>
    <dgm:pt modelId="{E1480A87-4EB2-5646-9CD5-2894FB829273}" type="pres">
      <dgm:prSet presAssocID="{77E3F5A7-DCC8-47CE-8683-CB9040CA9520}" presName="node" presStyleLbl="node1" presStyleIdx="6" presStyleCnt="9">
        <dgm:presLayoutVars>
          <dgm:bulletEnabled val="1"/>
        </dgm:presLayoutVars>
      </dgm:prSet>
      <dgm:spPr/>
    </dgm:pt>
    <dgm:pt modelId="{E62FAE1C-FAD6-0D49-AD2B-6FD4744C0CEA}" type="pres">
      <dgm:prSet presAssocID="{30288D92-37C0-4BB4-A70D-882A2DDC453E}" presName="sibTransSpacerBeforeConnector" presStyleCnt="0"/>
      <dgm:spPr/>
    </dgm:pt>
    <dgm:pt modelId="{C691614C-6FF5-454E-820E-F590F15D97CE}" type="pres">
      <dgm:prSet presAssocID="{30288D92-37C0-4BB4-A70D-882A2DDC453E}" presName="sibTrans" presStyleLbl="node1" presStyleIdx="7" presStyleCnt="9"/>
      <dgm:spPr/>
    </dgm:pt>
    <dgm:pt modelId="{A5A78D59-C7A9-F743-9EC3-60A81BCBCAAC}" type="pres">
      <dgm:prSet presAssocID="{30288D92-37C0-4BB4-A70D-882A2DDC453E}" presName="sibTransSpacerAfterConnector" presStyleCnt="0"/>
      <dgm:spPr/>
    </dgm:pt>
    <dgm:pt modelId="{2B2A6DB9-3FB5-3C4B-B777-A9ADF0A7A2C0}" type="pres">
      <dgm:prSet presAssocID="{DC583DBC-CEB5-4F9E-9E6E-6F64C298DAA3}" presName="node" presStyleLbl="node1" presStyleIdx="8" presStyleCnt="9">
        <dgm:presLayoutVars>
          <dgm:bulletEnabled val="1"/>
        </dgm:presLayoutVars>
      </dgm:prSet>
      <dgm:spPr/>
    </dgm:pt>
  </dgm:ptLst>
  <dgm:cxnLst>
    <dgm:cxn modelId="{F3F64A0C-256A-4D4E-8F81-A2750DC0AE4F}" type="presOf" srcId="{EC18D785-ABE0-42CD-B843-D9B5F9A2CCAC}" destId="{463B899B-A73B-8D40-905E-241435C106A9}" srcOrd="0" destOrd="0" presId="urn:microsoft.com/office/officeart/2016/7/layout/BasicProcessNew"/>
    <dgm:cxn modelId="{B9DCED19-9864-1F44-94F3-9F25F0746C05}" type="presOf" srcId="{FA9A2890-202C-4B78-9B59-73BF4117265A}" destId="{A49CBCD6-799A-7D45-8C35-62BA039B1555}" srcOrd="0" destOrd="0" presId="urn:microsoft.com/office/officeart/2016/7/layout/BasicProcessNew"/>
    <dgm:cxn modelId="{40B36221-7971-284E-96C1-C3D4202F1E61}" type="presOf" srcId="{4DCE9A4A-DBA2-46A3-9346-4DF33573164C}" destId="{D2AF88A5-0B96-174D-B90E-3369B4DA743C}" srcOrd="0" destOrd="0" presId="urn:microsoft.com/office/officeart/2016/7/layout/BasicProcessNew"/>
    <dgm:cxn modelId="{AACF522E-EC05-5B4B-9E95-817C894DF828}" type="presOf" srcId="{77E3F5A7-DCC8-47CE-8683-CB9040CA9520}" destId="{E1480A87-4EB2-5646-9CD5-2894FB829273}" srcOrd="0" destOrd="0" presId="urn:microsoft.com/office/officeart/2016/7/layout/BasicProcessNew"/>
    <dgm:cxn modelId="{9A322E37-A267-9240-A56B-B8606FB6628E}" type="presOf" srcId="{DC583DBC-CEB5-4F9E-9E6E-6F64C298DAA3}" destId="{2B2A6DB9-3FB5-3C4B-B777-A9ADF0A7A2C0}" srcOrd="0" destOrd="0" presId="urn:microsoft.com/office/officeart/2016/7/layout/BasicProcessNew"/>
    <dgm:cxn modelId="{82C14339-6C18-BF48-B398-33CFD5DD0114}" type="presOf" srcId="{51A63F24-AAC0-4DDB-9754-A37F8E54A64D}" destId="{FE979685-5436-864A-9E97-5A83CB70D2E6}" srcOrd="0" destOrd="0" presId="urn:microsoft.com/office/officeart/2016/7/layout/BasicProcessNew"/>
    <dgm:cxn modelId="{D77A653C-68F7-284A-92AF-848EF71BB80B}" type="presOf" srcId="{4880566F-321A-46E7-BE07-5DDB2AEABA86}" destId="{7C610E5F-9E37-A74E-B689-2B98F41782AB}" srcOrd="0" destOrd="0" presId="urn:microsoft.com/office/officeart/2016/7/layout/BasicProcessNew"/>
    <dgm:cxn modelId="{9A458574-44FF-2647-B6AD-9C348F2AA755}" type="presOf" srcId="{30288D92-37C0-4BB4-A70D-882A2DDC453E}" destId="{C691614C-6FF5-454E-820E-F590F15D97CE}" srcOrd="0" destOrd="0" presId="urn:microsoft.com/office/officeart/2016/7/layout/BasicProcessNew"/>
    <dgm:cxn modelId="{55DA5090-75B6-4F03-870F-9A5F317680FD}" srcId="{A85C14CA-1526-4B8E-8235-BCC6DD947BBD}" destId="{77E3F5A7-DCC8-47CE-8683-CB9040CA9520}" srcOrd="3" destOrd="0" parTransId="{6F915258-4806-4322-8076-72FD5FC2D7C3}" sibTransId="{30288D92-37C0-4BB4-A70D-882A2DDC453E}"/>
    <dgm:cxn modelId="{3D0C7AA2-F048-4D90-A106-E580C90BD23D}" srcId="{A85C14CA-1526-4B8E-8235-BCC6DD947BBD}" destId="{DC583DBC-CEB5-4F9E-9E6E-6F64C298DAA3}" srcOrd="4" destOrd="0" parTransId="{DAC62E20-ADA0-4588-9148-460053108F5E}" sibTransId="{32339531-73AA-4CDC-8E33-3745B6CC38D3}"/>
    <dgm:cxn modelId="{BAD24AB2-44F1-4D40-8034-87169F4E1A21}" type="presOf" srcId="{A36628CD-BB2F-4181-89E4-56DED6175A17}" destId="{AA7EA819-E69C-AB43-BC48-5CB5D672A92B}" srcOrd="0" destOrd="0" presId="urn:microsoft.com/office/officeart/2016/7/layout/BasicProcessNew"/>
    <dgm:cxn modelId="{8FA18DBA-9834-7543-9CBC-0213C9E41CD1}" type="presOf" srcId="{A85C14CA-1526-4B8E-8235-BCC6DD947BBD}" destId="{0EAF5D1F-F165-8142-ABE3-88D5F61C0354}" srcOrd="0" destOrd="0" presId="urn:microsoft.com/office/officeart/2016/7/layout/BasicProcessNew"/>
    <dgm:cxn modelId="{84BB43D0-3E51-4F5B-A560-569047407E01}" srcId="{A85C14CA-1526-4B8E-8235-BCC6DD947BBD}" destId="{4DCE9A4A-DBA2-46A3-9346-4DF33573164C}" srcOrd="2" destOrd="0" parTransId="{EDF81B5A-3924-4008-9FAE-F3C1D050881E}" sibTransId="{EC18D785-ABE0-42CD-B843-D9B5F9A2CCAC}"/>
    <dgm:cxn modelId="{4FFBFCD5-262F-47F6-8AE8-B480D79705D3}" srcId="{A85C14CA-1526-4B8E-8235-BCC6DD947BBD}" destId="{4880566F-321A-46E7-BE07-5DDB2AEABA86}" srcOrd="1" destOrd="0" parTransId="{68EB8AEF-7F95-4716-92DF-ABF88589A94F}" sibTransId="{51A63F24-AAC0-4DDB-9754-A37F8E54A64D}"/>
    <dgm:cxn modelId="{20F090F0-BC00-4122-A3E9-60889C262BF0}" srcId="{A85C14CA-1526-4B8E-8235-BCC6DD947BBD}" destId="{A36628CD-BB2F-4181-89E4-56DED6175A17}" srcOrd="0" destOrd="0" parTransId="{955CEEFE-50DF-42BF-80D2-F4D34F1E2046}" sibTransId="{FA9A2890-202C-4B78-9B59-73BF4117265A}"/>
    <dgm:cxn modelId="{9AC05AFD-CF9A-6E49-BEB8-7F42CFE1A2CE}" type="presParOf" srcId="{0EAF5D1F-F165-8142-ABE3-88D5F61C0354}" destId="{AA7EA819-E69C-AB43-BC48-5CB5D672A92B}" srcOrd="0" destOrd="0" presId="urn:microsoft.com/office/officeart/2016/7/layout/BasicProcessNew"/>
    <dgm:cxn modelId="{919E8EBD-6D3C-D34A-AF69-E9DE73526A55}" type="presParOf" srcId="{0EAF5D1F-F165-8142-ABE3-88D5F61C0354}" destId="{FCED8F8F-0FB2-7B46-8F15-8EB27D81E566}" srcOrd="1" destOrd="0" presId="urn:microsoft.com/office/officeart/2016/7/layout/BasicProcessNew"/>
    <dgm:cxn modelId="{97EDF734-6D55-FE49-A992-EB446B934005}" type="presParOf" srcId="{0EAF5D1F-F165-8142-ABE3-88D5F61C0354}" destId="{A49CBCD6-799A-7D45-8C35-62BA039B1555}" srcOrd="2" destOrd="0" presId="urn:microsoft.com/office/officeart/2016/7/layout/BasicProcessNew"/>
    <dgm:cxn modelId="{C5350840-FE56-F94D-BC2A-90D8751AE8AA}" type="presParOf" srcId="{0EAF5D1F-F165-8142-ABE3-88D5F61C0354}" destId="{5F54928D-8C34-E248-B17D-15B80CE0CFF8}" srcOrd="3" destOrd="0" presId="urn:microsoft.com/office/officeart/2016/7/layout/BasicProcessNew"/>
    <dgm:cxn modelId="{C3E0BB8C-6218-F541-9A1F-F3116F5FE9EA}" type="presParOf" srcId="{0EAF5D1F-F165-8142-ABE3-88D5F61C0354}" destId="{7C610E5F-9E37-A74E-B689-2B98F41782AB}" srcOrd="4" destOrd="0" presId="urn:microsoft.com/office/officeart/2016/7/layout/BasicProcessNew"/>
    <dgm:cxn modelId="{A2FD61AD-24F9-4D48-B3BA-BEEA87C85852}" type="presParOf" srcId="{0EAF5D1F-F165-8142-ABE3-88D5F61C0354}" destId="{CC07B6F6-5E1D-A345-9AB2-CE79A3D3EC30}" srcOrd="5" destOrd="0" presId="urn:microsoft.com/office/officeart/2016/7/layout/BasicProcessNew"/>
    <dgm:cxn modelId="{C31962B1-A419-624B-8DF0-DEDAC4D62D67}" type="presParOf" srcId="{0EAF5D1F-F165-8142-ABE3-88D5F61C0354}" destId="{FE979685-5436-864A-9E97-5A83CB70D2E6}" srcOrd="6" destOrd="0" presId="urn:microsoft.com/office/officeart/2016/7/layout/BasicProcessNew"/>
    <dgm:cxn modelId="{3901A4DF-3BCE-DC45-9EEA-71C3A29EFC5F}" type="presParOf" srcId="{0EAF5D1F-F165-8142-ABE3-88D5F61C0354}" destId="{53C5D3BC-1053-5547-B986-B6AA93351028}" srcOrd="7" destOrd="0" presId="urn:microsoft.com/office/officeart/2016/7/layout/BasicProcessNew"/>
    <dgm:cxn modelId="{5084E5DC-8122-384A-BC01-6B0F001DAB86}" type="presParOf" srcId="{0EAF5D1F-F165-8142-ABE3-88D5F61C0354}" destId="{D2AF88A5-0B96-174D-B90E-3369B4DA743C}" srcOrd="8" destOrd="0" presId="urn:microsoft.com/office/officeart/2016/7/layout/BasicProcessNew"/>
    <dgm:cxn modelId="{1D3D354D-896D-5A47-8C53-CAAA96DAE238}" type="presParOf" srcId="{0EAF5D1F-F165-8142-ABE3-88D5F61C0354}" destId="{D2A34509-78FA-A848-A818-59C29F3D35A1}" srcOrd="9" destOrd="0" presId="urn:microsoft.com/office/officeart/2016/7/layout/BasicProcessNew"/>
    <dgm:cxn modelId="{ED4914C4-283A-5048-ABC4-D1737484CC2A}" type="presParOf" srcId="{0EAF5D1F-F165-8142-ABE3-88D5F61C0354}" destId="{463B899B-A73B-8D40-905E-241435C106A9}" srcOrd="10" destOrd="0" presId="urn:microsoft.com/office/officeart/2016/7/layout/BasicProcessNew"/>
    <dgm:cxn modelId="{E9251253-B9E6-B249-ACE9-C24FD68BA7BC}" type="presParOf" srcId="{0EAF5D1F-F165-8142-ABE3-88D5F61C0354}" destId="{4E092E26-BCD1-C84C-A6A6-36CDB76CAB71}" srcOrd="11" destOrd="0" presId="urn:microsoft.com/office/officeart/2016/7/layout/BasicProcessNew"/>
    <dgm:cxn modelId="{5AE5544C-E6E3-2842-9F64-CC79ED775962}" type="presParOf" srcId="{0EAF5D1F-F165-8142-ABE3-88D5F61C0354}" destId="{E1480A87-4EB2-5646-9CD5-2894FB829273}" srcOrd="12" destOrd="0" presId="urn:microsoft.com/office/officeart/2016/7/layout/BasicProcessNew"/>
    <dgm:cxn modelId="{5F9EC5AD-9D4E-A94B-92F2-FF5384BDDD7A}" type="presParOf" srcId="{0EAF5D1F-F165-8142-ABE3-88D5F61C0354}" destId="{E62FAE1C-FAD6-0D49-AD2B-6FD4744C0CEA}" srcOrd="13" destOrd="0" presId="urn:microsoft.com/office/officeart/2016/7/layout/BasicProcessNew"/>
    <dgm:cxn modelId="{65F89100-32CD-B14C-884E-A9FC44CFB76B}" type="presParOf" srcId="{0EAF5D1F-F165-8142-ABE3-88D5F61C0354}" destId="{C691614C-6FF5-454E-820E-F590F15D97CE}" srcOrd="14" destOrd="0" presId="urn:microsoft.com/office/officeart/2016/7/layout/BasicProcessNew"/>
    <dgm:cxn modelId="{AB3F2A4E-1664-FE49-8BB6-635BEBF876E8}" type="presParOf" srcId="{0EAF5D1F-F165-8142-ABE3-88D5F61C0354}" destId="{A5A78D59-C7A9-F743-9EC3-60A81BCBCAAC}" srcOrd="15" destOrd="0" presId="urn:microsoft.com/office/officeart/2016/7/layout/BasicProcessNew"/>
    <dgm:cxn modelId="{97EBE550-06D6-B949-B49C-A512E7C0915D}" type="presParOf" srcId="{0EAF5D1F-F165-8142-ABE3-88D5F61C0354}" destId="{2B2A6DB9-3FB5-3C4B-B777-A9ADF0A7A2C0}" srcOrd="16" destOrd="0" presId="urn:microsoft.com/office/officeart/2016/7/layout/Basic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FFD1175-4A10-4931-ACD2-D839A1505A8E}" type="doc">
      <dgm:prSet loTypeId="urn:microsoft.com/office/officeart/2016/7/layout/BasicProcessNew" loCatId="process" qsTypeId="urn:microsoft.com/office/officeart/2005/8/quickstyle/simple1" qsCatId="simple" csTypeId="urn:microsoft.com/office/officeart/2005/8/colors/colorful1" csCatId="colorful" phldr="1"/>
      <dgm:spPr/>
      <dgm:t>
        <a:bodyPr/>
        <a:lstStyle/>
        <a:p>
          <a:endParaRPr lang="en-US"/>
        </a:p>
      </dgm:t>
    </dgm:pt>
    <dgm:pt modelId="{475CE07D-8BA2-4705-8528-1F5141363275}">
      <dgm:prSet/>
      <dgm:spPr/>
      <dgm:t>
        <a:bodyPr/>
        <a:lstStyle/>
        <a:p>
          <a:r>
            <a:rPr lang="en-US"/>
            <a:t>Do the names the author gives the characters convey anything about their nature?</a:t>
          </a:r>
        </a:p>
      </dgm:t>
    </dgm:pt>
    <dgm:pt modelId="{FFFC36C5-7886-4170-9A0C-F65D72340689}" type="parTrans" cxnId="{D7238FD6-62DC-4B9A-AC1B-4A4A70821917}">
      <dgm:prSet/>
      <dgm:spPr/>
      <dgm:t>
        <a:bodyPr/>
        <a:lstStyle/>
        <a:p>
          <a:endParaRPr lang="en-US"/>
        </a:p>
      </dgm:t>
    </dgm:pt>
    <dgm:pt modelId="{E4C912D4-F15C-4F0F-92C9-68E1B9577239}" type="sibTrans" cxnId="{D7238FD6-62DC-4B9A-AC1B-4A4A70821917}">
      <dgm:prSet/>
      <dgm:spPr/>
      <dgm:t>
        <a:bodyPr/>
        <a:lstStyle/>
        <a:p>
          <a:endParaRPr lang="en-US"/>
        </a:p>
      </dgm:t>
    </dgm:pt>
    <dgm:pt modelId="{91145D8D-E4CA-4A4A-95FF-3362BFCB25C3}">
      <dgm:prSet/>
      <dgm:spPr/>
      <dgm:t>
        <a:bodyPr/>
        <a:lstStyle/>
        <a:p>
          <a:r>
            <a:rPr lang="en-US"/>
            <a:t>What values does the protagonist seem to live by? How are we made to feel about those values? Are they the highest, or the most satisfying ones in the story? Does the protagonist, or some other character, seem to be speaking for the author?</a:t>
          </a:r>
        </a:p>
      </dgm:t>
    </dgm:pt>
    <dgm:pt modelId="{B5C47CDC-FA52-4D5E-8A54-519C57574394}" type="parTrans" cxnId="{9291B332-67D4-4A82-ABA8-F7E532AB4B42}">
      <dgm:prSet/>
      <dgm:spPr/>
      <dgm:t>
        <a:bodyPr/>
        <a:lstStyle/>
        <a:p>
          <a:endParaRPr lang="en-US"/>
        </a:p>
      </dgm:t>
    </dgm:pt>
    <dgm:pt modelId="{928A36EE-6D8F-42E9-872B-CDF5E79AD949}" type="sibTrans" cxnId="{9291B332-67D4-4A82-ABA8-F7E532AB4B42}">
      <dgm:prSet/>
      <dgm:spPr/>
      <dgm:t>
        <a:bodyPr/>
        <a:lstStyle/>
        <a:p>
          <a:endParaRPr lang="en-US"/>
        </a:p>
      </dgm:t>
    </dgm:pt>
    <dgm:pt modelId="{22F005B1-D88F-4998-9CF0-94302D48156E}">
      <dgm:prSet/>
      <dgm:spPr/>
      <dgm:t>
        <a:bodyPr/>
        <a:lstStyle/>
        <a:p>
          <a:r>
            <a:rPr lang="en-US"/>
            <a:t>Are the characters of the story seem primarily as individuals, or do we view them as typical of some rank or occupation in society? Do any characters seem to be “walking concepts,” designed to typify an idea, or philosophy, or system of values?</a:t>
          </a:r>
        </a:p>
      </dgm:t>
    </dgm:pt>
    <dgm:pt modelId="{63F3E380-22BA-4EA8-A793-E361A3066BF4}" type="parTrans" cxnId="{70273D3A-2D15-4D83-BF66-C2FC123BC2DF}">
      <dgm:prSet/>
      <dgm:spPr/>
      <dgm:t>
        <a:bodyPr/>
        <a:lstStyle/>
        <a:p>
          <a:endParaRPr lang="en-US"/>
        </a:p>
      </dgm:t>
    </dgm:pt>
    <dgm:pt modelId="{CE9DBA7B-17D1-49E8-A496-34114DA4F655}" type="sibTrans" cxnId="{70273D3A-2D15-4D83-BF66-C2FC123BC2DF}">
      <dgm:prSet/>
      <dgm:spPr/>
      <dgm:t>
        <a:bodyPr/>
        <a:lstStyle/>
        <a:p>
          <a:endParaRPr lang="en-US"/>
        </a:p>
      </dgm:t>
    </dgm:pt>
    <dgm:pt modelId="{62327D58-1C19-4711-B739-67E700FBBC2D}">
      <dgm:prSet/>
      <dgm:spPr/>
      <dgm:t>
        <a:bodyPr/>
        <a:lstStyle/>
        <a:p>
          <a:r>
            <a:rPr lang="en-US" dirty="0"/>
            <a:t>How aware is the protagonist of the particular conflict or predicament he or she is in? Are we ever allowed to see the situation more clearly than the protagonist, or does the author keep us all in the dark together?</a:t>
          </a:r>
        </a:p>
      </dgm:t>
    </dgm:pt>
    <dgm:pt modelId="{F2B61E7D-C203-4AE1-95F2-29F558C7C4E9}" type="parTrans" cxnId="{8996D3D5-084C-48D0-A3C6-65A7181D2A0F}">
      <dgm:prSet/>
      <dgm:spPr/>
      <dgm:t>
        <a:bodyPr/>
        <a:lstStyle/>
        <a:p>
          <a:endParaRPr lang="en-US"/>
        </a:p>
      </dgm:t>
    </dgm:pt>
    <dgm:pt modelId="{7C48EFA4-1843-4C5B-8FF1-9AD562335A65}" type="sibTrans" cxnId="{8996D3D5-084C-48D0-A3C6-65A7181D2A0F}">
      <dgm:prSet/>
      <dgm:spPr/>
      <dgm:t>
        <a:bodyPr/>
        <a:lstStyle/>
        <a:p>
          <a:endParaRPr lang="en-US"/>
        </a:p>
      </dgm:t>
    </dgm:pt>
    <dgm:pt modelId="{BDEA94D5-5248-384A-9434-F8302DD1E85C}" type="pres">
      <dgm:prSet presAssocID="{FFFD1175-4A10-4931-ACD2-D839A1505A8E}" presName="Name0" presStyleCnt="0">
        <dgm:presLayoutVars>
          <dgm:dir/>
          <dgm:resizeHandles val="exact"/>
        </dgm:presLayoutVars>
      </dgm:prSet>
      <dgm:spPr/>
    </dgm:pt>
    <dgm:pt modelId="{677C2ADC-BC7F-D94C-9770-0439E2609439}" type="pres">
      <dgm:prSet presAssocID="{475CE07D-8BA2-4705-8528-1F5141363275}" presName="node" presStyleLbl="node1" presStyleIdx="0" presStyleCnt="7">
        <dgm:presLayoutVars>
          <dgm:bulletEnabled val="1"/>
        </dgm:presLayoutVars>
      </dgm:prSet>
      <dgm:spPr/>
    </dgm:pt>
    <dgm:pt modelId="{765C92E7-690D-EB4B-A0F4-E67738290BE3}" type="pres">
      <dgm:prSet presAssocID="{E4C912D4-F15C-4F0F-92C9-68E1B9577239}" presName="sibTransSpacerBeforeConnector" presStyleCnt="0"/>
      <dgm:spPr/>
    </dgm:pt>
    <dgm:pt modelId="{697AC341-2A71-584C-ABDC-27F667E80B2B}" type="pres">
      <dgm:prSet presAssocID="{E4C912D4-F15C-4F0F-92C9-68E1B9577239}" presName="sibTrans" presStyleLbl="node1" presStyleIdx="1" presStyleCnt="7"/>
      <dgm:spPr/>
    </dgm:pt>
    <dgm:pt modelId="{18F5C431-D17C-4D47-8574-C156D2247FDE}" type="pres">
      <dgm:prSet presAssocID="{E4C912D4-F15C-4F0F-92C9-68E1B9577239}" presName="sibTransSpacerAfterConnector" presStyleCnt="0"/>
      <dgm:spPr/>
    </dgm:pt>
    <dgm:pt modelId="{1FB26EC7-4AD5-6D40-BCF9-ABDFA3B0F99C}" type="pres">
      <dgm:prSet presAssocID="{91145D8D-E4CA-4A4A-95FF-3362BFCB25C3}" presName="node" presStyleLbl="node1" presStyleIdx="2" presStyleCnt="7">
        <dgm:presLayoutVars>
          <dgm:bulletEnabled val="1"/>
        </dgm:presLayoutVars>
      </dgm:prSet>
      <dgm:spPr/>
    </dgm:pt>
    <dgm:pt modelId="{EE7AF044-653B-5543-8041-7B98196A05E7}" type="pres">
      <dgm:prSet presAssocID="{928A36EE-6D8F-42E9-872B-CDF5E79AD949}" presName="sibTransSpacerBeforeConnector" presStyleCnt="0"/>
      <dgm:spPr/>
    </dgm:pt>
    <dgm:pt modelId="{1ED6AEB0-A873-EE4A-AB6B-163C73A5515A}" type="pres">
      <dgm:prSet presAssocID="{928A36EE-6D8F-42E9-872B-CDF5E79AD949}" presName="sibTrans" presStyleLbl="node1" presStyleIdx="3" presStyleCnt="7"/>
      <dgm:spPr/>
    </dgm:pt>
    <dgm:pt modelId="{73AD582B-5F42-D94A-8DF4-A0DCB57089D6}" type="pres">
      <dgm:prSet presAssocID="{928A36EE-6D8F-42E9-872B-CDF5E79AD949}" presName="sibTransSpacerAfterConnector" presStyleCnt="0"/>
      <dgm:spPr/>
    </dgm:pt>
    <dgm:pt modelId="{7737136A-1123-5C4B-B0BC-7E9724EFCD12}" type="pres">
      <dgm:prSet presAssocID="{22F005B1-D88F-4998-9CF0-94302D48156E}" presName="node" presStyleLbl="node1" presStyleIdx="4" presStyleCnt="7">
        <dgm:presLayoutVars>
          <dgm:bulletEnabled val="1"/>
        </dgm:presLayoutVars>
      </dgm:prSet>
      <dgm:spPr/>
    </dgm:pt>
    <dgm:pt modelId="{88DDCAAF-45D2-9E45-9F75-DA70174AFC9B}" type="pres">
      <dgm:prSet presAssocID="{CE9DBA7B-17D1-49E8-A496-34114DA4F655}" presName="sibTransSpacerBeforeConnector" presStyleCnt="0"/>
      <dgm:spPr/>
    </dgm:pt>
    <dgm:pt modelId="{66FF5DB3-CE1A-0343-A20A-2EC81A582B3A}" type="pres">
      <dgm:prSet presAssocID="{CE9DBA7B-17D1-49E8-A496-34114DA4F655}" presName="sibTrans" presStyleLbl="node1" presStyleIdx="5" presStyleCnt="7"/>
      <dgm:spPr/>
    </dgm:pt>
    <dgm:pt modelId="{C557082A-47E5-9946-B0EC-99700315A9F3}" type="pres">
      <dgm:prSet presAssocID="{CE9DBA7B-17D1-49E8-A496-34114DA4F655}" presName="sibTransSpacerAfterConnector" presStyleCnt="0"/>
      <dgm:spPr/>
    </dgm:pt>
    <dgm:pt modelId="{A28E281B-C1AD-DD41-825D-7D5637EDCBC4}" type="pres">
      <dgm:prSet presAssocID="{62327D58-1C19-4711-B739-67E700FBBC2D}" presName="node" presStyleLbl="node1" presStyleIdx="6" presStyleCnt="7">
        <dgm:presLayoutVars>
          <dgm:bulletEnabled val="1"/>
        </dgm:presLayoutVars>
      </dgm:prSet>
      <dgm:spPr/>
    </dgm:pt>
  </dgm:ptLst>
  <dgm:cxnLst>
    <dgm:cxn modelId="{FE862A28-B6A3-5F42-91C7-DD5AE34987FB}" type="presOf" srcId="{FFFD1175-4A10-4931-ACD2-D839A1505A8E}" destId="{BDEA94D5-5248-384A-9434-F8302DD1E85C}" srcOrd="0" destOrd="0" presId="urn:microsoft.com/office/officeart/2016/7/layout/BasicProcessNew"/>
    <dgm:cxn modelId="{9291B332-67D4-4A82-ABA8-F7E532AB4B42}" srcId="{FFFD1175-4A10-4931-ACD2-D839A1505A8E}" destId="{91145D8D-E4CA-4A4A-95FF-3362BFCB25C3}" srcOrd="1" destOrd="0" parTransId="{B5C47CDC-FA52-4D5E-8A54-519C57574394}" sibTransId="{928A36EE-6D8F-42E9-872B-CDF5E79AD949}"/>
    <dgm:cxn modelId="{5058E239-EF8C-C246-82EE-8FD7856FD64B}" type="presOf" srcId="{475CE07D-8BA2-4705-8528-1F5141363275}" destId="{677C2ADC-BC7F-D94C-9770-0439E2609439}" srcOrd="0" destOrd="0" presId="urn:microsoft.com/office/officeart/2016/7/layout/BasicProcessNew"/>
    <dgm:cxn modelId="{70273D3A-2D15-4D83-BF66-C2FC123BC2DF}" srcId="{FFFD1175-4A10-4931-ACD2-D839A1505A8E}" destId="{22F005B1-D88F-4998-9CF0-94302D48156E}" srcOrd="2" destOrd="0" parTransId="{63F3E380-22BA-4EA8-A793-E361A3066BF4}" sibTransId="{CE9DBA7B-17D1-49E8-A496-34114DA4F655}"/>
    <dgm:cxn modelId="{266AAE4F-F14F-DB43-A6DA-D66D0987ED70}" type="presOf" srcId="{928A36EE-6D8F-42E9-872B-CDF5E79AD949}" destId="{1ED6AEB0-A873-EE4A-AB6B-163C73A5515A}" srcOrd="0" destOrd="0" presId="urn:microsoft.com/office/officeart/2016/7/layout/BasicProcessNew"/>
    <dgm:cxn modelId="{BB707A5D-E086-0E47-B3EC-426D3B094342}" type="presOf" srcId="{91145D8D-E4CA-4A4A-95FF-3362BFCB25C3}" destId="{1FB26EC7-4AD5-6D40-BCF9-ABDFA3B0F99C}" srcOrd="0" destOrd="0" presId="urn:microsoft.com/office/officeart/2016/7/layout/BasicProcessNew"/>
    <dgm:cxn modelId="{310341A8-C49C-B546-9488-0D04FD992FA1}" type="presOf" srcId="{E4C912D4-F15C-4F0F-92C9-68E1B9577239}" destId="{697AC341-2A71-584C-ABDC-27F667E80B2B}" srcOrd="0" destOrd="0" presId="urn:microsoft.com/office/officeart/2016/7/layout/BasicProcessNew"/>
    <dgm:cxn modelId="{BB649AB4-6E48-724C-A016-BC0635D2FEE9}" type="presOf" srcId="{62327D58-1C19-4711-B739-67E700FBBC2D}" destId="{A28E281B-C1AD-DD41-825D-7D5637EDCBC4}" srcOrd="0" destOrd="0" presId="urn:microsoft.com/office/officeart/2016/7/layout/BasicProcessNew"/>
    <dgm:cxn modelId="{EAA60BC8-5E18-AA4F-83CB-E3B3598609D0}" type="presOf" srcId="{CE9DBA7B-17D1-49E8-A496-34114DA4F655}" destId="{66FF5DB3-CE1A-0343-A20A-2EC81A582B3A}" srcOrd="0" destOrd="0" presId="urn:microsoft.com/office/officeart/2016/7/layout/BasicProcessNew"/>
    <dgm:cxn modelId="{8996D3D5-084C-48D0-A3C6-65A7181D2A0F}" srcId="{FFFD1175-4A10-4931-ACD2-D839A1505A8E}" destId="{62327D58-1C19-4711-B739-67E700FBBC2D}" srcOrd="3" destOrd="0" parTransId="{F2B61E7D-C203-4AE1-95F2-29F558C7C4E9}" sibTransId="{7C48EFA4-1843-4C5B-8FF1-9AD562335A65}"/>
    <dgm:cxn modelId="{D7238FD6-62DC-4B9A-AC1B-4A4A70821917}" srcId="{FFFD1175-4A10-4931-ACD2-D839A1505A8E}" destId="{475CE07D-8BA2-4705-8528-1F5141363275}" srcOrd="0" destOrd="0" parTransId="{FFFC36C5-7886-4170-9A0C-F65D72340689}" sibTransId="{E4C912D4-F15C-4F0F-92C9-68E1B9577239}"/>
    <dgm:cxn modelId="{E9E35BF6-11C1-9446-A7C3-F08879A9DD6F}" type="presOf" srcId="{22F005B1-D88F-4998-9CF0-94302D48156E}" destId="{7737136A-1123-5C4B-B0BC-7E9724EFCD12}" srcOrd="0" destOrd="0" presId="urn:microsoft.com/office/officeart/2016/7/layout/BasicProcessNew"/>
    <dgm:cxn modelId="{D36159E5-708C-1E4E-8055-AA5DB59D8BB6}" type="presParOf" srcId="{BDEA94D5-5248-384A-9434-F8302DD1E85C}" destId="{677C2ADC-BC7F-D94C-9770-0439E2609439}" srcOrd="0" destOrd="0" presId="urn:microsoft.com/office/officeart/2016/7/layout/BasicProcessNew"/>
    <dgm:cxn modelId="{AAF9AD84-323A-6D4E-BD5E-948876EDC5D5}" type="presParOf" srcId="{BDEA94D5-5248-384A-9434-F8302DD1E85C}" destId="{765C92E7-690D-EB4B-A0F4-E67738290BE3}" srcOrd="1" destOrd="0" presId="urn:microsoft.com/office/officeart/2016/7/layout/BasicProcessNew"/>
    <dgm:cxn modelId="{8B061863-FBB8-7A42-905A-CC993B4C7BA9}" type="presParOf" srcId="{BDEA94D5-5248-384A-9434-F8302DD1E85C}" destId="{697AC341-2A71-584C-ABDC-27F667E80B2B}" srcOrd="2" destOrd="0" presId="urn:microsoft.com/office/officeart/2016/7/layout/BasicProcessNew"/>
    <dgm:cxn modelId="{AC0182A1-53E7-9243-BF9C-53F2E894A940}" type="presParOf" srcId="{BDEA94D5-5248-384A-9434-F8302DD1E85C}" destId="{18F5C431-D17C-4D47-8574-C156D2247FDE}" srcOrd="3" destOrd="0" presId="urn:microsoft.com/office/officeart/2016/7/layout/BasicProcessNew"/>
    <dgm:cxn modelId="{E9E7AF92-96FA-8041-8A92-FE9EF91AA3B4}" type="presParOf" srcId="{BDEA94D5-5248-384A-9434-F8302DD1E85C}" destId="{1FB26EC7-4AD5-6D40-BCF9-ABDFA3B0F99C}" srcOrd="4" destOrd="0" presId="urn:microsoft.com/office/officeart/2016/7/layout/BasicProcessNew"/>
    <dgm:cxn modelId="{53CD0C97-B03F-B047-A881-EC0A94B8953B}" type="presParOf" srcId="{BDEA94D5-5248-384A-9434-F8302DD1E85C}" destId="{EE7AF044-653B-5543-8041-7B98196A05E7}" srcOrd="5" destOrd="0" presId="urn:microsoft.com/office/officeart/2016/7/layout/BasicProcessNew"/>
    <dgm:cxn modelId="{D1537F20-DFBE-BE43-B531-3B6A9E50B2C4}" type="presParOf" srcId="{BDEA94D5-5248-384A-9434-F8302DD1E85C}" destId="{1ED6AEB0-A873-EE4A-AB6B-163C73A5515A}" srcOrd="6" destOrd="0" presId="urn:microsoft.com/office/officeart/2016/7/layout/BasicProcessNew"/>
    <dgm:cxn modelId="{D3EC3F06-CCB9-4945-84B2-71CFE85A431C}" type="presParOf" srcId="{BDEA94D5-5248-384A-9434-F8302DD1E85C}" destId="{73AD582B-5F42-D94A-8DF4-A0DCB57089D6}" srcOrd="7" destOrd="0" presId="urn:microsoft.com/office/officeart/2016/7/layout/BasicProcessNew"/>
    <dgm:cxn modelId="{0A44B5CD-7FB8-6645-8D91-D502A94F80AB}" type="presParOf" srcId="{BDEA94D5-5248-384A-9434-F8302DD1E85C}" destId="{7737136A-1123-5C4B-B0BC-7E9724EFCD12}" srcOrd="8" destOrd="0" presId="urn:microsoft.com/office/officeart/2016/7/layout/BasicProcessNew"/>
    <dgm:cxn modelId="{8CE68034-5E49-A646-969D-BAD52A5FD6B2}" type="presParOf" srcId="{BDEA94D5-5248-384A-9434-F8302DD1E85C}" destId="{88DDCAAF-45D2-9E45-9F75-DA70174AFC9B}" srcOrd="9" destOrd="0" presId="urn:microsoft.com/office/officeart/2016/7/layout/BasicProcessNew"/>
    <dgm:cxn modelId="{A3DE5F06-8B48-2A4F-A3B9-1955CD415220}" type="presParOf" srcId="{BDEA94D5-5248-384A-9434-F8302DD1E85C}" destId="{66FF5DB3-CE1A-0343-A20A-2EC81A582B3A}" srcOrd="10" destOrd="0" presId="urn:microsoft.com/office/officeart/2016/7/layout/BasicProcessNew"/>
    <dgm:cxn modelId="{45CE75C4-5603-874C-8E3F-624716C77738}" type="presParOf" srcId="{BDEA94D5-5248-384A-9434-F8302DD1E85C}" destId="{C557082A-47E5-9946-B0EC-99700315A9F3}" srcOrd="11" destOrd="0" presId="urn:microsoft.com/office/officeart/2016/7/layout/BasicProcessNew"/>
    <dgm:cxn modelId="{14EFF158-F653-8746-9211-E92305E99733}" type="presParOf" srcId="{BDEA94D5-5248-384A-9434-F8302DD1E85C}" destId="{A28E281B-C1AD-DD41-825D-7D5637EDCBC4}" srcOrd="12" destOrd="0" presId="urn:microsoft.com/office/officeart/2016/7/layout/Basic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984792C-D0F6-459F-95E8-090561DE8A97}"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E7EA8917-2353-4769-BD5F-7175D1E8C915}">
      <dgm:prSet/>
      <dgm:spPr/>
      <dgm:t>
        <a:bodyPr/>
        <a:lstStyle/>
        <a:p>
          <a:r>
            <a:rPr lang="en-US"/>
            <a:t>Is the entire plot narrated in the story, or are some incidents omitted and left for the reader to infer? If so, how would the effect of the story be changed if the omitted incidents were told?</a:t>
          </a:r>
        </a:p>
      </dgm:t>
    </dgm:pt>
    <dgm:pt modelId="{714717EB-988A-4618-82E6-47469917B93D}" type="parTrans" cxnId="{5CAC0994-0AF8-4B03-8902-35149A0E2724}">
      <dgm:prSet/>
      <dgm:spPr/>
      <dgm:t>
        <a:bodyPr/>
        <a:lstStyle/>
        <a:p>
          <a:endParaRPr lang="en-US"/>
        </a:p>
      </dgm:t>
    </dgm:pt>
    <dgm:pt modelId="{DD99CE30-37F2-4E2B-8909-B401BB2AF4EE}" type="sibTrans" cxnId="{5CAC0994-0AF8-4B03-8902-35149A0E2724}">
      <dgm:prSet/>
      <dgm:spPr/>
      <dgm:t>
        <a:bodyPr/>
        <a:lstStyle/>
        <a:p>
          <a:endParaRPr lang="en-US"/>
        </a:p>
      </dgm:t>
    </dgm:pt>
    <dgm:pt modelId="{6147CFBA-614E-4CBB-82C4-08F992533D2B}">
      <dgm:prSet/>
      <dgm:spPr/>
      <dgm:t>
        <a:bodyPr/>
        <a:lstStyle/>
        <a:p>
          <a:r>
            <a:rPr lang="en-US"/>
            <a:t>Is the story narrated consecutively—exposition first, then the plot in its chronological order? Or are there flashbacks that take the narrative out of its normal sequence? If so, how would the story be altered if it had been told consecutively? </a:t>
          </a:r>
        </a:p>
      </dgm:t>
    </dgm:pt>
    <dgm:pt modelId="{8820DCCB-1782-41C2-A3B0-D288F8EE27D2}" type="parTrans" cxnId="{A39021D7-2401-4263-969B-AFF52A62BD07}">
      <dgm:prSet/>
      <dgm:spPr/>
      <dgm:t>
        <a:bodyPr/>
        <a:lstStyle/>
        <a:p>
          <a:endParaRPr lang="en-US"/>
        </a:p>
      </dgm:t>
    </dgm:pt>
    <dgm:pt modelId="{BBF02DC3-DBE3-4AE5-A6C9-EDB6790C60F9}" type="sibTrans" cxnId="{A39021D7-2401-4263-969B-AFF52A62BD07}">
      <dgm:prSet/>
      <dgm:spPr/>
      <dgm:t>
        <a:bodyPr/>
        <a:lstStyle/>
        <a:p>
          <a:endParaRPr lang="en-US"/>
        </a:p>
      </dgm:t>
    </dgm:pt>
    <dgm:pt modelId="{0CFA9043-87AF-4887-BDA3-26DAF3B840B5}">
      <dgm:prSet/>
      <dgm:spPr/>
      <dgm:t>
        <a:bodyPr/>
        <a:lstStyle/>
        <a:p>
          <a:r>
            <a:rPr lang="en-US"/>
            <a:t>Is the story told in the first person? If so, is the narrator the protagonist? Or is the narrator a minor character within the plot? Does the narrator participate in the action or remain primarily an observer?</a:t>
          </a:r>
        </a:p>
      </dgm:t>
    </dgm:pt>
    <dgm:pt modelId="{EE1CC2C6-B32F-42EA-BB22-1A664ABC8CAE}" type="parTrans" cxnId="{0D1AEBD2-8639-4EA0-A202-6681E638BF98}">
      <dgm:prSet/>
      <dgm:spPr/>
      <dgm:t>
        <a:bodyPr/>
        <a:lstStyle/>
        <a:p>
          <a:endParaRPr lang="en-US"/>
        </a:p>
      </dgm:t>
    </dgm:pt>
    <dgm:pt modelId="{3EF07D57-7F83-4F75-BC01-5306EA323A56}" type="sibTrans" cxnId="{0D1AEBD2-8639-4EA0-A202-6681E638BF98}">
      <dgm:prSet/>
      <dgm:spPr/>
      <dgm:t>
        <a:bodyPr/>
        <a:lstStyle/>
        <a:p>
          <a:endParaRPr lang="en-US"/>
        </a:p>
      </dgm:t>
    </dgm:pt>
    <dgm:pt modelId="{BBC5AD8C-BD89-4C1B-B6AE-6DDBA64CCAD8}">
      <dgm:prSet/>
      <dgm:spPr/>
      <dgm:t>
        <a:bodyPr/>
        <a:lstStyle/>
        <a:p>
          <a:r>
            <a:rPr lang="en-US"/>
            <a:t>If the story is told in the third person, does the point of view stay primarily with a single character? Or does it rove from one character to another? Does it maintain a relatively “objective” stance, showing what anyone present might see and hear, without favoring any character over any other?</a:t>
          </a:r>
        </a:p>
      </dgm:t>
    </dgm:pt>
    <dgm:pt modelId="{2EB5B826-1FC8-4C86-A365-268C303FB157}" type="parTrans" cxnId="{757E6416-98FC-4B80-99CE-217B5ABEDFB6}">
      <dgm:prSet/>
      <dgm:spPr/>
      <dgm:t>
        <a:bodyPr/>
        <a:lstStyle/>
        <a:p>
          <a:endParaRPr lang="en-US"/>
        </a:p>
      </dgm:t>
    </dgm:pt>
    <dgm:pt modelId="{FD851FC0-6880-4417-AFC6-BE15A7B0588D}" type="sibTrans" cxnId="{757E6416-98FC-4B80-99CE-217B5ABEDFB6}">
      <dgm:prSet/>
      <dgm:spPr/>
      <dgm:t>
        <a:bodyPr/>
        <a:lstStyle/>
        <a:p>
          <a:endParaRPr lang="en-US"/>
        </a:p>
      </dgm:t>
    </dgm:pt>
    <dgm:pt modelId="{A6A35ABB-2E96-4EBD-AF5F-DAF14E4901A7}">
      <dgm:prSet/>
      <dgm:spPr/>
      <dgm:t>
        <a:bodyPr/>
        <a:lstStyle/>
        <a:p>
          <a:r>
            <a:rPr lang="en-US"/>
            <a:t>If the story is narrated in the first person, or through a single third person reflector, is this perspective entirely reliable? Or does the narrator or reflector possess moral, emotional, or intellectual defects that would require us to correct for his or her perspective?</a:t>
          </a:r>
        </a:p>
      </dgm:t>
    </dgm:pt>
    <dgm:pt modelId="{E0388B8F-5195-4C17-8461-78C97DD52054}" type="parTrans" cxnId="{4973E618-AC13-440E-876F-55FA4B89AD6D}">
      <dgm:prSet/>
      <dgm:spPr/>
      <dgm:t>
        <a:bodyPr/>
        <a:lstStyle/>
        <a:p>
          <a:endParaRPr lang="en-US"/>
        </a:p>
      </dgm:t>
    </dgm:pt>
    <dgm:pt modelId="{689DE68B-6302-442C-A7FB-A45F24C15455}" type="sibTrans" cxnId="{4973E618-AC13-440E-876F-55FA4B89AD6D}">
      <dgm:prSet/>
      <dgm:spPr/>
      <dgm:t>
        <a:bodyPr/>
        <a:lstStyle/>
        <a:p>
          <a:endParaRPr lang="en-US"/>
        </a:p>
      </dgm:t>
    </dgm:pt>
    <dgm:pt modelId="{647EF6BF-2B60-3942-A7D8-EDDCD2CEDC46}" type="pres">
      <dgm:prSet presAssocID="{F984792C-D0F6-459F-95E8-090561DE8A97}" presName="linear" presStyleCnt="0">
        <dgm:presLayoutVars>
          <dgm:animLvl val="lvl"/>
          <dgm:resizeHandles val="exact"/>
        </dgm:presLayoutVars>
      </dgm:prSet>
      <dgm:spPr/>
    </dgm:pt>
    <dgm:pt modelId="{FDB52790-0E57-9149-9007-E6ADD4BD9DB5}" type="pres">
      <dgm:prSet presAssocID="{E7EA8917-2353-4769-BD5F-7175D1E8C915}" presName="parentText" presStyleLbl="node1" presStyleIdx="0" presStyleCnt="5">
        <dgm:presLayoutVars>
          <dgm:chMax val="0"/>
          <dgm:bulletEnabled val="1"/>
        </dgm:presLayoutVars>
      </dgm:prSet>
      <dgm:spPr/>
    </dgm:pt>
    <dgm:pt modelId="{FCC9277F-16CE-4040-A09A-A0B2CE03BC1F}" type="pres">
      <dgm:prSet presAssocID="{DD99CE30-37F2-4E2B-8909-B401BB2AF4EE}" presName="spacer" presStyleCnt="0"/>
      <dgm:spPr/>
    </dgm:pt>
    <dgm:pt modelId="{7BB53A04-B76F-D44D-9B86-69A52EE3B91A}" type="pres">
      <dgm:prSet presAssocID="{6147CFBA-614E-4CBB-82C4-08F992533D2B}" presName="parentText" presStyleLbl="node1" presStyleIdx="1" presStyleCnt="5">
        <dgm:presLayoutVars>
          <dgm:chMax val="0"/>
          <dgm:bulletEnabled val="1"/>
        </dgm:presLayoutVars>
      </dgm:prSet>
      <dgm:spPr/>
    </dgm:pt>
    <dgm:pt modelId="{CA46E917-68C6-A54C-8448-D00EE682A4B7}" type="pres">
      <dgm:prSet presAssocID="{BBF02DC3-DBE3-4AE5-A6C9-EDB6790C60F9}" presName="spacer" presStyleCnt="0"/>
      <dgm:spPr/>
    </dgm:pt>
    <dgm:pt modelId="{9E8451A9-3A1F-B042-8735-5F11F5CD2514}" type="pres">
      <dgm:prSet presAssocID="{0CFA9043-87AF-4887-BDA3-26DAF3B840B5}" presName="parentText" presStyleLbl="node1" presStyleIdx="2" presStyleCnt="5">
        <dgm:presLayoutVars>
          <dgm:chMax val="0"/>
          <dgm:bulletEnabled val="1"/>
        </dgm:presLayoutVars>
      </dgm:prSet>
      <dgm:spPr/>
    </dgm:pt>
    <dgm:pt modelId="{100A9E17-D5EB-C340-B12B-4FD59F41766D}" type="pres">
      <dgm:prSet presAssocID="{3EF07D57-7F83-4F75-BC01-5306EA323A56}" presName="spacer" presStyleCnt="0"/>
      <dgm:spPr/>
    </dgm:pt>
    <dgm:pt modelId="{E9ADAC6B-E40A-EF4C-A89C-6596D403736C}" type="pres">
      <dgm:prSet presAssocID="{BBC5AD8C-BD89-4C1B-B6AE-6DDBA64CCAD8}" presName="parentText" presStyleLbl="node1" presStyleIdx="3" presStyleCnt="5">
        <dgm:presLayoutVars>
          <dgm:chMax val="0"/>
          <dgm:bulletEnabled val="1"/>
        </dgm:presLayoutVars>
      </dgm:prSet>
      <dgm:spPr/>
    </dgm:pt>
    <dgm:pt modelId="{7AE3C614-A5BA-3843-B036-BF9DFE211F38}" type="pres">
      <dgm:prSet presAssocID="{FD851FC0-6880-4417-AFC6-BE15A7B0588D}" presName="spacer" presStyleCnt="0"/>
      <dgm:spPr/>
    </dgm:pt>
    <dgm:pt modelId="{B1F527B9-84E6-5A43-A4C6-D9ACA74A9686}" type="pres">
      <dgm:prSet presAssocID="{A6A35ABB-2E96-4EBD-AF5F-DAF14E4901A7}" presName="parentText" presStyleLbl="node1" presStyleIdx="4" presStyleCnt="5">
        <dgm:presLayoutVars>
          <dgm:chMax val="0"/>
          <dgm:bulletEnabled val="1"/>
        </dgm:presLayoutVars>
      </dgm:prSet>
      <dgm:spPr/>
    </dgm:pt>
  </dgm:ptLst>
  <dgm:cxnLst>
    <dgm:cxn modelId="{757E6416-98FC-4B80-99CE-217B5ABEDFB6}" srcId="{F984792C-D0F6-459F-95E8-090561DE8A97}" destId="{BBC5AD8C-BD89-4C1B-B6AE-6DDBA64CCAD8}" srcOrd="3" destOrd="0" parTransId="{2EB5B826-1FC8-4C86-A365-268C303FB157}" sibTransId="{FD851FC0-6880-4417-AFC6-BE15A7B0588D}"/>
    <dgm:cxn modelId="{4973E618-AC13-440E-876F-55FA4B89AD6D}" srcId="{F984792C-D0F6-459F-95E8-090561DE8A97}" destId="{A6A35ABB-2E96-4EBD-AF5F-DAF14E4901A7}" srcOrd="4" destOrd="0" parTransId="{E0388B8F-5195-4C17-8461-78C97DD52054}" sibTransId="{689DE68B-6302-442C-A7FB-A45F24C15455}"/>
    <dgm:cxn modelId="{A44A3647-9C22-FF4E-901F-C248B0052B79}" type="presOf" srcId="{F984792C-D0F6-459F-95E8-090561DE8A97}" destId="{647EF6BF-2B60-3942-A7D8-EDDCD2CEDC46}" srcOrd="0" destOrd="0" presId="urn:microsoft.com/office/officeart/2005/8/layout/vList2"/>
    <dgm:cxn modelId="{DF0F5647-650F-294C-8E1E-B024EBDBB5F2}" type="presOf" srcId="{A6A35ABB-2E96-4EBD-AF5F-DAF14E4901A7}" destId="{B1F527B9-84E6-5A43-A4C6-D9ACA74A9686}" srcOrd="0" destOrd="0" presId="urn:microsoft.com/office/officeart/2005/8/layout/vList2"/>
    <dgm:cxn modelId="{D19C1A4B-808B-D546-879C-37760E042F72}" type="presOf" srcId="{0CFA9043-87AF-4887-BDA3-26DAF3B840B5}" destId="{9E8451A9-3A1F-B042-8735-5F11F5CD2514}" srcOrd="0" destOrd="0" presId="urn:microsoft.com/office/officeart/2005/8/layout/vList2"/>
    <dgm:cxn modelId="{5CAC0994-0AF8-4B03-8902-35149A0E2724}" srcId="{F984792C-D0F6-459F-95E8-090561DE8A97}" destId="{E7EA8917-2353-4769-BD5F-7175D1E8C915}" srcOrd="0" destOrd="0" parTransId="{714717EB-988A-4618-82E6-47469917B93D}" sibTransId="{DD99CE30-37F2-4E2B-8909-B401BB2AF4EE}"/>
    <dgm:cxn modelId="{9A0A29B6-55C8-F54A-B6F2-7BEB2C9A9415}" type="presOf" srcId="{E7EA8917-2353-4769-BD5F-7175D1E8C915}" destId="{FDB52790-0E57-9149-9007-E6ADD4BD9DB5}" srcOrd="0" destOrd="0" presId="urn:microsoft.com/office/officeart/2005/8/layout/vList2"/>
    <dgm:cxn modelId="{0D1AEBD2-8639-4EA0-A202-6681E638BF98}" srcId="{F984792C-D0F6-459F-95E8-090561DE8A97}" destId="{0CFA9043-87AF-4887-BDA3-26DAF3B840B5}" srcOrd="2" destOrd="0" parTransId="{EE1CC2C6-B32F-42EA-BB22-1A664ABC8CAE}" sibTransId="{3EF07D57-7F83-4F75-BC01-5306EA323A56}"/>
    <dgm:cxn modelId="{001282D3-26FB-C84D-BA26-0A67135A5863}" type="presOf" srcId="{BBC5AD8C-BD89-4C1B-B6AE-6DDBA64CCAD8}" destId="{E9ADAC6B-E40A-EF4C-A89C-6596D403736C}" srcOrd="0" destOrd="0" presId="urn:microsoft.com/office/officeart/2005/8/layout/vList2"/>
    <dgm:cxn modelId="{A39021D7-2401-4263-969B-AFF52A62BD07}" srcId="{F984792C-D0F6-459F-95E8-090561DE8A97}" destId="{6147CFBA-614E-4CBB-82C4-08F992533D2B}" srcOrd="1" destOrd="0" parTransId="{8820DCCB-1782-41C2-A3B0-D288F8EE27D2}" sibTransId="{BBF02DC3-DBE3-4AE5-A6C9-EDB6790C60F9}"/>
    <dgm:cxn modelId="{4511A7F0-2CC9-FA4E-ACB8-EFE2A3FF00E6}" type="presOf" srcId="{6147CFBA-614E-4CBB-82C4-08F992533D2B}" destId="{7BB53A04-B76F-D44D-9B86-69A52EE3B91A}" srcOrd="0" destOrd="0" presId="urn:microsoft.com/office/officeart/2005/8/layout/vList2"/>
    <dgm:cxn modelId="{0C08ECBC-06C5-004D-A851-1F9E6FC616E1}" type="presParOf" srcId="{647EF6BF-2B60-3942-A7D8-EDDCD2CEDC46}" destId="{FDB52790-0E57-9149-9007-E6ADD4BD9DB5}" srcOrd="0" destOrd="0" presId="urn:microsoft.com/office/officeart/2005/8/layout/vList2"/>
    <dgm:cxn modelId="{D00D8E87-F00B-7A49-AC27-23BA35C584E4}" type="presParOf" srcId="{647EF6BF-2B60-3942-A7D8-EDDCD2CEDC46}" destId="{FCC9277F-16CE-4040-A09A-A0B2CE03BC1F}" srcOrd="1" destOrd="0" presId="urn:microsoft.com/office/officeart/2005/8/layout/vList2"/>
    <dgm:cxn modelId="{A31BA590-F9D0-5848-98CC-1C8478B123D3}" type="presParOf" srcId="{647EF6BF-2B60-3942-A7D8-EDDCD2CEDC46}" destId="{7BB53A04-B76F-D44D-9B86-69A52EE3B91A}" srcOrd="2" destOrd="0" presId="urn:microsoft.com/office/officeart/2005/8/layout/vList2"/>
    <dgm:cxn modelId="{EF54D9F0-097C-0A49-8203-0D7BC3E7D9EF}" type="presParOf" srcId="{647EF6BF-2B60-3942-A7D8-EDDCD2CEDC46}" destId="{CA46E917-68C6-A54C-8448-D00EE682A4B7}" srcOrd="3" destOrd="0" presId="urn:microsoft.com/office/officeart/2005/8/layout/vList2"/>
    <dgm:cxn modelId="{B68DA396-4B0E-464F-A676-9ACD299B7D6A}" type="presParOf" srcId="{647EF6BF-2B60-3942-A7D8-EDDCD2CEDC46}" destId="{9E8451A9-3A1F-B042-8735-5F11F5CD2514}" srcOrd="4" destOrd="0" presId="urn:microsoft.com/office/officeart/2005/8/layout/vList2"/>
    <dgm:cxn modelId="{93FC7ECE-0807-5A4B-B3BA-A8AB199D7387}" type="presParOf" srcId="{647EF6BF-2B60-3942-A7D8-EDDCD2CEDC46}" destId="{100A9E17-D5EB-C340-B12B-4FD59F41766D}" srcOrd="5" destOrd="0" presId="urn:microsoft.com/office/officeart/2005/8/layout/vList2"/>
    <dgm:cxn modelId="{BA0D0783-9A74-BE45-83FD-699C0FE7FA88}" type="presParOf" srcId="{647EF6BF-2B60-3942-A7D8-EDDCD2CEDC46}" destId="{E9ADAC6B-E40A-EF4C-A89C-6596D403736C}" srcOrd="6" destOrd="0" presId="urn:microsoft.com/office/officeart/2005/8/layout/vList2"/>
    <dgm:cxn modelId="{B016FC4B-27FE-8D4B-BF05-51A5F00BDE79}" type="presParOf" srcId="{647EF6BF-2B60-3942-A7D8-EDDCD2CEDC46}" destId="{7AE3C614-A5BA-3843-B036-BF9DFE211F38}" srcOrd="7" destOrd="0" presId="urn:microsoft.com/office/officeart/2005/8/layout/vList2"/>
    <dgm:cxn modelId="{7F5DB790-F97C-1846-A73A-BC45DF018A99}" type="presParOf" srcId="{647EF6BF-2B60-3942-A7D8-EDDCD2CEDC46}" destId="{B1F527B9-84E6-5A43-A4C6-D9ACA74A9686}"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AA2CE80-384D-4F1C-AAA2-5B5EB3F3F69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BD49A2B-3767-48FB-918A-97816C3A5393}">
      <dgm:prSet/>
      <dgm:spPr/>
      <dgm:t>
        <a:bodyPr/>
        <a:lstStyle/>
        <a:p>
          <a:r>
            <a:rPr lang="en-US"/>
            <a:t>Is the story organized so as to present a thesis that would be true of the world outside the story—the one we live in—or is the author’s primary concern our emotional response to the characters and their predicaments?</a:t>
          </a:r>
        </a:p>
      </dgm:t>
    </dgm:pt>
    <dgm:pt modelId="{1C437327-B718-4B4F-B440-A8E50BA6A726}" type="parTrans" cxnId="{D512BFF8-D7CF-4FB2-8748-F5434E755A8E}">
      <dgm:prSet/>
      <dgm:spPr/>
      <dgm:t>
        <a:bodyPr/>
        <a:lstStyle/>
        <a:p>
          <a:endParaRPr lang="en-US"/>
        </a:p>
      </dgm:t>
    </dgm:pt>
    <dgm:pt modelId="{9FDBD2EB-0ECC-4D86-B630-3F16EB7848CC}" type="sibTrans" cxnId="{D512BFF8-D7CF-4FB2-8748-F5434E755A8E}">
      <dgm:prSet/>
      <dgm:spPr/>
      <dgm:t>
        <a:bodyPr/>
        <a:lstStyle/>
        <a:p>
          <a:endParaRPr lang="en-US"/>
        </a:p>
      </dgm:t>
    </dgm:pt>
    <dgm:pt modelId="{367FE18E-058D-4E3D-9C1A-0F731D878BDA}">
      <dgm:prSet/>
      <dgm:spPr/>
      <dgm:t>
        <a:bodyPr/>
        <a:lstStyle/>
        <a:p>
          <a:r>
            <a:rPr lang="en-US"/>
            <a:t>If the story is organized around a thesis, what is the thesis? Is it explicitly stated in the story, or is it implicit so that it needs to be inferred by the reader?</a:t>
          </a:r>
        </a:p>
      </dgm:t>
    </dgm:pt>
    <dgm:pt modelId="{27AC7F1F-C21E-4B7C-B4E3-0B5490494B9E}" type="parTrans" cxnId="{8C806590-9D55-4914-BB8C-6568F43E5A66}">
      <dgm:prSet/>
      <dgm:spPr/>
      <dgm:t>
        <a:bodyPr/>
        <a:lstStyle/>
        <a:p>
          <a:endParaRPr lang="en-US"/>
        </a:p>
      </dgm:t>
    </dgm:pt>
    <dgm:pt modelId="{0C513280-2940-499C-84C6-53EE261AA6B7}" type="sibTrans" cxnId="{8C806590-9D55-4914-BB8C-6568F43E5A66}">
      <dgm:prSet/>
      <dgm:spPr/>
      <dgm:t>
        <a:bodyPr/>
        <a:lstStyle/>
        <a:p>
          <a:endParaRPr lang="en-US"/>
        </a:p>
      </dgm:t>
    </dgm:pt>
    <dgm:pt modelId="{0FACCE33-EC79-411F-8E5D-E30B3660B994}">
      <dgm:prSet/>
      <dgm:spPr/>
      <dgm:t>
        <a:bodyPr/>
        <a:lstStyle/>
        <a:p>
          <a:r>
            <a:rPr lang="en-US"/>
            <a:t>If the story has a thesis, how is that thesis embodied in the fiction? Do the characters represent concepts, ideas, or points of view? Are elements of the setting symbolic of ideas? Or does the thesis come out through the action of the story, without any one-to-one correspondence between the symbols in the story and ideas or concepts in the outside world?</a:t>
          </a:r>
        </a:p>
      </dgm:t>
    </dgm:pt>
    <dgm:pt modelId="{35362571-F09F-42E7-9D4B-F56761E49118}" type="parTrans" cxnId="{585520B4-AA55-4168-B5C9-2ED239AB9CE6}">
      <dgm:prSet/>
      <dgm:spPr/>
      <dgm:t>
        <a:bodyPr/>
        <a:lstStyle/>
        <a:p>
          <a:endParaRPr lang="en-US"/>
        </a:p>
      </dgm:t>
    </dgm:pt>
    <dgm:pt modelId="{29F6FEFE-3C96-4407-AF3E-E16DB2F81677}" type="sibTrans" cxnId="{585520B4-AA55-4168-B5C9-2ED239AB9CE6}">
      <dgm:prSet/>
      <dgm:spPr/>
      <dgm:t>
        <a:bodyPr/>
        <a:lstStyle/>
        <a:p>
          <a:endParaRPr lang="en-US"/>
        </a:p>
      </dgm:t>
    </dgm:pt>
    <dgm:pt modelId="{1315FF04-088D-4293-B1D7-38A573C9AFCB}">
      <dgm:prSet/>
      <dgm:spPr/>
      <dgm:t>
        <a:bodyPr/>
        <a:lstStyle/>
        <a:p>
          <a:r>
            <a:rPr lang="en-US" dirty="0"/>
            <a:t>If the story is centered on our emotional response to the plot, does it nevertheless embody a central theme, a moral or intellectual problem that can be abstracted from the concrete action? What is that theme? How is it expressed through the action?</a:t>
          </a:r>
        </a:p>
      </dgm:t>
    </dgm:pt>
    <dgm:pt modelId="{3E0D4C22-050F-40EA-9234-3BC1A24E5A02}" type="parTrans" cxnId="{104FDFA7-311F-4BA5-A6ED-BCC1559EF024}">
      <dgm:prSet/>
      <dgm:spPr/>
      <dgm:t>
        <a:bodyPr/>
        <a:lstStyle/>
        <a:p>
          <a:endParaRPr lang="en-US"/>
        </a:p>
      </dgm:t>
    </dgm:pt>
    <dgm:pt modelId="{40AC8960-2723-4BD0-8D66-EB4179EC7726}" type="sibTrans" cxnId="{104FDFA7-311F-4BA5-A6ED-BCC1559EF024}">
      <dgm:prSet/>
      <dgm:spPr/>
      <dgm:t>
        <a:bodyPr/>
        <a:lstStyle/>
        <a:p>
          <a:endParaRPr lang="en-US"/>
        </a:p>
      </dgm:t>
    </dgm:pt>
    <dgm:pt modelId="{3E95A2BA-05C4-4814-A6BE-AD0B9E275248}">
      <dgm:prSet/>
      <dgm:spPr/>
      <dgm:t>
        <a:bodyPr/>
        <a:lstStyle/>
        <a:p>
          <a:r>
            <a:rPr lang="en-US" dirty="0"/>
            <a:t>If the story seems to have neither a governing thesis nor an obvious central theme, identify the values or norms that make us feel one character or action superior to others. What are the author’s primary norms, and on what basis can we infer his or her values? Are these values similar to those you see operating in society today—or the part of society you know best? If different, different in what respects?</a:t>
          </a:r>
        </a:p>
      </dgm:t>
    </dgm:pt>
    <dgm:pt modelId="{2669C170-96E8-48B3-9805-3A5C51BD8345}" type="parTrans" cxnId="{BA3B3734-8F7D-4E10-B9FD-56D0753C9710}">
      <dgm:prSet/>
      <dgm:spPr/>
      <dgm:t>
        <a:bodyPr/>
        <a:lstStyle/>
        <a:p>
          <a:endParaRPr lang="en-US"/>
        </a:p>
      </dgm:t>
    </dgm:pt>
    <dgm:pt modelId="{F8D1E5E2-0CB5-47A7-92B8-F89848413D6F}" type="sibTrans" cxnId="{BA3B3734-8F7D-4E10-B9FD-56D0753C9710}">
      <dgm:prSet/>
      <dgm:spPr/>
      <dgm:t>
        <a:bodyPr/>
        <a:lstStyle/>
        <a:p>
          <a:endParaRPr lang="en-US"/>
        </a:p>
      </dgm:t>
    </dgm:pt>
    <dgm:pt modelId="{B6CB4790-3570-224A-AF6D-EB6457301BD2}" type="pres">
      <dgm:prSet presAssocID="{6AA2CE80-384D-4F1C-AAA2-5B5EB3F3F69D}" presName="linear" presStyleCnt="0">
        <dgm:presLayoutVars>
          <dgm:animLvl val="lvl"/>
          <dgm:resizeHandles val="exact"/>
        </dgm:presLayoutVars>
      </dgm:prSet>
      <dgm:spPr/>
    </dgm:pt>
    <dgm:pt modelId="{8622A8A1-B0F3-4B41-A81B-030D7F12489D}" type="pres">
      <dgm:prSet presAssocID="{ABD49A2B-3767-48FB-918A-97816C3A5393}" presName="parentText" presStyleLbl="node1" presStyleIdx="0" presStyleCnt="5">
        <dgm:presLayoutVars>
          <dgm:chMax val="0"/>
          <dgm:bulletEnabled val="1"/>
        </dgm:presLayoutVars>
      </dgm:prSet>
      <dgm:spPr/>
    </dgm:pt>
    <dgm:pt modelId="{BCABAE98-E611-E648-8852-213EF90EF212}" type="pres">
      <dgm:prSet presAssocID="{9FDBD2EB-0ECC-4D86-B630-3F16EB7848CC}" presName="spacer" presStyleCnt="0"/>
      <dgm:spPr/>
    </dgm:pt>
    <dgm:pt modelId="{92510511-936B-254D-A9DD-AE1E8C957BF5}" type="pres">
      <dgm:prSet presAssocID="{367FE18E-058D-4E3D-9C1A-0F731D878BDA}" presName="parentText" presStyleLbl="node1" presStyleIdx="1" presStyleCnt="5">
        <dgm:presLayoutVars>
          <dgm:chMax val="0"/>
          <dgm:bulletEnabled val="1"/>
        </dgm:presLayoutVars>
      </dgm:prSet>
      <dgm:spPr/>
    </dgm:pt>
    <dgm:pt modelId="{12705476-5939-2147-A4A5-7C3179455D77}" type="pres">
      <dgm:prSet presAssocID="{0C513280-2940-499C-84C6-53EE261AA6B7}" presName="spacer" presStyleCnt="0"/>
      <dgm:spPr/>
    </dgm:pt>
    <dgm:pt modelId="{9B6A96CB-0F52-124D-A1CA-7539093ECA5A}" type="pres">
      <dgm:prSet presAssocID="{0FACCE33-EC79-411F-8E5D-E30B3660B994}" presName="parentText" presStyleLbl="node1" presStyleIdx="2" presStyleCnt="5">
        <dgm:presLayoutVars>
          <dgm:chMax val="0"/>
          <dgm:bulletEnabled val="1"/>
        </dgm:presLayoutVars>
      </dgm:prSet>
      <dgm:spPr/>
    </dgm:pt>
    <dgm:pt modelId="{E600CE6D-0E56-3843-B6BC-9E739FC309E6}" type="pres">
      <dgm:prSet presAssocID="{29F6FEFE-3C96-4407-AF3E-E16DB2F81677}" presName="spacer" presStyleCnt="0"/>
      <dgm:spPr/>
    </dgm:pt>
    <dgm:pt modelId="{852B2508-2C0A-1F42-A6C6-0B3E749D3432}" type="pres">
      <dgm:prSet presAssocID="{1315FF04-088D-4293-B1D7-38A573C9AFCB}" presName="parentText" presStyleLbl="node1" presStyleIdx="3" presStyleCnt="5">
        <dgm:presLayoutVars>
          <dgm:chMax val="0"/>
          <dgm:bulletEnabled val="1"/>
        </dgm:presLayoutVars>
      </dgm:prSet>
      <dgm:spPr/>
    </dgm:pt>
    <dgm:pt modelId="{B76B26BF-5718-AB43-B130-35DB78086A5B}" type="pres">
      <dgm:prSet presAssocID="{40AC8960-2723-4BD0-8D66-EB4179EC7726}" presName="spacer" presStyleCnt="0"/>
      <dgm:spPr/>
    </dgm:pt>
    <dgm:pt modelId="{0EF1C1BA-27B8-FA4D-B6B8-E705BB852C4E}" type="pres">
      <dgm:prSet presAssocID="{3E95A2BA-05C4-4814-A6BE-AD0B9E275248}" presName="parentText" presStyleLbl="node1" presStyleIdx="4" presStyleCnt="5">
        <dgm:presLayoutVars>
          <dgm:chMax val="0"/>
          <dgm:bulletEnabled val="1"/>
        </dgm:presLayoutVars>
      </dgm:prSet>
      <dgm:spPr/>
    </dgm:pt>
  </dgm:ptLst>
  <dgm:cxnLst>
    <dgm:cxn modelId="{BA3B3734-8F7D-4E10-B9FD-56D0753C9710}" srcId="{6AA2CE80-384D-4F1C-AAA2-5B5EB3F3F69D}" destId="{3E95A2BA-05C4-4814-A6BE-AD0B9E275248}" srcOrd="4" destOrd="0" parTransId="{2669C170-96E8-48B3-9805-3A5C51BD8345}" sibTransId="{F8D1E5E2-0CB5-47A7-92B8-F89848413D6F}"/>
    <dgm:cxn modelId="{A4597442-7FC3-2A4A-96CD-06F07C2ADC18}" type="presOf" srcId="{ABD49A2B-3767-48FB-918A-97816C3A5393}" destId="{8622A8A1-B0F3-4B41-A81B-030D7F12489D}" srcOrd="0" destOrd="0" presId="urn:microsoft.com/office/officeart/2005/8/layout/vList2"/>
    <dgm:cxn modelId="{4B9A944E-C63F-C04B-ACB1-79B7D75DD838}" type="presOf" srcId="{367FE18E-058D-4E3D-9C1A-0F731D878BDA}" destId="{92510511-936B-254D-A9DD-AE1E8C957BF5}" srcOrd="0" destOrd="0" presId="urn:microsoft.com/office/officeart/2005/8/layout/vList2"/>
    <dgm:cxn modelId="{8EC7FC54-A22B-E648-B408-68B685E5496F}" type="presOf" srcId="{0FACCE33-EC79-411F-8E5D-E30B3660B994}" destId="{9B6A96CB-0F52-124D-A1CA-7539093ECA5A}" srcOrd="0" destOrd="0" presId="urn:microsoft.com/office/officeart/2005/8/layout/vList2"/>
    <dgm:cxn modelId="{EF72CE57-0885-6A4E-BC05-1BFD2170FD4D}" type="presOf" srcId="{1315FF04-088D-4293-B1D7-38A573C9AFCB}" destId="{852B2508-2C0A-1F42-A6C6-0B3E749D3432}" srcOrd="0" destOrd="0" presId="urn:microsoft.com/office/officeart/2005/8/layout/vList2"/>
    <dgm:cxn modelId="{A296286F-EFDB-5D43-8509-05C5CA8DBAC7}" type="presOf" srcId="{6AA2CE80-384D-4F1C-AAA2-5B5EB3F3F69D}" destId="{B6CB4790-3570-224A-AF6D-EB6457301BD2}" srcOrd="0" destOrd="0" presId="urn:microsoft.com/office/officeart/2005/8/layout/vList2"/>
    <dgm:cxn modelId="{8C806590-9D55-4914-BB8C-6568F43E5A66}" srcId="{6AA2CE80-384D-4F1C-AAA2-5B5EB3F3F69D}" destId="{367FE18E-058D-4E3D-9C1A-0F731D878BDA}" srcOrd="1" destOrd="0" parTransId="{27AC7F1F-C21E-4B7C-B4E3-0B5490494B9E}" sibTransId="{0C513280-2940-499C-84C6-53EE261AA6B7}"/>
    <dgm:cxn modelId="{0010E791-7A9E-F947-9933-A7E639BDA00D}" type="presOf" srcId="{3E95A2BA-05C4-4814-A6BE-AD0B9E275248}" destId="{0EF1C1BA-27B8-FA4D-B6B8-E705BB852C4E}" srcOrd="0" destOrd="0" presId="urn:microsoft.com/office/officeart/2005/8/layout/vList2"/>
    <dgm:cxn modelId="{104FDFA7-311F-4BA5-A6ED-BCC1559EF024}" srcId="{6AA2CE80-384D-4F1C-AAA2-5B5EB3F3F69D}" destId="{1315FF04-088D-4293-B1D7-38A573C9AFCB}" srcOrd="3" destOrd="0" parTransId="{3E0D4C22-050F-40EA-9234-3BC1A24E5A02}" sibTransId="{40AC8960-2723-4BD0-8D66-EB4179EC7726}"/>
    <dgm:cxn modelId="{585520B4-AA55-4168-B5C9-2ED239AB9CE6}" srcId="{6AA2CE80-384D-4F1C-AAA2-5B5EB3F3F69D}" destId="{0FACCE33-EC79-411F-8E5D-E30B3660B994}" srcOrd="2" destOrd="0" parTransId="{35362571-F09F-42E7-9D4B-F56761E49118}" sibTransId="{29F6FEFE-3C96-4407-AF3E-E16DB2F81677}"/>
    <dgm:cxn modelId="{D512BFF8-D7CF-4FB2-8748-F5434E755A8E}" srcId="{6AA2CE80-384D-4F1C-AAA2-5B5EB3F3F69D}" destId="{ABD49A2B-3767-48FB-918A-97816C3A5393}" srcOrd="0" destOrd="0" parTransId="{1C437327-B718-4B4F-B440-A8E50BA6A726}" sibTransId="{9FDBD2EB-0ECC-4D86-B630-3F16EB7848CC}"/>
    <dgm:cxn modelId="{B93C0BEA-788C-0344-8038-E4468725BAF4}" type="presParOf" srcId="{B6CB4790-3570-224A-AF6D-EB6457301BD2}" destId="{8622A8A1-B0F3-4B41-A81B-030D7F12489D}" srcOrd="0" destOrd="0" presId="urn:microsoft.com/office/officeart/2005/8/layout/vList2"/>
    <dgm:cxn modelId="{DE23A92A-128D-FC4A-B031-7767CBD0FBF1}" type="presParOf" srcId="{B6CB4790-3570-224A-AF6D-EB6457301BD2}" destId="{BCABAE98-E611-E648-8852-213EF90EF212}" srcOrd="1" destOrd="0" presId="urn:microsoft.com/office/officeart/2005/8/layout/vList2"/>
    <dgm:cxn modelId="{E28A9118-BF93-F248-9847-A85576983D1E}" type="presParOf" srcId="{B6CB4790-3570-224A-AF6D-EB6457301BD2}" destId="{92510511-936B-254D-A9DD-AE1E8C957BF5}" srcOrd="2" destOrd="0" presId="urn:microsoft.com/office/officeart/2005/8/layout/vList2"/>
    <dgm:cxn modelId="{C1993232-A145-5048-ABF8-6B20262EDF2C}" type="presParOf" srcId="{B6CB4790-3570-224A-AF6D-EB6457301BD2}" destId="{12705476-5939-2147-A4A5-7C3179455D77}" srcOrd="3" destOrd="0" presId="urn:microsoft.com/office/officeart/2005/8/layout/vList2"/>
    <dgm:cxn modelId="{37A27B95-8E80-BB4E-840F-92A51995DBFC}" type="presParOf" srcId="{B6CB4790-3570-224A-AF6D-EB6457301BD2}" destId="{9B6A96CB-0F52-124D-A1CA-7539093ECA5A}" srcOrd="4" destOrd="0" presId="urn:microsoft.com/office/officeart/2005/8/layout/vList2"/>
    <dgm:cxn modelId="{D79D01BF-EC51-224D-BE31-A634059DB9E2}" type="presParOf" srcId="{B6CB4790-3570-224A-AF6D-EB6457301BD2}" destId="{E600CE6D-0E56-3843-B6BC-9E739FC309E6}" srcOrd="5" destOrd="0" presId="urn:microsoft.com/office/officeart/2005/8/layout/vList2"/>
    <dgm:cxn modelId="{3F85096F-2B6C-ED41-9CBC-EA996F14585B}" type="presParOf" srcId="{B6CB4790-3570-224A-AF6D-EB6457301BD2}" destId="{852B2508-2C0A-1F42-A6C6-0B3E749D3432}" srcOrd="6" destOrd="0" presId="urn:microsoft.com/office/officeart/2005/8/layout/vList2"/>
    <dgm:cxn modelId="{27385588-7F97-E24A-90F9-4CE5D2894691}" type="presParOf" srcId="{B6CB4790-3570-224A-AF6D-EB6457301BD2}" destId="{B76B26BF-5718-AB43-B130-35DB78086A5B}" srcOrd="7" destOrd="0" presId="urn:microsoft.com/office/officeart/2005/8/layout/vList2"/>
    <dgm:cxn modelId="{4B61B197-F5B0-904D-8F60-544C908D9F5D}" type="presParOf" srcId="{B6CB4790-3570-224A-AF6D-EB6457301BD2}" destId="{0EF1C1BA-27B8-FA4D-B6B8-E705BB852C4E}"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5450A74-EC14-40CA-BF18-CD586245E8EE}"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4DBD9914-D7C7-4E2B-A3BF-69244B0070B3}">
      <dgm:prSet/>
      <dgm:spPr/>
      <dgm:t>
        <a:bodyPr/>
        <a:lstStyle/>
        <a:p>
          <a:r>
            <a:rPr lang="en-US"/>
            <a:t>To what extent are the various characters in the story differentiated by their uses of language? How has this been done—what specific devices make this work?</a:t>
          </a:r>
        </a:p>
      </dgm:t>
    </dgm:pt>
    <dgm:pt modelId="{C24C7BB5-961F-4BCC-9CA5-BE600F5939BD}" type="parTrans" cxnId="{0931F592-1341-4854-8C05-AEA94D143D93}">
      <dgm:prSet/>
      <dgm:spPr/>
      <dgm:t>
        <a:bodyPr/>
        <a:lstStyle/>
        <a:p>
          <a:endParaRPr lang="en-US"/>
        </a:p>
      </dgm:t>
    </dgm:pt>
    <dgm:pt modelId="{58753056-5E6D-4131-8B2D-058E8E21FAEE}" type="sibTrans" cxnId="{0931F592-1341-4854-8C05-AEA94D143D93}">
      <dgm:prSet/>
      <dgm:spPr/>
      <dgm:t>
        <a:bodyPr/>
        <a:lstStyle/>
        <a:p>
          <a:endParaRPr lang="en-US"/>
        </a:p>
      </dgm:t>
    </dgm:pt>
    <dgm:pt modelId="{AD21AF2D-059F-4083-90EA-A88820AC220D}">
      <dgm:prSet/>
      <dgm:spPr/>
      <dgm:t>
        <a:bodyPr/>
        <a:lstStyle/>
        <a:p>
          <a:r>
            <a:rPr lang="en-US"/>
            <a:t>What devices of language—figures of speech or unusual vocabulary—are used to set mood in the story?</a:t>
          </a:r>
        </a:p>
      </dgm:t>
    </dgm:pt>
    <dgm:pt modelId="{EE5C1F2C-E512-4FDC-8E08-532498F036F4}" type="parTrans" cxnId="{B2334D99-208A-4C21-9F98-3F0CDB71E76B}">
      <dgm:prSet/>
      <dgm:spPr/>
      <dgm:t>
        <a:bodyPr/>
        <a:lstStyle/>
        <a:p>
          <a:endParaRPr lang="en-US"/>
        </a:p>
      </dgm:t>
    </dgm:pt>
    <dgm:pt modelId="{BB6C9A54-0AE6-41FD-A006-0D1AE81037BC}" type="sibTrans" cxnId="{B2334D99-208A-4C21-9F98-3F0CDB71E76B}">
      <dgm:prSet/>
      <dgm:spPr/>
      <dgm:t>
        <a:bodyPr/>
        <a:lstStyle/>
        <a:p>
          <a:endParaRPr lang="en-US"/>
        </a:p>
      </dgm:t>
    </dgm:pt>
    <dgm:pt modelId="{9DEC4082-2E07-41F3-BD36-AF6D74B24997}">
      <dgm:prSet/>
      <dgm:spPr/>
      <dgm:t>
        <a:bodyPr/>
        <a:lstStyle/>
        <a:p>
          <a:r>
            <a:rPr lang="en-US"/>
            <a:t>Are there any recurring words or patterns of imagery in the story that seem to take on increasing significance as the story progresses?</a:t>
          </a:r>
        </a:p>
      </dgm:t>
    </dgm:pt>
    <dgm:pt modelId="{654E0C79-2D95-4A1B-A174-C0089F4F6921}" type="parTrans" cxnId="{F6D737CD-A982-48EC-A48B-C7951F1634C1}">
      <dgm:prSet/>
      <dgm:spPr/>
      <dgm:t>
        <a:bodyPr/>
        <a:lstStyle/>
        <a:p>
          <a:endParaRPr lang="en-US"/>
        </a:p>
      </dgm:t>
    </dgm:pt>
    <dgm:pt modelId="{6057FA2A-DA63-4AB6-B908-056CD4B7D07C}" type="sibTrans" cxnId="{F6D737CD-A982-48EC-A48B-C7951F1634C1}">
      <dgm:prSet/>
      <dgm:spPr/>
      <dgm:t>
        <a:bodyPr/>
        <a:lstStyle/>
        <a:p>
          <a:endParaRPr lang="en-US"/>
        </a:p>
      </dgm:t>
    </dgm:pt>
    <dgm:pt modelId="{1B10BCEE-B739-447D-ABC0-3B7AA5E9C139}">
      <dgm:prSet/>
      <dgm:spPr/>
      <dgm:t>
        <a:bodyPr/>
        <a:lstStyle/>
        <a:p>
          <a:r>
            <a:rPr lang="en-US"/>
            <a:t>Do any objects in the story seem to be symbolic—to carry a weight of meaning beyond their literal significance? If so, how do they function in the story? What does their use disclose?</a:t>
          </a:r>
        </a:p>
      </dgm:t>
    </dgm:pt>
    <dgm:pt modelId="{6AA19457-5664-4159-BE61-18F447147E6F}" type="parTrans" cxnId="{BC30DBD2-0B3A-468B-BF04-65E1FE49319C}">
      <dgm:prSet/>
      <dgm:spPr/>
      <dgm:t>
        <a:bodyPr/>
        <a:lstStyle/>
        <a:p>
          <a:endParaRPr lang="en-US"/>
        </a:p>
      </dgm:t>
    </dgm:pt>
    <dgm:pt modelId="{49E800CC-0F2F-4D84-BBAC-0AFF482BC626}" type="sibTrans" cxnId="{BC30DBD2-0B3A-468B-BF04-65E1FE49319C}">
      <dgm:prSet/>
      <dgm:spPr/>
      <dgm:t>
        <a:bodyPr/>
        <a:lstStyle/>
        <a:p>
          <a:endParaRPr lang="en-US"/>
        </a:p>
      </dgm:t>
    </dgm:pt>
    <dgm:pt modelId="{2E372AD7-2BCD-4FF3-A3AA-99082490B86B}">
      <dgm:prSet/>
      <dgm:spPr/>
      <dgm:t>
        <a:bodyPr/>
        <a:lstStyle/>
        <a:p>
          <a:r>
            <a:rPr lang="en-US"/>
            <a:t>Is the dialogue in the story convincingly colloquial—does it sound like usual speech? Or is stylized or unusual in some other way? If the dialogue is not “realistic,” what purpose, if any, is served by shifting the language away from realism?</a:t>
          </a:r>
        </a:p>
      </dgm:t>
    </dgm:pt>
    <dgm:pt modelId="{818F3005-181D-4334-A114-14442A02479C}" type="parTrans" cxnId="{A2C02B4E-B927-4702-8362-B7FCA6F344EC}">
      <dgm:prSet/>
      <dgm:spPr/>
      <dgm:t>
        <a:bodyPr/>
        <a:lstStyle/>
        <a:p>
          <a:endParaRPr lang="en-US"/>
        </a:p>
      </dgm:t>
    </dgm:pt>
    <dgm:pt modelId="{1CA7C143-6810-4B28-BBC2-688EF2F02292}" type="sibTrans" cxnId="{A2C02B4E-B927-4702-8362-B7FCA6F344EC}">
      <dgm:prSet/>
      <dgm:spPr/>
      <dgm:t>
        <a:bodyPr/>
        <a:lstStyle/>
        <a:p>
          <a:endParaRPr lang="en-US"/>
        </a:p>
      </dgm:t>
    </dgm:pt>
    <dgm:pt modelId="{615038CC-322A-4370-81E4-9BF64E988543}">
      <dgm:prSet/>
      <dgm:spPr/>
      <dgm:t>
        <a:bodyPr/>
        <a:lstStyle/>
        <a:p>
          <a:r>
            <a:rPr lang="en-US"/>
            <a:t>If the language of the story is particularly difficult, try to uncover the source of the difficulty. Are the sentences particularly long or complex? Is the vocabulary highly unusual? Are the references of the pronouns unusually vague or distant? Do the norms tend to be abstract, or are the verbs ones of mental process rather than of motion?</a:t>
          </a:r>
        </a:p>
      </dgm:t>
    </dgm:pt>
    <dgm:pt modelId="{2E7B7E19-3CBF-493A-95C7-CF6B94B8E0CF}" type="parTrans" cxnId="{950D0A10-BB0E-4CC3-A738-0DF8EF763786}">
      <dgm:prSet/>
      <dgm:spPr/>
      <dgm:t>
        <a:bodyPr/>
        <a:lstStyle/>
        <a:p>
          <a:endParaRPr lang="en-US"/>
        </a:p>
      </dgm:t>
    </dgm:pt>
    <dgm:pt modelId="{9602B077-6506-44F1-B008-CA1BD672AA63}" type="sibTrans" cxnId="{950D0A10-BB0E-4CC3-A738-0DF8EF763786}">
      <dgm:prSet/>
      <dgm:spPr/>
      <dgm:t>
        <a:bodyPr/>
        <a:lstStyle/>
        <a:p>
          <a:endParaRPr lang="en-US"/>
        </a:p>
      </dgm:t>
    </dgm:pt>
    <dgm:pt modelId="{F3C5FA66-F8E6-4B3C-9D15-32FC03690FFA}">
      <dgm:prSet/>
      <dgm:spPr/>
      <dgm:t>
        <a:bodyPr/>
        <a:lstStyle/>
        <a:p>
          <a:r>
            <a:rPr lang="en-US"/>
            <a:t>In a story with intense atmosphere, is its mood established, in part, through the rhythms of the sentences? Does that rhythm change when the mood shifts or intensifies?</a:t>
          </a:r>
        </a:p>
      </dgm:t>
    </dgm:pt>
    <dgm:pt modelId="{5EE3C079-86E2-4E7F-B548-1507D00E81D4}" type="parTrans" cxnId="{744D18CF-60D3-430B-B1CE-44FAD85832F5}">
      <dgm:prSet/>
      <dgm:spPr/>
      <dgm:t>
        <a:bodyPr/>
        <a:lstStyle/>
        <a:p>
          <a:endParaRPr lang="en-US"/>
        </a:p>
      </dgm:t>
    </dgm:pt>
    <dgm:pt modelId="{6A05691B-C166-4DF5-A3EB-96C039160F45}" type="sibTrans" cxnId="{744D18CF-60D3-430B-B1CE-44FAD85832F5}">
      <dgm:prSet/>
      <dgm:spPr/>
      <dgm:t>
        <a:bodyPr/>
        <a:lstStyle/>
        <a:p>
          <a:endParaRPr lang="en-US"/>
        </a:p>
      </dgm:t>
    </dgm:pt>
    <dgm:pt modelId="{C782E53C-23B7-E54E-9822-8A671ED00B31}" type="pres">
      <dgm:prSet presAssocID="{05450A74-EC14-40CA-BF18-CD586245E8EE}" presName="diagram" presStyleCnt="0">
        <dgm:presLayoutVars>
          <dgm:dir/>
          <dgm:resizeHandles val="exact"/>
        </dgm:presLayoutVars>
      </dgm:prSet>
      <dgm:spPr/>
    </dgm:pt>
    <dgm:pt modelId="{1C1A3ACF-CECB-F94A-98A4-745BF8FD6489}" type="pres">
      <dgm:prSet presAssocID="{4DBD9914-D7C7-4E2B-A3BF-69244B0070B3}" presName="node" presStyleLbl="node1" presStyleIdx="0" presStyleCnt="7">
        <dgm:presLayoutVars>
          <dgm:bulletEnabled val="1"/>
        </dgm:presLayoutVars>
      </dgm:prSet>
      <dgm:spPr/>
    </dgm:pt>
    <dgm:pt modelId="{46AB5701-8D44-214B-9A0B-7D2FE15F539C}" type="pres">
      <dgm:prSet presAssocID="{58753056-5E6D-4131-8B2D-058E8E21FAEE}" presName="sibTrans" presStyleCnt="0"/>
      <dgm:spPr/>
    </dgm:pt>
    <dgm:pt modelId="{CD1AA1AC-7D9C-9941-B97F-69FC5639B06B}" type="pres">
      <dgm:prSet presAssocID="{AD21AF2D-059F-4083-90EA-A88820AC220D}" presName="node" presStyleLbl="node1" presStyleIdx="1" presStyleCnt="7">
        <dgm:presLayoutVars>
          <dgm:bulletEnabled val="1"/>
        </dgm:presLayoutVars>
      </dgm:prSet>
      <dgm:spPr/>
    </dgm:pt>
    <dgm:pt modelId="{79929E1B-4862-3245-AF2D-12EA6F2152FD}" type="pres">
      <dgm:prSet presAssocID="{BB6C9A54-0AE6-41FD-A006-0D1AE81037BC}" presName="sibTrans" presStyleCnt="0"/>
      <dgm:spPr/>
    </dgm:pt>
    <dgm:pt modelId="{921F4156-AC98-5F4A-8471-A50E981F2370}" type="pres">
      <dgm:prSet presAssocID="{9DEC4082-2E07-41F3-BD36-AF6D74B24997}" presName="node" presStyleLbl="node1" presStyleIdx="2" presStyleCnt="7">
        <dgm:presLayoutVars>
          <dgm:bulletEnabled val="1"/>
        </dgm:presLayoutVars>
      </dgm:prSet>
      <dgm:spPr/>
    </dgm:pt>
    <dgm:pt modelId="{2A9FB363-0EC8-7342-8CAF-E9E3BE62DF14}" type="pres">
      <dgm:prSet presAssocID="{6057FA2A-DA63-4AB6-B908-056CD4B7D07C}" presName="sibTrans" presStyleCnt="0"/>
      <dgm:spPr/>
    </dgm:pt>
    <dgm:pt modelId="{618F439F-0D0B-4340-9B11-A328D99334E2}" type="pres">
      <dgm:prSet presAssocID="{1B10BCEE-B739-447D-ABC0-3B7AA5E9C139}" presName="node" presStyleLbl="node1" presStyleIdx="3" presStyleCnt="7">
        <dgm:presLayoutVars>
          <dgm:bulletEnabled val="1"/>
        </dgm:presLayoutVars>
      </dgm:prSet>
      <dgm:spPr/>
    </dgm:pt>
    <dgm:pt modelId="{643EEF3C-34BE-284E-9A04-A0C4E1B83EAE}" type="pres">
      <dgm:prSet presAssocID="{49E800CC-0F2F-4D84-BBAC-0AFF482BC626}" presName="sibTrans" presStyleCnt="0"/>
      <dgm:spPr/>
    </dgm:pt>
    <dgm:pt modelId="{14D3BF98-5BCF-7042-BD2F-84AE95CA1FDB}" type="pres">
      <dgm:prSet presAssocID="{2E372AD7-2BCD-4FF3-A3AA-99082490B86B}" presName="node" presStyleLbl="node1" presStyleIdx="4" presStyleCnt="7">
        <dgm:presLayoutVars>
          <dgm:bulletEnabled val="1"/>
        </dgm:presLayoutVars>
      </dgm:prSet>
      <dgm:spPr/>
    </dgm:pt>
    <dgm:pt modelId="{4DD61B06-9D8D-964E-8DE2-92E915190E4E}" type="pres">
      <dgm:prSet presAssocID="{1CA7C143-6810-4B28-BBC2-688EF2F02292}" presName="sibTrans" presStyleCnt="0"/>
      <dgm:spPr/>
    </dgm:pt>
    <dgm:pt modelId="{81A21C5C-0006-E449-9EBD-B556A029F3A0}" type="pres">
      <dgm:prSet presAssocID="{615038CC-322A-4370-81E4-9BF64E988543}" presName="node" presStyleLbl="node1" presStyleIdx="5" presStyleCnt="7">
        <dgm:presLayoutVars>
          <dgm:bulletEnabled val="1"/>
        </dgm:presLayoutVars>
      </dgm:prSet>
      <dgm:spPr/>
    </dgm:pt>
    <dgm:pt modelId="{F855DC0E-76F7-A64A-BFB2-C66B1CEE15D0}" type="pres">
      <dgm:prSet presAssocID="{9602B077-6506-44F1-B008-CA1BD672AA63}" presName="sibTrans" presStyleCnt="0"/>
      <dgm:spPr/>
    </dgm:pt>
    <dgm:pt modelId="{99D516C9-3DDD-4A4B-932D-4DA03166E136}" type="pres">
      <dgm:prSet presAssocID="{F3C5FA66-F8E6-4B3C-9D15-32FC03690FFA}" presName="node" presStyleLbl="node1" presStyleIdx="6" presStyleCnt="7">
        <dgm:presLayoutVars>
          <dgm:bulletEnabled val="1"/>
        </dgm:presLayoutVars>
      </dgm:prSet>
      <dgm:spPr/>
    </dgm:pt>
  </dgm:ptLst>
  <dgm:cxnLst>
    <dgm:cxn modelId="{950D0A10-BB0E-4CC3-A738-0DF8EF763786}" srcId="{05450A74-EC14-40CA-BF18-CD586245E8EE}" destId="{615038CC-322A-4370-81E4-9BF64E988543}" srcOrd="5" destOrd="0" parTransId="{2E7B7E19-3CBF-493A-95C7-CF6B94B8E0CF}" sibTransId="{9602B077-6506-44F1-B008-CA1BD672AA63}"/>
    <dgm:cxn modelId="{E799041F-94DF-7746-A319-9324D4637ADC}" type="presOf" srcId="{9DEC4082-2E07-41F3-BD36-AF6D74B24997}" destId="{921F4156-AC98-5F4A-8471-A50E981F2370}" srcOrd="0" destOrd="0" presId="urn:microsoft.com/office/officeart/2005/8/layout/default"/>
    <dgm:cxn modelId="{50111C24-1EEF-EB4F-9D0C-7983ABD12A29}" type="presOf" srcId="{615038CC-322A-4370-81E4-9BF64E988543}" destId="{81A21C5C-0006-E449-9EBD-B556A029F3A0}" srcOrd="0" destOrd="0" presId="urn:microsoft.com/office/officeart/2005/8/layout/default"/>
    <dgm:cxn modelId="{7B148040-5C52-B147-9DC0-53F6AB0BC0E4}" type="presOf" srcId="{F3C5FA66-F8E6-4B3C-9D15-32FC03690FFA}" destId="{99D516C9-3DDD-4A4B-932D-4DA03166E136}" srcOrd="0" destOrd="0" presId="urn:microsoft.com/office/officeart/2005/8/layout/default"/>
    <dgm:cxn modelId="{A2C02B4E-B927-4702-8362-B7FCA6F344EC}" srcId="{05450A74-EC14-40CA-BF18-CD586245E8EE}" destId="{2E372AD7-2BCD-4FF3-A3AA-99082490B86B}" srcOrd="4" destOrd="0" parTransId="{818F3005-181D-4334-A114-14442A02479C}" sibTransId="{1CA7C143-6810-4B28-BBC2-688EF2F02292}"/>
    <dgm:cxn modelId="{B4CD405A-0CBF-944D-AC98-33A61F8640E7}" type="presOf" srcId="{AD21AF2D-059F-4083-90EA-A88820AC220D}" destId="{CD1AA1AC-7D9C-9941-B97F-69FC5639B06B}" srcOrd="0" destOrd="0" presId="urn:microsoft.com/office/officeart/2005/8/layout/default"/>
    <dgm:cxn modelId="{A2DDF25E-6CCC-854F-825E-26812CA57FF6}" type="presOf" srcId="{2E372AD7-2BCD-4FF3-A3AA-99082490B86B}" destId="{14D3BF98-5BCF-7042-BD2F-84AE95CA1FDB}" srcOrd="0" destOrd="0" presId="urn:microsoft.com/office/officeart/2005/8/layout/default"/>
    <dgm:cxn modelId="{BD573A8C-DE66-3748-975A-23B244ACB393}" type="presOf" srcId="{4DBD9914-D7C7-4E2B-A3BF-69244B0070B3}" destId="{1C1A3ACF-CECB-F94A-98A4-745BF8FD6489}" srcOrd="0" destOrd="0" presId="urn:microsoft.com/office/officeart/2005/8/layout/default"/>
    <dgm:cxn modelId="{0931F592-1341-4854-8C05-AEA94D143D93}" srcId="{05450A74-EC14-40CA-BF18-CD586245E8EE}" destId="{4DBD9914-D7C7-4E2B-A3BF-69244B0070B3}" srcOrd="0" destOrd="0" parTransId="{C24C7BB5-961F-4BCC-9CA5-BE600F5939BD}" sibTransId="{58753056-5E6D-4131-8B2D-058E8E21FAEE}"/>
    <dgm:cxn modelId="{B2334D99-208A-4C21-9F98-3F0CDB71E76B}" srcId="{05450A74-EC14-40CA-BF18-CD586245E8EE}" destId="{AD21AF2D-059F-4083-90EA-A88820AC220D}" srcOrd="1" destOrd="0" parTransId="{EE5C1F2C-E512-4FDC-8E08-532498F036F4}" sibTransId="{BB6C9A54-0AE6-41FD-A006-0D1AE81037BC}"/>
    <dgm:cxn modelId="{15C3F8AE-DE4C-AF47-A951-1F2F76E50DDA}" type="presOf" srcId="{05450A74-EC14-40CA-BF18-CD586245E8EE}" destId="{C782E53C-23B7-E54E-9822-8A671ED00B31}" srcOrd="0" destOrd="0" presId="urn:microsoft.com/office/officeart/2005/8/layout/default"/>
    <dgm:cxn modelId="{731068C0-8EBA-144D-A6AE-6A36CAB8D83A}" type="presOf" srcId="{1B10BCEE-B739-447D-ABC0-3B7AA5E9C139}" destId="{618F439F-0D0B-4340-9B11-A328D99334E2}" srcOrd="0" destOrd="0" presId="urn:microsoft.com/office/officeart/2005/8/layout/default"/>
    <dgm:cxn modelId="{F6D737CD-A982-48EC-A48B-C7951F1634C1}" srcId="{05450A74-EC14-40CA-BF18-CD586245E8EE}" destId="{9DEC4082-2E07-41F3-BD36-AF6D74B24997}" srcOrd="2" destOrd="0" parTransId="{654E0C79-2D95-4A1B-A174-C0089F4F6921}" sibTransId="{6057FA2A-DA63-4AB6-B908-056CD4B7D07C}"/>
    <dgm:cxn modelId="{744D18CF-60D3-430B-B1CE-44FAD85832F5}" srcId="{05450A74-EC14-40CA-BF18-CD586245E8EE}" destId="{F3C5FA66-F8E6-4B3C-9D15-32FC03690FFA}" srcOrd="6" destOrd="0" parTransId="{5EE3C079-86E2-4E7F-B548-1507D00E81D4}" sibTransId="{6A05691B-C166-4DF5-A3EB-96C039160F45}"/>
    <dgm:cxn modelId="{BC30DBD2-0B3A-468B-BF04-65E1FE49319C}" srcId="{05450A74-EC14-40CA-BF18-CD586245E8EE}" destId="{1B10BCEE-B739-447D-ABC0-3B7AA5E9C139}" srcOrd="3" destOrd="0" parTransId="{6AA19457-5664-4159-BE61-18F447147E6F}" sibTransId="{49E800CC-0F2F-4D84-BBAC-0AFF482BC626}"/>
    <dgm:cxn modelId="{418C5272-B45A-224A-BD85-1AABDAC5F39C}" type="presParOf" srcId="{C782E53C-23B7-E54E-9822-8A671ED00B31}" destId="{1C1A3ACF-CECB-F94A-98A4-745BF8FD6489}" srcOrd="0" destOrd="0" presId="urn:microsoft.com/office/officeart/2005/8/layout/default"/>
    <dgm:cxn modelId="{53076AED-2ED5-3A4D-A3F0-78B58F450AEB}" type="presParOf" srcId="{C782E53C-23B7-E54E-9822-8A671ED00B31}" destId="{46AB5701-8D44-214B-9A0B-7D2FE15F539C}" srcOrd="1" destOrd="0" presId="urn:microsoft.com/office/officeart/2005/8/layout/default"/>
    <dgm:cxn modelId="{5244D306-98D1-AE4F-BA78-435C53A083ED}" type="presParOf" srcId="{C782E53C-23B7-E54E-9822-8A671ED00B31}" destId="{CD1AA1AC-7D9C-9941-B97F-69FC5639B06B}" srcOrd="2" destOrd="0" presId="urn:microsoft.com/office/officeart/2005/8/layout/default"/>
    <dgm:cxn modelId="{9D6D4BC2-FBD0-2B46-B80C-F3CB85473E12}" type="presParOf" srcId="{C782E53C-23B7-E54E-9822-8A671ED00B31}" destId="{79929E1B-4862-3245-AF2D-12EA6F2152FD}" srcOrd="3" destOrd="0" presId="urn:microsoft.com/office/officeart/2005/8/layout/default"/>
    <dgm:cxn modelId="{ADD2F014-3CBB-A54F-8320-9449724C534F}" type="presParOf" srcId="{C782E53C-23B7-E54E-9822-8A671ED00B31}" destId="{921F4156-AC98-5F4A-8471-A50E981F2370}" srcOrd="4" destOrd="0" presId="urn:microsoft.com/office/officeart/2005/8/layout/default"/>
    <dgm:cxn modelId="{A31D7612-0012-1843-BE95-6D7381A3028D}" type="presParOf" srcId="{C782E53C-23B7-E54E-9822-8A671ED00B31}" destId="{2A9FB363-0EC8-7342-8CAF-E9E3BE62DF14}" srcOrd="5" destOrd="0" presId="urn:microsoft.com/office/officeart/2005/8/layout/default"/>
    <dgm:cxn modelId="{6B467B23-B716-4F40-9824-A8D705A6361C}" type="presParOf" srcId="{C782E53C-23B7-E54E-9822-8A671ED00B31}" destId="{618F439F-0D0B-4340-9B11-A328D99334E2}" srcOrd="6" destOrd="0" presId="urn:microsoft.com/office/officeart/2005/8/layout/default"/>
    <dgm:cxn modelId="{EB5341FB-0149-8F40-B490-43CF781C776C}" type="presParOf" srcId="{C782E53C-23B7-E54E-9822-8A671ED00B31}" destId="{643EEF3C-34BE-284E-9A04-A0C4E1B83EAE}" srcOrd="7" destOrd="0" presId="urn:microsoft.com/office/officeart/2005/8/layout/default"/>
    <dgm:cxn modelId="{0F7BBF60-7BAB-C744-9D21-F96B4F419EB7}" type="presParOf" srcId="{C782E53C-23B7-E54E-9822-8A671ED00B31}" destId="{14D3BF98-5BCF-7042-BD2F-84AE95CA1FDB}" srcOrd="8" destOrd="0" presId="urn:microsoft.com/office/officeart/2005/8/layout/default"/>
    <dgm:cxn modelId="{A360778B-9075-8044-B2B0-8CF204A6F96D}" type="presParOf" srcId="{C782E53C-23B7-E54E-9822-8A671ED00B31}" destId="{4DD61B06-9D8D-964E-8DE2-92E915190E4E}" srcOrd="9" destOrd="0" presId="urn:microsoft.com/office/officeart/2005/8/layout/default"/>
    <dgm:cxn modelId="{15F21019-E4D2-984A-BCEE-1BF82099FBC9}" type="presParOf" srcId="{C782E53C-23B7-E54E-9822-8A671ED00B31}" destId="{81A21C5C-0006-E449-9EBD-B556A029F3A0}" srcOrd="10" destOrd="0" presId="urn:microsoft.com/office/officeart/2005/8/layout/default"/>
    <dgm:cxn modelId="{7BCEB1DD-6F90-1A4C-8522-91119C0AD4F2}" type="presParOf" srcId="{C782E53C-23B7-E54E-9822-8A671ED00B31}" destId="{F855DC0E-76F7-A64A-BFB2-C66B1CEE15D0}" srcOrd="11" destOrd="0" presId="urn:microsoft.com/office/officeart/2005/8/layout/default"/>
    <dgm:cxn modelId="{9F00FE90-24CD-F541-8ED0-7EC058665145}" type="presParOf" srcId="{C782E53C-23B7-E54E-9822-8A671ED00B31}" destId="{99D516C9-3DDD-4A4B-932D-4DA03166E136}"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5C23EE-00CA-4FD4-BDAF-CFF4AFE60247}">
      <dsp:nvSpPr>
        <dsp:cNvPr id="0" name=""/>
        <dsp:cNvSpPr/>
      </dsp:nvSpPr>
      <dsp:spPr>
        <a:xfrm>
          <a:off x="0" y="1601"/>
          <a:ext cx="10515600" cy="81148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A4DDD01-0229-4E1A-82D1-103AA5C80B18}">
      <dsp:nvSpPr>
        <dsp:cNvPr id="0" name=""/>
        <dsp:cNvSpPr/>
      </dsp:nvSpPr>
      <dsp:spPr>
        <a:xfrm>
          <a:off x="245473" y="184184"/>
          <a:ext cx="446315" cy="44631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D7C591A-D224-4E91-8F56-E8EB7DBC6E27}">
      <dsp:nvSpPr>
        <dsp:cNvPr id="0" name=""/>
        <dsp:cNvSpPr/>
      </dsp:nvSpPr>
      <dsp:spPr>
        <a:xfrm>
          <a:off x="937262" y="1601"/>
          <a:ext cx="9578337" cy="811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82" tIns="85882" rIns="85882" bIns="85882" numCol="1" spcCol="1270" anchor="ctr" anchorCtr="0">
          <a:noAutofit/>
        </a:bodyPr>
        <a:lstStyle/>
        <a:p>
          <a:pPr marL="0" lvl="0" indent="0" algn="l" defTabSz="666750">
            <a:lnSpc>
              <a:spcPct val="90000"/>
            </a:lnSpc>
            <a:spcBef>
              <a:spcPct val="0"/>
            </a:spcBef>
            <a:spcAft>
              <a:spcPct val="35000"/>
            </a:spcAft>
            <a:buNone/>
          </a:pPr>
          <a:r>
            <a:rPr lang="en-US" sz="1500" kern="1200" dirty="0"/>
            <a:t>What does the author give us in the way of exposition for understanding the story? What do we learn of the characters and their pasts, or about their environment and its particular nature, that prepares us for the individual conflict we experience in the story?  </a:t>
          </a:r>
        </a:p>
      </dsp:txBody>
      <dsp:txXfrm>
        <a:off x="937262" y="1601"/>
        <a:ext cx="9578337" cy="811482"/>
      </dsp:txXfrm>
    </dsp:sp>
    <dsp:sp modelId="{711A67A9-C56D-4DCC-B81E-97DEEA6A6BA5}">
      <dsp:nvSpPr>
        <dsp:cNvPr id="0" name=""/>
        <dsp:cNvSpPr/>
      </dsp:nvSpPr>
      <dsp:spPr>
        <a:xfrm>
          <a:off x="0" y="1015954"/>
          <a:ext cx="10515600" cy="81148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B0F28D-1947-4390-9A93-5CA4354FC046}">
      <dsp:nvSpPr>
        <dsp:cNvPr id="0" name=""/>
        <dsp:cNvSpPr/>
      </dsp:nvSpPr>
      <dsp:spPr>
        <a:xfrm>
          <a:off x="245473" y="1198538"/>
          <a:ext cx="446315" cy="44631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7515E90-EE72-4673-A7B2-DDDCB902D72F}">
      <dsp:nvSpPr>
        <dsp:cNvPr id="0" name=""/>
        <dsp:cNvSpPr/>
      </dsp:nvSpPr>
      <dsp:spPr>
        <a:xfrm>
          <a:off x="937262" y="1015954"/>
          <a:ext cx="9578337" cy="811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82" tIns="85882" rIns="85882" bIns="85882" numCol="1" spcCol="1270" anchor="ctr" anchorCtr="0">
          <a:noAutofit/>
        </a:bodyPr>
        <a:lstStyle/>
        <a:p>
          <a:pPr marL="0" lvl="0" indent="0" algn="l" defTabSz="666750">
            <a:lnSpc>
              <a:spcPct val="90000"/>
            </a:lnSpc>
            <a:spcBef>
              <a:spcPct val="0"/>
            </a:spcBef>
            <a:spcAft>
              <a:spcPct val="35000"/>
            </a:spcAft>
            <a:buNone/>
          </a:pPr>
          <a:r>
            <a:rPr lang="en-US" sz="1500" kern="1200"/>
            <a:t>Where and when is the story set? Is the setting essential to the working out of the story? Or could the story have happened at any place or at any time? In what way does the setting contribute to the story’s mood?</a:t>
          </a:r>
        </a:p>
      </dsp:txBody>
      <dsp:txXfrm>
        <a:off x="937262" y="1015954"/>
        <a:ext cx="9578337" cy="811482"/>
      </dsp:txXfrm>
    </dsp:sp>
    <dsp:sp modelId="{D686C744-A849-4C85-AEE4-EFBA6554A7BD}">
      <dsp:nvSpPr>
        <dsp:cNvPr id="0" name=""/>
        <dsp:cNvSpPr/>
      </dsp:nvSpPr>
      <dsp:spPr>
        <a:xfrm>
          <a:off x="0" y="2030307"/>
          <a:ext cx="10515600" cy="811482"/>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6B8810-75D4-4990-BBB8-A42FE9D138CC}">
      <dsp:nvSpPr>
        <dsp:cNvPr id="0" name=""/>
        <dsp:cNvSpPr/>
      </dsp:nvSpPr>
      <dsp:spPr>
        <a:xfrm>
          <a:off x="245473" y="2212891"/>
          <a:ext cx="446315" cy="44631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475C049-B85F-4819-AAD2-76E398A5A5F4}">
      <dsp:nvSpPr>
        <dsp:cNvPr id="0" name=""/>
        <dsp:cNvSpPr/>
      </dsp:nvSpPr>
      <dsp:spPr>
        <a:xfrm>
          <a:off x="937262" y="2030307"/>
          <a:ext cx="9578337" cy="811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82" tIns="85882" rIns="85882" bIns="85882" numCol="1" spcCol="1270" anchor="ctr" anchorCtr="0">
          <a:noAutofit/>
        </a:bodyPr>
        <a:lstStyle/>
        <a:p>
          <a:pPr marL="0" lvl="0" indent="0" algn="l" defTabSz="666750">
            <a:lnSpc>
              <a:spcPct val="90000"/>
            </a:lnSpc>
            <a:spcBef>
              <a:spcPct val="0"/>
            </a:spcBef>
            <a:spcAft>
              <a:spcPct val="35000"/>
            </a:spcAft>
            <a:buNone/>
          </a:pPr>
          <a:r>
            <a:rPr lang="en-US" sz="1500" kern="1200"/>
            <a:t>What is the significance of the title of the story? How does it prepare us for the action that takes place?</a:t>
          </a:r>
        </a:p>
      </dsp:txBody>
      <dsp:txXfrm>
        <a:off x="937262" y="2030307"/>
        <a:ext cx="9578337" cy="811482"/>
      </dsp:txXfrm>
    </dsp:sp>
    <dsp:sp modelId="{7D74D33D-7D92-4C9A-BE2A-C86BA346BFB3}">
      <dsp:nvSpPr>
        <dsp:cNvPr id="0" name=""/>
        <dsp:cNvSpPr/>
      </dsp:nvSpPr>
      <dsp:spPr>
        <a:xfrm>
          <a:off x="0" y="3044661"/>
          <a:ext cx="10515600" cy="811482"/>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08ECF61-9647-4542-AF10-E3AE40586265}">
      <dsp:nvSpPr>
        <dsp:cNvPr id="0" name=""/>
        <dsp:cNvSpPr/>
      </dsp:nvSpPr>
      <dsp:spPr>
        <a:xfrm>
          <a:off x="245473" y="3227244"/>
          <a:ext cx="446315" cy="44631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70B0A0B-8188-4D85-88B1-1F27A32C61FA}">
      <dsp:nvSpPr>
        <dsp:cNvPr id="0" name=""/>
        <dsp:cNvSpPr/>
      </dsp:nvSpPr>
      <dsp:spPr>
        <a:xfrm>
          <a:off x="937262" y="3044661"/>
          <a:ext cx="9578337" cy="811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82" tIns="85882" rIns="85882" bIns="85882" numCol="1" spcCol="1270" anchor="ctr" anchorCtr="0">
          <a:noAutofit/>
        </a:bodyPr>
        <a:lstStyle/>
        <a:p>
          <a:pPr marL="0" lvl="0" indent="0" algn="l" defTabSz="666750">
            <a:lnSpc>
              <a:spcPct val="90000"/>
            </a:lnSpc>
            <a:spcBef>
              <a:spcPct val="0"/>
            </a:spcBef>
            <a:spcAft>
              <a:spcPct val="35000"/>
            </a:spcAft>
            <a:buNone/>
          </a:pPr>
          <a:r>
            <a:rPr lang="en-US" sz="1500" kern="1200"/>
            <a:t>If there is an epigraph or dedication to the story, what is its relation to the story’s meaning?</a:t>
          </a:r>
        </a:p>
      </dsp:txBody>
      <dsp:txXfrm>
        <a:off x="937262" y="3044661"/>
        <a:ext cx="9578337" cy="8114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7EA819-E69C-AB43-BC48-5CB5D672A92B}">
      <dsp:nvSpPr>
        <dsp:cNvPr id="0" name=""/>
        <dsp:cNvSpPr/>
      </dsp:nvSpPr>
      <dsp:spPr>
        <a:xfrm>
          <a:off x="4979" y="424855"/>
          <a:ext cx="1835608" cy="244930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US" sz="1100" kern="1200"/>
            <a:t>Who is the protagonist of the story? What are his or her main personal characteristics?</a:t>
          </a:r>
        </a:p>
      </dsp:txBody>
      <dsp:txXfrm>
        <a:off x="4979" y="424855"/>
        <a:ext cx="1835608" cy="2449300"/>
      </dsp:txXfrm>
    </dsp:sp>
    <dsp:sp modelId="{A49CBCD6-799A-7D45-8C35-62BA039B1555}">
      <dsp:nvSpPr>
        <dsp:cNvPr id="0" name=""/>
        <dsp:cNvSpPr/>
      </dsp:nvSpPr>
      <dsp:spPr>
        <a:xfrm>
          <a:off x="1868867" y="1528005"/>
          <a:ext cx="275341" cy="243000"/>
        </a:xfrm>
        <a:prstGeom prst="rightArrow">
          <a:avLst>
            <a:gd name="adj1" fmla="val 50000"/>
            <a:gd name="adj2" fmla="val 5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C610E5F-9E37-A74E-B689-2B98F41782AB}">
      <dsp:nvSpPr>
        <dsp:cNvPr id="0" name=""/>
        <dsp:cNvSpPr/>
      </dsp:nvSpPr>
      <dsp:spPr>
        <a:xfrm>
          <a:off x="2172487" y="424855"/>
          <a:ext cx="1835608" cy="2449300"/>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US" sz="1100" kern="1200"/>
            <a:t>Do we tend to like or admire the protagonist? If so, on what basis? Or is the protagonist-as is true of some stories-someone we dislike or feel contempt for?</a:t>
          </a:r>
        </a:p>
      </dsp:txBody>
      <dsp:txXfrm>
        <a:off x="2172487" y="424855"/>
        <a:ext cx="1835608" cy="2449300"/>
      </dsp:txXfrm>
    </dsp:sp>
    <dsp:sp modelId="{FE979685-5436-864A-9E97-5A83CB70D2E6}">
      <dsp:nvSpPr>
        <dsp:cNvPr id="0" name=""/>
        <dsp:cNvSpPr/>
      </dsp:nvSpPr>
      <dsp:spPr>
        <a:xfrm>
          <a:off x="4036375" y="1528005"/>
          <a:ext cx="275341" cy="243000"/>
        </a:xfrm>
        <a:prstGeom prst="rightArrow">
          <a:avLst>
            <a:gd name="adj1" fmla="val 50000"/>
            <a:gd name="adj2" fmla="val 5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AF88A5-0B96-174D-B90E-3369B4DA743C}">
      <dsp:nvSpPr>
        <dsp:cNvPr id="0" name=""/>
        <dsp:cNvSpPr/>
      </dsp:nvSpPr>
      <dsp:spPr>
        <a:xfrm>
          <a:off x="4339995" y="424855"/>
          <a:ext cx="1835608" cy="244930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US" sz="1100" kern="1200"/>
            <a:t>What is the relationship of each of the characters of the story to the protagonist? Which ones (if any) might be considered his or her antagonists? Which ones (if any) might be considered his or her -------?</a:t>
          </a:r>
        </a:p>
      </dsp:txBody>
      <dsp:txXfrm>
        <a:off x="4339995" y="424855"/>
        <a:ext cx="1835608" cy="2449300"/>
      </dsp:txXfrm>
    </dsp:sp>
    <dsp:sp modelId="{463B899B-A73B-8D40-905E-241435C106A9}">
      <dsp:nvSpPr>
        <dsp:cNvPr id="0" name=""/>
        <dsp:cNvSpPr/>
      </dsp:nvSpPr>
      <dsp:spPr>
        <a:xfrm>
          <a:off x="6203883" y="1528005"/>
          <a:ext cx="275341" cy="243000"/>
        </a:xfrm>
        <a:prstGeom prst="rightArrow">
          <a:avLst>
            <a:gd name="adj1" fmla="val 50000"/>
            <a:gd name="adj2" fmla="val 5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1480A87-4EB2-5646-9CD5-2894FB829273}">
      <dsp:nvSpPr>
        <dsp:cNvPr id="0" name=""/>
        <dsp:cNvSpPr/>
      </dsp:nvSpPr>
      <dsp:spPr>
        <a:xfrm>
          <a:off x="6507503" y="424855"/>
          <a:ext cx="1835608" cy="2449300"/>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US" sz="1100" kern="1200"/>
            <a:t>Which characters in the story are “round” characters and which are “flat” characters?</a:t>
          </a:r>
        </a:p>
      </dsp:txBody>
      <dsp:txXfrm>
        <a:off x="6507503" y="424855"/>
        <a:ext cx="1835608" cy="2449300"/>
      </dsp:txXfrm>
    </dsp:sp>
    <dsp:sp modelId="{C691614C-6FF5-454E-820E-F590F15D97CE}">
      <dsp:nvSpPr>
        <dsp:cNvPr id="0" name=""/>
        <dsp:cNvSpPr/>
      </dsp:nvSpPr>
      <dsp:spPr>
        <a:xfrm>
          <a:off x="8371391" y="1528005"/>
          <a:ext cx="275341" cy="243000"/>
        </a:xfrm>
        <a:prstGeom prst="rightArrow">
          <a:avLst>
            <a:gd name="adj1" fmla="val 50000"/>
            <a:gd name="adj2" fmla="val 5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B2A6DB9-3FB5-3C4B-B777-A9ADF0A7A2C0}">
      <dsp:nvSpPr>
        <dsp:cNvPr id="0" name=""/>
        <dsp:cNvSpPr/>
      </dsp:nvSpPr>
      <dsp:spPr>
        <a:xfrm>
          <a:off x="8675011" y="424855"/>
          <a:ext cx="1835608" cy="244930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US" sz="1100" kern="1200"/>
            <a:t>How do we come to understand the protagonist and the other important characters of the story? Are they simply described to us? Do we see them externally, through their actions and dialogues? Or are we also privy to their internal thoughts and feelings? What elements of their motivation are we told and what elements must we infer?</a:t>
          </a:r>
        </a:p>
      </dsp:txBody>
      <dsp:txXfrm>
        <a:off x="8675011" y="424855"/>
        <a:ext cx="1835608" cy="24493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7C2ADC-BC7F-D94C-9770-0439E2609439}">
      <dsp:nvSpPr>
        <dsp:cNvPr id="0" name=""/>
        <dsp:cNvSpPr/>
      </dsp:nvSpPr>
      <dsp:spPr>
        <a:xfrm>
          <a:off x="2064" y="1185182"/>
          <a:ext cx="1321269" cy="275343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US" sz="1100" kern="1200"/>
            <a:t>Do the names the author gives the characters convey anything about their nature?</a:t>
          </a:r>
        </a:p>
      </dsp:txBody>
      <dsp:txXfrm>
        <a:off x="2064" y="1185182"/>
        <a:ext cx="1321269" cy="2753432"/>
      </dsp:txXfrm>
    </dsp:sp>
    <dsp:sp modelId="{697AC341-2A71-584C-ABDC-27F667E80B2B}">
      <dsp:nvSpPr>
        <dsp:cNvPr id="0" name=""/>
        <dsp:cNvSpPr/>
      </dsp:nvSpPr>
      <dsp:spPr>
        <a:xfrm>
          <a:off x="1358455" y="2440398"/>
          <a:ext cx="198190" cy="243000"/>
        </a:xfrm>
        <a:prstGeom prst="rightArrow">
          <a:avLst>
            <a:gd name="adj1" fmla="val 50000"/>
            <a:gd name="adj2" fmla="val 5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B26EC7-4AD5-6D40-BCF9-ABDFA3B0F99C}">
      <dsp:nvSpPr>
        <dsp:cNvPr id="0" name=""/>
        <dsp:cNvSpPr/>
      </dsp:nvSpPr>
      <dsp:spPr>
        <a:xfrm>
          <a:off x="1591766" y="1185182"/>
          <a:ext cx="1321269" cy="2753432"/>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US" sz="1100" kern="1200"/>
            <a:t>What values does the protagonist seem to live by? How are we made to feel about those values? Are they the highest, or the most satisfying ones in the story? Does the protagonist, or some other character, seem to be speaking for the author?</a:t>
          </a:r>
        </a:p>
      </dsp:txBody>
      <dsp:txXfrm>
        <a:off x="1591766" y="1185182"/>
        <a:ext cx="1321269" cy="2753432"/>
      </dsp:txXfrm>
    </dsp:sp>
    <dsp:sp modelId="{1ED6AEB0-A873-EE4A-AB6B-163C73A5515A}">
      <dsp:nvSpPr>
        <dsp:cNvPr id="0" name=""/>
        <dsp:cNvSpPr/>
      </dsp:nvSpPr>
      <dsp:spPr>
        <a:xfrm>
          <a:off x="2948157" y="2440398"/>
          <a:ext cx="198190" cy="243000"/>
        </a:xfrm>
        <a:prstGeom prst="rightArrow">
          <a:avLst>
            <a:gd name="adj1" fmla="val 50000"/>
            <a:gd name="adj2" fmla="val 5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737136A-1123-5C4B-B0BC-7E9724EFCD12}">
      <dsp:nvSpPr>
        <dsp:cNvPr id="0" name=""/>
        <dsp:cNvSpPr/>
      </dsp:nvSpPr>
      <dsp:spPr>
        <a:xfrm>
          <a:off x="3181469" y="1185182"/>
          <a:ext cx="1321269" cy="2753432"/>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US" sz="1100" kern="1200"/>
            <a:t>Are the characters of the story seem primarily as individuals, or do we view them as typical of some rank or occupation in society? Do any characters seem to be “walking concepts,” designed to typify an idea, or philosophy, or system of values?</a:t>
          </a:r>
        </a:p>
      </dsp:txBody>
      <dsp:txXfrm>
        <a:off x="3181469" y="1185182"/>
        <a:ext cx="1321269" cy="2753432"/>
      </dsp:txXfrm>
    </dsp:sp>
    <dsp:sp modelId="{66FF5DB3-CE1A-0343-A20A-2EC81A582B3A}">
      <dsp:nvSpPr>
        <dsp:cNvPr id="0" name=""/>
        <dsp:cNvSpPr/>
      </dsp:nvSpPr>
      <dsp:spPr>
        <a:xfrm>
          <a:off x="4537860" y="2440398"/>
          <a:ext cx="198190" cy="243000"/>
        </a:xfrm>
        <a:prstGeom prst="rightArrow">
          <a:avLst>
            <a:gd name="adj1" fmla="val 50000"/>
            <a:gd name="adj2" fmla="val 5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8E281B-C1AD-DD41-825D-7D5637EDCBC4}">
      <dsp:nvSpPr>
        <dsp:cNvPr id="0" name=""/>
        <dsp:cNvSpPr/>
      </dsp:nvSpPr>
      <dsp:spPr>
        <a:xfrm>
          <a:off x="4771171" y="1185182"/>
          <a:ext cx="1321269" cy="2753432"/>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en-US" sz="1100" kern="1200" dirty="0"/>
            <a:t>How aware is the protagonist of the particular conflict or predicament he or she is in? Are we ever allowed to see the situation more clearly than the protagonist, or does the author keep us all in the dark together?</a:t>
          </a:r>
        </a:p>
      </dsp:txBody>
      <dsp:txXfrm>
        <a:off x="4771171" y="1185182"/>
        <a:ext cx="1321269" cy="27534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B52790-0E57-9149-9007-E6ADD4BD9DB5}">
      <dsp:nvSpPr>
        <dsp:cNvPr id="0" name=""/>
        <dsp:cNvSpPr/>
      </dsp:nvSpPr>
      <dsp:spPr>
        <a:xfrm>
          <a:off x="0" y="160221"/>
          <a:ext cx="5905500" cy="91592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Is the entire plot narrated in the story, or are some incidents omitted and left for the reader to infer? If so, how would the effect of the story be changed if the omitted incidents were told?</a:t>
          </a:r>
        </a:p>
      </dsp:txBody>
      <dsp:txXfrm>
        <a:off x="44712" y="204933"/>
        <a:ext cx="5816076" cy="826503"/>
      </dsp:txXfrm>
    </dsp:sp>
    <dsp:sp modelId="{7BB53A04-B76F-D44D-9B86-69A52EE3B91A}">
      <dsp:nvSpPr>
        <dsp:cNvPr id="0" name=""/>
        <dsp:cNvSpPr/>
      </dsp:nvSpPr>
      <dsp:spPr>
        <a:xfrm>
          <a:off x="0" y="1113588"/>
          <a:ext cx="5905500" cy="915927"/>
        </a:xfrm>
        <a:prstGeom prst="roundRect">
          <a:avLst/>
        </a:prstGeom>
        <a:solidFill>
          <a:schemeClr val="accent2">
            <a:hueOff val="218150"/>
            <a:satOff val="-4377"/>
            <a:lumOff val="166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Is the story narrated consecutively—exposition first, then the plot in its chronological order? Or are there flashbacks that take the narrative out of its normal sequence? If so, how would the story be altered if it had been told consecutively? </a:t>
          </a:r>
        </a:p>
      </dsp:txBody>
      <dsp:txXfrm>
        <a:off x="44712" y="1158300"/>
        <a:ext cx="5816076" cy="826503"/>
      </dsp:txXfrm>
    </dsp:sp>
    <dsp:sp modelId="{9E8451A9-3A1F-B042-8735-5F11F5CD2514}">
      <dsp:nvSpPr>
        <dsp:cNvPr id="0" name=""/>
        <dsp:cNvSpPr/>
      </dsp:nvSpPr>
      <dsp:spPr>
        <a:xfrm>
          <a:off x="0" y="2066955"/>
          <a:ext cx="5905500" cy="915927"/>
        </a:xfrm>
        <a:prstGeom prst="roundRect">
          <a:avLst/>
        </a:prstGeom>
        <a:solidFill>
          <a:schemeClr val="accent2">
            <a:hueOff val="436301"/>
            <a:satOff val="-8754"/>
            <a:lumOff val="333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Is the story told in the first person? If so, is the narrator the protagonist? Or is the narrator a minor character within the plot? Does the narrator participate in the action or remain primarily an observer?</a:t>
          </a:r>
        </a:p>
      </dsp:txBody>
      <dsp:txXfrm>
        <a:off x="44712" y="2111667"/>
        <a:ext cx="5816076" cy="826503"/>
      </dsp:txXfrm>
    </dsp:sp>
    <dsp:sp modelId="{E9ADAC6B-E40A-EF4C-A89C-6596D403736C}">
      <dsp:nvSpPr>
        <dsp:cNvPr id="0" name=""/>
        <dsp:cNvSpPr/>
      </dsp:nvSpPr>
      <dsp:spPr>
        <a:xfrm>
          <a:off x="0" y="3020323"/>
          <a:ext cx="5905500" cy="915927"/>
        </a:xfrm>
        <a:prstGeom prst="roundRect">
          <a:avLst/>
        </a:prstGeom>
        <a:solidFill>
          <a:schemeClr val="accent2">
            <a:hueOff val="654451"/>
            <a:satOff val="-13131"/>
            <a:lumOff val="500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If the story is told in the third person, does the point of view stay primarily with a single character? Or does it rove from one character to another? Does it maintain a relatively “objective” stance, showing what anyone present might see and hear, without favoring any character over any other?</a:t>
          </a:r>
        </a:p>
      </dsp:txBody>
      <dsp:txXfrm>
        <a:off x="44712" y="3065035"/>
        <a:ext cx="5816076" cy="826503"/>
      </dsp:txXfrm>
    </dsp:sp>
    <dsp:sp modelId="{B1F527B9-84E6-5A43-A4C6-D9ACA74A9686}">
      <dsp:nvSpPr>
        <dsp:cNvPr id="0" name=""/>
        <dsp:cNvSpPr/>
      </dsp:nvSpPr>
      <dsp:spPr>
        <a:xfrm>
          <a:off x="0" y="3973690"/>
          <a:ext cx="5905500" cy="915927"/>
        </a:xfrm>
        <a:prstGeom prst="roundRect">
          <a:avLst/>
        </a:prstGeom>
        <a:solidFill>
          <a:schemeClr val="accent2">
            <a:hueOff val="872601"/>
            <a:satOff val="-17508"/>
            <a:lumOff val="666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If the story is narrated in the first person, or through a single third person reflector, is this perspective entirely reliable? Or does the narrator or reflector possess moral, emotional, or intellectual defects that would require us to correct for his or her perspective?</a:t>
          </a:r>
        </a:p>
      </dsp:txBody>
      <dsp:txXfrm>
        <a:off x="44712" y="4018402"/>
        <a:ext cx="5816076" cy="82650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22A8A1-B0F3-4B41-A81B-030D7F12489D}">
      <dsp:nvSpPr>
        <dsp:cNvPr id="0" name=""/>
        <dsp:cNvSpPr/>
      </dsp:nvSpPr>
      <dsp:spPr>
        <a:xfrm>
          <a:off x="0" y="56599"/>
          <a:ext cx="10515600" cy="78316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Is the story organized so as to present a thesis that would be true of the world outside the story—the one we live in—or is the author’s primary concern our emotional response to the characters and their predicaments?</a:t>
          </a:r>
        </a:p>
      </dsp:txBody>
      <dsp:txXfrm>
        <a:off x="38231" y="94830"/>
        <a:ext cx="10439138" cy="706706"/>
      </dsp:txXfrm>
    </dsp:sp>
    <dsp:sp modelId="{92510511-936B-254D-A9DD-AE1E8C957BF5}">
      <dsp:nvSpPr>
        <dsp:cNvPr id="0" name=""/>
        <dsp:cNvSpPr/>
      </dsp:nvSpPr>
      <dsp:spPr>
        <a:xfrm>
          <a:off x="0" y="880088"/>
          <a:ext cx="10515600" cy="78316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If the story is organized around a thesis, what is the thesis? Is it explicitly stated in the story, or is it implicit so that it needs to be inferred by the reader?</a:t>
          </a:r>
        </a:p>
      </dsp:txBody>
      <dsp:txXfrm>
        <a:off x="38231" y="918319"/>
        <a:ext cx="10439138" cy="706706"/>
      </dsp:txXfrm>
    </dsp:sp>
    <dsp:sp modelId="{9B6A96CB-0F52-124D-A1CA-7539093ECA5A}">
      <dsp:nvSpPr>
        <dsp:cNvPr id="0" name=""/>
        <dsp:cNvSpPr/>
      </dsp:nvSpPr>
      <dsp:spPr>
        <a:xfrm>
          <a:off x="0" y="1703577"/>
          <a:ext cx="10515600" cy="78316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If the story has a thesis, how is that thesis embodied in the fiction? Do the characters represent concepts, ideas, or points of view? Are elements of the setting symbolic of ideas? Or does the thesis come out through the action of the story, without any one-to-one correspondence between the symbols in the story and ideas or concepts in the outside world?</a:t>
          </a:r>
        </a:p>
      </dsp:txBody>
      <dsp:txXfrm>
        <a:off x="38231" y="1741808"/>
        <a:ext cx="10439138" cy="706706"/>
      </dsp:txXfrm>
    </dsp:sp>
    <dsp:sp modelId="{852B2508-2C0A-1F42-A6C6-0B3E749D3432}">
      <dsp:nvSpPr>
        <dsp:cNvPr id="0" name=""/>
        <dsp:cNvSpPr/>
      </dsp:nvSpPr>
      <dsp:spPr>
        <a:xfrm>
          <a:off x="0" y="2527065"/>
          <a:ext cx="10515600" cy="78316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If the story is centered on our emotional response to the plot, does it nevertheless embody a central theme, a moral or intellectual problem that can be abstracted from the concrete action? What is that theme? How is it expressed through the action?</a:t>
          </a:r>
        </a:p>
      </dsp:txBody>
      <dsp:txXfrm>
        <a:off x="38231" y="2565296"/>
        <a:ext cx="10439138" cy="706706"/>
      </dsp:txXfrm>
    </dsp:sp>
    <dsp:sp modelId="{0EF1C1BA-27B8-FA4D-B6B8-E705BB852C4E}">
      <dsp:nvSpPr>
        <dsp:cNvPr id="0" name=""/>
        <dsp:cNvSpPr/>
      </dsp:nvSpPr>
      <dsp:spPr>
        <a:xfrm>
          <a:off x="0" y="3350554"/>
          <a:ext cx="10515600" cy="78316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If the story seems to have neither a governing thesis nor an obvious central theme, identify the values or norms that make us feel one character or action superior to others. What are the author’s primary norms, and on what basis can we infer his or her values? Are these values similar to those you see operating in society today—or the part of society you know best? If different, different in what respects?</a:t>
          </a:r>
        </a:p>
      </dsp:txBody>
      <dsp:txXfrm>
        <a:off x="38231" y="3388785"/>
        <a:ext cx="10439138" cy="70670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1A3ACF-CECB-F94A-98A4-745BF8FD6489}">
      <dsp:nvSpPr>
        <dsp:cNvPr id="0" name=""/>
        <dsp:cNvSpPr/>
      </dsp:nvSpPr>
      <dsp:spPr>
        <a:xfrm>
          <a:off x="3080" y="340236"/>
          <a:ext cx="2444055" cy="146643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t>To what extent are the various characters in the story differentiated by their uses of language? How has this been done—what specific devices make this work?</a:t>
          </a:r>
        </a:p>
      </dsp:txBody>
      <dsp:txXfrm>
        <a:off x="3080" y="340236"/>
        <a:ext cx="2444055" cy="1466433"/>
      </dsp:txXfrm>
    </dsp:sp>
    <dsp:sp modelId="{CD1AA1AC-7D9C-9941-B97F-69FC5639B06B}">
      <dsp:nvSpPr>
        <dsp:cNvPr id="0" name=""/>
        <dsp:cNvSpPr/>
      </dsp:nvSpPr>
      <dsp:spPr>
        <a:xfrm>
          <a:off x="2691541" y="340236"/>
          <a:ext cx="2444055" cy="146643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t>What devices of language—figures of speech or unusual vocabulary—are used to set mood in the story?</a:t>
          </a:r>
        </a:p>
      </dsp:txBody>
      <dsp:txXfrm>
        <a:off x="2691541" y="340236"/>
        <a:ext cx="2444055" cy="1466433"/>
      </dsp:txXfrm>
    </dsp:sp>
    <dsp:sp modelId="{921F4156-AC98-5F4A-8471-A50E981F2370}">
      <dsp:nvSpPr>
        <dsp:cNvPr id="0" name=""/>
        <dsp:cNvSpPr/>
      </dsp:nvSpPr>
      <dsp:spPr>
        <a:xfrm>
          <a:off x="5380002" y="340236"/>
          <a:ext cx="2444055" cy="146643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t>Are there any recurring words or patterns of imagery in the story that seem to take on increasing significance as the story progresses?</a:t>
          </a:r>
        </a:p>
      </dsp:txBody>
      <dsp:txXfrm>
        <a:off x="5380002" y="340236"/>
        <a:ext cx="2444055" cy="1466433"/>
      </dsp:txXfrm>
    </dsp:sp>
    <dsp:sp modelId="{618F439F-0D0B-4340-9B11-A328D99334E2}">
      <dsp:nvSpPr>
        <dsp:cNvPr id="0" name=""/>
        <dsp:cNvSpPr/>
      </dsp:nvSpPr>
      <dsp:spPr>
        <a:xfrm>
          <a:off x="8068463" y="340236"/>
          <a:ext cx="2444055" cy="146643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t>Do any objects in the story seem to be symbolic—to carry a weight of meaning beyond their literal significance? If so, how do they function in the story? What does their use disclose?</a:t>
          </a:r>
        </a:p>
      </dsp:txBody>
      <dsp:txXfrm>
        <a:off x="8068463" y="340236"/>
        <a:ext cx="2444055" cy="1466433"/>
      </dsp:txXfrm>
    </dsp:sp>
    <dsp:sp modelId="{14D3BF98-5BCF-7042-BD2F-84AE95CA1FDB}">
      <dsp:nvSpPr>
        <dsp:cNvPr id="0" name=""/>
        <dsp:cNvSpPr/>
      </dsp:nvSpPr>
      <dsp:spPr>
        <a:xfrm>
          <a:off x="1347311" y="2051075"/>
          <a:ext cx="2444055" cy="1466433"/>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t>Is the dialogue in the story convincingly colloquial—does it sound like usual speech? Or is stylized or unusual in some other way? If the dialogue is not “realistic,” what purpose, if any, is served by shifting the language away from realism?</a:t>
          </a:r>
        </a:p>
      </dsp:txBody>
      <dsp:txXfrm>
        <a:off x="1347311" y="2051075"/>
        <a:ext cx="2444055" cy="1466433"/>
      </dsp:txXfrm>
    </dsp:sp>
    <dsp:sp modelId="{81A21C5C-0006-E449-9EBD-B556A029F3A0}">
      <dsp:nvSpPr>
        <dsp:cNvPr id="0" name=""/>
        <dsp:cNvSpPr/>
      </dsp:nvSpPr>
      <dsp:spPr>
        <a:xfrm>
          <a:off x="4035772" y="2051075"/>
          <a:ext cx="2444055" cy="1466433"/>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t>If the language of the story is particularly difficult, try to uncover the source of the difficulty. Are the sentences particularly long or complex? Is the vocabulary highly unusual? Are the references of the pronouns unusually vague or distant? Do the norms tend to be abstract, or are the verbs ones of mental process rather than of motion?</a:t>
          </a:r>
        </a:p>
      </dsp:txBody>
      <dsp:txXfrm>
        <a:off x="4035772" y="2051075"/>
        <a:ext cx="2444055" cy="1466433"/>
      </dsp:txXfrm>
    </dsp:sp>
    <dsp:sp modelId="{99D516C9-3DDD-4A4B-932D-4DA03166E136}">
      <dsp:nvSpPr>
        <dsp:cNvPr id="0" name=""/>
        <dsp:cNvSpPr/>
      </dsp:nvSpPr>
      <dsp:spPr>
        <a:xfrm>
          <a:off x="6724233" y="2051075"/>
          <a:ext cx="2444055" cy="1466433"/>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t>In a story with intense atmosphere, is its mood established, in part, through the rhythms of the sentences? Does that rhythm change when the mood shifts or intensifies?</a:t>
          </a:r>
        </a:p>
      </dsp:txBody>
      <dsp:txXfrm>
        <a:off x="6724233" y="2051075"/>
        <a:ext cx="2444055" cy="1466433"/>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BasicProcessNew">
  <dgm:title val="Basic Process New"/>
  <dgm:desc val=""/>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fact="0.15"/>
      <dgm:constr type="h" for="ch" forName="sibTrans" op="equ"/>
    </dgm:constrLst>
    <dgm:ruleLst>
      <dgm:rule type="h" for="ch" forName="sibTrans" val="6.75" fact="NaN" max="NaN"/>
      <dgm:rule type="w" for="ch" forName="sibTrans" val="8.75" fact="NaN" max="NaN"/>
    </dgm:ruleLst>
    <dgm:forEach name="nodesForEach" axis="ch" ptType="node">
      <dgm:layoutNode name="node">
        <dgm:varLst>
          <dgm:bulletEnabled val="1"/>
        </dgm:varLst>
        <dgm:alg type="tx"/>
        <dgm:shape xmlns:r="http://schemas.openxmlformats.org/officeDocument/2006/relationships" type="rect" r:blip="">
          <dgm:adjLst>
            <dgm:adj idx="1" val="0.1"/>
          </dgm:adjLst>
        </dgm:shape>
        <dgm:presOf axis="desOrSelf" ptType="node"/>
        <dgm:constrLst>
          <dgm:constr type="h" refType="w" fact="0.6"/>
          <dgm:constr type="lMarg" val="12"/>
          <dgm:constr type="rMarg" val="12"/>
          <dgm:constr type="tMarg" val="12"/>
          <dgm:constr type="bMarg" val="12"/>
        </dgm:constrLst>
        <dgm:ruleLst>
          <dgm:rule type="primFontSz" val="11" fact="NaN" max="NaN"/>
          <dgm:rule type="primFontSz" val="18" fact="NaN" max="NaN"/>
          <dgm:rule type="h" val="NaN" fact="1.5" max="NaN"/>
          <dgm:rule type="primFontSz" val="11" fact="NaN" max="NaN"/>
          <dgm:rule type="h" val="INF" fact="NaN" max="NaN"/>
        </dgm:ruleLst>
      </dgm:layoutNode>
      <dgm:forEach name="sibTransForEach" axis="followSib" ptType="sibTrans" cnt="1">
        <dgm:layoutNode name="sibTransSpacerBeforeConnector" styleLbl="node1">
          <dgm:alg type="sp"/>
          <dgm:shape xmlns:r="http://schemas.openxmlformats.org/officeDocument/2006/relationships" r:blip="">
            <dgm:adjLst/>
          </dgm:shape>
          <dgm:constrLst>
            <dgm:constr type="w" val="4.5"/>
          </dgm:constrLst>
          <dgm:presOf/>
          <dgm:ruleLst>
            <dgm:rule type="w" val="4.5" fact="NaN" max="NaN"/>
          </dgm:ruleLst>
        </dgm:layoutNode>
        <dgm:layoutNode name="sibTrans" styleLbl="node1">
          <dgm:alg type="sp"/>
          <dgm:shape xmlns:r="http://schemas.openxmlformats.org/officeDocument/2006/relationships" type="rightArrow" r:blip="">
            <dgm:adjLst>
              <dgm:adj idx="1" val="0.5"/>
            </dgm:adjLst>
          </dgm:shape>
          <dgm:presOf axis="self"/>
          <dgm:constrLst>
            <dgm:constr type="h" val="6.75"/>
          </dgm:constrLst>
          <dgm:ruleLst>
            <dgm:rule type="h" val="6.75" fact="NaN" max="NaN"/>
            <dgm:rule type="w" val="8.75" fact="NaN" max="NaN"/>
          </dgm:ruleLst>
        </dgm:layoutNode>
        <dgm:layoutNode name="sibTransSpacerAfterConnector">
          <dgm:alg type="sp"/>
          <dgm:shape xmlns:r="http://schemas.openxmlformats.org/officeDocument/2006/relationships" r:blip="">
            <dgm:adjLst/>
          </dgm:shape>
          <dgm:constrLst>
            <dgm:constr type="w" val="4.5"/>
          </dgm:constrLst>
          <dgm:presOf/>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BasicProcessNew">
  <dgm:title val="Basic Process New"/>
  <dgm:desc val=""/>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fact="0.15"/>
      <dgm:constr type="h" for="ch" forName="sibTrans" op="equ"/>
    </dgm:constrLst>
    <dgm:ruleLst>
      <dgm:rule type="h" for="ch" forName="sibTrans" val="6.75" fact="NaN" max="NaN"/>
      <dgm:rule type="w" for="ch" forName="sibTrans" val="8.75" fact="NaN" max="NaN"/>
    </dgm:ruleLst>
    <dgm:forEach name="nodesForEach" axis="ch" ptType="node">
      <dgm:layoutNode name="node">
        <dgm:varLst>
          <dgm:bulletEnabled val="1"/>
        </dgm:varLst>
        <dgm:alg type="tx"/>
        <dgm:shape xmlns:r="http://schemas.openxmlformats.org/officeDocument/2006/relationships" type="rect" r:blip="">
          <dgm:adjLst>
            <dgm:adj idx="1" val="0.1"/>
          </dgm:adjLst>
        </dgm:shape>
        <dgm:presOf axis="desOrSelf" ptType="node"/>
        <dgm:constrLst>
          <dgm:constr type="h" refType="w" fact="0.6"/>
          <dgm:constr type="lMarg" val="12"/>
          <dgm:constr type="rMarg" val="12"/>
          <dgm:constr type="tMarg" val="12"/>
          <dgm:constr type="bMarg" val="12"/>
        </dgm:constrLst>
        <dgm:ruleLst>
          <dgm:rule type="primFontSz" val="11" fact="NaN" max="NaN"/>
          <dgm:rule type="primFontSz" val="18" fact="NaN" max="NaN"/>
          <dgm:rule type="h" val="NaN" fact="1.5" max="NaN"/>
          <dgm:rule type="primFontSz" val="11" fact="NaN" max="NaN"/>
          <dgm:rule type="h" val="INF" fact="NaN" max="NaN"/>
        </dgm:ruleLst>
      </dgm:layoutNode>
      <dgm:forEach name="sibTransForEach" axis="followSib" ptType="sibTrans" cnt="1">
        <dgm:layoutNode name="sibTransSpacerBeforeConnector" styleLbl="node1">
          <dgm:alg type="sp"/>
          <dgm:shape xmlns:r="http://schemas.openxmlformats.org/officeDocument/2006/relationships" r:blip="">
            <dgm:adjLst/>
          </dgm:shape>
          <dgm:constrLst>
            <dgm:constr type="w" val="4.5"/>
          </dgm:constrLst>
          <dgm:presOf/>
          <dgm:ruleLst>
            <dgm:rule type="w" val="4.5" fact="NaN" max="NaN"/>
          </dgm:ruleLst>
        </dgm:layoutNode>
        <dgm:layoutNode name="sibTrans" styleLbl="node1">
          <dgm:alg type="sp"/>
          <dgm:shape xmlns:r="http://schemas.openxmlformats.org/officeDocument/2006/relationships" type="rightArrow" r:blip="">
            <dgm:adjLst>
              <dgm:adj idx="1" val="0.5"/>
            </dgm:adjLst>
          </dgm:shape>
          <dgm:presOf axis="self"/>
          <dgm:constrLst>
            <dgm:constr type="h" val="6.75"/>
          </dgm:constrLst>
          <dgm:ruleLst>
            <dgm:rule type="h" val="6.75" fact="NaN" max="NaN"/>
            <dgm:rule type="w" val="8.75" fact="NaN" max="NaN"/>
          </dgm:ruleLst>
        </dgm:layoutNode>
        <dgm:layoutNode name="sibTransSpacerAfterConnector">
          <dgm:alg type="sp"/>
          <dgm:shape xmlns:r="http://schemas.openxmlformats.org/officeDocument/2006/relationships" r:blip="">
            <dgm:adjLst/>
          </dgm:shape>
          <dgm:constrLst>
            <dgm:constr type="w" val="4.5"/>
          </dgm:constrLst>
          <dgm:presOf/>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735CD8-66F2-294F-9FB5-8E3A8925F73E}" type="datetimeFigureOut">
              <a:rPr lang="en-TR" smtClean="0"/>
              <a:t>16.10.2020</a:t>
            </a:fld>
            <a:endParaRPr lang="en-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51A285-FC0D-0C44-B108-6987121689FA}" type="slidenum">
              <a:rPr lang="en-TR" smtClean="0"/>
              <a:t>‹#›</a:t>
            </a:fld>
            <a:endParaRPr lang="en-TR"/>
          </a:p>
        </p:txBody>
      </p:sp>
    </p:spTree>
    <p:extLst>
      <p:ext uri="{BB962C8B-B14F-4D97-AF65-F5344CB8AC3E}">
        <p14:creationId xmlns:p14="http://schemas.microsoft.com/office/powerpoint/2010/main" val="3425141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R" dirty="0"/>
          </a:p>
        </p:txBody>
      </p:sp>
      <p:sp>
        <p:nvSpPr>
          <p:cNvPr id="4" name="Slide Number Placeholder 3"/>
          <p:cNvSpPr>
            <a:spLocks noGrp="1"/>
          </p:cNvSpPr>
          <p:nvPr>
            <p:ph type="sldNum" sz="quarter" idx="5"/>
          </p:nvPr>
        </p:nvSpPr>
        <p:spPr/>
        <p:txBody>
          <a:bodyPr/>
          <a:lstStyle/>
          <a:p>
            <a:fld id="{6951A285-FC0D-0C44-B108-6987121689FA}" type="slidenum">
              <a:rPr lang="en-TR" smtClean="0"/>
              <a:t>10</a:t>
            </a:fld>
            <a:endParaRPr lang="en-TR"/>
          </a:p>
        </p:txBody>
      </p:sp>
    </p:spTree>
    <p:extLst>
      <p:ext uri="{BB962C8B-B14F-4D97-AF65-F5344CB8AC3E}">
        <p14:creationId xmlns:p14="http://schemas.microsoft.com/office/powerpoint/2010/main" val="4268227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81C62-6E66-44D5-83D2-BADCC7373CD2}"/>
              </a:ext>
            </a:extLst>
          </p:cNvPr>
          <p:cNvSpPr>
            <a:spLocks noGrp="1"/>
          </p:cNvSpPr>
          <p:nvPr>
            <p:ph type="ctrTitle"/>
          </p:nvPr>
        </p:nvSpPr>
        <p:spPr>
          <a:xfrm>
            <a:off x="1838113" y="2851343"/>
            <a:ext cx="8490581" cy="1746195"/>
          </a:xfrm>
        </p:spPr>
        <p:txBody>
          <a:bodyPr anchor="b">
            <a:normAutofit/>
          </a:bodyPr>
          <a:lstStyle>
            <a:lvl1pPr algn="ctr">
              <a:lnSpc>
                <a:spcPct val="90000"/>
              </a:lnSpc>
              <a:defRPr sz="4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60A7876-9D0C-4685-8088-6FED23C9B8F7}"/>
              </a:ext>
            </a:extLst>
          </p:cNvPr>
          <p:cNvSpPr>
            <a:spLocks noGrp="1"/>
          </p:cNvSpPr>
          <p:nvPr>
            <p:ph type="subTitle" idx="1"/>
          </p:nvPr>
        </p:nvSpPr>
        <p:spPr>
          <a:xfrm>
            <a:off x="2767350" y="4846921"/>
            <a:ext cx="6632107" cy="951488"/>
          </a:xfrm>
        </p:spPr>
        <p:txBody>
          <a:bodyPr>
            <a:normAutofit/>
          </a:bodyPr>
          <a:lstStyle>
            <a:lvl1pPr marL="0" indent="0" algn="ctr">
              <a:lnSpc>
                <a:spcPct val="150000"/>
              </a:lnSpc>
              <a:buNone/>
              <a:defRPr sz="1600" cap="all" spc="600" baseline="0">
                <a:solidFill>
                  <a:schemeClr val="tx2">
                    <a:alpha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CED2571A-F813-4214-84A2-D413810E518A}"/>
              </a:ext>
            </a:extLst>
          </p:cNvPr>
          <p:cNvSpPr>
            <a:spLocks noGrp="1"/>
          </p:cNvSpPr>
          <p:nvPr>
            <p:ph type="dt" sz="half" idx="10"/>
          </p:nvPr>
        </p:nvSpPr>
        <p:spPr/>
        <p:txBody>
          <a:bodyPr/>
          <a:lstStyle/>
          <a:p>
            <a:fld id="{67A5E8B7-F220-42D2-BB61-4E5E24A05506}" type="datetimeFigureOut">
              <a:rPr lang="en-US" smtClean="0"/>
              <a:t>10/16/20</a:t>
            </a:fld>
            <a:endParaRPr lang="en-US"/>
          </a:p>
        </p:txBody>
      </p:sp>
      <p:sp>
        <p:nvSpPr>
          <p:cNvPr id="5" name="Footer Placeholder 4">
            <a:extLst>
              <a:ext uri="{FF2B5EF4-FFF2-40B4-BE49-F238E27FC236}">
                <a16:creationId xmlns:a16="http://schemas.microsoft.com/office/drawing/2014/main" id="{36B2D60A-3DD9-4866-BA7B-34E852D030BD}"/>
              </a:ext>
            </a:extLst>
          </p:cNvPr>
          <p:cNvSpPr>
            <a:spLocks noGrp="1"/>
          </p:cNvSpPr>
          <p:nvPr>
            <p:ph type="ftr" sz="quarter" idx="11"/>
          </p:nvPr>
        </p:nvSpPr>
        <p:spPr>
          <a:xfrm>
            <a:off x="3568802" y="6356350"/>
            <a:ext cx="5029203" cy="365125"/>
          </a:xfrm>
        </p:spPr>
        <p:txBody>
          <a:bodyPr/>
          <a:lstStyle/>
          <a:p>
            <a:endParaRPr lang="en-US" dirty="0"/>
          </a:p>
        </p:txBody>
      </p:sp>
      <p:sp>
        <p:nvSpPr>
          <p:cNvPr id="6" name="Slide Number Placeholder 5">
            <a:extLst>
              <a:ext uri="{FF2B5EF4-FFF2-40B4-BE49-F238E27FC236}">
                <a16:creationId xmlns:a16="http://schemas.microsoft.com/office/drawing/2014/main" id="{E004712D-A072-44DA-B26B-A1BC1ED452D1}"/>
              </a:ext>
            </a:extLst>
          </p:cNvPr>
          <p:cNvSpPr>
            <a:spLocks noGrp="1"/>
          </p:cNvSpPr>
          <p:nvPr>
            <p:ph type="sldNum" sz="quarter" idx="12"/>
          </p:nvPr>
        </p:nvSpPr>
        <p:spPr/>
        <p:txBody>
          <a:bodyPr/>
          <a:lstStyle/>
          <a:p>
            <a:fld id="{AE208ADF-3ADD-483D-A721-14E3EEE2C135}" type="slidenum">
              <a:rPr lang="en-US" smtClean="0"/>
              <a:t>‹#›</a:t>
            </a:fld>
            <a:endParaRPr lang="en-US"/>
          </a:p>
        </p:txBody>
      </p:sp>
      <p:sp>
        <p:nvSpPr>
          <p:cNvPr id="13" name="Freeform: Shape 12">
            <a:extLst>
              <a:ext uri="{FF2B5EF4-FFF2-40B4-BE49-F238E27FC236}">
                <a16:creationId xmlns:a16="http://schemas.microsoft.com/office/drawing/2014/main" id="{1E679A24-160E-440A-9984-8923BC4B8DD8}"/>
              </a:ext>
            </a:extLst>
          </p:cNvPr>
          <p:cNvSpPr/>
          <p:nvPr/>
        </p:nvSpPr>
        <p:spPr>
          <a:xfrm rot="20618895" flipH="1">
            <a:off x="5561167" y="1911565"/>
            <a:ext cx="1044472" cy="908544"/>
          </a:xfrm>
          <a:custGeom>
            <a:avLst/>
            <a:gdLst>
              <a:gd name="connsiteX0" fmla="*/ 2669063 w 3859699"/>
              <a:gd name="connsiteY0" fmla="*/ 2093712 h 3357396"/>
              <a:gd name="connsiteX1" fmla="*/ 2719923 w 3859699"/>
              <a:gd name="connsiteY1" fmla="*/ 2108537 h 3357396"/>
              <a:gd name="connsiteX2" fmla="*/ 2680800 w 3859699"/>
              <a:gd name="connsiteY2" fmla="*/ 2134071 h 3357396"/>
              <a:gd name="connsiteX3" fmla="*/ 2681005 w 3859699"/>
              <a:gd name="connsiteY3" fmla="*/ 2134071 h 3357396"/>
              <a:gd name="connsiteX4" fmla="*/ 2677815 w 3859699"/>
              <a:gd name="connsiteY4" fmla="*/ 2137571 h 3357396"/>
              <a:gd name="connsiteX5" fmla="*/ 2466445 w 3859699"/>
              <a:gd name="connsiteY5" fmla="*/ 2477326 h 3357396"/>
              <a:gd name="connsiteX6" fmla="*/ 2440500 w 3859699"/>
              <a:gd name="connsiteY6" fmla="*/ 2506155 h 3357396"/>
              <a:gd name="connsiteX7" fmla="*/ 2392831 w 3859699"/>
              <a:gd name="connsiteY7" fmla="*/ 2555470 h 3357396"/>
              <a:gd name="connsiteX8" fmla="*/ 2363284 w 3859699"/>
              <a:gd name="connsiteY8" fmla="*/ 2586356 h 3357396"/>
              <a:gd name="connsiteX9" fmla="*/ 2459753 w 3859699"/>
              <a:gd name="connsiteY9" fmla="*/ 2414318 h 3357396"/>
              <a:gd name="connsiteX10" fmla="*/ 2536867 w 3859699"/>
              <a:gd name="connsiteY10" fmla="*/ 2267296 h 3357396"/>
              <a:gd name="connsiteX11" fmla="*/ 2669063 w 3859699"/>
              <a:gd name="connsiteY11" fmla="*/ 2093712 h 3357396"/>
              <a:gd name="connsiteX12" fmla="*/ 2772328 w 3859699"/>
              <a:gd name="connsiteY12" fmla="*/ 1912818 h 3357396"/>
              <a:gd name="connsiteX13" fmla="*/ 2772530 w 3859699"/>
              <a:gd name="connsiteY13" fmla="*/ 1912892 h 3357396"/>
              <a:gd name="connsiteX14" fmla="*/ 2772534 w 3859699"/>
              <a:gd name="connsiteY14" fmla="*/ 1912818 h 3357396"/>
              <a:gd name="connsiteX15" fmla="*/ 2245215 w 3859699"/>
              <a:gd name="connsiteY15" fmla="*/ 1880963 h 3357396"/>
              <a:gd name="connsiteX16" fmla="*/ 2276388 w 3859699"/>
              <a:gd name="connsiteY16" fmla="*/ 1873797 h 3357396"/>
              <a:gd name="connsiteX17" fmla="*/ 2393347 w 3859699"/>
              <a:gd name="connsiteY17" fmla="*/ 1926202 h 3357396"/>
              <a:gd name="connsiteX18" fmla="*/ 2483227 w 3859699"/>
              <a:gd name="connsiteY18" fmla="*/ 1957809 h 3357396"/>
              <a:gd name="connsiteX19" fmla="*/ 2601318 w 3859699"/>
              <a:gd name="connsiteY19" fmla="*/ 2019583 h 3357396"/>
              <a:gd name="connsiteX20" fmla="*/ 2524410 w 3859699"/>
              <a:gd name="connsiteY20" fmla="*/ 2034203 h 3357396"/>
              <a:gd name="connsiteX21" fmla="*/ 2524410 w 3859699"/>
              <a:gd name="connsiteY21" fmla="*/ 2034099 h 3357396"/>
              <a:gd name="connsiteX22" fmla="*/ 2520086 w 3859699"/>
              <a:gd name="connsiteY22" fmla="*/ 2035644 h 3357396"/>
              <a:gd name="connsiteX23" fmla="*/ 2152738 w 3859699"/>
              <a:gd name="connsiteY23" fmla="*/ 2108846 h 3357396"/>
              <a:gd name="connsiteX24" fmla="*/ 2155724 w 3859699"/>
              <a:gd name="connsiteY24" fmla="*/ 2089696 h 3357396"/>
              <a:gd name="connsiteX25" fmla="*/ 2156548 w 3859699"/>
              <a:gd name="connsiteY25" fmla="*/ 2085270 h 3357396"/>
              <a:gd name="connsiteX26" fmla="*/ 2210496 w 3859699"/>
              <a:gd name="connsiteY26" fmla="*/ 1907979 h 3357396"/>
              <a:gd name="connsiteX27" fmla="*/ 2245215 w 3859699"/>
              <a:gd name="connsiteY27" fmla="*/ 1880963 h 3357396"/>
              <a:gd name="connsiteX28" fmla="*/ 2934484 w 3859699"/>
              <a:gd name="connsiteY28" fmla="*/ 1597669 h 3357396"/>
              <a:gd name="connsiteX29" fmla="*/ 2934690 w 3859699"/>
              <a:gd name="connsiteY29" fmla="*/ 1597669 h 3357396"/>
              <a:gd name="connsiteX30" fmla="*/ 2894640 w 3859699"/>
              <a:gd name="connsiteY30" fmla="*/ 1741808 h 3357396"/>
              <a:gd name="connsiteX31" fmla="*/ 2847487 w 3859699"/>
              <a:gd name="connsiteY31" fmla="*/ 1880284 h 3357396"/>
              <a:gd name="connsiteX32" fmla="*/ 2934484 w 3859699"/>
              <a:gd name="connsiteY32" fmla="*/ 1597669 h 3357396"/>
              <a:gd name="connsiteX33" fmla="*/ 1963298 w 3859699"/>
              <a:gd name="connsiteY33" fmla="*/ 1789167 h 3357396"/>
              <a:gd name="connsiteX34" fmla="*/ 2158914 w 3859699"/>
              <a:gd name="connsiteY34" fmla="*/ 1835395 h 3357396"/>
              <a:gd name="connsiteX35" fmla="*/ 2170961 w 3859699"/>
              <a:gd name="connsiteY35" fmla="*/ 1901596 h 3357396"/>
              <a:gd name="connsiteX36" fmla="*/ 2147487 w 3859699"/>
              <a:gd name="connsiteY36" fmla="*/ 2055515 h 3357396"/>
              <a:gd name="connsiteX37" fmla="*/ 2136059 w 3859699"/>
              <a:gd name="connsiteY37" fmla="*/ 2082592 h 3357396"/>
              <a:gd name="connsiteX38" fmla="*/ 2136059 w 3859699"/>
              <a:gd name="connsiteY38" fmla="*/ 2082489 h 3357396"/>
              <a:gd name="connsiteX39" fmla="*/ 2101466 w 3859699"/>
              <a:gd name="connsiteY39" fmla="*/ 2103081 h 3357396"/>
              <a:gd name="connsiteX40" fmla="*/ 1963298 w 3859699"/>
              <a:gd name="connsiteY40" fmla="*/ 1789167 h 3357396"/>
              <a:gd name="connsiteX41" fmla="*/ 2803936 w 3859699"/>
              <a:gd name="connsiteY41" fmla="*/ 1468253 h 3357396"/>
              <a:gd name="connsiteX42" fmla="*/ 2803833 w 3859699"/>
              <a:gd name="connsiteY42" fmla="*/ 1471753 h 3357396"/>
              <a:gd name="connsiteX43" fmla="*/ 2805377 w 3859699"/>
              <a:gd name="connsiteY43" fmla="*/ 1469694 h 3357396"/>
              <a:gd name="connsiteX44" fmla="*/ 2801053 w 3859699"/>
              <a:gd name="connsiteY44" fmla="*/ 1431703 h 3357396"/>
              <a:gd name="connsiteX45" fmla="*/ 2818041 w 3859699"/>
              <a:gd name="connsiteY45" fmla="*/ 1465370 h 3357396"/>
              <a:gd name="connsiteX46" fmla="*/ 2801053 w 3859699"/>
              <a:gd name="connsiteY46" fmla="*/ 1431703 h 3357396"/>
              <a:gd name="connsiteX47" fmla="*/ 3002126 w 3859699"/>
              <a:gd name="connsiteY47" fmla="*/ 1352736 h 3357396"/>
              <a:gd name="connsiteX48" fmla="*/ 2821644 w 3859699"/>
              <a:gd name="connsiteY48" fmla="*/ 1933718 h 3357396"/>
              <a:gd name="connsiteX49" fmla="*/ 2777006 w 3859699"/>
              <a:gd name="connsiteY49" fmla="*/ 1914522 h 3357396"/>
              <a:gd name="connsiteX50" fmla="*/ 2772530 w 3859699"/>
              <a:gd name="connsiteY50" fmla="*/ 1912892 h 3357396"/>
              <a:gd name="connsiteX51" fmla="*/ 2771823 w 3859699"/>
              <a:gd name="connsiteY51" fmla="*/ 1925735 h 3357396"/>
              <a:gd name="connsiteX52" fmla="*/ 2713335 w 3859699"/>
              <a:gd name="connsiteY52" fmla="*/ 1897477 h 3357396"/>
              <a:gd name="connsiteX53" fmla="*/ 2393347 w 3859699"/>
              <a:gd name="connsiteY53" fmla="*/ 1575224 h 3357396"/>
              <a:gd name="connsiteX54" fmla="*/ 2550149 w 3859699"/>
              <a:gd name="connsiteY54" fmla="*/ 1660060 h 3357396"/>
              <a:gd name="connsiteX55" fmla="*/ 2548295 w 3859699"/>
              <a:gd name="connsiteY55" fmla="*/ 1657487 h 3357396"/>
              <a:gd name="connsiteX56" fmla="*/ 2734337 w 3859699"/>
              <a:gd name="connsiteY56" fmla="*/ 1748705 h 3357396"/>
              <a:gd name="connsiteX57" fmla="*/ 2700568 w 3859699"/>
              <a:gd name="connsiteY57" fmla="*/ 1686932 h 3357396"/>
              <a:gd name="connsiteX58" fmla="*/ 2555194 w 3859699"/>
              <a:gd name="connsiteY58" fmla="*/ 1586755 h 3357396"/>
              <a:gd name="connsiteX59" fmla="*/ 2683476 w 3859699"/>
              <a:gd name="connsiteY59" fmla="*/ 1653676 h 3357396"/>
              <a:gd name="connsiteX60" fmla="*/ 2746075 w 3859699"/>
              <a:gd name="connsiteY60" fmla="*/ 1691359 h 3357396"/>
              <a:gd name="connsiteX61" fmla="*/ 2681315 w 3859699"/>
              <a:gd name="connsiteY61" fmla="*/ 1518804 h 3357396"/>
              <a:gd name="connsiteX62" fmla="*/ 2706230 w 3859699"/>
              <a:gd name="connsiteY62" fmla="*/ 1476077 h 3357396"/>
              <a:gd name="connsiteX63" fmla="*/ 2707362 w 3859699"/>
              <a:gd name="connsiteY63" fmla="*/ 1477416 h 3357396"/>
              <a:gd name="connsiteX64" fmla="*/ 2786640 w 3859699"/>
              <a:gd name="connsiteY64" fmla="*/ 1636895 h 3357396"/>
              <a:gd name="connsiteX65" fmla="*/ 2807230 w 3859699"/>
              <a:gd name="connsiteY65" fmla="*/ 1544235 h 3357396"/>
              <a:gd name="connsiteX66" fmla="*/ 2794875 w 3859699"/>
              <a:gd name="connsiteY66" fmla="*/ 1632263 h 3357396"/>
              <a:gd name="connsiteX67" fmla="*/ 2756164 w 3859699"/>
              <a:gd name="connsiteY67" fmla="*/ 1691771 h 3357396"/>
              <a:gd name="connsiteX68" fmla="*/ 2798582 w 3859699"/>
              <a:gd name="connsiteY68" fmla="*/ 1662119 h 3357396"/>
              <a:gd name="connsiteX69" fmla="*/ 2865298 w 3859699"/>
              <a:gd name="connsiteY69" fmla="*/ 1627733 h 3357396"/>
              <a:gd name="connsiteX70" fmla="*/ 3002126 w 3859699"/>
              <a:gd name="connsiteY70" fmla="*/ 1352736 h 3357396"/>
              <a:gd name="connsiteX71" fmla="*/ 1695510 w 3859699"/>
              <a:gd name="connsiteY71" fmla="*/ 1723996 h 3357396"/>
              <a:gd name="connsiteX72" fmla="*/ 1075096 w 3859699"/>
              <a:gd name="connsiteY72" fmla="*/ 2194506 h 3357396"/>
              <a:gd name="connsiteX73" fmla="*/ 797115 w 3859699"/>
              <a:gd name="connsiteY73" fmla="*/ 2390123 h 3357396"/>
              <a:gd name="connsiteX74" fmla="*/ 802673 w 3859699"/>
              <a:gd name="connsiteY74" fmla="*/ 2399697 h 3357396"/>
              <a:gd name="connsiteX75" fmla="*/ 1710232 w 3859699"/>
              <a:gd name="connsiteY75" fmla="*/ 1728629 h 3357396"/>
              <a:gd name="connsiteX76" fmla="*/ 1695510 w 3859699"/>
              <a:gd name="connsiteY76" fmla="*/ 1723996 h 3357396"/>
              <a:gd name="connsiteX77" fmla="*/ 2541294 w 3859699"/>
              <a:gd name="connsiteY77" fmla="*/ 1460737 h 3357396"/>
              <a:gd name="connsiteX78" fmla="*/ 2655267 w 3859699"/>
              <a:gd name="connsiteY78" fmla="*/ 1557516 h 3357396"/>
              <a:gd name="connsiteX79" fmla="*/ 2658047 w 3859699"/>
              <a:gd name="connsiteY79" fmla="*/ 1599213 h 3357396"/>
              <a:gd name="connsiteX80" fmla="*/ 2639309 w 3859699"/>
              <a:gd name="connsiteY80" fmla="*/ 1576872 h 3357396"/>
              <a:gd name="connsiteX81" fmla="*/ 2622528 w 3859699"/>
              <a:gd name="connsiteY81" fmla="*/ 1574194 h 3357396"/>
              <a:gd name="connsiteX82" fmla="*/ 2596171 w 3859699"/>
              <a:gd name="connsiteY82" fmla="*/ 1547529 h 3357396"/>
              <a:gd name="connsiteX83" fmla="*/ 2582992 w 3859699"/>
              <a:gd name="connsiteY83" fmla="*/ 1539498 h 3357396"/>
              <a:gd name="connsiteX84" fmla="*/ 2588140 w 3859699"/>
              <a:gd name="connsiteY84" fmla="*/ 1554016 h 3357396"/>
              <a:gd name="connsiteX85" fmla="*/ 2624483 w 3859699"/>
              <a:gd name="connsiteY85" fmla="*/ 1583152 h 3357396"/>
              <a:gd name="connsiteX86" fmla="*/ 2606569 w 3859699"/>
              <a:gd name="connsiteY86" fmla="*/ 1584903 h 3357396"/>
              <a:gd name="connsiteX87" fmla="*/ 2541294 w 3859699"/>
              <a:gd name="connsiteY87" fmla="*/ 1460840 h 3357396"/>
              <a:gd name="connsiteX88" fmla="*/ 2263004 w 3859699"/>
              <a:gd name="connsiteY88" fmla="*/ 1472885 h 3357396"/>
              <a:gd name="connsiteX89" fmla="*/ 2408173 w 3859699"/>
              <a:gd name="connsiteY89" fmla="*/ 1662017 h 3357396"/>
              <a:gd name="connsiteX90" fmla="*/ 2410437 w 3859699"/>
              <a:gd name="connsiteY90" fmla="*/ 1664487 h 3357396"/>
              <a:gd name="connsiteX91" fmla="*/ 2558488 w 3859699"/>
              <a:gd name="connsiteY91" fmla="*/ 1828085 h 3357396"/>
              <a:gd name="connsiteX92" fmla="*/ 2681315 w 3859699"/>
              <a:gd name="connsiteY92" fmla="*/ 1970473 h 3357396"/>
              <a:gd name="connsiteX93" fmla="*/ 2384287 w 3859699"/>
              <a:gd name="connsiteY93" fmla="*/ 1873900 h 3357396"/>
              <a:gd name="connsiteX94" fmla="*/ 2293891 w 3859699"/>
              <a:gd name="connsiteY94" fmla="*/ 1830041 h 3357396"/>
              <a:gd name="connsiteX95" fmla="*/ 2285757 w 3859699"/>
              <a:gd name="connsiteY95" fmla="*/ 1830556 h 3357396"/>
              <a:gd name="connsiteX96" fmla="*/ 2282257 w 3859699"/>
              <a:gd name="connsiteY96" fmla="*/ 1815216 h 3357396"/>
              <a:gd name="connsiteX97" fmla="*/ 2276698 w 3859699"/>
              <a:gd name="connsiteY97" fmla="*/ 1810171 h 3357396"/>
              <a:gd name="connsiteX98" fmla="*/ 2248075 w 3859699"/>
              <a:gd name="connsiteY98" fmla="*/ 1803478 h 3357396"/>
              <a:gd name="connsiteX99" fmla="*/ 2223468 w 3859699"/>
              <a:gd name="connsiteY99" fmla="*/ 1792565 h 3357396"/>
              <a:gd name="connsiteX100" fmla="*/ 2227278 w 3859699"/>
              <a:gd name="connsiteY100" fmla="*/ 1707009 h 3357396"/>
              <a:gd name="connsiteX101" fmla="*/ 2229131 w 3859699"/>
              <a:gd name="connsiteY101" fmla="*/ 1663664 h 3357396"/>
              <a:gd name="connsiteX102" fmla="*/ 2231603 w 3859699"/>
              <a:gd name="connsiteY102" fmla="*/ 1645851 h 3357396"/>
              <a:gd name="connsiteX103" fmla="*/ 2263004 w 3859699"/>
              <a:gd name="connsiteY103" fmla="*/ 1472885 h 3357396"/>
              <a:gd name="connsiteX104" fmla="*/ 2654441 w 3859699"/>
              <a:gd name="connsiteY104" fmla="*/ 1313317 h 3357396"/>
              <a:gd name="connsiteX105" fmla="*/ 2723424 w 3859699"/>
              <a:gd name="connsiteY105" fmla="*/ 1392683 h 3357396"/>
              <a:gd name="connsiteX106" fmla="*/ 2713128 w 3859699"/>
              <a:gd name="connsiteY106" fmla="*/ 1425937 h 3357396"/>
              <a:gd name="connsiteX107" fmla="*/ 2697274 w 3859699"/>
              <a:gd name="connsiteY107" fmla="*/ 1438087 h 3357396"/>
              <a:gd name="connsiteX108" fmla="*/ 2675446 w 3859699"/>
              <a:gd name="connsiteY108" fmla="*/ 1420276 h 3357396"/>
              <a:gd name="connsiteX109" fmla="*/ 2676387 w 3859699"/>
              <a:gd name="connsiteY109" fmla="*/ 1450651 h 3357396"/>
              <a:gd name="connsiteX110" fmla="*/ 2684546 w 3859699"/>
              <a:gd name="connsiteY110" fmla="*/ 1451260 h 3357396"/>
              <a:gd name="connsiteX111" fmla="*/ 2684610 w 3859699"/>
              <a:gd name="connsiteY111" fmla="*/ 1451162 h 3357396"/>
              <a:gd name="connsiteX112" fmla="*/ 2684609 w 3859699"/>
              <a:gd name="connsiteY112" fmla="*/ 1451265 h 3357396"/>
              <a:gd name="connsiteX113" fmla="*/ 2684546 w 3859699"/>
              <a:gd name="connsiteY113" fmla="*/ 1451260 h 3357396"/>
              <a:gd name="connsiteX114" fmla="*/ 2667146 w 3859699"/>
              <a:gd name="connsiteY114" fmla="*/ 1477957 h 3357396"/>
              <a:gd name="connsiteX115" fmla="*/ 2676784 w 3859699"/>
              <a:gd name="connsiteY115" fmla="*/ 1512936 h 3357396"/>
              <a:gd name="connsiteX116" fmla="*/ 2620262 w 3859699"/>
              <a:gd name="connsiteY116" fmla="*/ 1411833 h 3357396"/>
              <a:gd name="connsiteX117" fmla="*/ 2627675 w 3859699"/>
              <a:gd name="connsiteY117" fmla="*/ 1382387 h 3357396"/>
              <a:gd name="connsiteX118" fmla="*/ 2654441 w 3859699"/>
              <a:gd name="connsiteY118" fmla="*/ 1313317 h 3357396"/>
              <a:gd name="connsiteX119" fmla="*/ 2300789 w 3859699"/>
              <a:gd name="connsiteY119" fmla="*/ 1402361 h 3357396"/>
              <a:gd name="connsiteX120" fmla="*/ 2473550 w 3859699"/>
              <a:gd name="connsiteY120" fmla="*/ 1546396 h 3357396"/>
              <a:gd name="connsiteX121" fmla="*/ 2473550 w 3859699"/>
              <a:gd name="connsiteY121" fmla="*/ 1546294 h 3357396"/>
              <a:gd name="connsiteX122" fmla="*/ 2604819 w 3859699"/>
              <a:gd name="connsiteY122" fmla="*/ 1665002 h 3357396"/>
              <a:gd name="connsiteX123" fmla="*/ 2528528 w 3859699"/>
              <a:gd name="connsiteY123" fmla="*/ 1629276 h 3357396"/>
              <a:gd name="connsiteX124" fmla="*/ 2441118 w 3859699"/>
              <a:gd name="connsiteY124" fmla="*/ 1554942 h 3357396"/>
              <a:gd name="connsiteX125" fmla="*/ 2300789 w 3859699"/>
              <a:gd name="connsiteY125" fmla="*/ 1402361 h 3357396"/>
              <a:gd name="connsiteX126" fmla="*/ 2768313 w 3859699"/>
              <a:gd name="connsiteY126" fmla="*/ 1246074 h 3357396"/>
              <a:gd name="connsiteX127" fmla="*/ 2753281 w 3859699"/>
              <a:gd name="connsiteY127" fmla="*/ 1365709 h 3357396"/>
              <a:gd name="connsiteX128" fmla="*/ 2838117 w 3859699"/>
              <a:gd name="connsiteY128" fmla="*/ 1288388 h 3357396"/>
              <a:gd name="connsiteX129" fmla="*/ 2825144 w 3859699"/>
              <a:gd name="connsiteY129" fmla="*/ 1452398 h 3357396"/>
              <a:gd name="connsiteX130" fmla="*/ 2813613 w 3859699"/>
              <a:gd name="connsiteY130" fmla="*/ 1435822 h 3357396"/>
              <a:gd name="connsiteX131" fmla="*/ 2812584 w 3859699"/>
              <a:gd name="connsiteY131" fmla="*/ 1342338 h 3357396"/>
              <a:gd name="connsiteX132" fmla="*/ 2729086 w 3859699"/>
              <a:gd name="connsiteY132" fmla="*/ 1381461 h 3357396"/>
              <a:gd name="connsiteX133" fmla="*/ 2697067 w 3859699"/>
              <a:gd name="connsiteY133" fmla="*/ 1302905 h 3357396"/>
              <a:gd name="connsiteX134" fmla="*/ 2739896 w 3859699"/>
              <a:gd name="connsiteY134" fmla="*/ 1383520 h 3357396"/>
              <a:gd name="connsiteX135" fmla="*/ 2739896 w 3859699"/>
              <a:gd name="connsiteY135" fmla="*/ 1383417 h 3357396"/>
              <a:gd name="connsiteX136" fmla="*/ 2750192 w 3859699"/>
              <a:gd name="connsiteY136" fmla="*/ 1342955 h 3357396"/>
              <a:gd name="connsiteX137" fmla="*/ 2768313 w 3859699"/>
              <a:gd name="connsiteY137" fmla="*/ 1246074 h 3357396"/>
              <a:gd name="connsiteX138" fmla="*/ 2575991 w 3859699"/>
              <a:gd name="connsiteY138" fmla="*/ 1285402 h 3357396"/>
              <a:gd name="connsiteX139" fmla="*/ 2604304 w 3859699"/>
              <a:gd name="connsiteY139" fmla="*/ 1347176 h 3357396"/>
              <a:gd name="connsiteX140" fmla="*/ 2601937 w 3859699"/>
              <a:gd name="connsiteY140" fmla="*/ 1448794 h 3357396"/>
              <a:gd name="connsiteX141" fmla="*/ 2602657 w 3859699"/>
              <a:gd name="connsiteY141" fmla="*/ 1458266 h 3357396"/>
              <a:gd name="connsiteX142" fmla="*/ 2600906 w 3859699"/>
              <a:gd name="connsiteY142" fmla="*/ 1457133 h 3357396"/>
              <a:gd name="connsiteX143" fmla="*/ 2594317 w 3859699"/>
              <a:gd name="connsiteY143" fmla="*/ 1423466 h 3357396"/>
              <a:gd name="connsiteX144" fmla="*/ 2587728 w 3859699"/>
              <a:gd name="connsiteY144" fmla="*/ 1388358 h 3357396"/>
              <a:gd name="connsiteX145" fmla="*/ 2585257 w 3859699"/>
              <a:gd name="connsiteY145" fmla="*/ 1384961 h 3357396"/>
              <a:gd name="connsiteX146" fmla="*/ 2581346 w 3859699"/>
              <a:gd name="connsiteY146" fmla="*/ 1386506 h 3357396"/>
              <a:gd name="connsiteX147" fmla="*/ 2568373 w 3859699"/>
              <a:gd name="connsiteY147" fmla="*/ 1416672 h 3357396"/>
              <a:gd name="connsiteX148" fmla="*/ 2558077 w 3859699"/>
              <a:gd name="connsiteY148" fmla="*/ 1434586 h 3357396"/>
              <a:gd name="connsiteX149" fmla="*/ 2554782 w 3859699"/>
              <a:gd name="connsiteY149" fmla="*/ 1436440 h 3357396"/>
              <a:gd name="connsiteX150" fmla="*/ 2544487 w 3859699"/>
              <a:gd name="connsiteY150" fmla="*/ 1423879 h 3357396"/>
              <a:gd name="connsiteX151" fmla="*/ 2557768 w 3859699"/>
              <a:gd name="connsiteY151" fmla="*/ 1432116 h 3357396"/>
              <a:gd name="connsiteX152" fmla="*/ 2557768 w 3859699"/>
              <a:gd name="connsiteY152" fmla="*/ 1432012 h 3357396"/>
              <a:gd name="connsiteX153" fmla="*/ 2557767 w 3859699"/>
              <a:gd name="connsiteY153" fmla="*/ 1390830 h 3357396"/>
              <a:gd name="connsiteX154" fmla="*/ 2558591 w 3859699"/>
              <a:gd name="connsiteY154" fmla="*/ 1357574 h 3357396"/>
              <a:gd name="connsiteX155" fmla="*/ 2562607 w 3859699"/>
              <a:gd name="connsiteY155" fmla="*/ 1308362 h 3357396"/>
              <a:gd name="connsiteX156" fmla="*/ 2573932 w 3859699"/>
              <a:gd name="connsiteY156" fmla="*/ 1288388 h 3357396"/>
              <a:gd name="connsiteX157" fmla="*/ 2575991 w 3859699"/>
              <a:gd name="connsiteY157" fmla="*/ 1285402 h 3357396"/>
              <a:gd name="connsiteX158" fmla="*/ 2241795 w 3859699"/>
              <a:gd name="connsiteY158" fmla="*/ 1342749 h 3357396"/>
              <a:gd name="connsiteX159" fmla="*/ 2375638 w 3859699"/>
              <a:gd name="connsiteY159" fmla="*/ 1566782 h 3357396"/>
              <a:gd name="connsiteX160" fmla="*/ 2241795 w 3859699"/>
              <a:gd name="connsiteY160" fmla="*/ 1342852 h 3357396"/>
              <a:gd name="connsiteX161" fmla="*/ 2805776 w 3859699"/>
              <a:gd name="connsiteY161" fmla="*/ 1148029 h 3357396"/>
              <a:gd name="connsiteX162" fmla="*/ 2807952 w 3859699"/>
              <a:gd name="connsiteY162" fmla="*/ 1147956 h 3357396"/>
              <a:gd name="connsiteX163" fmla="*/ 2807952 w 3859699"/>
              <a:gd name="connsiteY163" fmla="*/ 1147853 h 3357396"/>
              <a:gd name="connsiteX164" fmla="*/ 2757709 w 3859699"/>
              <a:gd name="connsiteY164" fmla="*/ 1197067 h 3357396"/>
              <a:gd name="connsiteX165" fmla="*/ 2805776 w 3859699"/>
              <a:gd name="connsiteY165" fmla="*/ 1148029 h 3357396"/>
              <a:gd name="connsiteX166" fmla="*/ 1665749 w 3859699"/>
              <a:gd name="connsiteY166" fmla="*/ 1414840 h 3357396"/>
              <a:gd name="connsiteX167" fmla="*/ 1669976 w 3859699"/>
              <a:gd name="connsiteY167" fmla="*/ 1494919 h 3357396"/>
              <a:gd name="connsiteX168" fmla="*/ 1680272 w 3859699"/>
              <a:gd name="connsiteY168" fmla="*/ 1545264 h 3357396"/>
              <a:gd name="connsiteX169" fmla="*/ 1645988 w 3859699"/>
              <a:gd name="connsiteY169" fmla="*/ 1549074 h 3357396"/>
              <a:gd name="connsiteX170" fmla="*/ 1658652 w 3859699"/>
              <a:gd name="connsiteY170" fmla="*/ 1444471 h 3357396"/>
              <a:gd name="connsiteX171" fmla="*/ 1658652 w 3859699"/>
              <a:gd name="connsiteY171" fmla="*/ 1444367 h 3357396"/>
              <a:gd name="connsiteX172" fmla="*/ 1665749 w 3859699"/>
              <a:gd name="connsiteY172" fmla="*/ 1414840 h 3357396"/>
              <a:gd name="connsiteX173" fmla="*/ 2598950 w 3859699"/>
              <a:gd name="connsiteY173" fmla="*/ 1100802 h 3357396"/>
              <a:gd name="connsiteX174" fmla="*/ 2624071 w 3859699"/>
              <a:gd name="connsiteY174" fmla="*/ 1146103 h 3357396"/>
              <a:gd name="connsiteX175" fmla="*/ 2632823 w 3859699"/>
              <a:gd name="connsiteY175" fmla="*/ 1169165 h 3357396"/>
              <a:gd name="connsiteX176" fmla="*/ 2655988 w 3859699"/>
              <a:gd name="connsiteY176" fmla="*/ 1194903 h 3357396"/>
              <a:gd name="connsiteX177" fmla="*/ 2666284 w 3859699"/>
              <a:gd name="connsiteY177" fmla="*/ 1194080 h 3357396"/>
              <a:gd name="connsiteX178" fmla="*/ 2687492 w 3859699"/>
              <a:gd name="connsiteY178" fmla="*/ 1151148 h 3357396"/>
              <a:gd name="connsiteX179" fmla="*/ 2716835 w 3859699"/>
              <a:gd name="connsiteY179" fmla="*/ 1245455 h 3357396"/>
              <a:gd name="connsiteX180" fmla="*/ 2708907 w 3859699"/>
              <a:gd name="connsiteY180" fmla="*/ 1233101 h 3357396"/>
              <a:gd name="connsiteX181" fmla="*/ 2697517 w 3859699"/>
              <a:gd name="connsiteY181" fmla="*/ 1231504 h 3357396"/>
              <a:gd name="connsiteX182" fmla="*/ 2694287 w 3859699"/>
              <a:gd name="connsiteY182" fmla="*/ 1238352 h 3357396"/>
              <a:gd name="connsiteX183" fmla="*/ 2686256 w 3859699"/>
              <a:gd name="connsiteY183" fmla="*/ 1256370 h 3357396"/>
              <a:gd name="connsiteX184" fmla="*/ 2669063 w 3859699"/>
              <a:gd name="connsiteY184" fmla="*/ 1254001 h 3357396"/>
              <a:gd name="connsiteX185" fmla="*/ 2657674 w 3859699"/>
              <a:gd name="connsiteY185" fmla="*/ 1255618 h 3357396"/>
              <a:gd name="connsiteX186" fmla="*/ 2656605 w 3859699"/>
              <a:gd name="connsiteY186" fmla="*/ 1263473 h 3357396"/>
              <a:gd name="connsiteX187" fmla="*/ 2657635 w 3859699"/>
              <a:gd name="connsiteY187" fmla="*/ 1266459 h 3357396"/>
              <a:gd name="connsiteX188" fmla="*/ 2655473 w 3859699"/>
              <a:gd name="connsiteY188" fmla="*/ 1268724 h 3357396"/>
              <a:gd name="connsiteX189" fmla="*/ 2629322 w 3859699"/>
              <a:gd name="connsiteY189" fmla="*/ 1293536 h 3357396"/>
              <a:gd name="connsiteX190" fmla="*/ 2628704 w 3859699"/>
              <a:gd name="connsiteY190" fmla="*/ 1210142 h 3357396"/>
              <a:gd name="connsiteX191" fmla="*/ 2624381 w 3859699"/>
              <a:gd name="connsiteY191" fmla="*/ 1199846 h 3357396"/>
              <a:gd name="connsiteX192" fmla="*/ 2621085 w 3859699"/>
              <a:gd name="connsiteY192" fmla="*/ 1199126 h 3357396"/>
              <a:gd name="connsiteX193" fmla="*/ 2613878 w 3859699"/>
              <a:gd name="connsiteY193" fmla="*/ 1203552 h 3357396"/>
              <a:gd name="connsiteX194" fmla="*/ 2598847 w 3859699"/>
              <a:gd name="connsiteY194" fmla="*/ 1224143 h 3357396"/>
              <a:gd name="connsiteX195" fmla="*/ 2594419 w 3859699"/>
              <a:gd name="connsiteY195" fmla="*/ 1229497 h 3357396"/>
              <a:gd name="connsiteX196" fmla="*/ 2592670 w 3859699"/>
              <a:gd name="connsiteY196" fmla="*/ 1155780 h 3357396"/>
              <a:gd name="connsiteX197" fmla="*/ 2592670 w 3859699"/>
              <a:gd name="connsiteY197" fmla="*/ 1155678 h 3357396"/>
              <a:gd name="connsiteX198" fmla="*/ 2598950 w 3859699"/>
              <a:gd name="connsiteY198" fmla="*/ 1100802 h 3357396"/>
              <a:gd name="connsiteX199" fmla="*/ 2393346 w 3859699"/>
              <a:gd name="connsiteY199" fmla="*/ 1158355 h 3357396"/>
              <a:gd name="connsiteX200" fmla="*/ 2398700 w 3859699"/>
              <a:gd name="connsiteY200" fmla="*/ 1160208 h 3357396"/>
              <a:gd name="connsiteX201" fmla="*/ 2423822 w 3859699"/>
              <a:gd name="connsiteY201" fmla="*/ 1172048 h 3357396"/>
              <a:gd name="connsiteX202" fmla="*/ 2467578 w 3859699"/>
              <a:gd name="connsiteY202" fmla="*/ 1259664 h 3357396"/>
              <a:gd name="connsiteX203" fmla="*/ 2534191 w 3859699"/>
              <a:gd name="connsiteY203" fmla="*/ 1430364 h 3357396"/>
              <a:gd name="connsiteX204" fmla="*/ 2532750 w 3859699"/>
              <a:gd name="connsiteY204" fmla="*/ 1436337 h 3357396"/>
              <a:gd name="connsiteX205" fmla="*/ 2532750 w 3859699"/>
              <a:gd name="connsiteY205" fmla="*/ 1436233 h 3357396"/>
              <a:gd name="connsiteX206" fmla="*/ 2524512 w 3859699"/>
              <a:gd name="connsiteY206" fmla="*/ 1445602 h 3357396"/>
              <a:gd name="connsiteX207" fmla="*/ 2393346 w 3859699"/>
              <a:gd name="connsiteY207" fmla="*/ 1158355 h 3357396"/>
              <a:gd name="connsiteX208" fmla="*/ 2769136 w 3859699"/>
              <a:gd name="connsiteY208" fmla="*/ 957385 h 3357396"/>
              <a:gd name="connsiteX209" fmla="*/ 2776137 w 3859699"/>
              <a:gd name="connsiteY209" fmla="*/ 1087006 h 3357396"/>
              <a:gd name="connsiteX210" fmla="*/ 2767592 w 3859699"/>
              <a:gd name="connsiteY210" fmla="*/ 1099670 h 3357396"/>
              <a:gd name="connsiteX211" fmla="*/ 2763577 w 3859699"/>
              <a:gd name="connsiteY211" fmla="*/ 1099670 h 3357396"/>
              <a:gd name="connsiteX212" fmla="*/ 2769136 w 3859699"/>
              <a:gd name="connsiteY212" fmla="*/ 1118304 h 3357396"/>
              <a:gd name="connsiteX213" fmla="*/ 2744015 w 3859699"/>
              <a:gd name="connsiteY213" fmla="*/ 1168960 h 3357396"/>
              <a:gd name="connsiteX214" fmla="*/ 2769136 w 3859699"/>
              <a:gd name="connsiteY214" fmla="*/ 957487 h 3357396"/>
              <a:gd name="connsiteX215" fmla="*/ 808131 w 3859699"/>
              <a:gd name="connsiteY215" fmla="*/ 1516642 h 3357396"/>
              <a:gd name="connsiteX216" fmla="*/ 1494745 w 3859699"/>
              <a:gd name="connsiteY216" fmla="*/ 1557825 h 3357396"/>
              <a:gd name="connsiteX217" fmla="*/ 1384274 w 3859699"/>
              <a:gd name="connsiteY217" fmla="*/ 1570076 h 3357396"/>
              <a:gd name="connsiteX218" fmla="*/ 1343606 w 3859699"/>
              <a:gd name="connsiteY218" fmla="*/ 1570694 h 3357396"/>
              <a:gd name="connsiteX219" fmla="*/ 1207395 w 3859699"/>
              <a:gd name="connsiteY219" fmla="*/ 1561119 h 3357396"/>
              <a:gd name="connsiteX220" fmla="*/ 985010 w 3859699"/>
              <a:gd name="connsiteY220" fmla="*/ 1546499 h 3357396"/>
              <a:gd name="connsiteX221" fmla="*/ 985009 w 3859699"/>
              <a:gd name="connsiteY221" fmla="*/ 1548558 h 3357396"/>
              <a:gd name="connsiteX222" fmla="*/ 954843 w 3859699"/>
              <a:gd name="connsiteY222" fmla="*/ 1534866 h 3357396"/>
              <a:gd name="connsiteX223" fmla="*/ 1627147 w 3859699"/>
              <a:gd name="connsiteY223" fmla="*/ 1234645 h 3357396"/>
              <a:gd name="connsiteX224" fmla="*/ 1613763 w 3859699"/>
              <a:gd name="connsiteY224" fmla="*/ 1488638 h 3357396"/>
              <a:gd name="connsiteX225" fmla="*/ 1627147 w 3859699"/>
              <a:gd name="connsiteY225" fmla="*/ 1234748 h 3357396"/>
              <a:gd name="connsiteX226" fmla="*/ 1735730 w 3859699"/>
              <a:gd name="connsiteY226" fmla="*/ 943844 h 3357396"/>
              <a:gd name="connsiteX227" fmla="*/ 1741017 w 3859699"/>
              <a:gd name="connsiteY227" fmla="*/ 946573 h 3357396"/>
              <a:gd name="connsiteX228" fmla="*/ 1743692 w 3859699"/>
              <a:gd name="connsiteY228" fmla="*/ 1404112 h 3357396"/>
              <a:gd name="connsiteX229" fmla="*/ 1743693 w 3859699"/>
              <a:gd name="connsiteY229" fmla="*/ 1413789 h 3357396"/>
              <a:gd name="connsiteX230" fmla="*/ 1745444 w 3859699"/>
              <a:gd name="connsiteY230" fmla="*/ 1582637 h 3357396"/>
              <a:gd name="connsiteX231" fmla="*/ 1740810 w 3859699"/>
              <a:gd name="connsiteY231" fmla="*/ 1589329 h 3357396"/>
              <a:gd name="connsiteX232" fmla="*/ 1737310 w 3859699"/>
              <a:gd name="connsiteY232" fmla="*/ 1590153 h 3357396"/>
              <a:gd name="connsiteX233" fmla="*/ 1732676 w 3859699"/>
              <a:gd name="connsiteY233" fmla="*/ 1588712 h 3357396"/>
              <a:gd name="connsiteX234" fmla="*/ 1698702 w 3859699"/>
              <a:gd name="connsiteY234" fmla="*/ 1293330 h 3357396"/>
              <a:gd name="connsiteX235" fmla="*/ 1698701 w 3859699"/>
              <a:gd name="connsiteY235" fmla="*/ 1293227 h 3357396"/>
              <a:gd name="connsiteX236" fmla="*/ 1718778 w 3859699"/>
              <a:gd name="connsiteY236" fmla="*/ 1051281 h 3357396"/>
              <a:gd name="connsiteX237" fmla="*/ 1726808 w 3859699"/>
              <a:gd name="connsiteY237" fmla="*/ 951103 h 3357396"/>
              <a:gd name="connsiteX238" fmla="*/ 1735730 w 3859699"/>
              <a:gd name="connsiteY238" fmla="*/ 943844 h 3357396"/>
              <a:gd name="connsiteX239" fmla="*/ 1594716 w 3859699"/>
              <a:gd name="connsiteY239" fmla="*/ 939264 h 3357396"/>
              <a:gd name="connsiteX240" fmla="*/ 1597290 w 3859699"/>
              <a:gd name="connsiteY240" fmla="*/ 1349956 h 3357396"/>
              <a:gd name="connsiteX241" fmla="*/ 1597290 w 3859699"/>
              <a:gd name="connsiteY241" fmla="*/ 1349853 h 3357396"/>
              <a:gd name="connsiteX242" fmla="*/ 1593069 w 3859699"/>
              <a:gd name="connsiteY242" fmla="*/ 1197272 h 3357396"/>
              <a:gd name="connsiteX243" fmla="*/ 1594716 w 3859699"/>
              <a:gd name="connsiteY243" fmla="*/ 939264 h 3357396"/>
              <a:gd name="connsiteX244" fmla="*/ 1513792 w 3859699"/>
              <a:gd name="connsiteY244" fmla="*/ 661283 h 3357396"/>
              <a:gd name="connsiteX245" fmla="*/ 1529646 w 3859699"/>
              <a:gd name="connsiteY245" fmla="*/ 797597 h 3357396"/>
              <a:gd name="connsiteX246" fmla="*/ 1537678 w 3859699"/>
              <a:gd name="connsiteY246" fmla="*/ 804494 h 3357396"/>
              <a:gd name="connsiteX247" fmla="*/ 1545708 w 3859699"/>
              <a:gd name="connsiteY247" fmla="*/ 797597 h 3357396"/>
              <a:gd name="connsiteX248" fmla="*/ 1548076 w 3859699"/>
              <a:gd name="connsiteY248" fmla="*/ 780609 h 3357396"/>
              <a:gd name="connsiteX249" fmla="*/ 1545502 w 3859699"/>
              <a:gd name="connsiteY249" fmla="*/ 870490 h 3357396"/>
              <a:gd name="connsiteX250" fmla="*/ 1544267 w 3859699"/>
              <a:gd name="connsiteY250" fmla="*/ 870489 h 3357396"/>
              <a:gd name="connsiteX251" fmla="*/ 1533972 w 3859699"/>
              <a:gd name="connsiteY251" fmla="*/ 1008965 h 3357396"/>
              <a:gd name="connsiteX252" fmla="*/ 1526662 w 3859699"/>
              <a:gd name="connsiteY252" fmla="*/ 880167 h 3357396"/>
              <a:gd name="connsiteX253" fmla="*/ 1513792 w 3859699"/>
              <a:gd name="connsiteY253" fmla="*/ 661283 h 3357396"/>
              <a:gd name="connsiteX254" fmla="*/ 1135016 w 3859699"/>
              <a:gd name="connsiteY254" fmla="*/ 705451 h 3357396"/>
              <a:gd name="connsiteX255" fmla="*/ 1235914 w 3859699"/>
              <a:gd name="connsiteY255" fmla="*/ 944206 h 3357396"/>
              <a:gd name="connsiteX256" fmla="*/ 1332589 w 3859699"/>
              <a:gd name="connsiteY256" fmla="*/ 1174725 h 3357396"/>
              <a:gd name="connsiteX257" fmla="*/ 1135016 w 3859699"/>
              <a:gd name="connsiteY257" fmla="*/ 705451 h 3357396"/>
              <a:gd name="connsiteX258" fmla="*/ 308176 w 3859699"/>
              <a:gd name="connsiteY258" fmla="*/ 823130 h 3357396"/>
              <a:gd name="connsiteX259" fmla="*/ 552181 w 3859699"/>
              <a:gd name="connsiteY259" fmla="*/ 1003097 h 3357396"/>
              <a:gd name="connsiteX260" fmla="*/ 998702 w 3859699"/>
              <a:gd name="connsiteY260" fmla="*/ 1305788 h 3357396"/>
              <a:gd name="connsiteX261" fmla="*/ 836443 w 3859699"/>
              <a:gd name="connsiteY261" fmla="*/ 1214261 h 3357396"/>
              <a:gd name="connsiteX262" fmla="*/ 827899 w 3859699"/>
              <a:gd name="connsiteY262" fmla="*/ 1208289 h 3357396"/>
              <a:gd name="connsiteX263" fmla="*/ 764786 w 3859699"/>
              <a:gd name="connsiteY263" fmla="*/ 1166076 h 3357396"/>
              <a:gd name="connsiteX264" fmla="*/ 308176 w 3859699"/>
              <a:gd name="connsiteY264" fmla="*/ 823130 h 3357396"/>
              <a:gd name="connsiteX265" fmla="*/ 1555284 w 3859699"/>
              <a:gd name="connsiteY265" fmla="*/ 71961 h 3357396"/>
              <a:gd name="connsiteX266" fmla="*/ 1557137 w 3859699"/>
              <a:gd name="connsiteY266" fmla="*/ 256252 h 3357396"/>
              <a:gd name="connsiteX267" fmla="*/ 1557754 w 3859699"/>
              <a:gd name="connsiteY267" fmla="*/ 373211 h 3357396"/>
              <a:gd name="connsiteX268" fmla="*/ 1551166 w 3859699"/>
              <a:gd name="connsiteY268" fmla="*/ 289405 h 3357396"/>
              <a:gd name="connsiteX269" fmla="*/ 1542825 w 3859699"/>
              <a:gd name="connsiteY269" fmla="*/ 282095 h 3357396"/>
              <a:gd name="connsiteX270" fmla="*/ 1534898 w 3859699"/>
              <a:gd name="connsiteY270" fmla="*/ 289919 h 3357396"/>
              <a:gd name="connsiteX271" fmla="*/ 1536957 w 3859699"/>
              <a:gd name="connsiteY271" fmla="*/ 481830 h 3357396"/>
              <a:gd name="connsiteX272" fmla="*/ 1536956 w 3859699"/>
              <a:gd name="connsiteY272" fmla="*/ 728925 h 3357396"/>
              <a:gd name="connsiteX273" fmla="*/ 1555284 w 3859699"/>
              <a:gd name="connsiteY273" fmla="*/ 71961 h 3357396"/>
              <a:gd name="connsiteX274" fmla="*/ 693540 w 3859699"/>
              <a:gd name="connsiteY274" fmla="*/ 231441 h 3357396"/>
              <a:gd name="connsiteX275" fmla="*/ 689834 w 3859699"/>
              <a:gd name="connsiteY275" fmla="*/ 238235 h 3357396"/>
              <a:gd name="connsiteX276" fmla="*/ 689834 w 3859699"/>
              <a:gd name="connsiteY276" fmla="*/ 269122 h 3357396"/>
              <a:gd name="connsiteX277" fmla="*/ 690658 w 3859699"/>
              <a:gd name="connsiteY277" fmla="*/ 272623 h 3357396"/>
              <a:gd name="connsiteX278" fmla="*/ 721338 w 3859699"/>
              <a:gd name="connsiteY278" fmla="*/ 333469 h 3357396"/>
              <a:gd name="connsiteX279" fmla="*/ 1034016 w 3859699"/>
              <a:gd name="connsiteY279" fmla="*/ 1003303 h 3357396"/>
              <a:gd name="connsiteX280" fmla="*/ 1051313 w 3859699"/>
              <a:gd name="connsiteY280" fmla="*/ 1031924 h 3357396"/>
              <a:gd name="connsiteX281" fmla="*/ 1053268 w 3859699"/>
              <a:gd name="connsiteY281" fmla="*/ 1034190 h 3357396"/>
              <a:gd name="connsiteX282" fmla="*/ 1161578 w 3859699"/>
              <a:gd name="connsiteY282" fmla="*/ 1158458 h 3357396"/>
              <a:gd name="connsiteX283" fmla="*/ 1270609 w 3859699"/>
              <a:gd name="connsiteY283" fmla="*/ 1279740 h 3357396"/>
              <a:gd name="connsiteX284" fmla="*/ 1278434 w 3859699"/>
              <a:gd name="connsiteY284" fmla="*/ 1273769 h 3357396"/>
              <a:gd name="connsiteX285" fmla="*/ 1281831 w 3859699"/>
              <a:gd name="connsiteY285" fmla="*/ 1261620 h 3357396"/>
              <a:gd name="connsiteX286" fmla="*/ 1281831 w 3859699"/>
              <a:gd name="connsiteY286" fmla="*/ 1256781 h 3357396"/>
              <a:gd name="connsiteX287" fmla="*/ 1209762 w 3859699"/>
              <a:gd name="connsiteY287" fmla="*/ 1142912 h 3357396"/>
              <a:gd name="connsiteX288" fmla="*/ 1169403 w 3859699"/>
              <a:gd name="connsiteY288" fmla="*/ 1088448 h 3357396"/>
              <a:gd name="connsiteX289" fmla="*/ 926530 w 3859699"/>
              <a:gd name="connsiteY289" fmla="*/ 711629 h 3357396"/>
              <a:gd name="connsiteX290" fmla="*/ 893173 w 3859699"/>
              <a:gd name="connsiteY290" fmla="*/ 654487 h 3357396"/>
              <a:gd name="connsiteX291" fmla="*/ 769625 w 3859699"/>
              <a:gd name="connsiteY291" fmla="*/ 374961 h 3357396"/>
              <a:gd name="connsiteX292" fmla="*/ 701262 w 3859699"/>
              <a:gd name="connsiteY292" fmla="*/ 230822 h 3357396"/>
              <a:gd name="connsiteX293" fmla="*/ 693540 w 3859699"/>
              <a:gd name="connsiteY293" fmla="*/ 231441 h 3357396"/>
              <a:gd name="connsiteX294" fmla="*/ 233327 w 3859699"/>
              <a:gd name="connsiteY294" fmla="*/ 166165 h 3357396"/>
              <a:gd name="connsiteX295" fmla="*/ 229311 w 3859699"/>
              <a:gd name="connsiteY295" fmla="*/ 176461 h 3357396"/>
              <a:gd name="connsiteX296" fmla="*/ 840047 w 3859699"/>
              <a:gd name="connsiteY296" fmla="*/ 1042735 h 3357396"/>
              <a:gd name="connsiteX297" fmla="*/ 870934 w 3859699"/>
              <a:gd name="connsiteY297" fmla="*/ 1075886 h 3357396"/>
              <a:gd name="connsiteX298" fmla="*/ 404130 w 3859699"/>
              <a:gd name="connsiteY298" fmla="*/ 528880 h 3357396"/>
              <a:gd name="connsiteX299" fmla="*/ 232503 w 3859699"/>
              <a:gd name="connsiteY299" fmla="*/ 305466 h 3357396"/>
              <a:gd name="connsiteX300" fmla="*/ 221060 w 3859699"/>
              <a:gd name="connsiteY300" fmla="*/ 304286 h 3357396"/>
              <a:gd name="connsiteX301" fmla="*/ 218809 w 3859699"/>
              <a:gd name="connsiteY301" fmla="*/ 314011 h 3357396"/>
              <a:gd name="connsiteX302" fmla="*/ 1074890 w 3859699"/>
              <a:gd name="connsiteY302" fmla="*/ 1319481 h 3357396"/>
              <a:gd name="connsiteX303" fmla="*/ 196160 w 3859699"/>
              <a:gd name="connsiteY303" fmla="*/ 477814 h 3357396"/>
              <a:gd name="connsiteX304" fmla="*/ 83525 w 3859699"/>
              <a:gd name="connsiteY304" fmla="*/ 338103 h 3357396"/>
              <a:gd name="connsiteX305" fmla="*/ 74774 w 3859699"/>
              <a:gd name="connsiteY305" fmla="*/ 335529 h 3357396"/>
              <a:gd name="connsiteX306" fmla="*/ 64478 w 3859699"/>
              <a:gd name="connsiteY306" fmla="*/ 345825 h 3357396"/>
              <a:gd name="connsiteX307" fmla="*/ 438415 w 3859699"/>
              <a:gd name="connsiteY307" fmla="*/ 848456 h 3357396"/>
              <a:gd name="connsiteX308" fmla="*/ 521913 w 3859699"/>
              <a:gd name="connsiteY308" fmla="*/ 947501 h 3357396"/>
              <a:gd name="connsiteX309" fmla="*/ 343387 w 3859699"/>
              <a:gd name="connsiteY309" fmla="*/ 803362 h 3357396"/>
              <a:gd name="connsiteX310" fmla="*/ 59331 w 3859699"/>
              <a:gd name="connsiteY310" fmla="*/ 584477 h 3357396"/>
              <a:gd name="connsiteX311" fmla="*/ 49035 w 3859699"/>
              <a:gd name="connsiteY311" fmla="*/ 585918 h 3357396"/>
              <a:gd name="connsiteX312" fmla="*/ 49035 w 3859699"/>
              <a:gd name="connsiteY312" fmla="*/ 596214 h 3357396"/>
              <a:gd name="connsiteX313" fmla="*/ 1343606 w 3859699"/>
              <a:gd name="connsiteY313" fmla="*/ 1459811 h 3357396"/>
              <a:gd name="connsiteX314" fmla="*/ 1356784 w 3859699"/>
              <a:gd name="connsiteY314" fmla="*/ 1471856 h 3357396"/>
              <a:gd name="connsiteX315" fmla="*/ 1358329 w 3859699"/>
              <a:gd name="connsiteY315" fmla="*/ 1474018 h 3357396"/>
              <a:gd name="connsiteX316" fmla="*/ 39151 w 3859699"/>
              <a:gd name="connsiteY316" fmla="*/ 853089 h 3357396"/>
              <a:gd name="connsiteX317" fmla="*/ 14853 w 3859699"/>
              <a:gd name="connsiteY317" fmla="*/ 837544 h 3357396"/>
              <a:gd name="connsiteX318" fmla="*/ 5999 w 3859699"/>
              <a:gd name="connsiteY318" fmla="*/ 837544 h 3357396"/>
              <a:gd name="connsiteX319" fmla="*/ 234 w 3859699"/>
              <a:gd name="connsiteY319" fmla="*/ 851134 h 3357396"/>
              <a:gd name="connsiteX320" fmla="*/ 1236428 w 3859699"/>
              <a:gd name="connsiteY320" fmla="*/ 1489462 h 3357396"/>
              <a:gd name="connsiteX321" fmla="*/ 532826 w 3859699"/>
              <a:gd name="connsiteY321" fmla="*/ 1384035 h 3357396"/>
              <a:gd name="connsiteX322" fmla="*/ 384878 w 3859699"/>
              <a:gd name="connsiteY322" fmla="*/ 1345323 h 3357396"/>
              <a:gd name="connsiteX323" fmla="*/ 377054 w 3859699"/>
              <a:gd name="connsiteY323" fmla="*/ 1347485 h 3357396"/>
              <a:gd name="connsiteX324" fmla="*/ 374994 w 3859699"/>
              <a:gd name="connsiteY324" fmla="*/ 1355310 h 3357396"/>
              <a:gd name="connsiteX325" fmla="*/ 631766 w 3859699"/>
              <a:gd name="connsiteY325" fmla="*/ 1464753 h 3357396"/>
              <a:gd name="connsiteX326" fmla="*/ 771685 w 3859699"/>
              <a:gd name="connsiteY326" fmla="*/ 1514171 h 3357396"/>
              <a:gd name="connsiteX327" fmla="*/ 781979 w 3859699"/>
              <a:gd name="connsiteY327" fmla="*/ 1520246 h 3357396"/>
              <a:gd name="connsiteX328" fmla="*/ 453446 w 3859699"/>
              <a:gd name="connsiteY328" fmla="*/ 1533733 h 3357396"/>
              <a:gd name="connsiteX329" fmla="*/ 198527 w 3859699"/>
              <a:gd name="connsiteY329" fmla="*/ 1547941 h 3357396"/>
              <a:gd name="connsiteX330" fmla="*/ 198527 w 3859699"/>
              <a:gd name="connsiteY330" fmla="*/ 1558237 h 3357396"/>
              <a:gd name="connsiteX331" fmla="*/ 205014 w 3859699"/>
              <a:gd name="connsiteY331" fmla="*/ 1562253 h 3357396"/>
              <a:gd name="connsiteX332" fmla="*/ 937752 w 3859699"/>
              <a:gd name="connsiteY332" fmla="*/ 1578313 h 3357396"/>
              <a:gd name="connsiteX333" fmla="*/ 1291510 w 3859699"/>
              <a:gd name="connsiteY333" fmla="*/ 1584490 h 3357396"/>
              <a:gd name="connsiteX334" fmla="*/ 1281214 w 3859699"/>
              <a:gd name="connsiteY334" fmla="*/ 1586344 h 3357396"/>
              <a:gd name="connsiteX335" fmla="*/ 1190510 w 3859699"/>
              <a:gd name="connsiteY335" fmla="*/ 1609611 h 3357396"/>
              <a:gd name="connsiteX336" fmla="*/ 1186288 w 3859699"/>
              <a:gd name="connsiteY336" fmla="*/ 1615686 h 3357396"/>
              <a:gd name="connsiteX337" fmla="*/ 645357 w 3859699"/>
              <a:gd name="connsiteY337" fmla="*/ 1592933 h 3357396"/>
              <a:gd name="connsiteX338" fmla="*/ 635171 w 3859699"/>
              <a:gd name="connsiteY338" fmla="*/ 1598277 h 3357396"/>
              <a:gd name="connsiteX339" fmla="*/ 637841 w 3859699"/>
              <a:gd name="connsiteY339" fmla="*/ 1607038 h 3357396"/>
              <a:gd name="connsiteX340" fmla="*/ 1208630 w 3859699"/>
              <a:gd name="connsiteY340" fmla="*/ 1660679 h 3357396"/>
              <a:gd name="connsiteX341" fmla="*/ 296336 w 3859699"/>
              <a:gd name="connsiteY341" fmla="*/ 1765693 h 3357396"/>
              <a:gd name="connsiteX342" fmla="*/ 288821 w 3859699"/>
              <a:gd name="connsiteY342" fmla="*/ 1770326 h 3357396"/>
              <a:gd name="connsiteX343" fmla="*/ 290158 w 3859699"/>
              <a:gd name="connsiteY343" fmla="*/ 1788447 h 3357396"/>
              <a:gd name="connsiteX344" fmla="*/ 1306130 w 3859699"/>
              <a:gd name="connsiteY344" fmla="*/ 1694756 h 3357396"/>
              <a:gd name="connsiteX345" fmla="*/ 1464991 w 3859699"/>
              <a:gd name="connsiteY345" fmla="*/ 1671179 h 3357396"/>
              <a:gd name="connsiteX346" fmla="*/ 1082612 w 3859699"/>
              <a:gd name="connsiteY346" fmla="*/ 1815318 h 3357396"/>
              <a:gd name="connsiteX347" fmla="*/ 197189 w 3859699"/>
              <a:gd name="connsiteY347" fmla="*/ 2194712 h 3357396"/>
              <a:gd name="connsiteX348" fmla="*/ 193894 w 3859699"/>
              <a:gd name="connsiteY348" fmla="*/ 2205007 h 3357396"/>
              <a:gd name="connsiteX349" fmla="*/ 204190 w 3859699"/>
              <a:gd name="connsiteY349" fmla="*/ 2209537 h 3357396"/>
              <a:gd name="connsiteX350" fmla="*/ 1027016 w 3859699"/>
              <a:gd name="connsiteY350" fmla="*/ 1897683 h 3357396"/>
              <a:gd name="connsiteX351" fmla="*/ 1411557 w 3859699"/>
              <a:gd name="connsiteY351" fmla="*/ 1740263 h 3357396"/>
              <a:gd name="connsiteX352" fmla="*/ 987687 w 3859699"/>
              <a:gd name="connsiteY352" fmla="*/ 1956472 h 3357396"/>
              <a:gd name="connsiteX353" fmla="*/ 450254 w 3859699"/>
              <a:gd name="connsiteY353" fmla="*/ 2242483 h 3357396"/>
              <a:gd name="connsiteX354" fmla="*/ 448146 w 3859699"/>
              <a:gd name="connsiteY354" fmla="*/ 2253790 h 3357396"/>
              <a:gd name="connsiteX355" fmla="*/ 456741 w 3859699"/>
              <a:gd name="connsiteY355" fmla="*/ 2257104 h 3357396"/>
              <a:gd name="connsiteX356" fmla="*/ 932605 w 3859699"/>
              <a:gd name="connsiteY356" fmla="*/ 2025349 h 3357396"/>
              <a:gd name="connsiteX357" fmla="*/ 1600482 w 3859699"/>
              <a:gd name="connsiteY357" fmla="*/ 1713804 h 3357396"/>
              <a:gd name="connsiteX358" fmla="*/ 1695921 w 3859699"/>
              <a:gd name="connsiteY358" fmla="*/ 1723584 h 3357396"/>
              <a:gd name="connsiteX359" fmla="*/ 1929426 w 3859699"/>
              <a:gd name="connsiteY359" fmla="*/ 1782887 h 3357396"/>
              <a:gd name="connsiteX360" fmla="*/ 1961960 w 3859699"/>
              <a:gd name="connsiteY360" fmla="*/ 1860001 h 3357396"/>
              <a:gd name="connsiteX361" fmla="*/ 2053901 w 3859699"/>
              <a:gd name="connsiteY361" fmla="*/ 2064163 h 3357396"/>
              <a:gd name="connsiteX362" fmla="*/ 1902658 w 3859699"/>
              <a:gd name="connsiteY362" fmla="*/ 1994873 h 3357396"/>
              <a:gd name="connsiteX363" fmla="*/ 1691700 w 3859699"/>
              <a:gd name="connsiteY363" fmla="*/ 1913127 h 3357396"/>
              <a:gd name="connsiteX364" fmla="*/ 1682726 w 3859699"/>
              <a:gd name="connsiteY364" fmla="*/ 1920321 h 3357396"/>
              <a:gd name="connsiteX365" fmla="*/ 1685832 w 3859699"/>
              <a:gd name="connsiteY365" fmla="*/ 1927644 h 3357396"/>
              <a:gd name="connsiteX366" fmla="*/ 2036707 w 3859699"/>
              <a:gd name="connsiteY366" fmla="*/ 2094124 h 3357396"/>
              <a:gd name="connsiteX367" fmla="*/ 1211101 w 3859699"/>
              <a:gd name="connsiteY367" fmla="*/ 2345543 h 3357396"/>
              <a:gd name="connsiteX368" fmla="*/ 1211822 w 3859699"/>
              <a:gd name="connsiteY368" fmla="*/ 2355118 h 3357396"/>
              <a:gd name="connsiteX369" fmla="*/ 1221191 w 3859699"/>
              <a:gd name="connsiteY369" fmla="*/ 2357382 h 3357396"/>
              <a:gd name="connsiteX370" fmla="*/ 2035059 w 3859699"/>
              <a:gd name="connsiteY370" fmla="*/ 2144675 h 3357396"/>
              <a:gd name="connsiteX371" fmla="*/ 1368521 w 3859699"/>
              <a:gd name="connsiteY371" fmla="*/ 2622289 h 3357396"/>
              <a:gd name="connsiteX372" fmla="*/ 1366771 w 3859699"/>
              <a:gd name="connsiteY372" fmla="*/ 2630216 h 3357396"/>
              <a:gd name="connsiteX373" fmla="*/ 1372639 w 3859699"/>
              <a:gd name="connsiteY373" fmla="*/ 2635673 h 3357396"/>
              <a:gd name="connsiteX374" fmla="*/ 1693862 w 3859699"/>
              <a:gd name="connsiteY374" fmla="*/ 2410611 h 3357396"/>
              <a:gd name="connsiteX375" fmla="*/ 2110731 w 3859699"/>
              <a:gd name="connsiteY375" fmla="*/ 2164443 h 3357396"/>
              <a:gd name="connsiteX376" fmla="*/ 2110731 w 3859699"/>
              <a:gd name="connsiteY376" fmla="*/ 2169178 h 3357396"/>
              <a:gd name="connsiteX377" fmla="*/ 2056165 w 3859699"/>
              <a:gd name="connsiteY377" fmla="*/ 2194094 h 3357396"/>
              <a:gd name="connsiteX378" fmla="*/ 2006334 w 3859699"/>
              <a:gd name="connsiteY378" fmla="*/ 2223951 h 3357396"/>
              <a:gd name="connsiteX379" fmla="*/ 2009628 w 3859699"/>
              <a:gd name="connsiteY379" fmla="*/ 2238365 h 3357396"/>
              <a:gd name="connsiteX380" fmla="*/ 2035574 w 3859699"/>
              <a:gd name="connsiteY380" fmla="*/ 2238879 h 3357396"/>
              <a:gd name="connsiteX381" fmla="*/ 2070888 w 3859699"/>
              <a:gd name="connsiteY381" fmla="*/ 2232702 h 3357396"/>
              <a:gd name="connsiteX382" fmla="*/ 2076550 w 3859699"/>
              <a:gd name="connsiteY382" fmla="*/ 2246292 h 3357396"/>
              <a:gd name="connsiteX383" fmla="*/ 2149340 w 3859699"/>
              <a:gd name="connsiteY383" fmla="*/ 2213758 h 3357396"/>
              <a:gd name="connsiteX384" fmla="*/ 2163651 w 3859699"/>
              <a:gd name="connsiteY384" fmla="*/ 2203463 h 3357396"/>
              <a:gd name="connsiteX385" fmla="*/ 2187125 w 3859699"/>
              <a:gd name="connsiteY385" fmla="*/ 2207170 h 3357396"/>
              <a:gd name="connsiteX386" fmla="*/ 2188052 w 3859699"/>
              <a:gd name="connsiteY386" fmla="*/ 2186579 h 3357396"/>
              <a:gd name="connsiteX387" fmla="*/ 2188052 w 3859699"/>
              <a:gd name="connsiteY387" fmla="*/ 2153529 h 3357396"/>
              <a:gd name="connsiteX388" fmla="*/ 2263210 w 3859699"/>
              <a:gd name="connsiteY388" fmla="*/ 2138600 h 3357396"/>
              <a:gd name="connsiteX389" fmla="*/ 2216056 w 3859699"/>
              <a:gd name="connsiteY389" fmla="*/ 2173194 h 3357396"/>
              <a:gd name="connsiteX390" fmla="*/ 2220483 w 3859699"/>
              <a:gd name="connsiteY390" fmla="*/ 2186063 h 3357396"/>
              <a:gd name="connsiteX391" fmla="*/ 2274227 w 3859699"/>
              <a:gd name="connsiteY391" fmla="*/ 2184211 h 3357396"/>
              <a:gd name="connsiteX392" fmla="*/ 2260430 w 3859699"/>
              <a:gd name="connsiteY392" fmla="*/ 2209022 h 3357396"/>
              <a:gd name="connsiteX393" fmla="*/ 2340735 w 3859699"/>
              <a:gd name="connsiteY393" fmla="*/ 2173708 h 3357396"/>
              <a:gd name="connsiteX394" fmla="*/ 2537382 w 3859699"/>
              <a:gd name="connsiteY394" fmla="*/ 2068076 h 3357396"/>
              <a:gd name="connsiteX395" fmla="*/ 1780037 w 3859699"/>
              <a:gd name="connsiteY395" fmla="*/ 2626407 h 3357396"/>
              <a:gd name="connsiteX396" fmla="*/ 1780964 w 3859699"/>
              <a:gd name="connsiteY396" fmla="*/ 2636703 h 3357396"/>
              <a:gd name="connsiteX397" fmla="*/ 1791259 w 3859699"/>
              <a:gd name="connsiteY397" fmla="*/ 2637732 h 3357396"/>
              <a:gd name="connsiteX398" fmla="*/ 2055958 w 3859699"/>
              <a:gd name="connsiteY398" fmla="*/ 2441189 h 3357396"/>
              <a:gd name="connsiteX399" fmla="*/ 2614290 w 3859699"/>
              <a:gd name="connsiteY399" fmla="*/ 2080842 h 3357396"/>
              <a:gd name="connsiteX400" fmla="*/ 2123087 w 3859699"/>
              <a:gd name="connsiteY400" fmla="*/ 2544145 h 3357396"/>
              <a:gd name="connsiteX401" fmla="*/ 2031662 w 3859699"/>
              <a:gd name="connsiteY401" fmla="*/ 2615287 h 3357396"/>
              <a:gd name="connsiteX402" fmla="*/ 2029911 w 3859699"/>
              <a:gd name="connsiteY402" fmla="*/ 2623833 h 3357396"/>
              <a:gd name="connsiteX403" fmla="*/ 2037015 w 3859699"/>
              <a:gd name="connsiteY403" fmla="*/ 2628981 h 3357396"/>
              <a:gd name="connsiteX404" fmla="*/ 2038148 w 3859699"/>
              <a:gd name="connsiteY404" fmla="*/ 2628981 h 3357396"/>
              <a:gd name="connsiteX405" fmla="*/ 2041649 w 3859699"/>
              <a:gd name="connsiteY405" fmla="*/ 2631555 h 3357396"/>
              <a:gd name="connsiteX406" fmla="*/ 2048031 w 3859699"/>
              <a:gd name="connsiteY406" fmla="*/ 2631555 h 3357396"/>
              <a:gd name="connsiteX407" fmla="*/ 2362460 w 3859699"/>
              <a:gd name="connsiteY407" fmla="*/ 2418332 h 3357396"/>
              <a:gd name="connsiteX408" fmla="*/ 2426705 w 3859699"/>
              <a:gd name="connsiteY408" fmla="*/ 2364692 h 3357396"/>
              <a:gd name="connsiteX409" fmla="*/ 2277418 w 3859699"/>
              <a:gd name="connsiteY409" fmla="*/ 2678914 h 3357396"/>
              <a:gd name="connsiteX410" fmla="*/ 2280684 w 3859699"/>
              <a:gd name="connsiteY410" fmla="*/ 2689944 h 3357396"/>
              <a:gd name="connsiteX411" fmla="*/ 2289567 w 3859699"/>
              <a:gd name="connsiteY411" fmla="*/ 2689211 h 3357396"/>
              <a:gd name="connsiteX412" fmla="*/ 2307173 w 3859699"/>
              <a:gd name="connsiteY412" fmla="*/ 2674487 h 3357396"/>
              <a:gd name="connsiteX413" fmla="*/ 2149238 w 3859699"/>
              <a:gd name="connsiteY413" fmla="*/ 2867325 h 3357396"/>
              <a:gd name="connsiteX414" fmla="*/ 2150575 w 3859699"/>
              <a:gd name="connsiteY414" fmla="*/ 2877621 h 3357396"/>
              <a:gd name="connsiteX415" fmla="*/ 2173535 w 3859699"/>
              <a:gd name="connsiteY415" fmla="*/ 2886269 h 3357396"/>
              <a:gd name="connsiteX416" fmla="*/ 2245605 w 3859699"/>
              <a:gd name="connsiteY416" fmla="*/ 2820273 h 3357396"/>
              <a:gd name="connsiteX417" fmla="*/ 2224293 w 3859699"/>
              <a:gd name="connsiteY417" fmla="*/ 2887607 h 3357396"/>
              <a:gd name="connsiteX418" fmla="*/ 2117425 w 3859699"/>
              <a:gd name="connsiteY418" fmla="*/ 3348748 h 3357396"/>
              <a:gd name="connsiteX419" fmla="*/ 2123910 w 3859699"/>
              <a:gd name="connsiteY419" fmla="*/ 3357396 h 3357396"/>
              <a:gd name="connsiteX420" fmla="*/ 2126897 w 3859699"/>
              <a:gd name="connsiteY420" fmla="*/ 3357396 h 3357396"/>
              <a:gd name="connsiteX421" fmla="*/ 2134618 w 3859699"/>
              <a:gd name="connsiteY421" fmla="*/ 3351836 h 3357396"/>
              <a:gd name="connsiteX422" fmla="*/ 2193405 w 3859699"/>
              <a:gd name="connsiteY422" fmla="*/ 3161161 h 3357396"/>
              <a:gd name="connsiteX423" fmla="*/ 2554885 w 3859699"/>
              <a:gd name="connsiteY423" fmla="*/ 2464972 h 3357396"/>
              <a:gd name="connsiteX424" fmla="*/ 2688728 w 3859699"/>
              <a:gd name="connsiteY424" fmla="*/ 2265236 h 3357396"/>
              <a:gd name="connsiteX425" fmla="*/ 2691507 w 3859699"/>
              <a:gd name="connsiteY425" fmla="*/ 2259883 h 3357396"/>
              <a:gd name="connsiteX426" fmla="*/ 2591228 w 3859699"/>
              <a:gd name="connsiteY426" fmla="*/ 2523245 h 3357396"/>
              <a:gd name="connsiteX427" fmla="*/ 2584022 w 3859699"/>
              <a:gd name="connsiteY427" fmla="*/ 2532023 h 3357396"/>
              <a:gd name="connsiteX428" fmla="*/ 2588551 w 3859699"/>
              <a:gd name="connsiteY428" fmla="*/ 2538483 h 3357396"/>
              <a:gd name="connsiteX429" fmla="*/ 2601112 w 3859699"/>
              <a:gd name="connsiteY429" fmla="*/ 2538482 h 3357396"/>
              <a:gd name="connsiteX430" fmla="*/ 2612540 w 3859699"/>
              <a:gd name="connsiteY430" fmla="*/ 2529629 h 3357396"/>
              <a:gd name="connsiteX431" fmla="*/ 2437000 w 3859699"/>
              <a:gd name="connsiteY431" fmla="*/ 2812346 h 3357396"/>
              <a:gd name="connsiteX432" fmla="*/ 2267226 w 3859699"/>
              <a:gd name="connsiteY432" fmla="*/ 3100109 h 3357396"/>
              <a:gd name="connsiteX433" fmla="*/ 2271855 w 3859699"/>
              <a:gd name="connsiteY433" fmla="*/ 3110639 h 3357396"/>
              <a:gd name="connsiteX434" fmla="*/ 2281537 w 3859699"/>
              <a:gd name="connsiteY434" fmla="*/ 3107624 h 3357396"/>
              <a:gd name="connsiteX435" fmla="*/ 2340839 w 3859699"/>
              <a:gd name="connsiteY435" fmla="*/ 3024023 h 3357396"/>
              <a:gd name="connsiteX436" fmla="*/ 2756781 w 3859699"/>
              <a:gd name="connsiteY436" fmla="*/ 2176591 h 3357396"/>
              <a:gd name="connsiteX437" fmla="*/ 2756782 w 3859699"/>
              <a:gd name="connsiteY437" fmla="*/ 2174532 h 3357396"/>
              <a:gd name="connsiteX438" fmla="*/ 2759047 w 3859699"/>
              <a:gd name="connsiteY438" fmla="*/ 2132217 h 3357396"/>
              <a:gd name="connsiteX439" fmla="*/ 3492712 w 3859699"/>
              <a:gd name="connsiteY439" fmla="*/ 2296948 h 3357396"/>
              <a:gd name="connsiteX440" fmla="*/ 3844205 w 3859699"/>
              <a:gd name="connsiteY440" fmla="*/ 2387754 h 3357396"/>
              <a:gd name="connsiteX441" fmla="*/ 3845336 w 3859699"/>
              <a:gd name="connsiteY441" fmla="*/ 2302713 h 3357396"/>
              <a:gd name="connsiteX442" fmla="*/ 3841218 w 3859699"/>
              <a:gd name="connsiteY442" fmla="*/ 2298388 h 3357396"/>
              <a:gd name="connsiteX443" fmla="*/ 3492299 w 3859699"/>
              <a:gd name="connsiteY443" fmla="*/ 2224878 h 3357396"/>
              <a:gd name="connsiteX444" fmla="*/ 3181784 w 3859699"/>
              <a:gd name="connsiteY444" fmla="*/ 2090520 h 3357396"/>
              <a:gd name="connsiteX445" fmla="*/ 3227086 w 3859699"/>
              <a:gd name="connsiteY445" fmla="*/ 1968620 h 3357396"/>
              <a:gd name="connsiteX446" fmla="*/ 3542337 w 3859699"/>
              <a:gd name="connsiteY446" fmla="*/ 671372 h 3357396"/>
              <a:gd name="connsiteX447" fmla="*/ 3534596 w 3859699"/>
              <a:gd name="connsiteY447" fmla="*/ 662864 h 3357396"/>
              <a:gd name="connsiteX448" fmla="*/ 3526276 w 3859699"/>
              <a:gd name="connsiteY448" fmla="*/ 669210 h 3357396"/>
              <a:gd name="connsiteX449" fmla="*/ 3469857 w 3859699"/>
              <a:gd name="connsiteY449" fmla="*/ 943073 h 3357396"/>
              <a:gd name="connsiteX450" fmla="*/ 3175710 w 3859699"/>
              <a:gd name="connsiteY450" fmla="*/ 1935469 h 3357396"/>
              <a:gd name="connsiteX451" fmla="*/ 3122379 w 3859699"/>
              <a:gd name="connsiteY451" fmla="*/ 2086196 h 3357396"/>
              <a:gd name="connsiteX452" fmla="*/ 3012422 w 3859699"/>
              <a:gd name="connsiteY452" fmla="*/ 2051911 h 3357396"/>
              <a:gd name="connsiteX453" fmla="*/ 2941692 w 3859699"/>
              <a:gd name="connsiteY453" fmla="*/ 2025966 h 3357396"/>
              <a:gd name="connsiteX454" fmla="*/ 3107348 w 3859699"/>
              <a:gd name="connsiteY454" fmla="*/ 1826849 h 3357396"/>
              <a:gd name="connsiteX455" fmla="*/ 3372357 w 3859699"/>
              <a:gd name="connsiteY455" fmla="*/ 1030483 h 3357396"/>
              <a:gd name="connsiteX456" fmla="*/ 3364120 w 3859699"/>
              <a:gd name="connsiteY456" fmla="*/ 1024820 h 3357396"/>
              <a:gd name="connsiteX457" fmla="*/ 3356604 w 3859699"/>
              <a:gd name="connsiteY457" fmla="*/ 1031307 h 3357396"/>
              <a:gd name="connsiteX458" fmla="*/ 3024365 w 3859699"/>
              <a:gd name="connsiteY458" fmla="*/ 1868958 h 3357396"/>
              <a:gd name="connsiteX459" fmla="*/ 2896390 w 3859699"/>
              <a:gd name="connsiteY459" fmla="*/ 2002184 h 3357396"/>
              <a:gd name="connsiteX460" fmla="*/ 2896906 w 3859699"/>
              <a:gd name="connsiteY460" fmla="*/ 2001257 h 3357396"/>
              <a:gd name="connsiteX461" fmla="*/ 3435366 w 3859699"/>
              <a:gd name="connsiteY461" fmla="*/ 796669 h 3357396"/>
              <a:gd name="connsiteX462" fmla="*/ 3448235 w 3859699"/>
              <a:gd name="connsiteY462" fmla="*/ 741382 h 3357396"/>
              <a:gd name="connsiteX463" fmla="*/ 3467283 w 3859699"/>
              <a:gd name="connsiteY463" fmla="*/ 677549 h 3357396"/>
              <a:gd name="connsiteX464" fmla="*/ 3465326 w 3859699"/>
              <a:gd name="connsiteY464" fmla="*/ 666327 h 3357396"/>
              <a:gd name="connsiteX465" fmla="*/ 3456575 w 3859699"/>
              <a:gd name="connsiteY465" fmla="*/ 659841 h 3357396"/>
              <a:gd name="connsiteX466" fmla="*/ 3445456 w 3859699"/>
              <a:gd name="connsiteY466" fmla="*/ 661076 h 3357396"/>
              <a:gd name="connsiteX467" fmla="*/ 3368033 w 3859699"/>
              <a:gd name="connsiteY467" fmla="*/ 820968 h 3357396"/>
              <a:gd name="connsiteX468" fmla="*/ 3363399 w 3859699"/>
              <a:gd name="connsiteY468" fmla="*/ 834043 h 3357396"/>
              <a:gd name="connsiteX469" fmla="*/ 2859841 w 3859699"/>
              <a:gd name="connsiteY469" fmla="*/ 1951014 h 3357396"/>
              <a:gd name="connsiteX470" fmla="*/ 2857164 w 3859699"/>
              <a:gd name="connsiteY470" fmla="*/ 1943498 h 3357396"/>
              <a:gd name="connsiteX471" fmla="*/ 2862312 w 3859699"/>
              <a:gd name="connsiteY471" fmla="*/ 1940513 h 3357396"/>
              <a:gd name="connsiteX472" fmla="*/ 2970210 w 3859699"/>
              <a:gd name="connsiteY472" fmla="*/ 1694344 h 3357396"/>
              <a:gd name="connsiteX473" fmla="*/ 3097257 w 3859699"/>
              <a:gd name="connsiteY473" fmla="*/ 1436233 h 3357396"/>
              <a:gd name="connsiteX474" fmla="*/ 3099419 w 3859699"/>
              <a:gd name="connsiteY474" fmla="*/ 1428100 h 3357396"/>
              <a:gd name="connsiteX475" fmla="*/ 3093242 w 3859699"/>
              <a:gd name="connsiteY475" fmla="*/ 1422437 h 3357396"/>
              <a:gd name="connsiteX476" fmla="*/ 3063694 w 3859699"/>
              <a:gd name="connsiteY476" fmla="*/ 1427174 h 3357396"/>
              <a:gd name="connsiteX477" fmla="*/ 3047633 w 3859699"/>
              <a:gd name="connsiteY477" fmla="*/ 1452501 h 3357396"/>
              <a:gd name="connsiteX478" fmla="*/ 3041558 w 3859699"/>
              <a:gd name="connsiteY478" fmla="*/ 1455384 h 3357396"/>
              <a:gd name="connsiteX479" fmla="*/ 3041558 w 3859699"/>
              <a:gd name="connsiteY479" fmla="*/ 1452191 h 3357396"/>
              <a:gd name="connsiteX480" fmla="*/ 3028895 w 3859699"/>
              <a:gd name="connsiteY480" fmla="*/ 1432527 h 3357396"/>
              <a:gd name="connsiteX481" fmla="*/ 3017615 w 3859699"/>
              <a:gd name="connsiteY481" fmla="*/ 1434775 h 3357396"/>
              <a:gd name="connsiteX482" fmla="*/ 3016746 w 3859699"/>
              <a:gd name="connsiteY482" fmla="*/ 1442102 h 3357396"/>
              <a:gd name="connsiteX483" fmla="*/ 3000170 w 3859699"/>
              <a:gd name="connsiteY483" fmla="*/ 1482461 h 3357396"/>
              <a:gd name="connsiteX484" fmla="*/ 2990390 w 3859699"/>
              <a:gd name="connsiteY484" fmla="*/ 1494404 h 3357396"/>
              <a:gd name="connsiteX485" fmla="*/ 3003259 w 3859699"/>
              <a:gd name="connsiteY485" fmla="*/ 1454045 h 3357396"/>
              <a:gd name="connsiteX486" fmla="*/ 3046912 w 3859699"/>
              <a:gd name="connsiteY486" fmla="*/ 1323188 h 3357396"/>
              <a:gd name="connsiteX487" fmla="*/ 3049795 w 3859699"/>
              <a:gd name="connsiteY487" fmla="*/ 1317010 h 3357396"/>
              <a:gd name="connsiteX488" fmla="*/ 3093654 w 3859699"/>
              <a:gd name="connsiteY488" fmla="*/ 1223114 h 3357396"/>
              <a:gd name="connsiteX489" fmla="*/ 3228732 w 3859699"/>
              <a:gd name="connsiteY489" fmla="*/ 917231 h 3357396"/>
              <a:gd name="connsiteX490" fmla="*/ 3228732 w 3859699"/>
              <a:gd name="connsiteY490" fmla="*/ 913628 h 3357396"/>
              <a:gd name="connsiteX491" fmla="*/ 3217511 w 3859699"/>
              <a:gd name="connsiteY491" fmla="*/ 899317 h 3357396"/>
              <a:gd name="connsiteX492" fmla="*/ 3127630 w 3859699"/>
              <a:gd name="connsiteY492" fmla="*/ 1053752 h 3357396"/>
              <a:gd name="connsiteX493" fmla="*/ 3045780 w 3859699"/>
              <a:gd name="connsiteY493" fmla="*/ 1218481 h 3357396"/>
              <a:gd name="connsiteX494" fmla="*/ 3044648 w 3859699"/>
              <a:gd name="connsiteY494" fmla="*/ 1221055 h 3357396"/>
              <a:gd name="connsiteX495" fmla="*/ 2962797 w 3859699"/>
              <a:gd name="connsiteY495" fmla="*/ 1362518 h 3357396"/>
              <a:gd name="connsiteX496" fmla="*/ 3138647 w 3859699"/>
              <a:gd name="connsiteY496" fmla="*/ 592920 h 3357396"/>
              <a:gd name="connsiteX497" fmla="*/ 3131851 w 3859699"/>
              <a:gd name="connsiteY497" fmla="*/ 584477 h 3357396"/>
              <a:gd name="connsiteX498" fmla="*/ 3122688 w 3859699"/>
              <a:gd name="connsiteY498" fmla="*/ 590139 h 3357396"/>
              <a:gd name="connsiteX499" fmla="*/ 3064312 w 3859699"/>
              <a:gd name="connsiteY499" fmla="*/ 888713 h 3357396"/>
              <a:gd name="connsiteX500" fmla="*/ 2900096 w 3859699"/>
              <a:gd name="connsiteY500" fmla="*/ 1408642 h 3357396"/>
              <a:gd name="connsiteX501" fmla="*/ 3000170 w 3859699"/>
              <a:gd name="connsiteY501" fmla="*/ 578814 h 3357396"/>
              <a:gd name="connsiteX502" fmla="*/ 3000170 w 3859699"/>
              <a:gd name="connsiteY502" fmla="*/ 576035 h 3357396"/>
              <a:gd name="connsiteX503" fmla="*/ 2987198 w 3859699"/>
              <a:gd name="connsiteY503" fmla="*/ 563062 h 3357396"/>
              <a:gd name="connsiteX504" fmla="*/ 2948794 w 3859699"/>
              <a:gd name="connsiteY504" fmla="*/ 812010 h 3357396"/>
              <a:gd name="connsiteX505" fmla="*/ 2877961 w 3859699"/>
              <a:gd name="connsiteY505" fmla="*/ 1278092 h 3357396"/>
              <a:gd name="connsiteX506" fmla="*/ 2831528 w 3859699"/>
              <a:gd name="connsiteY506" fmla="*/ 1118923 h 3357396"/>
              <a:gd name="connsiteX507" fmla="*/ 2827615 w 3859699"/>
              <a:gd name="connsiteY507" fmla="*/ 1113364 h 3357396"/>
              <a:gd name="connsiteX508" fmla="*/ 2821438 w 3859699"/>
              <a:gd name="connsiteY508" fmla="*/ 1042528 h 3357396"/>
              <a:gd name="connsiteX509" fmla="*/ 2789934 w 3859699"/>
              <a:gd name="connsiteY509" fmla="*/ 918981 h 3357396"/>
              <a:gd name="connsiteX510" fmla="*/ 2782726 w 3859699"/>
              <a:gd name="connsiteY510" fmla="*/ 918981 h 3357396"/>
              <a:gd name="connsiteX511" fmla="*/ 2767798 w 3859699"/>
              <a:gd name="connsiteY511" fmla="*/ 923511 h 3357396"/>
              <a:gd name="connsiteX512" fmla="*/ 2767798 w 3859699"/>
              <a:gd name="connsiteY512" fmla="*/ 879343 h 3357396"/>
              <a:gd name="connsiteX513" fmla="*/ 2768622 w 3859699"/>
              <a:gd name="connsiteY513" fmla="*/ 827248 h 3357396"/>
              <a:gd name="connsiteX514" fmla="*/ 2760179 w 3859699"/>
              <a:gd name="connsiteY514" fmla="*/ 821276 h 3357396"/>
              <a:gd name="connsiteX515" fmla="*/ 2732381 w 3859699"/>
              <a:gd name="connsiteY515" fmla="*/ 789256 h 3357396"/>
              <a:gd name="connsiteX516" fmla="*/ 2727439 w 3859699"/>
              <a:gd name="connsiteY516" fmla="*/ 782771 h 3357396"/>
              <a:gd name="connsiteX517" fmla="*/ 2719409 w 3859699"/>
              <a:gd name="connsiteY517" fmla="*/ 783800 h 3357396"/>
              <a:gd name="connsiteX518" fmla="*/ 2690170 w 3859699"/>
              <a:gd name="connsiteY518" fmla="*/ 968606 h 3357396"/>
              <a:gd name="connsiteX519" fmla="*/ 2694700 w 3859699"/>
              <a:gd name="connsiteY519" fmla="*/ 971592 h 3357396"/>
              <a:gd name="connsiteX520" fmla="*/ 2704995 w 3859699"/>
              <a:gd name="connsiteY520" fmla="*/ 972210 h 3357396"/>
              <a:gd name="connsiteX521" fmla="*/ 2677299 w 3859699"/>
              <a:gd name="connsiteY521" fmla="*/ 1084226 h 3357396"/>
              <a:gd name="connsiteX522" fmla="*/ 2658252 w 3859699"/>
              <a:gd name="connsiteY522" fmla="*/ 972107 h 3357396"/>
              <a:gd name="connsiteX523" fmla="*/ 2652899 w 3859699"/>
              <a:gd name="connsiteY523" fmla="*/ 882328 h 3357396"/>
              <a:gd name="connsiteX524" fmla="*/ 2657326 w 3859699"/>
              <a:gd name="connsiteY524" fmla="*/ 877181 h 3357396"/>
              <a:gd name="connsiteX525" fmla="*/ 2654855 w 3859699"/>
              <a:gd name="connsiteY525" fmla="*/ 843205 h 3357396"/>
              <a:gd name="connsiteX526" fmla="*/ 2651251 w 3859699"/>
              <a:gd name="connsiteY526" fmla="*/ 829513 h 3357396"/>
              <a:gd name="connsiteX527" fmla="*/ 2651252 w 3859699"/>
              <a:gd name="connsiteY527" fmla="*/ 824261 h 3357396"/>
              <a:gd name="connsiteX528" fmla="*/ 2643736 w 3859699"/>
              <a:gd name="connsiteY528" fmla="*/ 815922 h 3357396"/>
              <a:gd name="connsiteX529" fmla="*/ 2638588 w 3859699"/>
              <a:gd name="connsiteY529" fmla="*/ 815923 h 3357396"/>
              <a:gd name="connsiteX530" fmla="*/ 2609864 w 3859699"/>
              <a:gd name="connsiteY530" fmla="*/ 831983 h 3357396"/>
              <a:gd name="connsiteX531" fmla="*/ 2625616 w 3859699"/>
              <a:gd name="connsiteY531" fmla="*/ 876358 h 3357396"/>
              <a:gd name="connsiteX532" fmla="*/ 2625616 w 3859699"/>
              <a:gd name="connsiteY532" fmla="*/ 914863 h 3357396"/>
              <a:gd name="connsiteX533" fmla="*/ 2624586 w 3859699"/>
              <a:gd name="connsiteY533" fmla="*/ 966341 h 3357396"/>
              <a:gd name="connsiteX534" fmla="*/ 2611099 w 3859699"/>
              <a:gd name="connsiteY534" fmla="*/ 1028115 h 3357396"/>
              <a:gd name="connsiteX535" fmla="*/ 2581962 w 3859699"/>
              <a:gd name="connsiteY535" fmla="*/ 1072901 h 3357396"/>
              <a:gd name="connsiteX536" fmla="*/ 2576712 w 3859699"/>
              <a:gd name="connsiteY536" fmla="*/ 1076917 h 3357396"/>
              <a:gd name="connsiteX537" fmla="*/ 2554164 w 3859699"/>
              <a:gd name="connsiteY537" fmla="*/ 1204068 h 3357396"/>
              <a:gd name="connsiteX538" fmla="*/ 2534705 w 3859699"/>
              <a:gd name="connsiteY538" fmla="*/ 1315981 h 3357396"/>
              <a:gd name="connsiteX539" fmla="*/ 2370696 w 3859699"/>
              <a:gd name="connsiteY539" fmla="*/ 520747 h 3357396"/>
              <a:gd name="connsiteX540" fmla="*/ 2363900 w 3859699"/>
              <a:gd name="connsiteY540" fmla="*/ 513540 h 3357396"/>
              <a:gd name="connsiteX541" fmla="*/ 2350619 w 3859699"/>
              <a:gd name="connsiteY541" fmla="*/ 517864 h 3357396"/>
              <a:gd name="connsiteX542" fmla="*/ 2382330 w 3859699"/>
              <a:gd name="connsiteY542" fmla="*/ 849177 h 3357396"/>
              <a:gd name="connsiteX543" fmla="*/ 2423512 w 3859699"/>
              <a:gd name="connsiteY543" fmla="*/ 1145382 h 3357396"/>
              <a:gd name="connsiteX544" fmla="*/ 2375535 w 3859699"/>
              <a:gd name="connsiteY544" fmla="*/ 1069092 h 3357396"/>
              <a:gd name="connsiteX545" fmla="*/ 2355973 w 3859699"/>
              <a:gd name="connsiteY545" fmla="*/ 1025232 h 3357396"/>
              <a:gd name="connsiteX546" fmla="*/ 2319116 w 3859699"/>
              <a:gd name="connsiteY546" fmla="*/ 965106 h 3357396"/>
              <a:gd name="connsiteX547" fmla="*/ 2263210 w 3859699"/>
              <a:gd name="connsiteY547" fmla="*/ 733043 h 3357396"/>
              <a:gd name="connsiteX548" fmla="*/ 2241280 w 3859699"/>
              <a:gd name="connsiteY548" fmla="*/ 605789 h 3357396"/>
              <a:gd name="connsiteX549" fmla="*/ 2236235 w 3859699"/>
              <a:gd name="connsiteY549" fmla="*/ 599921 h 3357396"/>
              <a:gd name="connsiteX550" fmla="*/ 2228514 w 3859699"/>
              <a:gd name="connsiteY550" fmla="*/ 600950 h 3357396"/>
              <a:gd name="connsiteX551" fmla="*/ 2234485 w 3859699"/>
              <a:gd name="connsiteY551" fmla="*/ 767430 h 3357396"/>
              <a:gd name="connsiteX552" fmla="*/ 2247766 w 3859699"/>
              <a:gd name="connsiteY552" fmla="*/ 827351 h 3357396"/>
              <a:gd name="connsiteX553" fmla="*/ 2208335 w 3859699"/>
              <a:gd name="connsiteY553" fmla="*/ 734690 h 3357396"/>
              <a:gd name="connsiteX554" fmla="*/ 2124631 w 3859699"/>
              <a:gd name="connsiteY554" fmla="*/ 571710 h 3357396"/>
              <a:gd name="connsiteX555" fmla="*/ 2114335 w 3859699"/>
              <a:gd name="connsiteY555" fmla="*/ 570577 h 3357396"/>
              <a:gd name="connsiteX556" fmla="*/ 2110938 w 3859699"/>
              <a:gd name="connsiteY556" fmla="*/ 580049 h 3357396"/>
              <a:gd name="connsiteX557" fmla="*/ 2437412 w 3859699"/>
              <a:gd name="connsiteY557" fmla="*/ 1329365 h 3357396"/>
              <a:gd name="connsiteX558" fmla="*/ 2543046 w 3859699"/>
              <a:gd name="connsiteY558" fmla="*/ 1546911 h 3357396"/>
              <a:gd name="connsiteX559" fmla="*/ 2371417 w 3859699"/>
              <a:gd name="connsiteY559" fmla="*/ 1295698 h 3357396"/>
              <a:gd name="connsiteX560" fmla="*/ 2280198 w 3859699"/>
              <a:gd name="connsiteY560" fmla="*/ 1172151 h 3357396"/>
              <a:gd name="connsiteX561" fmla="*/ 2269903 w 3859699"/>
              <a:gd name="connsiteY561" fmla="*/ 1190683 h 3357396"/>
              <a:gd name="connsiteX562" fmla="*/ 2270520 w 3859699"/>
              <a:gd name="connsiteY562" fmla="*/ 1194080 h 3357396"/>
              <a:gd name="connsiteX563" fmla="*/ 2354223 w 3859699"/>
              <a:gd name="connsiteY563" fmla="*/ 1355515 h 3357396"/>
              <a:gd name="connsiteX564" fmla="*/ 2396641 w 3859699"/>
              <a:gd name="connsiteY564" fmla="*/ 1431498 h 3357396"/>
              <a:gd name="connsiteX565" fmla="*/ 2224498 w 3859699"/>
              <a:gd name="connsiteY565" fmla="*/ 1229806 h 3357396"/>
              <a:gd name="connsiteX566" fmla="*/ 2148723 w 3859699"/>
              <a:gd name="connsiteY566" fmla="*/ 1122527 h 3357396"/>
              <a:gd name="connsiteX567" fmla="*/ 2142031 w 3859699"/>
              <a:gd name="connsiteY567" fmla="*/ 1119541 h 3357396"/>
              <a:gd name="connsiteX568" fmla="*/ 2135751 w 3859699"/>
              <a:gd name="connsiteY568" fmla="*/ 1123041 h 3357396"/>
              <a:gd name="connsiteX569" fmla="*/ 2214512 w 3859699"/>
              <a:gd name="connsiteY569" fmla="*/ 1294153 h 3357396"/>
              <a:gd name="connsiteX570" fmla="*/ 2093436 w 3859699"/>
              <a:gd name="connsiteY570" fmla="*/ 1162164 h 3357396"/>
              <a:gd name="connsiteX571" fmla="*/ 1972256 w 3859699"/>
              <a:gd name="connsiteY571" fmla="*/ 987139 h 3357396"/>
              <a:gd name="connsiteX572" fmla="*/ 1965359 w 3859699"/>
              <a:gd name="connsiteY572" fmla="*/ 980859 h 3357396"/>
              <a:gd name="connsiteX573" fmla="*/ 1957122 w 3859699"/>
              <a:gd name="connsiteY573" fmla="*/ 985080 h 3357396"/>
              <a:gd name="connsiteX574" fmla="*/ 2129985 w 3859699"/>
              <a:gd name="connsiteY574" fmla="*/ 1257707 h 3357396"/>
              <a:gd name="connsiteX575" fmla="*/ 2261254 w 3859699"/>
              <a:gd name="connsiteY575" fmla="*/ 1428100 h 3357396"/>
              <a:gd name="connsiteX576" fmla="*/ 2254974 w 3859699"/>
              <a:gd name="connsiteY576" fmla="*/ 1435616 h 3357396"/>
              <a:gd name="connsiteX577" fmla="*/ 2023528 w 3859699"/>
              <a:gd name="connsiteY577" fmla="*/ 1246588 h 3357396"/>
              <a:gd name="connsiteX578" fmla="*/ 1858799 w 3859699"/>
              <a:gd name="connsiteY578" fmla="*/ 1105126 h 3357396"/>
              <a:gd name="connsiteX579" fmla="*/ 1848502 w 3859699"/>
              <a:gd name="connsiteY579" fmla="*/ 1105744 h 3357396"/>
              <a:gd name="connsiteX580" fmla="*/ 1846444 w 3859699"/>
              <a:gd name="connsiteY580" fmla="*/ 1115421 h 3357396"/>
              <a:gd name="connsiteX581" fmla="*/ 2055239 w 3859699"/>
              <a:gd name="connsiteY581" fmla="*/ 1314334 h 3357396"/>
              <a:gd name="connsiteX582" fmla="*/ 2219350 w 3859699"/>
              <a:gd name="connsiteY582" fmla="*/ 1461046 h 3357396"/>
              <a:gd name="connsiteX583" fmla="*/ 2204216 w 3859699"/>
              <a:gd name="connsiteY583" fmla="*/ 1607861 h 3357396"/>
              <a:gd name="connsiteX584" fmla="*/ 2196700 w 3859699"/>
              <a:gd name="connsiteY584" fmla="*/ 1646161 h 3357396"/>
              <a:gd name="connsiteX585" fmla="*/ 2195671 w 3859699"/>
              <a:gd name="connsiteY585" fmla="*/ 1694653 h 3357396"/>
              <a:gd name="connsiteX586" fmla="*/ 2193405 w 3859699"/>
              <a:gd name="connsiteY586" fmla="*/ 1778769 h 3357396"/>
              <a:gd name="connsiteX587" fmla="*/ 1978330 w 3859699"/>
              <a:gd name="connsiteY587" fmla="*/ 1739440 h 3357396"/>
              <a:gd name="connsiteX588" fmla="*/ 1942398 w 3859699"/>
              <a:gd name="connsiteY588" fmla="*/ 1613112 h 3357396"/>
              <a:gd name="connsiteX589" fmla="*/ 1938281 w 3859699"/>
              <a:gd name="connsiteY589" fmla="*/ 1606008 h 3357396"/>
              <a:gd name="connsiteX590" fmla="*/ 1930147 w 3859699"/>
              <a:gd name="connsiteY590" fmla="*/ 1606008 h 3357396"/>
              <a:gd name="connsiteX591" fmla="*/ 1906982 w 3859699"/>
              <a:gd name="connsiteY591" fmla="*/ 1678078 h 3357396"/>
              <a:gd name="connsiteX592" fmla="*/ 1801864 w 3859699"/>
              <a:gd name="connsiteY592" fmla="*/ 1623820 h 3357396"/>
              <a:gd name="connsiteX593" fmla="*/ 1792289 w 3859699"/>
              <a:gd name="connsiteY593" fmla="*/ 1629071 h 3357396"/>
              <a:gd name="connsiteX594" fmla="*/ 1915836 w 3859699"/>
              <a:gd name="connsiteY594" fmla="*/ 1702375 h 3357396"/>
              <a:gd name="connsiteX595" fmla="*/ 1915836 w 3859699"/>
              <a:gd name="connsiteY595" fmla="*/ 1707935 h 3357396"/>
              <a:gd name="connsiteX596" fmla="*/ 1841296 w 3859699"/>
              <a:gd name="connsiteY596" fmla="*/ 1679519 h 3357396"/>
              <a:gd name="connsiteX597" fmla="*/ 1878669 w 3859699"/>
              <a:gd name="connsiteY597" fmla="*/ 1712259 h 3357396"/>
              <a:gd name="connsiteX598" fmla="*/ 1832647 w 3859699"/>
              <a:gd name="connsiteY598" fmla="*/ 1696403 h 3357396"/>
              <a:gd name="connsiteX599" fmla="*/ 1796716 w 3859699"/>
              <a:gd name="connsiteY599" fmla="*/ 1697845 h 3357396"/>
              <a:gd name="connsiteX600" fmla="*/ 1739267 w 3859699"/>
              <a:gd name="connsiteY600" fmla="*/ 1690741 h 3357396"/>
              <a:gd name="connsiteX601" fmla="*/ 1681919 w 3859699"/>
              <a:gd name="connsiteY601" fmla="*/ 1690740 h 3357396"/>
              <a:gd name="connsiteX602" fmla="*/ 1666786 w 3859699"/>
              <a:gd name="connsiteY602" fmla="*/ 1654604 h 3357396"/>
              <a:gd name="connsiteX603" fmla="*/ 1665858 w 3859699"/>
              <a:gd name="connsiteY603" fmla="*/ 1653368 h 3357396"/>
              <a:gd name="connsiteX604" fmla="*/ 1677698 w 3859699"/>
              <a:gd name="connsiteY604" fmla="*/ 1617952 h 3357396"/>
              <a:gd name="connsiteX605" fmla="*/ 1633942 w 3859699"/>
              <a:gd name="connsiteY605" fmla="*/ 1576769 h 3357396"/>
              <a:gd name="connsiteX606" fmla="*/ 1630029 w 3859699"/>
              <a:gd name="connsiteY606" fmla="*/ 1573165 h 3357396"/>
              <a:gd name="connsiteX607" fmla="*/ 1655151 w 3859699"/>
              <a:gd name="connsiteY607" fmla="*/ 1583461 h 3357396"/>
              <a:gd name="connsiteX608" fmla="*/ 1686037 w 3859699"/>
              <a:gd name="connsiteY608" fmla="*/ 1627526 h 3357396"/>
              <a:gd name="connsiteX609" fmla="*/ 1690053 w 3859699"/>
              <a:gd name="connsiteY609" fmla="*/ 1633601 h 3357396"/>
              <a:gd name="connsiteX610" fmla="*/ 1697363 w 3859699"/>
              <a:gd name="connsiteY610" fmla="*/ 1633601 h 3357396"/>
              <a:gd name="connsiteX611" fmla="*/ 1720631 w 3859699"/>
              <a:gd name="connsiteY611" fmla="*/ 1636174 h 3357396"/>
              <a:gd name="connsiteX612" fmla="*/ 1751518 w 3859699"/>
              <a:gd name="connsiteY612" fmla="*/ 1673856 h 3357396"/>
              <a:gd name="connsiteX613" fmla="*/ 1760372 w 3859699"/>
              <a:gd name="connsiteY613" fmla="*/ 1680239 h 3357396"/>
              <a:gd name="connsiteX614" fmla="*/ 1767579 w 3859699"/>
              <a:gd name="connsiteY614" fmla="*/ 1672209 h 3357396"/>
              <a:gd name="connsiteX615" fmla="*/ 1828528 w 3859699"/>
              <a:gd name="connsiteY615" fmla="*/ 254193 h 3357396"/>
              <a:gd name="connsiteX616" fmla="*/ 1828529 w 3859699"/>
              <a:gd name="connsiteY616" fmla="*/ 250178 h 3357396"/>
              <a:gd name="connsiteX617" fmla="*/ 1818234 w 3859699"/>
              <a:gd name="connsiteY617" fmla="*/ 243383 h 3357396"/>
              <a:gd name="connsiteX618" fmla="*/ 1720116 w 3859699"/>
              <a:gd name="connsiteY618" fmla="*/ 823644 h 3357396"/>
              <a:gd name="connsiteX619" fmla="*/ 1666682 w 3859699"/>
              <a:gd name="connsiteY619" fmla="*/ 1199434 h 3357396"/>
              <a:gd name="connsiteX620" fmla="*/ 1692318 w 3859699"/>
              <a:gd name="connsiteY620" fmla="*/ 659532 h 3357396"/>
              <a:gd name="connsiteX621" fmla="*/ 1705085 w 3859699"/>
              <a:gd name="connsiteY621" fmla="*/ 36647 h 3357396"/>
              <a:gd name="connsiteX622" fmla="*/ 1695307 w 3859699"/>
              <a:gd name="connsiteY622" fmla="*/ 30589 h 3357396"/>
              <a:gd name="connsiteX623" fmla="*/ 1689127 w 3859699"/>
              <a:gd name="connsiteY623" fmla="*/ 39735 h 3357396"/>
              <a:gd name="connsiteX624" fmla="*/ 1657519 w 3859699"/>
              <a:gd name="connsiteY624" fmla="*/ 463915 h 3357396"/>
              <a:gd name="connsiteX625" fmla="*/ 1626632 w 3859699"/>
              <a:gd name="connsiteY625" fmla="*/ 811496 h 3357396"/>
              <a:gd name="connsiteX626" fmla="*/ 1632192 w 3859699"/>
              <a:gd name="connsiteY626" fmla="*/ 819114 h 3357396"/>
              <a:gd name="connsiteX627" fmla="*/ 1635486 w 3859699"/>
              <a:gd name="connsiteY627" fmla="*/ 819114 h 3357396"/>
              <a:gd name="connsiteX628" fmla="*/ 1630133 w 3859699"/>
              <a:gd name="connsiteY628" fmla="*/ 844957 h 3357396"/>
              <a:gd name="connsiteX629" fmla="*/ 1622823 w 3859699"/>
              <a:gd name="connsiteY629" fmla="*/ 469475 h 3357396"/>
              <a:gd name="connsiteX630" fmla="*/ 1607071 w 3859699"/>
              <a:gd name="connsiteY630" fmla="*/ 55179 h 3357396"/>
              <a:gd name="connsiteX631" fmla="*/ 1598525 w 3859699"/>
              <a:gd name="connsiteY631" fmla="*/ 49311 h 3357396"/>
              <a:gd name="connsiteX632" fmla="*/ 1591113 w 3859699"/>
              <a:gd name="connsiteY632" fmla="*/ 56620 h 3357396"/>
              <a:gd name="connsiteX633" fmla="*/ 1581331 w 3859699"/>
              <a:gd name="connsiteY633" fmla="*/ 331102 h 3357396"/>
              <a:gd name="connsiteX634" fmla="*/ 1578552 w 3859699"/>
              <a:gd name="connsiteY634" fmla="*/ 503142 h 3357396"/>
              <a:gd name="connsiteX635" fmla="*/ 1574433 w 3859699"/>
              <a:gd name="connsiteY635" fmla="*/ 255120 h 3357396"/>
              <a:gd name="connsiteX636" fmla="*/ 1569388 w 3859699"/>
              <a:gd name="connsiteY636" fmla="*/ 7305 h 3357396"/>
              <a:gd name="connsiteX637" fmla="*/ 1560468 w 3859699"/>
              <a:gd name="connsiteY637" fmla="*/ 42 h 3357396"/>
              <a:gd name="connsiteX638" fmla="*/ 1553430 w 3859699"/>
              <a:gd name="connsiteY638" fmla="*/ 6070 h 3357396"/>
              <a:gd name="connsiteX639" fmla="*/ 1510806 w 3859699"/>
              <a:gd name="connsiteY639" fmla="*/ 604554 h 3357396"/>
              <a:gd name="connsiteX640" fmla="*/ 1467977 w 3859699"/>
              <a:gd name="connsiteY640" fmla="*/ 275094 h 3357396"/>
              <a:gd name="connsiteX641" fmla="*/ 1459431 w 3859699"/>
              <a:gd name="connsiteY641" fmla="*/ 268607 h 3357396"/>
              <a:gd name="connsiteX642" fmla="*/ 1451916 w 3859699"/>
              <a:gd name="connsiteY642" fmla="*/ 276329 h 3357396"/>
              <a:gd name="connsiteX643" fmla="*/ 1471272 w 3859699"/>
              <a:gd name="connsiteY643" fmla="*/ 814379 h 3357396"/>
              <a:gd name="connsiteX644" fmla="*/ 1483420 w 3859699"/>
              <a:gd name="connsiteY644" fmla="*/ 898699 h 3357396"/>
              <a:gd name="connsiteX645" fmla="*/ 1474875 w 3859699"/>
              <a:gd name="connsiteY645" fmla="*/ 896949 h 3357396"/>
              <a:gd name="connsiteX646" fmla="*/ 1469624 w 3859699"/>
              <a:gd name="connsiteY646" fmla="*/ 904876 h 3357396"/>
              <a:gd name="connsiteX647" fmla="*/ 1475801 w 3859699"/>
              <a:gd name="connsiteY647" fmla="*/ 1056016 h 3357396"/>
              <a:gd name="connsiteX648" fmla="*/ 1534486 w 3859699"/>
              <a:gd name="connsiteY648" fmla="*/ 1466709 h 3357396"/>
              <a:gd name="connsiteX649" fmla="*/ 1375110 w 3859699"/>
              <a:gd name="connsiteY649" fmla="*/ 1231556 h 3357396"/>
              <a:gd name="connsiteX650" fmla="*/ 1069124 w 3859699"/>
              <a:gd name="connsiteY650" fmla="*/ 524762 h 3357396"/>
              <a:gd name="connsiteX651" fmla="*/ 1057902 w 3859699"/>
              <a:gd name="connsiteY651" fmla="*/ 529499 h 3357396"/>
              <a:gd name="connsiteX652" fmla="*/ 1263815 w 3859699"/>
              <a:gd name="connsiteY652" fmla="*/ 1103376 h 3357396"/>
              <a:gd name="connsiteX653" fmla="*/ 925398 w 3859699"/>
              <a:gd name="connsiteY653" fmla="*/ 342015 h 3357396"/>
              <a:gd name="connsiteX654" fmla="*/ 916853 w 3859699"/>
              <a:gd name="connsiteY654" fmla="*/ 335735 h 3357396"/>
              <a:gd name="connsiteX655" fmla="*/ 895541 w 3859699"/>
              <a:gd name="connsiteY655" fmla="*/ 350251 h 3357396"/>
              <a:gd name="connsiteX656" fmla="*/ 1062329 w 3859699"/>
              <a:gd name="connsiteY656" fmla="*/ 825498 h 3357396"/>
              <a:gd name="connsiteX657" fmla="*/ 1373669 w 3859699"/>
              <a:gd name="connsiteY657" fmla="*/ 1396183 h 3357396"/>
              <a:gd name="connsiteX658" fmla="*/ 511925 w 3859699"/>
              <a:gd name="connsiteY658" fmla="*/ 327807 h 3357396"/>
              <a:gd name="connsiteX659" fmla="*/ 500738 w 3859699"/>
              <a:gd name="connsiteY659" fmla="*/ 325133 h 3357396"/>
              <a:gd name="connsiteX660" fmla="*/ 497204 w 3859699"/>
              <a:gd name="connsiteY660" fmla="*/ 334396 h 3357396"/>
              <a:gd name="connsiteX661" fmla="*/ 1125236 w 3859699"/>
              <a:gd name="connsiteY661" fmla="*/ 1205406 h 3357396"/>
              <a:gd name="connsiteX662" fmla="*/ 1265462 w 3859699"/>
              <a:gd name="connsiteY662" fmla="*/ 1352118 h 3357396"/>
              <a:gd name="connsiteX663" fmla="*/ 296026 w 3859699"/>
              <a:gd name="connsiteY663" fmla="*/ 244207 h 3357396"/>
              <a:gd name="connsiteX664" fmla="*/ 243622 w 3859699"/>
              <a:gd name="connsiteY664" fmla="*/ 168740 h 3357396"/>
              <a:gd name="connsiteX665" fmla="*/ 233327 w 3859699"/>
              <a:gd name="connsiteY665" fmla="*/ 166165 h 33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Lst>
            <a:rect l="l" t="t" r="r" b="b"/>
            <a:pathLst>
              <a:path w="3859699" h="3357396">
                <a:moveTo>
                  <a:pt x="2669063" y="2093712"/>
                </a:moveTo>
                <a:cubicBezTo>
                  <a:pt x="2686571" y="2096503"/>
                  <a:pt x="2703658" y="2101484"/>
                  <a:pt x="2719923" y="2108537"/>
                </a:cubicBezTo>
                <a:cubicBezTo>
                  <a:pt x="2707362" y="2117763"/>
                  <a:pt x="2694302" y="2126287"/>
                  <a:pt x="2680800" y="2134071"/>
                </a:cubicBezTo>
                <a:lnTo>
                  <a:pt x="2681005" y="2134071"/>
                </a:lnTo>
                <a:cubicBezTo>
                  <a:pt x="2679618" y="2134895"/>
                  <a:pt x="2678507" y="2136114"/>
                  <a:pt x="2677815" y="2137571"/>
                </a:cubicBezTo>
                <a:cubicBezTo>
                  <a:pt x="2565901" y="2370561"/>
                  <a:pt x="2508451" y="2432026"/>
                  <a:pt x="2466445" y="2477326"/>
                </a:cubicBezTo>
                <a:cubicBezTo>
                  <a:pt x="2457385" y="2487004"/>
                  <a:pt x="2448840" y="2496167"/>
                  <a:pt x="2440500" y="2506155"/>
                </a:cubicBezTo>
                <a:cubicBezTo>
                  <a:pt x="2434941" y="2511095"/>
                  <a:pt x="2422998" y="2523657"/>
                  <a:pt x="2392831" y="2555470"/>
                </a:cubicBezTo>
                <a:lnTo>
                  <a:pt x="2363284" y="2586356"/>
                </a:lnTo>
                <a:cubicBezTo>
                  <a:pt x="2385934" y="2547234"/>
                  <a:pt x="2423203" y="2480724"/>
                  <a:pt x="2459753" y="2414318"/>
                </a:cubicBezTo>
                <a:cubicBezTo>
                  <a:pt x="2515040" y="2313832"/>
                  <a:pt x="2533058" y="2280475"/>
                  <a:pt x="2536867" y="2267296"/>
                </a:cubicBezTo>
                <a:cubicBezTo>
                  <a:pt x="2563122" y="2216745"/>
                  <a:pt x="2633029" y="2125217"/>
                  <a:pt x="2669063" y="2093712"/>
                </a:cubicBezTo>
                <a:close/>
                <a:moveTo>
                  <a:pt x="2772328" y="1912818"/>
                </a:moveTo>
                <a:lnTo>
                  <a:pt x="2772530" y="1912892"/>
                </a:lnTo>
                <a:lnTo>
                  <a:pt x="2772534" y="1912818"/>
                </a:lnTo>
                <a:close/>
                <a:moveTo>
                  <a:pt x="2245215" y="1880963"/>
                </a:moveTo>
                <a:cubicBezTo>
                  <a:pt x="2253069" y="1877903"/>
                  <a:pt x="2263158" y="1875342"/>
                  <a:pt x="2276388" y="1873797"/>
                </a:cubicBezTo>
                <a:cubicBezTo>
                  <a:pt x="2345781" y="1875650"/>
                  <a:pt x="2363181" y="1909729"/>
                  <a:pt x="2393347" y="1926202"/>
                </a:cubicBezTo>
                <a:cubicBezTo>
                  <a:pt x="2421951" y="1940258"/>
                  <a:pt x="2452122" y="1950868"/>
                  <a:pt x="2483227" y="1957809"/>
                </a:cubicBezTo>
                <a:cubicBezTo>
                  <a:pt x="2542632" y="1974488"/>
                  <a:pt x="2562504" y="1990446"/>
                  <a:pt x="2601318" y="2019583"/>
                </a:cubicBezTo>
                <a:cubicBezTo>
                  <a:pt x="2593803" y="2022261"/>
                  <a:pt x="2532029" y="2031629"/>
                  <a:pt x="2524410" y="2034203"/>
                </a:cubicBezTo>
                <a:lnTo>
                  <a:pt x="2524410" y="2034099"/>
                </a:lnTo>
                <a:lnTo>
                  <a:pt x="2520086" y="2035644"/>
                </a:lnTo>
                <a:cubicBezTo>
                  <a:pt x="2410643" y="2073018"/>
                  <a:pt x="2259504" y="2115538"/>
                  <a:pt x="2152738" y="2108846"/>
                </a:cubicBezTo>
                <a:cubicBezTo>
                  <a:pt x="2153458" y="2103493"/>
                  <a:pt x="2154488" y="2097109"/>
                  <a:pt x="2155724" y="2089696"/>
                </a:cubicBezTo>
                <a:cubicBezTo>
                  <a:pt x="2156145" y="2088251"/>
                  <a:pt x="2156420" y="2086769"/>
                  <a:pt x="2156548" y="2085270"/>
                </a:cubicBezTo>
                <a:cubicBezTo>
                  <a:pt x="2167565" y="2025246"/>
                  <a:pt x="2194436" y="1916318"/>
                  <a:pt x="2210496" y="1907979"/>
                </a:cubicBezTo>
                <a:cubicBezTo>
                  <a:pt x="2218219" y="1903808"/>
                  <a:pt x="2221654" y="1890141"/>
                  <a:pt x="2245215" y="1880963"/>
                </a:cubicBezTo>
                <a:close/>
                <a:moveTo>
                  <a:pt x="2934484" y="1597669"/>
                </a:moveTo>
                <a:lnTo>
                  <a:pt x="2934690" y="1597669"/>
                </a:lnTo>
                <a:cubicBezTo>
                  <a:pt x="2932940" y="1624643"/>
                  <a:pt x="2916364" y="1685593"/>
                  <a:pt x="2894640" y="1741808"/>
                </a:cubicBezTo>
                <a:cubicBezTo>
                  <a:pt x="2885786" y="1754573"/>
                  <a:pt x="2858606" y="1827570"/>
                  <a:pt x="2847487" y="1880284"/>
                </a:cubicBezTo>
                <a:cubicBezTo>
                  <a:pt x="2845530" y="1768988"/>
                  <a:pt x="2910186" y="1641631"/>
                  <a:pt x="2934484" y="1597669"/>
                </a:cubicBezTo>
                <a:close/>
                <a:moveTo>
                  <a:pt x="1963298" y="1789167"/>
                </a:moveTo>
                <a:cubicBezTo>
                  <a:pt x="2042987" y="1806360"/>
                  <a:pt x="2104658" y="1817789"/>
                  <a:pt x="2158914" y="1835395"/>
                </a:cubicBezTo>
                <a:cubicBezTo>
                  <a:pt x="2178786" y="1832924"/>
                  <a:pt x="2187949" y="1849191"/>
                  <a:pt x="2170961" y="1901596"/>
                </a:cubicBezTo>
                <a:lnTo>
                  <a:pt x="2147487" y="2055515"/>
                </a:lnTo>
                <a:cubicBezTo>
                  <a:pt x="2152429" y="2112449"/>
                  <a:pt x="2142339" y="2079195"/>
                  <a:pt x="2136059" y="2082592"/>
                </a:cubicBezTo>
                <a:lnTo>
                  <a:pt x="2136059" y="2082489"/>
                </a:lnTo>
                <a:cubicBezTo>
                  <a:pt x="2128337" y="2086711"/>
                  <a:pt x="2109909" y="2109979"/>
                  <a:pt x="2101466" y="2103081"/>
                </a:cubicBezTo>
                <a:cubicBezTo>
                  <a:pt x="2065225" y="2007023"/>
                  <a:pt x="1978536" y="1857119"/>
                  <a:pt x="1963298" y="1789167"/>
                </a:cubicBezTo>
                <a:close/>
                <a:moveTo>
                  <a:pt x="2803936" y="1468253"/>
                </a:moveTo>
                <a:cubicBezTo>
                  <a:pt x="2803832" y="1469385"/>
                  <a:pt x="2803832" y="1470724"/>
                  <a:pt x="2803833" y="1471753"/>
                </a:cubicBezTo>
                <a:lnTo>
                  <a:pt x="2805377" y="1469694"/>
                </a:lnTo>
                <a:close/>
                <a:moveTo>
                  <a:pt x="2801053" y="1431703"/>
                </a:moveTo>
                <a:cubicBezTo>
                  <a:pt x="2802906" y="1459707"/>
                  <a:pt x="2811349" y="1467224"/>
                  <a:pt x="2818041" y="1465370"/>
                </a:cubicBezTo>
                <a:cubicBezTo>
                  <a:pt x="2801156" y="1493477"/>
                  <a:pt x="2788184" y="1495330"/>
                  <a:pt x="2801053" y="1431703"/>
                </a:cubicBezTo>
                <a:close/>
                <a:moveTo>
                  <a:pt x="3002126" y="1352736"/>
                </a:moveTo>
                <a:cubicBezTo>
                  <a:pt x="3005421" y="1512420"/>
                  <a:pt x="2780564" y="1684255"/>
                  <a:pt x="2821644" y="1933718"/>
                </a:cubicBezTo>
                <a:cubicBezTo>
                  <a:pt x="2821373" y="2112990"/>
                  <a:pt x="2790678" y="1942276"/>
                  <a:pt x="2777006" y="1914522"/>
                </a:cubicBezTo>
                <a:lnTo>
                  <a:pt x="2772530" y="1912892"/>
                </a:lnTo>
                <a:lnTo>
                  <a:pt x="2771823" y="1925735"/>
                </a:lnTo>
                <a:cubicBezTo>
                  <a:pt x="2775291" y="1961371"/>
                  <a:pt x="2807295" y="2025039"/>
                  <a:pt x="2713335" y="1897477"/>
                </a:cubicBezTo>
                <a:cubicBezTo>
                  <a:pt x="2637662" y="1826540"/>
                  <a:pt x="2394170" y="1614657"/>
                  <a:pt x="2393347" y="1575224"/>
                </a:cubicBezTo>
                <a:cubicBezTo>
                  <a:pt x="2393346" y="1558340"/>
                  <a:pt x="2468093" y="1609611"/>
                  <a:pt x="2550149" y="1660060"/>
                </a:cubicBezTo>
                <a:lnTo>
                  <a:pt x="2548295" y="1657487"/>
                </a:lnTo>
                <a:cubicBezTo>
                  <a:pt x="2645486" y="1715759"/>
                  <a:pt x="2809702" y="2061692"/>
                  <a:pt x="2734337" y="1748705"/>
                </a:cubicBezTo>
                <a:cubicBezTo>
                  <a:pt x="2783654" y="1709068"/>
                  <a:pt x="2695626" y="1744484"/>
                  <a:pt x="2700568" y="1686932"/>
                </a:cubicBezTo>
                <a:cubicBezTo>
                  <a:pt x="2673181" y="1677769"/>
                  <a:pt x="2633028" y="1691874"/>
                  <a:pt x="2555194" y="1586755"/>
                </a:cubicBezTo>
                <a:cubicBezTo>
                  <a:pt x="2581035" y="1590462"/>
                  <a:pt x="2704892" y="1734703"/>
                  <a:pt x="2683476" y="1653676"/>
                </a:cubicBezTo>
                <a:cubicBezTo>
                  <a:pt x="2698920" y="1674268"/>
                  <a:pt x="2708290" y="1706391"/>
                  <a:pt x="2746075" y="1691359"/>
                </a:cubicBezTo>
                <a:cubicBezTo>
                  <a:pt x="2705510" y="1629585"/>
                  <a:pt x="2681521" y="1608273"/>
                  <a:pt x="2681315" y="1518804"/>
                </a:cubicBezTo>
                <a:cubicBezTo>
                  <a:pt x="2690478" y="1502434"/>
                  <a:pt x="2706230" y="1476077"/>
                  <a:pt x="2706230" y="1476077"/>
                </a:cubicBezTo>
                <a:cubicBezTo>
                  <a:pt x="2706662" y="1476475"/>
                  <a:pt x="2707042" y="1476924"/>
                  <a:pt x="2707362" y="1477416"/>
                </a:cubicBezTo>
                <a:cubicBezTo>
                  <a:pt x="2780667" y="1377857"/>
                  <a:pt x="2777477" y="1552162"/>
                  <a:pt x="2786640" y="1636895"/>
                </a:cubicBezTo>
                <a:cubicBezTo>
                  <a:pt x="2810216" y="1586550"/>
                  <a:pt x="2909363" y="1485138"/>
                  <a:pt x="2807230" y="1544235"/>
                </a:cubicBezTo>
                <a:cubicBezTo>
                  <a:pt x="2896082" y="1455074"/>
                  <a:pt x="2854900" y="1578828"/>
                  <a:pt x="2794875" y="1632263"/>
                </a:cubicBezTo>
                <a:cubicBezTo>
                  <a:pt x="2772122" y="1659443"/>
                  <a:pt x="2763989" y="1668708"/>
                  <a:pt x="2756164" y="1691771"/>
                </a:cubicBezTo>
                <a:cubicBezTo>
                  <a:pt x="2771252" y="1683318"/>
                  <a:pt x="2785461" y="1673385"/>
                  <a:pt x="2798582" y="1662119"/>
                </a:cubicBezTo>
                <a:cubicBezTo>
                  <a:pt x="2803936" y="1709891"/>
                  <a:pt x="2849339" y="1638543"/>
                  <a:pt x="2865298" y="1627733"/>
                </a:cubicBezTo>
                <a:cubicBezTo>
                  <a:pt x="2846148" y="1570797"/>
                  <a:pt x="2968253" y="1394434"/>
                  <a:pt x="3002126" y="1352736"/>
                </a:cubicBezTo>
                <a:close/>
                <a:moveTo>
                  <a:pt x="1695510" y="1723996"/>
                </a:moveTo>
                <a:cubicBezTo>
                  <a:pt x="1609129" y="1823349"/>
                  <a:pt x="1164256" y="2129232"/>
                  <a:pt x="1075096" y="2194506"/>
                </a:cubicBezTo>
                <a:cubicBezTo>
                  <a:pt x="982436" y="2262251"/>
                  <a:pt x="886892" y="2332262"/>
                  <a:pt x="797115" y="2390123"/>
                </a:cubicBezTo>
                <a:lnTo>
                  <a:pt x="802673" y="2399697"/>
                </a:lnTo>
                <a:cubicBezTo>
                  <a:pt x="982023" y="2307860"/>
                  <a:pt x="1633531" y="1853103"/>
                  <a:pt x="1710232" y="1728629"/>
                </a:cubicBezTo>
                <a:cubicBezTo>
                  <a:pt x="1705084" y="1728629"/>
                  <a:pt x="1700761" y="1724201"/>
                  <a:pt x="1695510" y="1723996"/>
                </a:cubicBezTo>
                <a:close/>
                <a:moveTo>
                  <a:pt x="2541294" y="1460737"/>
                </a:moveTo>
                <a:cubicBezTo>
                  <a:pt x="2585462" y="1462384"/>
                  <a:pt x="2636940" y="1511598"/>
                  <a:pt x="2655267" y="1557516"/>
                </a:cubicBezTo>
                <a:cubicBezTo>
                  <a:pt x="2659591" y="1568326"/>
                  <a:pt x="2664739" y="1586344"/>
                  <a:pt x="2658047" y="1599213"/>
                </a:cubicBezTo>
                <a:cubicBezTo>
                  <a:pt x="2652946" y="1590876"/>
                  <a:pt x="2646631" y="1583346"/>
                  <a:pt x="2639309" y="1576872"/>
                </a:cubicBezTo>
                <a:cubicBezTo>
                  <a:pt x="2638382" y="1576254"/>
                  <a:pt x="2622528" y="1574194"/>
                  <a:pt x="2622528" y="1574194"/>
                </a:cubicBezTo>
                <a:cubicBezTo>
                  <a:pt x="2616906" y="1562654"/>
                  <a:pt x="2607645" y="1553284"/>
                  <a:pt x="2596171" y="1547529"/>
                </a:cubicBezTo>
                <a:lnTo>
                  <a:pt x="2582992" y="1539498"/>
                </a:lnTo>
                <a:lnTo>
                  <a:pt x="2588140" y="1554016"/>
                </a:lnTo>
                <a:cubicBezTo>
                  <a:pt x="2592463" y="1566370"/>
                  <a:pt x="2624483" y="1583152"/>
                  <a:pt x="2624483" y="1583152"/>
                </a:cubicBezTo>
                <a:cubicBezTo>
                  <a:pt x="2619156" y="1586628"/>
                  <a:pt x="2612468" y="1587282"/>
                  <a:pt x="2606569" y="1584903"/>
                </a:cubicBezTo>
                <a:cubicBezTo>
                  <a:pt x="2576197" y="1573680"/>
                  <a:pt x="2546339" y="1499551"/>
                  <a:pt x="2541294" y="1460840"/>
                </a:cubicBezTo>
                <a:close/>
                <a:moveTo>
                  <a:pt x="2263004" y="1472885"/>
                </a:moveTo>
                <a:cubicBezTo>
                  <a:pt x="2272373" y="1472062"/>
                  <a:pt x="2307069" y="1486992"/>
                  <a:pt x="2408173" y="1662017"/>
                </a:cubicBezTo>
                <a:lnTo>
                  <a:pt x="2410437" y="1664487"/>
                </a:lnTo>
                <a:cubicBezTo>
                  <a:pt x="2459444" y="1705052"/>
                  <a:pt x="2507525" y="1764869"/>
                  <a:pt x="2558488" y="1828085"/>
                </a:cubicBezTo>
                <a:cubicBezTo>
                  <a:pt x="2596951" y="1877631"/>
                  <a:pt x="2637948" y="1925158"/>
                  <a:pt x="2681315" y="1970473"/>
                </a:cubicBezTo>
                <a:cubicBezTo>
                  <a:pt x="2586697" y="1934541"/>
                  <a:pt x="2460988" y="1915906"/>
                  <a:pt x="2384287" y="1873900"/>
                </a:cubicBezTo>
                <a:cubicBezTo>
                  <a:pt x="2380683" y="1871841"/>
                  <a:pt x="2312217" y="1830042"/>
                  <a:pt x="2293891" y="1830041"/>
                </a:cubicBezTo>
                <a:cubicBezTo>
                  <a:pt x="2291170" y="1829987"/>
                  <a:pt x="2288450" y="1830159"/>
                  <a:pt x="2285757" y="1830556"/>
                </a:cubicBezTo>
                <a:cubicBezTo>
                  <a:pt x="2285414" y="1825289"/>
                  <a:pt x="2284233" y="1820110"/>
                  <a:pt x="2282257" y="1815216"/>
                </a:cubicBezTo>
                <a:cubicBezTo>
                  <a:pt x="2281323" y="1812738"/>
                  <a:pt x="2279254" y="1810860"/>
                  <a:pt x="2276698" y="1810171"/>
                </a:cubicBezTo>
                <a:cubicBezTo>
                  <a:pt x="2265269" y="1807288"/>
                  <a:pt x="2256106" y="1805228"/>
                  <a:pt x="2248075" y="1803478"/>
                </a:cubicBezTo>
                <a:cubicBezTo>
                  <a:pt x="2223057" y="1798021"/>
                  <a:pt x="2223057" y="1797301"/>
                  <a:pt x="2223468" y="1792565"/>
                </a:cubicBezTo>
                <a:cubicBezTo>
                  <a:pt x="2223881" y="1787829"/>
                  <a:pt x="2225837" y="1742322"/>
                  <a:pt x="2227278" y="1707009"/>
                </a:cubicBezTo>
                <a:cubicBezTo>
                  <a:pt x="2228307" y="1683843"/>
                  <a:pt x="2229131" y="1664487"/>
                  <a:pt x="2229131" y="1663664"/>
                </a:cubicBezTo>
                <a:cubicBezTo>
                  <a:pt x="2229852" y="1660472"/>
                  <a:pt x="2230470" y="1655118"/>
                  <a:pt x="2231603" y="1645851"/>
                </a:cubicBezTo>
                <a:cubicBezTo>
                  <a:pt x="2247973" y="1510671"/>
                  <a:pt x="2258166" y="1479064"/>
                  <a:pt x="2263004" y="1472885"/>
                </a:cubicBezTo>
                <a:close/>
                <a:moveTo>
                  <a:pt x="2654441" y="1313317"/>
                </a:moveTo>
                <a:cubicBezTo>
                  <a:pt x="2668769" y="1302146"/>
                  <a:pt x="2685780" y="1333419"/>
                  <a:pt x="2723424" y="1392683"/>
                </a:cubicBezTo>
                <a:cubicBezTo>
                  <a:pt x="2723633" y="1404583"/>
                  <a:pt x="2720026" y="1416237"/>
                  <a:pt x="2713128" y="1425937"/>
                </a:cubicBezTo>
                <a:cubicBezTo>
                  <a:pt x="2710952" y="1432938"/>
                  <a:pt x="2704598" y="1437807"/>
                  <a:pt x="2697274" y="1438087"/>
                </a:cubicBezTo>
                <a:cubicBezTo>
                  <a:pt x="2689346" y="1439939"/>
                  <a:pt x="2681314" y="1435513"/>
                  <a:pt x="2675446" y="1420276"/>
                </a:cubicBezTo>
                <a:cubicBezTo>
                  <a:pt x="2676991" y="1425218"/>
                  <a:pt x="2671933" y="1444580"/>
                  <a:pt x="2676387" y="1450651"/>
                </a:cubicBezTo>
                <a:lnTo>
                  <a:pt x="2684546" y="1451260"/>
                </a:lnTo>
                <a:lnTo>
                  <a:pt x="2684610" y="1451162"/>
                </a:lnTo>
                <a:lnTo>
                  <a:pt x="2684609" y="1451265"/>
                </a:lnTo>
                <a:lnTo>
                  <a:pt x="2684546" y="1451260"/>
                </a:lnTo>
                <a:lnTo>
                  <a:pt x="2667146" y="1477957"/>
                </a:lnTo>
                <a:cubicBezTo>
                  <a:pt x="2664765" y="1488149"/>
                  <a:pt x="2666901" y="1499706"/>
                  <a:pt x="2676784" y="1512936"/>
                </a:cubicBezTo>
                <a:cubicBezTo>
                  <a:pt x="2629116" y="1500169"/>
                  <a:pt x="2620776" y="1452089"/>
                  <a:pt x="2620262" y="1411833"/>
                </a:cubicBezTo>
                <a:cubicBezTo>
                  <a:pt x="2621909" y="1404935"/>
                  <a:pt x="2627675" y="1382387"/>
                  <a:pt x="2627675" y="1382387"/>
                </a:cubicBezTo>
                <a:cubicBezTo>
                  <a:pt x="2638215" y="1342003"/>
                  <a:pt x="2645846" y="1320020"/>
                  <a:pt x="2654441" y="1313317"/>
                </a:cubicBezTo>
                <a:close/>
                <a:moveTo>
                  <a:pt x="2300789" y="1402361"/>
                </a:moveTo>
                <a:cubicBezTo>
                  <a:pt x="2361534" y="1434689"/>
                  <a:pt x="2418468" y="1491418"/>
                  <a:pt x="2473550" y="1546396"/>
                </a:cubicBezTo>
                <a:lnTo>
                  <a:pt x="2473550" y="1546294"/>
                </a:lnTo>
                <a:cubicBezTo>
                  <a:pt x="2514285" y="1589082"/>
                  <a:pt x="2558163" y="1628761"/>
                  <a:pt x="2604819" y="1665002"/>
                </a:cubicBezTo>
                <a:cubicBezTo>
                  <a:pt x="2599671" y="1666340"/>
                  <a:pt x="2530175" y="1628864"/>
                  <a:pt x="2528528" y="1629276"/>
                </a:cubicBezTo>
                <a:cubicBezTo>
                  <a:pt x="2510099" y="1604259"/>
                  <a:pt x="2476535" y="1580269"/>
                  <a:pt x="2441118" y="1554942"/>
                </a:cubicBezTo>
                <a:cubicBezTo>
                  <a:pt x="2382640" y="1513039"/>
                  <a:pt x="2316747" y="1465886"/>
                  <a:pt x="2300789" y="1402361"/>
                </a:cubicBezTo>
                <a:close/>
                <a:moveTo>
                  <a:pt x="2768313" y="1246074"/>
                </a:moveTo>
                <a:cubicBezTo>
                  <a:pt x="2801568" y="1276961"/>
                  <a:pt x="2761827" y="1343058"/>
                  <a:pt x="2753281" y="1365709"/>
                </a:cubicBezTo>
                <a:cubicBezTo>
                  <a:pt x="2799199" y="1338322"/>
                  <a:pt x="2832145" y="1268620"/>
                  <a:pt x="2838117" y="1288388"/>
                </a:cubicBezTo>
                <a:cubicBezTo>
                  <a:pt x="2876829" y="1308979"/>
                  <a:pt x="2850266" y="1402361"/>
                  <a:pt x="2825144" y="1452398"/>
                </a:cubicBezTo>
                <a:cubicBezTo>
                  <a:pt x="2824311" y="1445293"/>
                  <a:pt x="2819985" y="1439075"/>
                  <a:pt x="2813613" y="1435822"/>
                </a:cubicBezTo>
                <a:cubicBezTo>
                  <a:pt x="2789111" y="1421099"/>
                  <a:pt x="2837087" y="1373328"/>
                  <a:pt x="2812584" y="1342338"/>
                </a:cubicBezTo>
                <a:cubicBezTo>
                  <a:pt x="2788492" y="1393816"/>
                  <a:pt x="2776549" y="1477313"/>
                  <a:pt x="2729086" y="1381461"/>
                </a:cubicBezTo>
                <a:cubicBezTo>
                  <a:pt x="2725380" y="1374459"/>
                  <a:pt x="2660414" y="1241132"/>
                  <a:pt x="2697067" y="1302905"/>
                </a:cubicBezTo>
                <a:cubicBezTo>
                  <a:pt x="2728367" y="1310215"/>
                  <a:pt x="2727748" y="1388770"/>
                  <a:pt x="2739896" y="1383520"/>
                </a:cubicBezTo>
                <a:lnTo>
                  <a:pt x="2739896" y="1383417"/>
                </a:lnTo>
                <a:cubicBezTo>
                  <a:pt x="2753756" y="1374970"/>
                  <a:pt x="2758328" y="1356999"/>
                  <a:pt x="2750192" y="1342955"/>
                </a:cubicBezTo>
                <a:cubicBezTo>
                  <a:pt x="2778093" y="1318864"/>
                  <a:pt x="2757399" y="1274593"/>
                  <a:pt x="2768313" y="1246074"/>
                </a:cubicBezTo>
                <a:close/>
                <a:moveTo>
                  <a:pt x="2575991" y="1285402"/>
                </a:moveTo>
                <a:cubicBezTo>
                  <a:pt x="2618614" y="1306921"/>
                  <a:pt x="2612642" y="1323909"/>
                  <a:pt x="2604304" y="1347176"/>
                </a:cubicBezTo>
                <a:cubicBezTo>
                  <a:pt x="2598126" y="1364884"/>
                  <a:pt x="2600597" y="1430674"/>
                  <a:pt x="2601937" y="1448794"/>
                </a:cubicBezTo>
                <a:cubicBezTo>
                  <a:pt x="2601937" y="1451883"/>
                  <a:pt x="2602451" y="1455590"/>
                  <a:pt x="2602657" y="1458266"/>
                </a:cubicBezTo>
                <a:lnTo>
                  <a:pt x="2600906" y="1457133"/>
                </a:lnTo>
                <a:cubicBezTo>
                  <a:pt x="2595450" y="1452089"/>
                  <a:pt x="2594832" y="1436542"/>
                  <a:pt x="2594317" y="1423466"/>
                </a:cubicBezTo>
                <a:cubicBezTo>
                  <a:pt x="2595276" y="1411387"/>
                  <a:pt x="2593002" y="1399270"/>
                  <a:pt x="2587728" y="1388358"/>
                </a:cubicBezTo>
                <a:lnTo>
                  <a:pt x="2585257" y="1384961"/>
                </a:lnTo>
                <a:lnTo>
                  <a:pt x="2581346" y="1386506"/>
                </a:lnTo>
                <a:cubicBezTo>
                  <a:pt x="2564460" y="1392889"/>
                  <a:pt x="2566828" y="1407097"/>
                  <a:pt x="2568373" y="1416672"/>
                </a:cubicBezTo>
                <a:cubicBezTo>
                  <a:pt x="2569917" y="1426246"/>
                  <a:pt x="2570945" y="1432424"/>
                  <a:pt x="2558077" y="1434586"/>
                </a:cubicBezTo>
                <a:lnTo>
                  <a:pt x="2554782" y="1436440"/>
                </a:lnTo>
                <a:cubicBezTo>
                  <a:pt x="2553546" y="1435513"/>
                  <a:pt x="2544487" y="1423879"/>
                  <a:pt x="2544487" y="1423879"/>
                </a:cubicBezTo>
                <a:cubicBezTo>
                  <a:pt x="2544487" y="1423879"/>
                  <a:pt x="2556944" y="1432424"/>
                  <a:pt x="2557768" y="1432116"/>
                </a:cubicBezTo>
                <a:lnTo>
                  <a:pt x="2557768" y="1432012"/>
                </a:lnTo>
                <a:cubicBezTo>
                  <a:pt x="2564356" y="1429747"/>
                  <a:pt x="2563430" y="1423879"/>
                  <a:pt x="2557767" y="1390830"/>
                </a:cubicBezTo>
                <a:cubicBezTo>
                  <a:pt x="2557174" y="1379740"/>
                  <a:pt x="2557450" y="1368621"/>
                  <a:pt x="2558591" y="1357574"/>
                </a:cubicBezTo>
                <a:cubicBezTo>
                  <a:pt x="2563430" y="1341205"/>
                  <a:pt x="2569608" y="1320819"/>
                  <a:pt x="2562607" y="1308362"/>
                </a:cubicBezTo>
                <a:cubicBezTo>
                  <a:pt x="2560959" y="1305479"/>
                  <a:pt x="2571770" y="1292198"/>
                  <a:pt x="2573932" y="1288388"/>
                </a:cubicBezTo>
                <a:cubicBezTo>
                  <a:pt x="2574552" y="1287349"/>
                  <a:pt x="2575240" y="1286352"/>
                  <a:pt x="2575991" y="1285402"/>
                </a:cubicBezTo>
                <a:close/>
                <a:moveTo>
                  <a:pt x="2241795" y="1342749"/>
                </a:moveTo>
                <a:cubicBezTo>
                  <a:pt x="2287405" y="1413377"/>
                  <a:pt x="2332809" y="1491829"/>
                  <a:pt x="2375638" y="1566782"/>
                </a:cubicBezTo>
                <a:cubicBezTo>
                  <a:pt x="2321276" y="1498414"/>
                  <a:pt x="2276267" y="1423108"/>
                  <a:pt x="2241795" y="1342852"/>
                </a:cubicBezTo>
                <a:close/>
                <a:moveTo>
                  <a:pt x="2805776" y="1148029"/>
                </a:moveTo>
                <a:cubicBezTo>
                  <a:pt x="2807314" y="1147647"/>
                  <a:pt x="2807926" y="1147956"/>
                  <a:pt x="2807952" y="1147956"/>
                </a:cubicBezTo>
                <a:lnTo>
                  <a:pt x="2807952" y="1147853"/>
                </a:lnTo>
                <a:cubicBezTo>
                  <a:pt x="2838838" y="1169782"/>
                  <a:pt x="2746795" y="1270371"/>
                  <a:pt x="2757709" y="1197067"/>
                </a:cubicBezTo>
                <a:cubicBezTo>
                  <a:pt x="2788208" y="1156528"/>
                  <a:pt x="2801163" y="1149172"/>
                  <a:pt x="2805776" y="1148029"/>
                </a:cubicBezTo>
                <a:close/>
                <a:moveTo>
                  <a:pt x="1665749" y="1414840"/>
                </a:moveTo>
                <a:cubicBezTo>
                  <a:pt x="1670517" y="1413011"/>
                  <a:pt x="1669204" y="1480634"/>
                  <a:pt x="1669976" y="1494919"/>
                </a:cubicBezTo>
                <a:cubicBezTo>
                  <a:pt x="1670366" y="1512182"/>
                  <a:pt x="1673853" y="1529234"/>
                  <a:pt x="1680272" y="1545264"/>
                </a:cubicBezTo>
                <a:cubicBezTo>
                  <a:pt x="1668433" y="1552472"/>
                  <a:pt x="1654224" y="1557928"/>
                  <a:pt x="1645988" y="1549074"/>
                </a:cubicBezTo>
                <a:cubicBezTo>
                  <a:pt x="1630338" y="1532909"/>
                  <a:pt x="1645576" y="1527041"/>
                  <a:pt x="1658652" y="1444471"/>
                </a:cubicBezTo>
                <a:lnTo>
                  <a:pt x="1658652" y="1444367"/>
                </a:lnTo>
                <a:cubicBezTo>
                  <a:pt x="1661895" y="1423776"/>
                  <a:pt x="1664160" y="1415449"/>
                  <a:pt x="1665749" y="1414840"/>
                </a:cubicBezTo>
                <a:close/>
                <a:moveTo>
                  <a:pt x="2598950" y="1100802"/>
                </a:moveTo>
                <a:cubicBezTo>
                  <a:pt x="2609245" y="1106053"/>
                  <a:pt x="2616144" y="1123453"/>
                  <a:pt x="2624071" y="1146103"/>
                </a:cubicBezTo>
                <a:cubicBezTo>
                  <a:pt x="2626749" y="1153927"/>
                  <a:pt x="2629425" y="1161547"/>
                  <a:pt x="2632823" y="1169165"/>
                </a:cubicBezTo>
                <a:cubicBezTo>
                  <a:pt x="2639309" y="1180078"/>
                  <a:pt x="2648780" y="1193463"/>
                  <a:pt x="2655988" y="1194903"/>
                </a:cubicBezTo>
                <a:cubicBezTo>
                  <a:pt x="2659371" y="1196175"/>
                  <a:pt x="2663145" y="1195873"/>
                  <a:pt x="2666284" y="1194080"/>
                </a:cubicBezTo>
                <a:cubicBezTo>
                  <a:pt x="2676579" y="1188418"/>
                  <a:pt x="2683683" y="1166694"/>
                  <a:pt x="2687492" y="1151148"/>
                </a:cubicBezTo>
                <a:cubicBezTo>
                  <a:pt x="2715291" y="1176269"/>
                  <a:pt x="2719718" y="1207774"/>
                  <a:pt x="2716835" y="1245455"/>
                </a:cubicBezTo>
                <a:cubicBezTo>
                  <a:pt x="2714539" y="1241125"/>
                  <a:pt x="2711887" y="1236993"/>
                  <a:pt x="2708907" y="1233101"/>
                </a:cubicBezTo>
                <a:cubicBezTo>
                  <a:pt x="2706203" y="1229514"/>
                  <a:pt x="2701103" y="1228800"/>
                  <a:pt x="2697517" y="1231504"/>
                </a:cubicBezTo>
                <a:cubicBezTo>
                  <a:pt x="2695378" y="1233117"/>
                  <a:pt x="2694171" y="1235677"/>
                  <a:pt x="2694287" y="1238352"/>
                </a:cubicBezTo>
                <a:cubicBezTo>
                  <a:pt x="2695373" y="1245412"/>
                  <a:pt x="2692234" y="1252457"/>
                  <a:pt x="2686256" y="1256370"/>
                </a:cubicBezTo>
                <a:cubicBezTo>
                  <a:pt x="2680541" y="1258908"/>
                  <a:pt x="2673880" y="1257991"/>
                  <a:pt x="2669063" y="1254001"/>
                </a:cubicBezTo>
                <a:cubicBezTo>
                  <a:pt x="2665472" y="1251303"/>
                  <a:pt x="2660372" y="1252027"/>
                  <a:pt x="2657674" y="1255618"/>
                </a:cubicBezTo>
                <a:cubicBezTo>
                  <a:pt x="2655979" y="1257874"/>
                  <a:pt x="2655575" y="1260847"/>
                  <a:pt x="2656605" y="1263473"/>
                </a:cubicBezTo>
                <a:cubicBezTo>
                  <a:pt x="2657119" y="1264811"/>
                  <a:pt x="2657429" y="1265738"/>
                  <a:pt x="2657635" y="1266459"/>
                </a:cubicBezTo>
                <a:cubicBezTo>
                  <a:pt x="2656741" y="1267026"/>
                  <a:pt x="2655997" y="1267803"/>
                  <a:pt x="2655473" y="1268724"/>
                </a:cubicBezTo>
                <a:cubicBezTo>
                  <a:pt x="2640132" y="1292198"/>
                  <a:pt x="2631484" y="1294669"/>
                  <a:pt x="2629322" y="1293536"/>
                </a:cubicBezTo>
                <a:cubicBezTo>
                  <a:pt x="2619748" y="1288697"/>
                  <a:pt x="2616041" y="1242675"/>
                  <a:pt x="2628704" y="1210142"/>
                </a:cubicBezTo>
                <a:cubicBezTo>
                  <a:pt x="2630164" y="1206107"/>
                  <a:pt x="2628283" y="1201628"/>
                  <a:pt x="2624381" y="1199846"/>
                </a:cubicBezTo>
                <a:cubicBezTo>
                  <a:pt x="2623336" y="1199403"/>
                  <a:pt x="2622218" y="1199157"/>
                  <a:pt x="2621085" y="1199126"/>
                </a:cubicBezTo>
                <a:cubicBezTo>
                  <a:pt x="2618044" y="1199138"/>
                  <a:pt x="2615264" y="1200846"/>
                  <a:pt x="2613878" y="1203552"/>
                </a:cubicBezTo>
                <a:cubicBezTo>
                  <a:pt x="2609636" y="1210946"/>
                  <a:pt x="2604596" y="1217850"/>
                  <a:pt x="2598847" y="1224143"/>
                </a:cubicBezTo>
                <a:cubicBezTo>
                  <a:pt x="2597303" y="1225997"/>
                  <a:pt x="2595758" y="1227747"/>
                  <a:pt x="2594419" y="1229497"/>
                </a:cubicBezTo>
                <a:cubicBezTo>
                  <a:pt x="2581654" y="1210553"/>
                  <a:pt x="2587007" y="1183784"/>
                  <a:pt x="2592670" y="1155780"/>
                </a:cubicBezTo>
                <a:lnTo>
                  <a:pt x="2592670" y="1155678"/>
                </a:lnTo>
                <a:cubicBezTo>
                  <a:pt x="2597154" y="1137739"/>
                  <a:pt x="2599264" y="1119290"/>
                  <a:pt x="2598950" y="1100802"/>
                </a:cubicBezTo>
                <a:close/>
                <a:moveTo>
                  <a:pt x="2393346" y="1158355"/>
                </a:moveTo>
                <a:cubicBezTo>
                  <a:pt x="2394922" y="1159461"/>
                  <a:pt x="2396777" y="1160103"/>
                  <a:pt x="2398700" y="1160208"/>
                </a:cubicBezTo>
                <a:lnTo>
                  <a:pt x="2423822" y="1172048"/>
                </a:lnTo>
                <a:lnTo>
                  <a:pt x="2467578" y="1259664"/>
                </a:lnTo>
                <a:cubicBezTo>
                  <a:pt x="2467578" y="1259664"/>
                  <a:pt x="2520086" y="1426041"/>
                  <a:pt x="2534191" y="1430364"/>
                </a:cubicBezTo>
                <a:cubicBezTo>
                  <a:pt x="2533881" y="1432630"/>
                  <a:pt x="2533264" y="1434483"/>
                  <a:pt x="2532750" y="1436337"/>
                </a:cubicBezTo>
                <a:lnTo>
                  <a:pt x="2532750" y="1436233"/>
                </a:lnTo>
                <a:cubicBezTo>
                  <a:pt x="2530689" y="1444367"/>
                  <a:pt x="2529867" y="1446529"/>
                  <a:pt x="2524512" y="1445602"/>
                </a:cubicBezTo>
                <a:cubicBezTo>
                  <a:pt x="2514217" y="1423982"/>
                  <a:pt x="2396229" y="1211171"/>
                  <a:pt x="2393346" y="1158355"/>
                </a:cubicBezTo>
                <a:close/>
                <a:moveTo>
                  <a:pt x="2769136" y="957385"/>
                </a:moveTo>
                <a:cubicBezTo>
                  <a:pt x="2812894" y="976122"/>
                  <a:pt x="2801258" y="1052412"/>
                  <a:pt x="2776137" y="1087006"/>
                </a:cubicBezTo>
                <a:cubicBezTo>
                  <a:pt x="2777579" y="1092566"/>
                  <a:pt x="2776137" y="1097301"/>
                  <a:pt x="2767592" y="1099670"/>
                </a:cubicBezTo>
                <a:cubicBezTo>
                  <a:pt x="2766340" y="1100347"/>
                  <a:pt x="2764830" y="1100347"/>
                  <a:pt x="2763577" y="1099670"/>
                </a:cubicBezTo>
                <a:cubicBezTo>
                  <a:pt x="2760592" y="1101728"/>
                  <a:pt x="2772328" y="1117687"/>
                  <a:pt x="2769136" y="1118304"/>
                </a:cubicBezTo>
                <a:cubicBezTo>
                  <a:pt x="2786125" y="1132718"/>
                  <a:pt x="2761518" y="1154751"/>
                  <a:pt x="2744015" y="1168960"/>
                </a:cubicBezTo>
                <a:cubicBezTo>
                  <a:pt x="2754311" y="1137557"/>
                  <a:pt x="2729705" y="983947"/>
                  <a:pt x="2769136" y="957487"/>
                </a:cubicBezTo>
                <a:close/>
                <a:moveTo>
                  <a:pt x="808131" y="1516642"/>
                </a:moveTo>
                <a:cubicBezTo>
                  <a:pt x="822853" y="1510465"/>
                  <a:pt x="1433692" y="1524261"/>
                  <a:pt x="1494745" y="1557825"/>
                </a:cubicBezTo>
                <a:cubicBezTo>
                  <a:pt x="1477242" y="1570076"/>
                  <a:pt x="1419896" y="1570180"/>
                  <a:pt x="1384274" y="1570076"/>
                </a:cubicBezTo>
                <a:cubicBezTo>
                  <a:pt x="1369139" y="1570076"/>
                  <a:pt x="1343606" y="1570694"/>
                  <a:pt x="1343606" y="1570694"/>
                </a:cubicBezTo>
                <a:cubicBezTo>
                  <a:pt x="1298510" y="1567812"/>
                  <a:pt x="1252695" y="1564414"/>
                  <a:pt x="1207395" y="1561119"/>
                </a:cubicBezTo>
                <a:cubicBezTo>
                  <a:pt x="1128531" y="1555250"/>
                  <a:pt x="1054196" y="1549794"/>
                  <a:pt x="985010" y="1546499"/>
                </a:cubicBezTo>
                <a:lnTo>
                  <a:pt x="985009" y="1548558"/>
                </a:lnTo>
                <a:cubicBezTo>
                  <a:pt x="982024" y="1539705"/>
                  <a:pt x="967713" y="1537131"/>
                  <a:pt x="954843" y="1534866"/>
                </a:cubicBezTo>
                <a:close/>
                <a:moveTo>
                  <a:pt x="1627147" y="1234645"/>
                </a:moveTo>
                <a:cubicBezTo>
                  <a:pt x="1657416" y="1300537"/>
                  <a:pt x="1656386" y="1423775"/>
                  <a:pt x="1613763" y="1488638"/>
                </a:cubicBezTo>
                <a:cubicBezTo>
                  <a:pt x="1612115" y="1439734"/>
                  <a:pt x="1621073" y="1286638"/>
                  <a:pt x="1627147" y="1234748"/>
                </a:cubicBezTo>
                <a:close/>
                <a:moveTo>
                  <a:pt x="1735730" y="943844"/>
                </a:moveTo>
                <a:cubicBezTo>
                  <a:pt x="1737774" y="944054"/>
                  <a:pt x="1739662" y="945029"/>
                  <a:pt x="1741017" y="946573"/>
                </a:cubicBezTo>
                <a:cubicBezTo>
                  <a:pt x="1744928" y="951103"/>
                  <a:pt x="1753164" y="960473"/>
                  <a:pt x="1743692" y="1404112"/>
                </a:cubicBezTo>
                <a:lnTo>
                  <a:pt x="1743693" y="1413789"/>
                </a:lnTo>
                <a:cubicBezTo>
                  <a:pt x="1745444" y="1485858"/>
                  <a:pt x="1747194" y="1560193"/>
                  <a:pt x="1745444" y="1582637"/>
                </a:cubicBezTo>
                <a:cubicBezTo>
                  <a:pt x="1745228" y="1585544"/>
                  <a:pt x="1743455" y="1588105"/>
                  <a:pt x="1740810" y="1589329"/>
                </a:cubicBezTo>
                <a:cubicBezTo>
                  <a:pt x="1739718" y="1589856"/>
                  <a:pt x="1738522" y="1590136"/>
                  <a:pt x="1737310" y="1590153"/>
                </a:cubicBezTo>
                <a:cubicBezTo>
                  <a:pt x="1735658" y="1590136"/>
                  <a:pt x="1734047" y="1589635"/>
                  <a:pt x="1732676" y="1588712"/>
                </a:cubicBezTo>
                <a:cubicBezTo>
                  <a:pt x="1659269" y="1538365"/>
                  <a:pt x="1682023" y="1396699"/>
                  <a:pt x="1698702" y="1293330"/>
                </a:cubicBezTo>
                <a:lnTo>
                  <a:pt x="1698701" y="1293227"/>
                </a:lnTo>
                <a:cubicBezTo>
                  <a:pt x="1701070" y="1278401"/>
                  <a:pt x="1711777" y="1141676"/>
                  <a:pt x="1718778" y="1051281"/>
                </a:cubicBezTo>
                <a:cubicBezTo>
                  <a:pt x="1722794" y="998979"/>
                  <a:pt x="1726088" y="957693"/>
                  <a:pt x="1726808" y="951103"/>
                </a:cubicBezTo>
                <a:cubicBezTo>
                  <a:pt x="1727267" y="946635"/>
                  <a:pt x="1731262" y="943385"/>
                  <a:pt x="1735730" y="943844"/>
                </a:cubicBezTo>
                <a:close/>
                <a:moveTo>
                  <a:pt x="1594716" y="939264"/>
                </a:moveTo>
                <a:cubicBezTo>
                  <a:pt x="1617881" y="1113569"/>
                  <a:pt x="1618705" y="1251221"/>
                  <a:pt x="1597290" y="1349956"/>
                </a:cubicBezTo>
                <a:lnTo>
                  <a:pt x="1597290" y="1349853"/>
                </a:lnTo>
                <a:cubicBezTo>
                  <a:pt x="1597805" y="1302184"/>
                  <a:pt x="1595540" y="1250809"/>
                  <a:pt x="1593069" y="1197272"/>
                </a:cubicBezTo>
                <a:cubicBezTo>
                  <a:pt x="1589054" y="1107906"/>
                  <a:pt x="1584935" y="1015760"/>
                  <a:pt x="1594716" y="939264"/>
                </a:cubicBezTo>
                <a:close/>
                <a:moveTo>
                  <a:pt x="1513792" y="661283"/>
                </a:moveTo>
                <a:cubicBezTo>
                  <a:pt x="1517704" y="707510"/>
                  <a:pt x="1523059" y="753119"/>
                  <a:pt x="1529646" y="797597"/>
                </a:cubicBezTo>
                <a:cubicBezTo>
                  <a:pt x="1530256" y="801561"/>
                  <a:pt x="1533667" y="804491"/>
                  <a:pt x="1537678" y="804494"/>
                </a:cubicBezTo>
                <a:cubicBezTo>
                  <a:pt x="1541689" y="804491"/>
                  <a:pt x="1545100" y="801561"/>
                  <a:pt x="1545708" y="797597"/>
                </a:cubicBezTo>
                <a:cubicBezTo>
                  <a:pt x="1546533" y="792036"/>
                  <a:pt x="1547355" y="786374"/>
                  <a:pt x="1548076" y="780609"/>
                </a:cubicBezTo>
                <a:cubicBezTo>
                  <a:pt x="1547562" y="816746"/>
                  <a:pt x="1546533" y="847221"/>
                  <a:pt x="1545502" y="870490"/>
                </a:cubicBezTo>
                <a:lnTo>
                  <a:pt x="1544267" y="870489"/>
                </a:lnTo>
                <a:cubicBezTo>
                  <a:pt x="1531500" y="877182"/>
                  <a:pt x="1528825" y="913215"/>
                  <a:pt x="1533972" y="1008965"/>
                </a:cubicBezTo>
                <a:cubicBezTo>
                  <a:pt x="1531398" y="966753"/>
                  <a:pt x="1529132" y="923718"/>
                  <a:pt x="1526662" y="880167"/>
                </a:cubicBezTo>
                <a:cubicBezTo>
                  <a:pt x="1522750" y="807274"/>
                  <a:pt x="1518734" y="733557"/>
                  <a:pt x="1513792" y="661283"/>
                </a:cubicBezTo>
                <a:close/>
                <a:moveTo>
                  <a:pt x="1135016" y="705451"/>
                </a:moveTo>
                <a:cubicBezTo>
                  <a:pt x="1172919" y="783162"/>
                  <a:pt x="1206601" y="862864"/>
                  <a:pt x="1235914" y="944206"/>
                </a:cubicBezTo>
                <a:cubicBezTo>
                  <a:pt x="1265976" y="1022761"/>
                  <a:pt x="1296760" y="1103376"/>
                  <a:pt x="1332589" y="1174725"/>
                </a:cubicBezTo>
                <a:cubicBezTo>
                  <a:pt x="1265050" y="1052619"/>
                  <a:pt x="1206982" y="915069"/>
                  <a:pt x="1135016" y="705451"/>
                </a:cubicBezTo>
                <a:close/>
                <a:moveTo>
                  <a:pt x="308176" y="823130"/>
                </a:moveTo>
                <a:cubicBezTo>
                  <a:pt x="391055" y="879446"/>
                  <a:pt x="472906" y="942147"/>
                  <a:pt x="552181" y="1003097"/>
                </a:cubicBezTo>
                <a:cubicBezTo>
                  <a:pt x="693540" y="1111715"/>
                  <a:pt x="839636" y="1223835"/>
                  <a:pt x="998702" y="1305788"/>
                </a:cubicBezTo>
                <a:cubicBezTo>
                  <a:pt x="969463" y="1300640"/>
                  <a:pt x="914999" y="1269960"/>
                  <a:pt x="836443" y="1214261"/>
                </a:cubicBezTo>
                <a:lnTo>
                  <a:pt x="827899" y="1208289"/>
                </a:lnTo>
                <a:lnTo>
                  <a:pt x="764786" y="1166076"/>
                </a:lnTo>
                <a:cubicBezTo>
                  <a:pt x="608087" y="1061474"/>
                  <a:pt x="446548" y="953574"/>
                  <a:pt x="308176" y="823130"/>
                </a:cubicBezTo>
                <a:close/>
                <a:moveTo>
                  <a:pt x="1555284" y="71961"/>
                </a:moveTo>
                <a:cubicBezTo>
                  <a:pt x="1557034" y="126013"/>
                  <a:pt x="1557034" y="189846"/>
                  <a:pt x="1557137" y="256252"/>
                </a:cubicBezTo>
                <a:cubicBezTo>
                  <a:pt x="1557136" y="295376"/>
                  <a:pt x="1557137" y="335014"/>
                  <a:pt x="1557754" y="373211"/>
                </a:cubicBezTo>
                <a:cubicBezTo>
                  <a:pt x="1555970" y="345139"/>
                  <a:pt x="1553773" y="317203"/>
                  <a:pt x="1551166" y="289405"/>
                </a:cubicBezTo>
                <a:cubicBezTo>
                  <a:pt x="1550688" y="285181"/>
                  <a:pt x="1547076" y="282015"/>
                  <a:pt x="1542825" y="282095"/>
                </a:cubicBezTo>
                <a:cubicBezTo>
                  <a:pt x="1538531" y="282201"/>
                  <a:pt x="1535060" y="285627"/>
                  <a:pt x="1534898" y="289919"/>
                </a:cubicBezTo>
                <a:cubicBezTo>
                  <a:pt x="1532839" y="347368"/>
                  <a:pt x="1534897" y="412643"/>
                  <a:pt x="1536957" y="481830"/>
                </a:cubicBezTo>
                <a:cubicBezTo>
                  <a:pt x="1539428" y="566459"/>
                  <a:pt x="1542105" y="653458"/>
                  <a:pt x="1536956" y="728925"/>
                </a:cubicBezTo>
                <a:cubicBezTo>
                  <a:pt x="1511321" y="509422"/>
                  <a:pt x="1518117" y="268195"/>
                  <a:pt x="1555284" y="71961"/>
                </a:cubicBezTo>
                <a:close/>
                <a:moveTo>
                  <a:pt x="693540" y="231441"/>
                </a:moveTo>
                <a:cubicBezTo>
                  <a:pt x="691192" y="232894"/>
                  <a:pt x="689784" y="235476"/>
                  <a:pt x="689834" y="238235"/>
                </a:cubicBezTo>
                <a:lnTo>
                  <a:pt x="689834" y="269122"/>
                </a:lnTo>
                <a:cubicBezTo>
                  <a:pt x="689860" y="270334"/>
                  <a:pt x="690141" y="271527"/>
                  <a:pt x="690658" y="272623"/>
                </a:cubicBezTo>
                <a:lnTo>
                  <a:pt x="721338" y="333469"/>
                </a:lnTo>
                <a:cubicBezTo>
                  <a:pt x="786303" y="579638"/>
                  <a:pt x="896363" y="774328"/>
                  <a:pt x="1034016" y="1003303"/>
                </a:cubicBezTo>
                <a:lnTo>
                  <a:pt x="1051313" y="1031924"/>
                </a:lnTo>
                <a:lnTo>
                  <a:pt x="1053268" y="1034190"/>
                </a:lnTo>
                <a:cubicBezTo>
                  <a:pt x="1094451" y="1070224"/>
                  <a:pt x="1128529" y="1114908"/>
                  <a:pt x="1161578" y="1158458"/>
                </a:cubicBezTo>
                <a:cubicBezTo>
                  <a:pt x="1162505" y="1159694"/>
                  <a:pt x="1254239" y="1279740"/>
                  <a:pt x="1270609" y="1279740"/>
                </a:cubicBezTo>
                <a:cubicBezTo>
                  <a:pt x="1274286" y="1279806"/>
                  <a:pt x="1277527" y="1277334"/>
                  <a:pt x="1278434" y="1273769"/>
                </a:cubicBezTo>
                <a:lnTo>
                  <a:pt x="1281831" y="1261620"/>
                </a:lnTo>
                <a:cubicBezTo>
                  <a:pt x="1282343" y="1260048"/>
                  <a:pt x="1282343" y="1258353"/>
                  <a:pt x="1281831" y="1256781"/>
                </a:cubicBezTo>
                <a:cubicBezTo>
                  <a:pt x="1260949" y="1216925"/>
                  <a:pt x="1236846" y="1178843"/>
                  <a:pt x="1209762" y="1142912"/>
                </a:cubicBezTo>
                <a:cubicBezTo>
                  <a:pt x="1194801" y="1125925"/>
                  <a:pt x="1181299" y="1107706"/>
                  <a:pt x="1169403" y="1088448"/>
                </a:cubicBezTo>
                <a:cubicBezTo>
                  <a:pt x="1077978" y="971799"/>
                  <a:pt x="1004673" y="845471"/>
                  <a:pt x="926530" y="711629"/>
                </a:cubicBezTo>
                <a:cubicBezTo>
                  <a:pt x="915411" y="692684"/>
                  <a:pt x="904394" y="673534"/>
                  <a:pt x="893173" y="654487"/>
                </a:cubicBezTo>
                <a:cubicBezTo>
                  <a:pt x="846327" y="574491"/>
                  <a:pt x="804012" y="463915"/>
                  <a:pt x="769625" y="374961"/>
                </a:cubicBezTo>
                <a:cubicBezTo>
                  <a:pt x="733076" y="279521"/>
                  <a:pt x="716293" y="237103"/>
                  <a:pt x="701262" y="230822"/>
                </a:cubicBezTo>
                <a:cubicBezTo>
                  <a:pt x="698756" y="229671"/>
                  <a:pt x="695832" y="229906"/>
                  <a:pt x="693540" y="231441"/>
                </a:cubicBezTo>
                <a:close/>
                <a:moveTo>
                  <a:pt x="233327" y="166165"/>
                </a:moveTo>
                <a:cubicBezTo>
                  <a:pt x="229505" y="168022"/>
                  <a:pt x="227754" y="172508"/>
                  <a:pt x="229311" y="176461"/>
                </a:cubicBezTo>
                <a:cubicBezTo>
                  <a:pt x="343387" y="500155"/>
                  <a:pt x="595835" y="775975"/>
                  <a:pt x="840047" y="1042735"/>
                </a:cubicBezTo>
                <a:lnTo>
                  <a:pt x="870934" y="1075886"/>
                </a:lnTo>
                <a:cubicBezTo>
                  <a:pt x="696938" y="917746"/>
                  <a:pt x="548475" y="720482"/>
                  <a:pt x="404130" y="528880"/>
                </a:cubicBezTo>
                <a:cubicBezTo>
                  <a:pt x="348122" y="454547"/>
                  <a:pt x="290261" y="377741"/>
                  <a:pt x="232503" y="305466"/>
                </a:cubicBezTo>
                <a:cubicBezTo>
                  <a:pt x="229669" y="301980"/>
                  <a:pt x="224546" y="301452"/>
                  <a:pt x="221060" y="304286"/>
                </a:cubicBezTo>
                <a:cubicBezTo>
                  <a:pt x="218176" y="306631"/>
                  <a:pt x="217248" y="310636"/>
                  <a:pt x="218809" y="314011"/>
                </a:cubicBezTo>
                <a:cubicBezTo>
                  <a:pt x="398880" y="697420"/>
                  <a:pt x="707337" y="1058591"/>
                  <a:pt x="1074890" y="1319481"/>
                </a:cubicBezTo>
                <a:cubicBezTo>
                  <a:pt x="711661" y="1122115"/>
                  <a:pt x="428017" y="767636"/>
                  <a:pt x="196160" y="477814"/>
                </a:cubicBezTo>
                <a:cubicBezTo>
                  <a:pt x="156932" y="428807"/>
                  <a:pt x="119972" y="382580"/>
                  <a:pt x="83525" y="338103"/>
                </a:cubicBezTo>
                <a:cubicBezTo>
                  <a:pt x="81408" y="335536"/>
                  <a:pt x="77942" y="334517"/>
                  <a:pt x="74774" y="335529"/>
                </a:cubicBezTo>
                <a:cubicBezTo>
                  <a:pt x="69818" y="336993"/>
                  <a:pt x="65942" y="340869"/>
                  <a:pt x="64478" y="345825"/>
                </a:cubicBezTo>
                <a:cubicBezTo>
                  <a:pt x="51712" y="387315"/>
                  <a:pt x="211912" y="580359"/>
                  <a:pt x="438415" y="848456"/>
                </a:cubicBezTo>
                <a:cubicBezTo>
                  <a:pt x="467860" y="883359"/>
                  <a:pt x="496380" y="916922"/>
                  <a:pt x="521913" y="947501"/>
                </a:cubicBezTo>
                <a:cubicBezTo>
                  <a:pt x="461168" y="901479"/>
                  <a:pt x="401454" y="851648"/>
                  <a:pt x="343387" y="803362"/>
                </a:cubicBezTo>
                <a:cubicBezTo>
                  <a:pt x="252271" y="727071"/>
                  <a:pt x="158065" y="648310"/>
                  <a:pt x="59331" y="584477"/>
                </a:cubicBezTo>
                <a:cubicBezTo>
                  <a:pt x="56009" y="582371"/>
                  <a:pt x="51650" y="582982"/>
                  <a:pt x="49035" y="585918"/>
                </a:cubicBezTo>
                <a:cubicBezTo>
                  <a:pt x="46586" y="588914"/>
                  <a:pt x="46586" y="593219"/>
                  <a:pt x="49035" y="596214"/>
                </a:cubicBezTo>
                <a:cubicBezTo>
                  <a:pt x="440989" y="1043352"/>
                  <a:pt x="985936" y="1406685"/>
                  <a:pt x="1343606" y="1459811"/>
                </a:cubicBezTo>
                <a:cubicBezTo>
                  <a:pt x="1349062" y="1461355"/>
                  <a:pt x="1352047" y="1465165"/>
                  <a:pt x="1356784" y="1471856"/>
                </a:cubicBezTo>
                <a:lnTo>
                  <a:pt x="1358329" y="1474018"/>
                </a:lnTo>
                <a:cubicBezTo>
                  <a:pt x="1204717" y="1448177"/>
                  <a:pt x="824398" y="1357781"/>
                  <a:pt x="39151" y="853089"/>
                </a:cubicBezTo>
                <a:lnTo>
                  <a:pt x="14853" y="837544"/>
                </a:lnTo>
                <a:cubicBezTo>
                  <a:pt x="12160" y="835796"/>
                  <a:pt x="8692" y="835796"/>
                  <a:pt x="5999" y="837544"/>
                </a:cubicBezTo>
                <a:cubicBezTo>
                  <a:pt x="1505" y="840490"/>
                  <a:pt x="-771" y="845855"/>
                  <a:pt x="234" y="851134"/>
                </a:cubicBezTo>
                <a:cubicBezTo>
                  <a:pt x="10530" y="919908"/>
                  <a:pt x="765404" y="1347176"/>
                  <a:pt x="1236428" y="1489462"/>
                </a:cubicBezTo>
                <a:cubicBezTo>
                  <a:pt x="993966" y="1507376"/>
                  <a:pt x="759741" y="1444779"/>
                  <a:pt x="532826" y="1384035"/>
                </a:cubicBezTo>
                <a:cubicBezTo>
                  <a:pt x="484333" y="1371062"/>
                  <a:pt x="434193" y="1357678"/>
                  <a:pt x="384878" y="1345323"/>
                </a:cubicBezTo>
                <a:cubicBezTo>
                  <a:pt x="382071" y="1344618"/>
                  <a:pt x="379101" y="1345440"/>
                  <a:pt x="377054" y="1347485"/>
                </a:cubicBezTo>
                <a:cubicBezTo>
                  <a:pt x="375062" y="1349564"/>
                  <a:pt x="374284" y="1352521"/>
                  <a:pt x="374994" y="1355310"/>
                </a:cubicBezTo>
                <a:cubicBezTo>
                  <a:pt x="382819" y="1385270"/>
                  <a:pt x="481760" y="1418114"/>
                  <a:pt x="631766" y="1464753"/>
                </a:cubicBezTo>
                <a:cubicBezTo>
                  <a:pt x="696011" y="1484726"/>
                  <a:pt x="756653" y="1503567"/>
                  <a:pt x="771685" y="1514171"/>
                </a:cubicBezTo>
                <a:cubicBezTo>
                  <a:pt x="775349" y="1515773"/>
                  <a:pt x="778805" y="1517813"/>
                  <a:pt x="781979" y="1520246"/>
                </a:cubicBezTo>
                <a:cubicBezTo>
                  <a:pt x="756344" y="1535175"/>
                  <a:pt x="574935" y="1534351"/>
                  <a:pt x="453446" y="1533733"/>
                </a:cubicBezTo>
                <a:cubicBezTo>
                  <a:pt x="256800" y="1532909"/>
                  <a:pt x="206352" y="1534453"/>
                  <a:pt x="198527" y="1547941"/>
                </a:cubicBezTo>
                <a:cubicBezTo>
                  <a:pt x="196688" y="1551127"/>
                  <a:pt x="196689" y="1555052"/>
                  <a:pt x="198527" y="1558237"/>
                </a:cubicBezTo>
                <a:cubicBezTo>
                  <a:pt x="199846" y="1560609"/>
                  <a:pt x="202302" y="1562129"/>
                  <a:pt x="205014" y="1562253"/>
                </a:cubicBezTo>
                <a:cubicBezTo>
                  <a:pt x="516353" y="1580371"/>
                  <a:pt x="749960" y="1579240"/>
                  <a:pt x="937752" y="1578313"/>
                </a:cubicBezTo>
                <a:cubicBezTo>
                  <a:pt x="1076023" y="1577695"/>
                  <a:pt x="1189481" y="1577181"/>
                  <a:pt x="1291510" y="1584490"/>
                </a:cubicBezTo>
                <a:lnTo>
                  <a:pt x="1281214" y="1586344"/>
                </a:lnTo>
                <a:cubicBezTo>
                  <a:pt x="1245591" y="1593035"/>
                  <a:pt x="1209144" y="1600037"/>
                  <a:pt x="1190510" y="1609611"/>
                </a:cubicBezTo>
                <a:cubicBezTo>
                  <a:pt x="1188198" y="1610830"/>
                  <a:pt x="1186624" y="1613095"/>
                  <a:pt x="1186288" y="1615686"/>
                </a:cubicBezTo>
                <a:cubicBezTo>
                  <a:pt x="986759" y="1627938"/>
                  <a:pt x="757580" y="1628967"/>
                  <a:pt x="645357" y="1592933"/>
                </a:cubicBezTo>
                <a:cubicBezTo>
                  <a:pt x="641069" y="1591596"/>
                  <a:pt x="636508" y="1593989"/>
                  <a:pt x="635171" y="1598277"/>
                </a:cubicBezTo>
                <a:cubicBezTo>
                  <a:pt x="634176" y="1601469"/>
                  <a:pt x="635235" y="1604944"/>
                  <a:pt x="637841" y="1607038"/>
                </a:cubicBezTo>
                <a:cubicBezTo>
                  <a:pt x="776831" y="1717818"/>
                  <a:pt x="1004572" y="1689402"/>
                  <a:pt x="1208630" y="1660679"/>
                </a:cubicBezTo>
                <a:cubicBezTo>
                  <a:pt x="879994" y="1732748"/>
                  <a:pt x="477641" y="1770018"/>
                  <a:pt x="296336" y="1765693"/>
                </a:cubicBezTo>
                <a:cubicBezTo>
                  <a:pt x="293151" y="1765676"/>
                  <a:pt x="290235" y="1767474"/>
                  <a:pt x="288821" y="1770326"/>
                </a:cubicBezTo>
                <a:cubicBezTo>
                  <a:pt x="285701" y="1776112"/>
                  <a:pt x="286223" y="1783182"/>
                  <a:pt x="290158" y="1788447"/>
                </a:cubicBezTo>
                <a:cubicBezTo>
                  <a:pt x="323516" y="1833232"/>
                  <a:pt x="703631" y="1785769"/>
                  <a:pt x="1306130" y="1694756"/>
                </a:cubicBezTo>
                <a:cubicBezTo>
                  <a:pt x="1369447" y="1685284"/>
                  <a:pt x="1424221" y="1676945"/>
                  <a:pt x="1464991" y="1671179"/>
                </a:cubicBezTo>
                <a:cubicBezTo>
                  <a:pt x="1354519" y="1718540"/>
                  <a:pt x="1221911" y="1765693"/>
                  <a:pt x="1082612" y="1815318"/>
                </a:cubicBezTo>
                <a:cubicBezTo>
                  <a:pt x="798453" y="1916318"/>
                  <a:pt x="476406" y="2030805"/>
                  <a:pt x="197189" y="2194712"/>
                </a:cubicBezTo>
                <a:cubicBezTo>
                  <a:pt x="193639" y="2196811"/>
                  <a:pt x="192223" y="2201237"/>
                  <a:pt x="193894" y="2205007"/>
                </a:cubicBezTo>
                <a:cubicBezTo>
                  <a:pt x="195519" y="2209070"/>
                  <a:pt x="200097" y="2211084"/>
                  <a:pt x="204190" y="2209537"/>
                </a:cubicBezTo>
                <a:cubicBezTo>
                  <a:pt x="489482" y="2122334"/>
                  <a:pt x="762727" y="2008052"/>
                  <a:pt x="1027016" y="1897683"/>
                </a:cubicBezTo>
                <a:cubicBezTo>
                  <a:pt x="1152312" y="1845279"/>
                  <a:pt x="1281111" y="1791432"/>
                  <a:pt x="1411557" y="1740263"/>
                </a:cubicBezTo>
                <a:cubicBezTo>
                  <a:pt x="1287391" y="1812332"/>
                  <a:pt x="1135428" y="1885123"/>
                  <a:pt x="987687" y="1956472"/>
                </a:cubicBezTo>
                <a:cubicBezTo>
                  <a:pt x="792070" y="2050264"/>
                  <a:pt x="590482" y="2147249"/>
                  <a:pt x="450254" y="2242483"/>
                </a:cubicBezTo>
                <a:cubicBezTo>
                  <a:pt x="446551" y="2245023"/>
                  <a:pt x="445607" y="2250086"/>
                  <a:pt x="448146" y="2253790"/>
                </a:cubicBezTo>
                <a:cubicBezTo>
                  <a:pt x="450050" y="2256567"/>
                  <a:pt x="453467" y="2257883"/>
                  <a:pt x="456741" y="2257104"/>
                </a:cubicBezTo>
                <a:cubicBezTo>
                  <a:pt x="588731" y="2223951"/>
                  <a:pt x="755932" y="2127379"/>
                  <a:pt x="932605" y="2025349"/>
                </a:cubicBezTo>
                <a:cubicBezTo>
                  <a:pt x="1185054" y="1879563"/>
                  <a:pt x="1534897" y="1721834"/>
                  <a:pt x="1600482" y="1713804"/>
                </a:cubicBezTo>
                <a:cubicBezTo>
                  <a:pt x="1601098" y="1713804"/>
                  <a:pt x="1695407" y="1724100"/>
                  <a:pt x="1695921" y="1723584"/>
                </a:cubicBezTo>
                <a:cubicBezTo>
                  <a:pt x="1716513" y="1727600"/>
                  <a:pt x="1906055" y="1767237"/>
                  <a:pt x="1929426" y="1782887"/>
                </a:cubicBezTo>
                <a:cubicBezTo>
                  <a:pt x="1932927" y="1793182"/>
                  <a:pt x="1957636" y="1852589"/>
                  <a:pt x="1961960" y="1860001"/>
                </a:cubicBezTo>
                <a:cubicBezTo>
                  <a:pt x="1971741" y="1876268"/>
                  <a:pt x="1991612" y="1909626"/>
                  <a:pt x="2053901" y="2064163"/>
                </a:cubicBezTo>
                <a:cubicBezTo>
                  <a:pt x="2001495" y="2048926"/>
                  <a:pt x="1950944" y="2021540"/>
                  <a:pt x="1902658" y="1994873"/>
                </a:cubicBezTo>
                <a:cubicBezTo>
                  <a:pt x="1836251" y="1958531"/>
                  <a:pt x="1767579" y="1920950"/>
                  <a:pt x="1691700" y="1913127"/>
                </a:cubicBezTo>
                <a:cubicBezTo>
                  <a:pt x="1687235" y="1912635"/>
                  <a:pt x="1683217" y="1915856"/>
                  <a:pt x="1682726" y="1920321"/>
                </a:cubicBezTo>
                <a:cubicBezTo>
                  <a:pt x="1682416" y="1923136"/>
                  <a:pt x="1683592" y="1925910"/>
                  <a:pt x="1685832" y="1927644"/>
                </a:cubicBezTo>
                <a:cubicBezTo>
                  <a:pt x="1790375" y="2006216"/>
                  <a:pt x="1909724" y="2062844"/>
                  <a:pt x="2036707" y="2094124"/>
                </a:cubicBezTo>
                <a:cubicBezTo>
                  <a:pt x="1750591" y="2148382"/>
                  <a:pt x="1285127" y="2226010"/>
                  <a:pt x="1211101" y="2345543"/>
                </a:cubicBezTo>
                <a:cubicBezTo>
                  <a:pt x="1209263" y="2348559"/>
                  <a:pt x="1209553" y="2352410"/>
                  <a:pt x="1211822" y="2355118"/>
                </a:cubicBezTo>
                <a:cubicBezTo>
                  <a:pt x="1214148" y="2357784"/>
                  <a:pt x="1217903" y="2358691"/>
                  <a:pt x="1221191" y="2357382"/>
                </a:cubicBezTo>
                <a:cubicBezTo>
                  <a:pt x="1518117" y="2233835"/>
                  <a:pt x="1811438" y="2157545"/>
                  <a:pt x="2035059" y="2144675"/>
                </a:cubicBezTo>
                <a:cubicBezTo>
                  <a:pt x="1806187" y="2247632"/>
                  <a:pt x="1526661" y="2446852"/>
                  <a:pt x="1368521" y="2622289"/>
                </a:cubicBezTo>
                <a:cubicBezTo>
                  <a:pt x="1366584" y="2624440"/>
                  <a:pt x="1365921" y="2627450"/>
                  <a:pt x="1366771" y="2630216"/>
                </a:cubicBezTo>
                <a:cubicBezTo>
                  <a:pt x="1367615" y="2632951"/>
                  <a:pt x="1369850" y="2635030"/>
                  <a:pt x="1372639" y="2635673"/>
                </a:cubicBezTo>
                <a:cubicBezTo>
                  <a:pt x="1403526" y="2643189"/>
                  <a:pt x="1503805" y="2549808"/>
                  <a:pt x="1693862" y="2410611"/>
                </a:cubicBezTo>
                <a:cubicBezTo>
                  <a:pt x="1833677" y="2308272"/>
                  <a:pt x="2085096" y="2145911"/>
                  <a:pt x="2110731" y="2164443"/>
                </a:cubicBezTo>
                <a:cubicBezTo>
                  <a:pt x="2111485" y="2165931"/>
                  <a:pt x="2111485" y="2167690"/>
                  <a:pt x="2110731" y="2169178"/>
                </a:cubicBezTo>
                <a:cubicBezTo>
                  <a:pt x="2106717" y="2179474"/>
                  <a:pt x="2077478" y="2187813"/>
                  <a:pt x="2056165" y="2194094"/>
                </a:cubicBezTo>
                <a:cubicBezTo>
                  <a:pt x="2027028" y="2202742"/>
                  <a:pt x="2005717" y="2209022"/>
                  <a:pt x="2006334" y="2223951"/>
                </a:cubicBezTo>
                <a:cubicBezTo>
                  <a:pt x="2004912" y="2229003"/>
                  <a:pt x="2006153" y="2234432"/>
                  <a:pt x="2009628" y="2238365"/>
                </a:cubicBezTo>
                <a:cubicBezTo>
                  <a:pt x="2015497" y="2243925"/>
                  <a:pt x="2023425" y="2241968"/>
                  <a:pt x="2035574" y="2238879"/>
                </a:cubicBezTo>
                <a:cubicBezTo>
                  <a:pt x="2047123" y="2235709"/>
                  <a:pt x="2058947" y="2233640"/>
                  <a:pt x="2070888" y="2232702"/>
                </a:cubicBezTo>
                <a:cubicBezTo>
                  <a:pt x="2070276" y="2237910"/>
                  <a:pt x="2072422" y="2243060"/>
                  <a:pt x="2076550" y="2246292"/>
                </a:cubicBezTo>
                <a:cubicBezTo>
                  <a:pt x="2088288" y="2254838"/>
                  <a:pt x="2108467" y="2243101"/>
                  <a:pt x="2149340" y="2213758"/>
                </a:cubicBezTo>
                <a:cubicBezTo>
                  <a:pt x="2154693" y="2210053"/>
                  <a:pt x="2160460" y="2205830"/>
                  <a:pt x="2163651" y="2203463"/>
                </a:cubicBezTo>
                <a:cubicBezTo>
                  <a:pt x="2173947" y="2208920"/>
                  <a:pt x="2181463" y="2211906"/>
                  <a:pt x="2187125" y="2207170"/>
                </a:cubicBezTo>
                <a:cubicBezTo>
                  <a:pt x="2192788" y="2202433"/>
                  <a:pt x="2190729" y="2194711"/>
                  <a:pt x="2188052" y="2186579"/>
                </a:cubicBezTo>
                <a:cubicBezTo>
                  <a:pt x="2184757" y="2176283"/>
                  <a:pt x="2180227" y="2162898"/>
                  <a:pt x="2188052" y="2153529"/>
                </a:cubicBezTo>
                <a:cubicBezTo>
                  <a:pt x="2195876" y="2144161"/>
                  <a:pt x="2213996" y="2136541"/>
                  <a:pt x="2263210" y="2138600"/>
                </a:cubicBezTo>
                <a:cubicBezTo>
                  <a:pt x="2235823" y="2149514"/>
                  <a:pt x="2218527" y="2161869"/>
                  <a:pt x="2216056" y="2173194"/>
                </a:cubicBezTo>
                <a:cubicBezTo>
                  <a:pt x="2214878" y="2177980"/>
                  <a:pt x="2216610" y="2183014"/>
                  <a:pt x="2220483" y="2186063"/>
                </a:cubicBezTo>
                <a:cubicBezTo>
                  <a:pt x="2230058" y="2194094"/>
                  <a:pt x="2252400" y="2190491"/>
                  <a:pt x="2274227" y="2184211"/>
                </a:cubicBezTo>
                <a:cubicBezTo>
                  <a:pt x="2256002" y="2200684"/>
                  <a:pt x="2256724" y="2203772"/>
                  <a:pt x="2260430" y="2209022"/>
                </a:cubicBezTo>
                <a:cubicBezTo>
                  <a:pt x="2266608" y="2217671"/>
                  <a:pt x="2270726" y="2215200"/>
                  <a:pt x="2340735" y="2173708"/>
                </a:cubicBezTo>
                <a:cubicBezTo>
                  <a:pt x="2396024" y="2140969"/>
                  <a:pt x="2478697" y="2091962"/>
                  <a:pt x="2537382" y="2068076"/>
                </a:cubicBezTo>
                <a:cubicBezTo>
                  <a:pt x="2326220" y="2198006"/>
                  <a:pt x="1867447" y="2495859"/>
                  <a:pt x="1780037" y="2626407"/>
                </a:cubicBezTo>
                <a:cubicBezTo>
                  <a:pt x="1777885" y="2629630"/>
                  <a:pt x="1778271" y="2633916"/>
                  <a:pt x="1780964" y="2636703"/>
                </a:cubicBezTo>
                <a:cubicBezTo>
                  <a:pt x="1783742" y="2639390"/>
                  <a:pt x="1788003" y="2639817"/>
                  <a:pt x="1791259" y="2637732"/>
                </a:cubicBezTo>
                <a:cubicBezTo>
                  <a:pt x="1874859" y="2582342"/>
                  <a:pt x="1962784" y="2514185"/>
                  <a:pt x="2055958" y="2441189"/>
                </a:cubicBezTo>
                <a:cubicBezTo>
                  <a:pt x="2240457" y="2297050"/>
                  <a:pt x="2431132" y="2148999"/>
                  <a:pt x="2614290" y="2080842"/>
                </a:cubicBezTo>
                <a:cubicBezTo>
                  <a:pt x="2566828" y="2213758"/>
                  <a:pt x="2268976" y="2435732"/>
                  <a:pt x="2123087" y="2544145"/>
                </a:cubicBezTo>
                <a:cubicBezTo>
                  <a:pt x="2074183" y="2580591"/>
                  <a:pt x="2041854" y="2604683"/>
                  <a:pt x="2031662" y="2615287"/>
                </a:cubicBezTo>
                <a:cubicBezTo>
                  <a:pt x="2029471" y="2617556"/>
                  <a:pt x="2028789" y="2620886"/>
                  <a:pt x="2029911" y="2623833"/>
                </a:cubicBezTo>
                <a:cubicBezTo>
                  <a:pt x="2031050" y="2626805"/>
                  <a:pt x="2033836" y="2628824"/>
                  <a:pt x="2037015" y="2628981"/>
                </a:cubicBezTo>
                <a:lnTo>
                  <a:pt x="2038148" y="2628981"/>
                </a:lnTo>
                <a:cubicBezTo>
                  <a:pt x="2039077" y="2630122"/>
                  <a:pt x="2040281" y="2631009"/>
                  <a:pt x="2041649" y="2631555"/>
                </a:cubicBezTo>
                <a:cubicBezTo>
                  <a:pt x="2043687" y="2632425"/>
                  <a:pt x="2045992" y="2632425"/>
                  <a:pt x="2048031" y="2631555"/>
                </a:cubicBezTo>
                <a:cubicBezTo>
                  <a:pt x="2198657" y="2562573"/>
                  <a:pt x="2293376" y="2479180"/>
                  <a:pt x="2362460" y="2418332"/>
                </a:cubicBezTo>
                <a:cubicBezTo>
                  <a:pt x="2387169" y="2396609"/>
                  <a:pt x="2408069" y="2378180"/>
                  <a:pt x="2426705" y="2364692"/>
                </a:cubicBezTo>
                <a:cubicBezTo>
                  <a:pt x="2392625" y="2459412"/>
                  <a:pt x="2307687" y="2628157"/>
                  <a:pt x="2277418" y="2678914"/>
                </a:cubicBezTo>
                <a:cubicBezTo>
                  <a:pt x="2275274" y="2682862"/>
                  <a:pt x="2276737" y="2687801"/>
                  <a:pt x="2280684" y="2689944"/>
                </a:cubicBezTo>
                <a:cubicBezTo>
                  <a:pt x="2283528" y="2691488"/>
                  <a:pt x="2287015" y="2691199"/>
                  <a:pt x="2289567" y="2689211"/>
                </a:cubicBezTo>
                <a:cubicBezTo>
                  <a:pt x="2295436" y="2684268"/>
                  <a:pt x="2301407" y="2679429"/>
                  <a:pt x="2307173" y="2674487"/>
                </a:cubicBezTo>
                <a:cubicBezTo>
                  <a:pt x="2246634" y="2738115"/>
                  <a:pt x="2191449" y="2800815"/>
                  <a:pt x="2149238" y="2867325"/>
                </a:cubicBezTo>
                <a:cubicBezTo>
                  <a:pt x="2147150" y="2870631"/>
                  <a:pt x="2147713" y="2874956"/>
                  <a:pt x="2150575" y="2877621"/>
                </a:cubicBezTo>
                <a:cubicBezTo>
                  <a:pt x="2156584" y="2883742"/>
                  <a:pt x="2164982" y="2886905"/>
                  <a:pt x="2173535" y="2886269"/>
                </a:cubicBezTo>
                <a:cubicBezTo>
                  <a:pt x="2196906" y="2884313"/>
                  <a:pt x="2219660" y="2854661"/>
                  <a:pt x="2245605" y="2820273"/>
                </a:cubicBezTo>
                <a:cubicBezTo>
                  <a:pt x="2238740" y="2841895"/>
                  <a:pt x="2231637" y="2864338"/>
                  <a:pt x="2224293" y="2887607"/>
                </a:cubicBezTo>
                <a:cubicBezTo>
                  <a:pt x="2180124" y="3025671"/>
                  <a:pt x="2130088" y="3182164"/>
                  <a:pt x="2117425" y="3348748"/>
                </a:cubicBezTo>
                <a:cubicBezTo>
                  <a:pt x="2117127" y="3352845"/>
                  <a:pt x="2119894" y="3356534"/>
                  <a:pt x="2123910" y="3357396"/>
                </a:cubicBezTo>
                <a:lnTo>
                  <a:pt x="2126897" y="3357396"/>
                </a:lnTo>
                <a:cubicBezTo>
                  <a:pt x="2130398" y="3357399"/>
                  <a:pt x="2133509" y="3355159"/>
                  <a:pt x="2134618" y="3351836"/>
                </a:cubicBezTo>
                <a:cubicBezTo>
                  <a:pt x="2155209" y="3289342"/>
                  <a:pt x="2174770" y="3224170"/>
                  <a:pt x="2193405" y="3161161"/>
                </a:cubicBezTo>
                <a:cubicBezTo>
                  <a:pt x="2268255" y="2908198"/>
                  <a:pt x="2345575" y="2646380"/>
                  <a:pt x="2554885" y="2464972"/>
                </a:cubicBezTo>
                <a:cubicBezTo>
                  <a:pt x="2602554" y="2428525"/>
                  <a:pt x="2650531" y="2337923"/>
                  <a:pt x="2688728" y="2265236"/>
                </a:cubicBezTo>
                <a:lnTo>
                  <a:pt x="2691507" y="2259883"/>
                </a:lnTo>
                <a:cubicBezTo>
                  <a:pt x="2651972" y="2383018"/>
                  <a:pt x="2605642" y="2509243"/>
                  <a:pt x="2591228" y="2523245"/>
                </a:cubicBezTo>
                <a:cubicBezTo>
                  <a:pt x="2586814" y="2523679"/>
                  <a:pt x="2583588" y="2527609"/>
                  <a:pt x="2584022" y="2532023"/>
                </a:cubicBezTo>
                <a:cubicBezTo>
                  <a:pt x="2584298" y="2534820"/>
                  <a:pt x="2586016" y="2537271"/>
                  <a:pt x="2588551" y="2538483"/>
                </a:cubicBezTo>
                <a:cubicBezTo>
                  <a:pt x="2592518" y="2540402"/>
                  <a:pt x="2597146" y="2540402"/>
                  <a:pt x="2601112" y="2538482"/>
                </a:cubicBezTo>
                <a:cubicBezTo>
                  <a:pt x="2605496" y="2536358"/>
                  <a:pt x="2609388" y="2533343"/>
                  <a:pt x="2612540" y="2529629"/>
                </a:cubicBezTo>
                <a:cubicBezTo>
                  <a:pt x="2559415" y="2623833"/>
                  <a:pt x="2494861" y="2723289"/>
                  <a:pt x="2437000" y="2812346"/>
                </a:cubicBezTo>
                <a:cubicBezTo>
                  <a:pt x="2359268" y="2932084"/>
                  <a:pt x="2292140" y="3035349"/>
                  <a:pt x="2267226" y="3100109"/>
                </a:cubicBezTo>
                <a:cubicBezTo>
                  <a:pt x="2265595" y="3104295"/>
                  <a:pt x="2267669" y="3109009"/>
                  <a:pt x="2271855" y="3110639"/>
                </a:cubicBezTo>
                <a:cubicBezTo>
                  <a:pt x="2275390" y="3112015"/>
                  <a:pt x="2279407" y="3110764"/>
                  <a:pt x="2281537" y="3107624"/>
                </a:cubicBezTo>
                <a:cubicBezTo>
                  <a:pt x="2298832" y="3082812"/>
                  <a:pt x="2318910" y="3054705"/>
                  <a:pt x="2340839" y="3024023"/>
                </a:cubicBezTo>
                <a:cubicBezTo>
                  <a:pt x="2503098" y="2797006"/>
                  <a:pt x="2774490" y="2417200"/>
                  <a:pt x="2756781" y="2176591"/>
                </a:cubicBezTo>
                <a:cubicBezTo>
                  <a:pt x="2756820" y="2175906"/>
                  <a:pt x="2756820" y="2175218"/>
                  <a:pt x="2756782" y="2174532"/>
                </a:cubicBezTo>
                <a:cubicBezTo>
                  <a:pt x="2749780" y="2153941"/>
                  <a:pt x="2750501" y="2140453"/>
                  <a:pt x="2759047" y="2132217"/>
                </a:cubicBezTo>
                <a:cubicBezTo>
                  <a:pt x="2804038" y="2088153"/>
                  <a:pt x="3264870" y="2212935"/>
                  <a:pt x="3492712" y="2296948"/>
                </a:cubicBezTo>
                <a:cubicBezTo>
                  <a:pt x="3758648" y="2395065"/>
                  <a:pt x="3795403" y="2399904"/>
                  <a:pt x="3844205" y="2387754"/>
                </a:cubicBezTo>
                <a:cubicBezTo>
                  <a:pt x="3867781" y="2382092"/>
                  <a:pt x="3861398" y="2341424"/>
                  <a:pt x="3845336" y="2302713"/>
                </a:cubicBezTo>
                <a:cubicBezTo>
                  <a:pt x="3844719" y="2300705"/>
                  <a:pt x="3843194" y="2299104"/>
                  <a:pt x="3841218" y="2298388"/>
                </a:cubicBezTo>
                <a:cubicBezTo>
                  <a:pt x="3643646" y="2260810"/>
                  <a:pt x="3614716" y="2253500"/>
                  <a:pt x="3492299" y="2224878"/>
                </a:cubicBezTo>
                <a:cubicBezTo>
                  <a:pt x="3409421" y="2205522"/>
                  <a:pt x="3232748" y="2114921"/>
                  <a:pt x="3181784" y="2090520"/>
                </a:cubicBezTo>
                <a:cubicBezTo>
                  <a:pt x="3176740" y="2081666"/>
                  <a:pt x="3201244" y="2026791"/>
                  <a:pt x="3227086" y="1968620"/>
                </a:cubicBezTo>
                <a:cubicBezTo>
                  <a:pt x="3319128" y="1762193"/>
                  <a:pt x="3510524" y="1332659"/>
                  <a:pt x="3542337" y="671372"/>
                </a:cubicBezTo>
                <a:cubicBezTo>
                  <a:pt x="3542549" y="666885"/>
                  <a:pt x="3539083" y="663076"/>
                  <a:pt x="3534596" y="662864"/>
                </a:cubicBezTo>
                <a:cubicBezTo>
                  <a:pt x="3530649" y="662678"/>
                  <a:pt x="3527140" y="665355"/>
                  <a:pt x="3526276" y="669210"/>
                </a:cubicBezTo>
                <a:cubicBezTo>
                  <a:pt x="3505685" y="763930"/>
                  <a:pt x="3487462" y="854531"/>
                  <a:pt x="3469857" y="943073"/>
                </a:cubicBezTo>
                <a:cubicBezTo>
                  <a:pt x="3401801" y="1284476"/>
                  <a:pt x="3342911" y="1579342"/>
                  <a:pt x="3175710" y="1935469"/>
                </a:cubicBezTo>
                <a:cubicBezTo>
                  <a:pt x="3142867" y="1991065"/>
                  <a:pt x="3127733" y="2060560"/>
                  <a:pt x="3122379" y="2086196"/>
                </a:cubicBezTo>
                <a:cubicBezTo>
                  <a:pt x="3109818" y="2088872"/>
                  <a:pt x="3053707" y="2067561"/>
                  <a:pt x="3012422" y="2051911"/>
                </a:cubicBezTo>
                <a:cubicBezTo>
                  <a:pt x="2988743" y="2042954"/>
                  <a:pt x="2964547" y="2033792"/>
                  <a:pt x="2941692" y="2025966"/>
                </a:cubicBezTo>
                <a:cubicBezTo>
                  <a:pt x="3032396" y="1960898"/>
                  <a:pt x="3074917" y="1888828"/>
                  <a:pt x="3107348" y="1826849"/>
                </a:cubicBezTo>
                <a:cubicBezTo>
                  <a:pt x="3201244" y="1692389"/>
                  <a:pt x="3401082" y="1120570"/>
                  <a:pt x="3372357" y="1030483"/>
                </a:cubicBezTo>
                <a:cubicBezTo>
                  <a:pt x="3371201" y="1026955"/>
                  <a:pt x="3367828" y="1024636"/>
                  <a:pt x="3364120" y="1024820"/>
                </a:cubicBezTo>
                <a:cubicBezTo>
                  <a:pt x="3360433" y="1025025"/>
                  <a:pt x="3357347" y="1027689"/>
                  <a:pt x="3356604" y="1031307"/>
                </a:cubicBezTo>
                <a:cubicBezTo>
                  <a:pt x="3310789" y="1256781"/>
                  <a:pt x="3148530" y="1641426"/>
                  <a:pt x="3024365" y="1868958"/>
                </a:cubicBezTo>
                <a:cubicBezTo>
                  <a:pt x="2975667" y="1924863"/>
                  <a:pt x="2920275" y="1983446"/>
                  <a:pt x="2896390" y="2002184"/>
                </a:cubicBezTo>
                <a:lnTo>
                  <a:pt x="2896906" y="2001257"/>
                </a:lnTo>
                <a:cubicBezTo>
                  <a:pt x="3045265" y="1805641"/>
                  <a:pt x="3415907" y="861018"/>
                  <a:pt x="3435366" y="796669"/>
                </a:cubicBezTo>
                <a:cubicBezTo>
                  <a:pt x="3441029" y="777726"/>
                  <a:pt x="3444735" y="759194"/>
                  <a:pt x="3448235" y="741382"/>
                </a:cubicBezTo>
                <a:cubicBezTo>
                  <a:pt x="3453280" y="715129"/>
                  <a:pt x="3457810" y="692478"/>
                  <a:pt x="3467283" y="677549"/>
                </a:cubicBezTo>
                <a:cubicBezTo>
                  <a:pt x="3469796" y="673900"/>
                  <a:pt x="3468925" y="668911"/>
                  <a:pt x="3465326" y="666327"/>
                </a:cubicBezTo>
                <a:lnTo>
                  <a:pt x="3456575" y="659841"/>
                </a:lnTo>
                <a:cubicBezTo>
                  <a:pt x="3453114" y="657287"/>
                  <a:pt x="3448270" y="657825"/>
                  <a:pt x="3445456" y="661076"/>
                </a:cubicBezTo>
                <a:cubicBezTo>
                  <a:pt x="3410965" y="701538"/>
                  <a:pt x="3389138" y="762180"/>
                  <a:pt x="3368033" y="820968"/>
                </a:cubicBezTo>
                <a:lnTo>
                  <a:pt x="3363399" y="834043"/>
                </a:lnTo>
                <a:cubicBezTo>
                  <a:pt x="3273003" y="1092051"/>
                  <a:pt x="3044956" y="1711127"/>
                  <a:pt x="2859841" y="1951014"/>
                </a:cubicBezTo>
                <a:cubicBezTo>
                  <a:pt x="2858913" y="1948544"/>
                  <a:pt x="2857987" y="1946072"/>
                  <a:pt x="2857164" y="1943498"/>
                </a:cubicBezTo>
                <a:cubicBezTo>
                  <a:pt x="2859199" y="1943199"/>
                  <a:pt x="2861041" y="1942131"/>
                  <a:pt x="2862312" y="1940513"/>
                </a:cubicBezTo>
                <a:cubicBezTo>
                  <a:pt x="2920173" y="1865972"/>
                  <a:pt x="2945604" y="1778769"/>
                  <a:pt x="2970210" y="1694344"/>
                </a:cubicBezTo>
                <a:cubicBezTo>
                  <a:pt x="2998420" y="1597463"/>
                  <a:pt x="3025086" y="1505935"/>
                  <a:pt x="3097257" y="1436233"/>
                </a:cubicBezTo>
                <a:cubicBezTo>
                  <a:pt x="3099414" y="1434123"/>
                  <a:pt x="3100243" y="1431002"/>
                  <a:pt x="3099419" y="1428100"/>
                </a:cubicBezTo>
                <a:cubicBezTo>
                  <a:pt x="3098587" y="1425202"/>
                  <a:pt x="3096202" y="1423015"/>
                  <a:pt x="3093242" y="1422437"/>
                </a:cubicBezTo>
                <a:cubicBezTo>
                  <a:pt x="3083166" y="1419779"/>
                  <a:pt x="3072435" y="1421499"/>
                  <a:pt x="3063694" y="1427174"/>
                </a:cubicBezTo>
                <a:cubicBezTo>
                  <a:pt x="3055550" y="1433484"/>
                  <a:pt x="3049868" y="1442444"/>
                  <a:pt x="3047633" y="1452501"/>
                </a:cubicBezTo>
                <a:cubicBezTo>
                  <a:pt x="3045374" y="1452861"/>
                  <a:pt x="3043265" y="1453860"/>
                  <a:pt x="3041558" y="1455384"/>
                </a:cubicBezTo>
                <a:cubicBezTo>
                  <a:pt x="3041559" y="1454353"/>
                  <a:pt x="3041558" y="1453222"/>
                  <a:pt x="3041558" y="1452191"/>
                </a:cubicBezTo>
                <a:cubicBezTo>
                  <a:pt x="3040331" y="1444132"/>
                  <a:pt x="3035724" y="1436980"/>
                  <a:pt x="3028895" y="1432527"/>
                </a:cubicBezTo>
                <a:cubicBezTo>
                  <a:pt x="3025160" y="1430033"/>
                  <a:pt x="3020108" y="1431039"/>
                  <a:pt x="3017615" y="1434775"/>
                </a:cubicBezTo>
                <a:cubicBezTo>
                  <a:pt x="3016170" y="1436938"/>
                  <a:pt x="3015847" y="1439662"/>
                  <a:pt x="3016746" y="1442102"/>
                </a:cubicBezTo>
                <a:cubicBezTo>
                  <a:pt x="3021791" y="1456001"/>
                  <a:pt x="3013657" y="1466503"/>
                  <a:pt x="3000170" y="1482461"/>
                </a:cubicBezTo>
                <a:cubicBezTo>
                  <a:pt x="2996875" y="1486373"/>
                  <a:pt x="2993477" y="1490286"/>
                  <a:pt x="2990390" y="1494404"/>
                </a:cubicBezTo>
                <a:lnTo>
                  <a:pt x="3003259" y="1454045"/>
                </a:lnTo>
                <a:cubicBezTo>
                  <a:pt x="3020349" y="1400611"/>
                  <a:pt x="3041352" y="1334512"/>
                  <a:pt x="3046912" y="1323188"/>
                </a:cubicBezTo>
                <a:cubicBezTo>
                  <a:pt x="3048742" y="1321659"/>
                  <a:pt x="3049799" y="1319396"/>
                  <a:pt x="3049795" y="1317010"/>
                </a:cubicBezTo>
                <a:cubicBezTo>
                  <a:pt x="3051545" y="1309288"/>
                  <a:pt x="3072034" y="1267386"/>
                  <a:pt x="3093654" y="1223114"/>
                </a:cubicBezTo>
                <a:cubicBezTo>
                  <a:pt x="3137926" y="1132615"/>
                  <a:pt x="3204847" y="995890"/>
                  <a:pt x="3228732" y="917231"/>
                </a:cubicBezTo>
                <a:cubicBezTo>
                  <a:pt x="3229038" y="916050"/>
                  <a:pt x="3229038" y="914810"/>
                  <a:pt x="3228732" y="913628"/>
                </a:cubicBezTo>
                <a:cubicBezTo>
                  <a:pt x="3226982" y="902817"/>
                  <a:pt x="3221629" y="899832"/>
                  <a:pt x="3217511" y="899317"/>
                </a:cubicBezTo>
                <a:cubicBezTo>
                  <a:pt x="3201346" y="897258"/>
                  <a:pt x="3184771" y="928557"/>
                  <a:pt x="3127630" y="1053752"/>
                </a:cubicBezTo>
                <a:cubicBezTo>
                  <a:pt x="3098184" y="1118408"/>
                  <a:pt x="3067709" y="1185432"/>
                  <a:pt x="3045780" y="1218481"/>
                </a:cubicBezTo>
                <a:cubicBezTo>
                  <a:pt x="3045257" y="1219268"/>
                  <a:pt x="3044875" y="1220139"/>
                  <a:pt x="3044648" y="1221055"/>
                </a:cubicBezTo>
                <a:cubicBezTo>
                  <a:pt x="3020768" y="1270099"/>
                  <a:pt x="2993416" y="1317373"/>
                  <a:pt x="2962797" y="1362518"/>
                </a:cubicBezTo>
                <a:cubicBezTo>
                  <a:pt x="3060708" y="1172048"/>
                  <a:pt x="3125674" y="890155"/>
                  <a:pt x="3138647" y="592920"/>
                </a:cubicBezTo>
                <a:cubicBezTo>
                  <a:pt x="3138767" y="588817"/>
                  <a:pt x="3135885" y="585236"/>
                  <a:pt x="3131851" y="584477"/>
                </a:cubicBezTo>
                <a:cubicBezTo>
                  <a:pt x="3127804" y="583782"/>
                  <a:pt x="3123876" y="586210"/>
                  <a:pt x="3122688" y="590139"/>
                </a:cubicBezTo>
                <a:cubicBezTo>
                  <a:pt x="3095199" y="680843"/>
                  <a:pt x="3080168" y="781638"/>
                  <a:pt x="3064312" y="888713"/>
                </a:cubicBezTo>
                <a:cubicBezTo>
                  <a:pt x="3035793" y="1080005"/>
                  <a:pt x="3006348" y="1277373"/>
                  <a:pt x="2900096" y="1408642"/>
                </a:cubicBezTo>
                <a:cubicBezTo>
                  <a:pt x="2961151" y="1147339"/>
                  <a:pt x="2980917" y="888095"/>
                  <a:pt x="3000170" y="578814"/>
                </a:cubicBezTo>
                <a:cubicBezTo>
                  <a:pt x="3000271" y="577891"/>
                  <a:pt x="3000271" y="576958"/>
                  <a:pt x="3000170" y="576035"/>
                </a:cubicBezTo>
                <a:cubicBezTo>
                  <a:pt x="2999140" y="572637"/>
                  <a:pt x="2995846" y="562238"/>
                  <a:pt x="2987198" y="563062"/>
                </a:cubicBezTo>
                <a:cubicBezTo>
                  <a:pt x="2973299" y="564401"/>
                  <a:pt x="2969180" y="582932"/>
                  <a:pt x="2948794" y="812010"/>
                </a:cubicBezTo>
                <a:cubicBezTo>
                  <a:pt x="2934587" y="972622"/>
                  <a:pt x="2907612" y="1271607"/>
                  <a:pt x="2877961" y="1278092"/>
                </a:cubicBezTo>
                <a:cubicBezTo>
                  <a:pt x="2876005" y="1278092"/>
                  <a:pt x="2858194" y="1270474"/>
                  <a:pt x="2831528" y="1118923"/>
                </a:cubicBezTo>
                <a:cubicBezTo>
                  <a:pt x="2831139" y="1116571"/>
                  <a:pt x="2829699" y="1114523"/>
                  <a:pt x="2827615" y="1113364"/>
                </a:cubicBezTo>
                <a:cubicBezTo>
                  <a:pt x="2815467" y="1106259"/>
                  <a:pt x="2818555" y="1073827"/>
                  <a:pt x="2821438" y="1042528"/>
                </a:cubicBezTo>
                <a:cubicBezTo>
                  <a:pt x="2825968" y="993419"/>
                  <a:pt x="2831116" y="937926"/>
                  <a:pt x="2789934" y="918981"/>
                </a:cubicBezTo>
                <a:cubicBezTo>
                  <a:pt x="2787662" y="917859"/>
                  <a:pt x="2784998" y="917859"/>
                  <a:pt x="2782726" y="918981"/>
                </a:cubicBezTo>
                <a:cubicBezTo>
                  <a:pt x="2773255" y="924232"/>
                  <a:pt x="2768828" y="924232"/>
                  <a:pt x="2767798" y="923511"/>
                </a:cubicBezTo>
                <a:cubicBezTo>
                  <a:pt x="2762650" y="920011"/>
                  <a:pt x="2765637" y="894581"/>
                  <a:pt x="2767798" y="879343"/>
                </a:cubicBezTo>
                <a:cubicBezTo>
                  <a:pt x="2771082" y="862157"/>
                  <a:pt x="2771360" y="844530"/>
                  <a:pt x="2768622" y="827248"/>
                </a:cubicBezTo>
                <a:cubicBezTo>
                  <a:pt x="2767634" y="823469"/>
                  <a:pt x="2764071" y="820948"/>
                  <a:pt x="2760179" y="821276"/>
                </a:cubicBezTo>
                <a:cubicBezTo>
                  <a:pt x="2737426" y="822821"/>
                  <a:pt x="2735366" y="814275"/>
                  <a:pt x="2732381" y="789256"/>
                </a:cubicBezTo>
                <a:cubicBezTo>
                  <a:pt x="2732056" y="786349"/>
                  <a:pt x="2730158" y="783855"/>
                  <a:pt x="2727439" y="782771"/>
                </a:cubicBezTo>
                <a:cubicBezTo>
                  <a:pt x="2724786" y="781545"/>
                  <a:pt x="2721666" y="781945"/>
                  <a:pt x="2719409" y="783800"/>
                </a:cubicBezTo>
                <a:cubicBezTo>
                  <a:pt x="2650531" y="836925"/>
                  <a:pt x="2640132" y="902612"/>
                  <a:pt x="2690170" y="968606"/>
                </a:cubicBezTo>
                <a:cubicBezTo>
                  <a:pt x="2691274" y="970110"/>
                  <a:pt x="2692881" y="971170"/>
                  <a:pt x="2694700" y="971592"/>
                </a:cubicBezTo>
                <a:cubicBezTo>
                  <a:pt x="2698042" y="972563"/>
                  <a:pt x="2701561" y="972773"/>
                  <a:pt x="2704995" y="972210"/>
                </a:cubicBezTo>
                <a:cubicBezTo>
                  <a:pt x="2701180" y="1010683"/>
                  <a:pt x="2691854" y="1048408"/>
                  <a:pt x="2677299" y="1084226"/>
                </a:cubicBezTo>
                <a:cubicBezTo>
                  <a:pt x="2651355" y="1054059"/>
                  <a:pt x="2654753" y="1014216"/>
                  <a:pt x="2658252" y="972107"/>
                </a:cubicBezTo>
                <a:cubicBezTo>
                  <a:pt x="2660930" y="941220"/>
                  <a:pt x="2663607" y="909303"/>
                  <a:pt x="2652899" y="882328"/>
                </a:cubicBezTo>
                <a:cubicBezTo>
                  <a:pt x="2654668" y="880889"/>
                  <a:pt x="2656166" y="879146"/>
                  <a:pt x="2657326" y="877181"/>
                </a:cubicBezTo>
                <a:cubicBezTo>
                  <a:pt x="2662577" y="867607"/>
                  <a:pt x="2658871" y="855767"/>
                  <a:pt x="2654855" y="843205"/>
                </a:cubicBezTo>
                <a:cubicBezTo>
                  <a:pt x="2653302" y="838741"/>
                  <a:pt x="2652097" y="834164"/>
                  <a:pt x="2651251" y="829513"/>
                </a:cubicBezTo>
                <a:lnTo>
                  <a:pt x="2651252" y="824261"/>
                </a:lnTo>
                <a:cubicBezTo>
                  <a:pt x="2651374" y="819922"/>
                  <a:pt x="2648065" y="816251"/>
                  <a:pt x="2643736" y="815922"/>
                </a:cubicBezTo>
                <a:lnTo>
                  <a:pt x="2638588" y="815923"/>
                </a:lnTo>
                <a:cubicBezTo>
                  <a:pt x="2616967" y="814275"/>
                  <a:pt x="2611099" y="827762"/>
                  <a:pt x="2609864" y="831983"/>
                </a:cubicBezTo>
                <a:cubicBezTo>
                  <a:pt x="2605230" y="846912"/>
                  <a:pt x="2616246" y="865960"/>
                  <a:pt x="2625616" y="876358"/>
                </a:cubicBezTo>
                <a:cubicBezTo>
                  <a:pt x="2625616" y="890155"/>
                  <a:pt x="2625616" y="902715"/>
                  <a:pt x="2625616" y="914863"/>
                </a:cubicBezTo>
                <a:cubicBezTo>
                  <a:pt x="2626848" y="932018"/>
                  <a:pt x="2626503" y="949250"/>
                  <a:pt x="2624586" y="966341"/>
                </a:cubicBezTo>
                <a:cubicBezTo>
                  <a:pt x="2615418" y="985628"/>
                  <a:pt x="2610804" y="1006763"/>
                  <a:pt x="2611099" y="1028115"/>
                </a:cubicBezTo>
                <a:cubicBezTo>
                  <a:pt x="2609967" y="1053545"/>
                  <a:pt x="2609452" y="1066414"/>
                  <a:pt x="2581962" y="1072901"/>
                </a:cubicBezTo>
                <a:cubicBezTo>
                  <a:pt x="2579733" y="1073459"/>
                  <a:pt x="2577834" y="1074911"/>
                  <a:pt x="2576712" y="1076917"/>
                </a:cubicBezTo>
                <a:cubicBezTo>
                  <a:pt x="2552517" y="1120982"/>
                  <a:pt x="2553341" y="1163297"/>
                  <a:pt x="2554164" y="1204068"/>
                </a:cubicBezTo>
                <a:cubicBezTo>
                  <a:pt x="2554987" y="1242984"/>
                  <a:pt x="2555709" y="1279843"/>
                  <a:pt x="2534705" y="1315981"/>
                </a:cubicBezTo>
                <a:cubicBezTo>
                  <a:pt x="2459753" y="1149397"/>
                  <a:pt x="2395920" y="752708"/>
                  <a:pt x="2370696" y="520747"/>
                </a:cubicBezTo>
                <a:cubicBezTo>
                  <a:pt x="2370290" y="517100"/>
                  <a:pt x="2367518" y="514160"/>
                  <a:pt x="2363900" y="513540"/>
                </a:cubicBezTo>
                <a:cubicBezTo>
                  <a:pt x="2359031" y="512694"/>
                  <a:pt x="2354058" y="514313"/>
                  <a:pt x="2350619" y="517864"/>
                </a:cubicBezTo>
                <a:cubicBezTo>
                  <a:pt x="2330029" y="538455"/>
                  <a:pt x="2345575" y="639354"/>
                  <a:pt x="2382330" y="849177"/>
                </a:cubicBezTo>
                <a:cubicBezTo>
                  <a:pt x="2402921" y="966753"/>
                  <a:pt x="2424131" y="1088036"/>
                  <a:pt x="2423512" y="1145382"/>
                </a:cubicBezTo>
                <a:cubicBezTo>
                  <a:pt x="2387890" y="1126541"/>
                  <a:pt x="2381404" y="1096169"/>
                  <a:pt x="2375535" y="1069092"/>
                </a:cubicBezTo>
                <a:cubicBezTo>
                  <a:pt x="2371726" y="1051383"/>
                  <a:pt x="2368123" y="1034601"/>
                  <a:pt x="2355973" y="1025232"/>
                </a:cubicBezTo>
                <a:lnTo>
                  <a:pt x="2319116" y="965106"/>
                </a:lnTo>
                <a:cubicBezTo>
                  <a:pt x="2284007" y="876563"/>
                  <a:pt x="2273917" y="806862"/>
                  <a:pt x="2263210" y="733043"/>
                </a:cubicBezTo>
                <a:cubicBezTo>
                  <a:pt x="2257444" y="693199"/>
                  <a:pt x="2251472" y="651913"/>
                  <a:pt x="2241280" y="605789"/>
                </a:cubicBezTo>
                <a:cubicBezTo>
                  <a:pt x="2240732" y="603089"/>
                  <a:pt x="2238822" y="600868"/>
                  <a:pt x="2236235" y="599921"/>
                </a:cubicBezTo>
                <a:cubicBezTo>
                  <a:pt x="2233656" y="598909"/>
                  <a:pt x="2230738" y="599298"/>
                  <a:pt x="2228514" y="600950"/>
                </a:cubicBezTo>
                <a:cubicBezTo>
                  <a:pt x="2199994" y="622262"/>
                  <a:pt x="2216777" y="692787"/>
                  <a:pt x="2234485" y="767430"/>
                </a:cubicBezTo>
                <a:cubicBezTo>
                  <a:pt x="2239530" y="788844"/>
                  <a:pt x="2244781" y="809642"/>
                  <a:pt x="2247766" y="827351"/>
                </a:cubicBezTo>
                <a:cubicBezTo>
                  <a:pt x="2234794" y="801406"/>
                  <a:pt x="2221822" y="768562"/>
                  <a:pt x="2208335" y="734690"/>
                </a:cubicBezTo>
                <a:cubicBezTo>
                  <a:pt x="2182595" y="669519"/>
                  <a:pt x="2155929" y="602083"/>
                  <a:pt x="2124631" y="571710"/>
                </a:cubicBezTo>
                <a:cubicBezTo>
                  <a:pt x="2121914" y="568914"/>
                  <a:pt x="2117595" y="568439"/>
                  <a:pt x="2114335" y="570577"/>
                </a:cubicBezTo>
                <a:cubicBezTo>
                  <a:pt x="2111181" y="572595"/>
                  <a:pt x="2109786" y="576488"/>
                  <a:pt x="2110938" y="580049"/>
                </a:cubicBezTo>
                <a:cubicBezTo>
                  <a:pt x="2196185" y="838161"/>
                  <a:pt x="2318807" y="1087829"/>
                  <a:pt x="2437412" y="1329365"/>
                </a:cubicBezTo>
                <a:cubicBezTo>
                  <a:pt x="2472623" y="1401434"/>
                  <a:pt x="2508863" y="1474842"/>
                  <a:pt x="2543046" y="1546911"/>
                </a:cubicBezTo>
                <a:cubicBezTo>
                  <a:pt x="2487964" y="1496566"/>
                  <a:pt x="2421660" y="1382181"/>
                  <a:pt x="2371417" y="1295698"/>
                </a:cubicBezTo>
                <a:cubicBezTo>
                  <a:pt x="2311187" y="1191816"/>
                  <a:pt x="2295538" y="1167930"/>
                  <a:pt x="2280198" y="1172151"/>
                </a:cubicBezTo>
                <a:cubicBezTo>
                  <a:pt x="2270520" y="1174519"/>
                  <a:pt x="2269902" y="1186667"/>
                  <a:pt x="2269903" y="1190683"/>
                </a:cubicBezTo>
                <a:cubicBezTo>
                  <a:pt x="2269915" y="1191843"/>
                  <a:pt x="2270125" y="1192990"/>
                  <a:pt x="2270520" y="1194080"/>
                </a:cubicBezTo>
                <a:cubicBezTo>
                  <a:pt x="2294920" y="1249636"/>
                  <a:pt x="2322879" y="1303561"/>
                  <a:pt x="2354223" y="1355515"/>
                </a:cubicBezTo>
                <a:cubicBezTo>
                  <a:pt x="2369254" y="1381872"/>
                  <a:pt x="2383565" y="1406994"/>
                  <a:pt x="2396641" y="1431498"/>
                </a:cubicBezTo>
                <a:cubicBezTo>
                  <a:pt x="2330235" y="1390315"/>
                  <a:pt x="2276594" y="1308671"/>
                  <a:pt x="2224498" y="1229806"/>
                </a:cubicBezTo>
                <a:cubicBezTo>
                  <a:pt x="2201082" y="1192781"/>
                  <a:pt x="2175790" y="1156974"/>
                  <a:pt x="2148723" y="1122527"/>
                </a:cubicBezTo>
                <a:cubicBezTo>
                  <a:pt x="2147149" y="1120453"/>
                  <a:pt x="2144625" y="1119327"/>
                  <a:pt x="2142031" y="1119541"/>
                </a:cubicBezTo>
                <a:cubicBezTo>
                  <a:pt x="2139493" y="1119620"/>
                  <a:pt x="2137152" y="1120924"/>
                  <a:pt x="2135751" y="1123041"/>
                </a:cubicBezTo>
                <a:cubicBezTo>
                  <a:pt x="2124014" y="1140028"/>
                  <a:pt x="2185273" y="1245971"/>
                  <a:pt x="2214512" y="1294153"/>
                </a:cubicBezTo>
                <a:cubicBezTo>
                  <a:pt x="2193096" y="1277475"/>
                  <a:pt x="2154694" y="1239175"/>
                  <a:pt x="2093436" y="1162164"/>
                </a:cubicBezTo>
                <a:cubicBezTo>
                  <a:pt x="2028264" y="1079799"/>
                  <a:pt x="1975757" y="1002067"/>
                  <a:pt x="1972256" y="987139"/>
                </a:cubicBezTo>
                <a:cubicBezTo>
                  <a:pt x="1971533" y="983788"/>
                  <a:pt x="1968762" y="981265"/>
                  <a:pt x="1965359" y="980859"/>
                </a:cubicBezTo>
                <a:cubicBezTo>
                  <a:pt x="1962006" y="980444"/>
                  <a:pt x="1958742" y="982117"/>
                  <a:pt x="1957122" y="985080"/>
                </a:cubicBezTo>
                <a:cubicBezTo>
                  <a:pt x="1925204" y="1045103"/>
                  <a:pt x="2029191" y="1153207"/>
                  <a:pt x="2129985" y="1257707"/>
                </a:cubicBezTo>
                <a:cubicBezTo>
                  <a:pt x="2197524" y="1327820"/>
                  <a:pt x="2267328" y="1400302"/>
                  <a:pt x="2261254" y="1428100"/>
                </a:cubicBezTo>
                <a:cubicBezTo>
                  <a:pt x="2260562" y="1431504"/>
                  <a:pt x="2258200" y="1434331"/>
                  <a:pt x="2254974" y="1435616"/>
                </a:cubicBezTo>
                <a:cubicBezTo>
                  <a:pt x="2205966" y="1414098"/>
                  <a:pt x="2109188" y="1325247"/>
                  <a:pt x="2023528" y="1246588"/>
                </a:cubicBezTo>
                <a:cubicBezTo>
                  <a:pt x="1958665" y="1186977"/>
                  <a:pt x="1897303" y="1130660"/>
                  <a:pt x="1858799" y="1105126"/>
                </a:cubicBezTo>
                <a:cubicBezTo>
                  <a:pt x="1855646" y="1102892"/>
                  <a:pt x="1851365" y="1103149"/>
                  <a:pt x="1848502" y="1105744"/>
                </a:cubicBezTo>
                <a:cubicBezTo>
                  <a:pt x="1845674" y="1108113"/>
                  <a:pt x="1844825" y="1112106"/>
                  <a:pt x="1846444" y="1115421"/>
                </a:cubicBezTo>
                <a:cubicBezTo>
                  <a:pt x="1874448" y="1175033"/>
                  <a:pt x="1966387" y="1245867"/>
                  <a:pt x="2055239" y="1314334"/>
                </a:cubicBezTo>
                <a:cubicBezTo>
                  <a:pt x="2127308" y="1369621"/>
                  <a:pt x="2194641" y="1421716"/>
                  <a:pt x="2219350" y="1461046"/>
                </a:cubicBezTo>
                <a:cubicBezTo>
                  <a:pt x="2229646" y="1477828"/>
                  <a:pt x="2218526" y="1535175"/>
                  <a:pt x="2204216" y="1607861"/>
                </a:cubicBezTo>
                <a:cubicBezTo>
                  <a:pt x="2201848" y="1620011"/>
                  <a:pt x="2199275" y="1632777"/>
                  <a:pt x="2196700" y="1646161"/>
                </a:cubicBezTo>
                <a:cubicBezTo>
                  <a:pt x="2193817" y="1651514"/>
                  <a:pt x="2194023" y="1662737"/>
                  <a:pt x="2195671" y="1694653"/>
                </a:cubicBezTo>
                <a:cubicBezTo>
                  <a:pt x="2196906" y="1718951"/>
                  <a:pt x="2199377" y="1768370"/>
                  <a:pt x="2193405" y="1778769"/>
                </a:cubicBezTo>
                <a:cubicBezTo>
                  <a:pt x="2152223" y="1790094"/>
                  <a:pt x="2013130" y="1738204"/>
                  <a:pt x="1978330" y="1739440"/>
                </a:cubicBezTo>
                <a:cubicBezTo>
                  <a:pt x="1943325" y="1733880"/>
                  <a:pt x="1942501" y="1642866"/>
                  <a:pt x="1942398" y="1613112"/>
                </a:cubicBezTo>
                <a:cubicBezTo>
                  <a:pt x="1942431" y="1610169"/>
                  <a:pt x="1940851" y="1607443"/>
                  <a:pt x="1938281" y="1606008"/>
                </a:cubicBezTo>
                <a:cubicBezTo>
                  <a:pt x="1935776" y="1604511"/>
                  <a:pt x="1932651" y="1604512"/>
                  <a:pt x="1930147" y="1606008"/>
                </a:cubicBezTo>
                <a:cubicBezTo>
                  <a:pt x="1901628" y="1622790"/>
                  <a:pt x="1901525" y="1652132"/>
                  <a:pt x="1906982" y="1678078"/>
                </a:cubicBezTo>
                <a:cubicBezTo>
                  <a:pt x="1874144" y="1656012"/>
                  <a:pt x="1838872" y="1637806"/>
                  <a:pt x="1801864" y="1623820"/>
                </a:cubicBezTo>
                <a:lnTo>
                  <a:pt x="1792289" y="1629071"/>
                </a:lnTo>
                <a:cubicBezTo>
                  <a:pt x="1797436" y="1647603"/>
                  <a:pt x="1877742" y="1685285"/>
                  <a:pt x="1915836" y="1702375"/>
                </a:cubicBezTo>
                <a:cubicBezTo>
                  <a:pt x="1915164" y="1704168"/>
                  <a:pt x="1915164" y="1706143"/>
                  <a:pt x="1915836" y="1707935"/>
                </a:cubicBezTo>
                <a:lnTo>
                  <a:pt x="1841296" y="1679519"/>
                </a:lnTo>
                <a:cubicBezTo>
                  <a:pt x="1845825" y="1693521"/>
                  <a:pt x="1876712" y="1700831"/>
                  <a:pt x="1878669" y="1712259"/>
                </a:cubicBezTo>
                <a:cubicBezTo>
                  <a:pt x="1817410" y="1699493"/>
                  <a:pt x="1837487" y="1701963"/>
                  <a:pt x="1832647" y="1696403"/>
                </a:cubicBezTo>
                <a:cubicBezTo>
                  <a:pt x="1830176" y="1665517"/>
                  <a:pt x="1798466" y="1698978"/>
                  <a:pt x="1796716" y="1697845"/>
                </a:cubicBezTo>
                <a:cubicBezTo>
                  <a:pt x="1773858" y="1682504"/>
                  <a:pt x="1748841" y="1692904"/>
                  <a:pt x="1739267" y="1690741"/>
                </a:cubicBezTo>
                <a:cubicBezTo>
                  <a:pt x="1732368" y="1689093"/>
                  <a:pt x="1723102" y="1707626"/>
                  <a:pt x="1681919" y="1690740"/>
                </a:cubicBezTo>
                <a:cubicBezTo>
                  <a:pt x="1638575" y="1681887"/>
                  <a:pt x="1671623" y="1661296"/>
                  <a:pt x="1666786" y="1654604"/>
                </a:cubicBezTo>
                <a:lnTo>
                  <a:pt x="1665858" y="1653368"/>
                </a:lnTo>
                <a:cubicBezTo>
                  <a:pt x="1675238" y="1644133"/>
                  <a:pt x="1679638" y="1630971"/>
                  <a:pt x="1677698" y="1617952"/>
                </a:cubicBezTo>
                <a:cubicBezTo>
                  <a:pt x="1674404" y="1601272"/>
                  <a:pt x="1658446" y="1586446"/>
                  <a:pt x="1633942" y="1576769"/>
                </a:cubicBezTo>
                <a:cubicBezTo>
                  <a:pt x="1632575" y="1575637"/>
                  <a:pt x="1631270" y="1574434"/>
                  <a:pt x="1630029" y="1573165"/>
                </a:cubicBezTo>
                <a:cubicBezTo>
                  <a:pt x="1638974" y="1574993"/>
                  <a:pt x="1647495" y="1578485"/>
                  <a:pt x="1655151" y="1583461"/>
                </a:cubicBezTo>
                <a:cubicBezTo>
                  <a:pt x="1671496" y="1592815"/>
                  <a:pt x="1682820" y="1608970"/>
                  <a:pt x="1686037" y="1627526"/>
                </a:cubicBezTo>
                <a:cubicBezTo>
                  <a:pt x="1686259" y="1630101"/>
                  <a:pt x="1687771" y="1632388"/>
                  <a:pt x="1690053" y="1633601"/>
                </a:cubicBezTo>
                <a:cubicBezTo>
                  <a:pt x="1692344" y="1634791"/>
                  <a:pt x="1695072" y="1634791"/>
                  <a:pt x="1697363" y="1633601"/>
                </a:cubicBezTo>
                <a:cubicBezTo>
                  <a:pt x="1705115" y="1630948"/>
                  <a:pt x="1713646" y="1631892"/>
                  <a:pt x="1720631" y="1636174"/>
                </a:cubicBezTo>
                <a:cubicBezTo>
                  <a:pt x="1735654" y="1643972"/>
                  <a:pt x="1746820" y="1657594"/>
                  <a:pt x="1751518" y="1673856"/>
                </a:cubicBezTo>
                <a:cubicBezTo>
                  <a:pt x="1752302" y="1678001"/>
                  <a:pt x="1756193" y="1680806"/>
                  <a:pt x="1760372" y="1680239"/>
                </a:cubicBezTo>
                <a:cubicBezTo>
                  <a:pt x="1764483" y="1679816"/>
                  <a:pt x="1767600" y="1676341"/>
                  <a:pt x="1767579" y="1672209"/>
                </a:cubicBezTo>
                <a:cubicBezTo>
                  <a:pt x="1767579" y="1255030"/>
                  <a:pt x="1788170" y="616187"/>
                  <a:pt x="1828528" y="254193"/>
                </a:cubicBezTo>
                <a:cubicBezTo>
                  <a:pt x="1828878" y="252878"/>
                  <a:pt x="1828878" y="251494"/>
                  <a:pt x="1828529" y="250178"/>
                </a:cubicBezTo>
                <a:cubicBezTo>
                  <a:pt x="1826984" y="245880"/>
                  <a:pt x="1822792" y="243114"/>
                  <a:pt x="1818234" y="243383"/>
                </a:cubicBezTo>
                <a:cubicBezTo>
                  <a:pt x="1802481" y="245340"/>
                  <a:pt x="1790745" y="302583"/>
                  <a:pt x="1720116" y="823644"/>
                </a:cubicBezTo>
                <a:cubicBezTo>
                  <a:pt x="1699525" y="975917"/>
                  <a:pt x="1679655" y="1121496"/>
                  <a:pt x="1666682" y="1199434"/>
                </a:cubicBezTo>
                <a:cubicBezTo>
                  <a:pt x="1649077" y="1040985"/>
                  <a:pt x="1671006" y="847324"/>
                  <a:pt x="1692318" y="659532"/>
                </a:cubicBezTo>
                <a:cubicBezTo>
                  <a:pt x="1717440" y="438382"/>
                  <a:pt x="1743281" y="209819"/>
                  <a:pt x="1705085" y="36647"/>
                </a:cubicBezTo>
                <a:cubicBezTo>
                  <a:pt x="1704057" y="32274"/>
                  <a:pt x="1699679" y="29562"/>
                  <a:pt x="1695307" y="30589"/>
                </a:cubicBezTo>
                <a:cubicBezTo>
                  <a:pt x="1691176" y="31560"/>
                  <a:pt x="1688486" y="35541"/>
                  <a:pt x="1689127" y="39735"/>
                </a:cubicBezTo>
                <a:cubicBezTo>
                  <a:pt x="1699422" y="100480"/>
                  <a:pt x="1677904" y="285183"/>
                  <a:pt x="1657519" y="463915"/>
                </a:cubicBezTo>
                <a:cubicBezTo>
                  <a:pt x="1641046" y="607230"/>
                  <a:pt x="1625499" y="742720"/>
                  <a:pt x="1626632" y="811496"/>
                </a:cubicBezTo>
                <a:cubicBezTo>
                  <a:pt x="1626734" y="814939"/>
                  <a:pt x="1628942" y="817967"/>
                  <a:pt x="1632192" y="819114"/>
                </a:cubicBezTo>
                <a:cubicBezTo>
                  <a:pt x="1633276" y="819365"/>
                  <a:pt x="1634403" y="819365"/>
                  <a:pt x="1635486" y="819114"/>
                </a:cubicBezTo>
                <a:cubicBezTo>
                  <a:pt x="1633736" y="828277"/>
                  <a:pt x="1631883" y="836925"/>
                  <a:pt x="1630133" y="844957"/>
                </a:cubicBezTo>
                <a:cubicBezTo>
                  <a:pt x="1605217" y="731705"/>
                  <a:pt x="1614175" y="598788"/>
                  <a:pt x="1622823" y="469475"/>
                </a:cubicBezTo>
                <a:cubicBezTo>
                  <a:pt x="1632295" y="326365"/>
                  <a:pt x="1642178" y="178418"/>
                  <a:pt x="1607071" y="55179"/>
                </a:cubicBezTo>
                <a:cubicBezTo>
                  <a:pt x="1605932" y="51475"/>
                  <a:pt x="1602392" y="49044"/>
                  <a:pt x="1598525" y="49311"/>
                </a:cubicBezTo>
                <a:cubicBezTo>
                  <a:pt x="1594614" y="49640"/>
                  <a:pt x="1591496" y="52715"/>
                  <a:pt x="1591113" y="56620"/>
                </a:cubicBezTo>
                <a:cubicBezTo>
                  <a:pt x="1582052" y="143515"/>
                  <a:pt x="1581640" y="238853"/>
                  <a:pt x="1581331" y="331102"/>
                </a:cubicBezTo>
                <a:cubicBezTo>
                  <a:pt x="1581332" y="388139"/>
                  <a:pt x="1581332" y="446515"/>
                  <a:pt x="1578552" y="503142"/>
                </a:cubicBezTo>
                <a:cubicBezTo>
                  <a:pt x="1574742" y="431072"/>
                  <a:pt x="1574640" y="342118"/>
                  <a:pt x="1574433" y="255120"/>
                </a:cubicBezTo>
                <a:cubicBezTo>
                  <a:pt x="1574433" y="160606"/>
                  <a:pt x="1574433" y="71241"/>
                  <a:pt x="1569388" y="7305"/>
                </a:cubicBezTo>
                <a:cubicBezTo>
                  <a:pt x="1568930" y="2837"/>
                  <a:pt x="1564936" y="-415"/>
                  <a:pt x="1560468" y="42"/>
                </a:cubicBezTo>
                <a:cubicBezTo>
                  <a:pt x="1557096" y="388"/>
                  <a:pt x="1554290" y="2790"/>
                  <a:pt x="1553430" y="6070"/>
                </a:cubicBezTo>
                <a:cubicBezTo>
                  <a:pt x="1512866" y="178727"/>
                  <a:pt x="1498143" y="395552"/>
                  <a:pt x="1510806" y="604554"/>
                </a:cubicBezTo>
                <a:cubicBezTo>
                  <a:pt x="1503216" y="493967"/>
                  <a:pt x="1488914" y="383945"/>
                  <a:pt x="1467977" y="275094"/>
                </a:cubicBezTo>
                <a:cubicBezTo>
                  <a:pt x="1467202" y="271067"/>
                  <a:pt x="1463519" y="268271"/>
                  <a:pt x="1459431" y="268607"/>
                </a:cubicBezTo>
                <a:cubicBezTo>
                  <a:pt x="1455356" y="268958"/>
                  <a:pt x="1452155" y="272247"/>
                  <a:pt x="1451916" y="276329"/>
                </a:cubicBezTo>
                <a:cubicBezTo>
                  <a:pt x="1435237" y="573357"/>
                  <a:pt x="1451916" y="685066"/>
                  <a:pt x="1471272" y="814379"/>
                </a:cubicBezTo>
                <a:cubicBezTo>
                  <a:pt x="1475286" y="841250"/>
                  <a:pt x="1479404" y="868636"/>
                  <a:pt x="1483420" y="898699"/>
                </a:cubicBezTo>
                <a:cubicBezTo>
                  <a:pt x="1481152" y="896509"/>
                  <a:pt x="1477822" y="895827"/>
                  <a:pt x="1474875" y="896949"/>
                </a:cubicBezTo>
                <a:cubicBezTo>
                  <a:pt x="1471580" y="898160"/>
                  <a:pt x="1469453" y="901371"/>
                  <a:pt x="1469624" y="904876"/>
                </a:cubicBezTo>
                <a:lnTo>
                  <a:pt x="1475801" y="1056016"/>
                </a:lnTo>
                <a:cubicBezTo>
                  <a:pt x="1475802" y="1058693"/>
                  <a:pt x="1506689" y="1305376"/>
                  <a:pt x="1534486" y="1466709"/>
                </a:cubicBezTo>
                <a:cubicBezTo>
                  <a:pt x="1472713" y="1381357"/>
                  <a:pt x="1420617" y="1307127"/>
                  <a:pt x="1375110" y="1231556"/>
                </a:cubicBezTo>
                <a:cubicBezTo>
                  <a:pt x="1236222" y="827660"/>
                  <a:pt x="1107424" y="530425"/>
                  <a:pt x="1069124" y="524762"/>
                </a:cubicBezTo>
                <a:cubicBezTo>
                  <a:pt x="1064778" y="523997"/>
                  <a:pt x="1060386" y="525851"/>
                  <a:pt x="1057902" y="529499"/>
                </a:cubicBezTo>
                <a:cubicBezTo>
                  <a:pt x="1038341" y="556473"/>
                  <a:pt x="1117205" y="786271"/>
                  <a:pt x="1263815" y="1103376"/>
                </a:cubicBezTo>
                <a:cubicBezTo>
                  <a:pt x="1118647" y="850515"/>
                  <a:pt x="993966" y="628439"/>
                  <a:pt x="925398" y="342015"/>
                </a:cubicBezTo>
                <a:cubicBezTo>
                  <a:pt x="924455" y="338123"/>
                  <a:pt x="920849" y="335472"/>
                  <a:pt x="916853" y="335735"/>
                </a:cubicBezTo>
                <a:cubicBezTo>
                  <a:pt x="907625" y="336303"/>
                  <a:pt x="899447" y="341873"/>
                  <a:pt x="895541" y="350251"/>
                </a:cubicBezTo>
                <a:cubicBezTo>
                  <a:pt x="867948" y="405539"/>
                  <a:pt x="971007" y="639147"/>
                  <a:pt x="1062329" y="825498"/>
                </a:cubicBezTo>
                <a:cubicBezTo>
                  <a:pt x="1155607" y="1015966"/>
                  <a:pt x="1279155" y="1241955"/>
                  <a:pt x="1373669" y="1396183"/>
                </a:cubicBezTo>
                <a:cubicBezTo>
                  <a:pt x="1094555" y="1151354"/>
                  <a:pt x="790216" y="774328"/>
                  <a:pt x="511925" y="327807"/>
                </a:cubicBezTo>
                <a:cubicBezTo>
                  <a:pt x="509576" y="323980"/>
                  <a:pt x="504567" y="322782"/>
                  <a:pt x="500738" y="325133"/>
                </a:cubicBezTo>
                <a:cubicBezTo>
                  <a:pt x="497597" y="327063"/>
                  <a:pt x="496146" y="330864"/>
                  <a:pt x="497204" y="334396"/>
                </a:cubicBezTo>
                <a:cubicBezTo>
                  <a:pt x="590790" y="651502"/>
                  <a:pt x="862492" y="933087"/>
                  <a:pt x="1125236" y="1205406"/>
                </a:cubicBezTo>
                <a:cubicBezTo>
                  <a:pt x="1173934" y="1255854"/>
                  <a:pt x="1220676" y="1304244"/>
                  <a:pt x="1265462" y="1352118"/>
                </a:cubicBezTo>
                <a:cubicBezTo>
                  <a:pt x="875876" y="1078152"/>
                  <a:pt x="581319" y="654487"/>
                  <a:pt x="296026" y="244207"/>
                </a:cubicBezTo>
                <a:lnTo>
                  <a:pt x="243622" y="168740"/>
                </a:lnTo>
                <a:cubicBezTo>
                  <a:pt x="241327" y="165413"/>
                  <a:pt x="236918" y="164311"/>
                  <a:pt x="233327" y="166165"/>
                </a:cubicBezTo>
                <a:close/>
              </a:path>
            </a:pathLst>
          </a:custGeom>
          <a:solidFill>
            <a:schemeClr val="accent1">
              <a:lumMod val="75000"/>
              <a:alpha val="82000"/>
            </a:schemeClr>
          </a:solidFill>
          <a:ln w="9525" cap="flat">
            <a:noFill/>
            <a:prstDash val="solid"/>
            <a:miter/>
          </a:ln>
        </p:spPr>
        <p:txBody>
          <a:bodyPr wrap="square" rtlCol="0" anchor="ctr">
            <a:noAutofit/>
          </a:bodyPr>
          <a:lstStyle/>
          <a:p>
            <a:endParaRPr lang="en-US" dirty="0"/>
          </a:p>
        </p:txBody>
      </p:sp>
    </p:spTree>
    <p:extLst>
      <p:ext uri="{BB962C8B-B14F-4D97-AF65-F5344CB8AC3E}">
        <p14:creationId xmlns:p14="http://schemas.microsoft.com/office/powerpoint/2010/main" val="2627354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FE275-5B81-47C9-BA2D-6F6DC43B4F8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9EC664-0822-4BE8-9C5D-BB580526102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645D89-6EB8-468C-8726-94869538787E}"/>
              </a:ext>
            </a:extLst>
          </p:cNvPr>
          <p:cNvSpPr>
            <a:spLocks noGrp="1"/>
          </p:cNvSpPr>
          <p:nvPr>
            <p:ph type="dt" sz="half" idx="10"/>
          </p:nvPr>
        </p:nvSpPr>
        <p:spPr/>
        <p:txBody>
          <a:bodyPr/>
          <a:lstStyle/>
          <a:p>
            <a:fld id="{67A5E8B7-F220-42D2-BB61-4E5E24A05506}" type="datetimeFigureOut">
              <a:rPr lang="en-US" smtClean="0"/>
              <a:t>10/16/20</a:t>
            </a:fld>
            <a:endParaRPr lang="en-US"/>
          </a:p>
        </p:txBody>
      </p:sp>
      <p:sp>
        <p:nvSpPr>
          <p:cNvPr id="5" name="Footer Placeholder 4">
            <a:extLst>
              <a:ext uri="{FF2B5EF4-FFF2-40B4-BE49-F238E27FC236}">
                <a16:creationId xmlns:a16="http://schemas.microsoft.com/office/drawing/2014/main" id="{0D069EF1-4362-48D5-892A-20C08FC73A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2F72AA-57F8-40CE-BBD9-A77F8DE7ECD6}"/>
              </a:ext>
            </a:extLst>
          </p:cNvPr>
          <p:cNvSpPr>
            <a:spLocks noGrp="1"/>
          </p:cNvSpPr>
          <p:nvPr>
            <p:ph type="sldNum" sz="quarter" idx="12"/>
          </p:nvPr>
        </p:nvSpPr>
        <p:spPr/>
        <p:txBody>
          <a:bodyPr/>
          <a:lstStyle/>
          <a:p>
            <a:fld id="{AE208ADF-3ADD-483D-A721-14E3EEE2C135}" type="slidenum">
              <a:rPr lang="en-US" smtClean="0"/>
              <a:t>‹#›</a:t>
            </a:fld>
            <a:endParaRPr lang="en-US"/>
          </a:p>
        </p:txBody>
      </p:sp>
    </p:spTree>
    <p:extLst>
      <p:ext uri="{BB962C8B-B14F-4D97-AF65-F5344CB8AC3E}">
        <p14:creationId xmlns:p14="http://schemas.microsoft.com/office/powerpoint/2010/main" val="648776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B69046-DB9C-45F8-A281-16510D1FB7B0}"/>
              </a:ext>
            </a:extLst>
          </p:cNvPr>
          <p:cNvSpPr>
            <a:spLocks noGrp="1"/>
          </p:cNvSpPr>
          <p:nvPr>
            <p:ph type="title" orient="vert"/>
          </p:nvPr>
        </p:nvSpPr>
        <p:spPr>
          <a:xfrm>
            <a:off x="9431547" y="647699"/>
            <a:ext cx="2112753" cy="552926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4B06B10-FAAE-4C3A-BC82-8EDC5C124290}"/>
              </a:ext>
            </a:extLst>
          </p:cNvPr>
          <p:cNvSpPr>
            <a:spLocks noGrp="1"/>
          </p:cNvSpPr>
          <p:nvPr>
            <p:ph type="body" orient="vert" idx="1"/>
          </p:nvPr>
        </p:nvSpPr>
        <p:spPr>
          <a:xfrm>
            <a:off x="1748287" y="647699"/>
            <a:ext cx="7683260" cy="55292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4689FDE-8D09-475F-9B89-BE5AE71ACDF7}"/>
              </a:ext>
            </a:extLst>
          </p:cNvPr>
          <p:cNvSpPr>
            <a:spLocks noGrp="1"/>
          </p:cNvSpPr>
          <p:nvPr>
            <p:ph type="dt" sz="half" idx="10"/>
          </p:nvPr>
        </p:nvSpPr>
        <p:spPr/>
        <p:txBody>
          <a:bodyPr/>
          <a:lstStyle/>
          <a:p>
            <a:fld id="{67A5E8B7-F220-42D2-BB61-4E5E24A05506}" type="datetimeFigureOut">
              <a:rPr lang="en-US" smtClean="0"/>
              <a:t>10/16/20</a:t>
            </a:fld>
            <a:endParaRPr lang="en-US"/>
          </a:p>
        </p:txBody>
      </p:sp>
      <p:sp>
        <p:nvSpPr>
          <p:cNvPr id="5" name="Footer Placeholder 4">
            <a:extLst>
              <a:ext uri="{FF2B5EF4-FFF2-40B4-BE49-F238E27FC236}">
                <a16:creationId xmlns:a16="http://schemas.microsoft.com/office/drawing/2014/main" id="{354E6F80-C5CB-44A2-AB1B-43EB013769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83D7AC-8D81-4526-B969-505D0CE1CCDD}"/>
              </a:ext>
            </a:extLst>
          </p:cNvPr>
          <p:cNvSpPr>
            <a:spLocks noGrp="1"/>
          </p:cNvSpPr>
          <p:nvPr>
            <p:ph type="sldNum" sz="quarter" idx="12"/>
          </p:nvPr>
        </p:nvSpPr>
        <p:spPr/>
        <p:txBody>
          <a:bodyPr/>
          <a:lstStyle/>
          <a:p>
            <a:fld id="{AE208ADF-3ADD-483D-A721-14E3EEE2C135}" type="slidenum">
              <a:rPr lang="en-US" smtClean="0"/>
              <a:t>‹#›</a:t>
            </a:fld>
            <a:endParaRPr lang="en-US"/>
          </a:p>
        </p:txBody>
      </p:sp>
    </p:spTree>
    <p:extLst>
      <p:ext uri="{BB962C8B-B14F-4D97-AF65-F5344CB8AC3E}">
        <p14:creationId xmlns:p14="http://schemas.microsoft.com/office/powerpoint/2010/main" val="37906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0846B-7B57-4F95-B17F-B9DEE339408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9B08814-722A-4F2C-8807-C09FEEC251E7}"/>
              </a:ext>
            </a:extLst>
          </p:cNvPr>
          <p:cNvSpPr>
            <a:spLocks noGrp="1"/>
          </p:cNvSpPr>
          <p:nvPr>
            <p:ph idx="1"/>
          </p:nvPr>
        </p:nvSpPr>
        <p:spPr>
          <a:xfrm>
            <a:off x="838200" y="1811756"/>
            <a:ext cx="10515600" cy="41903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4BCE9D7-0090-46D4-A48B-9D26EBCC9CCE}"/>
              </a:ext>
            </a:extLst>
          </p:cNvPr>
          <p:cNvSpPr>
            <a:spLocks noGrp="1"/>
          </p:cNvSpPr>
          <p:nvPr>
            <p:ph type="dt" sz="half" idx="10"/>
          </p:nvPr>
        </p:nvSpPr>
        <p:spPr/>
        <p:txBody>
          <a:bodyPr/>
          <a:lstStyle/>
          <a:p>
            <a:fld id="{67A5E8B7-F220-42D2-BB61-4E5E24A05506}" type="datetimeFigureOut">
              <a:rPr lang="en-US" smtClean="0"/>
              <a:t>10/16/20</a:t>
            </a:fld>
            <a:endParaRPr lang="en-US"/>
          </a:p>
        </p:txBody>
      </p:sp>
      <p:sp>
        <p:nvSpPr>
          <p:cNvPr id="5" name="Footer Placeholder 4">
            <a:extLst>
              <a:ext uri="{FF2B5EF4-FFF2-40B4-BE49-F238E27FC236}">
                <a16:creationId xmlns:a16="http://schemas.microsoft.com/office/drawing/2014/main" id="{CF9A5DDC-5EE7-4691-96B2-F7A25A3BB0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5F9D9F-2C17-4515-8A91-EF6050F35E67}"/>
              </a:ext>
            </a:extLst>
          </p:cNvPr>
          <p:cNvSpPr>
            <a:spLocks noGrp="1"/>
          </p:cNvSpPr>
          <p:nvPr>
            <p:ph type="sldNum" sz="quarter" idx="12"/>
          </p:nvPr>
        </p:nvSpPr>
        <p:spPr/>
        <p:txBody>
          <a:bodyPr/>
          <a:lstStyle/>
          <a:p>
            <a:fld id="{AE208ADF-3ADD-483D-A721-14E3EEE2C135}" type="slidenum">
              <a:rPr lang="en-US" smtClean="0"/>
              <a:t>‹#›</a:t>
            </a:fld>
            <a:endParaRPr lang="en-US"/>
          </a:p>
        </p:txBody>
      </p:sp>
      <p:cxnSp>
        <p:nvCxnSpPr>
          <p:cNvPr id="8" name="Straight Connector 7">
            <a:extLst>
              <a:ext uri="{FF2B5EF4-FFF2-40B4-BE49-F238E27FC236}">
                <a16:creationId xmlns:a16="http://schemas.microsoft.com/office/drawing/2014/main" id="{B4D67EBB-2EBC-4D85-9751-BE5E66FE0782}"/>
              </a:ext>
            </a:extLst>
          </p:cNvPr>
          <p:cNvCxnSpPr>
            <a:cxnSpLocks/>
          </p:cNvCxnSpPr>
          <p:nvPr/>
        </p:nvCxnSpPr>
        <p:spPr>
          <a:xfrm>
            <a:off x="838200" y="1655523"/>
            <a:ext cx="10515600" cy="0"/>
          </a:xfrm>
          <a:prstGeom prst="line">
            <a:avLst/>
          </a:prstGeom>
          <a:ln w="19050">
            <a:solidFill>
              <a:schemeClr val="accent1">
                <a:alpha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7826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6100-27A9-4A24-9347-29B6A9BA46D8}"/>
              </a:ext>
            </a:extLst>
          </p:cNvPr>
          <p:cNvSpPr>
            <a:spLocks noGrp="1"/>
          </p:cNvSpPr>
          <p:nvPr>
            <p:ph type="title"/>
          </p:nvPr>
        </p:nvSpPr>
        <p:spPr>
          <a:xfrm>
            <a:off x="831850" y="1709738"/>
            <a:ext cx="10515600" cy="3117186"/>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9A350C3-3185-4A0E-9E1F-504D7E6E0D11}"/>
              </a:ext>
            </a:extLst>
          </p:cNvPr>
          <p:cNvSpPr>
            <a:spLocks noGrp="1"/>
          </p:cNvSpPr>
          <p:nvPr>
            <p:ph type="body" idx="1"/>
          </p:nvPr>
        </p:nvSpPr>
        <p:spPr>
          <a:xfrm>
            <a:off x="831850" y="4826924"/>
            <a:ext cx="10515600" cy="1262726"/>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6060CE8-5E49-4336-BB31-974F0D6EE2B4}"/>
              </a:ext>
            </a:extLst>
          </p:cNvPr>
          <p:cNvSpPr>
            <a:spLocks noGrp="1"/>
          </p:cNvSpPr>
          <p:nvPr>
            <p:ph type="dt" sz="half" idx="10"/>
          </p:nvPr>
        </p:nvSpPr>
        <p:spPr/>
        <p:txBody>
          <a:bodyPr/>
          <a:lstStyle/>
          <a:p>
            <a:fld id="{67A5E8B7-F220-42D2-BB61-4E5E24A05506}" type="datetimeFigureOut">
              <a:rPr lang="en-US" smtClean="0"/>
              <a:t>10/16/20</a:t>
            </a:fld>
            <a:endParaRPr lang="en-US"/>
          </a:p>
        </p:txBody>
      </p:sp>
      <p:sp>
        <p:nvSpPr>
          <p:cNvPr id="5" name="Footer Placeholder 4">
            <a:extLst>
              <a:ext uri="{FF2B5EF4-FFF2-40B4-BE49-F238E27FC236}">
                <a16:creationId xmlns:a16="http://schemas.microsoft.com/office/drawing/2014/main" id="{D2C1D1AF-DB46-4EF6-93AD-E8CD740AED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4FBCEF-E902-4ECE-B0DB-142617EF1852}"/>
              </a:ext>
            </a:extLst>
          </p:cNvPr>
          <p:cNvSpPr>
            <a:spLocks noGrp="1"/>
          </p:cNvSpPr>
          <p:nvPr>
            <p:ph type="sldNum" sz="quarter" idx="12"/>
          </p:nvPr>
        </p:nvSpPr>
        <p:spPr/>
        <p:txBody>
          <a:bodyPr/>
          <a:lstStyle/>
          <a:p>
            <a:fld id="{AE208ADF-3ADD-483D-A721-14E3EEE2C135}" type="slidenum">
              <a:rPr lang="en-US" smtClean="0"/>
              <a:t>‹#›</a:t>
            </a:fld>
            <a:endParaRPr lang="en-US"/>
          </a:p>
        </p:txBody>
      </p:sp>
    </p:spTree>
    <p:extLst>
      <p:ext uri="{BB962C8B-B14F-4D97-AF65-F5344CB8AC3E}">
        <p14:creationId xmlns:p14="http://schemas.microsoft.com/office/powerpoint/2010/main" val="2196713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3902F6-08C1-4F71-90D1-FCA6563ECE29}"/>
              </a:ext>
            </a:extLst>
          </p:cNvPr>
          <p:cNvSpPr>
            <a:spLocks noGrp="1"/>
          </p:cNvSpPr>
          <p:nvPr>
            <p:ph sz="half" idx="1"/>
          </p:nvPr>
        </p:nvSpPr>
        <p:spPr>
          <a:xfrm>
            <a:off x="838200" y="1811756"/>
            <a:ext cx="5181600" cy="43652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9FB0FE5-5497-4854-B57F-7955ADCBCDA4}"/>
              </a:ext>
            </a:extLst>
          </p:cNvPr>
          <p:cNvSpPr>
            <a:spLocks noGrp="1"/>
          </p:cNvSpPr>
          <p:nvPr>
            <p:ph sz="half" idx="2"/>
          </p:nvPr>
        </p:nvSpPr>
        <p:spPr>
          <a:xfrm>
            <a:off x="6172200" y="1811756"/>
            <a:ext cx="5181600" cy="43652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F9E3852A-0F7C-4F18-A663-165414BA98DC}"/>
              </a:ext>
            </a:extLst>
          </p:cNvPr>
          <p:cNvSpPr>
            <a:spLocks noGrp="1"/>
          </p:cNvSpPr>
          <p:nvPr>
            <p:ph type="dt" sz="half" idx="10"/>
          </p:nvPr>
        </p:nvSpPr>
        <p:spPr/>
        <p:txBody>
          <a:bodyPr/>
          <a:lstStyle/>
          <a:p>
            <a:fld id="{67A5E8B7-F220-42D2-BB61-4E5E24A05506}" type="datetimeFigureOut">
              <a:rPr lang="en-US" smtClean="0"/>
              <a:t>10/16/20</a:t>
            </a:fld>
            <a:endParaRPr lang="en-US"/>
          </a:p>
        </p:txBody>
      </p:sp>
      <p:sp>
        <p:nvSpPr>
          <p:cNvPr id="6" name="Footer Placeholder 5">
            <a:extLst>
              <a:ext uri="{FF2B5EF4-FFF2-40B4-BE49-F238E27FC236}">
                <a16:creationId xmlns:a16="http://schemas.microsoft.com/office/drawing/2014/main" id="{AF87E8B5-A392-435C-89FE-849D9B0AE0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77AA31-DB02-4BFC-8238-507F5E8B7B1A}"/>
              </a:ext>
            </a:extLst>
          </p:cNvPr>
          <p:cNvSpPr>
            <a:spLocks noGrp="1"/>
          </p:cNvSpPr>
          <p:nvPr>
            <p:ph type="sldNum" sz="quarter" idx="12"/>
          </p:nvPr>
        </p:nvSpPr>
        <p:spPr/>
        <p:txBody>
          <a:bodyPr/>
          <a:lstStyle/>
          <a:p>
            <a:fld id="{AE208ADF-3ADD-483D-A721-14E3EEE2C135}" type="slidenum">
              <a:rPr lang="en-US" smtClean="0"/>
              <a:t>‹#›</a:t>
            </a:fld>
            <a:endParaRPr lang="en-US"/>
          </a:p>
        </p:txBody>
      </p:sp>
      <p:sp>
        <p:nvSpPr>
          <p:cNvPr id="2" name="Title 1">
            <a:extLst>
              <a:ext uri="{FF2B5EF4-FFF2-40B4-BE49-F238E27FC236}">
                <a16:creationId xmlns:a16="http://schemas.microsoft.com/office/drawing/2014/main" id="{3BB698B4-B17B-4FAB-894D-5400BDEC9891}"/>
              </a:ext>
            </a:extLst>
          </p:cNvPr>
          <p:cNvSpPr>
            <a:spLocks noGrp="1"/>
          </p:cNvSpPr>
          <p:nvPr>
            <p:ph type="title"/>
          </p:nvPr>
        </p:nvSpPr>
        <p:spPr/>
        <p:txBody>
          <a:bodyPr/>
          <a:lstStyle/>
          <a:p>
            <a:r>
              <a:rPr lang="en-US"/>
              <a:t>Click to edit Master title style</a:t>
            </a:r>
            <a:endParaRPr lang="en-US" dirty="0"/>
          </a:p>
        </p:txBody>
      </p:sp>
      <p:cxnSp>
        <p:nvCxnSpPr>
          <p:cNvPr id="17" name="Straight Connector 16">
            <a:extLst>
              <a:ext uri="{FF2B5EF4-FFF2-40B4-BE49-F238E27FC236}">
                <a16:creationId xmlns:a16="http://schemas.microsoft.com/office/drawing/2014/main" id="{FBF5B355-1608-4ECA-8C03-3ABD722BC611}"/>
              </a:ext>
            </a:extLst>
          </p:cNvPr>
          <p:cNvCxnSpPr>
            <a:cxnSpLocks/>
          </p:cNvCxnSpPr>
          <p:nvPr/>
        </p:nvCxnSpPr>
        <p:spPr>
          <a:xfrm>
            <a:off x="838200" y="1655523"/>
            <a:ext cx="10515600" cy="0"/>
          </a:xfrm>
          <a:prstGeom prst="line">
            <a:avLst/>
          </a:prstGeom>
          <a:ln w="19050">
            <a:solidFill>
              <a:schemeClr val="accent1">
                <a:alpha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0680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6A6C1-54BB-40E1-859F-0C6DA1525727}"/>
              </a:ext>
            </a:extLst>
          </p:cNvPr>
          <p:cNvSpPr>
            <a:spLocks noGrp="1"/>
          </p:cNvSpPr>
          <p:nvPr>
            <p:ph type="title"/>
          </p:nvPr>
        </p:nvSpPr>
        <p:spPr>
          <a:xfrm>
            <a:off x="839788" y="665629"/>
            <a:ext cx="10515600" cy="818995"/>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A1EEBE1-2D73-4E5F-A8DD-593B79D184F6}"/>
              </a:ext>
            </a:extLst>
          </p:cNvPr>
          <p:cNvSpPr>
            <a:spLocks noGrp="1"/>
          </p:cNvSpPr>
          <p:nvPr>
            <p:ph type="body" idx="1"/>
          </p:nvPr>
        </p:nvSpPr>
        <p:spPr>
          <a:xfrm>
            <a:off x="836612" y="1806039"/>
            <a:ext cx="5157787" cy="584548"/>
          </a:xfrm>
        </p:spPr>
        <p:txBody>
          <a:bodyPr anchor="b">
            <a:noAutofit/>
          </a:bodyPr>
          <a:lstStyle>
            <a:lvl1pPr marL="0" indent="0">
              <a:buNone/>
              <a:defRPr sz="1800" b="1" cap="all" spc="6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45328A-A6CB-4A40-806F-E68606FC7CFB}"/>
              </a:ext>
            </a:extLst>
          </p:cNvPr>
          <p:cNvSpPr>
            <a:spLocks noGrp="1"/>
          </p:cNvSpPr>
          <p:nvPr>
            <p:ph sz="half" idx="2"/>
          </p:nvPr>
        </p:nvSpPr>
        <p:spPr>
          <a:xfrm>
            <a:off x="839788" y="2390588"/>
            <a:ext cx="5157787" cy="37512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12730D26-BCC4-4CE4-9273-69B4E36D39FC}"/>
              </a:ext>
            </a:extLst>
          </p:cNvPr>
          <p:cNvSpPr>
            <a:spLocks noGrp="1"/>
          </p:cNvSpPr>
          <p:nvPr>
            <p:ph type="body" sz="quarter" idx="3"/>
          </p:nvPr>
        </p:nvSpPr>
        <p:spPr>
          <a:xfrm>
            <a:off x="6169024" y="1806038"/>
            <a:ext cx="5183188" cy="584549"/>
          </a:xfrm>
        </p:spPr>
        <p:txBody>
          <a:bodyPr anchor="b">
            <a:noAutofit/>
          </a:bodyPr>
          <a:lstStyle>
            <a:lvl1pPr marL="0" indent="0">
              <a:buNone/>
              <a:defRPr sz="1800" b="1" cap="all" spc="6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D832694-AE69-4399-B6B4-3F0CBD297CD8}"/>
              </a:ext>
            </a:extLst>
          </p:cNvPr>
          <p:cNvSpPr>
            <a:spLocks noGrp="1"/>
          </p:cNvSpPr>
          <p:nvPr>
            <p:ph sz="quarter" idx="4"/>
          </p:nvPr>
        </p:nvSpPr>
        <p:spPr>
          <a:xfrm>
            <a:off x="6169024" y="2390588"/>
            <a:ext cx="5183188" cy="37512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B4054DBB-2048-445B-8127-6D2DB22DDF36}"/>
              </a:ext>
            </a:extLst>
          </p:cNvPr>
          <p:cNvSpPr>
            <a:spLocks noGrp="1"/>
          </p:cNvSpPr>
          <p:nvPr>
            <p:ph type="dt" sz="half" idx="10"/>
          </p:nvPr>
        </p:nvSpPr>
        <p:spPr/>
        <p:txBody>
          <a:bodyPr/>
          <a:lstStyle/>
          <a:p>
            <a:fld id="{67A5E8B7-F220-42D2-BB61-4E5E24A05506}" type="datetimeFigureOut">
              <a:rPr lang="en-US" smtClean="0"/>
              <a:t>10/16/20</a:t>
            </a:fld>
            <a:endParaRPr lang="en-US"/>
          </a:p>
        </p:txBody>
      </p:sp>
      <p:sp>
        <p:nvSpPr>
          <p:cNvPr id="8" name="Footer Placeholder 7">
            <a:extLst>
              <a:ext uri="{FF2B5EF4-FFF2-40B4-BE49-F238E27FC236}">
                <a16:creationId xmlns:a16="http://schemas.microsoft.com/office/drawing/2014/main" id="{4E0454E7-E598-4FCD-834F-13291B9570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2677B82-4082-402D-889D-8081104DA73B}"/>
              </a:ext>
            </a:extLst>
          </p:cNvPr>
          <p:cNvSpPr>
            <a:spLocks noGrp="1"/>
          </p:cNvSpPr>
          <p:nvPr>
            <p:ph type="sldNum" sz="quarter" idx="12"/>
          </p:nvPr>
        </p:nvSpPr>
        <p:spPr/>
        <p:txBody>
          <a:bodyPr/>
          <a:lstStyle/>
          <a:p>
            <a:fld id="{AE208ADF-3ADD-483D-A721-14E3EEE2C135}" type="slidenum">
              <a:rPr lang="en-US" smtClean="0"/>
              <a:t>‹#›</a:t>
            </a:fld>
            <a:endParaRPr lang="en-US"/>
          </a:p>
        </p:txBody>
      </p:sp>
      <p:cxnSp>
        <p:nvCxnSpPr>
          <p:cNvPr id="12" name="Straight Connector 11">
            <a:extLst>
              <a:ext uri="{FF2B5EF4-FFF2-40B4-BE49-F238E27FC236}">
                <a16:creationId xmlns:a16="http://schemas.microsoft.com/office/drawing/2014/main" id="{1E4C2C4B-8E48-4589-91AA-FDF1F137A26C}"/>
              </a:ext>
            </a:extLst>
          </p:cNvPr>
          <p:cNvCxnSpPr>
            <a:cxnSpLocks/>
          </p:cNvCxnSpPr>
          <p:nvPr/>
        </p:nvCxnSpPr>
        <p:spPr>
          <a:xfrm>
            <a:off x="838200" y="1655523"/>
            <a:ext cx="10515600" cy="0"/>
          </a:xfrm>
          <a:prstGeom prst="line">
            <a:avLst/>
          </a:prstGeom>
          <a:ln w="19050">
            <a:solidFill>
              <a:schemeClr val="accent1">
                <a:alpha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2621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C1A14-BCE3-4322-A314-ABFB09FBB4B2}"/>
              </a:ext>
            </a:extLst>
          </p:cNvPr>
          <p:cNvSpPr>
            <a:spLocks noGrp="1"/>
          </p:cNvSpPr>
          <p:nvPr>
            <p:ph type="title"/>
          </p:nvPr>
        </p:nvSpPr>
        <p:spPr>
          <a:xfrm>
            <a:off x="838200" y="716213"/>
            <a:ext cx="10515600" cy="2212258"/>
          </a:xfrm>
        </p:spPr>
        <p:txBody>
          <a:bodyPr anchor="t"/>
          <a:lstStyle/>
          <a:p>
            <a:r>
              <a:rPr lang="en-US"/>
              <a:t>Click to edit Master title style</a:t>
            </a:r>
            <a:endParaRPr lang="en-US" dirty="0"/>
          </a:p>
        </p:txBody>
      </p:sp>
      <p:sp>
        <p:nvSpPr>
          <p:cNvPr id="3" name="Date Placeholder 2">
            <a:extLst>
              <a:ext uri="{FF2B5EF4-FFF2-40B4-BE49-F238E27FC236}">
                <a16:creationId xmlns:a16="http://schemas.microsoft.com/office/drawing/2014/main" id="{CD5258E1-694B-4BB9-A41B-BB7425554E07}"/>
              </a:ext>
            </a:extLst>
          </p:cNvPr>
          <p:cNvSpPr>
            <a:spLocks noGrp="1"/>
          </p:cNvSpPr>
          <p:nvPr>
            <p:ph type="dt" sz="half" idx="10"/>
          </p:nvPr>
        </p:nvSpPr>
        <p:spPr/>
        <p:txBody>
          <a:bodyPr/>
          <a:lstStyle/>
          <a:p>
            <a:fld id="{67A5E8B7-F220-42D2-BB61-4E5E24A05506}" type="datetimeFigureOut">
              <a:rPr lang="en-US" smtClean="0"/>
              <a:t>10/16/20</a:t>
            </a:fld>
            <a:endParaRPr lang="en-US"/>
          </a:p>
        </p:txBody>
      </p:sp>
      <p:sp>
        <p:nvSpPr>
          <p:cNvPr id="4" name="Footer Placeholder 3">
            <a:extLst>
              <a:ext uri="{FF2B5EF4-FFF2-40B4-BE49-F238E27FC236}">
                <a16:creationId xmlns:a16="http://schemas.microsoft.com/office/drawing/2014/main" id="{F912B65B-60BA-40E5-8A5A-5A79D315A36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672797-16BC-4A2F-8A6F-62F61512E076}"/>
              </a:ext>
            </a:extLst>
          </p:cNvPr>
          <p:cNvSpPr>
            <a:spLocks noGrp="1"/>
          </p:cNvSpPr>
          <p:nvPr>
            <p:ph type="sldNum" sz="quarter" idx="12"/>
          </p:nvPr>
        </p:nvSpPr>
        <p:spPr/>
        <p:txBody>
          <a:bodyPr/>
          <a:lstStyle/>
          <a:p>
            <a:fld id="{AE208ADF-3ADD-483D-A721-14E3EEE2C135}" type="slidenum">
              <a:rPr lang="en-US" smtClean="0"/>
              <a:t>‹#›</a:t>
            </a:fld>
            <a:endParaRPr lang="en-US"/>
          </a:p>
        </p:txBody>
      </p:sp>
    </p:spTree>
    <p:extLst>
      <p:ext uri="{BB962C8B-B14F-4D97-AF65-F5344CB8AC3E}">
        <p14:creationId xmlns:p14="http://schemas.microsoft.com/office/powerpoint/2010/main" val="2922273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316BEC-AB1A-4058-9324-07F332198D4C}"/>
              </a:ext>
            </a:extLst>
          </p:cNvPr>
          <p:cNvSpPr>
            <a:spLocks noGrp="1"/>
          </p:cNvSpPr>
          <p:nvPr>
            <p:ph type="dt" sz="half" idx="10"/>
          </p:nvPr>
        </p:nvSpPr>
        <p:spPr/>
        <p:txBody>
          <a:bodyPr/>
          <a:lstStyle/>
          <a:p>
            <a:fld id="{67A5E8B7-F220-42D2-BB61-4E5E24A05506}" type="datetimeFigureOut">
              <a:rPr lang="en-US" smtClean="0"/>
              <a:t>10/16/20</a:t>
            </a:fld>
            <a:endParaRPr lang="en-US"/>
          </a:p>
        </p:txBody>
      </p:sp>
      <p:sp>
        <p:nvSpPr>
          <p:cNvPr id="3" name="Footer Placeholder 2">
            <a:extLst>
              <a:ext uri="{FF2B5EF4-FFF2-40B4-BE49-F238E27FC236}">
                <a16:creationId xmlns:a16="http://schemas.microsoft.com/office/drawing/2014/main" id="{640DE4BD-38C7-497D-AE63-0EC22E33393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DD80C8-9EBF-4D2D-A9FA-CC9421EAAB93}"/>
              </a:ext>
            </a:extLst>
          </p:cNvPr>
          <p:cNvSpPr>
            <a:spLocks noGrp="1"/>
          </p:cNvSpPr>
          <p:nvPr>
            <p:ph type="sldNum" sz="quarter" idx="12"/>
          </p:nvPr>
        </p:nvSpPr>
        <p:spPr/>
        <p:txBody>
          <a:bodyPr/>
          <a:lstStyle/>
          <a:p>
            <a:fld id="{AE208ADF-3ADD-483D-A721-14E3EEE2C135}" type="slidenum">
              <a:rPr lang="en-US" smtClean="0"/>
              <a:t>‹#›</a:t>
            </a:fld>
            <a:endParaRPr lang="en-US"/>
          </a:p>
        </p:txBody>
      </p:sp>
    </p:spTree>
    <p:extLst>
      <p:ext uri="{BB962C8B-B14F-4D97-AF65-F5344CB8AC3E}">
        <p14:creationId xmlns:p14="http://schemas.microsoft.com/office/powerpoint/2010/main" val="3591608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37465-F6D9-414A-9829-B2793D3A51BE}"/>
              </a:ext>
            </a:extLst>
          </p:cNvPr>
          <p:cNvSpPr>
            <a:spLocks noGrp="1"/>
          </p:cNvSpPr>
          <p:nvPr>
            <p:ph type="title"/>
          </p:nvPr>
        </p:nvSpPr>
        <p:spPr>
          <a:xfrm>
            <a:off x="839788" y="647698"/>
            <a:ext cx="4061821" cy="1558558"/>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D635B2F-EF96-4A99-8082-911D63A37A0A}"/>
              </a:ext>
            </a:extLst>
          </p:cNvPr>
          <p:cNvSpPr>
            <a:spLocks noGrp="1"/>
          </p:cNvSpPr>
          <p:nvPr>
            <p:ph idx="1"/>
          </p:nvPr>
        </p:nvSpPr>
        <p:spPr>
          <a:xfrm>
            <a:off x="5183188" y="647699"/>
            <a:ext cx="6172200" cy="52133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25EE3AB-F64B-4276-8303-CAE4B4F1D78C}"/>
              </a:ext>
            </a:extLst>
          </p:cNvPr>
          <p:cNvSpPr>
            <a:spLocks noGrp="1"/>
          </p:cNvSpPr>
          <p:nvPr>
            <p:ph type="body" sz="half" idx="2"/>
          </p:nvPr>
        </p:nvSpPr>
        <p:spPr>
          <a:xfrm>
            <a:off x="839788" y="2206256"/>
            <a:ext cx="4061821" cy="366273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F20479-140A-466F-B2F2-AFE27D477E80}"/>
              </a:ext>
            </a:extLst>
          </p:cNvPr>
          <p:cNvSpPr>
            <a:spLocks noGrp="1"/>
          </p:cNvSpPr>
          <p:nvPr>
            <p:ph type="dt" sz="half" idx="10"/>
          </p:nvPr>
        </p:nvSpPr>
        <p:spPr/>
        <p:txBody>
          <a:bodyPr/>
          <a:lstStyle/>
          <a:p>
            <a:fld id="{67A5E8B7-F220-42D2-BB61-4E5E24A05506}" type="datetimeFigureOut">
              <a:rPr lang="en-US" smtClean="0"/>
              <a:t>10/16/20</a:t>
            </a:fld>
            <a:endParaRPr lang="en-US"/>
          </a:p>
        </p:txBody>
      </p:sp>
      <p:sp>
        <p:nvSpPr>
          <p:cNvPr id="6" name="Footer Placeholder 5">
            <a:extLst>
              <a:ext uri="{FF2B5EF4-FFF2-40B4-BE49-F238E27FC236}">
                <a16:creationId xmlns:a16="http://schemas.microsoft.com/office/drawing/2014/main" id="{F486B342-BDCE-45E8-BDA2-B041981DED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E3F3AE-E094-4EA8-9900-F77CD687110D}"/>
              </a:ext>
            </a:extLst>
          </p:cNvPr>
          <p:cNvSpPr>
            <a:spLocks noGrp="1"/>
          </p:cNvSpPr>
          <p:nvPr>
            <p:ph type="sldNum" sz="quarter" idx="12"/>
          </p:nvPr>
        </p:nvSpPr>
        <p:spPr/>
        <p:txBody>
          <a:bodyPr/>
          <a:lstStyle/>
          <a:p>
            <a:fld id="{AE208ADF-3ADD-483D-A721-14E3EEE2C135}" type="slidenum">
              <a:rPr lang="en-US" smtClean="0"/>
              <a:t>‹#›</a:t>
            </a:fld>
            <a:endParaRPr lang="en-US"/>
          </a:p>
        </p:txBody>
      </p:sp>
    </p:spTree>
    <p:extLst>
      <p:ext uri="{BB962C8B-B14F-4D97-AF65-F5344CB8AC3E}">
        <p14:creationId xmlns:p14="http://schemas.microsoft.com/office/powerpoint/2010/main" val="1799951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43B7E-262A-4834-9437-C20690BF2E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89FC6C5-CFC6-43FC-9CD2-EB131734FA83}"/>
              </a:ext>
            </a:extLst>
          </p:cNvPr>
          <p:cNvSpPr>
            <a:spLocks noGrp="1"/>
          </p:cNvSpPr>
          <p:nvPr>
            <p:ph type="pic" idx="1"/>
          </p:nvPr>
        </p:nvSpPr>
        <p:spPr>
          <a:xfrm>
            <a:off x="5183188" y="867985"/>
            <a:ext cx="6172200" cy="499306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DCAD41B-4C7D-4884-B895-CFDA0A4479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222704-F91B-471A-988B-9023E12017C8}"/>
              </a:ext>
            </a:extLst>
          </p:cNvPr>
          <p:cNvSpPr>
            <a:spLocks noGrp="1"/>
          </p:cNvSpPr>
          <p:nvPr>
            <p:ph type="dt" sz="half" idx="10"/>
          </p:nvPr>
        </p:nvSpPr>
        <p:spPr/>
        <p:txBody>
          <a:bodyPr/>
          <a:lstStyle/>
          <a:p>
            <a:fld id="{67A5E8B7-F220-42D2-BB61-4E5E24A05506}" type="datetimeFigureOut">
              <a:rPr lang="en-US" smtClean="0"/>
              <a:t>10/16/20</a:t>
            </a:fld>
            <a:endParaRPr lang="en-US"/>
          </a:p>
        </p:txBody>
      </p:sp>
      <p:sp>
        <p:nvSpPr>
          <p:cNvPr id="6" name="Footer Placeholder 5">
            <a:extLst>
              <a:ext uri="{FF2B5EF4-FFF2-40B4-BE49-F238E27FC236}">
                <a16:creationId xmlns:a16="http://schemas.microsoft.com/office/drawing/2014/main" id="{10828E75-DDDE-4BD4-B495-47F44DB37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0B0594-D6B3-41C6-BBEF-A060A2EB408C}"/>
              </a:ext>
            </a:extLst>
          </p:cNvPr>
          <p:cNvSpPr>
            <a:spLocks noGrp="1"/>
          </p:cNvSpPr>
          <p:nvPr>
            <p:ph type="sldNum" sz="quarter" idx="12"/>
          </p:nvPr>
        </p:nvSpPr>
        <p:spPr/>
        <p:txBody>
          <a:bodyPr/>
          <a:lstStyle/>
          <a:p>
            <a:fld id="{AE208ADF-3ADD-483D-A721-14E3EEE2C135}" type="slidenum">
              <a:rPr lang="en-US" smtClean="0"/>
              <a:t>‹#›</a:t>
            </a:fld>
            <a:endParaRPr lang="en-US"/>
          </a:p>
        </p:txBody>
      </p:sp>
    </p:spTree>
    <p:extLst>
      <p:ext uri="{BB962C8B-B14F-4D97-AF65-F5344CB8AC3E}">
        <p14:creationId xmlns:p14="http://schemas.microsoft.com/office/powerpoint/2010/main" val="640700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FB555E-8FF5-457E-B328-53ABDB595951}"/>
              </a:ext>
            </a:extLst>
          </p:cNvPr>
          <p:cNvSpPr>
            <a:spLocks noGrp="1"/>
          </p:cNvSpPr>
          <p:nvPr>
            <p:ph type="title"/>
          </p:nvPr>
        </p:nvSpPr>
        <p:spPr>
          <a:xfrm>
            <a:off x="838200" y="662427"/>
            <a:ext cx="10515600" cy="8197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DA64ED7-3275-4F98-88B1-4F0832514730}"/>
              </a:ext>
            </a:extLst>
          </p:cNvPr>
          <p:cNvSpPr>
            <a:spLocks noGrp="1"/>
          </p:cNvSpPr>
          <p:nvPr>
            <p:ph type="body" idx="1"/>
          </p:nvPr>
        </p:nvSpPr>
        <p:spPr>
          <a:xfrm>
            <a:off x="838200" y="1661459"/>
            <a:ext cx="10515600" cy="43406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EF0BCFA-771C-4297-8ACE-974191C70545}"/>
              </a:ext>
            </a:extLst>
          </p:cNvPr>
          <p:cNvSpPr>
            <a:spLocks noGrp="1"/>
          </p:cNvSpPr>
          <p:nvPr>
            <p:ph type="dt" sz="half" idx="2"/>
          </p:nvPr>
        </p:nvSpPr>
        <p:spPr>
          <a:xfrm>
            <a:off x="258792" y="6356350"/>
            <a:ext cx="3322608" cy="365125"/>
          </a:xfrm>
          <a:prstGeom prst="rect">
            <a:avLst/>
          </a:prstGeom>
        </p:spPr>
        <p:txBody>
          <a:bodyPr vert="horz" lIns="91440" tIns="45720" rIns="91440" bIns="45720" rtlCol="0" anchor="ctr"/>
          <a:lstStyle>
            <a:lvl1pPr algn="l">
              <a:defRPr sz="900" b="1" spc="100" baseline="0">
                <a:solidFill>
                  <a:schemeClr val="tx2">
                    <a:alpha val="75000"/>
                  </a:schemeClr>
                </a:solidFill>
              </a:defRPr>
            </a:lvl1pPr>
          </a:lstStyle>
          <a:p>
            <a:fld id="{67A5E8B7-F220-42D2-BB61-4E5E24A05506}" type="datetimeFigureOut">
              <a:rPr lang="en-US" smtClean="0"/>
              <a:pPr/>
              <a:t>10/16/20</a:t>
            </a:fld>
            <a:endParaRPr lang="en-US" dirty="0"/>
          </a:p>
        </p:txBody>
      </p:sp>
      <p:sp>
        <p:nvSpPr>
          <p:cNvPr id="5" name="Footer Placeholder 4">
            <a:extLst>
              <a:ext uri="{FF2B5EF4-FFF2-40B4-BE49-F238E27FC236}">
                <a16:creationId xmlns:a16="http://schemas.microsoft.com/office/drawing/2014/main" id="{87E317DE-CC16-4596-92A2-460BC081EA70}"/>
              </a:ext>
            </a:extLst>
          </p:cNvPr>
          <p:cNvSpPr>
            <a:spLocks noGrp="1"/>
          </p:cNvSpPr>
          <p:nvPr>
            <p:ph type="ftr" sz="quarter" idx="3"/>
          </p:nvPr>
        </p:nvSpPr>
        <p:spPr>
          <a:xfrm>
            <a:off x="3581399" y="6356350"/>
            <a:ext cx="5029203" cy="365125"/>
          </a:xfrm>
          <a:prstGeom prst="rect">
            <a:avLst/>
          </a:prstGeom>
        </p:spPr>
        <p:txBody>
          <a:bodyPr vert="horz" lIns="91440" tIns="45720" rIns="91440" bIns="45720" rtlCol="0" anchor="ctr"/>
          <a:lstStyle>
            <a:lvl1pPr algn="ctr">
              <a:defRPr sz="900" b="1" cap="all" spc="400" baseline="0">
                <a:solidFill>
                  <a:schemeClr val="tx2">
                    <a:alpha val="75000"/>
                  </a:schemeClr>
                </a:solidFill>
              </a:defRPr>
            </a:lvl1pPr>
          </a:lstStyle>
          <a:p>
            <a:endParaRPr lang="en-US" dirty="0"/>
          </a:p>
        </p:txBody>
      </p:sp>
      <p:sp>
        <p:nvSpPr>
          <p:cNvPr id="6" name="Slide Number Placeholder 5">
            <a:extLst>
              <a:ext uri="{FF2B5EF4-FFF2-40B4-BE49-F238E27FC236}">
                <a16:creationId xmlns:a16="http://schemas.microsoft.com/office/drawing/2014/main" id="{A786E724-AEC3-4D96-A62C-C286B703F15B}"/>
              </a:ext>
            </a:extLst>
          </p:cNvPr>
          <p:cNvSpPr>
            <a:spLocks noGrp="1"/>
          </p:cNvSpPr>
          <p:nvPr>
            <p:ph type="sldNum" sz="quarter" idx="4"/>
          </p:nvPr>
        </p:nvSpPr>
        <p:spPr>
          <a:xfrm>
            <a:off x="10518474" y="6356350"/>
            <a:ext cx="1414733" cy="365125"/>
          </a:xfrm>
          <a:prstGeom prst="rect">
            <a:avLst/>
          </a:prstGeom>
        </p:spPr>
        <p:txBody>
          <a:bodyPr vert="horz" lIns="91440" tIns="45720" rIns="91440" bIns="45720" rtlCol="0" anchor="ctr"/>
          <a:lstStyle>
            <a:lvl1pPr algn="r">
              <a:defRPr sz="900" b="1">
                <a:solidFill>
                  <a:schemeClr val="tx2">
                    <a:alpha val="75000"/>
                  </a:schemeClr>
                </a:solidFill>
              </a:defRPr>
            </a:lvl1pPr>
          </a:lstStyle>
          <a:p>
            <a:fld id="{AE208ADF-3ADD-483D-A721-14E3EEE2C135}" type="slidenum">
              <a:rPr lang="en-US" smtClean="0"/>
              <a:pPr/>
              <a:t>‹#›</a:t>
            </a:fld>
            <a:endParaRPr lang="en-US"/>
          </a:p>
        </p:txBody>
      </p:sp>
    </p:spTree>
    <p:extLst>
      <p:ext uri="{BB962C8B-B14F-4D97-AF65-F5344CB8AC3E}">
        <p14:creationId xmlns:p14="http://schemas.microsoft.com/office/powerpoint/2010/main" val="1867816820"/>
      </p:ext>
    </p:extLst>
  </p:cSld>
  <p:clrMap bg1="dk1" tx1="lt1" bg2="dk2" tx2="lt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800" r:id="rId6"/>
    <p:sldLayoutId id="2147483795" r:id="rId7"/>
    <p:sldLayoutId id="2147483796" r:id="rId8"/>
    <p:sldLayoutId id="2147483797" r:id="rId9"/>
    <p:sldLayoutId id="2147483799" r:id="rId10"/>
    <p:sldLayoutId id="2147483798" r:id="rId11"/>
  </p:sldLayoutIdLst>
  <p:txStyles>
    <p:titleStyle>
      <a:lvl1pPr algn="l" defTabSz="914400" rtl="0" eaLnBrk="1" latinLnBrk="0" hangingPunct="1">
        <a:lnSpc>
          <a:spcPct val="100000"/>
        </a:lnSpc>
        <a:spcBef>
          <a:spcPct val="0"/>
        </a:spcBef>
        <a:buNone/>
        <a:defRPr sz="4000" kern="1200">
          <a:solidFill>
            <a:schemeClr val="tx2">
              <a:alpha val="75000"/>
            </a:schemeClr>
          </a:solidFill>
          <a:latin typeface="+mj-lt"/>
          <a:ea typeface="+mj-ea"/>
          <a:cs typeface="+mj-cs"/>
        </a:defRPr>
      </a:lvl1pPr>
    </p:titleStyle>
    <p:bodyStyle>
      <a:lvl1pPr marL="228600" indent="-228600" algn="l" defTabSz="914400" rtl="0" eaLnBrk="1" latinLnBrk="0" hangingPunct="1">
        <a:lnSpc>
          <a:spcPct val="120000"/>
        </a:lnSpc>
        <a:spcBef>
          <a:spcPts val="1000"/>
        </a:spcBef>
        <a:buSzPct val="80000"/>
        <a:buFont typeface="Arial" panose="020B0604020202020204" pitchFamily="34" charset="0"/>
        <a:buChar char="•"/>
        <a:defRPr sz="2400" kern="1200" spc="100" baseline="0">
          <a:solidFill>
            <a:schemeClr val="tx2">
              <a:alpha val="85000"/>
            </a:schemeClr>
          </a:solidFill>
          <a:latin typeface="+mn-lt"/>
          <a:ea typeface="+mn-ea"/>
          <a:cs typeface="+mn-cs"/>
        </a:defRPr>
      </a:lvl1pPr>
      <a:lvl2pPr marL="274320" indent="0" algn="l" defTabSz="914400" rtl="0" eaLnBrk="1" latinLnBrk="0" hangingPunct="1">
        <a:lnSpc>
          <a:spcPct val="120000"/>
        </a:lnSpc>
        <a:spcBef>
          <a:spcPts val="500"/>
        </a:spcBef>
        <a:buFontTx/>
        <a:buNone/>
        <a:defRPr sz="1800" b="1" kern="1200" spc="100" baseline="0">
          <a:solidFill>
            <a:schemeClr val="tx2">
              <a:alpha val="85000"/>
            </a:schemeClr>
          </a:solidFill>
          <a:latin typeface="+mn-lt"/>
          <a:ea typeface="+mn-ea"/>
          <a:cs typeface="+mn-cs"/>
        </a:defRPr>
      </a:lvl2pPr>
      <a:lvl3pPr marL="571500" indent="-342900" algn="l" defTabSz="914400" rtl="0" eaLnBrk="1" latinLnBrk="0" hangingPunct="1">
        <a:lnSpc>
          <a:spcPct val="120000"/>
        </a:lnSpc>
        <a:spcBef>
          <a:spcPts val="500"/>
        </a:spcBef>
        <a:buFont typeface="Arial" panose="020B0604020202020204" pitchFamily="34" charset="0"/>
        <a:buChar char="•"/>
        <a:defRPr sz="1800" kern="1200" spc="100" baseline="0">
          <a:solidFill>
            <a:schemeClr val="tx2">
              <a:alpha val="85000"/>
            </a:schemeClr>
          </a:solidFill>
          <a:latin typeface="+mn-lt"/>
          <a:ea typeface="+mn-ea"/>
          <a:cs typeface="+mn-cs"/>
        </a:defRPr>
      </a:lvl3pPr>
      <a:lvl4pPr marL="640080" indent="0" algn="l" defTabSz="914400" rtl="0" eaLnBrk="1" latinLnBrk="0" hangingPunct="1">
        <a:lnSpc>
          <a:spcPct val="120000"/>
        </a:lnSpc>
        <a:spcBef>
          <a:spcPts val="500"/>
        </a:spcBef>
        <a:buFont typeface="Arial" panose="020B0604020202020204" pitchFamily="34" charset="0"/>
        <a:buNone/>
        <a:defRPr sz="1600" i="1" kern="1200" spc="100" baseline="0">
          <a:solidFill>
            <a:schemeClr val="tx2">
              <a:alpha val="85000"/>
            </a:schemeClr>
          </a:solidFill>
          <a:latin typeface="+mn-lt"/>
          <a:ea typeface="+mn-ea"/>
          <a:cs typeface="+mn-cs"/>
        </a:defRPr>
      </a:lvl4pPr>
      <a:lvl5pPr marL="914400" indent="-228600" algn="l" defTabSz="914400" rtl="0" eaLnBrk="1" latinLnBrk="0" hangingPunct="1">
        <a:lnSpc>
          <a:spcPct val="120000"/>
        </a:lnSpc>
        <a:spcBef>
          <a:spcPts val="500"/>
        </a:spcBef>
        <a:buSzPct val="80000"/>
        <a:buFont typeface="Arial" panose="020B0604020202020204" pitchFamily="34" charset="0"/>
        <a:buChar char="•"/>
        <a:defRPr sz="1600" kern="1200" spc="100" baseline="0">
          <a:solidFill>
            <a:schemeClr val="tx2">
              <a:alpha val="8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09C5D3BD-CEC7-451F-A2BA-518AEDE29E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23DBEB5-DD67-4156-9B7E-7CCB30A7C0EF}"/>
              </a:ext>
            </a:extLst>
          </p:cNvPr>
          <p:cNvPicPr>
            <a:picLocks noChangeAspect="1"/>
          </p:cNvPicPr>
          <p:nvPr/>
        </p:nvPicPr>
        <p:blipFill rotWithShape="1">
          <a:blip r:embed="rId2">
            <a:alphaModFix amt="40000"/>
          </a:blip>
          <a:srcRect t="4397" b="11334"/>
          <a:stretch/>
        </p:blipFill>
        <p:spPr>
          <a:xfrm>
            <a:off x="20" y="10"/>
            <a:ext cx="12191980" cy="6857990"/>
          </a:xfrm>
          <a:prstGeom prst="rect">
            <a:avLst/>
          </a:prstGeom>
        </p:spPr>
      </p:pic>
      <p:sp>
        <p:nvSpPr>
          <p:cNvPr id="2" name="Title 1">
            <a:extLst>
              <a:ext uri="{FF2B5EF4-FFF2-40B4-BE49-F238E27FC236}">
                <a16:creationId xmlns:a16="http://schemas.microsoft.com/office/drawing/2014/main" id="{2C7753BF-46C9-BA4E-A48E-DABB830863F6}"/>
              </a:ext>
            </a:extLst>
          </p:cNvPr>
          <p:cNvSpPr>
            <a:spLocks noGrp="1"/>
          </p:cNvSpPr>
          <p:nvPr>
            <p:ph type="ctrTitle"/>
          </p:nvPr>
        </p:nvSpPr>
        <p:spPr>
          <a:xfrm>
            <a:off x="4214565" y="1473199"/>
            <a:ext cx="7027172" cy="2153403"/>
          </a:xfrm>
        </p:spPr>
        <p:txBody>
          <a:bodyPr>
            <a:normAutofit/>
          </a:bodyPr>
          <a:lstStyle/>
          <a:p>
            <a:pPr algn="l"/>
            <a:r>
              <a:rPr lang="en-TR">
                <a:solidFill>
                  <a:schemeClr val="tx1"/>
                </a:solidFill>
              </a:rPr>
              <a:t>Questions for the Analysis of Fiction</a:t>
            </a:r>
            <a:endParaRPr lang="en-TR" dirty="0">
              <a:solidFill>
                <a:schemeClr val="tx1"/>
              </a:solidFill>
            </a:endParaRPr>
          </a:p>
        </p:txBody>
      </p:sp>
      <p:sp>
        <p:nvSpPr>
          <p:cNvPr id="3" name="Subtitle 2">
            <a:extLst>
              <a:ext uri="{FF2B5EF4-FFF2-40B4-BE49-F238E27FC236}">
                <a16:creationId xmlns:a16="http://schemas.microsoft.com/office/drawing/2014/main" id="{F5549D45-A637-C74E-A5B1-B85766BF9998}"/>
              </a:ext>
            </a:extLst>
          </p:cNvPr>
          <p:cNvSpPr>
            <a:spLocks noGrp="1"/>
          </p:cNvSpPr>
          <p:nvPr>
            <p:ph type="subTitle" idx="1"/>
          </p:nvPr>
        </p:nvSpPr>
        <p:spPr>
          <a:xfrm>
            <a:off x="4214565" y="3626603"/>
            <a:ext cx="6384328" cy="1205747"/>
          </a:xfrm>
        </p:spPr>
        <p:txBody>
          <a:bodyPr>
            <a:normAutofit/>
          </a:bodyPr>
          <a:lstStyle/>
          <a:p>
            <a:pPr algn="l">
              <a:lnSpc>
                <a:spcPct val="140000"/>
              </a:lnSpc>
            </a:pPr>
            <a:r>
              <a:rPr lang="en-US" sz="1500" b="1">
                <a:solidFill>
                  <a:schemeClr val="tx1"/>
                </a:solidFill>
              </a:rPr>
              <a:t>AKE 107/ING 109/DING 109 TEXTUAL ANALYSIS: PROSE AND SHORT STORY</a:t>
            </a:r>
          </a:p>
          <a:p>
            <a:pPr algn="l">
              <a:lnSpc>
                <a:spcPct val="140000"/>
              </a:lnSpc>
            </a:pPr>
            <a:r>
              <a:rPr lang="en-US" sz="1500" b="1">
                <a:solidFill>
                  <a:schemeClr val="tx1"/>
                </a:solidFill>
              </a:rPr>
              <a:t>Dr. Gamze Katı Gümüş</a:t>
            </a:r>
          </a:p>
          <a:p>
            <a:pPr algn="l">
              <a:lnSpc>
                <a:spcPct val="140000"/>
              </a:lnSpc>
            </a:pPr>
            <a:endParaRPr lang="en-TR" sz="1500">
              <a:solidFill>
                <a:schemeClr val="tx1"/>
              </a:solidFill>
            </a:endParaRPr>
          </a:p>
        </p:txBody>
      </p:sp>
      <p:sp>
        <p:nvSpPr>
          <p:cNvPr id="29" name="Freeform: Shape 28">
            <a:extLst>
              <a:ext uri="{FF2B5EF4-FFF2-40B4-BE49-F238E27FC236}">
                <a16:creationId xmlns:a16="http://schemas.microsoft.com/office/drawing/2014/main" id="{08FF7385-BDFD-49F3-972F-8FEE584CEC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39774">
            <a:off x="1422749" y="3039939"/>
            <a:ext cx="1186024" cy="1031674"/>
          </a:xfrm>
          <a:custGeom>
            <a:avLst/>
            <a:gdLst>
              <a:gd name="connsiteX0" fmla="*/ 2669063 w 3859699"/>
              <a:gd name="connsiteY0" fmla="*/ 2093712 h 3357396"/>
              <a:gd name="connsiteX1" fmla="*/ 2719923 w 3859699"/>
              <a:gd name="connsiteY1" fmla="*/ 2108537 h 3357396"/>
              <a:gd name="connsiteX2" fmla="*/ 2680800 w 3859699"/>
              <a:gd name="connsiteY2" fmla="*/ 2134071 h 3357396"/>
              <a:gd name="connsiteX3" fmla="*/ 2681005 w 3859699"/>
              <a:gd name="connsiteY3" fmla="*/ 2134071 h 3357396"/>
              <a:gd name="connsiteX4" fmla="*/ 2677815 w 3859699"/>
              <a:gd name="connsiteY4" fmla="*/ 2137571 h 3357396"/>
              <a:gd name="connsiteX5" fmla="*/ 2466445 w 3859699"/>
              <a:gd name="connsiteY5" fmla="*/ 2477326 h 3357396"/>
              <a:gd name="connsiteX6" fmla="*/ 2440500 w 3859699"/>
              <a:gd name="connsiteY6" fmla="*/ 2506155 h 3357396"/>
              <a:gd name="connsiteX7" fmla="*/ 2392831 w 3859699"/>
              <a:gd name="connsiteY7" fmla="*/ 2555470 h 3357396"/>
              <a:gd name="connsiteX8" fmla="*/ 2363284 w 3859699"/>
              <a:gd name="connsiteY8" fmla="*/ 2586356 h 3357396"/>
              <a:gd name="connsiteX9" fmla="*/ 2459753 w 3859699"/>
              <a:gd name="connsiteY9" fmla="*/ 2414318 h 3357396"/>
              <a:gd name="connsiteX10" fmla="*/ 2536867 w 3859699"/>
              <a:gd name="connsiteY10" fmla="*/ 2267296 h 3357396"/>
              <a:gd name="connsiteX11" fmla="*/ 2669063 w 3859699"/>
              <a:gd name="connsiteY11" fmla="*/ 2093712 h 3357396"/>
              <a:gd name="connsiteX12" fmla="*/ 2772328 w 3859699"/>
              <a:gd name="connsiteY12" fmla="*/ 1912818 h 3357396"/>
              <a:gd name="connsiteX13" fmla="*/ 2772530 w 3859699"/>
              <a:gd name="connsiteY13" fmla="*/ 1912892 h 3357396"/>
              <a:gd name="connsiteX14" fmla="*/ 2772534 w 3859699"/>
              <a:gd name="connsiteY14" fmla="*/ 1912818 h 3357396"/>
              <a:gd name="connsiteX15" fmla="*/ 2245215 w 3859699"/>
              <a:gd name="connsiteY15" fmla="*/ 1880963 h 3357396"/>
              <a:gd name="connsiteX16" fmla="*/ 2276388 w 3859699"/>
              <a:gd name="connsiteY16" fmla="*/ 1873797 h 3357396"/>
              <a:gd name="connsiteX17" fmla="*/ 2393347 w 3859699"/>
              <a:gd name="connsiteY17" fmla="*/ 1926202 h 3357396"/>
              <a:gd name="connsiteX18" fmla="*/ 2483227 w 3859699"/>
              <a:gd name="connsiteY18" fmla="*/ 1957809 h 3357396"/>
              <a:gd name="connsiteX19" fmla="*/ 2601318 w 3859699"/>
              <a:gd name="connsiteY19" fmla="*/ 2019583 h 3357396"/>
              <a:gd name="connsiteX20" fmla="*/ 2524410 w 3859699"/>
              <a:gd name="connsiteY20" fmla="*/ 2034203 h 3357396"/>
              <a:gd name="connsiteX21" fmla="*/ 2524410 w 3859699"/>
              <a:gd name="connsiteY21" fmla="*/ 2034099 h 3357396"/>
              <a:gd name="connsiteX22" fmla="*/ 2520086 w 3859699"/>
              <a:gd name="connsiteY22" fmla="*/ 2035644 h 3357396"/>
              <a:gd name="connsiteX23" fmla="*/ 2152738 w 3859699"/>
              <a:gd name="connsiteY23" fmla="*/ 2108846 h 3357396"/>
              <a:gd name="connsiteX24" fmla="*/ 2155724 w 3859699"/>
              <a:gd name="connsiteY24" fmla="*/ 2089696 h 3357396"/>
              <a:gd name="connsiteX25" fmla="*/ 2156548 w 3859699"/>
              <a:gd name="connsiteY25" fmla="*/ 2085270 h 3357396"/>
              <a:gd name="connsiteX26" fmla="*/ 2210496 w 3859699"/>
              <a:gd name="connsiteY26" fmla="*/ 1907979 h 3357396"/>
              <a:gd name="connsiteX27" fmla="*/ 2245215 w 3859699"/>
              <a:gd name="connsiteY27" fmla="*/ 1880963 h 3357396"/>
              <a:gd name="connsiteX28" fmla="*/ 2934484 w 3859699"/>
              <a:gd name="connsiteY28" fmla="*/ 1597669 h 3357396"/>
              <a:gd name="connsiteX29" fmla="*/ 2934690 w 3859699"/>
              <a:gd name="connsiteY29" fmla="*/ 1597669 h 3357396"/>
              <a:gd name="connsiteX30" fmla="*/ 2894640 w 3859699"/>
              <a:gd name="connsiteY30" fmla="*/ 1741808 h 3357396"/>
              <a:gd name="connsiteX31" fmla="*/ 2847487 w 3859699"/>
              <a:gd name="connsiteY31" fmla="*/ 1880284 h 3357396"/>
              <a:gd name="connsiteX32" fmla="*/ 2934484 w 3859699"/>
              <a:gd name="connsiteY32" fmla="*/ 1597669 h 3357396"/>
              <a:gd name="connsiteX33" fmla="*/ 1963298 w 3859699"/>
              <a:gd name="connsiteY33" fmla="*/ 1789167 h 3357396"/>
              <a:gd name="connsiteX34" fmla="*/ 2158914 w 3859699"/>
              <a:gd name="connsiteY34" fmla="*/ 1835395 h 3357396"/>
              <a:gd name="connsiteX35" fmla="*/ 2170961 w 3859699"/>
              <a:gd name="connsiteY35" fmla="*/ 1901596 h 3357396"/>
              <a:gd name="connsiteX36" fmla="*/ 2147487 w 3859699"/>
              <a:gd name="connsiteY36" fmla="*/ 2055515 h 3357396"/>
              <a:gd name="connsiteX37" fmla="*/ 2136059 w 3859699"/>
              <a:gd name="connsiteY37" fmla="*/ 2082592 h 3357396"/>
              <a:gd name="connsiteX38" fmla="*/ 2136059 w 3859699"/>
              <a:gd name="connsiteY38" fmla="*/ 2082489 h 3357396"/>
              <a:gd name="connsiteX39" fmla="*/ 2101466 w 3859699"/>
              <a:gd name="connsiteY39" fmla="*/ 2103081 h 3357396"/>
              <a:gd name="connsiteX40" fmla="*/ 1963298 w 3859699"/>
              <a:gd name="connsiteY40" fmla="*/ 1789167 h 3357396"/>
              <a:gd name="connsiteX41" fmla="*/ 2803936 w 3859699"/>
              <a:gd name="connsiteY41" fmla="*/ 1468253 h 3357396"/>
              <a:gd name="connsiteX42" fmla="*/ 2803833 w 3859699"/>
              <a:gd name="connsiteY42" fmla="*/ 1471753 h 3357396"/>
              <a:gd name="connsiteX43" fmla="*/ 2805377 w 3859699"/>
              <a:gd name="connsiteY43" fmla="*/ 1469694 h 3357396"/>
              <a:gd name="connsiteX44" fmla="*/ 2801053 w 3859699"/>
              <a:gd name="connsiteY44" fmla="*/ 1431703 h 3357396"/>
              <a:gd name="connsiteX45" fmla="*/ 2818041 w 3859699"/>
              <a:gd name="connsiteY45" fmla="*/ 1465370 h 3357396"/>
              <a:gd name="connsiteX46" fmla="*/ 2801053 w 3859699"/>
              <a:gd name="connsiteY46" fmla="*/ 1431703 h 3357396"/>
              <a:gd name="connsiteX47" fmla="*/ 3002126 w 3859699"/>
              <a:gd name="connsiteY47" fmla="*/ 1352736 h 3357396"/>
              <a:gd name="connsiteX48" fmla="*/ 2821644 w 3859699"/>
              <a:gd name="connsiteY48" fmla="*/ 1933718 h 3357396"/>
              <a:gd name="connsiteX49" fmla="*/ 2777006 w 3859699"/>
              <a:gd name="connsiteY49" fmla="*/ 1914522 h 3357396"/>
              <a:gd name="connsiteX50" fmla="*/ 2772530 w 3859699"/>
              <a:gd name="connsiteY50" fmla="*/ 1912892 h 3357396"/>
              <a:gd name="connsiteX51" fmla="*/ 2771823 w 3859699"/>
              <a:gd name="connsiteY51" fmla="*/ 1925735 h 3357396"/>
              <a:gd name="connsiteX52" fmla="*/ 2713335 w 3859699"/>
              <a:gd name="connsiteY52" fmla="*/ 1897477 h 3357396"/>
              <a:gd name="connsiteX53" fmla="*/ 2393347 w 3859699"/>
              <a:gd name="connsiteY53" fmla="*/ 1575224 h 3357396"/>
              <a:gd name="connsiteX54" fmla="*/ 2550149 w 3859699"/>
              <a:gd name="connsiteY54" fmla="*/ 1660060 h 3357396"/>
              <a:gd name="connsiteX55" fmla="*/ 2548295 w 3859699"/>
              <a:gd name="connsiteY55" fmla="*/ 1657487 h 3357396"/>
              <a:gd name="connsiteX56" fmla="*/ 2734337 w 3859699"/>
              <a:gd name="connsiteY56" fmla="*/ 1748705 h 3357396"/>
              <a:gd name="connsiteX57" fmla="*/ 2700568 w 3859699"/>
              <a:gd name="connsiteY57" fmla="*/ 1686932 h 3357396"/>
              <a:gd name="connsiteX58" fmla="*/ 2555194 w 3859699"/>
              <a:gd name="connsiteY58" fmla="*/ 1586755 h 3357396"/>
              <a:gd name="connsiteX59" fmla="*/ 2683476 w 3859699"/>
              <a:gd name="connsiteY59" fmla="*/ 1653676 h 3357396"/>
              <a:gd name="connsiteX60" fmla="*/ 2746075 w 3859699"/>
              <a:gd name="connsiteY60" fmla="*/ 1691359 h 3357396"/>
              <a:gd name="connsiteX61" fmla="*/ 2681315 w 3859699"/>
              <a:gd name="connsiteY61" fmla="*/ 1518804 h 3357396"/>
              <a:gd name="connsiteX62" fmla="*/ 2706230 w 3859699"/>
              <a:gd name="connsiteY62" fmla="*/ 1476077 h 3357396"/>
              <a:gd name="connsiteX63" fmla="*/ 2707362 w 3859699"/>
              <a:gd name="connsiteY63" fmla="*/ 1477416 h 3357396"/>
              <a:gd name="connsiteX64" fmla="*/ 2786640 w 3859699"/>
              <a:gd name="connsiteY64" fmla="*/ 1636895 h 3357396"/>
              <a:gd name="connsiteX65" fmla="*/ 2807230 w 3859699"/>
              <a:gd name="connsiteY65" fmla="*/ 1544235 h 3357396"/>
              <a:gd name="connsiteX66" fmla="*/ 2794875 w 3859699"/>
              <a:gd name="connsiteY66" fmla="*/ 1632263 h 3357396"/>
              <a:gd name="connsiteX67" fmla="*/ 2756164 w 3859699"/>
              <a:gd name="connsiteY67" fmla="*/ 1691771 h 3357396"/>
              <a:gd name="connsiteX68" fmla="*/ 2798582 w 3859699"/>
              <a:gd name="connsiteY68" fmla="*/ 1662119 h 3357396"/>
              <a:gd name="connsiteX69" fmla="*/ 2865298 w 3859699"/>
              <a:gd name="connsiteY69" fmla="*/ 1627733 h 3357396"/>
              <a:gd name="connsiteX70" fmla="*/ 3002126 w 3859699"/>
              <a:gd name="connsiteY70" fmla="*/ 1352736 h 3357396"/>
              <a:gd name="connsiteX71" fmla="*/ 1695510 w 3859699"/>
              <a:gd name="connsiteY71" fmla="*/ 1723996 h 3357396"/>
              <a:gd name="connsiteX72" fmla="*/ 1075096 w 3859699"/>
              <a:gd name="connsiteY72" fmla="*/ 2194506 h 3357396"/>
              <a:gd name="connsiteX73" fmla="*/ 797115 w 3859699"/>
              <a:gd name="connsiteY73" fmla="*/ 2390123 h 3357396"/>
              <a:gd name="connsiteX74" fmla="*/ 802673 w 3859699"/>
              <a:gd name="connsiteY74" fmla="*/ 2399697 h 3357396"/>
              <a:gd name="connsiteX75" fmla="*/ 1710232 w 3859699"/>
              <a:gd name="connsiteY75" fmla="*/ 1728629 h 3357396"/>
              <a:gd name="connsiteX76" fmla="*/ 1695510 w 3859699"/>
              <a:gd name="connsiteY76" fmla="*/ 1723996 h 3357396"/>
              <a:gd name="connsiteX77" fmla="*/ 2541294 w 3859699"/>
              <a:gd name="connsiteY77" fmla="*/ 1460737 h 3357396"/>
              <a:gd name="connsiteX78" fmla="*/ 2655267 w 3859699"/>
              <a:gd name="connsiteY78" fmla="*/ 1557516 h 3357396"/>
              <a:gd name="connsiteX79" fmla="*/ 2658047 w 3859699"/>
              <a:gd name="connsiteY79" fmla="*/ 1599213 h 3357396"/>
              <a:gd name="connsiteX80" fmla="*/ 2639309 w 3859699"/>
              <a:gd name="connsiteY80" fmla="*/ 1576872 h 3357396"/>
              <a:gd name="connsiteX81" fmla="*/ 2622528 w 3859699"/>
              <a:gd name="connsiteY81" fmla="*/ 1574194 h 3357396"/>
              <a:gd name="connsiteX82" fmla="*/ 2596171 w 3859699"/>
              <a:gd name="connsiteY82" fmla="*/ 1547529 h 3357396"/>
              <a:gd name="connsiteX83" fmla="*/ 2582992 w 3859699"/>
              <a:gd name="connsiteY83" fmla="*/ 1539498 h 3357396"/>
              <a:gd name="connsiteX84" fmla="*/ 2588140 w 3859699"/>
              <a:gd name="connsiteY84" fmla="*/ 1554016 h 3357396"/>
              <a:gd name="connsiteX85" fmla="*/ 2624483 w 3859699"/>
              <a:gd name="connsiteY85" fmla="*/ 1583152 h 3357396"/>
              <a:gd name="connsiteX86" fmla="*/ 2606569 w 3859699"/>
              <a:gd name="connsiteY86" fmla="*/ 1584903 h 3357396"/>
              <a:gd name="connsiteX87" fmla="*/ 2541294 w 3859699"/>
              <a:gd name="connsiteY87" fmla="*/ 1460840 h 3357396"/>
              <a:gd name="connsiteX88" fmla="*/ 2263004 w 3859699"/>
              <a:gd name="connsiteY88" fmla="*/ 1472885 h 3357396"/>
              <a:gd name="connsiteX89" fmla="*/ 2408173 w 3859699"/>
              <a:gd name="connsiteY89" fmla="*/ 1662017 h 3357396"/>
              <a:gd name="connsiteX90" fmla="*/ 2410437 w 3859699"/>
              <a:gd name="connsiteY90" fmla="*/ 1664487 h 3357396"/>
              <a:gd name="connsiteX91" fmla="*/ 2558488 w 3859699"/>
              <a:gd name="connsiteY91" fmla="*/ 1828085 h 3357396"/>
              <a:gd name="connsiteX92" fmla="*/ 2681315 w 3859699"/>
              <a:gd name="connsiteY92" fmla="*/ 1970473 h 3357396"/>
              <a:gd name="connsiteX93" fmla="*/ 2384287 w 3859699"/>
              <a:gd name="connsiteY93" fmla="*/ 1873900 h 3357396"/>
              <a:gd name="connsiteX94" fmla="*/ 2293891 w 3859699"/>
              <a:gd name="connsiteY94" fmla="*/ 1830041 h 3357396"/>
              <a:gd name="connsiteX95" fmla="*/ 2285757 w 3859699"/>
              <a:gd name="connsiteY95" fmla="*/ 1830556 h 3357396"/>
              <a:gd name="connsiteX96" fmla="*/ 2282257 w 3859699"/>
              <a:gd name="connsiteY96" fmla="*/ 1815216 h 3357396"/>
              <a:gd name="connsiteX97" fmla="*/ 2276698 w 3859699"/>
              <a:gd name="connsiteY97" fmla="*/ 1810171 h 3357396"/>
              <a:gd name="connsiteX98" fmla="*/ 2248075 w 3859699"/>
              <a:gd name="connsiteY98" fmla="*/ 1803478 h 3357396"/>
              <a:gd name="connsiteX99" fmla="*/ 2223468 w 3859699"/>
              <a:gd name="connsiteY99" fmla="*/ 1792565 h 3357396"/>
              <a:gd name="connsiteX100" fmla="*/ 2227278 w 3859699"/>
              <a:gd name="connsiteY100" fmla="*/ 1707009 h 3357396"/>
              <a:gd name="connsiteX101" fmla="*/ 2229131 w 3859699"/>
              <a:gd name="connsiteY101" fmla="*/ 1663664 h 3357396"/>
              <a:gd name="connsiteX102" fmla="*/ 2231603 w 3859699"/>
              <a:gd name="connsiteY102" fmla="*/ 1645851 h 3357396"/>
              <a:gd name="connsiteX103" fmla="*/ 2263004 w 3859699"/>
              <a:gd name="connsiteY103" fmla="*/ 1472885 h 3357396"/>
              <a:gd name="connsiteX104" fmla="*/ 2654441 w 3859699"/>
              <a:gd name="connsiteY104" fmla="*/ 1313317 h 3357396"/>
              <a:gd name="connsiteX105" fmla="*/ 2723424 w 3859699"/>
              <a:gd name="connsiteY105" fmla="*/ 1392683 h 3357396"/>
              <a:gd name="connsiteX106" fmla="*/ 2713128 w 3859699"/>
              <a:gd name="connsiteY106" fmla="*/ 1425937 h 3357396"/>
              <a:gd name="connsiteX107" fmla="*/ 2697274 w 3859699"/>
              <a:gd name="connsiteY107" fmla="*/ 1438087 h 3357396"/>
              <a:gd name="connsiteX108" fmla="*/ 2675446 w 3859699"/>
              <a:gd name="connsiteY108" fmla="*/ 1420276 h 3357396"/>
              <a:gd name="connsiteX109" fmla="*/ 2676387 w 3859699"/>
              <a:gd name="connsiteY109" fmla="*/ 1450651 h 3357396"/>
              <a:gd name="connsiteX110" fmla="*/ 2684546 w 3859699"/>
              <a:gd name="connsiteY110" fmla="*/ 1451260 h 3357396"/>
              <a:gd name="connsiteX111" fmla="*/ 2684610 w 3859699"/>
              <a:gd name="connsiteY111" fmla="*/ 1451162 h 3357396"/>
              <a:gd name="connsiteX112" fmla="*/ 2684609 w 3859699"/>
              <a:gd name="connsiteY112" fmla="*/ 1451265 h 3357396"/>
              <a:gd name="connsiteX113" fmla="*/ 2684546 w 3859699"/>
              <a:gd name="connsiteY113" fmla="*/ 1451260 h 3357396"/>
              <a:gd name="connsiteX114" fmla="*/ 2667146 w 3859699"/>
              <a:gd name="connsiteY114" fmla="*/ 1477957 h 3357396"/>
              <a:gd name="connsiteX115" fmla="*/ 2676784 w 3859699"/>
              <a:gd name="connsiteY115" fmla="*/ 1512936 h 3357396"/>
              <a:gd name="connsiteX116" fmla="*/ 2620262 w 3859699"/>
              <a:gd name="connsiteY116" fmla="*/ 1411833 h 3357396"/>
              <a:gd name="connsiteX117" fmla="*/ 2627675 w 3859699"/>
              <a:gd name="connsiteY117" fmla="*/ 1382387 h 3357396"/>
              <a:gd name="connsiteX118" fmla="*/ 2654441 w 3859699"/>
              <a:gd name="connsiteY118" fmla="*/ 1313317 h 3357396"/>
              <a:gd name="connsiteX119" fmla="*/ 2300789 w 3859699"/>
              <a:gd name="connsiteY119" fmla="*/ 1402361 h 3357396"/>
              <a:gd name="connsiteX120" fmla="*/ 2473550 w 3859699"/>
              <a:gd name="connsiteY120" fmla="*/ 1546396 h 3357396"/>
              <a:gd name="connsiteX121" fmla="*/ 2473550 w 3859699"/>
              <a:gd name="connsiteY121" fmla="*/ 1546294 h 3357396"/>
              <a:gd name="connsiteX122" fmla="*/ 2604819 w 3859699"/>
              <a:gd name="connsiteY122" fmla="*/ 1665002 h 3357396"/>
              <a:gd name="connsiteX123" fmla="*/ 2528528 w 3859699"/>
              <a:gd name="connsiteY123" fmla="*/ 1629276 h 3357396"/>
              <a:gd name="connsiteX124" fmla="*/ 2441118 w 3859699"/>
              <a:gd name="connsiteY124" fmla="*/ 1554942 h 3357396"/>
              <a:gd name="connsiteX125" fmla="*/ 2300789 w 3859699"/>
              <a:gd name="connsiteY125" fmla="*/ 1402361 h 3357396"/>
              <a:gd name="connsiteX126" fmla="*/ 2768313 w 3859699"/>
              <a:gd name="connsiteY126" fmla="*/ 1246074 h 3357396"/>
              <a:gd name="connsiteX127" fmla="*/ 2753281 w 3859699"/>
              <a:gd name="connsiteY127" fmla="*/ 1365709 h 3357396"/>
              <a:gd name="connsiteX128" fmla="*/ 2838117 w 3859699"/>
              <a:gd name="connsiteY128" fmla="*/ 1288388 h 3357396"/>
              <a:gd name="connsiteX129" fmla="*/ 2825144 w 3859699"/>
              <a:gd name="connsiteY129" fmla="*/ 1452398 h 3357396"/>
              <a:gd name="connsiteX130" fmla="*/ 2813613 w 3859699"/>
              <a:gd name="connsiteY130" fmla="*/ 1435822 h 3357396"/>
              <a:gd name="connsiteX131" fmla="*/ 2812584 w 3859699"/>
              <a:gd name="connsiteY131" fmla="*/ 1342338 h 3357396"/>
              <a:gd name="connsiteX132" fmla="*/ 2729086 w 3859699"/>
              <a:gd name="connsiteY132" fmla="*/ 1381461 h 3357396"/>
              <a:gd name="connsiteX133" fmla="*/ 2697067 w 3859699"/>
              <a:gd name="connsiteY133" fmla="*/ 1302905 h 3357396"/>
              <a:gd name="connsiteX134" fmla="*/ 2739896 w 3859699"/>
              <a:gd name="connsiteY134" fmla="*/ 1383520 h 3357396"/>
              <a:gd name="connsiteX135" fmla="*/ 2739896 w 3859699"/>
              <a:gd name="connsiteY135" fmla="*/ 1383417 h 3357396"/>
              <a:gd name="connsiteX136" fmla="*/ 2750192 w 3859699"/>
              <a:gd name="connsiteY136" fmla="*/ 1342955 h 3357396"/>
              <a:gd name="connsiteX137" fmla="*/ 2768313 w 3859699"/>
              <a:gd name="connsiteY137" fmla="*/ 1246074 h 3357396"/>
              <a:gd name="connsiteX138" fmla="*/ 2575991 w 3859699"/>
              <a:gd name="connsiteY138" fmla="*/ 1285402 h 3357396"/>
              <a:gd name="connsiteX139" fmla="*/ 2604304 w 3859699"/>
              <a:gd name="connsiteY139" fmla="*/ 1347176 h 3357396"/>
              <a:gd name="connsiteX140" fmla="*/ 2601937 w 3859699"/>
              <a:gd name="connsiteY140" fmla="*/ 1448794 h 3357396"/>
              <a:gd name="connsiteX141" fmla="*/ 2602657 w 3859699"/>
              <a:gd name="connsiteY141" fmla="*/ 1458266 h 3357396"/>
              <a:gd name="connsiteX142" fmla="*/ 2600906 w 3859699"/>
              <a:gd name="connsiteY142" fmla="*/ 1457133 h 3357396"/>
              <a:gd name="connsiteX143" fmla="*/ 2594317 w 3859699"/>
              <a:gd name="connsiteY143" fmla="*/ 1423466 h 3357396"/>
              <a:gd name="connsiteX144" fmla="*/ 2587728 w 3859699"/>
              <a:gd name="connsiteY144" fmla="*/ 1388358 h 3357396"/>
              <a:gd name="connsiteX145" fmla="*/ 2585257 w 3859699"/>
              <a:gd name="connsiteY145" fmla="*/ 1384961 h 3357396"/>
              <a:gd name="connsiteX146" fmla="*/ 2581346 w 3859699"/>
              <a:gd name="connsiteY146" fmla="*/ 1386506 h 3357396"/>
              <a:gd name="connsiteX147" fmla="*/ 2568373 w 3859699"/>
              <a:gd name="connsiteY147" fmla="*/ 1416672 h 3357396"/>
              <a:gd name="connsiteX148" fmla="*/ 2558077 w 3859699"/>
              <a:gd name="connsiteY148" fmla="*/ 1434586 h 3357396"/>
              <a:gd name="connsiteX149" fmla="*/ 2554782 w 3859699"/>
              <a:gd name="connsiteY149" fmla="*/ 1436440 h 3357396"/>
              <a:gd name="connsiteX150" fmla="*/ 2544487 w 3859699"/>
              <a:gd name="connsiteY150" fmla="*/ 1423879 h 3357396"/>
              <a:gd name="connsiteX151" fmla="*/ 2557768 w 3859699"/>
              <a:gd name="connsiteY151" fmla="*/ 1432116 h 3357396"/>
              <a:gd name="connsiteX152" fmla="*/ 2557768 w 3859699"/>
              <a:gd name="connsiteY152" fmla="*/ 1432012 h 3357396"/>
              <a:gd name="connsiteX153" fmla="*/ 2557767 w 3859699"/>
              <a:gd name="connsiteY153" fmla="*/ 1390830 h 3357396"/>
              <a:gd name="connsiteX154" fmla="*/ 2558591 w 3859699"/>
              <a:gd name="connsiteY154" fmla="*/ 1357574 h 3357396"/>
              <a:gd name="connsiteX155" fmla="*/ 2562607 w 3859699"/>
              <a:gd name="connsiteY155" fmla="*/ 1308362 h 3357396"/>
              <a:gd name="connsiteX156" fmla="*/ 2573932 w 3859699"/>
              <a:gd name="connsiteY156" fmla="*/ 1288388 h 3357396"/>
              <a:gd name="connsiteX157" fmla="*/ 2575991 w 3859699"/>
              <a:gd name="connsiteY157" fmla="*/ 1285402 h 3357396"/>
              <a:gd name="connsiteX158" fmla="*/ 2241795 w 3859699"/>
              <a:gd name="connsiteY158" fmla="*/ 1342749 h 3357396"/>
              <a:gd name="connsiteX159" fmla="*/ 2375638 w 3859699"/>
              <a:gd name="connsiteY159" fmla="*/ 1566782 h 3357396"/>
              <a:gd name="connsiteX160" fmla="*/ 2241795 w 3859699"/>
              <a:gd name="connsiteY160" fmla="*/ 1342852 h 3357396"/>
              <a:gd name="connsiteX161" fmla="*/ 2805776 w 3859699"/>
              <a:gd name="connsiteY161" fmla="*/ 1148029 h 3357396"/>
              <a:gd name="connsiteX162" fmla="*/ 2807952 w 3859699"/>
              <a:gd name="connsiteY162" fmla="*/ 1147956 h 3357396"/>
              <a:gd name="connsiteX163" fmla="*/ 2807952 w 3859699"/>
              <a:gd name="connsiteY163" fmla="*/ 1147853 h 3357396"/>
              <a:gd name="connsiteX164" fmla="*/ 2757709 w 3859699"/>
              <a:gd name="connsiteY164" fmla="*/ 1197067 h 3357396"/>
              <a:gd name="connsiteX165" fmla="*/ 2805776 w 3859699"/>
              <a:gd name="connsiteY165" fmla="*/ 1148029 h 3357396"/>
              <a:gd name="connsiteX166" fmla="*/ 1665749 w 3859699"/>
              <a:gd name="connsiteY166" fmla="*/ 1414840 h 3357396"/>
              <a:gd name="connsiteX167" fmla="*/ 1669976 w 3859699"/>
              <a:gd name="connsiteY167" fmla="*/ 1494919 h 3357396"/>
              <a:gd name="connsiteX168" fmla="*/ 1680272 w 3859699"/>
              <a:gd name="connsiteY168" fmla="*/ 1545264 h 3357396"/>
              <a:gd name="connsiteX169" fmla="*/ 1645988 w 3859699"/>
              <a:gd name="connsiteY169" fmla="*/ 1549074 h 3357396"/>
              <a:gd name="connsiteX170" fmla="*/ 1658652 w 3859699"/>
              <a:gd name="connsiteY170" fmla="*/ 1444471 h 3357396"/>
              <a:gd name="connsiteX171" fmla="*/ 1658652 w 3859699"/>
              <a:gd name="connsiteY171" fmla="*/ 1444367 h 3357396"/>
              <a:gd name="connsiteX172" fmla="*/ 1665749 w 3859699"/>
              <a:gd name="connsiteY172" fmla="*/ 1414840 h 3357396"/>
              <a:gd name="connsiteX173" fmla="*/ 2598950 w 3859699"/>
              <a:gd name="connsiteY173" fmla="*/ 1100802 h 3357396"/>
              <a:gd name="connsiteX174" fmla="*/ 2624071 w 3859699"/>
              <a:gd name="connsiteY174" fmla="*/ 1146103 h 3357396"/>
              <a:gd name="connsiteX175" fmla="*/ 2632823 w 3859699"/>
              <a:gd name="connsiteY175" fmla="*/ 1169165 h 3357396"/>
              <a:gd name="connsiteX176" fmla="*/ 2655988 w 3859699"/>
              <a:gd name="connsiteY176" fmla="*/ 1194903 h 3357396"/>
              <a:gd name="connsiteX177" fmla="*/ 2666284 w 3859699"/>
              <a:gd name="connsiteY177" fmla="*/ 1194080 h 3357396"/>
              <a:gd name="connsiteX178" fmla="*/ 2687492 w 3859699"/>
              <a:gd name="connsiteY178" fmla="*/ 1151148 h 3357396"/>
              <a:gd name="connsiteX179" fmla="*/ 2716835 w 3859699"/>
              <a:gd name="connsiteY179" fmla="*/ 1245455 h 3357396"/>
              <a:gd name="connsiteX180" fmla="*/ 2708907 w 3859699"/>
              <a:gd name="connsiteY180" fmla="*/ 1233101 h 3357396"/>
              <a:gd name="connsiteX181" fmla="*/ 2697517 w 3859699"/>
              <a:gd name="connsiteY181" fmla="*/ 1231504 h 3357396"/>
              <a:gd name="connsiteX182" fmla="*/ 2694287 w 3859699"/>
              <a:gd name="connsiteY182" fmla="*/ 1238352 h 3357396"/>
              <a:gd name="connsiteX183" fmla="*/ 2686256 w 3859699"/>
              <a:gd name="connsiteY183" fmla="*/ 1256370 h 3357396"/>
              <a:gd name="connsiteX184" fmla="*/ 2669063 w 3859699"/>
              <a:gd name="connsiteY184" fmla="*/ 1254001 h 3357396"/>
              <a:gd name="connsiteX185" fmla="*/ 2657674 w 3859699"/>
              <a:gd name="connsiteY185" fmla="*/ 1255618 h 3357396"/>
              <a:gd name="connsiteX186" fmla="*/ 2656605 w 3859699"/>
              <a:gd name="connsiteY186" fmla="*/ 1263473 h 3357396"/>
              <a:gd name="connsiteX187" fmla="*/ 2657635 w 3859699"/>
              <a:gd name="connsiteY187" fmla="*/ 1266459 h 3357396"/>
              <a:gd name="connsiteX188" fmla="*/ 2655473 w 3859699"/>
              <a:gd name="connsiteY188" fmla="*/ 1268724 h 3357396"/>
              <a:gd name="connsiteX189" fmla="*/ 2629322 w 3859699"/>
              <a:gd name="connsiteY189" fmla="*/ 1293536 h 3357396"/>
              <a:gd name="connsiteX190" fmla="*/ 2628704 w 3859699"/>
              <a:gd name="connsiteY190" fmla="*/ 1210142 h 3357396"/>
              <a:gd name="connsiteX191" fmla="*/ 2624381 w 3859699"/>
              <a:gd name="connsiteY191" fmla="*/ 1199846 h 3357396"/>
              <a:gd name="connsiteX192" fmla="*/ 2621085 w 3859699"/>
              <a:gd name="connsiteY192" fmla="*/ 1199126 h 3357396"/>
              <a:gd name="connsiteX193" fmla="*/ 2613878 w 3859699"/>
              <a:gd name="connsiteY193" fmla="*/ 1203552 h 3357396"/>
              <a:gd name="connsiteX194" fmla="*/ 2598847 w 3859699"/>
              <a:gd name="connsiteY194" fmla="*/ 1224143 h 3357396"/>
              <a:gd name="connsiteX195" fmla="*/ 2594419 w 3859699"/>
              <a:gd name="connsiteY195" fmla="*/ 1229497 h 3357396"/>
              <a:gd name="connsiteX196" fmla="*/ 2592670 w 3859699"/>
              <a:gd name="connsiteY196" fmla="*/ 1155780 h 3357396"/>
              <a:gd name="connsiteX197" fmla="*/ 2592670 w 3859699"/>
              <a:gd name="connsiteY197" fmla="*/ 1155678 h 3357396"/>
              <a:gd name="connsiteX198" fmla="*/ 2598950 w 3859699"/>
              <a:gd name="connsiteY198" fmla="*/ 1100802 h 3357396"/>
              <a:gd name="connsiteX199" fmla="*/ 2393346 w 3859699"/>
              <a:gd name="connsiteY199" fmla="*/ 1158355 h 3357396"/>
              <a:gd name="connsiteX200" fmla="*/ 2398700 w 3859699"/>
              <a:gd name="connsiteY200" fmla="*/ 1160208 h 3357396"/>
              <a:gd name="connsiteX201" fmla="*/ 2423822 w 3859699"/>
              <a:gd name="connsiteY201" fmla="*/ 1172048 h 3357396"/>
              <a:gd name="connsiteX202" fmla="*/ 2467578 w 3859699"/>
              <a:gd name="connsiteY202" fmla="*/ 1259664 h 3357396"/>
              <a:gd name="connsiteX203" fmla="*/ 2534191 w 3859699"/>
              <a:gd name="connsiteY203" fmla="*/ 1430364 h 3357396"/>
              <a:gd name="connsiteX204" fmla="*/ 2532750 w 3859699"/>
              <a:gd name="connsiteY204" fmla="*/ 1436337 h 3357396"/>
              <a:gd name="connsiteX205" fmla="*/ 2532750 w 3859699"/>
              <a:gd name="connsiteY205" fmla="*/ 1436233 h 3357396"/>
              <a:gd name="connsiteX206" fmla="*/ 2524512 w 3859699"/>
              <a:gd name="connsiteY206" fmla="*/ 1445602 h 3357396"/>
              <a:gd name="connsiteX207" fmla="*/ 2393346 w 3859699"/>
              <a:gd name="connsiteY207" fmla="*/ 1158355 h 3357396"/>
              <a:gd name="connsiteX208" fmla="*/ 2769136 w 3859699"/>
              <a:gd name="connsiteY208" fmla="*/ 957385 h 3357396"/>
              <a:gd name="connsiteX209" fmla="*/ 2776137 w 3859699"/>
              <a:gd name="connsiteY209" fmla="*/ 1087006 h 3357396"/>
              <a:gd name="connsiteX210" fmla="*/ 2767592 w 3859699"/>
              <a:gd name="connsiteY210" fmla="*/ 1099670 h 3357396"/>
              <a:gd name="connsiteX211" fmla="*/ 2763577 w 3859699"/>
              <a:gd name="connsiteY211" fmla="*/ 1099670 h 3357396"/>
              <a:gd name="connsiteX212" fmla="*/ 2769136 w 3859699"/>
              <a:gd name="connsiteY212" fmla="*/ 1118304 h 3357396"/>
              <a:gd name="connsiteX213" fmla="*/ 2744015 w 3859699"/>
              <a:gd name="connsiteY213" fmla="*/ 1168960 h 3357396"/>
              <a:gd name="connsiteX214" fmla="*/ 2769136 w 3859699"/>
              <a:gd name="connsiteY214" fmla="*/ 957487 h 3357396"/>
              <a:gd name="connsiteX215" fmla="*/ 808131 w 3859699"/>
              <a:gd name="connsiteY215" fmla="*/ 1516642 h 3357396"/>
              <a:gd name="connsiteX216" fmla="*/ 1494745 w 3859699"/>
              <a:gd name="connsiteY216" fmla="*/ 1557825 h 3357396"/>
              <a:gd name="connsiteX217" fmla="*/ 1384274 w 3859699"/>
              <a:gd name="connsiteY217" fmla="*/ 1570076 h 3357396"/>
              <a:gd name="connsiteX218" fmla="*/ 1343606 w 3859699"/>
              <a:gd name="connsiteY218" fmla="*/ 1570694 h 3357396"/>
              <a:gd name="connsiteX219" fmla="*/ 1207395 w 3859699"/>
              <a:gd name="connsiteY219" fmla="*/ 1561119 h 3357396"/>
              <a:gd name="connsiteX220" fmla="*/ 985010 w 3859699"/>
              <a:gd name="connsiteY220" fmla="*/ 1546499 h 3357396"/>
              <a:gd name="connsiteX221" fmla="*/ 985009 w 3859699"/>
              <a:gd name="connsiteY221" fmla="*/ 1548558 h 3357396"/>
              <a:gd name="connsiteX222" fmla="*/ 954843 w 3859699"/>
              <a:gd name="connsiteY222" fmla="*/ 1534866 h 3357396"/>
              <a:gd name="connsiteX223" fmla="*/ 1627147 w 3859699"/>
              <a:gd name="connsiteY223" fmla="*/ 1234645 h 3357396"/>
              <a:gd name="connsiteX224" fmla="*/ 1613763 w 3859699"/>
              <a:gd name="connsiteY224" fmla="*/ 1488638 h 3357396"/>
              <a:gd name="connsiteX225" fmla="*/ 1627147 w 3859699"/>
              <a:gd name="connsiteY225" fmla="*/ 1234748 h 3357396"/>
              <a:gd name="connsiteX226" fmla="*/ 1735730 w 3859699"/>
              <a:gd name="connsiteY226" fmla="*/ 943844 h 3357396"/>
              <a:gd name="connsiteX227" fmla="*/ 1741017 w 3859699"/>
              <a:gd name="connsiteY227" fmla="*/ 946573 h 3357396"/>
              <a:gd name="connsiteX228" fmla="*/ 1743692 w 3859699"/>
              <a:gd name="connsiteY228" fmla="*/ 1404112 h 3357396"/>
              <a:gd name="connsiteX229" fmla="*/ 1743693 w 3859699"/>
              <a:gd name="connsiteY229" fmla="*/ 1413789 h 3357396"/>
              <a:gd name="connsiteX230" fmla="*/ 1745444 w 3859699"/>
              <a:gd name="connsiteY230" fmla="*/ 1582637 h 3357396"/>
              <a:gd name="connsiteX231" fmla="*/ 1740810 w 3859699"/>
              <a:gd name="connsiteY231" fmla="*/ 1589329 h 3357396"/>
              <a:gd name="connsiteX232" fmla="*/ 1737310 w 3859699"/>
              <a:gd name="connsiteY232" fmla="*/ 1590153 h 3357396"/>
              <a:gd name="connsiteX233" fmla="*/ 1732676 w 3859699"/>
              <a:gd name="connsiteY233" fmla="*/ 1588712 h 3357396"/>
              <a:gd name="connsiteX234" fmla="*/ 1698702 w 3859699"/>
              <a:gd name="connsiteY234" fmla="*/ 1293330 h 3357396"/>
              <a:gd name="connsiteX235" fmla="*/ 1698701 w 3859699"/>
              <a:gd name="connsiteY235" fmla="*/ 1293227 h 3357396"/>
              <a:gd name="connsiteX236" fmla="*/ 1718778 w 3859699"/>
              <a:gd name="connsiteY236" fmla="*/ 1051281 h 3357396"/>
              <a:gd name="connsiteX237" fmla="*/ 1726808 w 3859699"/>
              <a:gd name="connsiteY237" fmla="*/ 951103 h 3357396"/>
              <a:gd name="connsiteX238" fmla="*/ 1735730 w 3859699"/>
              <a:gd name="connsiteY238" fmla="*/ 943844 h 3357396"/>
              <a:gd name="connsiteX239" fmla="*/ 1594716 w 3859699"/>
              <a:gd name="connsiteY239" fmla="*/ 939264 h 3357396"/>
              <a:gd name="connsiteX240" fmla="*/ 1597290 w 3859699"/>
              <a:gd name="connsiteY240" fmla="*/ 1349956 h 3357396"/>
              <a:gd name="connsiteX241" fmla="*/ 1597290 w 3859699"/>
              <a:gd name="connsiteY241" fmla="*/ 1349853 h 3357396"/>
              <a:gd name="connsiteX242" fmla="*/ 1593069 w 3859699"/>
              <a:gd name="connsiteY242" fmla="*/ 1197272 h 3357396"/>
              <a:gd name="connsiteX243" fmla="*/ 1594716 w 3859699"/>
              <a:gd name="connsiteY243" fmla="*/ 939264 h 3357396"/>
              <a:gd name="connsiteX244" fmla="*/ 1513792 w 3859699"/>
              <a:gd name="connsiteY244" fmla="*/ 661283 h 3357396"/>
              <a:gd name="connsiteX245" fmla="*/ 1529646 w 3859699"/>
              <a:gd name="connsiteY245" fmla="*/ 797597 h 3357396"/>
              <a:gd name="connsiteX246" fmla="*/ 1537678 w 3859699"/>
              <a:gd name="connsiteY246" fmla="*/ 804494 h 3357396"/>
              <a:gd name="connsiteX247" fmla="*/ 1545708 w 3859699"/>
              <a:gd name="connsiteY247" fmla="*/ 797597 h 3357396"/>
              <a:gd name="connsiteX248" fmla="*/ 1548076 w 3859699"/>
              <a:gd name="connsiteY248" fmla="*/ 780609 h 3357396"/>
              <a:gd name="connsiteX249" fmla="*/ 1545502 w 3859699"/>
              <a:gd name="connsiteY249" fmla="*/ 870490 h 3357396"/>
              <a:gd name="connsiteX250" fmla="*/ 1544267 w 3859699"/>
              <a:gd name="connsiteY250" fmla="*/ 870489 h 3357396"/>
              <a:gd name="connsiteX251" fmla="*/ 1533972 w 3859699"/>
              <a:gd name="connsiteY251" fmla="*/ 1008965 h 3357396"/>
              <a:gd name="connsiteX252" fmla="*/ 1526662 w 3859699"/>
              <a:gd name="connsiteY252" fmla="*/ 880167 h 3357396"/>
              <a:gd name="connsiteX253" fmla="*/ 1513792 w 3859699"/>
              <a:gd name="connsiteY253" fmla="*/ 661283 h 3357396"/>
              <a:gd name="connsiteX254" fmla="*/ 1135016 w 3859699"/>
              <a:gd name="connsiteY254" fmla="*/ 705451 h 3357396"/>
              <a:gd name="connsiteX255" fmla="*/ 1235914 w 3859699"/>
              <a:gd name="connsiteY255" fmla="*/ 944206 h 3357396"/>
              <a:gd name="connsiteX256" fmla="*/ 1332589 w 3859699"/>
              <a:gd name="connsiteY256" fmla="*/ 1174725 h 3357396"/>
              <a:gd name="connsiteX257" fmla="*/ 1135016 w 3859699"/>
              <a:gd name="connsiteY257" fmla="*/ 705451 h 3357396"/>
              <a:gd name="connsiteX258" fmla="*/ 308176 w 3859699"/>
              <a:gd name="connsiteY258" fmla="*/ 823130 h 3357396"/>
              <a:gd name="connsiteX259" fmla="*/ 552181 w 3859699"/>
              <a:gd name="connsiteY259" fmla="*/ 1003097 h 3357396"/>
              <a:gd name="connsiteX260" fmla="*/ 998702 w 3859699"/>
              <a:gd name="connsiteY260" fmla="*/ 1305788 h 3357396"/>
              <a:gd name="connsiteX261" fmla="*/ 836443 w 3859699"/>
              <a:gd name="connsiteY261" fmla="*/ 1214261 h 3357396"/>
              <a:gd name="connsiteX262" fmla="*/ 827899 w 3859699"/>
              <a:gd name="connsiteY262" fmla="*/ 1208289 h 3357396"/>
              <a:gd name="connsiteX263" fmla="*/ 764786 w 3859699"/>
              <a:gd name="connsiteY263" fmla="*/ 1166076 h 3357396"/>
              <a:gd name="connsiteX264" fmla="*/ 308176 w 3859699"/>
              <a:gd name="connsiteY264" fmla="*/ 823130 h 3357396"/>
              <a:gd name="connsiteX265" fmla="*/ 1555284 w 3859699"/>
              <a:gd name="connsiteY265" fmla="*/ 71961 h 3357396"/>
              <a:gd name="connsiteX266" fmla="*/ 1557137 w 3859699"/>
              <a:gd name="connsiteY266" fmla="*/ 256252 h 3357396"/>
              <a:gd name="connsiteX267" fmla="*/ 1557754 w 3859699"/>
              <a:gd name="connsiteY267" fmla="*/ 373211 h 3357396"/>
              <a:gd name="connsiteX268" fmla="*/ 1551166 w 3859699"/>
              <a:gd name="connsiteY268" fmla="*/ 289405 h 3357396"/>
              <a:gd name="connsiteX269" fmla="*/ 1542825 w 3859699"/>
              <a:gd name="connsiteY269" fmla="*/ 282095 h 3357396"/>
              <a:gd name="connsiteX270" fmla="*/ 1534898 w 3859699"/>
              <a:gd name="connsiteY270" fmla="*/ 289919 h 3357396"/>
              <a:gd name="connsiteX271" fmla="*/ 1536957 w 3859699"/>
              <a:gd name="connsiteY271" fmla="*/ 481830 h 3357396"/>
              <a:gd name="connsiteX272" fmla="*/ 1536956 w 3859699"/>
              <a:gd name="connsiteY272" fmla="*/ 728925 h 3357396"/>
              <a:gd name="connsiteX273" fmla="*/ 1555284 w 3859699"/>
              <a:gd name="connsiteY273" fmla="*/ 71961 h 3357396"/>
              <a:gd name="connsiteX274" fmla="*/ 693540 w 3859699"/>
              <a:gd name="connsiteY274" fmla="*/ 231441 h 3357396"/>
              <a:gd name="connsiteX275" fmla="*/ 689834 w 3859699"/>
              <a:gd name="connsiteY275" fmla="*/ 238235 h 3357396"/>
              <a:gd name="connsiteX276" fmla="*/ 689834 w 3859699"/>
              <a:gd name="connsiteY276" fmla="*/ 269122 h 3357396"/>
              <a:gd name="connsiteX277" fmla="*/ 690658 w 3859699"/>
              <a:gd name="connsiteY277" fmla="*/ 272623 h 3357396"/>
              <a:gd name="connsiteX278" fmla="*/ 721338 w 3859699"/>
              <a:gd name="connsiteY278" fmla="*/ 333469 h 3357396"/>
              <a:gd name="connsiteX279" fmla="*/ 1034016 w 3859699"/>
              <a:gd name="connsiteY279" fmla="*/ 1003303 h 3357396"/>
              <a:gd name="connsiteX280" fmla="*/ 1051313 w 3859699"/>
              <a:gd name="connsiteY280" fmla="*/ 1031924 h 3357396"/>
              <a:gd name="connsiteX281" fmla="*/ 1053268 w 3859699"/>
              <a:gd name="connsiteY281" fmla="*/ 1034190 h 3357396"/>
              <a:gd name="connsiteX282" fmla="*/ 1161578 w 3859699"/>
              <a:gd name="connsiteY282" fmla="*/ 1158458 h 3357396"/>
              <a:gd name="connsiteX283" fmla="*/ 1270609 w 3859699"/>
              <a:gd name="connsiteY283" fmla="*/ 1279740 h 3357396"/>
              <a:gd name="connsiteX284" fmla="*/ 1278434 w 3859699"/>
              <a:gd name="connsiteY284" fmla="*/ 1273769 h 3357396"/>
              <a:gd name="connsiteX285" fmla="*/ 1281831 w 3859699"/>
              <a:gd name="connsiteY285" fmla="*/ 1261620 h 3357396"/>
              <a:gd name="connsiteX286" fmla="*/ 1281831 w 3859699"/>
              <a:gd name="connsiteY286" fmla="*/ 1256781 h 3357396"/>
              <a:gd name="connsiteX287" fmla="*/ 1209762 w 3859699"/>
              <a:gd name="connsiteY287" fmla="*/ 1142912 h 3357396"/>
              <a:gd name="connsiteX288" fmla="*/ 1169403 w 3859699"/>
              <a:gd name="connsiteY288" fmla="*/ 1088448 h 3357396"/>
              <a:gd name="connsiteX289" fmla="*/ 926530 w 3859699"/>
              <a:gd name="connsiteY289" fmla="*/ 711629 h 3357396"/>
              <a:gd name="connsiteX290" fmla="*/ 893173 w 3859699"/>
              <a:gd name="connsiteY290" fmla="*/ 654487 h 3357396"/>
              <a:gd name="connsiteX291" fmla="*/ 769625 w 3859699"/>
              <a:gd name="connsiteY291" fmla="*/ 374961 h 3357396"/>
              <a:gd name="connsiteX292" fmla="*/ 701262 w 3859699"/>
              <a:gd name="connsiteY292" fmla="*/ 230822 h 3357396"/>
              <a:gd name="connsiteX293" fmla="*/ 693540 w 3859699"/>
              <a:gd name="connsiteY293" fmla="*/ 231441 h 3357396"/>
              <a:gd name="connsiteX294" fmla="*/ 233327 w 3859699"/>
              <a:gd name="connsiteY294" fmla="*/ 166165 h 3357396"/>
              <a:gd name="connsiteX295" fmla="*/ 229311 w 3859699"/>
              <a:gd name="connsiteY295" fmla="*/ 176461 h 3357396"/>
              <a:gd name="connsiteX296" fmla="*/ 840047 w 3859699"/>
              <a:gd name="connsiteY296" fmla="*/ 1042735 h 3357396"/>
              <a:gd name="connsiteX297" fmla="*/ 870934 w 3859699"/>
              <a:gd name="connsiteY297" fmla="*/ 1075886 h 3357396"/>
              <a:gd name="connsiteX298" fmla="*/ 404130 w 3859699"/>
              <a:gd name="connsiteY298" fmla="*/ 528880 h 3357396"/>
              <a:gd name="connsiteX299" fmla="*/ 232503 w 3859699"/>
              <a:gd name="connsiteY299" fmla="*/ 305466 h 3357396"/>
              <a:gd name="connsiteX300" fmla="*/ 221060 w 3859699"/>
              <a:gd name="connsiteY300" fmla="*/ 304286 h 3357396"/>
              <a:gd name="connsiteX301" fmla="*/ 218809 w 3859699"/>
              <a:gd name="connsiteY301" fmla="*/ 314011 h 3357396"/>
              <a:gd name="connsiteX302" fmla="*/ 1074890 w 3859699"/>
              <a:gd name="connsiteY302" fmla="*/ 1319481 h 3357396"/>
              <a:gd name="connsiteX303" fmla="*/ 196160 w 3859699"/>
              <a:gd name="connsiteY303" fmla="*/ 477814 h 3357396"/>
              <a:gd name="connsiteX304" fmla="*/ 83525 w 3859699"/>
              <a:gd name="connsiteY304" fmla="*/ 338103 h 3357396"/>
              <a:gd name="connsiteX305" fmla="*/ 74774 w 3859699"/>
              <a:gd name="connsiteY305" fmla="*/ 335529 h 3357396"/>
              <a:gd name="connsiteX306" fmla="*/ 64478 w 3859699"/>
              <a:gd name="connsiteY306" fmla="*/ 345825 h 3357396"/>
              <a:gd name="connsiteX307" fmla="*/ 438415 w 3859699"/>
              <a:gd name="connsiteY307" fmla="*/ 848456 h 3357396"/>
              <a:gd name="connsiteX308" fmla="*/ 521913 w 3859699"/>
              <a:gd name="connsiteY308" fmla="*/ 947501 h 3357396"/>
              <a:gd name="connsiteX309" fmla="*/ 343387 w 3859699"/>
              <a:gd name="connsiteY309" fmla="*/ 803362 h 3357396"/>
              <a:gd name="connsiteX310" fmla="*/ 59331 w 3859699"/>
              <a:gd name="connsiteY310" fmla="*/ 584477 h 3357396"/>
              <a:gd name="connsiteX311" fmla="*/ 49035 w 3859699"/>
              <a:gd name="connsiteY311" fmla="*/ 585918 h 3357396"/>
              <a:gd name="connsiteX312" fmla="*/ 49035 w 3859699"/>
              <a:gd name="connsiteY312" fmla="*/ 596214 h 3357396"/>
              <a:gd name="connsiteX313" fmla="*/ 1343606 w 3859699"/>
              <a:gd name="connsiteY313" fmla="*/ 1459811 h 3357396"/>
              <a:gd name="connsiteX314" fmla="*/ 1356784 w 3859699"/>
              <a:gd name="connsiteY314" fmla="*/ 1471856 h 3357396"/>
              <a:gd name="connsiteX315" fmla="*/ 1358329 w 3859699"/>
              <a:gd name="connsiteY315" fmla="*/ 1474018 h 3357396"/>
              <a:gd name="connsiteX316" fmla="*/ 39151 w 3859699"/>
              <a:gd name="connsiteY316" fmla="*/ 853089 h 3357396"/>
              <a:gd name="connsiteX317" fmla="*/ 14853 w 3859699"/>
              <a:gd name="connsiteY317" fmla="*/ 837544 h 3357396"/>
              <a:gd name="connsiteX318" fmla="*/ 5999 w 3859699"/>
              <a:gd name="connsiteY318" fmla="*/ 837544 h 3357396"/>
              <a:gd name="connsiteX319" fmla="*/ 234 w 3859699"/>
              <a:gd name="connsiteY319" fmla="*/ 851134 h 3357396"/>
              <a:gd name="connsiteX320" fmla="*/ 1236428 w 3859699"/>
              <a:gd name="connsiteY320" fmla="*/ 1489462 h 3357396"/>
              <a:gd name="connsiteX321" fmla="*/ 532826 w 3859699"/>
              <a:gd name="connsiteY321" fmla="*/ 1384035 h 3357396"/>
              <a:gd name="connsiteX322" fmla="*/ 384878 w 3859699"/>
              <a:gd name="connsiteY322" fmla="*/ 1345323 h 3357396"/>
              <a:gd name="connsiteX323" fmla="*/ 377054 w 3859699"/>
              <a:gd name="connsiteY323" fmla="*/ 1347485 h 3357396"/>
              <a:gd name="connsiteX324" fmla="*/ 374994 w 3859699"/>
              <a:gd name="connsiteY324" fmla="*/ 1355310 h 3357396"/>
              <a:gd name="connsiteX325" fmla="*/ 631766 w 3859699"/>
              <a:gd name="connsiteY325" fmla="*/ 1464753 h 3357396"/>
              <a:gd name="connsiteX326" fmla="*/ 771685 w 3859699"/>
              <a:gd name="connsiteY326" fmla="*/ 1514171 h 3357396"/>
              <a:gd name="connsiteX327" fmla="*/ 781979 w 3859699"/>
              <a:gd name="connsiteY327" fmla="*/ 1520246 h 3357396"/>
              <a:gd name="connsiteX328" fmla="*/ 453446 w 3859699"/>
              <a:gd name="connsiteY328" fmla="*/ 1533733 h 3357396"/>
              <a:gd name="connsiteX329" fmla="*/ 198527 w 3859699"/>
              <a:gd name="connsiteY329" fmla="*/ 1547941 h 3357396"/>
              <a:gd name="connsiteX330" fmla="*/ 198527 w 3859699"/>
              <a:gd name="connsiteY330" fmla="*/ 1558237 h 3357396"/>
              <a:gd name="connsiteX331" fmla="*/ 205014 w 3859699"/>
              <a:gd name="connsiteY331" fmla="*/ 1562253 h 3357396"/>
              <a:gd name="connsiteX332" fmla="*/ 937752 w 3859699"/>
              <a:gd name="connsiteY332" fmla="*/ 1578313 h 3357396"/>
              <a:gd name="connsiteX333" fmla="*/ 1291510 w 3859699"/>
              <a:gd name="connsiteY333" fmla="*/ 1584490 h 3357396"/>
              <a:gd name="connsiteX334" fmla="*/ 1281214 w 3859699"/>
              <a:gd name="connsiteY334" fmla="*/ 1586344 h 3357396"/>
              <a:gd name="connsiteX335" fmla="*/ 1190510 w 3859699"/>
              <a:gd name="connsiteY335" fmla="*/ 1609611 h 3357396"/>
              <a:gd name="connsiteX336" fmla="*/ 1186288 w 3859699"/>
              <a:gd name="connsiteY336" fmla="*/ 1615686 h 3357396"/>
              <a:gd name="connsiteX337" fmla="*/ 645357 w 3859699"/>
              <a:gd name="connsiteY337" fmla="*/ 1592933 h 3357396"/>
              <a:gd name="connsiteX338" fmla="*/ 635171 w 3859699"/>
              <a:gd name="connsiteY338" fmla="*/ 1598277 h 3357396"/>
              <a:gd name="connsiteX339" fmla="*/ 637841 w 3859699"/>
              <a:gd name="connsiteY339" fmla="*/ 1607038 h 3357396"/>
              <a:gd name="connsiteX340" fmla="*/ 1208630 w 3859699"/>
              <a:gd name="connsiteY340" fmla="*/ 1660679 h 3357396"/>
              <a:gd name="connsiteX341" fmla="*/ 296336 w 3859699"/>
              <a:gd name="connsiteY341" fmla="*/ 1765693 h 3357396"/>
              <a:gd name="connsiteX342" fmla="*/ 288821 w 3859699"/>
              <a:gd name="connsiteY342" fmla="*/ 1770326 h 3357396"/>
              <a:gd name="connsiteX343" fmla="*/ 290158 w 3859699"/>
              <a:gd name="connsiteY343" fmla="*/ 1788447 h 3357396"/>
              <a:gd name="connsiteX344" fmla="*/ 1306130 w 3859699"/>
              <a:gd name="connsiteY344" fmla="*/ 1694756 h 3357396"/>
              <a:gd name="connsiteX345" fmla="*/ 1464991 w 3859699"/>
              <a:gd name="connsiteY345" fmla="*/ 1671179 h 3357396"/>
              <a:gd name="connsiteX346" fmla="*/ 1082612 w 3859699"/>
              <a:gd name="connsiteY346" fmla="*/ 1815318 h 3357396"/>
              <a:gd name="connsiteX347" fmla="*/ 197189 w 3859699"/>
              <a:gd name="connsiteY347" fmla="*/ 2194712 h 3357396"/>
              <a:gd name="connsiteX348" fmla="*/ 193894 w 3859699"/>
              <a:gd name="connsiteY348" fmla="*/ 2205007 h 3357396"/>
              <a:gd name="connsiteX349" fmla="*/ 204190 w 3859699"/>
              <a:gd name="connsiteY349" fmla="*/ 2209537 h 3357396"/>
              <a:gd name="connsiteX350" fmla="*/ 1027016 w 3859699"/>
              <a:gd name="connsiteY350" fmla="*/ 1897683 h 3357396"/>
              <a:gd name="connsiteX351" fmla="*/ 1411557 w 3859699"/>
              <a:gd name="connsiteY351" fmla="*/ 1740263 h 3357396"/>
              <a:gd name="connsiteX352" fmla="*/ 987687 w 3859699"/>
              <a:gd name="connsiteY352" fmla="*/ 1956472 h 3357396"/>
              <a:gd name="connsiteX353" fmla="*/ 450254 w 3859699"/>
              <a:gd name="connsiteY353" fmla="*/ 2242483 h 3357396"/>
              <a:gd name="connsiteX354" fmla="*/ 448146 w 3859699"/>
              <a:gd name="connsiteY354" fmla="*/ 2253790 h 3357396"/>
              <a:gd name="connsiteX355" fmla="*/ 456741 w 3859699"/>
              <a:gd name="connsiteY355" fmla="*/ 2257104 h 3357396"/>
              <a:gd name="connsiteX356" fmla="*/ 932605 w 3859699"/>
              <a:gd name="connsiteY356" fmla="*/ 2025349 h 3357396"/>
              <a:gd name="connsiteX357" fmla="*/ 1600482 w 3859699"/>
              <a:gd name="connsiteY357" fmla="*/ 1713804 h 3357396"/>
              <a:gd name="connsiteX358" fmla="*/ 1695921 w 3859699"/>
              <a:gd name="connsiteY358" fmla="*/ 1723584 h 3357396"/>
              <a:gd name="connsiteX359" fmla="*/ 1929426 w 3859699"/>
              <a:gd name="connsiteY359" fmla="*/ 1782887 h 3357396"/>
              <a:gd name="connsiteX360" fmla="*/ 1961960 w 3859699"/>
              <a:gd name="connsiteY360" fmla="*/ 1860001 h 3357396"/>
              <a:gd name="connsiteX361" fmla="*/ 2053901 w 3859699"/>
              <a:gd name="connsiteY361" fmla="*/ 2064163 h 3357396"/>
              <a:gd name="connsiteX362" fmla="*/ 1902658 w 3859699"/>
              <a:gd name="connsiteY362" fmla="*/ 1994873 h 3357396"/>
              <a:gd name="connsiteX363" fmla="*/ 1691700 w 3859699"/>
              <a:gd name="connsiteY363" fmla="*/ 1913127 h 3357396"/>
              <a:gd name="connsiteX364" fmla="*/ 1682726 w 3859699"/>
              <a:gd name="connsiteY364" fmla="*/ 1920321 h 3357396"/>
              <a:gd name="connsiteX365" fmla="*/ 1685832 w 3859699"/>
              <a:gd name="connsiteY365" fmla="*/ 1927644 h 3357396"/>
              <a:gd name="connsiteX366" fmla="*/ 2036707 w 3859699"/>
              <a:gd name="connsiteY366" fmla="*/ 2094124 h 3357396"/>
              <a:gd name="connsiteX367" fmla="*/ 1211101 w 3859699"/>
              <a:gd name="connsiteY367" fmla="*/ 2345543 h 3357396"/>
              <a:gd name="connsiteX368" fmla="*/ 1211822 w 3859699"/>
              <a:gd name="connsiteY368" fmla="*/ 2355118 h 3357396"/>
              <a:gd name="connsiteX369" fmla="*/ 1221191 w 3859699"/>
              <a:gd name="connsiteY369" fmla="*/ 2357382 h 3357396"/>
              <a:gd name="connsiteX370" fmla="*/ 2035059 w 3859699"/>
              <a:gd name="connsiteY370" fmla="*/ 2144675 h 3357396"/>
              <a:gd name="connsiteX371" fmla="*/ 1368521 w 3859699"/>
              <a:gd name="connsiteY371" fmla="*/ 2622289 h 3357396"/>
              <a:gd name="connsiteX372" fmla="*/ 1366771 w 3859699"/>
              <a:gd name="connsiteY372" fmla="*/ 2630216 h 3357396"/>
              <a:gd name="connsiteX373" fmla="*/ 1372639 w 3859699"/>
              <a:gd name="connsiteY373" fmla="*/ 2635673 h 3357396"/>
              <a:gd name="connsiteX374" fmla="*/ 1693862 w 3859699"/>
              <a:gd name="connsiteY374" fmla="*/ 2410611 h 3357396"/>
              <a:gd name="connsiteX375" fmla="*/ 2110731 w 3859699"/>
              <a:gd name="connsiteY375" fmla="*/ 2164443 h 3357396"/>
              <a:gd name="connsiteX376" fmla="*/ 2110731 w 3859699"/>
              <a:gd name="connsiteY376" fmla="*/ 2169178 h 3357396"/>
              <a:gd name="connsiteX377" fmla="*/ 2056165 w 3859699"/>
              <a:gd name="connsiteY377" fmla="*/ 2194094 h 3357396"/>
              <a:gd name="connsiteX378" fmla="*/ 2006334 w 3859699"/>
              <a:gd name="connsiteY378" fmla="*/ 2223951 h 3357396"/>
              <a:gd name="connsiteX379" fmla="*/ 2009628 w 3859699"/>
              <a:gd name="connsiteY379" fmla="*/ 2238365 h 3357396"/>
              <a:gd name="connsiteX380" fmla="*/ 2035574 w 3859699"/>
              <a:gd name="connsiteY380" fmla="*/ 2238879 h 3357396"/>
              <a:gd name="connsiteX381" fmla="*/ 2070888 w 3859699"/>
              <a:gd name="connsiteY381" fmla="*/ 2232702 h 3357396"/>
              <a:gd name="connsiteX382" fmla="*/ 2076550 w 3859699"/>
              <a:gd name="connsiteY382" fmla="*/ 2246292 h 3357396"/>
              <a:gd name="connsiteX383" fmla="*/ 2149340 w 3859699"/>
              <a:gd name="connsiteY383" fmla="*/ 2213758 h 3357396"/>
              <a:gd name="connsiteX384" fmla="*/ 2163651 w 3859699"/>
              <a:gd name="connsiteY384" fmla="*/ 2203463 h 3357396"/>
              <a:gd name="connsiteX385" fmla="*/ 2187125 w 3859699"/>
              <a:gd name="connsiteY385" fmla="*/ 2207170 h 3357396"/>
              <a:gd name="connsiteX386" fmla="*/ 2188052 w 3859699"/>
              <a:gd name="connsiteY386" fmla="*/ 2186579 h 3357396"/>
              <a:gd name="connsiteX387" fmla="*/ 2188052 w 3859699"/>
              <a:gd name="connsiteY387" fmla="*/ 2153529 h 3357396"/>
              <a:gd name="connsiteX388" fmla="*/ 2263210 w 3859699"/>
              <a:gd name="connsiteY388" fmla="*/ 2138600 h 3357396"/>
              <a:gd name="connsiteX389" fmla="*/ 2216056 w 3859699"/>
              <a:gd name="connsiteY389" fmla="*/ 2173194 h 3357396"/>
              <a:gd name="connsiteX390" fmla="*/ 2220483 w 3859699"/>
              <a:gd name="connsiteY390" fmla="*/ 2186063 h 3357396"/>
              <a:gd name="connsiteX391" fmla="*/ 2274227 w 3859699"/>
              <a:gd name="connsiteY391" fmla="*/ 2184211 h 3357396"/>
              <a:gd name="connsiteX392" fmla="*/ 2260430 w 3859699"/>
              <a:gd name="connsiteY392" fmla="*/ 2209022 h 3357396"/>
              <a:gd name="connsiteX393" fmla="*/ 2340735 w 3859699"/>
              <a:gd name="connsiteY393" fmla="*/ 2173708 h 3357396"/>
              <a:gd name="connsiteX394" fmla="*/ 2537382 w 3859699"/>
              <a:gd name="connsiteY394" fmla="*/ 2068076 h 3357396"/>
              <a:gd name="connsiteX395" fmla="*/ 1780037 w 3859699"/>
              <a:gd name="connsiteY395" fmla="*/ 2626407 h 3357396"/>
              <a:gd name="connsiteX396" fmla="*/ 1780964 w 3859699"/>
              <a:gd name="connsiteY396" fmla="*/ 2636703 h 3357396"/>
              <a:gd name="connsiteX397" fmla="*/ 1791259 w 3859699"/>
              <a:gd name="connsiteY397" fmla="*/ 2637732 h 3357396"/>
              <a:gd name="connsiteX398" fmla="*/ 2055958 w 3859699"/>
              <a:gd name="connsiteY398" fmla="*/ 2441189 h 3357396"/>
              <a:gd name="connsiteX399" fmla="*/ 2614290 w 3859699"/>
              <a:gd name="connsiteY399" fmla="*/ 2080842 h 3357396"/>
              <a:gd name="connsiteX400" fmla="*/ 2123087 w 3859699"/>
              <a:gd name="connsiteY400" fmla="*/ 2544145 h 3357396"/>
              <a:gd name="connsiteX401" fmla="*/ 2031662 w 3859699"/>
              <a:gd name="connsiteY401" fmla="*/ 2615287 h 3357396"/>
              <a:gd name="connsiteX402" fmla="*/ 2029911 w 3859699"/>
              <a:gd name="connsiteY402" fmla="*/ 2623833 h 3357396"/>
              <a:gd name="connsiteX403" fmla="*/ 2037015 w 3859699"/>
              <a:gd name="connsiteY403" fmla="*/ 2628981 h 3357396"/>
              <a:gd name="connsiteX404" fmla="*/ 2038148 w 3859699"/>
              <a:gd name="connsiteY404" fmla="*/ 2628981 h 3357396"/>
              <a:gd name="connsiteX405" fmla="*/ 2041649 w 3859699"/>
              <a:gd name="connsiteY405" fmla="*/ 2631555 h 3357396"/>
              <a:gd name="connsiteX406" fmla="*/ 2048031 w 3859699"/>
              <a:gd name="connsiteY406" fmla="*/ 2631555 h 3357396"/>
              <a:gd name="connsiteX407" fmla="*/ 2362460 w 3859699"/>
              <a:gd name="connsiteY407" fmla="*/ 2418332 h 3357396"/>
              <a:gd name="connsiteX408" fmla="*/ 2426705 w 3859699"/>
              <a:gd name="connsiteY408" fmla="*/ 2364692 h 3357396"/>
              <a:gd name="connsiteX409" fmla="*/ 2277418 w 3859699"/>
              <a:gd name="connsiteY409" fmla="*/ 2678914 h 3357396"/>
              <a:gd name="connsiteX410" fmla="*/ 2280684 w 3859699"/>
              <a:gd name="connsiteY410" fmla="*/ 2689944 h 3357396"/>
              <a:gd name="connsiteX411" fmla="*/ 2289567 w 3859699"/>
              <a:gd name="connsiteY411" fmla="*/ 2689211 h 3357396"/>
              <a:gd name="connsiteX412" fmla="*/ 2307173 w 3859699"/>
              <a:gd name="connsiteY412" fmla="*/ 2674487 h 3357396"/>
              <a:gd name="connsiteX413" fmla="*/ 2149238 w 3859699"/>
              <a:gd name="connsiteY413" fmla="*/ 2867325 h 3357396"/>
              <a:gd name="connsiteX414" fmla="*/ 2150575 w 3859699"/>
              <a:gd name="connsiteY414" fmla="*/ 2877621 h 3357396"/>
              <a:gd name="connsiteX415" fmla="*/ 2173535 w 3859699"/>
              <a:gd name="connsiteY415" fmla="*/ 2886269 h 3357396"/>
              <a:gd name="connsiteX416" fmla="*/ 2245605 w 3859699"/>
              <a:gd name="connsiteY416" fmla="*/ 2820273 h 3357396"/>
              <a:gd name="connsiteX417" fmla="*/ 2224293 w 3859699"/>
              <a:gd name="connsiteY417" fmla="*/ 2887607 h 3357396"/>
              <a:gd name="connsiteX418" fmla="*/ 2117425 w 3859699"/>
              <a:gd name="connsiteY418" fmla="*/ 3348748 h 3357396"/>
              <a:gd name="connsiteX419" fmla="*/ 2123910 w 3859699"/>
              <a:gd name="connsiteY419" fmla="*/ 3357396 h 3357396"/>
              <a:gd name="connsiteX420" fmla="*/ 2126897 w 3859699"/>
              <a:gd name="connsiteY420" fmla="*/ 3357396 h 3357396"/>
              <a:gd name="connsiteX421" fmla="*/ 2134618 w 3859699"/>
              <a:gd name="connsiteY421" fmla="*/ 3351836 h 3357396"/>
              <a:gd name="connsiteX422" fmla="*/ 2193405 w 3859699"/>
              <a:gd name="connsiteY422" fmla="*/ 3161161 h 3357396"/>
              <a:gd name="connsiteX423" fmla="*/ 2554885 w 3859699"/>
              <a:gd name="connsiteY423" fmla="*/ 2464972 h 3357396"/>
              <a:gd name="connsiteX424" fmla="*/ 2688728 w 3859699"/>
              <a:gd name="connsiteY424" fmla="*/ 2265236 h 3357396"/>
              <a:gd name="connsiteX425" fmla="*/ 2691507 w 3859699"/>
              <a:gd name="connsiteY425" fmla="*/ 2259883 h 3357396"/>
              <a:gd name="connsiteX426" fmla="*/ 2591228 w 3859699"/>
              <a:gd name="connsiteY426" fmla="*/ 2523245 h 3357396"/>
              <a:gd name="connsiteX427" fmla="*/ 2584022 w 3859699"/>
              <a:gd name="connsiteY427" fmla="*/ 2532023 h 3357396"/>
              <a:gd name="connsiteX428" fmla="*/ 2588551 w 3859699"/>
              <a:gd name="connsiteY428" fmla="*/ 2538483 h 3357396"/>
              <a:gd name="connsiteX429" fmla="*/ 2601112 w 3859699"/>
              <a:gd name="connsiteY429" fmla="*/ 2538482 h 3357396"/>
              <a:gd name="connsiteX430" fmla="*/ 2612540 w 3859699"/>
              <a:gd name="connsiteY430" fmla="*/ 2529629 h 3357396"/>
              <a:gd name="connsiteX431" fmla="*/ 2437000 w 3859699"/>
              <a:gd name="connsiteY431" fmla="*/ 2812346 h 3357396"/>
              <a:gd name="connsiteX432" fmla="*/ 2267226 w 3859699"/>
              <a:gd name="connsiteY432" fmla="*/ 3100109 h 3357396"/>
              <a:gd name="connsiteX433" fmla="*/ 2271855 w 3859699"/>
              <a:gd name="connsiteY433" fmla="*/ 3110639 h 3357396"/>
              <a:gd name="connsiteX434" fmla="*/ 2281537 w 3859699"/>
              <a:gd name="connsiteY434" fmla="*/ 3107624 h 3357396"/>
              <a:gd name="connsiteX435" fmla="*/ 2340839 w 3859699"/>
              <a:gd name="connsiteY435" fmla="*/ 3024023 h 3357396"/>
              <a:gd name="connsiteX436" fmla="*/ 2756781 w 3859699"/>
              <a:gd name="connsiteY436" fmla="*/ 2176591 h 3357396"/>
              <a:gd name="connsiteX437" fmla="*/ 2756782 w 3859699"/>
              <a:gd name="connsiteY437" fmla="*/ 2174532 h 3357396"/>
              <a:gd name="connsiteX438" fmla="*/ 2759047 w 3859699"/>
              <a:gd name="connsiteY438" fmla="*/ 2132217 h 3357396"/>
              <a:gd name="connsiteX439" fmla="*/ 3492712 w 3859699"/>
              <a:gd name="connsiteY439" fmla="*/ 2296948 h 3357396"/>
              <a:gd name="connsiteX440" fmla="*/ 3844205 w 3859699"/>
              <a:gd name="connsiteY440" fmla="*/ 2387754 h 3357396"/>
              <a:gd name="connsiteX441" fmla="*/ 3845336 w 3859699"/>
              <a:gd name="connsiteY441" fmla="*/ 2302713 h 3357396"/>
              <a:gd name="connsiteX442" fmla="*/ 3841218 w 3859699"/>
              <a:gd name="connsiteY442" fmla="*/ 2298388 h 3357396"/>
              <a:gd name="connsiteX443" fmla="*/ 3492299 w 3859699"/>
              <a:gd name="connsiteY443" fmla="*/ 2224878 h 3357396"/>
              <a:gd name="connsiteX444" fmla="*/ 3181784 w 3859699"/>
              <a:gd name="connsiteY444" fmla="*/ 2090520 h 3357396"/>
              <a:gd name="connsiteX445" fmla="*/ 3227086 w 3859699"/>
              <a:gd name="connsiteY445" fmla="*/ 1968620 h 3357396"/>
              <a:gd name="connsiteX446" fmla="*/ 3542337 w 3859699"/>
              <a:gd name="connsiteY446" fmla="*/ 671372 h 3357396"/>
              <a:gd name="connsiteX447" fmla="*/ 3534596 w 3859699"/>
              <a:gd name="connsiteY447" fmla="*/ 662864 h 3357396"/>
              <a:gd name="connsiteX448" fmla="*/ 3526276 w 3859699"/>
              <a:gd name="connsiteY448" fmla="*/ 669210 h 3357396"/>
              <a:gd name="connsiteX449" fmla="*/ 3469857 w 3859699"/>
              <a:gd name="connsiteY449" fmla="*/ 943073 h 3357396"/>
              <a:gd name="connsiteX450" fmla="*/ 3175710 w 3859699"/>
              <a:gd name="connsiteY450" fmla="*/ 1935469 h 3357396"/>
              <a:gd name="connsiteX451" fmla="*/ 3122379 w 3859699"/>
              <a:gd name="connsiteY451" fmla="*/ 2086196 h 3357396"/>
              <a:gd name="connsiteX452" fmla="*/ 3012422 w 3859699"/>
              <a:gd name="connsiteY452" fmla="*/ 2051911 h 3357396"/>
              <a:gd name="connsiteX453" fmla="*/ 2941692 w 3859699"/>
              <a:gd name="connsiteY453" fmla="*/ 2025966 h 3357396"/>
              <a:gd name="connsiteX454" fmla="*/ 3107348 w 3859699"/>
              <a:gd name="connsiteY454" fmla="*/ 1826849 h 3357396"/>
              <a:gd name="connsiteX455" fmla="*/ 3372357 w 3859699"/>
              <a:gd name="connsiteY455" fmla="*/ 1030483 h 3357396"/>
              <a:gd name="connsiteX456" fmla="*/ 3364120 w 3859699"/>
              <a:gd name="connsiteY456" fmla="*/ 1024820 h 3357396"/>
              <a:gd name="connsiteX457" fmla="*/ 3356604 w 3859699"/>
              <a:gd name="connsiteY457" fmla="*/ 1031307 h 3357396"/>
              <a:gd name="connsiteX458" fmla="*/ 3024365 w 3859699"/>
              <a:gd name="connsiteY458" fmla="*/ 1868958 h 3357396"/>
              <a:gd name="connsiteX459" fmla="*/ 2896390 w 3859699"/>
              <a:gd name="connsiteY459" fmla="*/ 2002184 h 3357396"/>
              <a:gd name="connsiteX460" fmla="*/ 2896906 w 3859699"/>
              <a:gd name="connsiteY460" fmla="*/ 2001257 h 3357396"/>
              <a:gd name="connsiteX461" fmla="*/ 3435366 w 3859699"/>
              <a:gd name="connsiteY461" fmla="*/ 796669 h 3357396"/>
              <a:gd name="connsiteX462" fmla="*/ 3448235 w 3859699"/>
              <a:gd name="connsiteY462" fmla="*/ 741382 h 3357396"/>
              <a:gd name="connsiteX463" fmla="*/ 3467283 w 3859699"/>
              <a:gd name="connsiteY463" fmla="*/ 677549 h 3357396"/>
              <a:gd name="connsiteX464" fmla="*/ 3465326 w 3859699"/>
              <a:gd name="connsiteY464" fmla="*/ 666327 h 3357396"/>
              <a:gd name="connsiteX465" fmla="*/ 3456575 w 3859699"/>
              <a:gd name="connsiteY465" fmla="*/ 659841 h 3357396"/>
              <a:gd name="connsiteX466" fmla="*/ 3445456 w 3859699"/>
              <a:gd name="connsiteY466" fmla="*/ 661076 h 3357396"/>
              <a:gd name="connsiteX467" fmla="*/ 3368033 w 3859699"/>
              <a:gd name="connsiteY467" fmla="*/ 820968 h 3357396"/>
              <a:gd name="connsiteX468" fmla="*/ 3363399 w 3859699"/>
              <a:gd name="connsiteY468" fmla="*/ 834043 h 3357396"/>
              <a:gd name="connsiteX469" fmla="*/ 2859841 w 3859699"/>
              <a:gd name="connsiteY469" fmla="*/ 1951014 h 3357396"/>
              <a:gd name="connsiteX470" fmla="*/ 2857164 w 3859699"/>
              <a:gd name="connsiteY470" fmla="*/ 1943498 h 3357396"/>
              <a:gd name="connsiteX471" fmla="*/ 2862312 w 3859699"/>
              <a:gd name="connsiteY471" fmla="*/ 1940513 h 3357396"/>
              <a:gd name="connsiteX472" fmla="*/ 2970210 w 3859699"/>
              <a:gd name="connsiteY472" fmla="*/ 1694344 h 3357396"/>
              <a:gd name="connsiteX473" fmla="*/ 3097257 w 3859699"/>
              <a:gd name="connsiteY473" fmla="*/ 1436233 h 3357396"/>
              <a:gd name="connsiteX474" fmla="*/ 3099419 w 3859699"/>
              <a:gd name="connsiteY474" fmla="*/ 1428100 h 3357396"/>
              <a:gd name="connsiteX475" fmla="*/ 3093242 w 3859699"/>
              <a:gd name="connsiteY475" fmla="*/ 1422437 h 3357396"/>
              <a:gd name="connsiteX476" fmla="*/ 3063694 w 3859699"/>
              <a:gd name="connsiteY476" fmla="*/ 1427174 h 3357396"/>
              <a:gd name="connsiteX477" fmla="*/ 3047633 w 3859699"/>
              <a:gd name="connsiteY477" fmla="*/ 1452501 h 3357396"/>
              <a:gd name="connsiteX478" fmla="*/ 3041558 w 3859699"/>
              <a:gd name="connsiteY478" fmla="*/ 1455384 h 3357396"/>
              <a:gd name="connsiteX479" fmla="*/ 3041558 w 3859699"/>
              <a:gd name="connsiteY479" fmla="*/ 1452191 h 3357396"/>
              <a:gd name="connsiteX480" fmla="*/ 3028895 w 3859699"/>
              <a:gd name="connsiteY480" fmla="*/ 1432527 h 3357396"/>
              <a:gd name="connsiteX481" fmla="*/ 3017615 w 3859699"/>
              <a:gd name="connsiteY481" fmla="*/ 1434775 h 3357396"/>
              <a:gd name="connsiteX482" fmla="*/ 3016746 w 3859699"/>
              <a:gd name="connsiteY482" fmla="*/ 1442102 h 3357396"/>
              <a:gd name="connsiteX483" fmla="*/ 3000170 w 3859699"/>
              <a:gd name="connsiteY483" fmla="*/ 1482461 h 3357396"/>
              <a:gd name="connsiteX484" fmla="*/ 2990390 w 3859699"/>
              <a:gd name="connsiteY484" fmla="*/ 1494404 h 3357396"/>
              <a:gd name="connsiteX485" fmla="*/ 3003259 w 3859699"/>
              <a:gd name="connsiteY485" fmla="*/ 1454045 h 3357396"/>
              <a:gd name="connsiteX486" fmla="*/ 3046912 w 3859699"/>
              <a:gd name="connsiteY486" fmla="*/ 1323188 h 3357396"/>
              <a:gd name="connsiteX487" fmla="*/ 3049795 w 3859699"/>
              <a:gd name="connsiteY487" fmla="*/ 1317010 h 3357396"/>
              <a:gd name="connsiteX488" fmla="*/ 3093654 w 3859699"/>
              <a:gd name="connsiteY488" fmla="*/ 1223114 h 3357396"/>
              <a:gd name="connsiteX489" fmla="*/ 3228732 w 3859699"/>
              <a:gd name="connsiteY489" fmla="*/ 917231 h 3357396"/>
              <a:gd name="connsiteX490" fmla="*/ 3228732 w 3859699"/>
              <a:gd name="connsiteY490" fmla="*/ 913628 h 3357396"/>
              <a:gd name="connsiteX491" fmla="*/ 3217511 w 3859699"/>
              <a:gd name="connsiteY491" fmla="*/ 899317 h 3357396"/>
              <a:gd name="connsiteX492" fmla="*/ 3127630 w 3859699"/>
              <a:gd name="connsiteY492" fmla="*/ 1053752 h 3357396"/>
              <a:gd name="connsiteX493" fmla="*/ 3045780 w 3859699"/>
              <a:gd name="connsiteY493" fmla="*/ 1218481 h 3357396"/>
              <a:gd name="connsiteX494" fmla="*/ 3044648 w 3859699"/>
              <a:gd name="connsiteY494" fmla="*/ 1221055 h 3357396"/>
              <a:gd name="connsiteX495" fmla="*/ 2962797 w 3859699"/>
              <a:gd name="connsiteY495" fmla="*/ 1362518 h 3357396"/>
              <a:gd name="connsiteX496" fmla="*/ 3138647 w 3859699"/>
              <a:gd name="connsiteY496" fmla="*/ 592920 h 3357396"/>
              <a:gd name="connsiteX497" fmla="*/ 3131851 w 3859699"/>
              <a:gd name="connsiteY497" fmla="*/ 584477 h 3357396"/>
              <a:gd name="connsiteX498" fmla="*/ 3122688 w 3859699"/>
              <a:gd name="connsiteY498" fmla="*/ 590139 h 3357396"/>
              <a:gd name="connsiteX499" fmla="*/ 3064312 w 3859699"/>
              <a:gd name="connsiteY499" fmla="*/ 888713 h 3357396"/>
              <a:gd name="connsiteX500" fmla="*/ 2900096 w 3859699"/>
              <a:gd name="connsiteY500" fmla="*/ 1408642 h 3357396"/>
              <a:gd name="connsiteX501" fmla="*/ 3000170 w 3859699"/>
              <a:gd name="connsiteY501" fmla="*/ 578814 h 3357396"/>
              <a:gd name="connsiteX502" fmla="*/ 3000170 w 3859699"/>
              <a:gd name="connsiteY502" fmla="*/ 576035 h 3357396"/>
              <a:gd name="connsiteX503" fmla="*/ 2987198 w 3859699"/>
              <a:gd name="connsiteY503" fmla="*/ 563062 h 3357396"/>
              <a:gd name="connsiteX504" fmla="*/ 2948794 w 3859699"/>
              <a:gd name="connsiteY504" fmla="*/ 812010 h 3357396"/>
              <a:gd name="connsiteX505" fmla="*/ 2877961 w 3859699"/>
              <a:gd name="connsiteY505" fmla="*/ 1278092 h 3357396"/>
              <a:gd name="connsiteX506" fmla="*/ 2831528 w 3859699"/>
              <a:gd name="connsiteY506" fmla="*/ 1118923 h 3357396"/>
              <a:gd name="connsiteX507" fmla="*/ 2827615 w 3859699"/>
              <a:gd name="connsiteY507" fmla="*/ 1113364 h 3357396"/>
              <a:gd name="connsiteX508" fmla="*/ 2821438 w 3859699"/>
              <a:gd name="connsiteY508" fmla="*/ 1042528 h 3357396"/>
              <a:gd name="connsiteX509" fmla="*/ 2789934 w 3859699"/>
              <a:gd name="connsiteY509" fmla="*/ 918981 h 3357396"/>
              <a:gd name="connsiteX510" fmla="*/ 2782726 w 3859699"/>
              <a:gd name="connsiteY510" fmla="*/ 918981 h 3357396"/>
              <a:gd name="connsiteX511" fmla="*/ 2767798 w 3859699"/>
              <a:gd name="connsiteY511" fmla="*/ 923511 h 3357396"/>
              <a:gd name="connsiteX512" fmla="*/ 2767798 w 3859699"/>
              <a:gd name="connsiteY512" fmla="*/ 879343 h 3357396"/>
              <a:gd name="connsiteX513" fmla="*/ 2768622 w 3859699"/>
              <a:gd name="connsiteY513" fmla="*/ 827248 h 3357396"/>
              <a:gd name="connsiteX514" fmla="*/ 2760179 w 3859699"/>
              <a:gd name="connsiteY514" fmla="*/ 821276 h 3357396"/>
              <a:gd name="connsiteX515" fmla="*/ 2732381 w 3859699"/>
              <a:gd name="connsiteY515" fmla="*/ 789256 h 3357396"/>
              <a:gd name="connsiteX516" fmla="*/ 2727439 w 3859699"/>
              <a:gd name="connsiteY516" fmla="*/ 782771 h 3357396"/>
              <a:gd name="connsiteX517" fmla="*/ 2719409 w 3859699"/>
              <a:gd name="connsiteY517" fmla="*/ 783800 h 3357396"/>
              <a:gd name="connsiteX518" fmla="*/ 2690170 w 3859699"/>
              <a:gd name="connsiteY518" fmla="*/ 968606 h 3357396"/>
              <a:gd name="connsiteX519" fmla="*/ 2694700 w 3859699"/>
              <a:gd name="connsiteY519" fmla="*/ 971592 h 3357396"/>
              <a:gd name="connsiteX520" fmla="*/ 2704995 w 3859699"/>
              <a:gd name="connsiteY520" fmla="*/ 972210 h 3357396"/>
              <a:gd name="connsiteX521" fmla="*/ 2677299 w 3859699"/>
              <a:gd name="connsiteY521" fmla="*/ 1084226 h 3357396"/>
              <a:gd name="connsiteX522" fmla="*/ 2658252 w 3859699"/>
              <a:gd name="connsiteY522" fmla="*/ 972107 h 3357396"/>
              <a:gd name="connsiteX523" fmla="*/ 2652899 w 3859699"/>
              <a:gd name="connsiteY523" fmla="*/ 882328 h 3357396"/>
              <a:gd name="connsiteX524" fmla="*/ 2657326 w 3859699"/>
              <a:gd name="connsiteY524" fmla="*/ 877181 h 3357396"/>
              <a:gd name="connsiteX525" fmla="*/ 2654855 w 3859699"/>
              <a:gd name="connsiteY525" fmla="*/ 843205 h 3357396"/>
              <a:gd name="connsiteX526" fmla="*/ 2651251 w 3859699"/>
              <a:gd name="connsiteY526" fmla="*/ 829513 h 3357396"/>
              <a:gd name="connsiteX527" fmla="*/ 2651252 w 3859699"/>
              <a:gd name="connsiteY527" fmla="*/ 824261 h 3357396"/>
              <a:gd name="connsiteX528" fmla="*/ 2643736 w 3859699"/>
              <a:gd name="connsiteY528" fmla="*/ 815922 h 3357396"/>
              <a:gd name="connsiteX529" fmla="*/ 2638588 w 3859699"/>
              <a:gd name="connsiteY529" fmla="*/ 815923 h 3357396"/>
              <a:gd name="connsiteX530" fmla="*/ 2609864 w 3859699"/>
              <a:gd name="connsiteY530" fmla="*/ 831983 h 3357396"/>
              <a:gd name="connsiteX531" fmla="*/ 2625616 w 3859699"/>
              <a:gd name="connsiteY531" fmla="*/ 876358 h 3357396"/>
              <a:gd name="connsiteX532" fmla="*/ 2625616 w 3859699"/>
              <a:gd name="connsiteY532" fmla="*/ 914863 h 3357396"/>
              <a:gd name="connsiteX533" fmla="*/ 2624586 w 3859699"/>
              <a:gd name="connsiteY533" fmla="*/ 966341 h 3357396"/>
              <a:gd name="connsiteX534" fmla="*/ 2611099 w 3859699"/>
              <a:gd name="connsiteY534" fmla="*/ 1028115 h 3357396"/>
              <a:gd name="connsiteX535" fmla="*/ 2581962 w 3859699"/>
              <a:gd name="connsiteY535" fmla="*/ 1072901 h 3357396"/>
              <a:gd name="connsiteX536" fmla="*/ 2576712 w 3859699"/>
              <a:gd name="connsiteY536" fmla="*/ 1076917 h 3357396"/>
              <a:gd name="connsiteX537" fmla="*/ 2554164 w 3859699"/>
              <a:gd name="connsiteY537" fmla="*/ 1204068 h 3357396"/>
              <a:gd name="connsiteX538" fmla="*/ 2534705 w 3859699"/>
              <a:gd name="connsiteY538" fmla="*/ 1315981 h 3357396"/>
              <a:gd name="connsiteX539" fmla="*/ 2370696 w 3859699"/>
              <a:gd name="connsiteY539" fmla="*/ 520747 h 3357396"/>
              <a:gd name="connsiteX540" fmla="*/ 2363900 w 3859699"/>
              <a:gd name="connsiteY540" fmla="*/ 513540 h 3357396"/>
              <a:gd name="connsiteX541" fmla="*/ 2350619 w 3859699"/>
              <a:gd name="connsiteY541" fmla="*/ 517864 h 3357396"/>
              <a:gd name="connsiteX542" fmla="*/ 2382330 w 3859699"/>
              <a:gd name="connsiteY542" fmla="*/ 849177 h 3357396"/>
              <a:gd name="connsiteX543" fmla="*/ 2423512 w 3859699"/>
              <a:gd name="connsiteY543" fmla="*/ 1145382 h 3357396"/>
              <a:gd name="connsiteX544" fmla="*/ 2375535 w 3859699"/>
              <a:gd name="connsiteY544" fmla="*/ 1069092 h 3357396"/>
              <a:gd name="connsiteX545" fmla="*/ 2355973 w 3859699"/>
              <a:gd name="connsiteY545" fmla="*/ 1025232 h 3357396"/>
              <a:gd name="connsiteX546" fmla="*/ 2319116 w 3859699"/>
              <a:gd name="connsiteY546" fmla="*/ 965106 h 3357396"/>
              <a:gd name="connsiteX547" fmla="*/ 2263210 w 3859699"/>
              <a:gd name="connsiteY547" fmla="*/ 733043 h 3357396"/>
              <a:gd name="connsiteX548" fmla="*/ 2241280 w 3859699"/>
              <a:gd name="connsiteY548" fmla="*/ 605789 h 3357396"/>
              <a:gd name="connsiteX549" fmla="*/ 2236235 w 3859699"/>
              <a:gd name="connsiteY549" fmla="*/ 599921 h 3357396"/>
              <a:gd name="connsiteX550" fmla="*/ 2228514 w 3859699"/>
              <a:gd name="connsiteY550" fmla="*/ 600950 h 3357396"/>
              <a:gd name="connsiteX551" fmla="*/ 2234485 w 3859699"/>
              <a:gd name="connsiteY551" fmla="*/ 767430 h 3357396"/>
              <a:gd name="connsiteX552" fmla="*/ 2247766 w 3859699"/>
              <a:gd name="connsiteY552" fmla="*/ 827351 h 3357396"/>
              <a:gd name="connsiteX553" fmla="*/ 2208335 w 3859699"/>
              <a:gd name="connsiteY553" fmla="*/ 734690 h 3357396"/>
              <a:gd name="connsiteX554" fmla="*/ 2124631 w 3859699"/>
              <a:gd name="connsiteY554" fmla="*/ 571710 h 3357396"/>
              <a:gd name="connsiteX555" fmla="*/ 2114335 w 3859699"/>
              <a:gd name="connsiteY555" fmla="*/ 570577 h 3357396"/>
              <a:gd name="connsiteX556" fmla="*/ 2110938 w 3859699"/>
              <a:gd name="connsiteY556" fmla="*/ 580049 h 3357396"/>
              <a:gd name="connsiteX557" fmla="*/ 2437412 w 3859699"/>
              <a:gd name="connsiteY557" fmla="*/ 1329365 h 3357396"/>
              <a:gd name="connsiteX558" fmla="*/ 2543046 w 3859699"/>
              <a:gd name="connsiteY558" fmla="*/ 1546911 h 3357396"/>
              <a:gd name="connsiteX559" fmla="*/ 2371417 w 3859699"/>
              <a:gd name="connsiteY559" fmla="*/ 1295698 h 3357396"/>
              <a:gd name="connsiteX560" fmla="*/ 2280198 w 3859699"/>
              <a:gd name="connsiteY560" fmla="*/ 1172151 h 3357396"/>
              <a:gd name="connsiteX561" fmla="*/ 2269903 w 3859699"/>
              <a:gd name="connsiteY561" fmla="*/ 1190683 h 3357396"/>
              <a:gd name="connsiteX562" fmla="*/ 2270520 w 3859699"/>
              <a:gd name="connsiteY562" fmla="*/ 1194080 h 3357396"/>
              <a:gd name="connsiteX563" fmla="*/ 2354223 w 3859699"/>
              <a:gd name="connsiteY563" fmla="*/ 1355515 h 3357396"/>
              <a:gd name="connsiteX564" fmla="*/ 2396641 w 3859699"/>
              <a:gd name="connsiteY564" fmla="*/ 1431498 h 3357396"/>
              <a:gd name="connsiteX565" fmla="*/ 2224498 w 3859699"/>
              <a:gd name="connsiteY565" fmla="*/ 1229806 h 3357396"/>
              <a:gd name="connsiteX566" fmla="*/ 2148723 w 3859699"/>
              <a:gd name="connsiteY566" fmla="*/ 1122527 h 3357396"/>
              <a:gd name="connsiteX567" fmla="*/ 2142031 w 3859699"/>
              <a:gd name="connsiteY567" fmla="*/ 1119541 h 3357396"/>
              <a:gd name="connsiteX568" fmla="*/ 2135751 w 3859699"/>
              <a:gd name="connsiteY568" fmla="*/ 1123041 h 3357396"/>
              <a:gd name="connsiteX569" fmla="*/ 2214512 w 3859699"/>
              <a:gd name="connsiteY569" fmla="*/ 1294153 h 3357396"/>
              <a:gd name="connsiteX570" fmla="*/ 2093436 w 3859699"/>
              <a:gd name="connsiteY570" fmla="*/ 1162164 h 3357396"/>
              <a:gd name="connsiteX571" fmla="*/ 1972256 w 3859699"/>
              <a:gd name="connsiteY571" fmla="*/ 987139 h 3357396"/>
              <a:gd name="connsiteX572" fmla="*/ 1965359 w 3859699"/>
              <a:gd name="connsiteY572" fmla="*/ 980859 h 3357396"/>
              <a:gd name="connsiteX573" fmla="*/ 1957122 w 3859699"/>
              <a:gd name="connsiteY573" fmla="*/ 985080 h 3357396"/>
              <a:gd name="connsiteX574" fmla="*/ 2129985 w 3859699"/>
              <a:gd name="connsiteY574" fmla="*/ 1257707 h 3357396"/>
              <a:gd name="connsiteX575" fmla="*/ 2261254 w 3859699"/>
              <a:gd name="connsiteY575" fmla="*/ 1428100 h 3357396"/>
              <a:gd name="connsiteX576" fmla="*/ 2254974 w 3859699"/>
              <a:gd name="connsiteY576" fmla="*/ 1435616 h 3357396"/>
              <a:gd name="connsiteX577" fmla="*/ 2023528 w 3859699"/>
              <a:gd name="connsiteY577" fmla="*/ 1246588 h 3357396"/>
              <a:gd name="connsiteX578" fmla="*/ 1858799 w 3859699"/>
              <a:gd name="connsiteY578" fmla="*/ 1105126 h 3357396"/>
              <a:gd name="connsiteX579" fmla="*/ 1848502 w 3859699"/>
              <a:gd name="connsiteY579" fmla="*/ 1105744 h 3357396"/>
              <a:gd name="connsiteX580" fmla="*/ 1846444 w 3859699"/>
              <a:gd name="connsiteY580" fmla="*/ 1115421 h 3357396"/>
              <a:gd name="connsiteX581" fmla="*/ 2055239 w 3859699"/>
              <a:gd name="connsiteY581" fmla="*/ 1314334 h 3357396"/>
              <a:gd name="connsiteX582" fmla="*/ 2219350 w 3859699"/>
              <a:gd name="connsiteY582" fmla="*/ 1461046 h 3357396"/>
              <a:gd name="connsiteX583" fmla="*/ 2204216 w 3859699"/>
              <a:gd name="connsiteY583" fmla="*/ 1607861 h 3357396"/>
              <a:gd name="connsiteX584" fmla="*/ 2196700 w 3859699"/>
              <a:gd name="connsiteY584" fmla="*/ 1646161 h 3357396"/>
              <a:gd name="connsiteX585" fmla="*/ 2195671 w 3859699"/>
              <a:gd name="connsiteY585" fmla="*/ 1694653 h 3357396"/>
              <a:gd name="connsiteX586" fmla="*/ 2193405 w 3859699"/>
              <a:gd name="connsiteY586" fmla="*/ 1778769 h 3357396"/>
              <a:gd name="connsiteX587" fmla="*/ 1978330 w 3859699"/>
              <a:gd name="connsiteY587" fmla="*/ 1739440 h 3357396"/>
              <a:gd name="connsiteX588" fmla="*/ 1942398 w 3859699"/>
              <a:gd name="connsiteY588" fmla="*/ 1613112 h 3357396"/>
              <a:gd name="connsiteX589" fmla="*/ 1938281 w 3859699"/>
              <a:gd name="connsiteY589" fmla="*/ 1606008 h 3357396"/>
              <a:gd name="connsiteX590" fmla="*/ 1930147 w 3859699"/>
              <a:gd name="connsiteY590" fmla="*/ 1606008 h 3357396"/>
              <a:gd name="connsiteX591" fmla="*/ 1906982 w 3859699"/>
              <a:gd name="connsiteY591" fmla="*/ 1678078 h 3357396"/>
              <a:gd name="connsiteX592" fmla="*/ 1801864 w 3859699"/>
              <a:gd name="connsiteY592" fmla="*/ 1623820 h 3357396"/>
              <a:gd name="connsiteX593" fmla="*/ 1792289 w 3859699"/>
              <a:gd name="connsiteY593" fmla="*/ 1629071 h 3357396"/>
              <a:gd name="connsiteX594" fmla="*/ 1915836 w 3859699"/>
              <a:gd name="connsiteY594" fmla="*/ 1702375 h 3357396"/>
              <a:gd name="connsiteX595" fmla="*/ 1915836 w 3859699"/>
              <a:gd name="connsiteY595" fmla="*/ 1707935 h 3357396"/>
              <a:gd name="connsiteX596" fmla="*/ 1841296 w 3859699"/>
              <a:gd name="connsiteY596" fmla="*/ 1679519 h 3357396"/>
              <a:gd name="connsiteX597" fmla="*/ 1878669 w 3859699"/>
              <a:gd name="connsiteY597" fmla="*/ 1712259 h 3357396"/>
              <a:gd name="connsiteX598" fmla="*/ 1832647 w 3859699"/>
              <a:gd name="connsiteY598" fmla="*/ 1696403 h 3357396"/>
              <a:gd name="connsiteX599" fmla="*/ 1796716 w 3859699"/>
              <a:gd name="connsiteY599" fmla="*/ 1697845 h 3357396"/>
              <a:gd name="connsiteX600" fmla="*/ 1739267 w 3859699"/>
              <a:gd name="connsiteY600" fmla="*/ 1690741 h 3357396"/>
              <a:gd name="connsiteX601" fmla="*/ 1681919 w 3859699"/>
              <a:gd name="connsiteY601" fmla="*/ 1690740 h 3357396"/>
              <a:gd name="connsiteX602" fmla="*/ 1666786 w 3859699"/>
              <a:gd name="connsiteY602" fmla="*/ 1654604 h 3357396"/>
              <a:gd name="connsiteX603" fmla="*/ 1665858 w 3859699"/>
              <a:gd name="connsiteY603" fmla="*/ 1653368 h 3357396"/>
              <a:gd name="connsiteX604" fmla="*/ 1677698 w 3859699"/>
              <a:gd name="connsiteY604" fmla="*/ 1617952 h 3357396"/>
              <a:gd name="connsiteX605" fmla="*/ 1633942 w 3859699"/>
              <a:gd name="connsiteY605" fmla="*/ 1576769 h 3357396"/>
              <a:gd name="connsiteX606" fmla="*/ 1630029 w 3859699"/>
              <a:gd name="connsiteY606" fmla="*/ 1573165 h 3357396"/>
              <a:gd name="connsiteX607" fmla="*/ 1655151 w 3859699"/>
              <a:gd name="connsiteY607" fmla="*/ 1583461 h 3357396"/>
              <a:gd name="connsiteX608" fmla="*/ 1686037 w 3859699"/>
              <a:gd name="connsiteY608" fmla="*/ 1627526 h 3357396"/>
              <a:gd name="connsiteX609" fmla="*/ 1690053 w 3859699"/>
              <a:gd name="connsiteY609" fmla="*/ 1633601 h 3357396"/>
              <a:gd name="connsiteX610" fmla="*/ 1697363 w 3859699"/>
              <a:gd name="connsiteY610" fmla="*/ 1633601 h 3357396"/>
              <a:gd name="connsiteX611" fmla="*/ 1720631 w 3859699"/>
              <a:gd name="connsiteY611" fmla="*/ 1636174 h 3357396"/>
              <a:gd name="connsiteX612" fmla="*/ 1751518 w 3859699"/>
              <a:gd name="connsiteY612" fmla="*/ 1673856 h 3357396"/>
              <a:gd name="connsiteX613" fmla="*/ 1760372 w 3859699"/>
              <a:gd name="connsiteY613" fmla="*/ 1680239 h 3357396"/>
              <a:gd name="connsiteX614" fmla="*/ 1767579 w 3859699"/>
              <a:gd name="connsiteY614" fmla="*/ 1672209 h 3357396"/>
              <a:gd name="connsiteX615" fmla="*/ 1828528 w 3859699"/>
              <a:gd name="connsiteY615" fmla="*/ 254193 h 3357396"/>
              <a:gd name="connsiteX616" fmla="*/ 1828529 w 3859699"/>
              <a:gd name="connsiteY616" fmla="*/ 250178 h 3357396"/>
              <a:gd name="connsiteX617" fmla="*/ 1818234 w 3859699"/>
              <a:gd name="connsiteY617" fmla="*/ 243383 h 3357396"/>
              <a:gd name="connsiteX618" fmla="*/ 1720116 w 3859699"/>
              <a:gd name="connsiteY618" fmla="*/ 823644 h 3357396"/>
              <a:gd name="connsiteX619" fmla="*/ 1666682 w 3859699"/>
              <a:gd name="connsiteY619" fmla="*/ 1199434 h 3357396"/>
              <a:gd name="connsiteX620" fmla="*/ 1692318 w 3859699"/>
              <a:gd name="connsiteY620" fmla="*/ 659532 h 3357396"/>
              <a:gd name="connsiteX621" fmla="*/ 1705085 w 3859699"/>
              <a:gd name="connsiteY621" fmla="*/ 36647 h 3357396"/>
              <a:gd name="connsiteX622" fmla="*/ 1695307 w 3859699"/>
              <a:gd name="connsiteY622" fmla="*/ 30589 h 3357396"/>
              <a:gd name="connsiteX623" fmla="*/ 1689127 w 3859699"/>
              <a:gd name="connsiteY623" fmla="*/ 39735 h 3357396"/>
              <a:gd name="connsiteX624" fmla="*/ 1657519 w 3859699"/>
              <a:gd name="connsiteY624" fmla="*/ 463915 h 3357396"/>
              <a:gd name="connsiteX625" fmla="*/ 1626632 w 3859699"/>
              <a:gd name="connsiteY625" fmla="*/ 811496 h 3357396"/>
              <a:gd name="connsiteX626" fmla="*/ 1632192 w 3859699"/>
              <a:gd name="connsiteY626" fmla="*/ 819114 h 3357396"/>
              <a:gd name="connsiteX627" fmla="*/ 1635486 w 3859699"/>
              <a:gd name="connsiteY627" fmla="*/ 819114 h 3357396"/>
              <a:gd name="connsiteX628" fmla="*/ 1630133 w 3859699"/>
              <a:gd name="connsiteY628" fmla="*/ 844957 h 3357396"/>
              <a:gd name="connsiteX629" fmla="*/ 1622823 w 3859699"/>
              <a:gd name="connsiteY629" fmla="*/ 469475 h 3357396"/>
              <a:gd name="connsiteX630" fmla="*/ 1607071 w 3859699"/>
              <a:gd name="connsiteY630" fmla="*/ 55179 h 3357396"/>
              <a:gd name="connsiteX631" fmla="*/ 1598525 w 3859699"/>
              <a:gd name="connsiteY631" fmla="*/ 49311 h 3357396"/>
              <a:gd name="connsiteX632" fmla="*/ 1591113 w 3859699"/>
              <a:gd name="connsiteY632" fmla="*/ 56620 h 3357396"/>
              <a:gd name="connsiteX633" fmla="*/ 1581331 w 3859699"/>
              <a:gd name="connsiteY633" fmla="*/ 331102 h 3357396"/>
              <a:gd name="connsiteX634" fmla="*/ 1578552 w 3859699"/>
              <a:gd name="connsiteY634" fmla="*/ 503142 h 3357396"/>
              <a:gd name="connsiteX635" fmla="*/ 1574433 w 3859699"/>
              <a:gd name="connsiteY635" fmla="*/ 255120 h 3357396"/>
              <a:gd name="connsiteX636" fmla="*/ 1569388 w 3859699"/>
              <a:gd name="connsiteY636" fmla="*/ 7305 h 3357396"/>
              <a:gd name="connsiteX637" fmla="*/ 1560468 w 3859699"/>
              <a:gd name="connsiteY637" fmla="*/ 42 h 3357396"/>
              <a:gd name="connsiteX638" fmla="*/ 1553430 w 3859699"/>
              <a:gd name="connsiteY638" fmla="*/ 6070 h 3357396"/>
              <a:gd name="connsiteX639" fmla="*/ 1510806 w 3859699"/>
              <a:gd name="connsiteY639" fmla="*/ 604554 h 3357396"/>
              <a:gd name="connsiteX640" fmla="*/ 1467977 w 3859699"/>
              <a:gd name="connsiteY640" fmla="*/ 275094 h 3357396"/>
              <a:gd name="connsiteX641" fmla="*/ 1459431 w 3859699"/>
              <a:gd name="connsiteY641" fmla="*/ 268607 h 3357396"/>
              <a:gd name="connsiteX642" fmla="*/ 1451916 w 3859699"/>
              <a:gd name="connsiteY642" fmla="*/ 276329 h 3357396"/>
              <a:gd name="connsiteX643" fmla="*/ 1471272 w 3859699"/>
              <a:gd name="connsiteY643" fmla="*/ 814379 h 3357396"/>
              <a:gd name="connsiteX644" fmla="*/ 1483420 w 3859699"/>
              <a:gd name="connsiteY644" fmla="*/ 898699 h 3357396"/>
              <a:gd name="connsiteX645" fmla="*/ 1474875 w 3859699"/>
              <a:gd name="connsiteY645" fmla="*/ 896949 h 3357396"/>
              <a:gd name="connsiteX646" fmla="*/ 1469624 w 3859699"/>
              <a:gd name="connsiteY646" fmla="*/ 904876 h 3357396"/>
              <a:gd name="connsiteX647" fmla="*/ 1475801 w 3859699"/>
              <a:gd name="connsiteY647" fmla="*/ 1056016 h 3357396"/>
              <a:gd name="connsiteX648" fmla="*/ 1534486 w 3859699"/>
              <a:gd name="connsiteY648" fmla="*/ 1466709 h 3357396"/>
              <a:gd name="connsiteX649" fmla="*/ 1375110 w 3859699"/>
              <a:gd name="connsiteY649" fmla="*/ 1231556 h 3357396"/>
              <a:gd name="connsiteX650" fmla="*/ 1069124 w 3859699"/>
              <a:gd name="connsiteY650" fmla="*/ 524762 h 3357396"/>
              <a:gd name="connsiteX651" fmla="*/ 1057902 w 3859699"/>
              <a:gd name="connsiteY651" fmla="*/ 529499 h 3357396"/>
              <a:gd name="connsiteX652" fmla="*/ 1263815 w 3859699"/>
              <a:gd name="connsiteY652" fmla="*/ 1103376 h 3357396"/>
              <a:gd name="connsiteX653" fmla="*/ 925398 w 3859699"/>
              <a:gd name="connsiteY653" fmla="*/ 342015 h 3357396"/>
              <a:gd name="connsiteX654" fmla="*/ 916853 w 3859699"/>
              <a:gd name="connsiteY654" fmla="*/ 335735 h 3357396"/>
              <a:gd name="connsiteX655" fmla="*/ 895541 w 3859699"/>
              <a:gd name="connsiteY655" fmla="*/ 350251 h 3357396"/>
              <a:gd name="connsiteX656" fmla="*/ 1062329 w 3859699"/>
              <a:gd name="connsiteY656" fmla="*/ 825498 h 3357396"/>
              <a:gd name="connsiteX657" fmla="*/ 1373669 w 3859699"/>
              <a:gd name="connsiteY657" fmla="*/ 1396183 h 3357396"/>
              <a:gd name="connsiteX658" fmla="*/ 511925 w 3859699"/>
              <a:gd name="connsiteY658" fmla="*/ 327807 h 3357396"/>
              <a:gd name="connsiteX659" fmla="*/ 500738 w 3859699"/>
              <a:gd name="connsiteY659" fmla="*/ 325133 h 3357396"/>
              <a:gd name="connsiteX660" fmla="*/ 497204 w 3859699"/>
              <a:gd name="connsiteY660" fmla="*/ 334396 h 3357396"/>
              <a:gd name="connsiteX661" fmla="*/ 1125236 w 3859699"/>
              <a:gd name="connsiteY661" fmla="*/ 1205406 h 3357396"/>
              <a:gd name="connsiteX662" fmla="*/ 1265462 w 3859699"/>
              <a:gd name="connsiteY662" fmla="*/ 1352118 h 3357396"/>
              <a:gd name="connsiteX663" fmla="*/ 296026 w 3859699"/>
              <a:gd name="connsiteY663" fmla="*/ 244207 h 3357396"/>
              <a:gd name="connsiteX664" fmla="*/ 243622 w 3859699"/>
              <a:gd name="connsiteY664" fmla="*/ 168740 h 3357396"/>
              <a:gd name="connsiteX665" fmla="*/ 233327 w 3859699"/>
              <a:gd name="connsiteY665" fmla="*/ 166165 h 33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Lst>
            <a:rect l="l" t="t" r="r" b="b"/>
            <a:pathLst>
              <a:path w="3859699" h="3357396">
                <a:moveTo>
                  <a:pt x="2669063" y="2093712"/>
                </a:moveTo>
                <a:cubicBezTo>
                  <a:pt x="2686571" y="2096503"/>
                  <a:pt x="2703658" y="2101484"/>
                  <a:pt x="2719923" y="2108537"/>
                </a:cubicBezTo>
                <a:cubicBezTo>
                  <a:pt x="2707362" y="2117763"/>
                  <a:pt x="2694302" y="2126287"/>
                  <a:pt x="2680800" y="2134071"/>
                </a:cubicBezTo>
                <a:lnTo>
                  <a:pt x="2681005" y="2134071"/>
                </a:lnTo>
                <a:cubicBezTo>
                  <a:pt x="2679618" y="2134895"/>
                  <a:pt x="2678507" y="2136114"/>
                  <a:pt x="2677815" y="2137571"/>
                </a:cubicBezTo>
                <a:cubicBezTo>
                  <a:pt x="2565901" y="2370561"/>
                  <a:pt x="2508451" y="2432026"/>
                  <a:pt x="2466445" y="2477326"/>
                </a:cubicBezTo>
                <a:cubicBezTo>
                  <a:pt x="2457385" y="2487004"/>
                  <a:pt x="2448840" y="2496167"/>
                  <a:pt x="2440500" y="2506155"/>
                </a:cubicBezTo>
                <a:cubicBezTo>
                  <a:pt x="2434941" y="2511095"/>
                  <a:pt x="2422998" y="2523657"/>
                  <a:pt x="2392831" y="2555470"/>
                </a:cubicBezTo>
                <a:lnTo>
                  <a:pt x="2363284" y="2586356"/>
                </a:lnTo>
                <a:cubicBezTo>
                  <a:pt x="2385934" y="2547234"/>
                  <a:pt x="2423203" y="2480724"/>
                  <a:pt x="2459753" y="2414318"/>
                </a:cubicBezTo>
                <a:cubicBezTo>
                  <a:pt x="2515040" y="2313832"/>
                  <a:pt x="2533058" y="2280475"/>
                  <a:pt x="2536867" y="2267296"/>
                </a:cubicBezTo>
                <a:cubicBezTo>
                  <a:pt x="2563122" y="2216745"/>
                  <a:pt x="2633029" y="2125217"/>
                  <a:pt x="2669063" y="2093712"/>
                </a:cubicBezTo>
                <a:close/>
                <a:moveTo>
                  <a:pt x="2772328" y="1912818"/>
                </a:moveTo>
                <a:lnTo>
                  <a:pt x="2772530" y="1912892"/>
                </a:lnTo>
                <a:lnTo>
                  <a:pt x="2772534" y="1912818"/>
                </a:lnTo>
                <a:close/>
                <a:moveTo>
                  <a:pt x="2245215" y="1880963"/>
                </a:moveTo>
                <a:cubicBezTo>
                  <a:pt x="2253069" y="1877903"/>
                  <a:pt x="2263158" y="1875342"/>
                  <a:pt x="2276388" y="1873797"/>
                </a:cubicBezTo>
                <a:cubicBezTo>
                  <a:pt x="2345781" y="1875650"/>
                  <a:pt x="2363181" y="1909729"/>
                  <a:pt x="2393347" y="1926202"/>
                </a:cubicBezTo>
                <a:cubicBezTo>
                  <a:pt x="2421951" y="1940258"/>
                  <a:pt x="2452122" y="1950868"/>
                  <a:pt x="2483227" y="1957809"/>
                </a:cubicBezTo>
                <a:cubicBezTo>
                  <a:pt x="2542632" y="1974488"/>
                  <a:pt x="2562504" y="1990446"/>
                  <a:pt x="2601318" y="2019583"/>
                </a:cubicBezTo>
                <a:cubicBezTo>
                  <a:pt x="2593803" y="2022261"/>
                  <a:pt x="2532029" y="2031629"/>
                  <a:pt x="2524410" y="2034203"/>
                </a:cubicBezTo>
                <a:lnTo>
                  <a:pt x="2524410" y="2034099"/>
                </a:lnTo>
                <a:lnTo>
                  <a:pt x="2520086" y="2035644"/>
                </a:lnTo>
                <a:cubicBezTo>
                  <a:pt x="2410643" y="2073018"/>
                  <a:pt x="2259504" y="2115538"/>
                  <a:pt x="2152738" y="2108846"/>
                </a:cubicBezTo>
                <a:cubicBezTo>
                  <a:pt x="2153458" y="2103493"/>
                  <a:pt x="2154488" y="2097109"/>
                  <a:pt x="2155724" y="2089696"/>
                </a:cubicBezTo>
                <a:cubicBezTo>
                  <a:pt x="2156145" y="2088251"/>
                  <a:pt x="2156420" y="2086769"/>
                  <a:pt x="2156548" y="2085270"/>
                </a:cubicBezTo>
                <a:cubicBezTo>
                  <a:pt x="2167565" y="2025246"/>
                  <a:pt x="2194436" y="1916318"/>
                  <a:pt x="2210496" y="1907979"/>
                </a:cubicBezTo>
                <a:cubicBezTo>
                  <a:pt x="2218219" y="1903808"/>
                  <a:pt x="2221654" y="1890141"/>
                  <a:pt x="2245215" y="1880963"/>
                </a:cubicBezTo>
                <a:close/>
                <a:moveTo>
                  <a:pt x="2934484" y="1597669"/>
                </a:moveTo>
                <a:lnTo>
                  <a:pt x="2934690" y="1597669"/>
                </a:lnTo>
                <a:cubicBezTo>
                  <a:pt x="2932940" y="1624643"/>
                  <a:pt x="2916364" y="1685593"/>
                  <a:pt x="2894640" y="1741808"/>
                </a:cubicBezTo>
                <a:cubicBezTo>
                  <a:pt x="2885786" y="1754573"/>
                  <a:pt x="2858606" y="1827570"/>
                  <a:pt x="2847487" y="1880284"/>
                </a:cubicBezTo>
                <a:cubicBezTo>
                  <a:pt x="2845530" y="1768988"/>
                  <a:pt x="2910186" y="1641631"/>
                  <a:pt x="2934484" y="1597669"/>
                </a:cubicBezTo>
                <a:close/>
                <a:moveTo>
                  <a:pt x="1963298" y="1789167"/>
                </a:moveTo>
                <a:cubicBezTo>
                  <a:pt x="2042987" y="1806360"/>
                  <a:pt x="2104658" y="1817789"/>
                  <a:pt x="2158914" y="1835395"/>
                </a:cubicBezTo>
                <a:cubicBezTo>
                  <a:pt x="2178786" y="1832924"/>
                  <a:pt x="2187949" y="1849191"/>
                  <a:pt x="2170961" y="1901596"/>
                </a:cubicBezTo>
                <a:lnTo>
                  <a:pt x="2147487" y="2055515"/>
                </a:lnTo>
                <a:cubicBezTo>
                  <a:pt x="2152429" y="2112449"/>
                  <a:pt x="2142339" y="2079195"/>
                  <a:pt x="2136059" y="2082592"/>
                </a:cubicBezTo>
                <a:lnTo>
                  <a:pt x="2136059" y="2082489"/>
                </a:lnTo>
                <a:cubicBezTo>
                  <a:pt x="2128337" y="2086711"/>
                  <a:pt x="2109909" y="2109979"/>
                  <a:pt x="2101466" y="2103081"/>
                </a:cubicBezTo>
                <a:cubicBezTo>
                  <a:pt x="2065225" y="2007023"/>
                  <a:pt x="1978536" y="1857119"/>
                  <a:pt x="1963298" y="1789167"/>
                </a:cubicBezTo>
                <a:close/>
                <a:moveTo>
                  <a:pt x="2803936" y="1468253"/>
                </a:moveTo>
                <a:cubicBezTo>
                  <a:pt x="2803832" y="1469385"/>
                  <a:pt x="2803832" y="1470724"/>
                  <a:pt x="2803833" y="1471753"/>
                </a:cubicBezTo>
                <a:lnTo>
                  <a:pt x="2805377" y="1469694"/>
                </a:lnTo>
                <a:close/>
                <a:moveTo>
                  <a:pt x="2801053" y="1431703"/>
                </a:moveTo>
                <a:cubicBezTo>
                  <a:pt x="2802906" y="1459707"/>
                  <a:pt x="2811349" y="1467224"/>
                  <a:pt x="2818041" y="1465370"/>
                </a:cubicBezTo>
                <a:cubicBezTo>
                  <a:pt x="2801156" y="1493477"/>
                  <a:pt x="2788184" y="1495330"/>
                  <a:pt x="2801053" y="1431703"/>
                </a:cubicBezTo>
                <a:close/>
                <a:moveTo>
                  <a:pt x="3002126" y="1352736"/>
                </a:moveTo>
                <a:cubicBezTo>
                  <a:pt x="3005421" y="1512420"/>
                  <a:pt x="2780564" y="1684255"/>
                  <a:pt x="2821644" y="1933718"/>
                </a:cubicBezTo>
                <a:cubicBezTo>
                  <a:pt x="2821373" y="2112990"/>
                  <a:pt x="2790678" y="1942276"/>
                  <a:pt x="2777006" y="1914522"/>
                </a:cubicBezTo>
                <a:lnTo>
                  <a:pt x="2772530" y="1912892"/>
                </a:lnTo>
                <a:lnTo>
                  <a:pt x="2771823" y="1925735"/>
                </a:lnTo>
                <a:cubicBezTo>
                  <a:pt x="2775291" y="1961371"/>
                  <a:pt x="2807295" y="2025039"/>
                  <a:pt x="2713335" y="1897477"/>
                </a:cubicBezTo>
                <a:cubicBezTo>
                  <a:pt x="2637662" y="1826540"/>
                  <a:pt x="2394170" y="1614657"/>
                  <a:pt x="2393347" y="1575224"/>
                </a:cubicBezTo>
                <a:cubicBezTo>
                  <a:pt x="2393346" y="1558340"/>
                  <a:pt x="2468093" y="1609611"/>
                  <a:pt x="2550149" y="1660060"/>
                </a:cubicBezTo>
                <a:lnTo>
                  <a:pt x="2548295" y="1657487"/>
                </a:lnTo>
                <a:cubicBezTo>
                  <a:pt x="2645486" y="1715759"/>
                  <a:pt x="2809702" y="2061692"/>
                  <a:pt x="2734337" y="1748705"/>
                </a:cubicBezTo>
                <a:cubicBezTo>
                  <a:pt x="2783654" y="1709068"/>
                  <a:pt x="2695626" y="1744484"/>
                  <a:pt x="2700568" y="1686932"/>
                </a:cubicBezTo>
                <a:cubicBezTo>
                  <a:pt x="2673181" y="1677769"/>
                  <a:pt x="2633028" y="1691874"/>
                  <a:pt x="2555194" y="1586755"/>
                </a:cubicBezTo>
                <a:cubicBezTo>
                  <a:pt x="2581035" y="1590462"/>
                  <a:pt x="2704892" y="1734703"/>
                  <a:pt x="2683476" y="1653676"/>
                </a:cubicBezTo>
                <a:cubicBezTo>
                  <a:pt x="2698920" y="1674268"/>
                  <a:pt x="2708290" y="1706391"/>
                  <a:pt x="2746075" y="1691359"/>
                </a:cubicBezTo>
                <a:cubicBezTo>
                  <a:pt x="2705510" y="1629585"/>
                  <a:pt x="2681521" y="1608273"/>
                  <a:pt x="2681315" y="1518804"/>
                </a:cubicBezTo>
                <a:cubicBezTo>
                  <a:pt x="2690478" y="1502434"/>
                  <a:pt x="2706230" y="1476077"/>
                  <a:pt x="2706230" y="1476077"/>
                </a:cubicBezTo>
                <a:cubicBezTo>
                  <a:pt x="2706662" y="1476475"/>
                  <a:pt x="2707042" y="1476924"/>
                  <a:pt x="2707362" y="1477416"/>
                </a:cubicBezTo>
                <a:cubicBezTo>
                  <a:pt x="2780667" y="1377857"/>
                  <a:pt x="2777477" y="1552162"/>
                  <a:pt x="2786640" y="1636895"/>
                </a:cubicBezTo>
                <a:cubicBezTo>
                  <a:pt x="2810216" y="1586550"/>
                  <a:pt x="2909363" y="1485138"/>
                  <a:pt x="2807230" y="1544235"/>
                </a:cubicBezTo>
                <a:cubicBezTo>
                  <a:pt x="2896082" y="1455074"/>
                  <a:pt x="2854900" y="1578828"/>
                  <a:pt x="2794875" y="1632263"/>
                </a:cubicBezTo>
                <a:cubicBezTo>
                  <a:pt x="2772122" y="1659443"/>
                  <a:pt x="2763989" y="1668708"/>
                  <a:pt x="2756164" y="1691771"/>
                </a:cubicBezTo>
                <a:cubicBezTo>
                  <a:pt x="2771252" y="1683318"/>
                  <a:pt x="2785461" y="1673385"/>
                  <a:pt x="2798582" y="1662119"/>
                </a:cubicBezTo>
                <a:cubicBezTo>
                  <a:pt x="2803936" y="1709891"/>
                  <a:pt x="2849339" y="1638543"/>
                  <a:pt x="2865298" y="1627733"/>
                </a:cubicBezTo>
                <a:cubicBezTo>
                  <a:pt x="2846148" y="1570797"/>
                  <a:pt x="2968253" y="1394434"/>
                  <a:pt x="3002126" y="1352736"/>
                </a:cubicBezTo>
                <a:close/>
                <a:moveTo>
                  <a:pt x="1695510" y="1723996"/>
                </a:moveTo>
                <a:cubicBezTo>
                  <a:pt x="1609129" y="1823349"/>
                  <a:pt x="1164256" y="2129232"/>
                  <a:pt x="1075096" y="2194506"/>
                </a:cubicBezTo>
                <a:cubicBezTo>
                  <a:pt x="982436" y="2262251"/>
                  <a:pt x="886892" y="2332262"/>
                  <a:pt x="797115" y="2390123"/>
                </a:cubicBezTo>
                <a:lnTo>
                  <a:pt x="802673" y="2399697"/>
                </a:lnTo>
                <a:cubicBezTo>
                  <a:pt x="982023" y="2307860"/>
                  <a:pt x="1633531" y="1853103"/>
                  <a:pt x="1710232" y="1728629"/>
                </a:cubicBezTo>
                <a:cubicBezTo>
                  <a:pt x="1705084" y="1728629"/>
                  <a:pt x="1700761" y="1724201"/>
                  <a:pt x="1695510" y="1723996"/>
                </a:cubicBezTo>
                <a:close/>
                <a:moveTo>
                  <a:pt x="2541294" y="1460737"/>
                </a:moveTo>
                <a:cubicBezTo>
                  <a:pt x="2585462" y="1462384"/>
                  <a:pt x="2636940" y="1511598"/>
                  <a:pt x="2655267" y="1557516"/>
                </a:cubicBezTo>
                <a:cubicBezTo>
                  <a:pt x="2659591" y="1568326"/>
                  <a:pt x="2664739" y="1586344"/>
                  <a:pt x="2658047" y="1599213"/>
                </a:cubicBezTo>
                <a:cubicBezTo>
                  <a:pt x="2652946" y="1590876"/>
                  <a:pt x="2646631" y="1583346"/>
                  <a:pt x="2639309" y="1576872"/>
                </a:cubicBezTo>
                <a:cubicBezTo>
                  <a:pt x="2638382" y="1576254"/>
                  <a:pt x="2622528" y="1574194"/>
                  <a:pt x="2622528" y="1574194"/>
                </a:cubicBezTo>
                <a:cubicBezTo>
                  <a:pt x="2616906" y="1562654"/>
                  <a:pt x="2607645" y="1553284"/>
                  <a:pt x="2596171" y="1547529"/>
                </a:cubicBezTo>
                <a:lnTo>
                  <a:pt x="2582992" y="1539498"/>
                </a:lnTo>
                <a:lnTo>
                  <a:pt x="2588140" y="1554016"/>
                </a:lnTo>
                <a:cubicBezTo>
                  <a:pt x="2592463" y="1566370"/>
                  <a:pt x="2624483" y="1583152"/>
                  <a:pt x="2624483" y="1583152"/>
                </a:cubicBezTo>
                <a:cubicBezTo>
                  <a:pt x="2619156" y="1586628"/>
                  <a:pt x="2612468" y="1587282"/>
                  <a:pt x="2606569" y="1584903"/>
                </a:cubicBezTo>
                <a:cubicBezTo>
                  <a:pt x="2576197" y="1573680"/>
                  <a:pt x="2546339" y="1499551"/>
                  <a:pt x="2541294" y="1460840"/>
                </a:cubicBezTo>
                <a:close/>
                <a:moveTo>
                  <a:pt x="2263004" y="1472885"/>
                </a:moveTo>
                <a:cubicBezTo>
                  <a:pt x="2272373" y="1472062"/>
                  <a:pt x="2307069" y="1486992"/>
                  <a:pt x="2408173" y="1662017"/>
                </a:cubicBezTo>
                <a:lnTo>
                  <a:pt x="2410437" y="1664487"/>
                </a:lnTo>
                <a:cubicBezTo>
                  <a:pt x="2459444" y="1705052"/>
                  <a:pt x="2507525" y="1764869"/>
                  <a:pt x="2558488" y="1828085"/>
                </a:cubicBezTo>
                <a:cubicBezTo>
                  <a:pt x="2596951" y="1877631"/>
                  <a:pt x="2637948" y="1925158"/>
                  <a:pt x="2681315" y="1970473"/>
                </a:cubicBezTo>
                <a:cubicBezTo>
                  <a:pt x="2586697" y="1934541"/>
                  <a:pt x="2460988" y="1915906"/>
                  <a:pt x="2384287" y="1873900"/>
                </a:cubicBezTo>
                <a:cubicBezTo>
                  <a:pt x="2380683" y="1871841"/>
                  <a:pt x="2312217" y="1830042"/>
                  <a:pt x="2293891" y="1830041"/>
                </a:cubicBezTo>
                <a:cubicBezTo>
                  <a:pt x="2291170" y="1829987"/>
                  <a:pt x="2288450" y="1830159"/>
                  <a:pt x="2285757" y="1830556"/>
                </a:cubicBezTo>
                <a:cubicBezTo>
                  <a:pt x="2285414" y="1825289"/>
                  <a:pt x="2284233" y="1820110"/>
                  <a:pt x="2282257" y="1815216"/>
                </a:cubicBezTo>
                <a:cubicBezTo>
                  <a:pt x="2281323" y="1812738"/>
                  <a:pt x="2279254" y="1810860"/>
                  <a:pt x="2276698" y="1810171"/>
                </a:cubicBezTo>
                <a:cubicBezTo>
                  <a:pt x="2265269" y="1807288"/>
                  <a:pt x="2256106" y="1805228"/>
                  <a:pt x="2248075" y="1803478"/>
                </a:cubicBezTo>
                <a:cubicBezTo>
                  <a:pt x="2223057" y="1798021"/>
                  <a:pt x="2223057" y="1797301"/>
                  <a:pt x="2223468" y="1792565"/>
                </a:cubicBezTo>
                <a:cubicBezTo>
                  <a:pt x="2223881" y="1787829"/>
                  <a:pt x="2225837" y="1742322"/>
                  <a:pt x="2227278" y="1707009"/>
                </a:cubicBezTo>
                <a:cubicBezTo>
                  <a:pt x="2228307" y="1683843"/>
                  <a:pt x="2229131" y="1664487"/>
                  <a:pt x="2229131" y="1663664"/>
                </a:cubicBezTo>
                <a:cubicBezTo>
                  <a:pt x="2229852" y="1660472"/>
                  <a:pt x="2230470" y="1655118"/>
                  <a:pt x="2231603" y="1645851"/>
                </a:cubicBezTo>
                <a:cubicBezTo>
                  <a:pt x="2247973" y="1510671"/>
                  <a:pt x="2258166" y="1479064"/>
                  <a:pt x="2263004" y="1472885"/>
                </a:cubicBezTo>
                <a:close/>
                <a:moveTo>
                  <a:pt x="2654441" y="1313317"/>
                </a:moveTo>
                <a:cubicBezTo>
                  <a:pt x="2668769" y="1302146"/>
                  <a:pt x="2685780" y="1333419"/>
                  <a:pt x="2723424" y="1392683"/>
                </a:cubicBezTo>
                <a:cubicBezTo>
                  <a:pt x="2723633" y="1404583"/>
                  <a:pt x="2720026" y="1416237"/>
                  <a:pt x="2713128" y="1425937"/>
                </a:cubicBezTo>
                <a:cubicBezTo>
                  <a:pt x="2710952" y="1432938"/>
                  <a:pt x="2704598" y="1437807"/>
                  <a:pt x="2697274" y="1438087"/>
                </a:cubicBezTo>
                <a:cubicBezTo>
                  <a:pt x="2689346" y="1439939"/>
                  <a:pt x="2681314" y="1435513"/>
                  <a:pt x="2675446" y="1420276"/>
                </a:cubicBezTo>
                <a:cubicBezTo>
                  <a:pt x="2676991" y="1425218"/>
                  <a:pt x="2671933" y="1444580"/>
                  <a:pt x="2676387" y="1450651"/>
                </a:cubicBezTo>
                <a:lnTo>
                  <a:pt x="2684546" y="1451260"/>
                </a:lnTo>
                <a:lnTo>
                  <a:pt x="2684610" y="1451162"/>
                </a:lnTo>
                <a:lnTo>
                  <a:pt x="2684609" y="1451265"/>
                </a:lnTo>
                <a:lnTo>
                  <a:pt x="2684546" y="1451260"/>
                </a:lnTo>
                <a:lnTo>
                  <a:pt x="2667146" y="1477957"/>
                </a:lnTo>
                <a:cubicBezTo>
                  <a:pt x="2664765" y="1488149"/>
                  <a:pt x="2666901" y="1499706"/>
                  <a:pt x="2676784" y="1512936"/>
                </a:cubicBezTo>
                <a:cubicBezTo>
                  <a:pt x="2629116" y="1500169"/>
                  <a:pt x="2620776" y="1452089"/>
                  <a:pt x="2620262" y="1411833"/>
                </a:cubicBezTo>
                <a:cubicBezTo>
                  <a:pt x="2621909" y="1404935"/>
                  <a:pt x="2627675" y="1382387"/>
                  <a:pt x="2627675" y="1382387"/>
                </a:cubicBezTo>
                <a:cubicBezTo>
                  <a:pt x="2638215" y="1342003"/>
                  <a:pt x="2645846" y="1320020"/>
                  <a:pt x="2654441" y="1313317"/>
                </a:cubicBezTo>
                <a:close/>
                <a:moveTo>
                  <a:pt x="2300789" y="1402361"/>
                </a:moveTo>
                <a:cubicBezTo>
                  <a:pt x="2361534" y="1434689"/>
                  <a:pt x="2418468" y="1491418"/>
                  <a:pt x="2473550" y="1546396"/>
                </a:cubicBezTo>
                <a:lnTo>
                  <a:pt x="2473550" y="1546294"/>
                </a:lnTo>
                <a:cubicBezTo>
                  <a:pt x="2514285" y="1589082"/>
                  <a:pt x="2558163" y="1628761"/>
                  <a:pt x="2604819" y="1665002"/>
                </a:cubicBezTo>
                <a:cubicBezTo>
                  <a:pt x="2599671" y="1666340"/>
                  <a:pt x="2530175" y="1628864"/>
                  <a:pt x="2528528" y="1629276"/>
                </a:cubicBezTo>
                <a:cubicBezTo>
                  <a:pt x="2510099" y="1604259"/>
                  <a:pt x="2476535" y="1580269"/>
                  <a:pt x="2441118" y="1554942"/>
                </a:cubicBezTo>
                <a:cubicBezTo>
                  <a:pt x="2382640" y="1513039"/>
                  <a:pt x="2316747" y="1465886"/>
                  <a:pt x="2300789" y="1402361"/>
                </a:cubicBezTo>
                <a:close/>
                <a:moveTo>
                  <a:pt x="2768313" y="1246074"/>
                </a:moveTo>
                <a:cubicBezTo>
                  <a:pt x="2801568" y="1276961"/>
                  <a:pt x="2761827" y="1343058"/>
                  <a:pt x="2753281" y="1365709"/>
                </a:cubicBezTo>
                <a:cubicBezTo>
                  <a:pt x="2799199" y="1338322"/>
                  <a:pt x="2832145" y="1268620"/>
                  <a:pt x="2838117" y="1288388"/>
                </a:cubicBezTo>
                <a:cubicBezTo>
                  <a:pt x="2876829" y="1308979"/>
                  <a:pt x="2850266" y="1402361"/>
                  <a:pt x="2825144" y="1452398"/>
                </a:cubicBezTo>
                <a:cubicBezTo>
                  <a:pt x="2824311" y="1445293"/>
                  <a:pt x="2819985" y="1439075"/>
                  <a:pt x="2813613" y="1435822"/>
                </a:cubicBezTo>
                <a:cubicBezTo>
                  <a:pt x="2789111" y="1421099"/>
                  <a:pt x="2837087" y="1373328"/>
                  <a:pt x="2812584" y="1342338"/>
                </a:cubicBezTo>
                <a:cubicBezTo>
                  <a:pt x="2788492" y="1393816"/>
                  <a:pt x="2776549" y="1477313"/>
                  <a:pt x="2729086" y="1381461"/>
                </a:cubicBezTo>
                <a:cubicBezTo>
                  <a:pt x="2725380" y="1374459"/>
                  <a:pt x="2660414" y="1241132"/>
                  <a:pt x="2697067" y="1302905"/>
                </a:cubicBezTo>
                <a:cubicBezTo>
                  <a:pt x="2728367" y="1310215"/>
                  <a:pt x="2727748" y="1388770"/>
                  <a:pt x="2739896" y="1383520"/>
                </a:cubicBezTo>
                <a:lnTo>
                  <a:pt x="2739896" y="1383417"/>
                </a:lnTo>
                <a:cubicBezTo>
                  <a:pt x="2753756" y="1374970"/>
                  <a:pt x="2758328" y="1356999"/>
                  <a:pt x="2750192" y="1342955"/>
                </a:cubicBezTo>
                <a:cubicBezTo>
                  <a:pt x="2778093" y="1318864"/>
                  <a:pt x="2757399" y="1274593"/>
                  <a:pt x="2768313" y="1246074"/>
                </a:cubicBezTo>
                <a:close/>
                <a:moveTo>
                  <a:pt x="2575991" y="1285402"/>
                </a:moveTo>
                <a:cubicBezTo>
                  <a:pt x="2618614" y="1306921"/>
                  <a:pt x="2612642" y="1323909"/>
                  <a:pt x="2604304" y="1347176"/>
                </a:cubicBezTo>
                <a:cubicBezTo>
                  <a:pt x="2598126" y="1364884"/>
                  <a:pt x="2600597" y="1430674"/>
                  <a:pt x="2601937" y="1448794"/>
                </a:cubicBezTo>
                <a:cubicBezTo>
                  <a:pt x="2601937" y="1451883"/>
                  <a:pt x="2602451" y="1455590"/>
                  <a:pt x="2602657" y="1458266"/>
                </a:cubicBezTo>
                <a:lnTo>
                  <a:pt x="2600906" y="1457133"/>
                </a:lnTo>
                <a:cubicBezTo>
                  <a:pt x="2595450" y="1452089"/>
                  <a:pt x="2594832" y="1436542"/>
                  <a:pt x="2594317" y="1423466"/>
                </a:cubicBezTo>
                <a:cubicBezTo>
                  <a:pt x="2595276" y="1411387"/>
                  <a:pt x="2593002" y="1399270"/>
                  <a:pt x="2587728" y="1388358"/>
                </a:cubicBezTo>
                <a:lnTo>
                  <a:pt x="2585257" y="1384961"/>
                </a:lnTo>
                <a:lnTo>
                  <a:pt x="2581346" y="1386506"/>
                </a:lnTo>
                <a:cubicBezTo>
                  <a:pt x="2564460" y="1392889"/>
                  <a:pt x="2566828" y="1407097"/>
                  <a:pt x="2568373" y="1416672"/>
                </a:cubicBezTo>
                <a:cubicBezTo>
                  <a:pt x="2569917" y="1426246"/>
                  <a:pt x="2570945" y="1432424"/>
                  <a:pt x="2558077" y="1434586"/>
                </a:cubicBezTo>
                <a:lnTo>
                  <a:pt x="2554782" y="1436440"/>
                </a:lnTo>
                <a:cubicBezTo>
                  <a:pt x="2553546" y="1435513"/>
                  <a:pt x="2544487" y="1423879"/>
                  <a:pt x="2544487" y="1423879"/>
                </a:cubicBezTo>
                <a:cubicBezTo>
                  <a:pt x="2544487" y="1423879"/>
                  <a:pt x="2556944" y="1432424"/>
                  <a:pt x="2557768" y="1432116"/>
                </a:cubicBezTo>
                <a:lnTo>
                  <a:pt x="2557768" y="1432012"/>
                </a:lnTo>
                <a:cubicBezTo>
                  <a:pt x="2564356" y="1429747"/>
                  <a:pt x="2563430" y="1423879"/>
                  <a:pt x="2557767" y="1390830"/>
                </a:cubicBezTo>
                <a:cubicBezTo>
                  <a:pt x="2557174" y="1379740"/>
                  <a:pt x="2557450" y="1368621"/>
                  <a:pt x="2558591" y="1357574"/>
                </a:cubicBezTo>
                <a:cubicBezTo>
                  <a:pt x="2563430" y="1341205"/>
                  <a:pt x="2569608" y="1320819"/>
                  <a:pt x="2562607" y="1308362"/>
                </a:cubicBezTo>
                <a:cubicBezTo>
                  <a:pt x="2560959" y="1305479"/>
                  <a:pt x="2571770" y="1292198"/>
                  <a:pt x="2573932" y="1288388"/>
                </a:cubicBezTo>
                <a:cubicBezTo>
                  <a:pt x="2574552" y="1287349"/>
                  <a:pt x="2575240" y="1286352"/>
                  <a:pt x="2575991" y="1285402"/>
                </a:cubicBezTo>
                <a:close/>
                <a:moveTo>
                  <a:pt x="2241795" y="1342749"/>
                </a:moveTo>
                <a:cubicBezTo>
                  <a:pt x="2287405" y="1413377"/>
                  <a:pt x="2332809" y="1491829"/>
                  <a:pt x="2375638" y="1566782"/>
                </a:cubicBezTo>
                <a:cubicBezTo>
                  <a:pt x="2321276" y="1498414"/>
                  <a:pt x="2276267" y="1423108"/>
                  <a:pt x="2241795" y="1342852"/>
                </a:cubicBezTo>
                <a:close/>
                <a:moveTo>
                  <a:pt x="2805776" y="1148029"/>
                </a:moveTo>
                <a:cubicBezTo>
                  <a:pt x="2807314" y="1147647"/>
                  <a:pt x="2807926" y="1147956"/>
                  <a:pt x="2807952" y="1147956"/>
                </a:cubicBezTo>
                <a:lnTo>
                  <a:pt x="2807952" y="1147853"/>
                </a:lnTo>
                <a:cubicBezTo>
                  <a:pt x="2838838" y="1169782"/>
                  <a:pt x="2746795" y="1270371"/>
                  <a:pt x="2757709" y="1197067"/>
                </a:cubicBezTo>
                <a:cubicBezTo>
                  <a:pt x="2788208" y="1156528"/>
                  <a:pt x="2801163" y="1149172"/>
                  <a:pt x="2805776" y="1148029"/>
                </a:cubicBezTo>
                <a:close/>
                <a:moveTo>
                  <a:pt x="1665749" y="1414840"/>
                </a:moveTo>
                <a:cubicBezTo>
                  <a:pt x="1670517" y="1413011"/>
                  <a:pt x="1669204" y="1480634"/>
                  <a:pt x="1669976" y="1494919"/>
                </a:cubicBezTo>
                <a:cubicBezTo>
                  <a:pt x="1670366" y="1512182"/>
                  <a:pt x="1673853" y="1529234"/>
                  <a:pt x="1680272" y="1545264"/>
                </a:cubicBezTo>
                <a:cubicBezTo>
                  <a:pt x="1668433" y="1552472"/>
                  <a:pt x="1654224" y="1557928"/>
                  <a:pt x="1645988" y="1549074"/>
                </a:cubicBezTo>
                <a:cubicBezTo>
                  <a:pt x="1630338" y="1532909"/>
                  <a:pt x="1645576" y="1527041"/>
                  <a:pt x="1658652" y="1444471"/>
                </a:cubicBezTo>
                <a:lnTo>
                  <a:pt x="1658652" y="1444367"/>
                </a:lnTo>
                <a:cubicBezTo>
                  <a:pt x="1661895" y="1423776"/>
                  <a:pt x="1664160" y="1415449"/>
                  <a:pt x="1665749" y="1414840"/>
                </a:cubicBezTo>
                <a:close/>
                <a:moveTo>
                  <a:pt x="2598950" y="1100802"/>
                </a:moveTo>
                <a:cubicBezTo>
                  <a:pt x="2609245" y="1106053"/>
                  <a:pt x="2616144" y="1123453"/>
                  <a:pt x="2624071" y="1146103"/>
                </a:cubicBezTo>
                <a:cubicBezTo>
                  <a:pt x="2626749" y="1153927"/>
                  <a:pt x="2629425" y="1161547"/>
                  <a:pt x="2632823" y="1169165"/>
                </a:cubicBezTo>
                <a:cubicBezTo>
                  <a:pt x="2639309" y="1180078"/>
                  <a:pt x="2648780" y="1193463"/>
                  <a:pt x="2655988" y="1194903"/>
                </a:cubicBezTo>
                <a:cubicBezTo>
                  <a:pt x="2659371" y="1196175"/>
                  <a:pt x="2663145" y="1195873"/>
                  <a:pt x="2666284" y="1194080"/>
                </a:cubicBezTo>
                <a:cubicBezTo>
                  <a:pt x="2676579" y="1188418"/>
                  <a:pt x="2683683" y="1166694"/>
                  <a:pt x="2687492" y="1151148"/>
                </a:cubicBezTo>
                <a:cubicBezTo>
                  <a:pt x="2715291" y="1176269"/>
                  <a:pt x="2719718" y="1207774"/>
                  <a:pt x="2716835" y="1245455"/>
                </a:cubicBezTo>
                <a:cubicBezTo>
                  <a:pt x="2714539" y="1241125"/>
                  <a:pt x="2711887" y="1236993"/>
                  <a:pt x="2708907" y="1233101"/>
                </a:cubicBezTo>
                <a:cubicBezTo>
                  <a:pt x="2706203" y="1229514"/>
                  <a:pt x="2701103" y="1228800"/>
                  <a:pt x="2697517" y="1231504"/>
                </a:cubicBezTo>
                <a:cubicBezTo>
                  <a:pt x="2695378" y="1233117"/>
                  <a:pt x="2694171" y="1235677"/>
                  <a:pt x="2694287" y="1238352"/>
                </a:cubicBezTo>
                <a:cubicBezTo>
                  <a:pt x="2695373" y="1245412"/>
                  <a:pt x="2692234" y="1252457"/>
                  <a:pt x="2686256" y="1256370"/>
                </a:cubicBezTo>
                <a:cubicBezTo>
                  <a:pt x="2680541" y="1258908"/>
                  <a:pt x="2673880" y="1257991"/>
                  <a:pt x="2669063" y="1254001"/>
                </a:cubicBezTo>
                <a:cubicBezTo>
                  <a:pt x="2665472" y="1251303"/>
                  <a:pt x="2660372" y="1252027"/>
                  <a:pt x="2657674" y="1255618"/>
                </a:cubicBezTo>
                <a:cubicBezTo>
                  <a:pt x="2655979" y="1257874"/>
                  <a:pt x="2655575" y="1260847"/>
                  <a:pt x="2656605" y="1263473"/>
                </a:cubicBezTo>
                <a:cubicBezTo>
                  <a:pt x="2657119" y="1264811"/>
                  <a:pt x="2657429" y="1265738"/>
                  <a:pt x="2657635" y="1266459"/>
                </a:cubicBezTo>
                <a:cubicBezTo>
                  <a:pt x="2656741" y="1267026"/>
                  <a:pt x="2655997" y="1267803"/>
                  <a:pt x="2655473" y="1268724"/>
                </a:cubicBezTo>
                <a:cubicBezTo>
                  <a:pt x="2640132" y="1292198"/>
                  <a:pt x="2631484" y="1294669"/>
                  <a:pt x="2629322" y="1293536"/>
                </a:cubicBezTo>
                <a:cubicBezTo>
                  <a:pt x="2619748" y="1288697"/>
                  <a:pt x="2616041" y="1242675"/>
                  <a:pt x="2628704" y="1210142"/>
                </a:cubicBezTo>
                <a:cubicBezTo>
                  <a:pt x="2630164" y="1206107"/>
                  <a:pt x="2628283" y="1201628"/>
                  <a:pt x="2624381" y="1199846"/>
                </a:cubicBezTo>
                <a:cubicBezTo>
                  <a:pt x="2623336" y="1199403"/>
                  <a:pt x="2622218" y="1199157"/>
                  <a:pt x="2621085" y="1199126"/>
                </a:cubicBezTo>
                <a:cubicBezTo>
                  <a:pt x="2618044" y="1199138"/>
                  <a:pt x="2615264" y="1200846"/>
                  <a:pt x="2613878" y="1203552"/>
                </a:cubicBezTo>
                <a:cubicBezTo>
                  <a:pt x="2609636" y="1210946"/>
                  <a:pt x="2604596" y="1217850"/>
                  <a:pt x="2598847" y="1224143"/>
                </a:cubicBezTo>
                <a:cubicBezTo>
                  <a:pt x="2597303" y="1225997"/>
                  <a:pt x="2595758" y="1227747"/>
                  <a:pt x="2594419" y="1229497"/>
                </a:cubicBezTo>
                <a:cubicBezTo>
                  <a:pt x="2581654" y="1210553"/>
                  <a:pt x="2587007" y="1183784"/>
                  <a:pt x="2592670" y="1155780"/>
                </a:cubicBezTo>
                <a:lnTo>
                  <a:pt x="2592670" y="1155678"/>
                </a:lnTo>
                <a:cubicBezTo>
                  <a:pt x="2597154" y="1137739"/>
                  <a:pt x="2599264" y="1119290"/>
                  <a:pt x="2598950" y="1100802"/>
                </a:cubicBezTo>
                <a:close/>
                <a:moveTo>
                  <a:pt x="2393346" y="1158355"/>
                </a:moveTo>
                <a:cubicBezTo>
                  <a:pt x="2394922" y="1159461"/>
                  <a:pt x="2396777" y="1160103"/>
                  <a:pt x="2398700" y="1160208"/>
                </a:cubicBezTo>
                <a:lnTo>
                  <a:pt x="2423822" y="1172048"/>
                </a:lnTo>
                <a:lnTo>
                  <a:pt x="2467578" y="1259664"/>
                </a:lnTo>
                <a:cubicBezTo>
                  <a:pt x="2467578" y="1259664"/>
                  <a:pt x="2520086" y="1426041"/>
                  <a:pt x="2534191" y="1430364"/>
                </a:cubicBezTo>
                <a:cubicBezTo>
                  <a:pt x="2533881" y="1432630"/>
                  <a:pt x="2533264" y="1434483"/>
                  <a:pt x="2532750" y="1436337"/>
                </a:cubicBezTo>
                <a:lnTo>
                  <a:pt x="2532750" y="1436233"/>
                </a:lnTo>
                <a:cubicBezTo>
                  <a:pt x="2530689" y="1444367"/>
                  <a:pt x="2529867" y="1446529"/>
                  <a:pt x="2524512" y="1445602"/>
                </a:cubicBezTo>
                <a:cubicBezTo>
                  <a:pt x="2514217" y="1423982"/>
                  <a:pt x="2396229" y="1211171"/>
                  <a:pt x="2393346" y="1158355"/>
                </a:cubicBezTo>
                <a:close/>
                <a:moveTo>
                  <a:pt x="2769136" y="957385"/>
                </a:moveTo>
                <a:cubicBezTo>
                  <a:pt x="2812894" y="976122"/>
                  <a:pt x="2801258" y="1052412"/>
                  <a:pt x="2776137" y="1087006"/>
                </a:cubicBezTo>
                <a:cubicBezTo>
                  <a:pt x="2777579" y="1092566"/>
                  <a:pt x="2776137" y="1097301"/>
                  <a:pt x="2767592" y="1099670"/>
                </a:cubicBezTo>
                <a:cubicBezTo>
                  <a:pt x="2766340" y="1100347"/>
                  <a:pt x="2764830" y="1100347"/>
                  <a:pt x="2763577" y="1099670"/>
                </a:cubicBezTo>
                <a:cubicBezTo>
                  <a:pt x="2760592" y="1101728"/>
                  <a:pt x="2772328" y="1117687"/>
                  <a:pt x="2769136" y="1118304"/>
                </a:cubicBezTo>
                <a:cubicBezTo>
                  <a:pt x="2786125" y="1132718"/>
                  <a:pt x="2761518" y="1154751"/>
                  <a:pt x="2744015" y="1168960"/>
                </a:cubicBezTo>
                <a:cubicBezTo>
                  <a:pt x="2754311" y="1137557"/>
                  <a:pt x="2729705" y="983947"/>
                  <a:pt x="2769136" y="957487"/>
                </a:cubicBezTo>
                <a:close/>
                <a:moveTo>
                  <a:pt x="808131" y="1516642"/>
                </a:moveTo>
                <a:cubicBezTo>
                  <a:pt x="822853" y="1510465"/>
                  <a:pt x="1433692" y="1524261"/>
                  <a:pt x="1494745" y="1557825"/>
                </a:cubicBezTo>
                <a:cubicBezTo>
                  <a:pt x="1477242" y="1570076"/>
                  <a:pt x="1419896" y="1570180"/>
                  <a:pt x="1384274" y="1570076"/>
                </a:cubicBezTo>
                <a:cubicBezTo>
                  <a:pt x="1369139" y="1570076"/>
                  <a:pt x="1343606" y="1570694"/>
                  <a:pt x="1343606" y="1570694"/>
                </a:cubicBezTo>
                <a:cubicBezTo>
                  <a:pt x="1298510" y="1567812"/>
                  <a:pt x="1252695" y="1564414"/>
                  <a:pt x="1207395" y="1561119"/>
                </a:cubicBezTo>
                <a:cubicBezTo>
                  <a:pt x="1128531" y="1555250"/>
                  <a:pt x="1054196" y="1549794"/>
                  <a:pt x="985010" y="1546499"/>
                </a:cubicBezTo>
                <a:lnTo>
                  <a:pt x="985009" y="1548558"/>
                </a:lnTo>
                <a:cubicBezTo>
                  <a:pt x="982024" y="1539705"/>
                  <a:pt x="967713" y="1537131"/>
                  <a:pt x="954843" y="1534866"/>
                </a:cubicBezTo>
                <a:close/>
                <a:moveTo>
                  <a:pt x="1627147" y="1234645"/>
                </a:moveTo>
                <a:cubicBezTo>
                  <a:pt x="1657416" y="1300537"/>
                  <a:pt x="1656386" y="1423775"/>
                  <a:pt x="1613763" y="1488638"/>
                </a:cubicBezTo>
                <a:cubicBezTo>
                  <a:pt x="1612115" y="1439734"/>
                  <a:pt x="1621073" y="1286638"/>
                  <a:pt x="1627147" y="1234748"/>
                </a:cubicBezTo>
                <a:close/>
                <a:moveTo>
                  <a:pt x="1735730" y="943844"/>
                </a:moveTo>
                <a:cubicBezTo>
                  <a:pt x="1737774" y="944054"/>
                  <a:pt x="1739662" y="945029"/>
                  <a:pt x="1741017" y="946573"/>
                </a:cubicBezTo>
                <a:cubicBezTo>
                  <a:pt x="1744928" y="951103"/>
                  <a:pt x="1753164" y="960473"/>
                  <a:pt x="1743692" y="1404112"/>
                </a:cubicBezTo>
                <a:lnTo>
                  <a:pt x="1743693" y="1413789"/>
                </a:lnTo>
                <a:cubicBezTo>
                  <a:pt x="1745444" y="1485858"/>
                  <a:pt x="1747194" y="1560193"/>
                  <a:pt x="1745444" y="1582637"/>
                </a:cubicBezTo>
                <a:cubicBezTo>
                  <a:pt x="1745228" y="1585544"/>
                  <a:pt x="1743455" y="1588105"/>
                  <a:pt x="1740810" y="1589329"/>
                </a:cubicBezTo>
                <a:cubicBezTo>
                  <a:pt x="1739718" y="1589856"/>
                  <a:pt x="1738522" y="1590136"/>
                  <a:pt x="1737310" y="1590153"/>
                </a:cubicBezTo>
                <a:cubicBezTo>
                  <a:pt x="1735658" y="1590136"/>
                  <a:pt x="1734047" y="1589635"/>
                  <a:pt x="1732676" y="1588712"/>
                </a:cubicBezTo>
                <a:cubicBezTo>
                  <a:pt x="1659269" y="1538365"/>
                  <a:pt x="1682023" y="1396699"/>
                  <a:pt x="1698702" y="1293330"/>
                </a:cubicBezTo>
                <a:lnTo>
                  <a:pt x="1698701" y="1293227"/>
                </a:lnTo>
                <a:cubicBezTo>
                  <a:pt x="1701070" y="1278401"/>
                  <a:pt x="1711777" y="1141676"/>
                  <a:pt x="1718778" y="1051281"/>
                </a:cubicBezTo>
                <a:cubicBezTo>
                  <a:pt x="1722794" y="998979"/>
                  <a:pt x="1726088" y="957693"/>
                  <a:pt x="1726808" y="951103"/>
                </a:cubicBezTo>
                <a:cubicBezTo>
                  <a:pt x="1727267" y="946635"/>
                  <a:pt x="1731262" y="943385"/>
                  <a:pt x="1735730" y="943844"/>
                </a:cubicBezTo>
                <a:close/>
                <a:moveTo>
                  <a:pt x="1594716" y="939264"/>
                </a:moveTo>
                <a:cubicBezTo>
                  <a:pt x="1617881" y="1113569"/>
                  <a:pt x="1618705" y="1251221"/>
                  <a:pt x="1597290" y="1349956"/>
                </a:cubicBezTo>
                <a:lnTo>
                  <a:pt x="1597290" y="1349853"/>
                </a:lnTo>
                <a:cubicBezTo>
                  <a:pt x="1597805" y="1302184"/>
                  <a:pt x="1595540" y="1250809"/>
                  <a:pt x="1593069" y="1197272"/>
                </a:cubicBezTo>
                <a:cubicBezTo>
                  <a:pt x="1589054" y="1107906"/>
                  <a:pt x="1584935" y="1015760"/>
                  <a:pt x="1594716" y="939264"/>
                </a:cubicBezTo>
                <a:close/>
                <a:moveTo>
                  <a:pt x="1513792" y="661283"/>
                </a:moveTo>
                <a:cubicBezTo>
                  <a:pt x="1517704" y="707510"/>
                  <a:pt x="1523059" y="753119"/>
                  <a:pt x="1529646" y="797597"/>
                </a:cubicBezTo>
                <a:cubicBezTo>
                  <a:pt x="1530256" y="801561"/>
                  <a:pt x="1533667" y="804491"/>
                  <a:pt x="1537678" y="804494"/>
                </a:cubicBezTo>
                <a:cubicBezTo>
                  <a:pt x="1541689" y="804491"/>
                  <a:pt x="1545100" y="801561"/>
                  <a:pt x="1545708" y="797597"/>
                </a:cubicBezTo>
                <a:cubicBezTo>
                  <a:pt x="1546533" y="792036"/>
                  <a:pt x="1547355" y="786374"/>
                  <a:pt x="1548076" y="780609"/>
                </a:cubicBezTo>
                <a:cubicBezTo>
                  <a:pt x="1547562" y="816746"/>
                  <a:pt x="1546533" y="847221"/>
                  <a:pt x="1545502" y="870490"/>
                </a:cubicBezTo>
                <a:lnTo>
                  <a:pt x="1544267" y="870489"/>
                </a:lnTo>
                <a:cubicBezTo>
                  <a:pt x="1531500" y="877182"/>
                  <a:pt x="1528825" y="913215"/>
                  <a:pt x="1533972" y="1008965"/>
                </a:cubicBezTo>
                <a:cubicBezTo>
                  <a:pt x="1531398" y="966753"/>
                  <a:pt x="1529132" y="923718"/>
                  <a:pt x="1526662" y="880167"/>
                </a:cubicBezTo>
                <a:cubicBezTo>
                  <a:pt x="1522750" y="807274"/>
                  <a:pt x="1518734" y="733557"/>
                  <a:pt x="1513792" y="661283"/>
                </a:cubicBezTo>
                <a:close/>
                <a:moveTo>
                  <a:pt x="1135016" y="705451"/>
                </a:moveTo>
                <a:cubicBezTo>
                  <a:pt x="1172919" y="783162"/>
                  <a:pt x="1206601" y="862864"/>
                  <a:pt x="1235914" y="944206"/>
                </a:cubicBezTo>
                <a:cubicBezTo>
                  <a:pt x="1265976" y="1022761"/>
                  <a:pt x="1296760" y="1103376"/>
                  <a:pt x="1332589" y="1174725"/>
                </a:cubicBezTo>
                <a:cubicBezTo>
                  <a:pt x="1265050" y="1052619"/>
                  <a:pt x="1206982" y="915069"/>
                  <a:pt x="1135016" y="705451"/>
                </a:cubicBezTo>
                <a:close/>
                <a:moveTo>
                  <a:pt x="308176" y="823130"/>
                </a:moveTo>
                <a:cubicBezTo>
                  <a:pt x="391055" y="879446"/>
                  <a:pt x="472906" y="942147"/>
                  <a:pt x="552181" y="1003097"/>
                </a:cubicBezTo>
                <a:cubicBezTo>
                  <a:pt x="693540" y="1111715"/>
                  <a:pt x="839636" y="1223835"/>
                  <a:pt x="998702" y="1305788"/>
                </a:cubicBezTo>
                <a:cubicBezTo>
                  <a:pt x="969463" y="1300640"/>
                  <a:pt x="914999" y="1269960"/>
                  <a:pt x="836443" y="1214261"/>
                </a:cubicBezTo>
                <a:lnTo>
                  <a:pt x="827899" y="1208289"/>
                </a:lnTo>
                <a:lnTo>
                  <a:pt x="764786" y="1166076"/>
                </a:lnTo>
                <a:cubicBezTo>
                  <a:pt x="608087" y="1061474"/>
                  <a:pt x="446548" y="953574"/>
                  <a:pt x="308176" y="823130"/>
                </a:cubicBezTo>
                <a:close/>
                <a:moveTo>
                  <a:pt x="1555284" y="71961"/>
                </a:moveTo>
                <a:cubicBezTo>
                  <a:pt x="1557034" y="126013"/>
                  <a:pt x="1557034" y="189846"/>
                  <a:pt x="1557137" y="256252"/>
                </a:cubicBezTo>
                <a:cubicBezTo>
                  <a:pt x="1557136" y="295376"/>
                  <a:pt x="1557137" y="335014"/>
                  <a:pt x="1557754" y="373211"/>
                </a:cubicBezTo>
                <a:cubicBezTo>
                  <a:pt x="1555970" y="345139"/>
                  <a:pt x="1553773" y="317203"/>
                  <a:pt x="1551166" y="289405"/>
                </a:cubicBezTo>
                <a:cubicBezTo>
                  <a:pt x="1550688" y="285181"/>
                  <a:pt x="1547076" y="282015"/>
                  <a:pt x="1542825" y="282095"/>
                </a:cubicBezTo>
                <a:cubicBezTo>
                  <a:pt x="1538531" y="282201"/>
                  <a:pt x="1535060" y="285627"/>
                  <a:pt x="1534898" y="289919"/>
                </a:cubicBezTo>
                <a:cubicBezTo>
                  <a:pt x="1532839" y="347368"/>
                  <a:pt x="1534897" y="412643"/>
                  <a:pt x="1536957" y="481830"/>
                </a:cubicBezTo>
                <a:cubicBezTo>
                  <a:pt x="1539428" y="566459"/>
                  <a:pt x="1542105" y="653458"/>
                  <a:pt x="1536956" y="728925"/>
                </a:cubicBezTo>
                <a:cubicBezTo>
                  <a:pt x="1511321" y="509422"/>
                  <a:pt x="1518117" y="268195"/>
                  <a:pt x="1555284" y="71961"/>
                </a:cubicBezTo>
                <a:close/>
                <a:moveTo>
                  <a:pt x="693540" y="231441"/>
                </a:moveTo>
                <a:cubicBezTo>
                  <a:pt x="691192" y="232894"/>
                  <a:pt x="689784" y="235476"/>
                  <a:pt x="689834" y="238235"/>
                </a:cubicBezTo>
                <a:lnTo>
                  <a:pt x="689834" y="269122"/>
                </a:lnTo>
                <a:cubicBezTo>
                  <a:pt x="689860" y="270334"/>
                  <a:pt x="690141" y="271527"/>
                  <a:pt x="690658" y="272623"/>
                </a:cubicBezTo>
                <a:lnTo>
                  <a:pt x="721338" y="333469"/>
                </a:lnTo>
                <a:cubicBezTo>
                  <a:pt x="786303" y="579638"/>
                  <a:pt x="896363" y="774328"/>
                  <a:pt x="1034016" y="1003303"/>
                </a:cubicBezTo>
                <a:lnTo>
                  <a:pt x="1051313" y="1031924"/>
                </a:lnTo>
                <a:lnTo>
                  <a:pt x="1053268" y="1034190"/>
                </a:lnTo>
                <a:cubicBezTo>
                  <a:pt x="1094451" y="1070224"/>
                  <a:pt x="1128529" y="1114908"/>
                  <a:pt x="1161578" y="1158458"/>
                </a:cubicBezTo>
                <a:cubicBezTo>
                  <a:pt x="1162505" y="1159694"/>
                  <a:pt x="1254239" y="1279740"/>
                  <a:pt x="1270609" y="1279740"/>
                </a:cubicBezTo>
                <a:cubicBezTo>
                  <a:pt x="1274286" y="1279806"/>
                  <a:pt x="1277527" y="1277334"/>
                  <a:pt x="1278434" y="1273769"/>
                </a:cubicBezTo>
                <a:lnTo>
                  <a:pt x="1281831" y="1261620"/>
                </a:lnTo>
                <a:cubicBezTo>
                  <a:pt x="1282343" y="1260048"/>
                  <a:pt x="1282343" y="1258353"/>
                  <a:pt x="1281831" y="1256781"/>
                </a:cubicBezTo>
                <a:cubicBezTo>
                  <a:pt x="1260949" y="1216925"/>
                  <a:pt x="1236846" y="1178843"/>
                  <a:pt x="1209762" y="1142912"/>
                </a:cubicBezTo>
                <a:cubicBezTo>
                  <a:pt x="1194801" y="1125925"/>
                  <a:pt x="1181299" y="1107706"/>
                  <a:pt x="1169403" y="1088448"/>
                </a:cubicBezTo>
                <a:cubicBezTo>
                  <a:pt x="1077978" y="971799"/>
                  <a:pt x="1004673" y="845471"/>
                  <a:pt x="926530" y="711629"/>
                </a:cubicBezTo>
                <a:cubicBezTo>
                  <a:pt x="915411" y="692684"/>
                  <a:pt x="904394" y="673534"/>
                  <a:pt x="893173" y="654487"/>
                </a:cubicBezTo>
                <a:cubicBezTo>
                  <a:pt x="846327" y="574491"/>
                  <a:pt x="804012" y="463915"/>
                  <a:pt x="769625" y="374961"/>
                </a:cubicBezTo>
                <a:cubicBezTo>
                  <a:pt x="733076" y="279521"/>
                  <a:pt x="716293" y="237103"/>
                  <a:pt x="701262" y="230822"/>
                </a:cubicBezTo>
                <a:cubicBezTo>
                  <a:pt x="698756" y="229671"/>
                  <a:pt x="695832" y="229906"/>
                  <a:pt x="693540" y="231441"/>
                </a:cubicBezTo>
                <a:close/>
                <a:moveTo>
                  <a:pt x="233327" y="166165"/>
                </a:moveTo>
                <a:cubicBezTo>
                  <a:pt x="229505" y="168022"/>
                  <a:pt x="227754" y="172508"/>
                  <a:pt x="229311" y="176461"/>
                </a:cubicBezTo>
                <a:cubicBezTo>
                  <a:pt x="343387" y="500155"/>
                  <a:pt x="595835" y="775975"/>
                  <a:pt x="840047" y="1042735"/>
                </a:cubicBezTo>
                <a:lnTo>
                  <a:pt x="870934" y="1075886"/>
                </a:lnTo>
                <a:cubicBezTo>
                  <a:pt x="696938" y="917746"/>
                  <a:pt x="548475" y="720482"/>
                  <a:pt x="404130" y="528880"/>
                </a:cubicBezTo>
                <a:cubicBezTo>
                  <a:pt x="348122" y="454547"/>
                  <a:pt x="290261" y="377741"/>
                  <a:pt x="232503" y="305466"/>
                </a:cubicBezTo>
                <a:cubicBezTo>
                  <a:pt x="229669" y="301980"/>
                  <a:pt x="224546" y="301452"/>
                  <a:pt x="221060" y="304286"/>
                </a:cubicBezTo>
                <a:cubicBezTo>
                  <a:pt x="218176" y="306631"/>
                  <a:pt x="217248" y="310636"/>
                  <a:pt x="218809" y="314011"/>
                </a:cubicBezTo>
                <a:cubicBezTo>
                  <a:pt x="398880" y="697420"/>
                  <a:pt x="707337" y="1058591"/>
                  <a:pt x="1074890" y="1319481"/>
                </a:cubicBezTo>
                <a:cubicBezTo>
                  <a:pt x="711661" y="1122115"/>
                  <a:pt x="428017" y="767636"/>
                  <a:pt x="196160" y="477814"/>
                </a:cubicBezTo>
                <a:cubicBezTo>
                  <a:pt x="156932" y="428807"/>
                  <a:pt x="119972" y="382580"/>
                  <a:pt x="83525" y="338103"/>
                </a:cubicBezTo>
                <a:cubicBezTo>
                  <a:pt x="81408" y="335536"/>
                  <a:pt x="77942" y="334517"/>
                  <a:pt x="74774" y="335529"/>
                </a:cubicBezTo>
                <a:cubicBezTo>
                  <a:pt x="69818" y="336993"/>
                  <a:pt x="65942" y="340869"/>
                  <a:pt x="64478" y="345825"/>
                </a:cubicBezTo>
                <a:cubicBezTo>
                  <a:pt x="51712" y="387315"/>
                  <a:pt x="211912" y="580359"/>
                  <a:pt x="438415" y="848456"/>
                </a:cubicBezTo>
                <a:cubicBezTo>
                  <a:pt x="467860" y="883359"/>
                  <a:pt x="496380" y="916922"/>
                  <a:pt x="521913" y="947501"/>
                </a:cubicBezTo>
                <a:cubicBezTo>
                  <a:pt x="461168" y="901479"/>
                  <a:pt x="401454" y="851648"/>
                  <a:pt x="343387" y="803362"/>
                </a:cubicBezTo>
                <a:cubicBezTo>
                  <a:pt x="252271" y="727071"/>
                  <a:pt x="158065" y="648310"/>
                  <a:pt x="59331" y="584477"/>
                </a:cubicBezTo>
                <a:cubicBezTo>
                  <a:pt x="56009" y="582371"/>
                  <a:pt x="51650" y="582982"/>
                  <a:pt x="49035" y="585918"/>
                </a:cubicBezTo>
                <a:cubicBezTo>
                  <a:pt x="46586" y="588914"/>
                  <a:pt x="46586" y="593219"/>
                  <a:pt x="49035" y="596214"/>
                </a:cubicBezTo>
                <a:cubicBezTo>
                  <a:pt x="440989" y="1043352"/>
                  <a:pt x="985936" y="1406685"/>
                  <a:pt x="1343606" y="1459811"/>
                </a:cubicBezTo>
                <a:cubicBezTo>
                  <a:pt x="1349062" y="1461355"/>
                  <a:pt x="1352047" y="1465165"/>
                  <a:pt x="1356784" y="1471856"/>
                </a:cubicBezTo>
                <a:lnTo>
                  <a:pt x="1358329" y="1474018"/>
                </a:lnTo>
                <a:cubicBezTo>
                  <a:pt x="1204717" y="1448177"/>
                  <a:pt x="824398" y="1357781"/>
                  <a:pt x="39151" y="853089"/>
                </a:cubicBezTo>
                <a:lnTo>
                  <a:pt x="14853" y="837544"/>
                </a:lnTo>
                <a:cubicBezTo>
                  <a:pt x="12160" y="835796"/>
                  <a:pt x="8692" y="835796"/>
                  <a:pt x="5999" y="837544"/>
                </a:cubicBezTo>
                <a:cubicBezTo>
                  <a:pt x="1505" y="840490"/>
                  <a:pt x="-771" y="845855"/>
                  <a:pt x="234" y="851134"/>
                </a:cubicBezTo>
                <a:cubicBezTo>
                  <a:pt x="10530" y="919908"/>
                  <a:pt x="765404" y="1347176"/>
                  <a:pt x="1236428" y="1489462"/>
                </a:cubicBezTo>
                <a:cubicBezTo>
                  <a:pt x="993966" y="1507376"/>
                  <a:pt x="759741" y="1444779"/>
                  <a:pt x="532826" y="1384035"/>
                </a:cubicBezTo>
                <a:cubicBezTo>
                  <a:pt x="484333" y="1371062"/>
                  <a:pt x="434193" y="1357678"/>
                  <a:pt x="384878" y="1345323"/>
                </a:cubicBezTo>
                <a:cubicBezTo>
                  <a:pt x="382071" y="1344618"/>
                  <a:pt x="379101" y="1345440"/>
                  <a:pt x="377054" y="1347485"/>
                </a:cubicBezTo>
                <a:cubicBezTo>
                  <a:pt x="375062" y="1349564"/>
                  <a:pt x="374284" y="1352521"/>
                  <a:pt x="374994" y="1355310"/>
                </a:cubicBezTo>
                <a:cubicBezTo>
                  <a:pt x="382819" y="1385270"/>
                  <a:pt x="481760" y="1418114"/>
                  <a:pt x="631766" y="1464753"/>
                </a:cubicBezTo>
                <a:cubicBezTo>
                  <a:pt x="696011" y="1484726"/>
                  <a:pt x="756653" y="1503567"/>
                  <a:pt x="771685" y="1514171"/>
                </a:cubicBezTo>
                <a:cubicBezTo>
                  <a:pt x="775349" y="1515773"/>
                  <a:pt x="778805" y="1517813"/>
                  <a:pt x="781979" y="1520246"/>
                </a:cubicBezTo>
                <a:cubicBezTo>
                  <a:pt x="756344" y="1535175"/>
                  <a:pt x="574935" y="1534351"/>
                  <a:pt x="453446" y="1533733"/>
                </a:cubicBezTo>
                <a:cubicBezTo>
                  <a:pt x="256800" y="1532909"/>
                  <a:pt x="206352" y="1534453"/>
                  <a:pt x="198527" y="1547941"/>
                </a:cubicBezTo>
                <a:cubicBezTo>
                  <a:pt x="196688" y="1551127"/>
                  <a:pt x="196689" y="1555052"/>
                  <a:pt x="198527" y="1558237"/>
                </a:cubicBezTo>
                <a:cubicBezTo>
                  <a:pt x="199846" y="1560609"/>
                  <a:pt x="202302" y="1562129"/>
                  <a:pt x="205014" y="1562253"/>
                </a:cubicBezTo>
                <a:cubicBezTo>
                  <a:pt x="516353" y="1580371"/>
                  <a:pt x="749960" y="1579240"/>
                  <a:pt x="937752" y="1578313"/>
                </a:cubicBezTo>
                <a:cubicBezTo>
                  <a:pt x="1076023" y="1577695"/>
                  <a:pt x="1189481" y="1577181"/>
                  <a:pt x="1291510" y="1584490"/>
                </a:cubicBezTo>
                <a:lnTo>
                  <a:pt x="1281214" y="1586344"/>
                </a:lnTo>
                <a:cubicBezTo>
                  <a:pt x="1245591" y="1593035"/>
                  <a:pt x="1209144" y="1600037"/>
                  <a:pt x="1190510" y="1609611"/>
                </a:cubicBezTo>
                <a:cubicBezTo>
                  <a:pt x="1188198" y="1610830"/>
                  <a:pt x="1186624" y="1613095"/>
                  <a:pt x="1186288" y="1615686"/>
                </a:cubicBezTo>
                <a:cubicBezTo>
                  <a:pt x="986759" y="1627938"/>
                  <a:pt x="757580" y="1628967"/>
                  <a:pt x="645357" y="1592933"/>
                </a:cubicBezTo>
                <a:cubicBezTo>
                  <a:pt x="641069" y="1591596"/>
                  <a:pt x="636508" y="1593989"/>
                  <a:pt x="635171" y="1598277"/>
                </a:cubicBezTo>
                <a:cubicBezTo>
                  <a:pt x="634176" y="1601469"/>
                  <a:pt x="635235" y="1604944"/>
                  <a:pt x="637841" y="1607038"/>
                </a:cubicBezTo>
                <a:cubicBezTo>
                  <a:pt x="776831" y="1717818"/>
                  <a:pt x="1004572" y="1689402"/>
                  <a:pt x="1208630" y="1660679"/>
                </a:cubicBezTo>
                <a:cubicBezTo>
                  <a:pt x="879994" y="1732748"/>
                  <a:pt x="477641" y="1770018"/>
                  <a:pt x="296336" y="1765693"/>
                </a:cubicBezTo>
                <a:cubicBezTo>
                  <a:pt x="293151" y="1765676"/>
                  <a:pt x="290235" y="1767474"/>
                  <a:pt x="288821" y="1770326"/>
                </a:cubicBezTo>
                <a:cubicBezTo>
                  <a:pt x="285701" y="1776112"/>
                  <a:pt x="286223" y="1783182"/>
                  <a:pt x="290158" y="1788447"/>
                </a:cubicBezTo>
                <a:cubicBezTo>
                  <a:pt x="323516" y="1833232"/>
                  <a:pt x="703631" y="1785769"/>
                  <a:pt x="1306130" y="1694756"/>
                </a:cubicBezTo>
                <a:cubicBezTo>
                  <a:pt x="1369447" y="1685284"/>
                  <a:pt x="1424221" y="1676945"/>
                  <a:pt x="1464991" y="1671179"/>
                </a:cubicBezTo>
                <a:cubicBezTo>
                  <a:pt x="1354519" y="1718540"/>
                  <a:pt x="1221911" y="1765693"/>
                  <a:pt x="1082612" y="1815318"/>
                </a:cubicBezTo>
                <a:cubicBezTo>
                  <a:pt x="798453" y="1916318"/>
                  <a:pt x="476406" y="2030805"/>
                  <a:pt x="197189" y="2194712"/>
                </a:cubicBezTo>
                <a:cubicBezTo>
                  <a:pt x="193639" y="2196811"/>
                  <a:pt x="192223" y="2201237"/>
                  <a:pt x="193894" y="2205007"/>
                </a:cubicBezTo>
                <a:cubicBezTo>
                  <a:pt x="195519" y="2209070"/>
                  <a:pt x="200097" y="2211084"/>
                  <a:pt x="204190" y="2209537"/>
                </a:cubicBezTo>
                <a:cubicBezTo>
                  <a:pt x="489482" y="2122334"/>
                  <a:pt x="762727" y="2008052"/>
                  <a:pt x="1027016" y="1897683"/>
                </a:cubicBezTo>
                <a:cubicBezTo>
                  <a:pt x="1152312" y="1845279"/>
                  <a:pt x="1281111" y="1791432"/>
                  <a:pt x="1411557" y="1740263"/>
                </a:cubicBezTo>
                <a:cubicBezTo>
                  <a:pt x="1287391" y="1812332"/>
                  <a:pt x="1135428" y="1885123"/>
                  <a:pt x="987687" y="1956472"/>
                </a:cubicBezTo>
                <a:cubicBezTo>
                  <a:pt x="792070" y="2050264"/>
                  <a:pt x="590482" y="2147249"/>
                  <a:pt x="450254" y="2242483"/>
                </a:cubicBezTo>
                <a:cubicBezTo>
                  <a:pt x="446551" y="2245023"/>
                  <a:pt x="445607" y="2250086"/>
                  <a:pt x="448146" y="2253790"/>
                </a:cubicBezTo>
                <a:cubicBezTo>
                  <a:pt x="450050" y="2256567"/>
                  <a:pt x="453467" y="2257883"/>
                  <a:pt x="456741" y="2257104"/>
                </a:cubicBezTo>
                <a:cubicBezTo>
                  <a:pt x="588731" y="2223951"/>
                  <a:pt x="755932" y="2127379"/>
                  <a:pt x="932605" y="2025349"/>
                </a:cubicBezTo>
                <a:cubicBezTo>
                  <a:pt x="1185054" y="1879563"/>
                  <a:pt x="1534897" y="1721834"/>
                  <a:pt x="1600482" y="1713804"/>
                </a:cubicBezTo>
                <a:cubicBezTo>
                  <a:pt x="1601098" y="1713804"/>
                  <a:pt x="1695407" y="1724100"/>
                  <a:pt x="1695921" y="1723584"/>
                </a:cubicBezTo>
                <a:cubicBezTo>
                  <a:pt x="1716513" y="1727600"/>
                  <a:pt x="1906055" y="1767237"/>
                  <a:pt x="1929426" y="1782887"/>
                </a:cubicBezTo>
                <a:cubicBezTo>
                  <a:pt x="1932927" y="1793182"/>
                  <a:pt x="1957636" y="1852589"/>
                  <a:pt x="1961960" y="1860001"/>
                </a:cubicBezTo>
                <a:cubicBezTo>
                  <a:pt x="1971741" y="1876268"/>
                  <a:pt x="1991612" y="1909626"/>
                  <a:pt x="2053901" y="2064163"/>
                </a:cubicBezTo>
                <a:cubicBezTo>
                  <a:pt x="2001495" y="2048926"/>
                  <a:pt x="1950944" y="2021540"/>
                  <a:pt x="1902658" y="1994873"/>
                </a:cubicBezTo>
                <a:cubicBezTo>
                  <a:pt x="1836251" y="1958531"/>
                  <a:pt x="1767579" y="1920950"/>
                  <a:pt x="1691700" y="1913127"/>
                </a:cubicBezTo>
                <a:cubicBezTo>
                  <a:pt x="1687235" y="1912635"/>
                  <a:pt x="1683217" y="1915856"/>
                  <a:pt x="1682726" y="1920321"/>
                </a:cubicBezTo>
                <a:cubicBezTo>
                  <a:pt x="1682416" y="1923136"/>
                  <a:pt x="1683592" y="1925910"/>
                  <a:pt x="1685832" y="1927644"/>
                </a:cubicBezTo>
                <a:cubicBezTo>
                  <a:pt x="1790375" y="2006216"/>
                  <a:pt x="1909724" y="2062844"/>
                  <a:pt x="2036707" y="2094124"/>
                </a:cubicBezTo>
                <a:cubicBezTo>
                  <a:pt x="1750591" y="2148382"/>
                  <a:pt x="1285127" y="2226010"/>
                  <a:pt x="1211101" y="2345543"/>
                </a:cubicBezTo>
                <a:cubicBezTo>
                  <a:pt x="1209263" y="2348559"/>
                  <a:pt x="1209553" y="2352410"/>
                  <a:pt x="1211822" y="2355118"/>
                </a:cubicBezTo>
                <a:cubicBezTo>
                  <a:pt x="1214148" y="2357784"/>
                  <a:pt x="1217903" y="2358691"/>
                  <a:pt x="1221191" y="2357382"/>
                </a:cubicBezTo>
                <a:cubicBezTo>
                  <a:pt x="1518117" y="2233835"/>
                  <a:pt x="1811438" y="2157545"/>
                  <a:pt x="2035059" y="2144675"/>
                </a:cubicBezTo>
                <a:cubicBezTo>
                  <a:pt x="1806187" y="2247632"/>
                  <a:pt x="1526661" y="2446852"/>
                  <a:pt x="1368521" y="2622289"/>
                </a:cubicBezTo>
                <a:cubicBezTo>
                  <a:pt x="1366584" y="2624440"/>
                  <a:pt x="1365921" y="2627450"/>
                  <a:pt x="1366771" y="2630216"/>
                </a:cubicBezTo>
                <a:cubicBezTo>
                  <a:pt x="1367615" y="2632951"/>
                  <a:pt x="1369850" y="2635030"/>
                  <a:pt x="1372639" y="2635673"/>
                </a:cubicBezTo>
                <a:cubicBezTo>
                  <a:pt x="1403526" y="2643189"/>
                  <a:pt x="1503805" y="2549808"/>
                  <a:pt x="1693862" y="2410611"/>
                </a:cubicBezTo>
                <a:cubicBezTo>
                  <a:pt x="1833677" y="2308272"/>
                  <a:pt x="2085096" y="2145911"/>
                  <a:pt x="2110731" y="2164443"/>
                </a:cubicBezTo>
                <a:cubicBezTo>
                  <a:pt x="2111485" y="2165931"/>
                  <a:pt x="2111485" y="2167690"/>
                  <a:pt x="2110731" y="2169178"/>
                </a:cubicBezTo>
                <a:cubicBezTo>
                  <a:pt x="2106717" y="2179474"/>
                  <a:pt x="2077478" y="2187813"/>
                  <a:pt x="2056165" y="2194094"/>
                </a:cubicBezTo>
                <a:cubicBezTo>
                  <a:pt x="2027028" y="2202742"/>
                  <a:pt x="2005717" y="2209022"/>
                  <a:pt x="2006334" y="2223951"/>
                </a:cubicBezTo>
                <a:cubicBezTo>
                  <a:pt x="2004912" y="2229003"/>
                  <a:pt x="2006153" y="2234432"/>
                  <a:pt x="2009628" y="2238365"/>
                </a:cubicBezTo>
                <a:cubicBezTo>
                  <a:pt x="2015497" y="2243925"/>
                  <a:pt x="2023425" y="2241968"/>
                  <a:pt x="2035574" y="2238879"/>
                </a:cubicBezTo>
                <a:cubicBezTo>
                  <a:pt x="2047123" y="2235709"/>
                  <a:pt x="2058947" y="2233640"/>
                  <a:pt x="2070888" y="2232702"/>
                </a:cubicBezTo>
                <a:cubicBezTo>
                  <a:pt x="2070276" y="2237910"/>
                  <a:pt x="2072422" y="2243060"/>
                  <a:pt x="2076550" y="2246292"/>
                </a:cubicBezTo>
                <a:cubicBezTo>
                  <a:pt x="2088288" y="2254838"/>
                  <a:pt x="2108467" y="2243101"/>
                  <a:pt x="2149340" y="2213758"/>
                </a:cubicBezTo>
                <a:cubicBezTo>
                  <a:pt x="2154693" y="2210053"/>
                  <a:pt x="2160460" y="2205830"/>
                  <a:pt x="2163651" y="2203463"/>
                </a:cubicBezTo>
                <a:cubicBezTo>
                  <a:pt x="2173947" y="2208920"/>
                  <a:pt x="2181463" y="2211906"/>
                  <a:pt x="2187125" y="2207170"/>
                </a:cubicBezTo>
                <a:cubicBezTo>
                  <a:pt x="2192788" y="2202433"/>
                  <a:pt x="2190729" y="2194711"/>
                  <a:pt x="2188052" y="2186579"/>
                </a:cubicBezTo>
                <a:cubicBezTo>
                  <a:pt x="2184757" y="2176283"/>
                  <a:pt x="2180227" y="2162898"/>
                  <a:pt x="2188052" y="2153529"/>
                </a:cubicBezTo>
                <a:cubicBezTo>
                  <a:pt x="2195876" y="2144161"/>
                  <a:pt x="2213996" y="2136541"/>
                  <a:pt x="2263210" y="2138600"/>
                </a:cubicBezTo>
                <a:cubicBezTo>
                  <a:pt x="2235823" y="2149514"/>
                  <a:pt x="2218527" y="2161869"/>
                  <a:pt x="2216056" y="2173194"/>
                </a:cubicBezTo>
                <a:cubicBezTo>
                  <a:pt x="2214878" y="2177980"/>
                  <a:pt x="2216610" y="2183014"/>
                  <a:pt x="2220483" y="2186063"/>
                </a:cubicBezTo>
                <a:cubicBezTo>
                  <a:pt x="2230058" y="2194094"/>
                  <a:pt x="2252400" y="2190491"/>
                  <a:pt x="2274227" y="2184211"/>
                </a:cubicBezTo>
                <a:cubicBezTo>
                  <a:pt x="2256002" y="2200684"/>
                  <a:pt x="2256724" y="2203772"/>
                  <a:pt x="2260430" y="2209022"/>
                </a:cubicBezTo>
                <a:cubicBezTo>
                  <a:pt x="2266608" y="2217671"/>
                  <a:pt x="2270726" y="2215200"/>
                  <a:pt x="2340735" y="2173708"/>
                </a:cubicBezTo>
                <a:cubicBezTo>
                  <a:pt x="2396024" y="2140969"/>
                  <a:pt x="2478697" y="2091962"/>
                  <a:pt x="2537382" y="2068076"/>
                </a:cubicBezTo>
                <a:cubicBezTo>
                  <a:pt x="2326220" y="2198006"/>
                  <a:pt x="1867447" y="2495859"/>
                  <a:pt x="1780037" y="2626407"/>
                </a:cubicBezTo>
                <a:cubicBezTo>
                  <a:pt x="1777885" y="2629630"/>
                  <a:pt x="1778271" y="2633916"/>
                  <a:pt x="1780964" y="2636703"/>
                </a:cubicBezTo>
                <a:cubicBezTo>
                  <a:pt x="1783742" y="2639390"/>
                  <a:pt x="1788003" y="2639817"/>
                  <a:pt x="1791259" y="2637732"/>
                </a:cubicBezTo>
                <a:cubicBezTo>
                  <a:pt x="1874859" y="2582342"/>
                  <a:pt x="1962784" y="2514185"/>
                  <a:pt x="2055958" y="2441189"/>
                </a:cubicBezTo>
                <a:cubicBezTo>
                  <a:pt x="2240457" y="2297050"/>
                  <a:pt x="2431132" y="2148999"/>
                  <a:pt x="2614290" y="2080842"/>
                </a:cubicBezTo>
                <a:cubicBezTo>
                  <a:pt x="2566828" y="2213758"/>
                  <a:pt x="2268976" y="2435732"/>
                  <a:pt x="2123087" y="2544145"/>
                </a:cubicBezTo>
                <a:cubicBezTo>
                  <a:pt x="2074183" y="2580591"/>
                  <a:pt x="2041854" y="2604683"/>
                  <a:pt x="2031662" y="2615287"/>
                </a:cubicBezTo>
                <a:cubicBezTo>
                  <a:pt x="2029471" y="2617556"/>
                  <a:pt x="2028789" y="2620886"/>
                  <a:pt x="2029911" y="2623833"/>
                </a:cubicBezTo>
                <a:cubicBezTo>
                  <a:pt x="2031050" y="2626805"/>
                  <a:pt x="2033836" y="2628824"/>
                  <a:pt x="2037015" y="2628981"/>
                </a:cubicBezTo>
                <a:lnTo>
                  <a:pt x="2038148" y="2628981"/>
                </a:lnTo>
                <a:cubicBezTo>
                  <a:pt x="2039077" y="2630122"/>
                  <a:pt x="2040281" y="2631009"/>
                  <a:pt x="2041649" y="2631555"/>
                </a:cubicBezTo>
                <a:cubicBezTo>
                  <a:pt x="2043687" y="2632425"/>
                  <a:pt x="2045992" y="2632425"/>
                  <a:pt x="2048031" y="2631555"/>
                </a:cubicBezTo>
                <a:cubicBezTo>
                  <a:pt x="2198657" y="2562573"/>
                  <a:pt x="2293376" y="2479180"/>
                  <a:pt x="2362460" y="2418332"/>
                </a:cubicBezTo>
                <a:cubicBezTo>
                  <a:pt x="2387169" y="2396609"/>
                  <a:pt x="2408069" y="2378180"/>
                  <a:pt x="2426705" y="2364692"/>
                </a:cubicBezTo>
                <a:cubicBezTo>
                  <a:pt x="2392625" y="2459412"/>
                  <a:pt x="2307687" y="2628157"/>
                  <a:pt x="2277418" y="2678914"/>
                </a:cubicBezTo>
                <a:cubicBezTo>
                  <a:pt x="2275274" y="2682862"/>
                  <a:pt x="2276737" y="2687801"/>
                  <a:pt x="2280684" y="2689944"/>
                </a:cubicBezTo>
                <a:cubicBezTo>
                  <a:pt x="2283528" y="2691488"/>
                  <a:pt x="2287015" y="2691199"/>
                  <a:pt x="2289567" y="2689211"/>
                </a:cubicBezTo>
                <a:cubicBezTo>
                  <a:pt x="2295436" y="2684268"/>
                  <a:pt x="2301407" y="2679429"/>
                  <a:pt x="2307173" y="2674487"/>
                </a:cubicBezTo>
                <a:cubicBezTo>
                  <a:pt x="2246634" y="2738115"/>
                  <a:pt x="2191449" y="2800815"/>
                  <a:pt x="2149238" y="2867325"/>
                </a:cubicBezTo>
                <a:cubicBezTo>
                  <a:pt x="2147150" y="2870631"/>
                  <a:pt x="2147713" y="2874956"/>
                  <a:pt x="2150575" y="2877621"/>
                </a:cubicBezTo>
                <a:cubicBezTo>
                  <a:pt x="2156584" y="2883742"/>
                  <a:pt x="2164982" y="2886905"/>
                  <a:pt x="2173535" y="2886269"/>
                </a:cubicBezTo>
                <a:cubicBezTo>
                  <a:pt x="2196906" y="2884313"/>
                  <a:pt x="2219660" y="2854661"/>
                  <a:pt x="2245605" y="2820273"/>
                </a:cubicBezTo>
                <a:cubicBezTo>
                  <a:pt x="2238740" y="2841895"/>
                  <a:pt x="2231637" y="2864338"/>
                  <a:pt x="2224293" y="2887607"/>
                </a:cubicBezTo>
                <a:cubicBezTo>
                  <a:pt x="2180124" y="3025671"/>
                  <a:pt x="2130088" y="3182164"/>
                  <a:pt x="2117425" y="3348748"/>
                </a:cubicBezTo>
                <a:cubicBezTo>
                  <a:pt x="2117127" y="3352845"/>
                  <a:pt x="2119894" y="3356534"/>
                  <a:pt x="2123910" y="3357396"/>
                </a:cubicBezTo>
                <a:lnTo>
                  <a:pt x="2126897" y="3357396"/>
                </a:lnTo>
                <a:cubicBezTo>
                  <a:pt x="2130398" y="3357399"/>
                  <a:pt x="2133509" y="3355159"/>
                  <a:pt x="2134618" y="3351836"/>
                </a:cubicBezTo>
                <a:cubicBezTo>
                  <a:pt x="2155209" y="3289342"/>
                  <a:pt x="2174770" y="3224170"/>
                  <a:pt x="2193405" y="3161161"/>
                </a:cubicBezTo>
                <a:cubicBezTo>
                  <a:pt x="2268255" y="2908198"/>
                  <a:pt x="2345575" y="2646380"/>
                  <a:pt x="2554885" y="2464972"/>
                </a:cubicBezTo>
                <a:cubicBezTo>
                  <a:pt x="2602554" y="2428525"/>
                  <a:pt x="2650531" y="2337923"/>
                  <a:pt x="2688728" y="2265236"/>
                </a:cubicBezTo>
                <a:lnTo>
                  <a:pt x="2691507" y="2259883"/>
                </a:lnTo>
                <a:cubicBezTo>
                  <a:pt x="2651972" y="2383018"/>
                  <a:pt x="2605642" y="2509243"/>
                  <a:pt x="2591228" y="2523245"/>
                </a:cubicBezTo>
                <a:cubicBezTo>
                  <a:pt x="2586814" y="2523679"/>
                  <a:pt x="2583588" y="2527609"/>
                  <a:pt x="2584022" y="2532023"/>
                </a:cubicBezTo>
                <a:cubicBezTo>
                  <a:pt x="2584298" y="2534820"/>
                  <a:pt x="2586016" y="2537271"/>
                  <a:pt x="2588551" y="2538483"/>
                </a:cubicBezTo>
                <a:cubicBezTo>
                  <a:pt x="2592518" y="2540402"/>
                  <a:pt x="2597146" y="2540402"/>
                  <a:pt x="2601112" y="2538482"/>
                </a:cubicBezTo>
                <a:cubicBezTo>
                  <a:pt x="2605496" y="2536358"/>
                  <a:pt x="2609388" y="2533343"/>
                  <a:pt x="2612540" y="2529629"/>
                </a:cubicBezTo>
                <a:cubicBezTo>
                  <a:pt x="2559415" y="2623833"/>
                  <a:pt x="2494861" y="2723289"/>
                  <a:pt x="2437000" y="2812346"/>
                </a:cubicBezTo>
                <a:cubicBezTo>
                  <a:pt x="2359268" y="2932084"/>
                  <a:pt x="2292140" y="3035349"/>
                  <a:pt x="2267226" y="3100109"/>
                </a:cubicBezTo>
                <a:cubicBezTo>
                  <a:pt x="2265595" y="3104295"/>
                  <a:pt x="2267669" y="3109009"/>
                  <a:pt x="2271855" y="3110639"/>
                </a:cubicBezTo>
                <a:cubicBezTo>
                  <a:pt x="2275390" y="3112015"/>
                  <a:pt x="2279407" y="3110764"/>
                  <a:pt x="2281537" y="3107624"/>
                </a:cubicBezTo>
                <a:cubicBezTo>
                  <a:pt x="2298832" y="3082812"/>
                  <a:pt x="2318910" y="3054705"/>
                  <a:pt x="2340839" y="3024023"/>
                </a:cubicBezTo>
                <a:cubicBezTo>
                  <a:pt x="2503098" y="2797006"/>
                  <a:pt x="2774490" y="2417200"/>
                  <a:pt x="2756781" y="2176591"/>
                </a:cubicBezTo>
                <a:cubicBezTo>
                  <a:pt x="2756820" y="2175906"/>
                  <a:pt x="2756820" y="2175218"/>
                  <a:pt x="2756782" y="2174532"/>
                </a:cubicBezTo>
                <a:cubicBezTo>
                  <a:pt x="2749780" y="2153941"/>
                  <a:pt x="2750501" y="2140453"/>
                  <a:pt x="2759047" y="2132217"/>
                </a:cubicBezTo>
                <a:cubicBezTo>
                  <a:pt x="2804038" y="2088153"/>
                  <a:pt x="3264870" y="2212935"/>
                  <a:pt x="3492712" y="2296948"/>
                </a:cubicBezTo>
                <a:cubicBezTo>
                  <a:pt x="3758648" y="2395065"/>
                  <a:pt x="3795403" y="2399904"/>
                  <a:pt x="3844205" y="2387754"/>
                </a:cubicBezTo>
                <a:cubicBezTo>
                  <a:pt x="3867781" y="2382092"/>
                  <a:pt x="3861398" y="2341424"/>
                  <a:pt x="3845336" y="2302713"/>
                </a:cubicBezTo>
                <a:cubicBezTo>
                  <a:pt x="3844719" y="2300705"/>
                  <a:pt x="3843194" y="2299104"/>
                  <a:pt x="3841218" y="2298388"/>
                </a:cubicBezTo>
                <a:cubicBezTo>
                  <a:pt x="3643646" y="2260810"/>
                  <a:pt x="3614716" y="2253500"/>
                  <a:pt x="3492299" y="2224878"/>
                </a:cubicBezTo>
                <a:cubicBezTo>
                  <a:pt x="3409421" y="2205522"/>
                  <a:pt x="3232748" y="2114921"/>
                  <a:pt x="3181784" y="2090520"/>
                </a:cubicBezTo>
                <a:cubicBezTo>
                  <a:pt x="3176740" y="2081666"/>
                  <a:pt x="3201244" y="2026791"/>
                  <a:pt x="3227086" y="1968620"/>
                </a:cubicBezTo>
                <a:cubicBezTo>
                  <a:pt x="3319128" y="1762193"/>
                  <a:pt x="3510524" y="1332659"/>
                  <a:pt x="3542337" y="671372"/>
                </a:cubicBezTo>
                <a:cubicBezTo>
                  <a:pt x="3542549" y="666885"/>
                  <a:pt x="3539083" y="663076"/>
                  <a:pt x="3534596" y="662864"/>
                </a:cubicBezTo>
                <a:cubicBezTo>
                  <a:pt x="3530649" y="662678"/>
                  <a:pt x="3527140" y="665355"/>
                  <a:pt x="3526276" y="669210"/>
                </a:cubicBezTo>
                <a:cubicBezTo>
                  <a:pt x="3505685" y="763930"/>
                  <a:pt x="3487462" y="854531"/>
                  <a:pt x="3469857" y="943073"/>
                </a:cubicBezTo>
                <a:cubicBezTo>
                  <a:pt x="3401801" y="1284476"/>
                  <a:pt x="3342911" y="1579342"/>
                  <a:pt x="3175710" y="1935469"/>
                </a:cubicBezTo>
                <a:cubicBezTo>
                  <a:pt x="3142867" y="1991065"/>
                  <a:pt x="3127733" y="2060560"/>
                  <a:pt x="3122379" y="2086196"/>
                </a:cubicBezTo>
                <a:cubicBezTo>
                  <a:pt x="3109818" y="2088872"/>
                  <a:pt x="3053707" y="2067561"/>
                  <a:pt x="3012422" y="2051911"/>
                </a:cubicBezTo>
                <a:cubicBezTo>
                  <a:pt x="2988743" y="2042954"/>
                  <a:pt x="2964547" y="2033792"/>
                  <a:pt x="2941692" y="2025966"/>
                </a:cubicBezTo>
                <a:cubicBezTo>
                  <a:pt x="3032396" y="1960898"/>
                  <a:pt x="3074917" y="1888828"/>
                  <a:pt x="3107348" y="1826849"/>
                </a:cubicBezTo>
                <a:cubicBezTo>
                  <a:pt x="3201244" y="1692389"/>
                  <a:pt x="3401082" y="1120570"/>
                  <a:pt x="3372357" y="1030483"/>
                </a:cubicBezTo>
                <a:cubicBezTo>
                  <a:pt x="3371201" y="1026955"/>
                  <a:pt x="3367828" y="1024636"/>
                  <a:pt x="3364120" y="1024820"/>
                </a:cubicBezTo>
                <a:cubicBezTo>
                  <a:pt x="3360433" y="1025025"/>
                  <a:pt x="3357347" y="1027689"/>
                  <a:pt x="3356604" y="1031307"/>
                </a:cubicBezTo>
                <a:cubicBezTo>
                  <a:pt x="3310789" y="1256781"/>
                  <a:pt x="3148530" y="1641426"/>
                  <a:pt x="3024365" y="1868958"/>
                </a:cubicBezTo>
                <a:cubicBezTo>
                  <a:pt x="2975667" y="1924863"/>
                  <a:pt x="2920275" y="1983446"/>
                  <a:pt x="2896390" y="2002184"/>
                </a:cubicBezTo>
                <a:lnTo>
                  <a:pt x="2896906" y="2001257"/>
                </a:lnTo>
                <a:cubicBezTo>
                  <a:pt x="3045265" y="1805641"/>
                  <a:pt x="3415907" y="861018"/>
                  <a:pt x="3435366" y="796669"/>
                </a:cubicBezTo>
                <a:cubicBezTo>
                  <a:pt x="3441029" y="777726"/>
                  <a:pt x="3444735" y="759194"/>
                  <a:pt x="3448235" y="741382"/>
                </a:cubicBezTo>
                <a:cubicBezTo>
                  <a:pt x="3453280" y="715129"/>
                  <a:pt x="3457810" y="692478"/>
                  <a:pt x="3467283" y="677549"/>
                </a:cubicBezTo>
                <a:cubicBezTo>
                  <a:pt x="3469796" y="673900"/>
                  <a:pt x="3468925" y="668911"/>
                  <a:pt x="3465326" y="666327"/>
                </a:cubicBezTo>
                <a:lnTo>
                  <a:pt x="3456575" y="659841"/>
                </a:lnTo>
                <a:cubicBezTo>
                  <a:pt x="3453114" y="657287"/>
                  <a:pt x="3448270" y="657825"/>
                  <a:pt x="3445456" y="661076"/>
                </a:cubicBezTo>
                <a:cubicBezTo>
                  <a:pt x="3410965" y="701538"/>
                  <a:pt x="3389138" y="762180"/>
                  <a:pt x="3368033" y="820968"/>
                </a:cubicBezTo>
                <a:lnTo>
                  <a:pt x="3363399" y="834043"/>
                </a:lnTo>
                <a:cubicBezTo>
                  <a:pt x="3273003" y="1092051"/>
                  <a:pt x="3044956" y="1711127"/>
                  <a:pt x="2859841" y="1951014"/>
                </a:cubicBezTo>
                <a:cubicBezTo>
                  <a:pt x="2858913" y="1948544"/>
                  <a:pt x="2857987" y="1946072"/>
                  <a:pt x="2857164" y="1943498"/>
                </a:cubicBezTo>
                <a:cubicBezTo>
                  <a:pt x="2859199" y="1943199"/>
                  <a:pt x="2861041" y="1942131"/>
                  <a:pt x="2862312" y="1940513"/>
                </a:cubicBezTo>
                <a:cubicBezTo>
                  <a:pt x="2920173" y="1865972"/>
                  <a:pt x="2945604" y="1778769"/>
                  <a:pt x="2970210" y="1694344"/>
                </a:cubicBezTo>
                <a:cubicBezTo>
                  <a:pt x="2998420" y="1597463"/>
                  <a:pt x="3025086" y="1505935"/>
                  <a:pt x="3097257" y="1436233"/>
                </a:cubicBezTo>
                <a:cubicBezTo>
                  <a:pt x="3099414" y="1434123"/>
                  <a:pt x="3100243" y="1431002"/>
                  <a:pt x="3099419" y="1428100"/>
                </a:cubicBezTo>
                <a:cubicBezTo>
                  <a:pt x="3098587" y="1425202"/>
                  <a:pt x="3096202" y="1423015"/>
                  <a:pt x="3093242" y="1422437"/>
                </a:cubicBezTo>
                <a:cubicBezTo>
                  <a:pt x="3083166" y="1419779"/>
                  <a:pt x="3072435" y="1421499"/>
                  <a:pt x="3063694" y="1427174"/>
                </a:cubicBezTo>
                <a:cubicBezTo>
                  <a:pt x="3055550" y="1433484"/>
                  <a:pt x="3049868" y="1442444"/>
                  <a:pt x="3047633" y="1452501"/>
                </a:cubicBezTo>
                <a:cubicBezTo>
                  <a:pt x="3045374" y="1452861"/>
                  <a:pt x="3043265" y="1453860"/>
                  <a:pt x="3041558" y="1455384"/>
                </a:cubicBezTo>
                <a:cubicBezTo>
                  <a:pt x="3041559" y="1454353"/>
                  <a:pt x="3041558" y="1453222"/>
                  <a:pt x="3041558" y="1452191"/>
                </a:cubicBezTo>
                <a:cubicBezTo>
                  <a:pt x="3040331" y="1444132"/>
                  <a:pt x="3035724" y="1436980"/>
                  <a:pt x="3028895" y="1432527"/>
                </a:cubicBezTo>
                <a:cubicBezTo>
                  <a:pt x="3025160" y="1430033"/>
                  <a:pt x="3020108" y="1431039"/>
                  <a:pt x="3017615" y="1434775"/>
                </a:cubicBezTo>
                <a:cubicBezTo>
                  <a:pt x="3016170" y="1436938"/>
                  <a:pt x="3015847" y="1439662"/>
                  <a:pt x="3016746" y="1442102"/>
                </a:cubicBezTo>
                <a:cubicBezTo>
                  <a:pt x="3021791" y="1456001"/>
                  <a:pt x="3013657" y="1466503"/>
                  <a:pt x="3000170" y="1482461"/>
                </a:cubicBezTo>
                <a:cubicBezTo>
                  <a:pt x="2996875" y="1486373"/>
                  <a:pt x="2993477" y="1490286"/>
                  <a:pt x="2990390" y="1494404"/>
                </a:cubicBezTo>
                <a:lnTo>
                  <a:pt x="3003259" y="1454045"/>
                </a:lnTo>
                <a:cubicBezTo>
                  <a:pt x="3020349" y="1400611"/>
                  <a:pt x="3041352" y="1334512"/>
                  <a:pt x="3046912" y="1323188"/>
                </a:cubicBezTo>
                <a:cubicBezTo>
                  <a:pt x="3048742" y="1321659"/>
                  <a:pt x="3049799" y="1319396"/>
                  <a:pt x="3049795" y="1317010"/>
                </a:cubicBezTo>
                <a:cubicBezTo>
                  <a:pt x="3051545" y="1309288"/>
                  <a:pt x="3072034" y="1267386"/>
                  <a:pt x="3093654" y="1223114"/>
                </a:cubicBezTo>
                <a:cubicBezTo>
                  <a:pt x="3137926" y="1132615"/>
                  <a:pt x="3204847" y="995890"/>
                  <a:pt x="3228732" y="917231"/>
                </a:cubicBezTo>
                <a:cubicBezTo>
                  <a:pt x="3229038" y="916050"/>
                  <a:pt x="3229038" y="914810"/>
                  <a:pt x="3228732" y="913628"/>
                </a:cubicBezTo>
                <a:cubicBezTo>
                  <a:pt x="3226982" y="902817"/>
                  <a:pt x="3221629" y="899832"/>
                  <a:pt x="3217511" y="899317"/>
                </a:cubicBezTo>
                <a:cubicBezTo>
                  <a:pt x="3201346" y="897258"/>
                  <a:pt x="3184771" y="928557"/>
                  <a:pt x="3127630" y="1053752"/>
                </a:cubicBezTo>
                <a:cubicBezTo>
                  <a:pt x="3098184" y="1118408"/>
                  <a:pt x="3067709" y="1185432"/>
                  <a:pt x="3045780" y="1218481"/>
                </a:cubicBezTo>
                <a:cubicBezTo>
                  <a:pt x="3045257" y="1219268"/>
                  <a:pt x="3044875" y="1220139"/>
                  <a:pt x="3044648" y="1221055"/>
                </a:cubicBezTo>
                <a:cubicBezTo>
                  <a:pt x="3020768" y="1270099"/>
                  <a:pt x="2993416" y="1317373"/>
                  <a:pt x="2962797" y="1362518"/>
                </a:cubicBezTo>
                <a:cubicBezTo>
                  <a:pt x="3060708" y="1172048"/>
                  <a:pt x="3125674" y="890155"/>
                  <a:pt x="3138647" y="592920"/>
                </a:cubicBezTo>
                <a:cubicBezTo>
                  <a:pt x="3138767" y="588817"/>
                  <a:pt x="3135885" y="585236"/>
                  <a:pt x="3131851" y="584477"/>
                </a:cubicBezTo>
                <a:cubicBezTo>
                  <a:pt x="3127804" y="583782"/>
                  <a:pt x="3123876" y="586210"/>
                  <a:pt x="3122688" y="590139"/>
                </a:cubicBezTo>
                <a:cubicBezTo>
                  <a:pt x="3095199" y="680843"/>
                  <a:pt x="3080168" y="781638"/>
                  <a:pt x="3064312" y="888713"/>
                </a:cubicBezTo>
                <a:cubicBezTo>
                  <a:pt x="3035793" y="1080005"/>
                  <a:pt x="3006348" y="1277373"/>
                  <a:pt x="2900096" y="1408642"/>
                </a:cubicBezTo>
                <a:cubicBezTo>
                  <a:pt x="2961151" y="1147339"/>
                  <a:pt x="2980917" y="888095"/>
                  <a:pt x="3000170" y="578814"/>
                </a:cubicBezTo>
                <a:cubicBezTo>
                  <a:pt x="3000271" y="577891"/>
                  <a:pt x="3000271" y="576958"/>
                  <a:pt x="3000170" y="576035"/>
                </a:cubicBezTo>
                <a:cubicBezTo>
                  <a:pt x="2999140" y="572637"/>
                  <a:pt x="2995846" y="562238"/>
                  <a:pt x="2987198" y="563062"/>
                </a:cubicBezTo>
                <a:cubicBezTo>
                  <a:pt x="2973299" y="564401"/>
                  <a:pt x="2969180" y="582932"/>
                  <a:pt x="2948794" y="812010"/>
                </a:cubicBezTo>
                <a:cubicBezTo>
                  <a:pt x="2934587" y="972622"/>
                  <a:pt x="2907612" y="1271607"/>
                  <a:pt x="2877961" y="1278092"/>
                </a:cubicBezTo>
                <a:cubicBezTo>
                  <a:pt x="2876005" y="1278092"/>
                  <a:pt x="2858194" y="1270474"/>
                  <a:pt x="2831528" y="1118923"/>
                </a:cubicBezTo>
                <a:cubicBezTo>
                  <a:pt x="2831139" y="1116571"/>
                  <a:pt x="2829699" y="1114523"/>
                  <a:pt x="2827615" y="1113364"/>
                </a:cubicBezTo>
                <a:cubicBezTo>
                  <a:pt x="2815467" y="1106259"/>
                  <a:pt x="2818555" y="1073827"/>
                  <a:pt x="2821438" y="1042528"/>
                </a:cubicBezTo>
                <a:cubicBezTo>
                  <a:pt x="2825968" y="993419"/>
                  <a:pt x="2831116" y="937926"/>
                  <a:pt x="2789934" y="918981"/>
                </a:cubicBezTo>
                <a:cubicBezTo>
                  <a:pt x="2787662" y="917859"/>
                  <a:pt x="2784998" y="917859"/>
                  <a:pt x="2782726" y="918981"/>
                </a:cubicBezTo>
                <a:cubicBezTo>
                  <a:pt x="2773255" y="924232"/>
                  <a:pt x="2768828" y="924232"/>
                  <a:pt x="2767798" y="923511"/>
                </a:cubicBezTo>
                <a:cubicBezTo>
                  <a:pt x="2762650" y="920011"/>
                  <a:pt x="2765637" y="894581"/>
                  <a:pt x="2767798" y="879343"/>
                </a:cubicBezTo>
                <a:cubicBezTo>
                  <a:pt x="2771082" y="862157"/>
                  <a:pt x="2771360" y="844530"/>
                  <a:pt x="2768622" y="827248"/>
                </a:cubicBezTo>
                <a:cubicBezTo>
                  <a:pt x="2767634" y="823469"/>
                  <a:pt x="2764071" y="820948"/>
                  <a:pt x="2760179" y="821276"/>
                </a:cubicBezTo>
                <a:cubicBezTo>
                  <a:pt x="2737426" y="822821"/>
                  <a:pt x="2735366" y="814275"/>
                  <a:pt x="2732381" y="789256"/>
                </a:cubicBezTo>
                <a:cubicBezTo>
                  <a:pt x="2732056" y="786349"/>
                  <a:pt x="2730158" y="783855"/>
                  <a:pt x="2727439" y="782771"/>
                </a:cubicBezTo>
                <a:cubicBezTo>
                  <a:pt x="2724786" y="781545"/>
                  <a:pt x="2721666" y="781945"/>
                  <a:pt x="2719409" y="783800"/>
                </a:cubicBezTo>
                <a:cubicBezTo>
                  <a:pt x="2650531" y="836925"/>
                  <a:pt x="2640132" y="902612"/>
                  <a:pt x="2690170" y="968606"/>
                </a:cubicBezTo>
                <a:cubicBezTo>
                  <a:pt x="2691274" y="970110"/>
                  <a:pt x="2692881" y="971170"/>
                  <a:pt x="2694700" y="971592"/>
                </a:cubicBezTo>
                <a:cubicBezTo>
                  <a:pt x="2698042" y="972563"/>
                  <a:pt x="2701561" y="972773"/>
                  <a:pt x="2704995" y="972210"/>
                </a:cubicBezTo>
                <a:cubicBezTo>
                  <a:pt x="2701180" y="1010683"/>
                  <a:pt x="2691854" y="1048408"/>
                  <a:pt x="2677299" y="1084226"/>
                </a:cubicBezTo>
                <a:cubicBezTo>
                  <a:pt x="2651355" y="1054059"/>
                  <a:pt x="2654753" y="1014216"/>
                  <a:pt x="2658252" y="972107"/>
                </a:cubicBezTo>
                <a:cubicBezTo>
                  <a:pt x="2660930" y="941220"/>
                  <a:pt x="2663607" y="909303"/>
                  <a:pt x="2652899" y="882328"/>
                </a:cubicBezTo>
                <a:cubicBezTo>
                  <a:pt x="2654668" y="880889"/>
                  <a:pt x="2656166" y="879146"/>
                  <a:pt x="2657326" y="877181"/>
                </a:cubicBezTo>
                <a:cubicBezTo>
                  <a:pt x="2662577" y="867607"/>
                  <a:pt x="2658871" y="855767"/>
                  <a:pt x="2654855" y="843205"/>
                </a:cubicBezTo>
                <a:cubicBezTo>
                  <a:pt x="2653302" y="838741"/>
                  <a:pt x="2652097" y="834164"/>
                  <a:pt x="2651251" y="829513"/>
                </a:cubicBezTo>
                <a:lnTo>
                  <a:pt x="2651252" y="824261"/>
                </a:lnTo>
                <a:cubicBezTo>
                  <a:pt x="2651374" y="819922"/>
                  <a:pt x="2648065" y="816251"/>
                  <a:pt x="2643736" y="815922"/>
                </a:cubicBezTo>
                <a:lnTo>
                  <a:pt x="2638588" y="815923"/>
                </a:lnTo>
                <a:cubicBezTo>
                  <a:pt x="2616967" y="814275"/>
                  <a:pt x="2611099" y="827762"/>
                  <a:pt x="2609864" y="831983"/>
                </a:cubicBezTo>
                <a:cubicBezTo>
                  <a:pt x="2605230" y="846912"/>
                  <a:pt x="2616246" y="865960"/>
                  <a:pt x="2625616" y="876358"/>
                </a:cubicBezTo>
                <a:cubicBezTo>
                  <a:pt x="2625616" y="890155"/>
                  <a:pt x="2625616" y="902715"/>
                  <a:pt x="2625616" y="914863"/>
                </a:cubicBezTo>
                <a:cubicBezTo>
                  <a:pt x="2626848" y="932018"/>
                  <a:pt x="2626503" y="949250"/>
                  <a:pt x="2624586" y="966341"/>
                </a:cubicBezTo>
                <a:cubicBezTo>
                  <a:pt x="2615418" y="985628"/>
                  <a:pt x="2610804" y="1006763"/>
                  <a:pt x="2611099" y="1028115"/>
                </a:cubicBezTo>
                <a:cubicBezTo>
                  <a:pt x="2609967" y="1053545"/>
                  <a:pt x="2609452" y="1066414"/>
                  <a:pt x="2581962" y="1072901"/>
                </a:cubicBezTo>
                <a:cubicBezTo>
                  <a:pt x="2579733" y="1073459"/>
                  <a:pt x="2577834" y="1074911"/>
                  <a:pt x="2576712" y="1076917"/>
                </a:cubicBezTo>
                <a:cubicBezTo>
                  <a:pt x="2552517" y="1120982"/>
                  <a:pt x="2553341" y="1163297"/>
                  <a:pt x="2554164" y="1204068"/>
                </a:cubicBezTo>
                <a:cubicBezTo>
                  <a:pt x="2554987" y="1242984"/>
                  <a:pt x="2555709" y="1279843"/>
                  <a:pt x="2534705" y="1315981"/>
                </a:cubicBezTo>
                <a:cubicBezTo>
                  <a:pt x="2459753" y="1149397"/>
                  <a:pt x="2395920" y="752708"/>
                  <a:pt x="2370696" y="520747"/>
                </a:cubicBezTo>
                <a:cubicBezTo>
                  <a:pt x="2370290" y="517100"/>
                  <a:pt x="2367518" y="514160"/>
                  <a:pt x="2363900" y="513540"/>
                </a:cubicBezTo>
                <a:cubicBezTo>
                  <a:pt x="2359031" y="512694"/>
                  <a:pt x="2354058" y="514313"/>
                  <a:pt x="2350619" y="517864"/>
                </a:cubicBezTo>
                <a:cubicBezTo>
                  <a:pt x="2330029" y="538455"/>
                  <a:pt x="2345575" y="639354"/>
                  <a:pt x="2382330" y="849177"/>
                </a:cubicBezTo>
                <a:cubicBezTo>
                  <a:pt x="2402921" y="966753"/>
                  <a:pt x="2424131" y="1088036"/>
                  <a:pt x="2423512" y="1145382"/>
                </a:cubicBezTo>
                <a:cubicBezTo>
                  <a:pt x="2387890" y="1126541"/>
                  <a:pt x="2381404" y="1096169"/>
                  <a:pt x="2375535" y="1069092"/>
                </a:cubicBezTo>
                <a:cubicBezTo>
                  <a:pt x="2371726" y="1051383"/>
                  <a:pt x="2368123" y="1034601"/>
                  <a:pt x="2355973" y="1025232"/>
                </a:cubicBezTo>
                <a:lnTo>
                  <a:pt x="2319116" y="965106"/>
                </a:lnTo>
                <a:cubicBezTo>
                  <a:pt x="2284007" y="876563"/>
                  <a:pt x="2273917" y="806862"/>
                  <a:pt x="2263210" y="733043"/>
                </a:cubicBezTo>
                <a:cubicBezTo>
                  <a:pt x="2257444" y="693199"/>
                  <a:pt x="2251472" y="651913"/>
                  <a:pt x="2241280" y="605789"/>
                </a:cubicBezTo>
                <a:cubicBezTo>
                  <a:pt x="2240732" y="603089"/>
                  <a:pt x="2238822" y="600868"/>
                  <a:pt x="2236235" y="599921"/>
                </a:cubicBezTo>
                <a:cubicBezTo>
                  <a:pt x="2233656" y="598909"/>
                  <a:pt x="2230738" y="599298"/>
                  <a:pt x="2228514" y="600950"/>
                </a:cubicBezTo>
                <a:cubicBezTo>
                  <a:pt x="2199994" y="622262"/>
                  <a:pt x="2216777" y="692787"/>
                  <a:pt x="2234485" y="767430"/>
                </a:cubicBezTo>
                <a:cubicBezTo>
                  <a:pt x="2239530" y="788844"/>
                  <a:pt x="2244781" y="809642"/>
                  <a:pt x="2247766" y="827351"/>
                </a:cubicBezTo>
                <a:cubicBezTo>
                  <a:pt x="2234794" y="801406"/>
                  <a:pt x="2221822" y="768562"/>
                  <a:pt x="2208335" y="734690"/>
                </a:cubicBezTo>
                <a:cubicBezTo>
                  <a:pt x="2182595" y="669519"/>
                  <a:pt x="2155929" y="602083"/>
                  <a:pt x="2124631" y="571710"/>
                </a:cubicBezTo>
                <a:cubicBezTo>
                  <a:pt x="2121914" y="568914"/>
                  <a:pt x="2117595" y="568439"/>
                  <a:pt x="2114335" y="570577"/>
                </a:cubicBezTo>
                <a:cubicBezTo>
                  <a:pt x="2111181" y="572595"/>
                  <a:pt x="2109786" y="576488"/>
                  <a:pt x="2110938" y="580049"/>
                </a:cubicBezTo>
                <a:cubicBezTo>
                  <a:pt x="2196185" y="838161"/>
                  <a:pt x="2318807" y="1087829"/>
                  <a:pt x="2437412" y="1329365"/>
                </a:cubicBezTo>
                <a:cubicBezTo>
                  <a:pt x="2472623" y="1401434"/>
                  <a:pt x="2508863" y="1474842"/>
                  <a:pt x="2543046" y="1546911"/>
                </a:cubicBezTo>
                <a:cubicBezTo>
                  <a:pt x="2487964" y="1496566"/>
                  <a:pt x="2421660" y="1382181"/>
                  <a:pt x="2371417" y="1295698"/>
                </a:cubicBezTo>
                <a:cubicBezTo>
                  <a:pt x="2311187" y="1191816"/>
                  <a:pt x="2295538" y="1167930"/>
                  <a:pt x="2280198" y="1172151"/>
                </a:cubicBezTo>
                <a:cubicBezTo>
                  <a:pt x="2270520" y="1174519"/>
                  <a:pt x="2269902" y="1186667"/>
                  <a:pt x="2269903" y="1190683"/>
                </a:cubicBezTo>
                <a:cubicBezTo>
                  <a:pt x="2269915" y="1191843"/>
                  <a:pt x="2270125" y="1192990"/>
                  <a:pt x="2270520" y="1194080"/>
                </a:cubicBezTo>
                <a:cubicBezTo>
                  <a:pt x="2294920" y="1249636"/>
                  <a:pt x="2322879" y="1303561"/>
                  <a:pt x="2354223" y="1355515"/>
                </a:cubicBezTo>
                <a:cubicBezTo>
                  <a:pt x="2369254" y="1381872"/>
                  <a:pt x="2383565" y="1406994"/>
                  <a:pt x="2396641" y="1431498"/>
                </a:cubicBezTo>
                <a:cubicBezTo>
                  <a:pt x="2330235" y="1390315"/>
                  <a:pt x="2276594" y="1308671"/>
                  <a:pt x="2224498" y="1229806"/>
                </a:cubicBezTo>
                <a:cubicBezTo>
                  <a:pt x="2201082" y="1192781"/>
                  <a:pt x="2175790" y="1156974"/>
                  <a:pt x="2148723" y="1122527"/>
                </a:cubicBezTo>
                <a:cubicBezTo>
                  <a:pt x="2147149" y="1120453"/>
                  <a:pt x="2144625" y="1119327"/>
                  <a:pt x="2142031" y="1119541"/>
                </a:cubicBezTo>
                <a:cubicBezTo>
                  <a:pt x="2139493" y="1119620"/>
                  <a:pt x="2137152" y="1120924"/>
                  <a:pt x="2135751" y="1123041"/>
                </a:cubicBezTo>
                <a:cubicBezTo>
                  <a:pt x="2124014" y="1140028"/>
                  <a:pt x="2185273" y="1245971"/>
                  <a:pt x="2214512" y="1294153"/>
                </a:cubicBezTo>
                <a:cubicBezTo>
                  <a:pt x="2193096" y="1277475"/>
                  <a:pt x="2154694" y="1239175"/>
                  <a:pt x="2093436" y="1162164"/>
                </a:cubicBezTo>
                <a:cubicBezTo>
                  <a:pt x="2028264" y="1079799"/>
                  <a:pt x="1975757" y="1002067"/>
                  <a:pt x="1972256" y="987139"/>
                </a:cubicBezTo>
                <a:cubicBezTo>
                  <a:pt x="1971533" y="983788"/>
                  <a:pt x="1968762" y="981265"/>
                  <a:pt x="1965359" y="980859"/>
                </a:cubicBezTo>
                <a:cubicBezTo>
                  <a:pt x="1962006" y="980444"/>
                  <a:pt x="1958742" y="982117"/>
                  <a:pt x="1957122" y="985080"/>
                </a:cubicBezTo>
                <a:cubicBezTo>
                  <a:pt x="1925204" y="1045103"/>
                  <a:pt x="2029191" y="1153207"/>
                  <a:pt x="2129985" y="1257707"/>
                </a:cubicBezTo>
                <a:cubicBezTo>
                  <a:pt x="2197524" y="1327820"/>
                  <a:pt x="2267328" y="1400302"/>
                  <a:pt x="2261254" y="1428100"/>
                </a:cubicBezTo>
                <a:cubicBezTo>
                  <a:pt x="2260562" y="1431504"/>
                  <a:pt x="2258200" y="1434331"/>
                  <a:pt x="2254974" y="1435616"/>
                </a:cubicBezTo>
                <a:cubicBezTo>
                  <a:pt x="2205966" y="1414098"/>
                  <a:pt x="2109188" y="1325247"/>
                  <a:pt x="2023528" y="1246588"/>
                </a:cubicBezTo>
                <a:cubicBezTo>
                  <a:pt x="1958665" y="1186977"/>
                  <a:pt x="1897303" y="1130660"/>
                  <a:pt x="1858799" y="1105126"/>
                </a:cubicBezTo>
                <a:cubicBezTo>
                  <a:pt x="1855646" y="1102892"/>
                  <a:pt x="1851365" y="1103149"/>
                  <a:pt x="1848502" y="1105744"/>
                </a:cubicBezTo>
                <a:cubicBezTo>
                  <a:pt x="1845674" y="1108113"/>
                  <a:pt x="1844825" y="1112106"/>
                  <a:pt x="1846444" y="1115421"/>
                </a:cubicBezTo>
                <a:cubicBezTo>
                  <a:pt x="1874448" y="1175033"/>
                  <a:pt x="1966387" y="1245867"/>
                  <a:pt x="2055239" y="1314334"/>
                </a:cubicBezTo>
                <a:cubicBezTo>
                  <a:pt x="2127308" y="1369621"/>
                  <a:pt x="2194641" y="1421716"/>
                  <a:pt x="2219350" y="1461046"/>
                </a:cubicBezTo>
                <a:cubicBezTo>
                  <a:pt x="2229646" y="1477828"/>
                  <a:pt x="2218526" y="1535175"/>
                  <a:pt x="2204216" y="1607861"/>
                </a:cubicBezTo>
                <a:cubicBezTo>
                  <a:pt x="2201848" y="1620011"/>
                  <a:pt x="2199275" y="1632777"/>
                  <a:pt x="2196700" y="1646161"/>
                </a:cubicBezTo>
                <a:cubicBezTo>
                  <a:pt x="2193817" y="1651514"/>
                  <a:pt x="2194023" y="1662737"/>
                  <a:pt x="2195671" y="1694653"/>
                </a:cubicBezTo>
                <a:cubicBezTo>
                  <a:pt x="2196906" y="1718951"/>
                  <a:pt x="2199377" y="1768370"/>
                  <a:pt x="2193405" y="1778769"/>
                </a:cubicBezTo>
                <a:cubicBezTo>
                  <a:pt x="2152223" y="1790094"/>
                  <a:pt x="2013130" y="1738204"/>
                  <a:pt x="1978330" y="1739440"/>
                </a:cubicBezTo>
                <a:cubicBezTo>
                  <a:pt x="1943325" y="1733880"/>
                  <a:pt x="1942501" y="1642866"/>
                  <a:pt x="1942398" y="1613112"/>
                </a:cubicBezTo>
                <a:cubicBezTo>
                  <a:pt x="1942431" y="1610169"/>
                  <a:pt x="1940851" y="1607443"/>
                  <a:pt x="1938281" y="1606008"/>
                </a:cubicBezTo>
                <a:cubicBezTo>
                  <a:pt x="1935776" y="1604511"/>
                  <a:pt x="1932651" y="1604512"/>
                  <a:pt x="1930147" y="1606008"/>
                </a:cubicBezTo>
                <a:cubicBezTo>
                  <a:pt x="1901628" y="1622790"/>
                  <a:pt x="1901525" y="1652132"/>
                  <a:pt x="1906982" y="1678078"/>
                </a:cubicBezTo>
                <a:cubicBezTo>
                  <a:pt x="1874144" y="1656012"/>
                  <a:pt x="1838872" y="1637806"/>
                  <a:pt x="1801864" y="1623820"/>
                </a:cubicBezTo>
                <a:lnTo>
                  <a:pt x="1792289" y="1629071"/>
                </a:lnTo>
                <a:cubicBezTo>
                  <a:pt x="1797436" y="1647603"/>
                  <a:pt x="1877742" y="1685285"/>
                  <a:pt x="1915836" y="1702375"/>
                </a:cubicBezTo>
                <a:cubicBezTo>
                  <a:pt x="1915164" y="1704168"/>
                  <a:pt x="1915164" y="1706143"/>
                  <a:pt x="1915836" y="1707935"/>
                </a:cubicBezTo>
                <a:lnTo>
                  <a:pt x="1841296" y="1679519"/>
                </a:lnTo>
                <a:cubicBezTo>
                  <a:pt x="1845825" y="1693521"/>
                  <a:pt x="1876712" y="1700831"/>
                  <a:pt x="1878669" y="1712259"/>
                </a:cubicBezTo>
                <a:cubicBezTo>
                  <a:pt x="1817410" y="1699493"/>
                  <a:pt x="1837487" y="1701963"/>
                  <a:pt x="1832647" y="1696403"/>
                </a:cubicBezTo>
                <a:cubicBezTo>
                  <a:pt x="1830176" y="1665517"/>
                  <a:pt x="1798466" y="1698978"/>
                  <a:pt x="1796716" y="1697845"/>
                </a:cubicBezTo>
                <a:cubicBezTo>
                  <a:pt x="1773858" y="1682504"/>
                  <a:pt x="1748841" y="1692904"/>
                  <a:pt x="1739267" y="1690741"/>
                </a:cubicBezTo>
                <a:cubicBezTo>
                  <a:pt x="1732368" y="1689093"/>
                  <a:pt x="1723102" y="1707626"/>
                  <a:pt x="1681919" y="1690740"/>
                </a:cubicBezTo>
                <a:cubicBezTo>
                  <a:pt x="1638575" y="1681887"/>
                  <a:pt x="1671623" y="1661296"/>
                  <a:pt x="1666786" y="1654604"/>
                </a:cubicBezTo>
                <a:lnTo>
                  <a:pt x="1665858" y="1653368"/>
                </a:lnTo>
                <a:cubicBezTo>
                  <a:pt x="1675238" y="1644133"/>
                  <a:pt x="1679638" y="1630971"/>
                  <a:pt x="1677698" y="1617952"/>
                </a:cubicBezTo>
                <a:cubicBezTo>
                  <a:pt x="1674404" y="1601272"/>
                  <a:pt x="1658446" y="1586446"/>
                  <a:pt x="1633942" y="1576769"/>
                </a:cubicBezTo>
                <a:cubicBezTo>
                  <a:pt x="1632575" y="1575637"/>
                  <a:pt x="1631270" y="1574434"/>
                  <a:pt x="1630029" y="1573165"/>
                </a:cubicBezTo>
                <a:cubicBezTo>
                  <a:pt x="1638974" y="1574993"/>
                  <a:pt x="1647495" y="1578485"/>
                  <a:pt x="1655151" y="1583461"/>
                </a:cubicBezTo>
                <a:cubicBezTo>
                  <a:pt x="1671496" y="1592815"/>
                  <a:pt x="1682820" y="1608970"/>
                  <a:pt x="1686037" y="1627526"/>
                </a:cubicBezTo>
                <a:cubicBezTo>
                  <a:pt x="1686259" y="1630101"/>
                  <a:pt x="1687771" y="1632388"/>
                  <a:pt x="1690053" y="1633601"/>
                </a:cubicBezTo>
                <a:cubicBezTo>
                  <a:pt x="1692344" y="1634791"/>
                  <a:pt x="1695072" y="1634791"/>
                  <a:pt x="1697363" y="1633601"/>
                </a:cubicBezTo>
                <a:cubicBezTo>
                  <a:pt x="1705115" y="1630948"/>
                  <a:pt x="1713646" y="1631892"/>
                  <a:pt x="1720631" y="1636174"/>
                </a:cubicBezTo>
                <a:cubicBezTo>
                  <a:pt x="1735654" y="1643972"/>
                  <a:pt x="1746820" y="1657594"/>
                  <a:pt x="1751518" y="1673856"/>
                </a:cubicBezTo>
                <a:cubicBezTo>
                  <a:pt x="1752302" y="1678001"/>
                  <a:pt x="1756193" y="1680806"/>
                  <a:pt x="1760372" y="1680239"/>
                </a:cubicBezTo>
                <a:cubicBezTo>
                  <a:pt x="1764483" y="1679816"/>
                  <a:pt x="1767600" y="1676341"/>
                  <a:pt x="1767579" y="1672209"/>
                </a:cubicBezTo>
                <a:cubicBezTo>
                  <a:pt x="1767579" y="1255030"/>
                  <a:pt x="1788170" y="616187"/>
                  <a:pt x="1828528" y="254193"/>
                </a:cubicBezTo>
                <a:cubicBezTo>
                  <a:pt x="1828878" y="252878"/>
                  <a:pt x="1828878" y="251494"/>
                  <a:pt x="1828529" y="250178"/>
                </a:cubicBezTo>
                <a:cubicBezTo>
                  <a:pt x="1826984" y="245880"/>
                  <a:pt x="1822792" y="243114"/>
                  <a:pt x="1818234" y="243383"/>
                </a:cubicBezTo>
                <a:cubicBezTo>
                  <a:pt x="1802481" y="245340"/>
                  <a:pt x="1790745" y="302583"/>
                  <a:pt x="1720116" y="823644"/>
                </a:cubicBezTo>
                <a:cubicBezTo>
                  <a:pt x="1699525" y="975917"/>
                  <a:pt x="1679655" y="1121496"/>
                  <a:pt x="1666682" y="1199434"/>
                </a:cubicBezTo>
                <a:cubicBezTo>
                  <a:pt x="1649077" y="1040985"/>
                  <a:pt x="1671006" y="847324"/>
                  <a:pt x="1692318" y="659532"/>
                </a:cubicBezTo>
                <a:cubicBezTo>
                  <a:pt x="1717440" y="438382"/>
                  <a:pt x="1743281" y="209819"/>
                  <a:pt x="1705085" y="36647"/>
                </a:cubicBezTo>
                <a:cubicBezTo>
                  <a:pt x="1704057" y="32274"/>
                  <a:pt x="1699679" y="29562"/>
                  <a:pt x="1695307" y="30589"/>
                </a:cubicBezTo>
                <a:cubicBezTo>
                  <a:pt x="1691176" y="31560"/>
                  <a:pt x="1688486" y="35541"/>
                  <a:pt x="1689127" y="39735"/>
                </a:cubicBezTo>
                <a:cubicBezTo>
                  <a:pt x="1699422" y="100480"/>
                  <a:pt x="1677904" y="285183"/>
                  <a:pt x="1657519" y="463915"/>
                </a:cubicBezTo>
                <a:cubicBezTo>
                  <a:pt x="1641046" y="607230"/>
                  <a:pt x="1625499" y="742720"/>
                  <a:pt x="1626632" y="811496"/>
                </a:cubicBezTo>
                <a:cubicBezTo>
                  <a:pt x="1626734" y="814939"/>
                  <a:pt x="1628942" y="817967"/>
                  <a:pt x="1632192" y="819114"/>
                </a:cubicBezTo>
                <a:cubicBezTo>
                  <a:pt x="1633276" y="819365"/>
                  <a:pt x="1634403" y="819365"/>
                  <a:pt x="1635486" y="819114"/>
                </a:cubicBezTo>
                <a:cubicBezTo>
                  <a:pt x="1633736" y="828277"/>
                  <a:pt x="1631883" y="836925"/>
                  <a:pt x="1630133" y="844957"/>
                </a:cubicBezTo>
                <a:cubicBezTo>
                  <a:pt x="1605217" y="731705"/>
                  <a:pt x="1614175" y="598788"/>
                  <a:pt x="1622823" y="469475"/>
                </a:cubicBezTo>
                <a:cubicBezTo>
                  <a:pt x="1632295" y="326365"/>
                  <a:pt x="1642178" y="178418"/>
                  <a:pt x="1607071" y="55179"/>
                </a:cubicBezTo>
                <a:cubicBezTo>
                  <a:pt x="1605932" y="51475"/>
                  <a:pt x="1602392" y="49044"/>
                  <a:pt x="1598525" y="49311"/>
                </a:cubicBezTo>
                <a:cubicBezTo>
                  <a:pt x="1594614" y="49640"/>
                  <a:pt x="1591496" y="52715"/>
                  <a:pt x="1591113" y="56620"/>
                </a:cubicBezTo>
                <a:cubicBezTo>
                  <a:pt x="1582052" y="143515"/>
                  <a:pt x="1581640" y="238853"/>
                  <a:pt x="1581331" y="331102"/>
                </a:cubicBezTo>
                <a:cubicBezTo>
                  <a:pt x="1581332" y="388139"/>
                  <a:pt x="1581332" y="446515"/>
                  <a:pt x="1578552" y="503142"/>
                </a:cubicBezTo>
                <a:cubicBezTo>
                  <a:pt x="1574742" y="431072"/>
                  <a:pt x="1574640" y="342118"/>
                  <a:pt x="1574433" y="255120"/>
                </a:cubicBezTo>
                <a:cubicBezTo>
                  <a:pt x="1574433" y="160606"/>
                  <a:pt x="1574433" y="71241"/>
                  <a:pt x="1569388" y="7305"/>
                </a:cubicBezTo>
                <a:cubicBezTo>
                  <a:pt x="1568930" y="2837"/>
                  <a:pt x="1564936" y="-415"/>
                  <a:pt x="1560468" y="42"/>
                </a:cubicBezTo>
                <a:cubicBezTo>
                  <a:pt x="1557096" y="388"/>
                  <a:pt x="1554290" y="2790"/>
                  <a:pt x="1553430" y="6070"/>
                </a:cubicBezTo>
                <a:cubicBezTo>
                  <a:pt x="1512866" y="178727"/>
                  <a:pt x="1498143" y="395552"/>
                  <a:pt x="1510806" y="604554"/>
                </a:cubicBezTo>
                <a:cubicBezTo>
                  <a:pt x="1503216" y="493967"/>
                  <a:pt x="1488914" y="383945"/>
                  <a:pt x="1467977" y="275094"/>
                </a:cubicBezTo>
                <a:cubicBezTo>
                  <a:pt x="1467202" y="271067"/>
                  <a:pt x="1463519" y="268271"/>
                  <a:pt x="1459431" y="268607"/>
                </a:cubicBezTo>
                <a:cubicBezTo>
                  <a:pt x="1455356" y="268958"/>
                  <a:pt x="1452155" y="272247"/>
                  <a:pt x="1451916" y="276329"/>
                </a:cubicBezTo>
                <a:cubicBezTo>
                  <a:pt x="1435237" y="573357"/>
                  <a:pt x="1451916" y="685066"/>
                  <a:pt x="1471272" y="814379"/>
                </a:cubicBezTo>
                <a:cubicBezTo>
                  <a:pt x="1475286" y="841250"/>
                  <a:pt x="1479404" y="868636"/>
                  <a:pt x="1483420" y="898699"/>
                </a:cubicBezTo>
                <a:cubicBezTo>
                  <a:pt x="1481152" y="896509"/>
                  <a:pt x="1477822" y="895827"/>
                  <a:pt x="1474875" y="896949"/>
                </a:cubicBezTo>
                <a:cubicBezTo>
                  <a:pt x="1471580" y="898160"/>
                  <a:pt x="1469453" y="901371"/>
                  <a:pt x="1469624" y="904876"/>
                </a:cubicBezTo>
                <a:lnTo>
                  <a:pt x="1475801" y="1056016"/>
                </a:lnTo>
                <a:cubicBezTo>
                  <a:pt x="1475802" y="1058693"/>
                  <a:pt x="1506689" y="1305376"/>
                  <a:pt x="1534486" y="1466709"/>
                </a:cubicBezTo>
                <a:cubicBezTo>
                  <a:pt x="1472713" y="1381357"/>
                  <a:pt x="1420617" y="1307127"/>
                  <a:pt x="1375110" y="1231556"/>
                </a:cubicBezTo>
                <a:cubicBezTo>
                  <a:pt x="1236222" y="827660"/>
                  <a:pt x="1107424" y="530425"/>
                  <a:pt x="1069124" y="524762"/>
                </a:cubicBezTo>
                <a:cubicBezTo>
                  <a:pt x="1064778" y="523997"/>
                  <a:pt x="1060386" y="525851"/>
                  <a:pt x="1057902" y="529499"/>
                </a:cubicBezTo>
                <a:cubicBezTo>
                  <a:pt x="1038341" y="556473"/>
                  <a:pt x="1117205" y="786271"/>
                  <a:pt x="1263815" y="1103376"/>
                </a:cubicBezTo>
                <a:cubicBezTo>
                  <a:pt x="1118647" y="850515"/>
                  <a:pt x="993966" y="628439"/>
                  <a:pt x="925398" y="342015"/>
                </a:cubicBezTo>
                <a:cubicBezTo>
                  <a:pt x="924455" y="338123"/>
                  <a:pt x="920849" y="335472"/>
                  <a:pt x="916853" y="335735"/>
                </a:cubicBezTo>
                <a:cubicBezTo>
                  <a:pt x="907625" y="336303"/>
                  <a:pt x="899447" y="341873"/>
                  <a:pt x="895541" y="350251"/>
                </a:cubicBezTo>
                <a:cubicBezTo>
                  <a:pt x="867948" y="405539"/>
                  <a:pt x="971007" y="639147"/>
                  <a:pt x="1062329" y="825498"/>
                </a:cubicBezTo>
                <a:cubicBezTo>
                  <a:pt x="1155607" y="1015966"/>
                  <a:pt x="1279155" y="1241955"/>
                  <a:pt x="1373669" y="1396183"/>
                </a:cubicBezTo>
                <a:cubicBezTo>
                  <a:pt x="1094555" y="1151354"/>
                  <a:pt x="790216" y="774328"/>
                  <a:pt x="511925" y="327807"/>
                </a:cubicBezTo>
                <a:cubicBezTo>
                  <a:pt x="509576" y="323980"/>
                  <a:pt x="504567" y="322782"/>
                  <a:pt x="500738" y="325133"/>
                </a:cubicBezTo>
                <a:cubicBezTo>
                  <a:pt x="497597" y="327063"/>
                  <a:pt x="496146" y="330864"/>
                  <a:pt x="497204" y="334396"/>
                </a:cubicBezTo>
                <a:cubicBezTo>
                  <a:pt x="590790" y="651502"/>
                  <a:pt x="862492" y="933087"/>
                  <a:pt x="1125236" y="1205406"/>
                </a:cubicBezTo>
                <a:cubicBezTo>
                  <a:pt x="1173934" y="1255854"/>
                  <a:pt x="1220676" y="1304244"/>
                  <a:pt x="1265462" y="1352118"/>
                </a:cubicBezTo>
                <a:cubicBezTo>
                  <a:pt x="875876" y="1078152"/>
                  <a:pt x="581319" y="654487"/>
                  <a:pt x="296026" y="244207"/>
                </a:cubicBezTo>
                <a:lnTo>
                  <a:pt x="243622" y="168740"/>
                </a:lnTo>
                <a:cubicBezTo>
                  <a:pt x="241327" y="165413"/>
                  <a:pt x="236918" y="164311"/>
                  <a:pt x="233327" y="166165"/>
                </a:cubicBezTo>
                <a:close/>
              </a:path>
            </a:pathLst>
          </a:custGeom>
          <a:solidFill>
            <a:schemeClr val="tx1"/>
          </a:solidFill>
          <a:ln w="9525" cap="flat">
            <a:noFill/>
            <a:prstDash val="solid"/>
            <a:miter/>
          </a:ln>
          <a:effectLst>
            <a:outerShdw blurRad="50800" dist="38100" dir="2700000" algn="tl" rotWithShape="0">
              <a:prstClr val="black">
                <a:alpha val="16000"/>
              </a:prstClr>
            </a:outerShdw>
          </a:effectLst>
        </p:spPr>
        <p:txBody>
          <a:bodyPr wrap="square" rtlCol="0" anchor="ctr">
            <a:noAutofit/>
          </a:bodyPr>
          <a:lstStyle/>
          <a:p>
            <a:endParaRPr lang="en-US"/>
          </a:p>
        </p:txBody>
      </p:sp>
      <p:cxnSp>
        <p:nvCxnSpPr>
          <p:cNvPr id="31" name="Straight Connector 30">
            <a:extLst>
              <a:ext uri="{FF2B5EF4-FFF2-40B4-BE49-F238E27FC236}">
                <a16:creationId xmlns:a16="http://schemas.microsoft.com/office/drawing/2014/main" id="{EA1E7BF1-BC6E-4A13-9D29-4060F63BB0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505200" y="2167965"/>
            <a:ext cx="0" cy="2522070"/>
          </a:xfrm>
          <a:prstGeom prst="line">
            <a:avLst/>
          </a:prstGeom>
          <a:ln w="19050" cmpd="sng">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9255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35C6FE00-4A5D-437F-B6E1-9989FC852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C1CA2E-2502-8B4D-A29D-0B0AF5D03069}"/>
              </a:ext>
            </a:extLst>
          </p:cNvPr>
          <p:cNvSpPr>
            <a:spLocks noGrp="1"/>
          </p:cNvSpPr>
          <p:nvPr>
            <p:ph type="title"/>
          </p:nvPr>
        </p:nvSpPr>
        <p:spPr>
          <a:xfrm>
            <a:off x="838200" y="662427"/>
            <a:ext cx="10515600" cy="819738"/>
          </a:xfrm>
        </p:spPr>
        <p:txBody>
          <a:bodyPr>
            <a:normAutofit/>
          </a:bodyPr>
          <a:lstStyle/>
          <a:p>
            <a:pPr algn="ctr">
              <a:lnSpc>
                <a:spcPct val="90000"/>
              </a:lnSpc>
            </a:pPr>
            <a:r>
              <a:rPr lang="en-US" sz="2500" b="1"/>
              <a:t>Diction, Language, Style</a:t>
            </a:r>
            <a:br>
              <a:rPr lang="en-TR" sz="2500" b="1"/>
            </a:br>
            <a:endParaRPr lang="en-TR" sz="2500"/>
          </a:p>
        </p:txBody>
      </p:sp>
      <p:cxnSp>
        <p:nvCxnSpPr>
          <p:cNvPr id="14" name="Straight Connector 10">
            <a:extLst>
              <a:ext uri="{FF2B5EF4-FFF2-40B4-BE49-F238E27FC236}">
                <a16:creationId xmlns:a16="http://schemas.microsoft.com/office/drawing/2014/main" id="{7E3CB919-DC80-4FE7-A4A8-9733A731608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38200" y="1649552"/>
            <a:ext cx="10469282" cy="0"/>
          </a:xfrm>
          <a:prstGeom prst="line">
            <a:avLst/>
          </a:prstGeom>
          <a:ln w="19050">
            <a:solidFill>
              <a:schemeClr val="accent1">
                <a:alpha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5" name="Content Placeholder 2">
            <a:extLst>
              <a:ext uri="{FF2B5EF4-FFF2-40B4-BE49-F238E27FC236}">
                <a16:creationId xmlns:a16="http://schemas.microsoft.com/office/drawing/2014/main" id="{E807C0B5-2E37-4AC9-B5D8-87C712FAFB3A}"/>
              </a:ext>
            </a:extLst>
          </p:cNvPr>
          <p:cNvGraphicFramePr>
            <a:graphicFrameLocks noGrp="1"/>
          </p:cNvGraphicFramePr>
          <p:nvPr>
            <p:ph idx="1"/>
            <p:extLst>
              <p:ext uri="{D42A27DB-BD31-4B8C-83A1-F6EECF244321}">
                <p14:modId xmlns:p14="http://schemas.microsoft.com/office/powerpoint/2010/main" val="3533117709"/>
              </p:ext>
            </p:extLst>
          </p:nvPr>
        </p:nvGraphicFramePr>
        <p:xfrm>
          <a:off x="838200" y="2144592"/>
          <a:ext cx="10515600" cy="38577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53580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35C6FE00-4A5D-437F-B6E1-9989FC852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9">
            <a:extLst>
              <a:ext uri="{FF2B5EF4-FFF2-40B4-BE49-F238E27FC236}">
                <a16:creationId xmlns:a16="http://schemas.microsoft.com/office/drawing/2014/main" id="{E8B61116-B1A8-47BF-8752-66E4E6057B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598976">
            <a:off x="5404497" y="405917"/>
            <a:ext cx="1044472" cy="908544"/>
          </a:xfrm>
          <a:custGeom>
            <a:avLst/>
            <a:gdLst>
              <a:gd name="connsiteX0" fmla="*/ 2669063 w 3859699"/>
              <a:gd name="connsiteY0" fmla="*/ 2093712 h 3357396"/>
              <a:gd name="connsiteX1" fmla="*/ 2719923 w 3859699"/>
              <a:gd name="connsiteY1" fmla="*/ 2108537 h 3357396"/>
              <a:gd name="connsiteX2" fmla="*/ 2680800 w 3859699"/>
              <a:gd name="connsiteY2" fmla="*/ 2134071 h 3357396"/>
              <a:gd name="connsiteX3" fmla="*/ 2681005 w 3859699"/>
              <a:gd name="connsiteY3" fmla="*/ 2134071 h 3357396"/>
              <a:gd name="connsiteX4" fmla="*/ 2677815 w 3859699"/>
              <a:gd name="connsiteY4" fmla="*/ 2137571 h 3357396"/>
              <a:gd name="connsiteX5" fmla="*/ 2466445 w 3859699"/>
              <a:gd name="connsiteY5" fmla="*/ 2477326 h 3357396"/>
              <a:gd name="connsiteX6" fmla="*/ 2440500 w 3859699"/>
              <a:gd name="connsiteY6" fmla="*/ 2506155 h 3357396"/>
              <a:gd name="connsiteX7" fmla="*/ 2392831 w 3859699"/>
              <a:gd name="connsiteY7" fmla="*/ 2555470 h 3357396"/>
              <a:gd name="connsiteX8" fmla="*/ 2363284 w 3859699"/>
              <a:gd name="connsiteY8" fmla="*/ 2586356 h 3357396"/>
              <a:gd name="connsiteX9" fmla="*/ 2459753 w 3859699"/>
              <a:gd name="connsiteY9" fmla="*/ 2414318 h 3357396"/>
              <a:gd name="connsiteX10" fmla="*/ 2536867 w 3859699"/>
              <a:gd name="connsiteY10" fmla="*/ 2267296 h 3357396"/>
              <a:gd name="connsiteX11" fmla="*/ 2669063 w 3859699"/>
              <a:gd name="connsiteY11" fmla="*/ 2093712 h 3357396"/>
              <a:gd name="connsiteX12" fmla="*/ 2772328 w 3859699"/>
              <a:gd name="connsiteY12" fmla="*/ 1912818 h 3357396"/>
              <a:gd name="connsiteX13" fmla="*/ 2772530 w 3859699"/>
              <a:gd name="connsiteY13" fmla="*/ 1912892 h 3357396"/>
              <a:gd name="connsiteX14" fmla="*/ 2772534 w 3859699"/>
              <a:gd name="connsiteY14" fmla="*/ 1912818 h 3357396"/>
              <a:gd name="connsiteX15" fmla="*/ 2245215 w 3859699"/>
              <a:gd name="connsiteY15" fmla="*/ 1880963 h 3357396"/>
              <a:gd name="connsiteX16" fmla="*/ 2276388 w 3859699"/>
              <a:gd name="connsiteY16" fmla="*/ 1873797 h 3357396"/>
              <a:gd name="connsiteX17" fmla="*/ 2393347 w 3859699"/>
              <a:gd name="connsiteY17" fmla="*/ 1926202 h 3357396"/>
              <a:gd name="connsiteX18" fmla="*/ 2483227 w 3859699"/>
              <a:gd name="connsiteY18" fmla="*/ 1957809 h 3357396"/>
              <a:gd name="connsiteX19" fmla="*/ 2601318 w 3859699"/>
              <a:gd name="connsiteY19" fmla="*/ 2019583 h 3357396"/>
              <a:gd name="connsiteX20" fmla="*/ 2524410 w 3859699"/>
              <a:gd name="connsiteY20" fmla="*/ 2034203 h 3357396"/>
              <a:gd name="connsiteX21" fmla="*/ 2524410 w 3859699"/>
              <a:gd name="connsiteY21" fmla="*/ 2034099 h 3357396"/>
              <a:gd name="connsiteX22" fmla="*/ 2520086 w 3859699"/>
              <a:gd name="connsiteY22" fmla="*/ 2035644 h 3357396"/>
              <a:gd name="connsiteX23" fmla="*/ 2152738 w 3859699"/>
              <a:gd name="connsiteY23" fmla="*/ 2108846 h 3357396"/>
              <a:gd name="connsiteX24" fmla="*/ 2155724 w 3859699"/>
              <a:gd name="connsiteY24" fmla="*/ 2089696 h 3357396"/>
              <a:gd name="connsiteX25" fmla="*/ 2156548 w 3859699"/>
              <a:gd name="connsiteY25" fmla="*/ 2085270 h 3357396"/>
              <a:gd name="connsiteX26" fmla="*/ 2210496 w 3859699"/>
              <a:gd name="connsiteY26" fmla="*/ 1907979 h 3357396"/>
              <a:gd name="connsiteX27" fmla="*/ 2245215 w 3859699"/>
              <a:gd name="connsiteY27" fmla="*/ 1880963 h 3357396"/>
              <a:gd name="connsiteX28" fmla="*/ 2934484 w 3859699"/>
              <a:gd name="connsiteY28" fmla="*/ 1597669 h 3357396"/>
              <a:gd name="connsiteX29" fmla="*/ 2934690 w 3859699"/>
              <a:gd name="connsiteY29" fmla="*/ 1597669 h 3357396"/>
              <a:gd name="connsiteX30" fmla="*/ 2894640 w 3859699"/>
              <a:gd name="connsiteY30" fmla="*/ 1741808 h 3357396"/>
              <a:gd name="connsiteX31" fmla="*/ 2847487 w 3859699"/>
              <a:gd name="connsiteY31" fmla="*/ 1880284 h 3357396"/>
              <a:gd name="connsiteX32" fmla="*/ 2934484 w 3859699"/>
              <a:gd name="connsiteY32" fmla="*/ 1597669 h 3357396"/>
              <a:gd name="connsiteX33" fmla="*/ 1963298 w 3859699"/>
              <a:gd name="connsiteY33" fmla="*/ 1789167 h 3357396"/>
              <a:gd name="connsiteX34" fmla="*/ 2158914 w 3859699"/>
              <a:gd name="connsiteY34" fmla="*/ 1835395 h 3357396"/>
              <a:gd name="connsiteX35" fmla="*/ 2170961 w 3859699"/>
              <a:gd name="connsiteY35" fmla="*/ 1901596 h 3357396"/>
              <a:gd name="connsiteX36" fmla="*/ 2147487 w 3859699"/>
              <a:gd name="connsiteY36" fmla="*/ 2055515 h 3357396"/>
              <a:gd name="connsiteX37" fmla="*/ 2136059 w 3859699"/>
              <a:gd name="connsiteY37" fmla="*/ 2082592 h 3357396"/>
              <a:gd name="connsiteX38" fmla="*/ 2136059 w 3859699"/>
              <a:gd name="connsiteY38" fmla="*/ 2082489 h 3357396"/>
              <a:gd name="connsiteX39" fmla="*/ 2101466 w 3859699"/>
              <a:gd name="connsiteY39" fmla="*/ 2103081 h 3357396"/>
              <a:gd name="connsiteX40" fmla="*/ 1963298 w 3859699"/>
              <a:gd name="connsiteY40" fmla="*/ 1789167 h 3357396"/>
              <a:gd name="connsiteX41" fmla="*/ 2803936 w 3859699"/>
              <a:gd name="connsiteY41" fmla="*/ 1468253 h 3357396"/>
              <a:gd name="connsiteX42" fmla="*/ 2803833 w 3859699"/>
              <a:gd name="connsiteY42" fmla="*/ 1471753 h 3357396"/>
              <a:gd name="connsiteX43" fmla="*/ 2805377 w 3859699"/>
              <a:gd name="connsiteY43" fmla="*/ 1469694 h 3357396"/>
              <a:gd name="connsiteX44" fmla="*/ 2801053 w 3859699"/>
              <a:gd name="connsiteY44" fmla="*/ 1431703 h 3357396"/>
              <a:gd name="connsiteX45" fmla="*/ 2818041 w 3859699"/>
              <a:gd name="connsiteY45" fmla="*/ 1465370 h 3357396"/>
              <a:gd name="connsiteX46" fmla="*/ 2801053 w 3859699"/>
              <a:gd name="connsiteY46" fmla="*/ 1431703 h 3357396"/>
              <a:gd name="connsiteX47" fmla="*/ 3002126 w 3859699"/>
              <a:gd name="connsiteY47" fmla="*/ 1352736 h 3357396"/>
              <a:gd name="connsiteX48" fmla="*/ 2821644 w 3859699"/>
              <a:gd name="connsiteY48" fmla="*/ 1933718 h 3357396"/>
              <a:gd name="connsiteX49" fmla="*/ 2777006 w 3859699"/>
              <a:gd name="connsiteY49" fmla="*/ 1914522 h 3357396"/>
              <a:gd name="connsiteX50" fmla="*/ 2772530 w 3859699"/>
              <a:gd name="connsiteY50" fmla="*/ 1912892 h 3357396"/>
              <a:gd name="connsiteX51" fmla="*/ 2771823 w 3859699"/>
              <a:gd name="connsiteY51" fmla="*/ 1925735 h 3357396"/>
              <a:gd name="connsiteX52" fmla="*/ 2713335 w 3859699"/>
              <a:gd name="connsiteY52" fmla="*/ 1897477 h 3357396"/>
              <a:gd name="connsiteX53" fmla="*/ 2393347 w 3859699"/>
              <a:gd name="connsiteY53" fmla="*/ 1575224 h 3357396"/>
              <a:gd name="connsiteX54" fmla="*/ 2550149 w 3859699"/>
              <a:gd name="connsiteY54" fmla="*/ 1660060 h 3357396"/>
              <a:gd name="connsiteX55" fmla="*/ 2548295 w 3859699"/>
              <a:gd name="connsiteY55" fmla="*/ 1657487 h 3357396"/>
              <a:gd name="connsiteX56" fmla="*/ 2734337 w 3859699"/>
              <a:gd name="connsiteY56" fmla="*/ 1748705 h 3357396"/>
              <a:gd name="connsiteX57" fmla="*/ 2700568 w 3859699"/>
              <a:gd name="connsiteY57" fmla="*/ 1686932 h 3357396"/>
              <a:gd name="connsiteX58" fmla="*/ 2555194 w 3859699"/>
              <a:gd name="connsiteY58" fmla="*/ 1586755 h 3357396"/>
              <a:gd name="connsiteX59" fmla="*/ 2683476 w 3859699"/>
              <a:gd name="connsiteY59" fmla="*/ 1653676 h 3357396"/>
              <a:gd name="connsiteX60" fmla="*/ 2746075 w 3859699"/>
              <a:gd name="connsiteY60" fmla="*/ 1691359 h 3357396"/>
              <a:gd name="connsiteX61" fmla="*/ 2681315 w 3859699"/>
              <a:gd name="connsiteY61" fmla="*/ 1518804 h 3357396"/>
              <a:gd name="connsiteX62" fmla="*/ 2706230 w 3859699"/>
              <a:gd name="connsiteY62" fmla="*/ 1476077 h 3357396"/>
              <a:gd name="connsiteX63" fmla="*/ 2707362 w 3859699"/>
              <a:gd name="connsiteY63" fmla="*/ 1477416 h 3357396"/>
              <a:gd name="connsiteX64" fmla="*/ 2786640 w 3859699"/>
              <a:gd name="connsiteY64" fmla="*/ 1636895 h 3357396"/>
              <a:gd name="connsiteX65" fmla="*/ 2807230 w 3859699"/>
              <a:gd name="connsiteY65" fmla="*/ 1544235 h 3357396"/>
              <a:gd name="connsiteX66" fmla="*/ 2794875 w 3859699"/>
              <a:gd name="connsiteY66" fmla="*/ 1632263 h 3357396"/>
              <a:gd name="connsiteX67" fmla="*/ 2756164 w 3859699"/>
              <a:gd name="connsiteY67" fmla="*/ 1691771 h 3357396"/>
              <a:gd name="connsiteX68" fmla="*/ 2798582 w 3859699"/>
              <a:gd name="connsiteY68" fmla="*/ 1662119 h 3357396"/>
              <a:gd name="connsiteX69" fmla="*/ 2865298 w 3859699"/>
              <a:gd name="connsiteY69" fmla="*/ 1627733 h 3357396"/>
              <a:gd name="connsiteX70" fmla="*/ 3002126 w 3859699"/>
              <a:gd name="connsiteY70" fmla="*/ 1352736 h 3357396"/>
              <a:gd name="connsiteX71" fmla="*/ 1695510 w 3859699"/>
              <a:gd name="connsiteY71" fmla="*/ 1723996 h 3357396"/>
              <a:gd name="connsiteX72" fmla="*/ 1075096 w 3859699"/>
              <a:gd name="connsiteY72" fmla="*/ 2194506 h 3357396"/>
              <a:gd name="connsiteX73" fmla="*/ 797115 w 3859699"/>
              <a:gd name="connsiteY73" fmla="*/ 2390123 h 3357396"/>
              <a:gd name="connsiteX74" fmla="*/ 802673 w 3859699"/>
              <a:gd name="connsiteY74" fmla="*/ 2399697 h 3357396"/>
              <a:gd name="connsiteX75" fmla="*/ 1710232 w 3859699"/>
              <a:gd name="connsiteY75" fmla="*/ 1728629 h 3357396"/>
              <a:gd name="connsiteX76" fmla="*/ 1695510 w 3859699"/>
              <a:gd name="connsiteY76" fmla="*/ 1723996 h 3357396"/>
              <a:gd name="connsiteX77" fmla="*/ 2541294 w 3859699"/>
              <a:gd name="connsiteY77" fmla="*/ 1460737 h 3357396"/>
              <a:gd name="connsiteX78" fmla="*/ 2655267 w 3859699"/>
              <a:gd name="connsiteY78" fmla="*/ 1557516 h 3357396"/>
              <a:gd name="connsiteX79" fmla="*/ 2658047 w 3859699"/>
              <a:gd name="connsiteY79" fmla="*/ 1599213 h 3357396"/>
              <a:gd name="connsiteX80" fmla="*/ 2639309 w 3859699"/>
              <a:gd name="connsiteY80" fmla="*/ 1576872 h 3357396"/>
              <a:gd name="connsiteX81" fmla="*/ 2622528 w 3859699"/>
              <a:gd name="connsiteY81" fmla="*/ 1574194 h 3357396"/>
              <a:gd name="connsiteX82" fmla="*/ 2596171 w 3859699"/>
              <a:gd name="connsiteY82" fmla="*/ 1547529 h 3357396"/>
              <a:gd name="connsiteX83" fmla="*/ 2582992 w 3859699"/>
              <a:gd name="connsiteY83" fmla="*/ 1539498 h 3357396"/>
              <a:gd name="connsiteX84" fmla="*/ 2588140 w 3859699"/>
              <a:gd name="connsiteY84" fmla="*/ 1554016 h 3357396"/>
              <a:gd name="connsiteX85" fmla="*/ 2624483 w 3859699"/>
              <a:gd name="connsiteY85" fmla="*/ 1583152 h 3357396"/>
              <a:gd name="connsiteX86" fmla="*/ 2606569 w 3859699"/>
              <a:gd name="connsiteY86" fmla="*/ 1584903 h 3357396"/>
              <a:gd name="connsiteX87" fmla="*/ 2541294 w 3859699"/>
              <a:gd name="connsiteY87" fmla="*/ 1460840 h 3357396"/>
              <a:gd name="connsiteX88" fmla="*/ 2263004 w 3859699"/>
              <a:gd name="connsiteY88" fmla="*/ 1472885 h 3357396"/>
              <a:gd name="connsiteX89" fmla="*/ 2408173 w 3859699"/>
              <a:gd name="connsiteY89" fmla="*/ 1662017 h 3357396"/>
              <a:gd name="connsiteX90" fmla="*/ 2410437 w 3859699"/>
              <a:gd name="connsiteY90" fmla="*/ 1664487 h 3357396"/>
              <a:gd name="connsiteX91" fmla="*/ 2558488 w 3859699"/>
              <a:gd name="connsiteY91" fmla="*/ 1828085 h 3357396"/>
              <a:gd name="connsiteX92" fmla="*/ 2681315 w 3859699"/>
              <a:gd name="connsiteY92" fmla="*/ 1970473 h 3357396"/>
              <a:gd name="connsiteX93" fmla="*/ 2384287 w 3859699"/>
              <a:gd name="connsiteY93" fmla="*/ 1873900 h 3357396"/>
              <a:gd name="connsiteX94" fmla="*/ 2293891 w 3859699"/>
              <a:gd name="connsiteY94" fmla="*/ 1830041 h 3357396"/>
              <a:gd name="connsiteX95" fmla="*/ 2285757 w 3859699"/>
              <a:gd name="connsiteY95" fmla="*/ 1830556 h 3357396"/>
              <a:gd name="connsiteX96" fmla="*/ 2282257 w 3859699"/>
              <a:gd name="connsiteY96" fmla="*/ 1815216 h 3357396"/>
              <a:gd name="connsiteX97" fmla="*/ 2276698 w 3859699"/>
              <a:gd name="connsiteY97" fmla="*/ 1810171 h 3357396"/>
              <a:gd name="connsiteX98" fmla="*/ 2248075 w 3859699"/>
              <a:gd name="connsiteY98" fmla="*/ 1803478 h 3357396"/>
              <a:gd name="connsiteX99" fmla="*/ 2223468 w 3859699"/>
              <a:gd name="connsiteY99" fmla="*/ 1792565 h 3357396"/>
              <a:gd name="connsiteX100" fmla="*/ 2227278 w 3859699"/>
              <a:gd name="connsiteY100" fmla="*/ 1707009 h 3357396"/>
              <a:gd name="connsiteX101" fmla="*/ 2229131 w 3859699"/>
              <a:gd name="connsiteY101" fmla="*/ 1663664 h 3357396"/>
              <a:gd name="connsiteX102" fmla="*/ 2231603 w 3859699"/>
              <a:gd name="connsiteY102" fmla="*/ 1645851 h 3357396"/>
              <a:gd name="connsiteX103" fmla="*/ 2263004 w 3859699"/>
              <a:gd name="connsiteY103" fmla="*/ 1472885 h 3357396"/>
              <a:gd name="connsiteX104" fmla="*/ 2654441 w 3859699"/>
              <a:gd name="connsiteY104" fmla="*/ 1313317 h 3357396"/>
              <a:gd name="connsiteX105" fmla="*/ 2723424 w 3859699"/>
              <a:gd name="connsiteY105" fmla="*/ 1392683 h 3357396"/>
              <a:gd name="connsiteX106" fmla="*/ 2713128 w 3859699"/>
              <a:gd name="connsiteY106" fmla="*/ 1425937 h 3357396"/>
              <a:gd name="connsiteX107" fmla="*/ 2697274 w 3859699"/>
              <a:gd name="connsiteY107" fmla="*/ 1438087 h 3357396"/>
              <a:gd name="connsiteX108" fmla="*/ 2675446 w 3859699"/>
              <a:gd name="connsiteY108" fmla="*/ 1420276 h 3357396"/>
              <a:gd name="connsiteX109" fmla="*/ 2676387 w 3859699"/>
              <a:gd name="connsiteY109" fmla="*/ 1450651 h 3357396"/>
              <a:gd name="connsiteX110" fmla="*/ 2684546 w 3859699"/>
              <a:gd name="connsiteY110" fmla="*/ 1451260 h 3357396"/>
              <a:gd name="connsiteX111" fmla="*/ 2684610 w 3859699"/>
              <a:gd name="connsiteY111" fmla="*/ 1451162 h 3357396"/>
              <a:gd name="connsiteX112" fmla="*/ 2684609 w 3859699"/>
              <a:gd name="connsiteY112" fmla="*/ 1451265 h 3357396"/>
              <a:gd name="connsiteX113" fmla="*/ 2684546 w 3859699"/>
              <a:gd name="connsiteY113" fmla="*/ 1451260 h 3357396"/>
              <a:gd name="connsiteX114" fmla="*/ 2667146 w 3859699"/>
              <a:gd name="connsiteY114" fmla="*/ 1477957 h 3357396"/>
              <a:gd name="connsiteX115" fmla="*/ 2676784 w 3859699"/>
              <a:gd name="connsiteY115" fmla="*/ 1512936 h 3357396"/>
              <a:gd name="connsiteX116" fmla="*/ 2620262 w 3859699"/>
              <a:gd name="connsiteY116" fmla="*/ 1411833 h 3357396"/>
              <a:gd name="connsiteX117" fmla="*/ 2627675 w 3859699"/>
              <a:gd name="connsiteY117" fmla="*/ 1382387 h 3357396"/>
              <a:gd name="connsiteX118" fmla="*/ 2654441 w 3859699"/>
              <a:gd name="connsiteY118" fmla="*/ 1313317 h 3357396"/>
              <a:gd name="connsiteX119" fmla="*/ 2300789 w 3859699"/>
              <a:gd name="connsiteY119" fmla="*/ 1402361 h 3357396"/>
              <a:gd name="connsiteX120" fmla="*/ 2473550 w 3859699"/>
              <a:gd name="connsiteY120" fmla="*/ 1546396 h 3357396"/>
              <a:gd name="connsiteX121" fmla="*/ 2473550 w 3859699"/>
              <a:gd name="connsiteY121" fmla="*/ 1546294 h 3357396"/>
              <a:gd name="connsiteX122" fmla="*/ 2604819 w 3859699"/>
              <a:gd name="connsiteY122" fmla="*/ 1665002 h 3357396"/>
              <a:gd name="connsiteX123" fmla="*/ 2528528 w 3859699"/>
              <a:gd name="connsiteY123" fmla="*/ 1629276 h 3357396"/>
              <a:gd name="connsiteX124" fmla="*/ 2441118 w 3859699"/>
              <a:gd name="connsiteY124" fmla="*/ 1554942 h 3357396"/>
              <a:gd name="connsiteX125" fmla="*/ 2300789 w 3859699"/>
              <a:gd name="connsiteY125" fmla="*/ 1402361 h 3357396"/>
              <a:gd name="connsiteX126" fmla="*/ 2768313 w 3859699"/>
              <a:gd name="connsiteY126" fmla="*/ 1246074 h 3357396"/>
              <a:gd name="connsiteX127" fmla="*/ 2753281 w 3859699"/>
              <a:gd name="connsiteY127" fmla="*/ 1365709 h 3357396"/>
              <a:gd name="connsiteX128" fmla="*/ 2838117 w 3859699"/>
              <a:gd name="connsiteY128" fmla="*/ 1288388 h 3357396"/>
              <a:gd name="connsiteX129" fmla="*/ 2825144 w 3859699"/>
              <a:gd name="connsiteY129" fmla="*/ 1452398 h 3357396"/>
              <a:gd name="connsiteX130" fmla="*/ 2813613 w 3859699"/>
              <a:gd name="connsiteY130" fmla="*/ 1435822 h 3357396"/>
              <a:gd name="connsiteX131" fmla="*/ 2812584 w 3859699"/>
              <a:gd name="connsiteY131" fmla="*/ 1342338 h 3357396"/>
              <a:gd name="connsiteX132" fmla="*/ 2729086 w 3859699"/>
              <a:gd name="connsiteY132" fmla="*/ 1381461 h 3357396"/>
              <a:gd name="connsiteX133" fmla="*/ 2697067 w 3859699"/>
              <a:gd name="connsiteY133" fmla="*/ 1302905 h 3357396"/>
              <a:gd name="connsiteX134" fmla="*/ 2739896 w 3859699"/>
              <a:gd name="connsiteY134" fmla="*/ 1383520 h 3357396"/>
              <a:gd name="connsiteX135" fmla="*/ 2739896 w 3859699"/>
              <a:gd name="connsiteY135" fmla="*/ 1383417 h 3357396"/>
              <a:gd name="connsiteX136" fmla="*/ 2750192 w 3859699"/>
              <a:gd name="connsiteY136" fmla="*/ 1342955 h 3357396"/>
              <a:gd name="connsiteX137" fmla="*/ 2768313 w 3859699"/>
              <a:gd name="connsiteY137" fmla="*/ 1246074 h 3357396"/>
              <a:gd name="connsiteX138" fmla="*/ 2575991 w 3859699"/>
              <a:gd name="connsiteY138" fmla="*/ 1285402 h 3357396"/>
              <a:gd name="connsiteX139" fmla="*/ 2604304 w 3859699"/>
              <a:gd name="connsiteY139" fmla="*/ 1347176 h 3357396"/>
              <a:gd name="connsiteX140" fmla="*/ 2601937 w 3859699"/>
              <a:gd name="connsiteY140" fmla="*/ 1448794 h 3357396"/>
              <a:gd name="connsiteX141" fmla="*/ 2602657 w 3859699"/>
              <a:gd name="connsiteY141" fmla="*/ 1458266 h 3357396"/>
              <a:gd name="connsiteX142" fmla="*/ 2600906 w 3859699"/>
              <a:gd name="connsiteY142" fmla="*/ 1457133 h 3357396"/>
              <a:gd name="connsiteX143" fmla="*/ 2594317 w 3859699"/>
              <a:gd name="connsiteY143" fmla="*/ 1423466 h 3357396"/>
              <a:gd name="connsiteX144" fmla="*/ 2587728 w 3859699"/>
              <a:gd name="connsiteY144" fmla="*/ 1388358 h 3357396"/>
              <a:gd name="connsiteX145" fmla="*/ 2585257 w 3859699"/>
              <a:gd name="connsiteY145" fmla="*/ 1384961 h 3357396"/>
              <a:gd name="connsiteX146" fmla="*/ 2581346 w 3859699"/>
              <a:gd name="connsiteY146" fmla="*/ 1386506 h 3357396"/>
              <a:gd name="connsiteX147" fmla="*/ 2568373 w 3859699"/>
              <a:gd name="connsiteY147" fmla="*/ 1416672 h 3357396"/>
              <a:gd name="connsiteX148" fmla="*/ 2558077 w 3859699"/>
              <a:gd name="connsiteY148" fmla="*/ 1434586 h 3357396"/>
              <a:gd name="connsiteX149" fmla="*/ 2554782 w 3859699"/>
              <a:gd name="connsiteY149" fmla="*/ 1436440 h 3357396"/>
              <a:gd name="connsiteX150" fmla="*/ 2544487 w 3859699"/>
              <a:gd name="connsiteY150" fmla="*/ 1423879 h 3357396"/>
              <a:gd name="connsiteX151" fmla="*/ 2557768 w 3859699"/>
              <a:gd name="connsiteY151" fmla="*/ 1432116 h 3357396"/>
              <a:gd name="connsiteX152" fmla="*/ 2557768 w 3859699"/>
              <a:gd name="connsiteY152" fmla="*/ 1432012 h 3357396"/>
              <a:gd name="connsiteX153" fmla="*/ 2557767 w 3859699"/>
              <a:gd name="connsiteY153" fmla="*/ 1390830 h 3357396"/>
              <a:gd name="connsiteX154" fmla="*/ 2558591 w 3859699"/>
              <a:gd name="connsiteY154" fmla="*/ 1357574 h 3357396"/>
              <a:gd name="connsiteX155" fmla="*/ 2562607 w 3859699"/>
              <a:gd name="connsiteY155" fmla="*/ 1308362 h 3357396"/>
              <a:gd name="connsiteX156" fmla="*/ 2573932 w 3859699"/>
              <a:gd name="connsiteY156" fmla="*/ 1288388 h 3357396"/>
              <a:gd name="connsiteX157" fmla="*/ 2575991 w 3859699"/>
              <a:gd name="connsiteY157" fmla="*/ 1285402 h 3357396"/>
              <a:gd name="connsiteX158" fmla="*/ 2241795 w 3859699"/>
              <a:gd name="connsiteY158" fmla="*/ 1342749 h 3357396"/>
              <a:gd name="connsiteX159" fmla="*/ 2375638 w 3859699"/>
              <a:gd name="connsiteY159" fmla="*/ 1566782 h 3357396"/>
              <a:gd name="connsiteX160" fmla="*/ 2241795 w 3859699"/>
              <a:gd name="connsiteY160" fmla="*/ 1342852 h 3357396"/>
              <a:gd name="connsiteX161" fmla="*/ 2805776 w 3859699"/>
              <a:gd name="connsiteY161" fmla="*/ 1148029 h 3357396"/>
              <a:gd name="connsiteX162" fmla="*/ 2807952 w 3859699"/>
              <a:gd name="connsiteY162" fmla="*/ 1147956 h 3357396"/>
              <a:gd name="connsiteX163" fmla="*/ 2807952 w 3859699"/>
              <a:gd name="connsiteY163" fmla="*/ 1147853 h 3357396"/>
              <a:gd name="connsiteX164" fmla="*/ 2757709 w 3859699"/>
              <a:gd name="connsiteY164" fmla="*/ 1197067 h 3357396"/>
              <a:gd name="connsiteX165" fmla="*/ 2805776 w 3859699"/>
              <a:gd name="connsiteY165" fmla="*/ 1148029 h 3357396"/>
              <a:gd name="connsiteX166" fmla="*/ 1665749 w 3859699"/>
              <a:gd name="connsiteY166" fmla="*/ 1414840 h 3357396"/>
              <a:gd name="connsiteX167" fmla="*/ 1669976 w 3859699"/>
              <a:gd name="connsiteY167" fmla="*/ 1494919 h 3357396"/>
              <a:gd name="connsiteX168" fmla="*/ 1680272 w 3859699"/>
              <a:gd name="connsiteY168" fmla="*/ 1545264 h 3357396"/>
              <a:gd name="connsiteX169" fmla="*/ 1645988 w 3859699"/>
              <a:gd name="connsiteY169" fmla="*/ 1549074 h 3357396"/>
              <a:gd name="connsiteX170" fmla="*/ 1658652 w 3859699"/>
              <a:gd name="connsiteY170" fmla="*/ 1444471 h 3357396"/>
              <a:gd name="connsiteX171" fmla="*/ 1658652 w 3859699"/>
              <a:gd name="connsiteY171" fmla="*/ 1444367 h 3357396"/>
              <a:gd name="connsiteX172" fmla="*/ 1665749 w 3859699"/>
              <a:gd name="connsiteY172" fmla="*/ 1414840 h 3357396"/>
              <a:gd name="connsiteX173" fmla="*/ 2598950 w 3859699"/>
              <a:gd name="connsiteY173" fmla="*/ 1100802 h 3357396"/>
              <a:gd name="connsiteX174" fmla="*/ 2624071 w 3859699"/>
              <a:gd name="connsiteY174" fmla="*/ 1146103 h 3357396"/>
              <a:gd name="connsiteX175" fmla="*/ 2632823 w 3859699"/>
              <a:gd name="connsiteY175" fmla="*/ 1169165 h 3357396"/>
              <a:gd name="connsiteX176" fmla="*/ 2655988 w 3859699"/>
              <a:gd name="connsiteY176" fmla="*/ 1194903 h 3357396"/>
              <a:gd name="connsiteX177" fmla="*/ 2666284 w 3859699"/>
              <a:gd name="connsiteY177" fmla="*/ 1194080 h 3357396"/>
              <a:gd name="connsiteX178" fmla="*/ 2687492 w 3859699"/>
              <a:gd name="connsiteY178" fmla="*/ 1151148 h 3357396"/>
              <a:gd name="connsiteX179" fmla="*/ 2716835 w 3859699"/>
              <a:gd name="connsiteY179" fmla="*/ 1245455 h 3357396"/>
              <a:gd name="connsiteX180" fmla="*/ 2708907 w 3859699"/>
              <a:gd name="connsiteY180" fmla="*/ 1233101 h 3357396"/>
              <a:gd name="connsiteX181" fmla="*/ 2697517 w 3859699"/>
              <a:gd name="connsiteY181" fmla="*/ 1231504 h 3357396"/>
              <a:gd name="connsiteX182" fmla="*/ 2694287 w 3859699"/>
              <a:gd name="connsiteY182" fmla="*/ 1238352 h 3357396"/>
              <a:gd name="connsiteX183" fmla="*/ 2686256 w 3859699"/>
              <a:gd name="connsiteY183" fmla="*/ 1256370 h 3357396"/>
              <a:gd name="connsiteX184" fmla="*/ 2669063 w 3859699"/>
              <a:gd name="connsiteY184" fmla="*/ 1254001 h 3357396"/>
              <a:gd name="connsiteX185" fmla="*/ 2657674 w 3859699"/>
              <a:gd name="connsiteY185" fmla="*/ 1255618 h 3357396"/>
              <a:gd name="connsiteX186" fmla="*/ 2656605 w 3859699"/>
              <a:gd name="connsiteY186" fmla="*/ 1263473 h 3357396"/>
              <a:gd name="connsiteX187" fmla="*/ 2657635 w 3859699"/>
              <a:gd name="connsiteY187" fmla="*/ 1266459 h 3357396"/>
              <a:gd name="connsiteX188" fmla="*/ 2655473 w 3859699"/>
              <a:gd name="connsiteY188" fmla="*/ 1268724 h 3357396"/>
              <a:gd name="connsiteX189" fmla="*/ 2629322 w 3859699"/>
              <a:gd name="connsiteY189" fmla="*/ 1293536 h 3357396"/>
              <a:gd name="connsiteX190" fmla="*/ 2628704 w 3859699"/>
              <a:gd name="connsiteY190" fmla="*/ 1210142 h 3357396"/>
              <a:gd name="connsiteX191" fmla="*/ 2624381 w 3859699"/>
              <a:gd name="connsiteY191" fmla="*/ 1199846 h 3357396"/>
              <a:gd name="connsiteX192" fmla="*/ 2621085 w 3859699"/>
              <a:gd name="connsiteY192" fmla="*/ 1199126 h 3357396"/>
              <a:gd name="connsiteX193" fmla="*/ 2613878 w 3859699"/>
              <a:gd name="connsiteY193" fmla="*/ 1203552 h 3357396"/>
              <a:gd name="connsiteX194" fmla="*/ 2598847 w 3859699"/>
              <a:gd name="connsiteY194" fmla="*/ 1224143 h 3357396"/>
              <a:gd name="connsiteX195" fmla="*/ 2594419 w 3859699"/>
              <a:gd name="connsiteY195" fmla="*/ 1229497 h 3357396"/>
              <a:gd name="connsiteX196" fmla="*/ 2592670 w 3859699"/>
              <a:gd name="connsiteY196" fmla="*/ 1155780 h 3357396"/>
              <a:gd name="connsiteX197" fmla="*/ 2592670 w 3859699"/>
              <a:gd name="connsiteY197" fmla="*/ 1155678 h 3357396"/>
              <a:gd name="connsiteX198" fmla="*/ 2598950 w 3859699"/>
              <a:gd name="connsiteY198" fmla="*/ 1100802 h 3357396"/>
              <a:gd name="connsiteX199" fmla="*/ 2393346 w 3859699"/>
              <a:gd name="connsiteY199" fmla="*/ 1158355 h 3357396"/>
              <a:gd name="connsiteX200" fmla="*/ 2398700 w 3859699"/>
              <a:gd name="connsiteY200" fmla="*/ 1160208 h 3357396"/>
              <a:gd name="connsiteX201" fmla="*/ 2423822 w 3859699"/>
              <a:gd name="connsiteY201" fmla="*/ 1172048 h 3357396"/>
              <a:gd name="connsiteX202" fmla="*/ 2467578 w 3859699"/>
              <a:gd name="connsiteY202" fmla="*/ 1259664 h 3357396"/>
              <a:gd name="connsiteX203" fmla="*/ 2534191 w 3859699"/>
              <a:gd name="connsiteY203" fmla="*/ 1430364 h 3357396"/>
              <a:gd name="connsiteX204" fmla="*/ 2532750 w 3859699"/>
              <a:gd name="connsiteY204" fmla="*/ 1436337 h 3357396"/>
              <a:gd name="connsiteX205" fmla="*/ 2532750 w 3859699"/>
              <a:gd name="connsiteY205" fmla="*/ 1436233 h 3357396"/>
              <a:gd name="connsiteX206" fmla="*/ 2524512 w 3859699"/>
              <a:gd name="connsiteY206" fmla="*/ 1445602 h 3357396"/>
              <a:gd name="connsiteX207" fmla="*/ 2393346 w 3859699"/>
              <a:gd name="connsiteY207" fmla="*/ 1158355 h 3357396"/>
              <a:gd name="connsiteX208" fmla="*/ 2769136 w 3859699"/>
              <a:gd name="connsiteY208" fmla="*/ 957385 h 3357396"/>
              <a:gd name="connsiteX209" fmla="*/ 2776137 w 3859699"/>
              <a:gd name="connsiteY209" fmla="*/ 1087006 h 3357396"/>
              <a:gd name="connsiteX210" fmla="*/ 2767592 w 3859699"/>
              <a:gd name="connsiteY210" fmla="*/ 1099670 h 3357396"/>
              <a:gd name="connsiteX211" fmla="*/ 2763577 w 3859699"/>
              <a:gd name="connsiteY211" fmla="*/ 1099670 h 3357396"/>
              <a:gd name="connsiteX212" fmla="*/ 2769136 w 3859699"/>
              <a:gd name="connsiteY212" fmla="*/ 1118304 h 3357396"/>
              <a:gd name="connsiteX213" fmla="*/ 2744015 w 3859699"/>
              <a:gd name="connsiteY213" fmla="*/ 1168960 h 3357396"/>
              <a:gd name="connsiteX214" fmla="*/ 2769136 w 3859699"/>
              <a:gd name="connsiteY214" fmla="*/ 957487 h 3357396"/>
              <a:gd name="connsiteX215" fmla="*/ 808131 w 3859699"/>
              <a:gd name="connsiteY215" fmla="*/ 1516642 h 3357396"/>
              <a:gd name="connsiteX216" fmla="*/ 1494745 w 3859699"/>
              <a:gd name="connsiteY216" fmla="*/ 1557825 h 3357396"/>
              <a:gd name="connsiteX217" fmla="*/ 1384274 w 3859699"/>
              <a:gd name="connsiteY217" fmla="*/ 1570076 h 3357396"/>
              <a:gd name="connsiteX218" fmla="*/ 1343606 w 3859699"/>
              <a:gd name="connsiteY218" fmla="*/ 1570694 h 3357396"/>
              <a:gd name="connsiteX219" fmla="*/ 1207395 w 3859699"/>
              <a:gd name="connsiteY219" fmla="*/ 1561119 h 3357396"/>
              <a:gd name="connsiteX220" fmla="*/ 985010 w 3859699"/>
              <a:gd name="connsiteY220" fmla="*/ 1546499 h 3357396"/>
              <a:gd name="connsiteX221" fmla="*/ 985009 w 3859699"/>
              <a:gd name="connsiteY221" fmla="*/ 1548558 h 3357396"/>
              <a:gd name="connsiteX222" fmla="*/ 954843 w 3859699"/>
              <a:gd name="connsiteY222" fmla="*/ 1534866 h 3357396"/>
              <a:gd name="connsiteX223" fmla="*/ 1627147 w 3859699"/>
              <a:gd name="connsiteY223" fmla="*/ 1234645 h 3357396"/>
              <a:gd name="connsiteX224" fmla="*/ 1613763 w 3859699"/>
              <a:gd name="connsiteY224" fmla="*/ 1488638 h 3357396"/>
              <a:gd name="connsiteX225" fmla="*/ 1627147 w 3859699"/>
              <a:gd name="connsiteY225" fmla="*/ 1234748 h 3357396"/>
              <a:gd name="connsiteX226" fmla="*/ 1735730 w 3859699"/>
              <a:gd name="connsiteY226" fmla="*/ 943844 h 3357396"/>
              <a:gd name="connsiteX227" fmla="*/ 1741017 w 3859699"/>
              <a:gd name="connsiteY227" fmla="*/ 946573 h 3357396"/>
              <a:gd name="connsiteX228" fmla="*/ 1743692 w 3859699"/>
              <a:gd name="connsiteY228" fmla="*/ 1404112 h 3357396"/>
              <a:gd name="connsiteX229" fmla="*/ 1743693 w 3859699"/>
              <a:gd name="connsiteY229" fmla="*/ 1413789 h 3357396"/>
              <a:gd name="connsiteX230" fmla="*/ 1745444 w 3859699"/>
              <a:gd name="connsiteY230" fmla="*/ 1582637 h 3357396"/>
              <a:gd name="connsiteX231" fmla="*/ 1740810 w 3859699"/>
              <a:gd name="connsiteY231" fmla="*/ 1589329 h 3357396"/>
              <a:gd name="connsiteX232" fmla="*/ 1737310 w 3859699"/>
              <a:gd name="connsiteY232" fmla="*/ 1590153 h 3357396"/>
              <a:gd name="connsiteX233" fmla="*/ 1732676 w 3859699"/>
              <a:gd name="connsiteY233" fmla="*/ 1588712 h 3357396"/>
              <a:gd name="connsiteX234" fmla="*/ 1698702 w 3859699"/>
              <a:gd name="connsiteY234" fmla="*/ 1293330 h 3357396"/>
              <a:gd name="connsiteX235" fmla="*/ 1698701 w 3859699"/>
              <a:gd name="connsiteY235" fmla="*/ 1293227 h 3357396"/>
              <a:gd name="connsiteX236" fmla="*/ 1718778 w 3859699"/>
              <a:gd name="connsiteY236" fmla="*/ 1051281 h 3357396"/>
              <a:gd name="connsiteX237" fmla="*/ 1726808 w 3859699"/>
              <a:gd name="connsiteY237" fmla="*/ 951103 h 3357396"/>
              <a:gd name="connsiteX238" fmla="*/ 1735730 w 3859699"/>
              <a:gd name="connsiteY238" fmla="*/ 943844 h 3357396"/>
              <a:gd name="connsiteX239" fmla="*/ 1594716 w 3859699"/>
              <a:gd name="connsiteY239" fmla="*/ 939264 h 3357396"/>
              <a:gd name="connsiteX240" fmla="*/ 1597290 w 3859699"/>
              <a:gd name="connsiteY240" fmla="*/ 1349956 h 3357396"/>
              <a:gd name="connsiteX241" fmla="*/ 1597290 w 3859699"/>
              <a:gd name="connsiteY241" fmla="*/ 1349853 h 3357396"/>
              <a:gd name="connsiteX242" fmla="*/ 1593069 w 3859699"/>
              <a:gd name="connsiteY242" fmla="*/ 1197272 h 3357396"/>
              <a:gd name="connsiteX243" fmla="*/ 1594716 w 3859699"/>
              <a:gd name="connsiteY243" fmla="*/ 939264 h 3357396"/>
              <a:gd name="connsiteX244" fmla="*/ 1513792 w 3859699"/>
              <a:gd name="connsiteY244" fmla="*/ 661283 h 3357396"/>
              <a:gd name="connsiteX245" fmla="*/ 1529646 w 3859699"/>
              <a:gd name="connsiteY245" fmla="*/ 797597 h 3357396"/>
              <a:gd name="connsiteX246" fmla="*/ 1537678 w 3859699"/>
              <a:gd name="connsiteY246" fmla="*/ 804494 h 3357396"/>
              <a:gd name="connsiteX247" fmla="*/ 1545708 w 3859699"/>
              <a:gd name="connsiteY247" fmla="*/ 797597 h 3357396"/>
              <a:gd name="connsiteX248" fmla="*/ 1548076 w 3859699"/>
              <a:gd name="connsiteY248" fmla="*/ 780609 h 3357396"/>
              <a:gd name="connsiteX249" fmla="*/ 1545502 w 3859699"/>
              <a:gd name="connsiteY249" fmla="*/ 870490 h 3357396"/>
              <a:gd name="connsiteX250" fmla="*/ 1544267 w 3859699"/>
              <a:gd name="connsiteY250" fmla="*/ 870489 h 3357396"/>
              <a:gd name="connsiteX251" fmla="*/ 1533972 w 3859699"/>
              <a:gd name="connsiteY251" fmla="*/ 1008965 h 3357396"/>
              <a:gd name="connsiteX252" fmla="*/ 1526662 w 3859699"/>
              <a:gd name="connsiteY252" fmla="*/ 880167 h 3357396"/>
              <a:gd name="connsiteX253" fmla="*/ 1513792 w 3859699"/>
              <a:gd name="connsiteY253" fmla="*/ 661283 h 3357396"/>
              <a:gd name="connsiteX254" fmla="*/ 1135016 w 3859699"/>
              <a:gd name="connsiteY254" fmla="*/ 705451 h 3357396"/>
              <a:gd name="connsiteX255" fmla="*/ 1235914 w 3859699"/>
              <a:gd name="connsiteY255" fmla="*/ 944206 h 3357396"/>
              <a:gd name="connsiteX256" fmla="*/ 1332589 w 3859699"/>
              <a:gd name="connsiteY256" fmla="*/ 1174725 h 3357396"/>
              <a:gd name="connsiteX257" fmla="*/ 1135016 w 3859699"/>
              <a:gd name="connsiteY257" fmla="*/ 705451 h 3357396"/>
              <a:gd name="connsiteX258" fmla="*/ 308176 w 3859699"/>
              <a:gd name="connsiteY258" fmla="*/ 823130 h 3357396"/>
              <a:gd name="connsiteX259" fmla="*/ 552181 w 3859699"/>
              <a:gd name="connsiteY259" fmla="*/ 1003097 h 3357396"/>
              <a:gd name="connsiteX260" fmla="*/ 998702 w 3859699"/>
              <a:gd name="connsiteY260" fmla="*/ 1305788 h 3357396"/>
              <a:gd name="connsiteX261" fmla="*/ 836443 w 3859699"/>
              <a:gd name="connsiteY261" fmla="*/ 1214261 h 3357396"/>
              <a:gd name="connsiteX262" fmla="*/ 827899 w 3859699"/>
              <a:gd name="connsiteY262" fmla="*/ 1208289 h 3357396"/>
              <a:gd name="connsiteX263" fmla="*/ 764786 w 3859699"/>
              <a:gd name="connsiteY263" fmla="*/ 1166076 h 3357396"/>
              <a:gd name="connsiteX264" fmla="*/ 308176 w 3859699"/>
              <a:gd name="connsiteY264" fmla="*/ 823130 h 3357396"/>
              <a:gd name="connsiteX265" fmla="*/ 1555284 w 3859699"/>
              <a:gd name="connsiteY265" fmla="*/ 71961 h 3357396"/>
              <a:gd name="connsiteX266" fmla="*/ 1557137 w 3859699"/>
              <a:gd name="connsiteY266" fmla="*/ 256252 h 3357396"/>
              <a:gd name="connsiteX267" fmla="*/ 1557754 w 3859699"/>
              <a:gd name="connsiteY267" fmla="*/ 373211 h 3357396"/>
              <a:gd name="connsiteX268" fmla="*/ 1551166 w 3859699"/>
              <a:gd name="connsiteY268" fmla="*/ 289405 h 3357396"/>
              <a:gd name="connsiteX269" fmla="*/ 1542825 w 3859699"/>
              <a:gd name="connsiteY269" fmla="*/ 282095 h 3357396"/>
              <a:gd name="connsiteX270" fmla="*/ 1534898 w 3859699"/>
              <a:gd name="connsiteY270" fmla="*/ 289919 h 3357396"/>
              <a:gd name="connsiteX271" fmla="*/ 1536957 w 3859699"/>
              <a:gd name="connsiteY271" fmla="*/ 481830 h 3357396"/>
              <a:gd name="connsiteX272" fmla="*/ 1536956 w 3859699"/>
              <a:gd name="connsiteY272" fmla="*/ 728925 h 3357396"/>
              <a:gd name="connsiteX273" fmla="*/ 1555284 w 3859699"/>
              <a:gd name="connsiteY273" fmla="*/ 71961 h 3357396"/>
              <a:gd name="connsiteX274" fmla="*/ 693540 w 3859699"/>
              <a:gd name="connsiteY274" fmla="*/ 231441 h 3357396"/>
              <a:gd name="connsiteX275" fmla="*/ 689834 w 3859699"/>
              <a:gd name="connsiteY275" fmla="*/ 238235 h 3357396"/>
              <a:gd name="connsiteX276" fmla="*/ 689834 w 3859699"/>
              <a:gd name="connsiteY276" fmla="*/ 269122 h 3357396"/>
              <a:gd name="connsiteX277" fmla="*/ 690658 w 3859699"/>
              <a:gd name="connsiteY277" fmla="*/ 272623 h 3357396"/>
              <a:gd name="connsiteX278" fmla="*/ 721338 w 3859699"/>
              <a:gd name="connsiteY278" fmla="*/ 333469 h 3357396"/>
              <a:gd name="connsiteX279" fmla="*/ 1034016 w 3859699"/>
              <a:gd name="connsiteY279" fmla="*/ 1003303 h 3357396"/>
              <a:gd name="connsiteX280" fmla="*/ 1051313 w 3859699"/>
              <a:gd name="connsiteY280" fmla="*/ 1031924 h 3357396"/>
              <a:gd name="connsiteX281" fmla="*/ 1053268 w 3859699"/>
              <a:gd name="connsiteY281" fmla="*/ 1034190 h 3357396"/>
              <a:gd name="connsiteX282" fmla="*/ 1161578 w 3859699"/>
              <a:gd name="connsiteY282" fmla="*/ 1158458 h 3357396"/>
              <a:gd name="connsiteX283" fmla="*/ 1270609 w 3859699"/>
              <a:gd name="connsiteY283" fmla="*/ 1279740 h 3357396"/>
              <a:gd name="connsiteX284" fmla="*/ 1278434 w 3859699"/>
              <a:gd name="connsiteY284" fmla="*/ 1273769 h 3357396"/>
              <a:gd name="connsiteX285" fmla="*/ 1281831 w 3859699"/>
              <a:gd name="connsiteY285" fmla="*/ 1261620 h 3357396"/>
              <a:gd name="connsiteX286" fmla="*/ 1281831 w 3859699"/>
              <a:gd name="connsiteY286" fmla="*/ 1256781 h 3357396"/>
              <a:gd name="connsiteX287" fmla="*/ 1209762 w 3859699"/>
              <a:gd name="connsiteY287" fmla="*/ 1142912 h 3357396"/>
              <a:gd name="connsiteX288" fmla="*/ 1169403 w 3859699"/>
              <a:gd name="connsiteY288" fmla="*/ 1088448 h 3357396"/>
              <a:gd name="connsiteX289" fmla="*/ 926530 w 3859699"/>
              <a:gd name="connsiteY289" fmla="*/ 711629 h 3357396"/>
              <a:gd name="connsiteX290" fmla="*/ 893173 w 3859699"/>
              <a:gd name="connsiteY290" fmla="*/ 654487 h 3357396"/>
              <a:gd name="connsiteX291" fmla="*/ 769625 w 3859699"/>
              <a:gd name="connsiteY291" fmla="*/ 374961 h 3357396"/>
              <a:gd name="connsiteX292" fmla="*/ 701262 w 3859699"/>
              <a:gd name="connsiteY292" fmla="*/ 230822 h 3357396"/>
              <a:gd name="connsiteX293" fmla="*/ 693540 w 3859699"/>
              <a:gd name="connsiteY293" fmla="*/ 231441 h 3357396"/>
              <a:gd name="connsiteX294" fmla="*/ 233327 w 3859699"/>
              <a:gd name="connsiteY294" fmla="*/ 166165 h 3357396"/>
              <a:gd name="connsiteX295" fmla="*/ 229311 w 3859699"/>
              <a:gd name="connsiteY295" fmla="*/ 176461 h 3357396"/>
              <a:gd name="connsiteX296" fmla="*/ 840047 w 3859699"/>
              <a:gd name="connsiteY296" fmla="*/ 1042735 h 3357396"/>
              <a:gd name="connsiteX297" fmla="*/ 870934 w 3859699"/>
              <a:gd name="connsiteY297" fmla="*/ 1075886 h 3357396"/>
              <a:gd name="connsiteX298" fmla="*/ 404130 w 3859699"/>
              <a:gd name="connsiteY298" fmla="*/ 528880 h 3357396"/>
              <a:gd name="connsiteX299" fmla="*/ 232503 w 3859699"/>
              <a:gd name="connsiteY299" fmla="*/ 305466 h 3357396"/>
              <a:gd name="connsiteX300" fmla="*/ 221060 w 3859699"/>
              <a:gd name="connsiteY300" fmla="*/ 304286 h 3357396"/>
              <a:gd name="connsiteX301" fmla="*/ 218809 w 3859699"/>
              <a:gd name="connsiteY301" fmla="*/ 314011 h 3357396"/>
              <a:gd name="connsiteX302" fmla="*/ 1074890 w 3859699"/>
              <a:gd name="connsiteY302" fmla="*/ 1319481 h 3357396"/>
              <a:gd name="connsiteX303" fmla="*/ 196160 w 3859699"/>
              <a:gd name="connsiteY303" fmla="*/ 477814 h 3357396"/>
              <a:gd name="connsiteX304" fmla="*/ 83525 w 3859699"/>
              <a:gd name="connsiteY304" fmla="*/ 338103 h 3357396"/>
              <a:gd name="connsiteX305" fmla="*/ 74774 w 3859699"/>
              <a:gd name="connsiteY305" fmla="*/ 335529 h 3357396"/>
              <a:gd name="connsiteX306" fmla="*/ 64478 w 3859699"/>
              <a:gd name="connsiteY306" fmla="*/ 345825 h 3357396"/>
              <a:gd name="connsiteX307" fmla="*/ 438415 w 3859699"/>
              <a:gd name="connsiteY307" fmla="*/ 848456 h 3357396"/>
              <a:gd name="connsiteX308" fmla="*/ 521913 w 3859699"/>
              <a:gd name="connsiteY308" fmla="*/ 947501 h 3357396"/>
              <a:gd name="connsiteX309" fmla="*/ 343387 w 3859699"/>
              <a:gd name="connsiteY309" fmla="*/ 803362 h 3357396"/>
              <a:gd name="connsiteX310" fmla="*/ 59331 w 3859699"/>
              <a:gd name="connsiteY310" fmla="*/ 584477 h 3357396"/>
              <a:gd name="connsiteX311" fmla="*/ 49035 w 3859699"/>
              <a:gd name="connsiteY311" fmla="*/ 585918 h 3357396"/>
              <a:gd name="connsiteX312" fmla="*/ 49035 w 3859699"/>
              <a:gd name="connsiteY312" fmla="*/ 596214 h 3357396"/>
              <a:gd name="connsiteX313" fmla="*/ 1343606 w 3859699"/>
              <a:gd name="connsiteY313" fmla="*/ 1459811 h 3357396"/>
              <a:gd name="connsiteX314" fmla="*/ 1356784 w 3859699"/>
              <a:gd name="connsiteY314" fmla="*/ 1471856 h 3357396"/>
              <a:gd name="connsiteX315" fmla="*/ 1358329 w 3859699"/>
              <a:gd name="connsiteY315" fmla="*/ 1474018 h 3357396"/>
              <a:gd name="connsiteX316" fmla="*/ 39151 w 3859699"/>
              <a:gd name="connsiteY316" fmla="*/ 853089 h 3357396"/>
              <a:gd name="connsiteX317" fmla="*/ 14853 w 3859699"/>
              <a:gd name="connsiteY317" fmla="*/ 837544 h 3357396"/>
              <a:gd name="connsiteX318" fmla="*/ 5999 w 3859699"/>
              <a:gd name="connsiteY318" fmla="*/ 837544 h 3357396"/>
              <a:gd name="connsiteX319" fmla="*/ 234 w 3859699"/>
              <a:gd name="connsiteY319" fmla="*/ 851134 h 3357396"/>
              <a:gd name="connsiteX320" fmla="*/ 1236428 w 3859699"/>
              <a:gd name="connsiteY320" fmla="*/ 1489462 h 3357396"/>
              <a:gd name="connsiteX321" fmla="*/ 532826 w 3859699"/>
              <a:gd name="connsiteY321" fmla="*/ 1384035 h 3357396"/>
              <a:gd name="connsiteX322" fmla="*/ 384878 w 3859699"/>
              <a:gd name="connsiteY322" fmla="*/ 1345323 h 3357396"/>
              <a:gd name="connsiteX323" fmla="*/ 377054 w 3859699"/>
              <a:gd name="connsiteY323" fmla="*/ 1347485 h 3357396"/>
              <a:gd name="connsiteX324" fmla="*/ 374994 w 3859699"/>
              <a:gd name="connsiteY324" fmla="*/ 1355310 h 3357396"/>
              <a:gd name="connsiteX325" fmla="*/ 631766 w 3859699"/>
              <a:gd name="connsiteY325" fmla="*/ 1464753 h 3357396"/>
              <a:gd name="connsiteX326" fmla="*/ 771685 w 3859699"/>
              <a:gd name="connsiteY326" fmla="*/ 1514171 h 3357396"/>
              <a:gd name="connsiteX327" fmla="*/ 781979 w 3859699"/>
              <a:gd name="connsiteY327" fmla="*/ 1520246 h 3357396"/>
              <a:gd name="connsiteX328" fmla="*/ 453446 w 3859699"/>
              <a:gd name="connsiteY328" fmla="*/ 1533733 h 3357396"/>
              <a:gd name="connsiteX329" fmla="*/ 198527 w 3859699"/>
              <a:gd name="connsiteY329" fmla="*/ 1547941 h 3357396"/>
              <a:gd name="connsiteX330" fmla="*/ 198527 w 3859699"/>
              <a:gd name="connsiteY330" fmla="*/ 1558237 h 3357396"/>
              <a:gd name="connsiteX331" fmla="*/ 205014 w 3859699"/>
              <a:gd name="connsiteY331" fmla="*/ 1562253 h 3357396"/>
              <a:gd name="connsiteX332" fmla="*/ 937752 w 3859699"/>
              <a:gd name="connsiteY332" fmla="*/ 1578313 h 3357396"/>
              <a:gd name="connsiteX333" fmla="*/ 1291510 w 3859699"/>
              <a:gd name="connsiteY333" fmla="*/ 1584490 h 3357396"/>
              <a:gd name="connsiteX334" fmla="*/ 1281214 w 3859699"/>
              <a:gd name="connsiteY334" fmla="*/ 1586344 h 3357396"/>
              <a:gd name="connsiteX335" fmla="*/ 1190510 w 3859699"/>
              <a:gd name="connsiteY335" fmla="*/ 1609611 h 3357396"/>
              <a:gd name="connsiteX336" fmla="*/ 1186288 w 3859699"/>
              <a:gd name="connsiteY336" fmla="*/ 1615686 h 3357396"/>
              <a:gd name="connsiteX337" fmla="*/ 645357 w 3859699"/>
              <a:gd name="connsiteY337" fmla="*/ 1592933 h 3357396"/>
              <a:gd name="connsiteX338" fmla="*/ 635171 w 3859699"/>
              <a:gd name="connsiteY338" fmla="*/ 1598277 h 3357396"/>
              <a:gd name="connsiteX339" fmla="*/ 637841 w 3859699"/>
              <a:gd name="connsiteY339" fmla="*/ 1607038 h 3357396"/>
              <a:gd name="connsiteX340" fmla="*/ 1208630 w 3859699"/>
              <a:gd name="connsiteY340" fmla="*/ 1660679 h 3357396"/>
              <a:gd name="connsiteX341" fmla="*/ 296336 w 3859699"/>
              <a:gd name="connsiteY341" fmla="*/ 1765693 h 3357396"/>
              <a:gd name="connsiteX342" fmla="*/ 288821 w 3859699"/>
              <a:gd name="connsiteY342" fmla="*/ 1770326 h 3357396"/>
              <a:gd name="connsiteX343" fmla="*/ 290158 w 3859699"/>
              <a:gd name="connsiteY343" fmla="*/ 1788447 h 3357396"/>
              <a:gd name="connsiteX344" fmla="*/ 1306130 w 3859699"/>
              <a:gd name="connsiteY344" fmla="*/ 1694756 h 3357396"/>
              <a:gd name="connsiteX345" fmla="*/ 1464991 w 3859699"/>
              <a:gd name="connsiteY345" fmla="*/ 1671179 h 3357396"/>
              <a:gd name="connsiteX346" fmla="*/ 1082612 w 3859699"/>
              <a:gd name="connsiteY346" fmla="*/ 1815318 h 3357396"/>
              <a:gd name="connsiteX347" fmla="*/ 197189 w 3859699"/>
              <a:gd name="connsiteY347" fmla="*/ 2194712 h 3357396"/>
              <a:gd name="connsiteX348" fmla="*/ 193894 w 3859699"/>
              <a:gd name="connsiteY348" fmla="*/ 2205007 h 3357396"/>
              <a:gd name="connsiteX349" fmla="*/ 204190 w 3859699"/>
              <a:gd name="connsiteY349" fmla="*/ 2209537 h 3357396"/>
              <a:gd name="connsiteX350" fmla="*/ 1027016 w 3859699"/>
              <a:gd name="connsiteY350" fmla="*/ 1897683 h 3357396"/>
              <a:gd name="connsiteX351" fmla="*/ 1411557 w 3859699"/>
              <a:gd name="connsiteY351" fmla="*/ 1740263 h 3357396"/>
              <a:gd name="connsiteX352" fmla="*/ 987687 w 3859699"/>
              <a:gd name="connsiteY352" fmla="*/ 1956472 h 3357396"/>
              <a:gd name="connsiteX353" fmla="*/ 450254 w 3859699"/>
              <a:gd name="connsiteY353" fmla="*/ 2242483 h 3357396"/>
              <a:gd name="connsiteX354" fmla="*/ 448146 w 3859699"/>
              <a:gd name="connsiteY354" fmla="*/ 2253790 h 3357396"/>
              <a:gd name="connsiteX355" fmla="*/ 456741 w 3859699"/>
              <a:gd name="connsiteY355" fmla="*/ 2257104 h 3357396"/>
              <a:gd name="connsiteX356" fmla="*/ 932605 w 3859699"/>
              <a:gd name="connsiteY356" fmla="*/ 2025349 h 3357396"/>
              <a:gd name="connsiteX357" fmla="*/ 1600482 w 3859699"/>
              <a:gd name="connsiteY357" fmla="*/ 1713804 h 3357396"/>
              <a:gd name="connsiteX358" fmla="*/ 1695921 w 3859699"/>
              <a:gd name="connsiteY358" fmla="*/ 1723584 h 3357396"/>
              <a:gd name="connsiteX359" fmla="*/ 1929426 w 3859699"/>
              <a:gd name="connsiteY359" fmla="*/ 1782887 h 3357396"/>
              <a:gd name="connsiteX360" fmla="*/ 1961960 w 3859699"/>
              <a:gd name="connsiteY360" fmla="*/ 1860001 h 3357396"/>
              <a:gd name="connsiteX361" fmla="*/ 2053901 w 3859699"/>
              <a:gd name="connsiteY361" fmla="*/ 2064163 h 3357396"/>
              <a:gd name="connsiteX362" fmla="*/ 1902658 w 3859699"/>
              <a:gd name="connsiteY362" fmla="*/ 1994873 h 3357396"/>
              <a:gd name="connsiteX363" fmla="*/ 1691700 w 3859699"/>
              <a:gd name="connsiteY363" fmla="*/ 1913127 h 3357396"/>
              <a:gd name="connsiteX364" fmla="*/ 1682726 w 3859699"/>
              <a:gd name="connsiteY364" fmla="*/ 1920321 h 3357396"/>
              <a:gd name="connsiteX365" fmla="*/ 1685832 w 3859699"/>
              <a:gd name="connsiteY365" fmla="*/ 1927644 h 3357396"/>
              <a:gd name="connsiteX366" fmla="*/ 2036707 w 3859699"/>
              <a:gd name="connsiteY366" fmla="*/ 2094124 h 3357396"/>
              <a:gd name="connsiteX367" fmla="*/ 1211101 w 3859699"/>
              <a:gd name="connsiteY367" fmla="*/ 2345543 h 3357396"/>
              <a:gd name="connsiteX368" fmla="*/ 1211822 w 3859699"/>
              <a:gd name="connsiteY368" fmla="*/ 2355118 h 3357396"/>
              <a:gd name="connsiteX369" fmla="*/ 1221191 w 3859699"/>
              <a:gd name="connsiteY369" fmla="*/ 2357382 h 3357396"/>
              <a:gd name="connsiteX370" fmla="*/ 2035059 w 3859699"/>
              <a:gd name="connsiteY370" fmla="*/ 2144675 h 3357396"/>
              <a:gd name="connsiteX371" fmla="*/ 1368521 w 3859699"/>
              <a:gd name="connsiteY371" fmla="*/ 2622289 h 3357396"/>
              <a:gd name="connsiteX372" fmla="*/ 1366771 w 3859699"/>
              <a:gd name="connsiteY372" fmla="*/ 2630216 h 3357396"/>
              <a:gd name="connsiteX373" fmla="*/ 1372639 w 3859699"/>
              <a:gd name="connsiteY373" fmla="*/ 2635673 h 3357396"/>
              <a:gd name="connsiteX374" fmla="*/ 1693862 w 3859699"/>
              <a:gd name="connsiteY374" fmla="*/ 2410611 h 3357396"/>
              <a:gd name="connsiteX375" fmla="*/ 2110731 w 3859699"/>
              <a:gd name="connsiteY375" fmla="*/ 2164443 h 3357396"/>
              <a:gd name="connsiteX376" fmla="*/ 2110731 w 3859699"/>
              <a:gd name="connsiteY376" fmla="*/ 2169178 h 3357396"/>
              <a:gd name="connsiteX377" fmla="*/ 2056165 w 3859699"/>
              <a:gd name="connsiteY377" fmla="*/ 2194094 h 3357396"/>
              <a:gd name="connsiteX378" fmla="*/ 2006334 w 3859699"/>
              <a:gd name="connsiteY378" fmla="*/ 2223951 h 3357396"/>
              <a:gd name="connsiteX379" fmla="*/ 2009628 w 3859699"/>
              <a:gd name="connsiteY379" fmla="*/ 2238365 h 3357396"/>
              <a:gd name="connsiteX380" fmla="*/ 2035574 w 3859699"/>
              <a:gd name="connsiteY380" fmla="*/ 2238879 h 3357396"/>
              <a:gd name="connsiteX381" fmla="*/ 2070888 w 3859699"/>
              <a:gd name="connsiteY381" fmla="*/ 2232702 h 3357396"/>
              <a:gd name="connsiteX382" fmla="*/ 2076550 w 3859699"/>
              <a:gd name="connsiteY382" fmla="*/ 2246292 h 3357396"/>
              <a:gd name="connsiteX383" fmla="*/ 2149340 w 3859699"/>
              <a:gd name="connsiteY383" fmla="*/ 2213758 h 3357396"/>
              <a:gd name="connsiteX384" fmla="*/ 2163651 w 3859699"/>
              <a:gd name="connsiteY384" fmla="*/ 2203463 h 3357396"/>
              <a:gd name="connsiteX385" fmla="*/ 2187125 w 3859699"/>
              <a:gd name="connsiteY385" fmla="*/ 2207170 h 3357396"/>
              <a:gd name="connsiteX386" fmla="*/ 2188052 w 3859699"/>
              <a:gd name="connsiteY386" fmla="*/ 2186579 h 3357396"/>
              <a:gd name="connsiteX387" fmla="*/ 2188052 w 3859699"/>
              <a:gd name="connsiteY387" fmla="*/ 2153529 h 3357396"/>
              <a:gd name="connsiteX388" fmla="*/ 2263210 w 3859699"/>
              <a:gd name="connsiteY388" fmla="*/ 2138600 h 3357396"/>
              <a:gd name="connsiteX389" fmla="*/ 2216056 w 3859699"/>
              <a:gd name="connsiteY389" fmla="*/ 2173194 h 3357396"/>
              <a:gd name="connsiteX390" fmla="*/ 2220483 w 3859699"/>
              <a:gd name="connsiteY390" fmla="*/ 2186063 h 3357396"/>
              <a:gd name="connsiteX391" fmla="*/ 2274227 w 3859699"/>
              <a:gd name="connsiteY391" fmla="*/ 2184211 h 3357396"/>
              <a:gd name="connsiteX392" fmla="*/ 2260430 w 3859699"/>
              <a:gd name="connsiteY392" fmla="*/ 2209022 h 3357396"/>
              <a:gd name="connsiteX393" fmla="*/ 2340735 w 3859699"/>
              <a:gd name="connsiteY393" fmla="*/ 2173708 h 3357396"/>
              <a:gd name="connsiteX394" fmla="*/ 2537382 w 3859699"/>
              <a:gd name="connsiteY394" fmla="*/ 2068076 h 3357396"/>
              <a:gd name="connsiteX395" fmla="*/ 1780037 w 3859699"/>
              <a:gd name="connsiteY395" fmla="*/ 2626407 h 3357396"/>
              <a:gd name="connsiteX396" fmla="*/ 1780964 w 3859699"/>
              <a:gd name="connsiteY396" fmla="*/ 2636703 h 3357396"/>
              <a:gd name="connsiteX397" fmla="*/ 1791259 w 3859699"/>
              <a:gd name="connsiteY397" fmla="*/ 2637732 h 3357396"/>
              <a:gd name="connsiteX398" fmla="*/ 2055958 w 3859699"/>
              <a:gd name="connsiteY398" fmla="*/ 2441189 h 3357396"/>
              <a:gd name="connsiteX399" fmla="*/ 2614290 w 3859699"/>
              <a:gd name="connsiteY399" fmla="*/ 2080842 h 3357396"/>
              <a:gd name="connsiteX400" fmla="*/ 2123087 w 3859699"/>
              <a:gd name="connsiteY400" fmla="*/ 2544145 h 3357396"/>
              <a:gd name="connsiteX401" fmla="*/ 2031662 w 3859699"/>
              <a:gd name="connsiteY401" fmla="*/ 2615287 h 3357396"/>
              <a:gd name="connsiteX402" fmla="*/ 2029911 w 3859699"/>
              <a:gd name="connsiteY402" fmla="*/ 2623833 h 3357396"/>
              <a:gd name="connsiteX403" fmla="*/ 2037015 w 3859699"/>
              <a:gd name="connsiteY403" fmla="*/ 2628981 h 3357396"/>
              <a:gd name="connsiteX404" fmla="*/ 2038148 w 3859699"/>
              <a:gd name="connsiteY404" fmla="*/ 2628981 h 3357396"/>
              <a:gd name="connsiteX405" fmla="*/ 2041649 w 3859699"/>
              <a:gd name="connsiteY405" fmla="*/ 2631555 h 3357396"/>
              <a:gd name="connsiteX406" fmla="*/ 2048031 w 3859699"/>
              <a:gd name="connsiteY406" fmla="*/ 2631555 h 3357396"/>
              <a:gd name="connsiteX407" fmla="*/ 2362460 w 3859699"/>
              <a:gd name="connsiteY407" fmla="*/ 2418332 h 3357396"/>
              <a:gd name="connsiteX408" fmla="*/ 2426705 w 3859699"/>
              <a:gd name="connsiteY408" fmla="*/ 2364692 h 3357396"/>
              <a:gd name="connsiteX409" fmla="*/ 2277418 w 3859699"/>
              <a:gd name="connsiteY409" fmla="*/ 2678914 h 3357396"/>
              <a:gd name="connsiteX410" fmla="*/ 2280684 w 3859699"/>
              <a:gd name="connsiteY410" fmla="*/ 2689944 h 3357396"/>
              <a:gd name="connsiteX411" fmla="*/ 2289567 w 3859699"/>
              <a:gd name="connsiteY411" fmla="*/ 2689211 h 3357396"/>
              <a:gd name="connsiteX412" fmla="*/ 2307173 w 3859699"/>
              <a:gd name="connsiteY412" fmla="*/ 2674487 h 3357396"/>
              <a:gd name="connsiteX413" fmla="*/ 2149238 w 3859699"/>
              <a:gd name="connsiteY413" fmla="*/ 2867325 h 3357396"/>
              <a:gd name="connsiteX414" fmla="*/ 2150575 w 3859699"/>
              <a:gd name="connsiteY414" fmla="*/ 2877621 h 3357396"/>
              <a:gd name="connsiteX415" fmla="*/ 2173535 w 3859699"/>
              <a:gd name="connsiteY415" fmla="*/ 2886269 h 3357396"/>
              <a:gd name="connsiteX416" fmla="*/ 2245605 w 3859699"/>
              <a:gd name="connsiteY416" fmla="*/ 2820273 h 3357396"/>
              <a:gd name="connsiteX417" fmla="*/ 2224293 w 3859699"/>
              <a:gd name="connsiteY417" fmla="*/ 2887607 h 3357396"/>
              <a:gd name="connsiteX418" fmla="*/ 2117425 w 3859699"/>
              <a:gd name="connsiteY418" fmla="*/ 3348748 h 3357396"/>
              <a:gd name="connsiteX419" fmla="*/ 2123910 w 3859699"/>
              <a:gd name="connsiteY419" fmla="*/ 3357396 h 3357396"/>
              <a:gd name="connsiteX420" fmla="*/ 2126897 w 3859699"/>
              <a:gd name="connsiteY420" fmla="*/ 3357396 h 3357396"/>
              <a:gd name="connsiteX421" fmla="*/ 2134618 w 3859699"/>
              <a:gd name="connsiteY421" fmla="*/ 3351836 h 3357396"/>
              <a:gd name="connsiteX422" fmla="*/ 2193405 w 3859699"/>
              <a:gd name="connsiteY422" fmla="*/ 3161161 h 3357396"/>
              <a:gd name="connsiteX423" fmla="*/ 2554885 w 3859699"/>
              <a:gd name="connsiteY423" fmla="*/ 2464972 h 3357396"/>
              <a:gd name="connsiteX424" fmla="*/ 2688728 w 3859699"/>
              <a:gd name="connsiteY424" fmla="*/ 2265236 h 3357396"/>
              <a:gd name="connsiteX425" fmla="*/ 2691507 w 3859699"/>
              <a:gd name="connsiteY425" fmla="*/ 2259883 h 3357396"/>
              <a:gd name="connsiteX426" fmla="*/ 2591228 w 3859699"/>
              <a:gd name="connsiteY426" fmla="*/ 2523245 h 3357396"/>
              <a:gd name="connsiteX427" fmla="*/ 2584022 w 3859699"/>
              <a:gd name="connsiteY427" fmla="*/ 2532023 h 3357396"/>
              <a:gd name="connsiteX428" fmla="*/ 2588551 w 3859699"/>
              <a:gd name="connsiteY428" fmla="*/ 2538483 h 3357396"/>
              <a:gd name="connsiteX429" fmla="*/ 2601112 w 3859699"/>
              <a:gd name="connsiteY429" fmla="*/ 2538482 h 3357396"/>
              <a:gd name="connsiteX430" fmla="*/ 2612540 w 3859699"/>
              <a:gd name="connsiteY430" fmla="*/ 2529629 h 3357396"/>
              <a:gd name="connsiteX431" fmla="*/ 2437000 w 3859699"/>
              <a:gd name="connsiteY431" fmla="*/ 2812346 h 3357396"/>
              <a:gd name="connsiteX432" fmla="*/ 2267226 w 3859699"/>
              <a:gd name="connsiteY432" fmla="*/ 3100109 h 3357396"/>
              <a:gd name="connsiteX433" fmla="*/ 2271855 w 3859699"/>
              <a:gd name="connsiteY433" fmla="*/ 3110639 h 3357396"/>
              <a:gd name="connsiteX434" fmla="*/ 2281537 w 3859699"/>
              <a:gd name="connsiteY434" fmla="*/ 3107624 h 3357396"/>
              <a:gd name="connsiteX435" fmla="*/ 2340839 w 3859699"/>
              <a:gd name="connsiteY435" fmla="*/ 3024023 h 3357396"/>
              <a:gd name="connsiteX436" fmla="*/ 2756781 w 3859699"/>
              <a:gd name="connsiteY436" fmla="*/ 2176591 h 3357396"/>
              <a:gd name="connsiteX437" fmla="*/ 2756782 w 3859699"/>
              <a:gd name="connsiteY437" fmla="*/ 2174532 h 3357396"/>
              <a:gd name="connsiteX438" fmla="*/ 2759047 w 3859699"/>
              <a:gd name="connsiteY438" fmla="*/ 2132217 h 3357396"/>
              <a:gd name="connsiteX439" fmla="*/ 3492712 w 3859699"/>
              <a:gd name="connsiteY439" fmla="*/ 2296948 h 3357396"/>
              <a:gd name="connsiteX440" fmla="*/ 3844205 w 3859699"/>
              <a:gd name="connsiteY440" fmla="*/ 2387754 h 3357396"/>
              <a:gd name="connsiteX441" fmla="*/ 3845336 w 3859699"/>
              <a:gd name="connsiteY441" fmla="*/ 2302713 h 3357396"/>
              <a:gd name="connsiteX442" fmla="*/ 3841218 w 3859699"/>
              <a:gd name="connsiteY442" fmla="*/ 2298388 h 3357396"/>
              <a:gd name="connsiteX443" fmla="*/ 3492299 w 3859699"/>
              <a:gd name="connsiteY443" fmla="*/ 2224878 h 3357396"/>
              <a:gd name="connsiteX444" fmla="*/ 3181784 w 3859699"/>
              <a:gd name="connsiteY444" fmla="*/ 2090520 h 3357396"/>
              <a:gd name="connsiteX445" fmla="*/ 3227086 w 3859699"/>
              <a:gd name="connsiteY445" fmla="*/ 1968620 h 3357396"/>
              <a:gd name="connsiteX446" fmla="*/ 3542337 w 3859699"/>
              <a:gd name="connsiteY446" fmla="*/ 671372 h 3357396"/>
              <a:gd name="connsiteX447" fmla="*/ 3534596 w 3859699"/>
              <a:gd name="connsiteY447" fmla="*/ 662864 h 3357396"/>
              <a:gd name="connsiteX448" fmla="*/ 3526276 w 3859699"/>
              <a:gd name="connsiteY448" fmla="*/ 669210 h 3357396"/>
              <a:gd name="connsiteX449" fmla="*/ 3469857 w 3859699"/>
              <a:gd name="connsiteY449" fmla="*/ 943073 h 3357396"/>
              <a:gd name="connsiteX450" fmla="*/ 3175710 w 3859699"/>
              <a:gd name="connsiteY450" fmla="*/ 1935469 h 3357396"/>
              <a:gd name="connsiteX451" fmla="*/ 3122379 w 3859699"/>
              <a:gd name="connsiteY451" fmla="*/ 2086196 h 3357396"/>
              <a:gd name="connsiteX452" fmla="*/ 3012422 w 3859699"/>
              <a:gd name="connsiteY452" fmla="*/ 2051911 h 3357396"/>
              <a:gd name="connsiteX453" fmla="*/ 2941692 w 3859699"/>
              <a:gd name="connsiteY453" fmla="*/ 2025966 h 3357396"/>
              <a:gd name="connsiteX454" fmla="*/ 3107348 w 3859699"/>
              <a:gd name="connsiteY454" fmla="*/ 1826849 h 3357396"/>
              <a:gd name="connsiteX455" fmla="*/ 3372357 w 3859699"/>
              <a:gd name="connsiteY455" fmla="*/ 1030483 h 3357396"/>
              <a:gd name="connsiteX456" fmla="*/ 3364120 w 3859699"/>
              <a:gd name="connsiteY456" fmla="*/ 1024820 h 3357396"/>
              <a:gd name="connsiteX457" fmla="*/ 3356604 w 3859699"/>
              <a:gd name="connsiteY457" fmla="*/ 1031307 h 3357396"/>
              <a:gd name="connsiteX458" fmla="*/ 3024365 w 3859699"/>
              <a:gd name="connsiteY458" fmla="*/ 1868958 h 3357396"/>
              <a:gd name="connsiteX459" fmla="*/ 2896390 w 3859699"/>
              <a:gd name="connsiteY459" fmla="*/ 2002184 h 3357396"/>
              <a:gd name="connsiteX460" fmla="*/ 2896906 w 3859699"/>
              <a:gd name="connsiteY460" fmla="*/ 2001257 h 3357396"/>
              <a:gd name="connsiteX461" fmla="*/ 3435366 w 3859699"/>
              <a:gd name="connsiteY461" fmla="*/ 796669 h 3357396"/>
              <a:gd name="connsiteX462" fmla="*/ 3448235 w 3859699"/>
              <a:gd name="connsiteY462" fmla="*/ 741382 h 3357396"/>
              <a:gd name="connsiteX463" fmla="*/ 3467283 w 3859699"/>
              <a:gd name="connsiteY463" fmla="*/ 677549 h 3357396"/>
              <a:gd name="connsiteX464" fmla="*/ 3465326 w 3859699"/>
              <a:gd name="connsiteY464" fmla="*/ 666327 h 3357396"/>
              <a:gd name="connsiteX465" fmla="*/ 3456575 w 3859699"/>
              <a:gd name="connsiteY465" fmla="*/ 659841 h 3357396"/>
              <a:gd name="connsiteX466" fmla="*/ 3445456 w 3859699"/>
              <a:gd name="connsiteY466" fmla="*/ 661076 h 3357396"/>
              <a:gd name="connsiteX467" fmla="*/ 3368033 w 3859699"/>
              <a:gd name="connsiteY467" fmla="*/ 820968 h 3357396"/>
              <a:gd name="connsiteX468" fmla="*/ 3363399 w 3859699"/>
              <a:gd name="connsiteY468" fmla="*/ 834043 h 3357396"/>
              <a:gd name="connsiteX469" fmla="*/ 2859841 w 3859699"/>
              <a:gd name="connsiteY469" fmla="*/ 1951014 h 3357396"/>
              <a:gd name="connsiteX470" fmla="*/ 2857164 w 3859699"/>
              <a:gd name="connsiteY470" fmla="*/ 1943498 h 3357396"/>
              <a:gd name="connsiteX471" fmla="*/ 2862312 w 3859699"/>
              <a:gd name="connsiteY471" fmla="*/ 1940513 h 3357396"/>
              <a:gd name="connsiteX472" fmla="*/ 2970210 w 3859699"/>
              <a:gd name="connsiteY472" fmla="*/ 1694344 h 3357396"/>
              <a:gd name="connsiteX473" fmla="*/ 3097257 w 3859699"/>
              <a:gd name="connsiteY473" fmla="*/ 1436233 h 3357396"/>
              <a:gd name="connsiteX474" fmla="*/ 3099419 w 3859699"/>
              <a:gd name="connsiteY474" fmla="*/ 1428100 h 3357396"/>
              <a:gd name="connsiteX475" fmla="*/ 3093242 w 3859699"/>
              <a:gd name="connsiteY475" fmla="*/ 1422437 h 3357396"/>
              <a:gd name="connsiteX476" fmla="*/ 3063694 w 3859699"/>
              <a:gd name="connsiteY476" fmla="*/ 1427174 h 3357396"/>
              <a:gd name="connsiteX477" fmla="*/ 3047633 w 3859699"/>
              <a:gd name="connsiteY477" fmla="*/ 1452501 h 3357396"/>
              <a:gd name="connsiteX478" fmla="*/ 3041558 w 3859699"/>
              <a:gd name="connsiteY478" fmla="*/ 1455384 h 3357396"/>
              <a:gd name="connsiteX479" fmla="*/ 3041558 w 3859699"/>
              <a:gd name="connsiteY479" fmla="*/ 1452191 h 3357396"/>
              <a:gd name="connsiteX480" fmla="*/ 3028895 w 3859699"/>
              <a:gd name="connsiteY480" fmla="*/ 1432527 h 3357396"/>
              <a:gd name="connsiteX481" fmla="*/ 3017615 w 3859699"/>
              <a:gd name="connsiteY481" fmla="*/ 1434775 h 3357396"/>
              <a:gd name="connsiteX482" fmla="*/ 3016746 w 3859699"/>
              <a:gd name="connsiteY482" fmla="*/ 1442102 h 3357396"/>
              <a:gd name="connsiteX483" fmla="*/ 3000170 w 3859699"/>
              <a:gd name="connsiteY483" fmla="*/ 1482461 h 3357396"/>
              <a:gd name="connsiteX484" fmla="*/ 2990390 w 3859699"/>
              <a:gd name="connsiteY484" fmla="*/ 1494404 h 3357396"/>
              <a:gd name="connsiteX485" fmla="*/ 3003259 w 3859699"/>
              <a:gd name="connsiteY485" fmla="*/ 1454045 h 3357396"/>
              <a:gd name="connsiteX486" fmla="*/ 3046912 w 3859699"/>
              <a:gd name="connsiteY486" fmla="*/ 1323188 h 3357396"/>
              <a:gd name="connsiteX487" fmla="*/ 3049795 w 3859699"/>
              <a:gd name="connsiteY487" fmla="*/ 1317010 h 3357396"/>
              <a:gd name="connsiteX488" fmla="*/ 3093654 w 3859699"/>
              <a:gd name="connsiteY488" fmla="*/ 1223114 h 3357396"/>
              <a:gd name="connsiteX489" fmla="*/ 3228732 w 3859699"/>
              <a:gd name="connsiteY489" fmla="*/ 917231 h 3357396"/>
              <a:gd name="connsiteX490" fmla="*/ 3228732 w 3859699"/>
              <a:gd name="connsiteY490" fmla="*/ 913628 h 3357396"/>
              <a:gd name="connsiteX491" fmla="*/ 3217511 w 3859699"/>
              <a:gd name="connsiteY491" fmla="*/ 899317 h 3357396"/>
              <a:gd name="connsiteX492" fmla="*/ 3127630 w 3859699"/>
              <a:gd name="connsiteY492" fmla="*/ 1053752 h 3357396"/>
              <a:gd name="connsiteX493" fmla="*/ 3045780 w 3859699"/>
              <a:gd name="connsiteY493" fmla="*/ 1218481 h 3357396"/>
              <a:gd name="connsiteX494" fmla="*/ 3044648 w 3859699"/>
              <a:gd name="connsiteY494" fmla="*/ 1221055 h 3357396"/>
              <a:gd name="connsiteX495" fmla="*/ 2962797 w 3859699"/>
              <a:gd name="connsiteY495" fmla="*/ 1362518 h 3357396"/>
              <a:gd name="connsiteX496" fmla="*/ 3138647 w 3859699"/>
              <a:gd name="connsiteY496" fmla="*/ 592920 h 3357396"/>
              <a:gd name="connsiteX497" fmla="*/ 3131851 w 3859699"/>
              <a:gd name="connsiteY497" fmla="*/ 584477 h 3357396"/>
              <a:gd name="connsiteX498" fmla="*/ 3122688 w 3859699"/>
              <a:gd name="connsiteY498" fmla="*/ 590139 h 3357396"/>
              <a:gd name="connsiteX499" fmla="*/ 3064312 w 3859699"/>
              <a:gd name="connsiteY499" fmla="*/ 888713 h 3357396"/>
              <a:gd name="connsiteX500" fmla="*/ 2900096 w 3859699"/>
              <a:gd name="connsiteY500" fmla="*/ 1408642 h 3357396"/>
              <a:gd name="connsiteX501" fmla="*/ 3000170 w 3859699"/>
              <a:gd name="connsiteY501" fmla="*/ 578814 h 3357396"/>
              <a:gd name="connsiteX502" fmla="*/ 3000170 w 3859699"/>
              <a:gd name="connsiteY502" fmla="*/ 576035 h 3357396"/>
              <a:gd name="connsiteX503" fmla="*/ 2987198 w 3859699"/>
              <a:gd name="connsiteY503" fmla="*/ 563062 h 3357396"/>
              <a:gd name="connsiteX504" fmla="*/ 2948794 w 3859699"/>
              <a:gd name="connsiteY504" fmla="*/ 812010 h 3357396"/>
              <a:gd name="connsiteX505" fmla="*/ 2877961 w 3859699"/>
              <a:gd name="connsiteY505" fmla="*/ 1278092 h 3357396"/>
              <a:gd name="connsiteX506" fmla="*/ 2831528 w 3859699"/>
              <a:gd name="connsiteY506" fmla="*/ 1118923 h 3357396"/>
              <a:gd name="connsiteX507" fmla="*/ 2827615 w 3859699"/>
              <a:gd name="connsiteY507" fmla="*/ 1113364 h 3357396"/>
              <a:gd name="connsiteX508" fmla="*/ 2821438 w 3859699"/>
              <a:gd name="connsiteY508" fmla="*/ 1042528 h 3357396"/>
              <a:gd name="connsiteX509" fmla="*/ 2789934 w 3859699"/>
              <a:gd name="connsiteY509" fmla="*/ 918981 h 3357396"/>
              <a:gd name="connsiteX510" fmla="*/ 2782726 w 3859699"/>
              <a:gd name="connsiteY510" fmla="*/ 918981 h 3357396"/>
              <a:gd name="connsiteX511" fmla="*/ 2767798 w 3859699"/>
              <a:gd name="connsiteY511" fmla="*/ 923511 h 3357396"/>
              <a:gd name="connsiteX512" fmla="*/ 2767798 w 3859699"/>
              <a:gd name="connsiteY512" fmla="*/ 879343 h 3357396"/>
              <a:gd name="connsiteX513" fmla="*/ 2768622 w 3859699"/>
              <a:gd name="connsiteY513" fmla="*/ 827248 h 3357396"/>
              <a:gd name="connsiteX514" fmla="*/ 2760179 w 3859699"/>
              <a:gd name="connsiteY514" fmla="*/ 821276 h 3357396"/>
              <a:gd name="connsiteX515" fmla="*/ 2732381 w 3859699"/>
              <a:gd name="connsiteY515" fmla="*/ 789256 h 3357396"/>
              <a:gd name="connsiteX516" fmla="*/ 2727439 w 3859699"/>
              <a:gd name="connsiteY516" fmla="*/ 782771 h 3357396"/>
              <a:gd name="connsiteX517" fmla="*/ 2719409 w 3859699"/>
              <a:gd name="connsiteY517" fmla="*/ 783800 h 3357396"/>
              <a:gd name="connsiteX518" fmla="*/ 2690170 w 3859699"/>
              <a:gd name="connsiteY518" fmla="*/ 968606 h 3357396"/>
              <a:gd name="connsiteX519" fmla="*/ 2694700 w 3859699"/>
              <a:gd name="connsiteY519" fmla="*/ 971592 h 3357396"/>
              <a:gd name="connsiteX520" fmla="*/ 2704995 w 3859699"/>
              <a:gd name="connsiteY520" fmla="*/ 972210 h 3357396"/>
              <a:gd name="connsiteX521" fmla="*/ 2677299 w 3859699"/>
              <a:gd name="connsiteY521" fmla="*/ 1084226 h 3357396"/>
              <a:gd name="connsiteX522" fmla="*/ 2658252 w 3859699"/>
              <a:gd name="connsiteY522" fmla="*/ 972107 h 3357396"/>
              <a:gd name="connsiteX523" fmla="*/ 2652899 w 3859699"/>
              <a:gd name="connsiteY523" fmla="*/ 882328 h 3357396"/>
              <a:gd name="connsiteX524" fmla="*/ 2657326 w 3859699"/>
              <a:gd name="connsiteY524" fmla="*/ 877181 h 3357396"/>
              <a:gd name="connsiteX525" fmla="*/ 2654855 w 3859699"/>
              <a:gd name="connsiteY525" fmla="*/ 843205 h 3357396"/>
              <a:gd name="connsiteX526" fmla="*/ 2651251 w 3859699"/>
              <a:gd name="connsiteY526" fmla="*/ 829513 h 3357396"/>
              <a:gd name="connsiteX527" fmla="*/ 2651252 w 3859699"/>
              <a:gd name="connsiteY527" fmla="*/ 824261 h 3357396"/>
              <a:gd name="connsiteX528" fmla="*/ 2643736 w 3859699"/>
              <a:gd name="connsiteY528" fmla="*/ 815922 h 3357396"/>
              <a:gd name="connsiteX529" fmla="*/ 2638588 w 3859699"/>
              <a:gd name="connsiteY529" fmla="*/ 815923 h 3357396"/>
              <a:gd name="connsiteX530" fmla="*/ 2609864 w 3859699"/>
              <a:gd name="connsiteY530" fmla="*/ 831983 h 3357396"/>
              <a:gd name="connsiteX531" fmla="*/ 2625616 w 3859699"/>
              <a:gd name="connsiteY531" fmla="*/ 876358 h 3357396"/>
              <a:gd name="connsiteX532" fmla="*/ 2625616 w 3859699"/>
              <a:gd name="connsiteY532" fmla="*/ 914863 h 3357396"/>
              <a:gd name="connsiteX533" fmla="*/ 2624586 w 3859699"/>
              <a:gd name="connsiteY533" fmla="*/ 966341 h 3357396"/>
              <a:gd name="connsiteX534" fmla="*/ 2611099 w 3859699"/>
              <a:gd name="connsiteY534" fmla="*/ 1028115 h 3357396"/>
              <a:gd name="connsiteX535" fmla="*/ 2581962 w 3859699"/>
              <a:gd name="connsiteY535" fmla="*/ 1072901 h 3357396"/>
              <a:gd name="connsiteX536" fmla="*/ 2576712 w 3859699"/>
              <a:gd name="connsiteY536" fmla="*/ 1076917 h 3357396"/>
              <a:gd name="connsiteX537" fmla="*/ 2554164 w 3859699"/>
              <a:gd name="connsiteY537" fmla="*/ 1204068 h 3357396"/>
              <a:gd name="connsiteX538" fmla="*/ 2534705 w 3859699"/>
              <a:gd name="connsiteY538" fmla="*/ 1315981 h 3357396"/>
              <a:gd name="connsiteX539" fmla="*/ 2370696 w 3859699"/>
              <a:gd name="connsiteY539" fmla="*/ 520747 h 3357396"/>
              <a:gd name="connsiteX540" fmla="*/ 2363900 w 3859699"/>
              <a:gd name="connsiteY540" fmla="*/ 513540 h 3357396"/>
              <a:gd name="connsiteX541" fmla="*/ 2350619 w 3859699"/>
              <a:gd name="connsiteY541" fmla="*/ 517864 h 3357396"/>
              <a:gd name="connsiteX542" fmla="*/ 2382330 w 3859699"/>
              <a:gd name="connsiteY542" fmla="*/ 849177 h 3357396"/>
              <a:gd name="connsiteX543" fmla="*/ 2423512 w 3859699"/>
              <a:gd name="connsiteY543" fmla="*/ 1145382 h 3357396"/>
              <a:gd name="connsiteX544" fmla="*/ 2375535 w 3859699"/>
              <a:gd name="connsiteY544" fmla="*/ 1069092 h 3357396"/>
              <a:gd name="connsiteX545" fmla="*/ 2355973 w 3859699"/>
              <a:gd name="connsiteY545" fmla="*/ 1025232 h 3357396"/>
              <a:gd name="connsiteX546" fmla="*/ 2319116 w 3859699"/>
              <a:gd name="connsiteY546" fmla="*/ 965106 h 3357396"/>
              <a:gd name="connsiteX547" fmla="*/ 2263210 w 3859699"/>
              <a:gd name="connsiteY547" fmla="*/ 733043 h 3357396"/>
              <a:gd name="connsiteX548" fmla="*/ 2241280 w 3859699"/>
              <a:gd name="connsiteY548" fmla="*/ 605789 h 3357396"/>
              <a:gd name="connsiteX549" fmla="*/ 2236235 w 3859699"/>
              <a:gd name="connsiteY549" fmla="*/ 599921 h 3357396"/>
              <a:gd name="connsiteX550" fmla="*/ 2228514 w 3859699"/>
              <a:gd name="connsiteY550" fmla="*/ 600950 h 3357396"/>
              <a:gd name="connsiteX551" fmla="*/ 2234485 w 3859699"/>
              <a:gd name="connsiteY551" fmla="*/ 767430 h 3357396"/>
              <a:gd name="connsiteX552" fmla="*/ 2247766 w 3859699"/>
              <a:gd name="connsiteY552" fmla="*/ 827351 h 3357396"/>
              <a:gd name="connsiteX553" fmla="*/ 2208335 w 3859699"/>
              <a:gd name="connsiteY553" fmla="*/ 734690 h 3357396"/>
              <a:gd name="connsiteX554" fmla="*/ 2124631 w 3859699"/>
              <a:gd name="connsiteY554" fmla="*/ 571710 h 3357396"/>
              <a:gd name="connsiteX555" fmla="*/ 2114335 w 3859699"/>
              <a:gd name="connsiteY555" fmla="*/ 570577 h 3357396"/>
              <a:gd name="connsiteX556" fmla="*/ 2110938 w 3859699"/>
              <a:gd name="connsiteY556" fmla="*/ 580049 h 3357396"/>
              <a:gd name="connsiteX557" fmla="*/ 2437412 w 3859699"/>
              <a:gd name="connsiteY557" fmla="*/ 1329365 h 3357396"/>
              <a:gd name="connsiteX558" fmla="*/ 2543046 w 3859699"/>
              <a:gd name="connsiteY558" fmla="*/ 1546911 h 3357396"/>
              <a:gd name="connsiteX559" fmla="*/ 2371417 w 3859699"/>
              <a:gd name="connsiteY559" fmla="*/ 1295698 h 3357396"/>
              <a:gd name="connsiteX560" fmla="*/ 2280198 w 3859699"/>
              <a:gd name="connsiteY560" fmla="*/ 1172151 h 3357396"/>
              <a:gd name="connsiteX561" fmla="*/ 2269903 w 3859699"/>
              <a:gd name="connsiteY561" fmla="*/ 1190683 h 3357396"/>
              <a:gd name="connsiteX562" fmla="*/ 2270520 w 3859699"/>
              <a:gd name="connsiteY562" fmla="*/ 1194080 h 3357396"/>
              <a:gd name="connsiteX563" fmla="*/ 2354223 w 3859699"/>
              <a:gd name="connsiteY563" fmla="*/ 1355515 h 3357396"/>
              <a:gd name="connsiteX564" fmla="*/ 2396641 w 3859699"/>
              <a:gd name="connsiteY564" fmla="*/ 1431498 h 3357396"/>
              <a:gd name="connsiteX565" fmla="*/ 2224498 w 3859699"/>
              <a:gd name="connsiteY565" fmla="*/ 1229806 h 3357396"/>
              <a:gd name="connsiteX566" fmla="*/ 2148723 w 3859699"/>
              <a:gd name="connsiteY566" fmla="*/ 1122527 h 3357396"/>
              <a:gd name="connsiteX567" fmla="*/ 2142031 w 3859699"/>
              <a:gd name="connsiteY567" fmla="*/ 1119541 h 3357396"/>
              <a:gd name="connsiteX568" fmla="*/ 2135751 w 3859699"/>
              <a:gd name="connsiteY568" fmla="*/ 1123041 h 3357396"/>
              <a:gd name="connsiteX569" fmla="*/ 2214512 w 3859699"/>
              <a:gd name="connsiteY569" fmla="*/ 1294153 h 3357396"/>
              <a:gd name="connsiteX570" fmla="*/ 2093436 w 3859699"/>
              <a:gd name="connsiteY570" fmla="*/ 1162164 h 3357396"/>
              <a:gd name="connsiteX571" fmla="*/ 1972256 w 3859699"/>
              <a:gd name="connsiteY571" fmla="*/ 987139 h 3357396"/>
              <a:gd name="connsiteX572" fmla="*/ 1965359 w 3859699"/>
              <a:gd name="connsiteY572" fmla="*/ 980859 h 3357396"/>
              <a:gd name="connsiteX573" fmla="*/ 1957122 w 3859699"/>
              <a:gd name="connsiteY573" fmla="*/ 985080 h 3357396"/>
              <a:gd name="connsiteX574" fmla="*/ 2129985 w 3859699"/>
              <a:gd name="connsiteY574" fmla="*/ 1257707 h 3357396"/>
              <a:gd name="connsiteX575" fmla="*/ 2261254 w 3859699"/>
              <a:gd name="connsiteY575" fmla="*/ 1428100 h 3357396"/>
              <a:gd name="connsiteX576" fmla="*/ 2254974 w 3859699"/>
              <a:gd name="connsiteY576" fmla="*/ 1435616 h 3357396"/>
              <a:gd name="connsiteX577" fmla="*/ 2023528 w 3859699"/>
              <a:gd name="connsiteY577" fmla="*/ 1246588 h 3357396"/>
              <a:gd name="connsiteX578" fmla="*/ 1858799 w 3859699"/>
              <a:gd name="connsiteY578" fmla="*/ 1105126 h 3357396"/>
              <a:gd name="connsiteX579" fmla="*/ 1848502 w 3859699"/>
              <a:gd name="connsiteY579" fmla="*/ 1105744 h 3357396"/>
              <a:gd name="connsiteX580" fmla="*/ 1846444 w 3859699"/>
              <a:gd name="connsiteY580" fmla="*/ 1115421 h 3357396"/>
              <a:gd name="connsiteX581" fmla="*/ 2055239 w 3859699"/>
              <a:gd name="connsiteY581" fmla="*/ 1314334 h 3357396"/>
              <a:gd name="connsiteX582" fmla="*/ 2219350 w 3859699"/>
              <a:gd name="connsiteY582" fmla="*/ 1461046 h 3357396"/>
              <a:gd name="connsiteX583" fmla="*/ 2204216 w 3859699"/>
              <a:gd name="connsiteY583" fmla="*/ 1607861 h 3357396"/>
              <a:gd name="connsiteX584" fmla="*/ 2196700 w 3859699"/>
              <a:gd name="connsiteY584" fmla="*/ 1646161 h 3357396"/>
              <a:gd name="connsiteX585" fmla="*/ 2195671 w 3859699"/>
              <a:gd name="connsiteY585" fmla="*/ 1694653 h 3357396"/>
              <a:gd name="connsiteX586" fmla="*/ 2193405 w 3859699"/>
              <a:gd name="connsiteY586" fmla="*/ 1778769 h 3357396"/>
              <a:gd name="connsiteX587" fmla="*/ 1978330 w 3859699"/>
              <a:gd name="connsiteY587" fmla="*/ 1739440 h 3357396"/>
              <a:gd name="connsiteX588" fmla="*/ 1942398 w 3859699"/>
              <a:gd name="connsiteY588" fmla="*/ 1613112 h 3357396"/>
              <a:gd name="connsiteX589" fmla="*/ 1938281 w 3859699"/>
              <a:gd name="connsiteY589" fmla="*/ 1606008 h 3357396"/>
              <a:gd name="connsiteX590" fmla="*/ 1930147 w 3859699"/>
              <a:gd name="connsiteY590" fmla="*/ 1606008 h 3357396"/>
              <a:gd name="connsiteX591" fmla="*/ 1906982 w 3859699"/>
              <a:gd name="connsiteY591" fmla="*/ 1678078 h 3357396"/>
              <a:gd name="connsiteX592" fmla="*/ 1801864 w 3859699"/>
              <a:gd name="connsiteY592" fmla="*/ 1623820 h 3357396"/>
              <a:gd name="connsiteX593" fmla="*/ 1792289 w 3859699"/>
              <a:gd name="connsiteY593" fmla="*/ 1629071 h 3357396"/>
              <a:gd name="connsiteX594" fmla="*/ 1915836 w 3859699"/>
              <a:gd name="connsiteY594" fmla="*/ 1702375 h 3357396"/>
              <a:gd name="connsiteX595" fmla="*/ 1915836 w 3859699"/>
              <a:gd name="connsiteY595" fmla="*/ 1707935 h 3357396"/>
              <a:gd name="connsiteX596" fmla="*/ 1841296 w 3859699"/>
              <a:gd name="connsiteY596" fmla="*/ 1679519 h 3357396"/>
              <a:gd name="connsiteX597" fmla="*/ 1878669 w 3859699"/>
              <a:gd name="connsiteY597" fmla="*/ 1712259 h 3357396"/>
              <a:gd name="connsiteX598" fmla="*/ 1832647 w 3859699"/>
              <a:gd name="connsiteY598" fmla="*/ 1696403 h 3357396"/>
              <a:gd name="connsiteX599" fmla="*/ 1796716 w 3859699"/>
              <a:gd name="connsiteY599" fmla="*/ 1697845 h 3357396"/>
              <a:gd name="connsiteX600" fmla="*/ 1739267 w 3859699"/>
              <a:gd name="connsiteY600" fmla="*/ 1690741 h 3357396"/>
              <a:gd name="connsiteX601" fmla="*/ 1681919 w 3859699"/>
              <a:gd name="connsiteY601" fmla="*/ 1690740 h 3357396"/>
              <a:gd name="connsiteX602" fmla="*/ 1666786 w 3859699"/>
              <a:gd name="connsiteY602" fmla="*/ 1654604 h 3357396"/>
              <a:gd name="connsiteX603" fmla="*/ 1665858 w 3859699"/>
              <a:gd name="connsiteY603" fmla="*/ 1653368 h 3357396"/>
              <a:gd name="connsiteX604" fmla="*/ 1677698 w 3859699"/>
              <a:gd name="connsiteY604" fmla="*/ 1617952 h 3357396"/>
              <a:gd name="connsiteX605" fmla="*/ 1633942 w 3859699"/>
              <a:gd name="connsiteY605" fmla="*/ 1576769 h 3357396"/>
              <a:gd name="connsiteX606" fmla="*/ 1630029 w 3859699"/>
              <a:gd name="connsiteY606" fmla="*/ 1573165 h 3357396"/>
              <a:gd name="connsiteX607" fmla="*/ 1655151 w 3859699"/>
              <a:gd name="connsiteY607" fmla="*/ 1583461 h 3357396"/>
              <a:gd name="connsiteX608" fmla="*/ 1686037 w 3859699"/>
              <a:gd name="connsiteY608" fmla="*/ 1627526 h 3357396"/>
              <a:gd name="connsiteX609" fmla="*/ 1690053 w 3859699"/>
              <a:gd name="connsiteY609" fmla="*/ 1633601 h 3357396"/>
              <a:gd name="connsiteX610" fmla="*/ 1697363 w 3859699"/>
              <a:gd name="connsiteY610" fmla="*/ 1633601 h 3357396"/>
              <a:gd name="connsiteX611" fmla="*/ 1720631 w 3859699"/>
              <a:gd name="connsiteY611" fmla="*/ 1636174 h 3357396"/>
              <a:gd name="connsiteX612" fmla="*/ 1751518 w 3859699"/>
              <a:gd name="connsiteY612" fmla="*/ 1673856 h 3357396"/>
              <a:gd name="connsiteX613" fmla="*/ 1760372 w 3859699"/>
              <a:gd name="connsiteY613" fmla="*/ 1680239 h 3357396"/>
              <a:gd name="connsiteX614" fmla="*/ 1767579 w 3859699"/>
              <a:gd name="connsiteY614" fmla="*/ 1672209 h 3357396"/>
              <a:gd name="connsiteX615" fmla="*/ 1828528 w 3859699"/>
              <a:gd name="connsiteY615" fmla="*/ 254193 h 3357396"/>
              <a:gd name="connsiteX616" fmla="*/ 1828529 w 3859699"/>
              <a:gd name="connsiteY616" fmla="*/ 250178 h 3357396"/>
              <a:gd name="connsiteX617" fmla="*/ 1818234 w 3859699"/>
              <a:gd name="connsiteY617" fmla="*/ 243383 h 3357396"/>
              <a:gd name="connsiteX618" fmla="*/ 1720116 w 3859699"/>
              <a:gd name="connsiteY618" fmla="*/ 823644 h 3357396"/>
              <a:gd name="connsiteX619" fmla="*/ 1666682 w 3859699"/>
              <a:gd name="connsiteY619" fmla="*/ 1199434 h 3357396"/>
              <a:gd name="connsiteX620" fmla="*/ 1692318 w 3859699"/>
              <a:gd name="connsiteY620" fmla="*/ 659532 h 3357396"/>
              <a:gd name="connsiteX621" fmla="*/ 1705085 w 3859699"/>
              <a:gd name="connsiteY621" fmla="*/ 36647 h 3357396"/>
              <a:gd name="connsiteX622" fmla="*/ 1695307 w 3859699"/>
              <a:gd name="connsiteY622" fmla="*/ 30589 h 3357396"/>
              <a:gd name="connsiteX623" fmla="*/ 1689127 w 3859699"/>
              <a:gd name="connsiteY623" fmla="*/ 39735 h 3357396"/>
              <a:gd name="connsiteX624" fmla="*/ 1657519 w 3859699"/>
              <a:gd name="connsiteY624" fmla="*/ 463915 h 3357396"/>
              <a:gd name="connsiteX625" fmla="*/ 1626632 w 3859699"/>
              <a:gd name="connsiteY625" fmla="*/ 811496 h 3357396"/>
              <a:gd name="connsiteX626" fmla="*/ 1632192 w 3859699"/>
              <a:gd name="connsiteY626" fmla="*/ 819114 h 3357396"/>
              <a:gd name="connsiteX627" fmla="*/ 1635486 w 3859699"/>
              <a:gd name="connsiteY627" fmla="*/ 819114 h 3357396"/>
              <a:gd name="connsiteX628" fmla="*/ 1630133 w 3859699"/>
              <a:gd name="connsiteY628" fmla="*/ 844957 h 3357396"/>
              <a:gd name="connsiteX629" fmla="*/ 1622823 w 3859699"/>
              <a:gd name="connsiteY629" fmla="*/ 469475 h 3357396"/>
              <a:gd name="connsiteX630" fmla="*/ 1607071 w 3859699"/>
              <a:gd name="connsiteY630" fmla="*/ 55179 h 3357396"/>
              <a:gd name="connsiteX631" fmla="*/ 1598525 w 3859699"/>
              <a:gd name="connsiteY631" fmla="*/ 49311 h 3357396"/>
              <a:gd name="connsiteX632" fmla="*/ 1591113 w 3859699"/>
              <a:gd name="connsiteY632" fmla="*/ 56620 h 3357396"/>
              <a:gd name="connsiteX633" fmla="*/ 1581331 w 3859699"/>
              <a:gd name="connsiteY633" fmla="*/ 331102 h 3357396"/>
              <a:gd name="connsiteX634" fmla="*/ 1578552 w 3859699"/>
              <a:gd name="connsiteY634" fmla="*/ 503142 h 3357396"/>
              <a:gd name="connsiteX635" fmla="*/ 1574433 w 3859699"/>
              <a:gd name="connsiteY635" fmla="*/ 255120 h 3357396"/>
              <a:gd name="connsiteX636" fmla="*/ 1569388 w 3859699"/>
              <a:gd name="connsiteY636" fmla="*/ 7305 h 3357396"/>
              <a:gd name="connsiteX637" fmla="*/ 1560468 w 3859699"/>
              <a:gd name="connsiteY637" fmla="*/ 42 h 3357396"/>
              <a:gd name="connsiteX638" fmla="*/ 1553430 w 3859699"/>
              <a:gd name="connsiteY638" fmla="*/ 6070 h 3357396"/>
              <a:gd name="connsiteX639" fmla="*/ 1510806 w 3859699"/>
              <a:gd name="connsiteY639" fmla="*/ 604554 h 3357396"/>
              <a:gd name="connsiteX640" fmla="*/ 1467977 w 3859699"/>
              <a:gd name="connsiteY640" fmla="*/ 275094 h 3357396"/>
              <a:gd name="connsiteX641" fmla="*/ 1459431 w 3859699"/>
              <a:gd name="connsiteY641" fmla="*/ 268607 h 3357396"/>
              <a:gd name="connsiteX642" fmla="*/ 1451916 w 3859699"/>
              <a:gd name="connsiteY642" fmla="*/ 276329 h 3357396"/>
              <a:gd name="connsiteX643" fmla="*/ 1471272 w 3859699"/>
              <a:gd name="connsiteY643" fmla="*/ 814379 h 3357396"/>
              <a:gd name="connsiteX644" fmla="*/ 1483420 w 3859699"/>
              <a:gd name="connsiteY644" fmla="*/ 898699 h 3357396"/>
              <a:gd name="connsiteX645" fmla="*/ 1474875 w 3859699"/>
              <a:gd name="connsiteY645" fmla="*/ 896949 h 3357396"/>
              <a:gd name="connsiteX646" fmla="*/ 1469624 w 3859699"/>
              <a:gd name="connsiteY646" fmla="*/ 904876 h 3357396"/>
              <a:gd name="connsiteX647" fmla="*/ 1475801 w 3859699"/>
              <a:gd name="connsiteY647" fmla="*/ 1056016 h 3357396"/>
              <a:gd name="connsiteX648" fmla="*/ 1534486 w 3859699"/>
              <a:gd name="connsiteY648" fmla="*/ 1466709 h 3357396"/>
              <a:gd name="connsiteX649" fmla="*/ 1375110 w 3859699"/>
              <a:gd name="connsiteY649" fmla="*/ 1231556 h 3357396"/>
              <a:gd name="connsiteX650" fmla="*/ 1069124 w 3859699"/>
              <a:gd name="connsiteY650" fmla="*/ 524762 h 3357396"/>
              <a:gd name="connsiteX651" fmla="*/ 1057902 w 3859699"/>
              <a:gd name="connsiteY651" fmla="*/ 529499 h 3357396"/>
              <a:gd name="connsiteX652" fmla="*/ 1263815 w 3859699"/>
              <a:gd name="connsiteY652" fmla="*/ 1103376 h 3357396"/>
              <a:gd name="connsiteX653" fmla="*/ 925398 w 3859699"/>
              <a:gd name="connsiteY653" fmla="*/ 342015 h 3357396"/>
              <a:gd name="connsiteX654" fmla="*/ 916853 w 3859699"/>
              <a:gd name="connsiteY654" fmla="*/ 335735 h 3357396"/>
              <a:gd name="connsiteX655" fmla="*/ 895541 w 3859699"/>
              <a:gd name="connsiteY655" fmla="*/ 350251 h 3357396"/>
              <a:gd name="connsiteX656" fmla="*/ 1062329 w 3859699"/>
              <a:gd name="connsiteY656" fmla="*/ 825498 h 3357396"/>
              <a:gd name="connsiteX657" fmla="*/ 1373669 w 3859699"/>
              <a:gd name="connsiteY657" fmla="*/ 1396183 h 3357396"/>
              <a:gd name="connsiteX658" fmla="*/ 511925 w 3859699"/>
              <a:gd name="connsiteY658" fmla="*/ 327807 h 3357396"/>
              <a:gd name="connsiteX659" fmla="*/ 500738 w 3859699"/>
              <a:gd name="connsiteY659" fmla="*/ 325133 h 3357396"/>
              <a:gd name="connsiteX660" fmla="*/ 497204 w 3859699"/>
              <a:gd name="connsiteY660" fmla="*/ 334396 h 3357396"/>
              <a:gd name="connsiteX661" fmla="*/ 1125236 w 3859699"/>
              <a:gd name="connsiteY661" fmla="*/ 1205406 h 3357396"/>
              <a:gd name="connsiteX662" fmla="*/ 1265462 w 3859699"/>
              <a:gd name="connsiteY662" fmla="*/ 1352118 h 3357396"/>
              <a:gd name="connsiteX663" fmla="*/ 296026 w 3859699"/>
              <a:gd name="connsiteY663" fmla="*/ 244207 h 3357396"/>
              <a:gd name="connsiteX664" fmla="*/ 243622 w 3859699"/>
              <a:gd name="connsiteY664" fmla="*/ 168740 h 3357396"/>
              <a:gd name="connsiteX665" fmla="*/ 233327 w 3859699"/>
              <a:gd name="connsiteY665" fmla="*/ 166165 h 33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Lst>
            <a:rect l="l" t="t" r="r" b="b"/>
            <a:pathLst>
              <a:path w="3859699" h="3357396">
                <a:moveTo>
                  <a:pt x="2669063" y="2093712"/>
                </a:moveTo>
                <a:cubicBezTo>
                  <a:pt x="2686571" y="2096503"/>
                  <a:pt x="2703658" y="2101484"/>
                  <a:pt x="2719923" y="2108537"/>
                </a:cubicBezTo>
                <a:cubicBezTo>
                  <a:pt x="2707362" y="2117763"/>
                  <a:pt x="2694302" y="2126287"/>
                  <a:pt x="2680800" y="2134071"/>
                </a:cubicBezTo>
                <a:lnTo>
                  <a:pt x="2681005" y="2134071"/>
                </a:lnTo>
                <a:cubicBezTo>
                  <a:pt x="2679618" y="2134895"/>
                  <a:pt x="2678507" y="2136114"/>
                  <a:pt x="2677815" y="2137571"/>
                </a:cubicBezTo>
                <a:cubicBezTo>
                  <a:pt x="2565901" y="2370561"/>
                  <a:pt x="2508451" y="2432026"/>
                  <a:pt x="2466445" y="2477326"/>
                </a:cubicBezTo>
                <a:cubicBezTo>
                  <a:pt x="2457385" y="2487004"/>
                  <a:pt x="2448840" y="2496167"/>
                  <a:pt x="2440500" y="2506155"/>
                </a:cubicBezTo>
                <a:cubicBezTo>
                  <a:pt x="2434941" y="2511095"/>
                  <a:pt x="2422998" y="2523657"/>
                  <a:pt x="2392831" y="2555470"/>
                </a:cubicBezTo>
                <a:lnTo>
                  <a:pt x="2363284" y="2586356"/>
                </a:lnTo>
                <a:cubicBezTo>
                  <a:pt x="2385934" y="2547234"/>
                  <a:pt x="2423203" y="2480724"/>
                  <a:pt x="2459753" y="2414318"/>
                </a:cubicBezTo>
                <a:cubicBezTo>
                  <a:pt x="2515040" y="2313832"/>
                  <a:pt x="2533058" y="2280475"/>
                  <a:pt x="2536867" y="2267296"/>
                </a:cubicBezTo>
                <a:cubicBezTo>
                  <a:pt x="2563122" y="2216745"/>
                  <a:pt x="2633029" y="2125217"/>
                  <a:pt x="2669063" y="2093712"/>
                </a:cubicBezTo>
                <a:close/>
                <a:moveTo>
                  <a:pt x="2772328" y="1912818"/>
                </a:moveTo>
                <a:lnTo>
                  <a:pt x="2772530" y="1912892"/>
                </a:lnTo>
                <a:lnTo>
                  <a:pt x="2772534" y="1912818"/>
                </a:lnTo>
                <a:close/>
                <a:moveTo>
                  <a:pt x="2245215" y="1880963"/>
                </a:moveTo>
                <a:cubicBezTo>
                  <a:pt x="2253069" y="1877903"/>
                  <a:pt x="2263158" y="1875342"/>
                  <a:pt x="2276388" y="1873797"/>
                </a:cubicBezTo>
                <a:cubicBezTo>
                  <a:pt x="2345781" y="1875650"/>
                  <a:pt x="2363181" y="1909729"/>
                  <a:pt x="2393347" y="1926202"/>
                </a:cubicBezTo>
                <a:cubicBezTo>
                  <a:pt x="2421951" y="1940258"/>
                  <a:pt x="2452122" y="1950868"/>
                  <a:pt x="2483227" y="1957809"/>
                </a:cubicBezTo>
                <a:cubicBezTo>
                  <a:pt x="2542632" y="1974488"/>
                  <a:pt x="2562504" y="1990446"/>
                  <a:pt x="2601318" y="2019583"/>
                </a:cubicBezTo>
                <a:cubicBezTo>
                  <a:pt x="2593803" y="2022261"/>
                  <a:pt x="2532029" y="2031629"/>
                  <a:pt x="2524410" y="2034203"/>
                </a:cubicBezTo>
                <a:lnTo>
                  <a:pt x="2524410" y="2034099"/>
                </a:lnTo>
                <a:lnTo>
                  <a:pt x="2520086" y="2035644"/>
                </a:lnTo>
                <a:cubicBezTo>
                  <a:pt x="2410643" y="2073018"/>
                  <a:pt x="2259504" y="2115538"/>
                  <a:pt x="2152738" y="2108846"/>
                </a:cubicBezTo>
                <a:cubicBezTo>
                  <a:pt x="2153458" y="2103493"/>
                  <a:pt x="2154488" y="2097109"/>
                  <a:pt x="2155724" y="2089696"/>
                </a:cubicBezTo>
                <a:cubicBezTo>
                  <a:pt x="2156145" y="2088251"/>
                  <a:pt x="2156420" y="2086769"/>
                  <a:pt x="2156548" y="2085270"/>
                </a:cubicBezTo>
                <a:cubicBezTo>
                  <a:pt x="2167565" y="2025246"/>
                  <a:pt x="2194436" y="1916318"/>
                  <a:pt x="2210496" y="1907979"/>
                </a:cubicBezTo>
                <a:cubicBezTo>
                  <a:pt x="2218219" y="1903808"/>
                  <a:pt x="2221654" y="1890141"/>
                  <a:pt x="2245215" y="1880963"/>
                </a:cubicBezTo>
                <a:close/>
                <a:moveTo>
                  <a:pt x="2934484" y="1597669"/>
                </a:moveTo>
                <a:lnTo>
                  <a:pt x="2934690" y="1597669"/>
                </a:lnTo>
                <a:cubicBezTo>
                  <a:pt x="2932940" y="1624643"/>
                  <a:pt x="2916364" y="1685593"/>
                  <a:pt x="2894640" y="1741808"/>
                </a:cubicBezTo>
                <a:cubicBezTo>
                  <a:pt x="2885786" y="1754573"/>
                  <a:pt x="2858606" y="1827570"/>
                  <a:pt x="2847487" y="1880284"/>
                </a:cubicBezTo>
                <a:cubicBezTo>
                  <a:pt x="2845530" y="1768988"/>
                  <a:pt x="2910186" y="1641631"/>
                  <a:pt x="2934484" y="1597669"/>
                </a:cubicBezTo>
                <a:close/>
                <a:moveTo>
                  <a:pt x="1963298" y="1789167"/>
                </a:moveTo>
                <a:cubicBezTo>
                  <a:pt x="2042987" y="1806360"/>
                  <a:pt x="2104658" y="1817789"/>
                  <a:pt x="2158914" y="1835395"/>
                </a:cubicBezTo>
                <a:cubicBezTo>
                  <a:pt x="2178786" y="1832924"/>
                  <a:pt x="2187949" y="1849191"/>
                  <a:pt x="2170961" y="1901596"/>
                </a:cubicBezTo>
                <a:lnTo>
                  <a:pt x="2147487" y="2055515"/>
                </a:lnTo>
                <a:cubicBezTo>
                  <a:pt x="2152429" y="2112449"/>
                  <a:pt x="2142339" y="2079195"/>
                  <a:pt x="2136059" y="2082592"/>
                </a:cubicBezTo>
                <a:lnTo>
                  <a:pt x="2136059" y="2082489"/>
                </a:lnTo>
                <a:cubicBezTo>
                  <a:pt x="2128337" y="2086711"/>
                  <a:pt x="2109909" y="2109979"/>
                  <a:pt x="2101466" y="2103081"/>
                </a:cubicBezTo>
                <a:cubicBezTo>
                  <a:pt x="2065225" y="2007023"/>
                  <a:pt x="1978536" y="1857119"/>
                  <a:pt x="1963298" y="1789167"/>
                </a:cubicBezTo>
                <a:close/>
                <a:moveTo>
                  <a:pt x="2803936" y="1468253"/>
                </a:moveTo>
                <a:cubicBezTo>
                  <a:pt x="2803832" y="1469385"/>
                  <a:pt x="2803832" y="1470724"/>
                  <a:pt x="2803833" y="1471753"/>
                </a:cubicBezTo>
                <a:lnTo>
                  <a:pt x="2805377" y="1469694"/>
                </a:lnTo>
                <a:close/>
                <a:moveTo>
                  <a:pt x="2801053" y="1431703"/>
                </a:moveTo>
                <a:cubicBezTo>
                  <a:pt x="2802906" y="1459707"/>
                  <a:pt x="2811349" y="1467224"/>
                  <a:pt x="2818041" y="1465370"/>
                </a:cubicBezTo>
                <a:cubicBezTo>
                  <a:pt x="2801156" y="1493477"/>
                  <a:pt x="2788184" y="1495330"/>
                  <a:pt x="2801053" y="1431703"/>
                </a:cubicBezTo>
                <a:close/>
                <a:moveTo>
                  <a:pt x="3002126" y="1352736"/>
                </a:moveTo>
                <a:cubicBezTo>
                  <a:pt x="3005421" y="1512420"/>
                  <a:pt x="2780564" y="1684255"/>
                  <a:pt x="2821644" y="1933718"/>
                </a:cubicBezTo>
                <a:cubicBezTo>
                  <a:pt x="2821373" y="2112990"/>
                  <a:pt x="2790678" y="1942276"/>
                  <a:pt x="2777006" y="1914522"/>
                </a:cubicBezTo>
                <a:lnTo>
                  <a:pt x="2772530" y="1912892"/>
                </a:lnTo>
                <a:lnTo>
                  <a:pt x="2771823" y="1925735"/>
                </a:lnTo>
                <a:cubicBezTo>
                  <a:pt x="2775291" y="1961371"/>
                  <a:pt x="2807295" y="2025039"/>
                  <a:pt x="2713335" y="1897477"/>
                </a:cubicBezTo>
                <a:cubicBezTo>
                  <a:pt x="2637662" y="1826540"/>
                  <a:pt x="2394170" y="1614657"/>
                  <a:pt x="2393347" y="1575224"/>
                </a:cubicBezTo>
                <a:cubicBezTo>
                  <a:pt x="2393346" y="1558340"/>
                  <a:pt x="2468093" y="1609611"/>
                  <a:pt x="2550149" y="1660060"/>
                </a:cubicBezTo>
                <a:lnTo>
                  <a:pt x="2548295" y="1657487"/>
                </a:lnTo>
                <a:cubicBezTo>
                  <a:pt x="2645486" y="1715759"/>
                  <a:pt x="2809702" y="2061692"/>
                  <a:pt x="2734337" y="1748705"/>
                </a:cubicBezTo>
                <a:cubicBezTo>
                  <a:pt x="2783654" y="1709068"/>
                  <a:pt x="2695626" y="1744484"/>
                  <a:pt x="2700568" y="1686932"/>
                </a:cubicBezTo>
                <a:cubicBezTo>
                  <a:pt x="2673181" y="1677769"/>
                  <a:pt x="2633028" y="1691874"/>
                  <a:pt x="2555194" y="1586755"/>
                </a:cubicBezTo>
                <a:cubicBezTo>
                  <a:pt x="2581035" y="1590462"/>
                  <a:pt x="2704892" y="1734703"/>
                  <a:pt x="2683476" y="1653676"/>
                </a:cubicBezTo>
                <a:cubicBezTo>
                  <a:pt x="2698920" y="1674268"/>
                  <a:pt x="2708290" y="1706391"/>
                  <a:pt x="2746075" y="1691359"/>
                </a:cubicBezTo>
                <a:cubicBezTo>
                  <a:pt x="2705510" y="1629585"/>
                  <a:pt x="2681521" y="1608273"/>
                  <a:pt x="2681315" y="1518804"/>
                </a:cubicBezTo>
                <a:cubicBezTo>
                  <a:pt x="2690478" y="1502434"/>
                  <a:pt x="2706230" y="1476077"/>
                  <a:pt x="2706230" y="1476077"/>
                </a:cubicBezTo>
                <a:cubicBezTo>
                  <a:pt x="2706662" y="1476475"/>
                  <a:pt x="2707042" y="1476924"/>
                  <a:pt x="2707362" y="1477416"/>
                </a:cubicBezTo>
                <a:cubicBezTo>
                  <a:pt x="2780667" y="1377857"/>
                  <a:pt x="2777477" y="1552162"/>
                  <a:pt x="2786640" y="1636895"/>
                </a:cubicBezTo>
                <a:cubicBezTo>
                  <a:pt x="2810216" y="1586550"/>
                  <a:pt x="2909363" y="1485138"/>
                  <a:pt x="2807230" y="1544235"/>
                </a:cubicBezTo>
                <a:cubicBezTo>
                  <a:pt x="2896082" y="1455074"/>
                  <a:pt x="2854900" y="1578828"/>
                  <a:pt x="2794875" y="1632263"/>
                </a:cubicBezTo>
                <a:cubicBezTo>
                  <a:pt x="2772122" y="1659443"/>
                  <a:pt x="2763989" y="1668708"/>
                  <a:pt x="2756164" y="1691771"/>
                </a:cubicBezTo>
                <a:cubicBezTo>
                  <a:pt x="2771252" y="1683318"/>
                  <a:pt x="2785461" y="1673385"/>
                  <a:pt x="2798582" y="1662119"/>
                </a:cubicBezTo>
                <a:cubicBezTo>
                  <a:pt x="2803936" y="1709891"/>
                  <a:pt x="2849339" y="1638543"/>
                  <a:pt x="2865298" y="1627733"/>
                </a:cubicBezTo>
                <a:cubicBezTo>
                  <a:pt x="2846148" y="1570797"/>
                  <a:pt x="2968253" y="1394434"/>
                  <a:pt x="3002126" y="1352736"/>
                </a:cubicBezTo>
                <a:close/>
                <a:moveTo>
                  <a:pt x="1695510" y="1723996"/>
                </a:moveTo>
                <a:cubicBezTo>
                  <a:pt x="1609129" y="1823349"/>
                  <a:pt x="1164256" y="2129232"/>
                  <a:pt x="1075096" y="2194506"/>
                </a:cubicBezTo>
                <a:cubicBezTo>
                  <a:pt x="982436" y="2262251"/>
                  <a:pt x="886892" y="2332262"/>
                  <a:pt x="797115" y="2390123"/>
                </a:cubicBezTo>
                <a:lnTo>
                  <a:pt x="802673" y="2399697"/>
                </a:lnTo>
                <a:cubicBezTo>
                  <a:pt x="982023" y="2307860"/>
                  <a:pt x="1633531" y="1853103"/>
                  <a:pt x="1710232" y="1728629"/>
                </a:cubicBezTo>
                <a:cubicBezTo>
                  <a:pt x="1705084" y="1728629"/>
                  <a:pt x="1700761" y="1724201"/>
                  <a:pt x="1695510" y="1723996"/>
                </a:cubicBezTo>
                <a:close/>
                <a:moveTo>
                  <a:pt x="2541294" y="1460737"/>
                </a:moveTo>
                <a:cubicBezTo>
                  <a:pt x="2585462" y="1462384"/>
                  <a:pt x="2636940" y="1511598"/>
                  <a:pt x="2655267" y="1557516"/>
                </a:cubicBezTo>
                <a:cubicBezTo>
                  <a:pt x="2659591" y="1568326"/>
                  <a:pt x="2664739" y="1586344"/>
                  <a:pt x="2658047" y="1599213"/>
                </a:cubicBezTo>
                <a:cubicBezTo>
                  <a:pt x="2652946" y="1590876"/>
                  <a:pt x="2646631" y="1583346"/>
                  <a:pt x="2639309" y="1576872"/>
                </a:cubicBezTo>
                <a:cubicBezTo>
                  <a:pt x="2638382" y="1576254"/>
                  <a:pt x="2622528" y="1574194"/>
                  <a:pt x="2622528" y="1574194"/>
                </a:cubicBezTo>
                <a:cubicBezTo>
                  <a:pt x="2616906" y="1562654"/>
                  <a:pt x="2607645" y="1553284"/>
                  <a:pt x="2596171" y="1547529"/>
                </a:cubicBezTo>
                <a:lnTo>
                  <a:pt x="2582992" y="1539498"/>
                </a:lnTo>
                <a:lnTo>
                  <a:pt x="2588140" y="1554016"/>
                </a:lnTo>
                <a:cubicBezTo>
                  <a:pt x="2592463" y="1566370"/>
                  <a:pt x="2624483" y="1583152"/>
                  <a:pt x="2624483" y="1583152"/>
                </a:cubicBezTo>
                <a:cubicBezTo>
                  <a:pt x="2619156" y="1586628"/>
                  <a:pt x="2612468" y="1587282"/>
                  <a:pt x="2606569" y="1584903"/>
                </a:cubicBezTo>
                <a:cubicBezTo>
                  <a:pt x="2576197" y="1573680"/>
                  <a:pt x="2546339" y="1499551"/>
                  <a:pt x="2541294" y="1460840"/>
                </a:cubicBezTo>
                <a:close/>
                <a:moveTo>
                  <a:pt x="2263004" y="1472885"/>
                </a:moveTo>
                <a:cubicBezTo>
                  <a:pt x="2272373" y="1472062"/>
                  <a:pt x="2307069" y="1486992"/>
                  <a:pt x="2408173" y="1662017"/>
                </a:cubicBezTo>
                <a:lnTo>
                  <a:pt x="2410437" y="1664487"/>
                </a:lnTo>
                <a:cubicBezTo>
                  <a:pt x="2459444" y="1705052"/>
                  <a:pt x="2507525" y="1764869"/>
                  <a:pt x="2558488" y="1828085"/>
                </a:cubicBezTo>
                <a:cubicBezTo>
                  <a:pt x="2596951" y="1877631"/>
                  <a:pt x="2637948" y="1925158"/>
                  <a:pt x="2681315" y="1970473"/>
                </a:cubicBezTo>
                <a:cubicBezTo>
                  <a:pt x="2586697" y="1934541"/>
                  <a:pt x="2460988" y="1915906"/>
                  <a:pt x="2384287" y="1873900"/>
                </a:cubicBezTo>
                <a:cubicBezTo>
                  <a:pt x="2380683" y="1871841"/>
                  <a:pt x="2312217" y="1830042"/>
                  <a:pt x="2293891" y="1830041"/>
                </a:cubicBezTo>
                <a:cubicBezTo>
                  <a:pt x="2291170" y="1829987"/>
                  <a:pt x="2288450" y="1830159"/>
                  <a:pt x="2285757" y="1830556"/>
                </a:cubicBezTo>
                <a:cubicBezTo>
                  <a:pt x="2285414" y="1825289"/>
                  <a:pt x="2284233" y="1820110"/>
                  <a:pt x="2282257" y="1815216"/>
                </a:cubicBezTo>
                <a:cubicBezTo>
                  <a:pt x="2281323" y="1812738"/>
                  <a:pt x="2279254" y="1810860"/>
                  <a:pt x="2276698" y="1810171"/>
                </a:cubicBezTo>
                <a:cubicBezTo>
                  <a:pt x="2265269" y="1807288"/>
                  <a:pt x="2256106" y="1805228"/>
                  <a:pt x="2248075" y="1803478"/>
                </a:cubicBezTo>
                <a:cubicBezTo>
                  <a:pt x="2223057" y="1798021"/>
                  <a:pt x="2223057" y="1797301"/>
                  <a:pt x="2223468" y="1792565"/>
                </a:cubicBezTo>
                <a:cubicBezTo>
                  <a:pt x="2223881" y="1787829"/>
                  <a:pt x="2225837" y="1742322"/>
                  <a:pt x="2227278" y="1707009"/>
                </a:cubicBezTo>
                <a:cubicBezTo>
                  <a:pt x="2228307" y="1683843"/>
                  <a:pt x="2229131" y="1664487"/>
                  <a:pt x="2229131" y="1663664"/>
                </a:cubicBezTo>
                <a:cubicBezTo>
                  <a:pt x="2229852" y="1660472"/>
                  <a:pt x="2230470" y="1655118"/>
                  <a:pt x="2231603" y="1645851"/>
                </a:cubicBezTo>
                <a:cubicBezTo>
                  <a:pt x="2247973" y="1510671"/>
                  <a:pt x="2258166" y="1479064"/>
                  <a:pt x="2263004" y="1472885"/>
                </a:cubicBezTo>
                <a:close/>
                <a:moveTo>
                  <a:pt x="2654441" y="1313317"/>
                </a:moveTo>
                <a:cubicBezTo>
                  <a:pt x="2668769" y="1302146"/>
                  <a:pt x="2685780" y="1333419"/>
                  <a:pt x="2723424" y="1392683"/>
                </a:cubicBezTo>
                <a:cubicBezTo>
                  <a:pt x="2723633" y="1404583"/>
                  <a:pt x="2720026" y="1416237"/>
                  <a:pt x="2713128" y="1425937"/>
                </a:cubicBezTo>
                <a:cubicBezTo>
                  <a:pt x="2710952" y="1432938"/>
                  <a:pt x="2704598" y="1437807"/>
                  <a:pt x="2697274" y="1438087"/>
                </a:cubicBezTo>
                <a:cubicBezTo>
                  <a:pt x="2689346" y="1439939"/>
                  <a:pt x="2681314" y="1435513"/>
                  <a:pt x="2675446" y="1420276"/>
                </a:cubicBezTo>
                <a:cubicBezTo>
                  <a:pt x="2676991" y="1425218"/>
                  <a:pt x="2671933" y="1444580"/>
                  <a:pt x="2676387" y="1450651"/>
                </a:cubicBezTo>
                <a:lnTo>
                  <a:pt x="2684546" y="1451260"/>
                </a:lnTo>
                <a:lnTo>
                  <a:pt x="2684610" y="1451162"/>
                </a:lnTo>
                <a:lnTo>
                  <a:pt x="2684609" y="1451265"/>
                </a:lnTo>
                <a:lnTo>
                  <a:pt x="2684546" y="1451260"/>
                </a:lnTo>
                <a:lnTo>
                  <a:pt x="2667146" y="1477957"/>
                </a:lnTo>
                <a:cubicBezTo>
                  <a:pt x="2664765" y="1488149"/>
                  <a:pt x="2666901" y="1499706"/>
                  <a:pt x="2676784" y="1512936"/>
                </a:cubicBezTo>
                <a:cubicBezTo>
                  <a:pt x="2629116" y="1500169"/>
                  <a:pt x="2620776" y="1452089"/>
                  <a:pt x="2620262" y="1411833"/>
                </a:cubicBezTo>
                <a:cubicBezTo>
                  <a:pt x="2621909" y="1404935"/>
                  <a:pt x="2627675" y="1382387"/>
                  <a:pt x="2627675" y="1382387"/>
                </a:cubicBezTo>
                <a:cubicBezTo>
                  <a:pt x="2638215" y="1342003"/>
                  <a:pt x="2645846" y="1320020"/>
                  <a:pt x="2654441" y="1313317"/>
                </a:cubicBezTo>
                <a:close/>
                <a:moveTo>
                  <a:pt x="2300789" y="1402361"/>
                </a:moveTo>
                <a:cubicBezTo>
                  <a:pt x="2361534" y="1434689"/>
                  <a:pt x="2418468" y="1491418"/>
                  <a:pt x="2473550" y="1546396"/>
                </a:cubicBezTo>
                <a:lnTo>
                  <a:pt x="2473550" y="1546294"/>
                </a:lnTo>
                <a:cubicBezTo>
                  <a:pt x="2514285" y="1589082"/>
                  <a:pt x="2558163" y="1628761"/>
                  <a:pt x="2604819" y="1665002"/>
                </a:cubicBezTo>
                <a:cubicBezTo>
                  <a:pt x="2599671" y="1666340"/>
                  <a:pt x="2530175" y="1628864"/>
                  <a:pt x="2528528" y="1629276"/>
                </a:cubicBezTo>
                <a:cubicBezTo>
                  <a:pt x="2510099" y="1604259"/>
                  <a:pt x="2476535" y="1580269"/>
                  <a:pt x="2441118" y="1554942"/>
                </a:cubicBezTo>
                <a:cubicBezTo>
                  <a:pt x="2382640" y="1513039"/>
                  <a:pt x="2316747" y="1465886"/>
                  <a:pt x="2300789" y="1402361"/>
                </a:cubicBezTo>
                <a:close/>
                <a:moveTo>
                  <a:pt x="2768313" y="1246074"/>
                </a:moveTo>
                <a:cubicBezTo>
                  <a:pt x="2801568" y="1276961"/>
                  <a:pt x="2761827" y="1343058"/>
                  <a:pt x="2753281" y="1365709"/>
                </a:cubicBezTo>
                <a:cubicBezTo>
                  <a:pt x="2799199" y="1338322"/>
                  <a:pt x="2832145" y="1268620"/>
                  <a:pt x="2838117" y="1288388"/>
                </a:cubicBezTo>
                <a:cubicBezTo>
                  <a:pt x="2876829" y="1308979"/>
                  <a:pt x="2850266" y="1402361"/>
                  <a:pt x="2825144" y="1452398"/>
                </a:cubicBezTo>
                <a:cubicBezTo>
                  <a:pt x="2824311" y="1445293"/>
                  <a:pt x="2819985" y="1439075"/>
                  <a:pt x="2813613" y="1435822"/>
                </a:cubicBezTo>
                <a:cubicBezTo>
                  <a:pt x="2789111" y="1421099"/>
                  <a:pt x="2837087" y="1373328"/>
                  <a:pt x="2812584" y="1342338"/>
                </a:cubicBezTo>
                <a:cubicBezTo>
                  <a:pt x="2788492" y="1393816"/>
                  <a:pt x="2776549" y="1477313"/>
                  <a:pt x="2729086" y="1381461"/>
                </a:cubicBezTo>
                <a:cubicBezTo>
                  <a:pt x="2725380" y="1374459"/>
                  <a:pt x="2660414" y="1241132"/>
                  <a:pt x="2697067" y="1302905"/>
                </a:cubicBezTo>
                <a:cubicBezTo>
                  <a:pt x="2728367" y="1310215"/>
                  <a:pt x="2727748" y="1388770"/>
                  <a:pt x="2739896" y="1383520"/>
                </a:cubicBezTo>
                <a:lnTo>
                  <a:pt x="2739896" y="1383417"/>
                </a:lnTo>
                <a:cubicBezTo>
                  <a:pt x="2753756" y="1374970"/>
                  <a:pt x="2758328" y="1356999"/>
                  <a:pt x="2750192" y="1342955"/>
                </a:cubicBezTo>
                <a:cubicBezTo>
                  <a:pt x="2778093" y="1318864"/>
                  <a:pt x="2757399" y="1274593"/>
                  <a:pt x="2768313" y="1246074"/>
                </a:cubicBezTo>
                <a:close/>
                <a:moveTo>
                  <a:pt x="2575991" y="1285402"/>
                </a:moveTo>
                <a:cubicBezTo>
                  <a:pt x="2618614" y="1306921"/>
                  <a:pt x="2612642" y="1323909"/>
                  <a:pt x="2604304" y="1347176"/>
                </a:cubicBezTo>
                <a:cubicBezTo>
                  <a:pt x="2598126" y="1364884"/>
                  <a:pt x="2600597" y="1430674"/>
                  <a:pt x="2601937" y="1448794"/>
                </a:cubicBezTo>
                <a:cubicBezTo>
                  <a:pt x="2601937" y="1451883"/>
                  <a:pt x="2602451" y="1455590"/>
                  <a:pt x="2602657" y="1458266"/>
                </a:cubicBezTo>
                <a:lnTo>
                  <a:pt x="2600906" y="1457133"/>
                </a:lnTo>
                <a:cubicBezTo>
                  <a:pt x="2595450" y="1452089"/>
                  <a:pt x="2594832" y="1436542"/>
                  <a:pt x="2594317" y="1423466"/>
                </a:cubicBezTo>
                <a:cubicBezTo>
                  <a:pt x="2595276" y="1411387"/>
                  <a:pt x="2593002" y="1399270"/>
                  <a:pt x="2587728" y="1388358"/>
                </a:cubicBezTo>
                <a:lnTo>
                  <a:pt x="2585257" y="1384961"/>
                </a:lnTo>
                <a:lnTo>
                  <a:pt x="2581346" y="1386506"/>
                </a:lnTo>
                <a:cubicBezTo>
                  <a:pt x="2564460" y="1392889"/>
                  <a:pt x="2566828" y="1407097"/>
                  <a:pt x="2568373" y="1416672"/>
                </a:cubicBezTo>
                <a:cubicBezTo>
                  <a:pt x="2569917" y="1426246"/>
                  <a:pt x="2570945" y="1432424"/>
                  <a:pt x="2558077" y="1434586"/>
                </a:cubicBezTo>
                <a:lnTo>
                  <a:pt x="2554782" y="1436440"/>
                </a:lnTo>
                <a:cubicBezTo>
                  <a:pt x="2553546" y="1435513"/>
                  <a:pt x="2544487" y="1423879"/>
                  <a:pt x="2544487" y="1423879"/>
                </a:cubicBezTo>
                <a:cubicBezTo>
                  <a:pt x="2544487" y="1423879"/>
                  <a:pt x="2556944" y="1432424"/>
                  <a:pt x="2557768" y="1432116"/>
                </a:cubicBezTo>
                <a:lnTo>
                  <a:pt x="2557768" y="1432012"/>
                </a:lnTo>
                <a:cubicBezTo>
                  <a:pt x="2564356" y="1429747"/>
                  <a:pt x="2563430" y="1423879"/>
                  <a:pt x="2557767" y="1390830"/>
                </a:cubicBezTo>
                <a:cubicBezTo>
                  <a:pt x="2557174" y="1379740"/>
                  <a:pt x="2557450" y="1368621"/>
                  <a:pt x="2558591" y="1357574"/>
                </a:cubicBezTo>
                <a:cubicBezTo>
                  <a:pt x="2563430" y="1341205"/>
                  <a:pt x="2569608" y="1320819"/>
                  <a:pt x="2562607" y="1308362"/>
                </a:cubicBezTo>
                <a:cubicBezTo>
                  <a:pt x="2560959" y="1305479"/>
                  <a:pt x="2571770" y="1292198"/>
                  <a:pt x="2573932" y="1288388"/>
                </a:cubicBezTo>
                <a:cubicBezTo>
                  <a:pt x="2574552" y="1287349"/>
                  <a:pt x="2575240" y="1286352"/>
                  <a:pt x="2575991" y="1285402"/>
                </a:cubicBezTo>
                <a:close/>
                <a:moveTo>
                  <a:pt x="2241795" y="1342749"/>
                </a:moveTo>
                <a:cubicBezTo>
                  <a:pt x="2287405" y="1413377"/>
                  <a:pt x="2332809" y="1491829"/>
                  <a:pt x="2375638" y="1566782"/>
                </a:cubicBezTo>
                <a:cubicBezTo>
                  <a:pt x="2321276" y="1498414"/>
                  <a:pt x="2276267" y="1423108"/>
                  <a:pt x="2241795" y="1342852"/>
                </a:cubicBezTo>
                <a:close/>
                <a:moveTo>
                  <a:pt x="2805776" y="1148029"/>
                </a:moveTo>
                <a:cubicBezTo>
                  <a:pt x="2807314" y="1147647"/>
                  <a:pt x="2807926" y="1147956"/>
                  <a:pt x="2807952" y="1147956"/>
                </a:cubicBezTo>
                <a:lnTo>
                  <a:pt x="2807952" y="1147853"/>
                </a:lnTo>
                <a:cubicBezTo>
                  <a:pt x="2838838" y="1169782"/>
                  <a:pt x="2746795" y="1270371"/>
                  <a:pt x="2757709" y="1197067"/>
                </a:cubicBezTo>
                <a:cubicBezTo>
                  <a:pt x="2788208" y="1156528"/>
                  <a:pt x="2801163" y="1149172"/>
                  <a:pt x="2805776" y="1148029"/>
                </a:cubicBezTo>
                <a:close/>
                <a:moveTo>
                  <a:pt x="1665749" y="1414840"/>
                </a:moveTo>
                <a:cubicBezTo>
                  <a:pt x="1670517" y="1413011"/>
                  <a:pt x="1669204" y="1480634"/>
                  <a:pt x="1669976" y="1494919"/>
                </a:cubicBezTo>
                <a:cubicBezTo>
                  <a:pt x="1670366" y="1512182"/>
                  <a:pt x="1673853" y="1529234"/>
                  <a:pt x="1680272" y="1545264"/>
                </a:cubicBezTo>
                <a:cubicBezTo>
                  <a:pt x="1668433" y="1552472"/>
                  <a:pt x="1654224" y="1557928"/>
                  <a:pt x="1645988" y="1549074"/>
                </a:cubicBezTo>
                <a:cubicBezTo>
                  <a:pt x="1630338" y="1532909"/>
                  <a:pt x="1645576" y="1527041"/>
                  <a:pt x="1658652" y="1444471"/>
                </a:cubicBezTo>
                <a:lnTo>
                  <a:pt x="1658652" y="1444367"/>
                </a:lnTo>
                <a:cubicBezTo>
                  <a:pt x="1661895" y="1423776"/>
                  <a:pt x="1664160" y="1415449"/>
                  <a:pt x="1665749" y="1414840"/>
                </a:cubicBezTo>
                <a:close/>
                <a:moveTo>
                  <a:pt x="2598950" y="1100802"/>
                </a:moveTo>
                <a:cubicBezTo>
                  <a:pt x="2609245" y="1106053"/>
                  <a:pt x="2616144" y="1123453"/>
                  <a:pt x="2624071" y="1146103"/>
                </a:cubicBezTo>
                <a:cubicBezTo>
                  <a:pt x="2626749" y="1153927"/>
                  <a:pt x="2629425" y="1161547"/>
                  <a:pt x="2632823" y="1169165"/>
                </a:cubicBezTo>
                <a:cubicBezTo>
                  <a:pt x="2639309" y="1180078"/>
                  <a:pt x="2648780" y="1193463"/>
                  <a:pt x="2655988" y="1194903"/>
                </a:cubicBezTo>
                <a:cubicBezTo>
                  <a:pt x="2659371" y="1196175"/>
                  <a:pt x="2663145" y="1195873"/>
                  <a:pt x="2666284" y="1194080"/>
                </a:cubicBezTo>
                <a:cubicBezTo>
                  <a:pt x="2676579" y="1188418"/>
                  <a:pt x="2683683" y="1166694"/>
                  <a:pt x="2687492" y="1151148"/>
                </a:cubicBezTo>
                <a:cubicBezTo>
                  <a:pt x="2715291" y="1176269"/>
                  <a:pt x="2719718" y="1207774"/>
                  <a:pt x="2716835" y="1245455"/>
                </a:cubicBezTo>
                <a:cubicBezTo>
                  <a:pt x="2714539" y="1241125"/>
                  <a:pt x="2711887" y="1236993"/>
                  <a:pt x="2708907" y="1233101"/>
                </a:cubicBezTo>
                <a:cubicBezTo>
                  <a:pt x="2706203" y="1229514"/>
                  <a:pt x="2701103" y="1228800"/>
                  <a:pt x="2697517" y="1231504"/>
                </a:cubicBezTo>
                <a:cubicBezTo>
                  <a:pt x="2695378" y="1233117"/>
                  <a:pt x="2694171" y="1235677"/>
                  <a:pt x="2694287" y="1238352"/>
                </a:cubicBezTo>
                <a:cubicBezTo>
                  <a:pt x="2695373" y="1245412"/>
                  <a:pt x="2692234" y="1252457"/>
                  <a:pt x="2686256" y="1256370"/>
                </a:cubicBezTo>
                <a:cubicBezTo>
                  <a:pt x="2680541" y="1258908"/>
                  <a:pt x="2673880" y="1257991"/>
                  <a:pt x="2669063" y="1254001"/>
                </a:cubicBezTo>
                <a:cubicBezTo>
                  <a:pt x="2665472" y="1251303"/>
                  <a:pt x="2660372" y="1252027"/>
                  <a:pt x="2657674" y="1255618"/>
                </a:cubicBezTo>
                <a:cubicBezTo>
                  <a:pt x="2655979" y="1257874"/>
                  <a:pt x="2655575" y="1260847"/>
                  <a:pt x="2656605" y="1263473"/>
                </a:cubicBezTo>
                <a:cubicBezTo>
                  <a:pt x="2657119" y="1264811"/>
                  <a:pt x="2657429" y="1265738"/>
                  <a:pt x="2657635" y="1266459"/>
                </a:cubicBezTo>
                <a:cubicBezTo>
                  <a:pt x="2656741" y="1267026"/>
                  <a:pt x="2655997" y="1267803"/>
                  <a:pt x="2655473" y="1268724"/>
                </a:cubicBezTo>
                <a:cubicBezTo>
                  <a:pt x="2640132" y="1292198"/>
                  <a:pt x="2631484" y="1294669"/>
                  <a:pt x="2629322" y="1293536"/>
                </a:cubicBezTo>
                <a:cubicBezTo>
                  <a:pt x="2619748" y="1288697"/>
                  <a:pt x="2616041" y="1242675"/>
                  <a:pt x="2628704" y="1210142"/>
                </a:cubicBezTo>
                <a:cubicBezTo>
                  <a:pt x="2630164" y="1206107"/>
                  <a:pt x="2628283" y="1201628"/>
                  <a:pt x="2624381" y="1199846"/>
                </a:cubicBezTo>
                <a:cubicBezTo>
                  <a:pt x="2623336" y="1199403"/>
                  <a:pt x="2622218" y="1199157"/>
                  <a:pt x="2621085" y="1199126"/>
                </a:cubicBezTo>
                <a:cubicBezTo>
                  <a:pt x="2618044" y="1199138"/>
                  <a:pt x="2615264" y="1200846"/>
                  <a:pt x="2613878" y="1203552"/>
                </a:cubicBezTo>
                <a:cubicBezTo>
                  <a:pt x="2609636" y="1210946"/>
                  <a:pt x="2604596" y="1217850"/>
                  <a:pt x="2598847" y="1224143"/>
                </a:cubicBezTo>
                <a:cubicBezTo>
                  <a:pt x="2597303" y="1225997"/>
                  <a:pt x="2595758" y="1227747"/>
                  <a:pt x="2594419" y="1229497"/>
                </a:cubicBezTo>
                <a:cubicBezTo>
                  <a:pt x="2581654" y="1210553"/>
                  <a:pt x="2587007" y="1183784"/>
                  <a:pt x="2592670" y="1155780"/>
                </a:cubicBezTo>
                <a:lnTo>
                  <a:pt x="2592670" y="1155678"/>
                </a:lnTo>
                <a:cubicBezTo>
                  <a:pt x="2597154" y="1137739"/>
                  <a:pt x="2599264" y="1119290"/>
                  <a:pt x="2598950" y="1100802"/>
                </a:cubicBezTo>
                <a:close/>
                <a:moveTo>
                  <a:pt x="2393346" y="1158355"/>
                </a:moveTo>
                <a:cubicBezTo>
                  <a:pt x="2394922" y="1159461"/>
                  <a:pt x="2396777" y="1160103"/>
                  <a:pt x="2398700" y="1160208"/>
                </a:cubicBezTo>
                <a:lnTo>
                  <a:pt x="2423822" y="1172048"/>
                </a:lnTo>
                <a:lnTo>
                  <a:pt x="2467578" y="1259664"/>
                </a:lnTo>
                <a:cubicBezTo>
                  <a:pt x="2467578" y="1259664"/>
                  <a:pt x="2520086" y="1426041"/>
                  <a:pt x="2534191" y="1430364"/>
                </a:cubicBezTo>
                <a:cubicBezTo>
                  <a:pt x="2533881" y="1432630"/>
                  <a:pt x="2533264" y="1434483"/>
                  <a:pt x="2532750" y="1436337"/>
                </a:cubicBezTo>
                <a:lnTo>
                  <a:pt x="2532750" y="1436233"/>
                </a:lnTo>
                <a:cubicBezTo>
                  <a:pt x="2530689" y="1444367"/>
                  <a:pt x="2529867" y="1446529"/>
                  <a:pt x="2524512" y="1445602"/>
                </a:cubicBezTo>
                <a:cubicBezTo>
                  <a:pt x="2514217" y="1423982"/>
                  <a:pt x="2396229" y="1211171"/>
                  <a:pt x="2393346" y="1158355"/>
                </a:cubicBezTo>
                <a:close/>
                <a:moveTo>
                  <a:pt x="2769136" y="957385"/>
                </a:moveTo>
                <a:cubicBezTo>
                  <a:pt x="2812894" y="976122"/>
                  <a:pt x="2801258" y="1052412"/>
                  <a:pt x="2776137" y="1087006"/>
                </a:cubicBezTo>
                <a:cubicBezTo>
                  <a:pt x="2777579" y="1092566"/>
                  <a:pt x="2776137" y="1097301"/>
                  <a:pt x="2767592" y="1099670"/>
                </a:cubicBezTo>
                <a:cubicBezTo>
                  <a:pt x="2766340" y="1100347"/>
                  <a:pt x="2764830" y="1100347"/>
                  <a:pt x="2763577" y="1099670"/>
                </a:cubicBezTo>
                <a:cubicBezTo>
                  <a:pt x="2760592" y="1101728"/>
                  <a:pt x="2772328" y="1117687"/>
                  <a:pt x="2769136" y="1118304"/>
                </a:cubicBezTo>
                <a:cubicBezTo>
                  <a:pt x="2786125" y="1132718"/>
                  <a:pt x="2761518" y="1154751"/>
                  <a:pt x="2744015" y="1168960"/>
                </a:cubicBezTo>
                <a:cubicBezTo>
                  <a:pt x="2754311" y="1137557"/>
                  <a:pt x="2729705" y="983947"/>
                  <a:pt x="2769136" y="957487"/>
                </a:cubicBezTo>
                <a:close/>
                <a:moveTo>
                  <a:pt x="808131" y="1516642"/>
                </a:moveTo>
                <a:cubicBezTo>
                  <a:pt x="822853" y="1510465"/>
                  <a:pt x="1433692" y="1524261"/>
                  <a:pt x="1494745" y="1557825"/>
                </a:cubicBezTo>
                <a:cubicBezTo>
                  <a:pt x="1477242" y="1570076"/>
                  <a:pt x="1419896" y="1570180"/>
                  <a:pt x="1384274" y="1570076"/>
                </a:cubicBezTo>
                <a:cubicBezTo>
                  <a:pt x="1369139" y="1570076"/>
                  <a:pt x="1343606" y="1570694"/>
                  <a:pt x="1343606" y="1570694"/>
                </a:cubicBezTo>
                <a:cubicBezTo>
                  <a:pt x="1298510" y="1567812"/>
                  <a:pt x="1252695" y="1564414"/>
                  <a:pt x="1207395" y="1561119"/>
                </a:cubicBezTo>
                <a:cubicBezTo>
                  <a:pt x="1128531" y="1555250"/>
                  <a:pt x="1054196" y="1549794"/>
                  <a:pt x="985010" y="1546499"/>
                </a:cubicBezTo>
                <a:lnTo>
                  <a:pt x="985009" y="1548558"/>
                </a:lnTo>
                <a:cubicBezTo>
                  <a:pt x="982024" y="1539705"/>
                  <a:pt x="967713" y="1537131"/>
                  <a:pt x="954843" y="1534866"/>
                </a:cubicBezTo>
                <a:close/>
                <a:moveTo>
                  <a:pt x="1627147" y="1234645"/>
                </a:moveTo>
                <a:cubicBezTo>
                  <a:pt x="1657416" y="1300537"/>
                  <a:pt x="1656386" y="1423775"/>
                  <a:pt x="1613763" y="1488638"/>
                </a:cubicBezTo>
                <a:cubicBezTo>
                  <a:pt x="1612115" y="1439734"/>
                  <a:pt x="1621073" y="1286638"/>
                  <a:pt x="1627147" y="1234748"/>
                </a:cubicBezTo>
                <a:close/>
                <a:moveTo>
                  <a:pt x="1735730" y="943844"/>
                </a:moveTo>
                <a:cubicBezTo>
                  <a:pt x="1737774" y="944054"/>
                  <a:pt x="1739662" y="945029"/>
                  <a:pt x="1741017" y="946573"/>
                </a:cubicBezTo>
                <a:cubicBezTo>
                  <a:pt x="1744928" y="951103"/>
                  <a:pt x="1753164" y="960473"/>
                  <a:pt x="1743692" y="1404112"/>
                </a:cubicBezTo>
                <a:lnTo>
                  <a:pt x="1743693" y="1413789"/>
                </a:lnTo>
                <a:cubicBezTo>
                  <a:pt x="1745444" y="1485858"/>
                  <a:pt x="1747194" y="1560193"/>
                  <a:pt x="1745444" y="1582637"/>
                </a:cubicBezTo>
                <a:cubicBezTo>
                  <a:pt x="1745228" y="1585544"/>
                  <a:pt x="1743455" y="1588105"/>
                  <a:pt x="1740810" y="1589329"/>
                </a:cubicBezTo>
                <a:cubicBezTo>
                  <a:pt x="1739718" y="1589856"/>
                  <a:pt x="1738522" y="1590136"/>
                  <a:pt x="1737310" y="1590153"/>
                </a:cubicBezTo>
                <a:cubicBezTo>
                  <a:pt x="1735658" y="1590136"/>
                  <a:pt x="1734047" y="1589635"/>
                  <a:pt x="1732676" y="1588712"/>
                </a:cubicBezTo>
                <a:cubicBezTo>
                  <a:pt x="1659269" y="1538365"/>
                  <a:pt x="1682023" y="1396699"/>
                  <a:pt x="1698702" y="1293330"/>
                </a:cubicBezTo>
                <a:lnTo>
                  <a:pt x="1698701" y="1293227"/>
                </a:lnTo>
                <a:cubicBezTo>
                  <a:pt x="1701070" y="1278401"/>
                  <a:pt x="1711777" y="1141676"/>
                  <a:pt x="1718778" y="1051281"/>
                </a:cubicBezTo>
                <a:cubicBezTo>
                  <a:pt x="1722794" y="998979"/>
                  <a:pt x="1726088" y="957693"/>
                  <a:pt x="1726808" y="951103"/>
                </a:cubicBezTo>
                <a:cubicBezTo>
                  <a:pt x="1727267" y="946635"/>
                  <a:pt x="1731262" y="943385"/>
                  <a:pt x="1735730" y="943844"/>
                </a:cubicBezTo>
                <a:close/>
                <a:moveTo>
                  <a:pt x="1594716" y="939264"/>
                </a:moveTo>
                <a:cubicBezTo>
                  <a:pt x="1617881" y="1113569"/>
                  <a:pt x="1618705" y="1251221"/>
                  <a:pt x="1597290" y="1349956"/>
                </a:cubicBezTo>
                <a:lnTo>
                  <a:pt x="1597290" y="1349853"/>
                </a:lnTo>
                <a:cubicBezTo>
                  <a:pt x="1597805" y="1302184"/>
                  <a:pt x="1595540" y="1250809"/>
                  <a:pt x="1593069" y="1197272"/>
                </a:cubicBezTo>
                <a:cubicBezTo>
                  <a:pt x="1589054" y="1107906"/>
                  <a:pt x="1584935" y="1015760"/>
                  <a:pt x="1594716" y="939264"/>
                </a:cubicBezTo>
                <a:close/>
                <a:moveTo>
                  <a:pt x="1513792" y="661283"/>
                </a:moveTo>
                <a:cubicBezTo>
                  <a:pt x="1517704" y="707510"/>
                  <a:pt x="1523059" y="753119"/>
                  <a:pt x="1529646" y="797597"/>
                </a:cubicBezTo>
                <a:cubicBezTo>
                  <a:pt x="1530256" y="801561"/>
                  <a:pt x="1533667" y="804491"/>
                  <a:pt x="1537678" y="804494"/>
                </a:cubicBezTo>
                <a:cubicBezTo>
                  <a:pt x="1541689" y="804491"/>
                  <a:pt x="1545100" y="801561"/>
                  <a:pt x="1545708" y="797597"/>
                </a:cubicBezTo>
                <a:cubicBezTo>
                  <a:pt x="1546533" y="792036"/>
                  <a:pt x="1547355" y="786374"/>
                  <a:pt x="1548076" y="780609"/>
                </a:cubicBezTo>
                <a:cubicBezTo>
                  <a:pt x="1547562" y="816746"/>
                  <a:pt x="1546533" y="847221"/>
                  <a:pt x="1545502" y="870490"/>
                </a:cubicBezTo>
                <a:lnTo>
                  <a:pt x="1544267" y="870489"/>
                </a:lnTo>
                <a:cubicBezTo>
                  <a:pt x="1531500" y="877182"/>
                  <a:pt x="1528825" y="913215"/>
                  <a:pt x="1533972" y="1008965"/>
                </a:cubicBezTo>
                <a:cubicBezTo>
                  <a:pt x="1531398" y="966753"/>
                  <a:pt x="1529132" y="923718"/>
                  <a:pt x="1526662" y="880167"/>
                </a:cubicBezTo>
                <a:cubicBezTo>
                  <a:pt x="1522750" y="807274"/>
                  <a:pt x="1518734" y="733557"/>
                  <a:pt x="1513792" y="661283"/>
                </a:cubicBezTo>
                <a:close/>
                <a:moveTo>
                  <a:pt x="1135016" y="705451"/>
                </a:moveTo>
                <a:cubicBezTo>
                  <a:pt x="1172919" y="783162"/>
                  <a:pt x="1206601" y="862864"/>
                  <a:pt x="1235914" y="944206"/>
                </a:cubicBezTo>
                <a:cubicBezTo>
                  <a:pt x="1265976" y="1022761"/>
                  <a:pt x="1296760" y="1103376"/>
                  <a:pt x="1332589" y="1174725"/>
                </a:cubicBezTo>
                <a:cubicBezTo>
                  <a:pt x="1265050" y="1052619"/>
                  <a:pt x="1206982" y="915069"/>
                  <a:pt x="1135016" y="705451"/>
                </a:cubicBezTo>
                <a:close/>
                <a:moveTo>
                  <a:pt x="308176" y="823130"/>
                </a:moveTo>
                <a:cubicBezTo>
                  <a:pt x="391055" y="879446"/>
                  <a:pt x="472906" y="942147"/>
                  <a:pt x="552181" y="1003097"/>
                </a:cubicBezTo>
                <a:cubicBezTo>
                  <a:pt x="693540" y="1111715"/>
                  <a:pt x="839636" y="1223835"/>
                  <a:pt x="998702" y="1305788"/>
                </a:cubicBezTo>
                <a:cubicBezTo>
                  <a:pt x="969463" y="1300640"/>
                  <a:pt x="914999" y="1269960"/>
                  <a:pt x="836443" y="1214261"/>
                </a:cubicBezTo>
                <a:lnTo>
                  <a:pt x="827899" y="1208289"/>
                </a:lnTo>
                <a:lnTo>
                  <a:pt x="764786" y="1166076"/>
                </a:lnTo>
                <a:cubicBezTo>
                  <a:pt x="608087" y="1061474"/>
                  <a:pt x="446548" y="953574"/>
                  <a:pt x="308176" y="823130"/>
                </a:cubicBezTo>
                <a:close/>
                <a:moveTo>
                  <a:pt x="1555284" y="71961"/>
                </a:moveTo>
                <a:cubicBezTo>
                  <a:pt x="1557034" y="126013"/>
                  <a:pt x="1557034" y="189846"/>
                  <a:pt x="1557137" y="256252"/>
                </a:cubicBezTo>
                <a:cubicBezTo>
                  <a:pt x="1557136" y="295376"/>
                  <a:pt x="1557137" y="335014"/>
                  <a:pt x="1557754" y="373211"/>
                </a:cubicBezTo>
                <a:cubicBezTo>
                  <a:pt x="1555970" y="345139"/>
                  <a:pt x="1553773" y="317203"/>
                  <a:pt x="1551166" y="289405"/>
                </a:cubicBezTo>
                <a:cubicBezTo>
                  <a:pt x="1550688" y="285181"/>
                  <a:pt x="1547076" y="282015"/>
                  <a:pt x="1542825" y="282095"/>
                </a:cubicBezTo>
                <a:cubicBezTo>
                  <a:pt x="1538531" y="282201"/>
                  <a:pt x="1535060" y="285627"/>
                  <a:pt x="1534898" y="289919"/>
                </a:cubicBezTo>
                <a:cubicBezTo>
                  <a:pt x="1532839" y="347368"/>
                  <a:pt x="1534897" y="412643"/>
                  <a:pt x="1536957" y="481830"/>
                </a:cubicBezTo>
                <a:cubicBezTo>
                  <a:pt x="1539428" y="566459"/>
                  <a:pt x="1542105" y="653458"/>
                  <a:pt x="1536956" y="728925"/>
                </a:cubicBezTo>
                <a:cubicBezTo>
                  <a:pt x="1511321" y="509422"/>
                  <a:pt x="1518117" y="268195"/>
                  <a:pt x="1555284" y="71961"/>
                </a:cubicBezTo>
                <a:close/>
                <a:moveTo>
                  <a:pt x="693540" y="231441"/>
                </a:moveTo>
                <a:cubicBezTo>
                  <a:pt x="691192" y="232894"/>
                  <a:pt x="689784" y="235476"/>
                  <a:pt x="689834" y="238235"/>
                </a:cubicBezTo>
                <a:lnTo>
                  <a:pt x="689834" y="269122"/>
                </a:lnTo>
                <a:cubicBezTo>
                  <a:pt x="689860" y="270334"/>
                  <a:pt x="690141" y="271527"/>
                  <a:pt x="690658" y="272623"/>
                </a:cubicBezTo>
                <a:lnTo>
                  <a:pt x="721338" y="333469"/>
                </a:lnTo>
                <a:cubicBezTo>
                  <a:pt x="786303" y="579638"/>
                  <a:pt x="896363" y="774328"/>
                  <a:pt x="1034016" y="1003303"/>
                </a:cubicBezTo>
                <a:lnTo>
                  <a:pt x="1051313" y="1031924"/>
                </a:lnTo>
                <a:lnTo>
                  <a:pt x="1053268" y="1034190"/>
                </a:lnTo>
                <a:cubicBezTo>
                  <a:pt x="1094451" y="1070224"/>
                  <a:pt x="1128529" y="1114908"/>
                  <a:pt x="1161578" y="1158458"/>
                </a:cubicBezTo>
                <a:cubicBezTo>
                  <a:pt x="1162505" y="1159694"/>
                  <a:pt x="1254239" y="1279740"/>
                  <a:pt x="1270609" y="1279740"/>
                </a:cubicBezTo>
                <a:cubicBezTo>
                  <a:pt x="1274286" y="1279806"/>
                  <a:pt x="1277527" y="1277334"/>
                  <a:pt x="1278434" y="1273769"/>
                </a:cubicBezTo>
                <a:lnTo>
                  <a:pt x="1281831" y="1261620"/>
                </a:lnTo>
                <a:cubicBezTo>
                  <a:pt x="1282343" y="1260048"/>
                  <a:pt x="1282343" y="1258353"/>
                  <a:pt x="1281831" y="1256781"/>
                </a:cubicBezTo>
                <a:cubicBezTo>
                  <a:pt x="1260949" y="1216925"/>
                  <a:pt x="1236846" y="1178843"/>
                  <a:pt x="1209762" y="1142912"/>
                </a:cubicBezTo>
                <a:cubicBezTo>
                  <a:pt x="1194801" y="1125925"/>
                  <a:pt x="1181299" y="1107706"/>
                  <a:pt x="1169403" y="1088448"/>
                </a:cubicBezTo>
                <a:cubicBezTo>
                  <a:pt x="1077978" y="971799"/>
                  <a:pt x="1004673" y="845471"/>
                  <a:pt x="926530" y="711629"/>
                </a:cubicBezTo>
                <a:cubicBezTo>
                  <a:pt x="915411" y="692684"/>
                  <a:pt x="904394" y="673534"/>
                  <a:pt x="893173" y="654487"/>
                </a:cubicBezTo>
                <a:cubicBezTo>
                  <a:pt x="846327" y="574491"/>
                  <a:pt x="804012" y="463915"/>
                  <a:pt x="769625" y="374961"/>
                </a:cubicBezTo>
                <a:cubicBezTo>
                  <a:pt x="733076" y="279521"/>
                  <a:pt x="716293" y="237103"/>
                  <a:pt x="701262" y="230822"/>
                </a:cubicBezTo>
                <a:cubicBezTo>
                  <a:pt x="698756" y="229671"/>
                  <a:pt x="695832" y="229906"/>
                  <a:pt x="693540" y="231441"/>
                </a:cubicBezTo>
                <a:close/>
                <a:moveTo>
                  <a:pt x="233327" y="166165"/>
                </a:moveTo>
                <a:cubicBezTo>
                  <a:pt x="229505" y="168022"/>
                  <a:pt x="227754" y="172508"/>
                  <a:pt x="229311" y="176461"/>
                </a:cubicBezTo>
                <a:cubicBezTo>
                  <a:pt x="343387" y="500155"/>
                  <a:pt x="595835" y="775975"/>
                  <a:pt x="840047" y="1042735"/>
                </a:cubicBezTo>
                <a:lnTo>
                  <a:pt x="870934" y="1075886"/>
                </a:lnTo>
                <a:cubicBezTo>
                  <a:pt x="696938" y="917746"/>
                  <a:pt x="548475" y="720482"/>
                  <a:pt x="404130" y="528880"/>
                </a:cubicBezTo>
                <a:cubicBezTo>
                  <a:pt x="348122" y="454547"/>
                  <a:pt x="290261" y="377741"/>
                  <a:pt x="232503" y="305466"/>
                </a:cubicBezTo>
                <a:cubicBezTo>
                  <a:pt x="229669" y="301980"/>
                  <a:pt x="224546" y="301452"/>
                  <a:pt x="221060" y="304286"/>
                </a:cubicBezTo>
                <a:cubicBezTo>
                  <a:pt x="218176" y="306631"/>
                  <a:pt x="217248" y="310636"/>
                  <a:pt x="218809" y="314011"/>
                </a:cubicBezTo>
                <a:cubicBezTo>
                  <a:pt x="398880" y="697420"/>
                  <a:pt x="707337" y="1058591"/>
                  <a:pt x="1074890" y="1319481"/>
                </a:cubicBezTo>
                <a:cubicBezTo>
                  <a:pt x="711661" y="1122115"/>
                  <a:pt x="428017" y="767636"/>
                  <a:pt x="196160" y="477814"/>
                </a:cubicBezTo>
                <a:cubicBezTo>
                  <a:pt x="156932" y="428807"/>
                  <a:pt x="119972" y="382580"/>
                  <a:pt x="83525" y="338103"/>
                </a:cubicBezTo>
                <a:cubicBezTo>
                  <a:pt x="81408" y="335536"/>
                  <a:pt x="77942" y="334517"/>
                  <a:pt x="74774" y="335529"/>
                </a:cubicBezTo>
                <a:cubicBezTo>
                  <a:pt x="69818" y="336993"/>
                  <a:pt x="65942" y="340869"/>
                  <a:pt x="64478" y="345825"/>
                </a:cubicBezTo>
                <a:cubicBezTo>
                  <a:pt x="51712" y="387315"/>
                  <a:pt x="211912" y="580359"/>
                  <a:pt x="438415" y="848456"/>
                </a:cubicBezTo>
                <a:cubicBezTo>
                  <a:pt x="467860" y="883359"/>
                  <a:pt x="496380" y="916922"/>
                  <a:pt x="521913" y="947501"/>
                </a:cubicBezTo>
                <a:cubicBezTo>
                  <a:pt x="461168" y="901479"/>
                  <a:pt x="401454" y="851648"/>
                  <a:pt x="343387" y="803362"/>
                </a:cubicBezTo>
                <a:cubicBezTo>
                  <a:pt x="252271" y="727071"/>
                  <a:pt x="158065" y="648310"/>
                  <a:pt x="59331" y="584477"/>
                </a:cubicBezTo>
                <a:cubicBezTo>
                  <a:pt x="56009" y="582371"/>
                  <a:pt x="51650" y="582982"/>
                  <a:pt x="49035" y="585918"/>
                </a:cubicBezTo>
                <a:cubicBezTo>
                  <a:pt x="46586" y="588914"/>
                  <a:pt x="46586" y="593219"/>
                  <a:pt x="49035" y="596214"/>
                </a:cubicBezTo>
                <a:cubicBezTo>
                  <a:pt x="440989" y="1043352"/>
                  <a:pt x="985936" y="1406685"/>
                  <a:pt x="1343606" y="1459811"/>
                </a:cubicBezTo>
                <a:cubicBezTo>
                  <a:pt x="1349062" y="1461355"/>
                  <a:pt x="1352047" y="1465165"/>
                  <a:pt x="1356784" y="1471856"/>
                </a:cubicBezTo>
                <a:lnTo>
                  <a:pt x="1358329" y="1474018"/>
                </a:lnTo>
                <a:cubicBezTo>
                  <a:pt x="1204717" y="1448177"/>
                  <a:pt x="824398" y="1357781"/>
                  <a:pt x="39151" y="853089"/>
                </a:cubicBezTo>
                <a:lnTo>
                  <a:pt x="14853" y="837544"/>
                </a:lnTo>
                <a:cubicBezTo>
                  <a:pt x="12160" y="835796"/>
                  <a:pt x="8692" y="835796"/>
                  <a:pt x="5999" y="837544"/>
                </a:cubicBezTo>
                <a:cubicBezTo>
                  <a:pt x="1505" y="840490"/>
                  <a:pt x="-771" y="845855"/>
                  <a:pt x="234" y="851134"/>
                </a:cubicBezTo>
                <a:cubicBezTo>
                  <a:pt x="10530" y="919908"/>
                  <a:pt x="765404" y="1347176"/>
                  <a:pt x="1236428" y="1489462"/>
                </a:cubicBezTo>
                <a:cubicBezTo>
                  <a:pt x="993966" y="1507376"/>
                  <a:pt x="759741" y="1444779"/>
                  <a:pt x="532826" y="1384035"/>
                </a:cubicBezTo>
                <a:cubicBezTo>
                  <a:pt x="484333" y="1371062"/>
                  <a:pt x="434193" y="1357678"/>
                  <a:pt x="384878" y="1345323"/>
                </a:cubicBezTo>
                <a:cubicBezTo>
                  <a:pt x="382071" y="1344618"/>
                  <a:pt x="379101" y="1345440"/>
                  <a:pt x="377054" y="1347485"/>
                </a:cubicBezTo>
                <a:cubicBezTo>
                  <a:pt x="375062" y="1349564"/>
                  <a:pt x="374284" y="1352521"/>
                  <a:pt x="374994" y="1355310"/>
                </a:cubicBezTo>
                <a:cubicBezTo>
                  <a:pt x="382819" y="1385270"/>
                  <a:pt x="481760" y="1418114"/>
                  <a:pt x="631766" y="1464753"/>
                </a:cubicBezTo>
                <a:cubicBezTo>
                  <a:pt x="696011" y="1484726"/>
                  <a:pt x="756653" y="1503567"/>
                  <a:pt x="771685" y="1514171"/>
                </a:cubicBezTo>
                <a:cubicBezTo>
                  <a:pt x="775349" y="1515773"/>
                  <a:pt x="778805" y="1517813"/>
                  <a:pt x="781979" y="1520246"/>
                </a:cubicBezTo>
                <a:cubicBezTo>
                  <a:pt x="756344" y="1535175"/>
                  <a:pt x="574935" y="1534351"/>
                  <a:pt x="453446" y="1533733"/>
                </a:cubicBezTo>
                <a:cubicBezTo>
                  <a:pt x="256800" y="1532909"/>
                  <a:pt x="206352" y="1534453"/>
                  <a:pt x="198527" y="1547941"/>
                </a:cubicBezTo>
                <a:cubicBezTo>
                  <a:pt x="196688" y="1551127"/>
                  <a:pt x="196689" y="1555052"/>
                  <a:pt x="198527" y="1558237"/>
                </a:cubicBezTo>
                <a:cubicBezTo>
                  <a:pt x="199846" y="1560609"/>
                  <a:pt x="202302" y="1562129"/>
                  <a:pt x="205014" y="1562253"/>
                </a:cubicBezTo>
                <a:cubicBezTo>
                  <a:pt x="516353" y="1580371"/>
                  <a:pt x="749960" y="1579240"/>
                  <a:pt x="937752" y="1578313"/>
                </a:cubicBezTo>
                <a:cubicBezTo>
                  <a:pt x="1076023" y="1577695"/>
                  <a:pt x="1189481" y="1577181"/>
                  <a:pt x="1291510" y="1584490"/>
                </a:cubicBezTo>
                <a:lnTo>
                  <a:pt x="1281214" y="1586344"/>
                </a:lnTo>
                <a:cubicBezTo>
                  <a:pt x="1245591" y="1593035"/>
                  <a:pt x="1209144" y="1600037"/>
                  <a:pt x="1190510" y="1609611"/>
                </a:cubicBezTo>
                <a:cubicBezTo>
                  <a:pt x="1188198" y="1610830"/>
                  <a:pt x="1186624" y="1613095"/>
                  <a:pt x="1186288" y="1615686"/>
                </a:cubicBezTo>
                <a:cubicBezTo>
                  <a:pt x="986759" y="1627938"/>
                  <a:pt x="757580" y="1628967"/>
                  <a:pt x="645357" y="1592933"/>
                </a:cubicBezTo>
                <a:cubicBezTo>
                  <a:pt x="641069" y="1591596"/>
                  <a:pt x="636508" y="1593989"/>
                  <a:pt x="635171" y="1598277"/>
                </a:cubicBezTo>
                <a:cubicBezTo>
                  <a:pt x="634176" y="1601469"/>
                  <a:pt x="635235" y="1604944"/>
                  <a:pt x="637841" y="1607038"/>
                </a:cubicBezTo>
                <a:cubicBezTo>
                  <a:pt x="776831" y="1717818"/>
                  <a:pt x="1004572" y="1689402"/>
                  <a:pt x="1208630" y="1660679"/>
                </a:cubicBezTo>
                <a:cubicBezTo>
                  <a:pt x="879994" y="1732748"/>
                  <a:pt x="477641" y="1770018"/>
                  <a:pt x="296336" y="1765693"/>
                </a:cubicBezTo>
                <a:cubicBezTo>
                  <a:pt x="293151" y="1765676"/>
                  <a:pt x="290235" y="1767474"/>
                  <a:pt x="288821" y="1770326"/>
                </a:cubicBezTo>
                <a:cubicBezTo>
                  <a:pt x="285701" y="1776112"/>
                  <a:pt x="286223" y="1783182"/>
                  <a:pt x="290158" y="1788447"/>
                </a:cubicBezTo>
                <a:cubicBezTo>
                  <a:pt x="323516" y="1833232"/>
                  <a:pt x="703631" y="1785769"/>
                  <a:pt x="1306130" y="1694756"/>
                </a:cubicBezTo>
                <a:cubicBezTo>
                  <a:pt x="1369447" y="1685284"/>
                  <a:pt x="1424221" y="1676945"/>
                  <a:pt x="1464991" y="1671179"/>
                </a:cubicBezTo>
                <a:cubicBezTo>
                  <a:pt x="1354519" y="1718540"/>
                  <a:pt x="1221911" y="1765693"/>
                  <a:pt x="1082612" y="1815318"/>
                </a:cubicBezTo>
                <a:cubicBezTo>
                  <a:pt x="798453" y="1916318"/>
                  <a:pt x="476406" y="2030805"/>
                  <a:pt x="197189" y="2194712"/>
                </a:cubicBezTo>
                <a:cubicBezTo>
                  <a:pt x="193639" y="2196811"/>
                  <a:pt x="192223" y="2201237"/>
                  <a:pt x="193894" y="2205007"/>
                </a:cubicBezTo>
                <a:cubicBezTo>
                  <a:pt x="195519" y="2209070"/>
                  <a:pt x="200097" y="2211084"/>
                  <a:pt x="204190" y="2209537"/>
                </a:cubicBezTo>
                <a:cubicBezTo>
                  <a:pt x="489482" y="2122334"/>
                  <a:pt x="762727" y="2008052"/>
                  <a:pt x="1027016" y="1897683"/>
                </a:cubicBezTo>
                <a:cubicBezTo>
                  <a:pt x="1152312" y="1845279"/>
                  <a:pt x="1281111" y="1791432"/>
                  <a:pt x="1411557" y="1740263"/>
                </a:cubicBezTo>
                <a:cubicBezTo>
                  <a:pt x="1287391" y="1812332"/>
                  <a:pt x="1135428" y="1885123"/>
                  <a:pt x="987687" y="1956472"/>
                </a:cubicBezTo>
                <a:cubicBezTo>
                  <a:pt x="792070" y="2050264"/>
                  <a:pt x="590482" y="2147249"/>
                  <a:pt x="450254" y="2242483"/>
                </a:cubicBezTo>
                <a:cubicBezTo>
                  <a:pt x="446551" y="2245023"/>
                  <a:pt x="445607" y="2250086"/>
                  <a:pt x="448146" y="2253790"/>
                </a:cubicBezTo>
                <a:cubicBezTo>
                  <a:pt x="450050" y="2256567"/>
                  <a:pt x="453467" y="2257883"/>
                  <a:pt x="456741" y="2257104"/>
                </a:cubicBezTo>
                <a:cubicBezTo>
                  <a:pt x="588731" y="2223951"/>
                  <a:pt x="755932" y="2127379"/>
                  <a:pt x="932605" y="2025349"/>
                </a:cubicBezTo>
                <a:cubicBezTo>
                  <a:pt x="1185054" y="1879563"/>
                  <a:pt x="1534897" y="1721834"/>
                  <a:pt x="1600482" y="1713804"/>
                </a:cubicBezTo>
                <a:cubicBezTo>
                  <a:pt x="1601098" y="1713804"/>
                  <a:pt x="1695407" y="1724100"/>
                  <a:pt x="1695921" y="1723584"/>
                </a:cubicBezTo>
                <a:cubicBezTo>
                  <a:pt x="1716513" y="1727600"/>
                  <a:pt x="1906055" y="1767237"/>
                  <a:pt x="1929426" y="1782887"/>
                </a:cubicBezTo>
                <a:cubicBezTo>
                  <a:pt x="1932927" y="1793182"/>
                  <a:pt x="1957636" y="1852589"/>
                  <a:pt x="1961960" y="1860001"/>
                </a:cubicBezTo>
                <a:cubicBezTo>
                  <a:pt x="1971741" y="1876268"/>
                  <a:pt x="1991612" y="1909626"/>
                  <a:pt x="2053901" y="2064163"/>
                </a:cubicBezTo>
                <a:cubicBezTo>
                  <a:pt x="2001495" y="2048926"/>
                  <a:pt x="1950944" y="2021540"/>
                  <a:pt x="1902658" y="1994873"/>
                </a:cubicBezTo>
                <a:cubicBezTo>
                  <a:pt x="1836251" y="1958531"/>
                  <a:pt x="1767579" y="1920950"/>
                  <a:pt x="1691700" y="1913127"/>
                </a:cubicBezTo>
                <a:cubicBezTo>
                  <a:pt x="1687235" y="1912635"/>
                  <a:pt x="1683217" y="1915856"/>
                  <a:pt x="1682726" y="1920321"/>
                </a:cubicBezTo>
                <a:cubicBezTo>
                  <a:pt x="1682416" y="1923136"/>
                  <a:pt x="1683592" y="1925910"/>
                  <a:pt x="1685832" y="1927644"/>
                </a:cubicBezTo>
                <a:cubicBezTo>
                  <a:pt x="1790375" y="2006216"/>
                  <a:pt x="1909724" y="2062844"/>
                  <a:pt x="2036707" y="2094124"/>
                </a:cubicBezTo>
                <a:cubicBezTo>
                  <a:pt x="1750591" y="2148382"/>
                  <a:pt x="1285127" y="2226010"/>
                  <a:pt x="1211101" y="2345543"/>
                </a:cubicBezTo>
                <a:cubicBezTo>
                  <a:pt x="1209263" y="2348559"/>
                  <a:pt x="1209553" y="2352410"/>
                  <a:pt x="1211822" y="2355118"/>
                </a:cubicBezTo>
                <a:cubicBezTo>
                  <a:pt x="1214148" y="2357784"/>
                  <a:pt x="1217903" y="2358691"/>
                  <a:pt x="1221191" y="2357382"/>
                </a:cubicBezTo>
                <a:cubicBezTo>
                  <a:pt x="1518117" y="2233835"/>
                  <a:pt x="1811438" y="2157545"/>
                  <a:pt x="2035059" y="2144675"/>
                </a:cubicBezTo>
                <a:cubicBezTo>
                  <a:pt x="1806187" y="2247632"/>
                  <a:pt x="1526661" y="2446852"/>
                  <a:pt x="1368521" y="2622289"/>
                </a:cubicBezTo>
                <a:cubicBezTo>
                  <a:pt x="1366584" y="2624440"/>
                  <a:pt x="1365921" y="2627450"/>
                  <a:pt x="1366771" y="2630216"/>
                </a:cubicBezTo>
                <a:cubicBezTo>
                  <a:pt x="1367615" y="2632951"/>
                  <a:pt x="1369850" y="2635030"/>
                  <a:pt x="1372639" y="2635673"/>
                </a:cubicBezTo>
                <a:cubicBezTo>
                  <a:pt x="1403526" y="2643189"/>
                  <a:pt x="1503805" y="2549808"/>
                  <a:pt x="1693862" y="2410611"/>
                </a:cubicBezTo>
                <a:cubicBezTo>
                  <a:pt x="1833677" y="2308272"/>
                  <a:pt x="2085096" y="2145911"/>
                  <a:pt x="2110731" y="2164443"/>
                </a:cubicBezTo>
                <a:cubicBezTo>
                  <a:pt x="2111485" y="2165931"/>
                  <a:pt x="2111485" y="2167690"/>
                  <a:pt x="2110731" y="2169178"/>
                </a:cubicBezTo>
                <a:cubicBezTo>
                  <a:pt x="2106717" y="2179474"/>
                  <a:pt x="2077478" y="2187813"/>
                  <a:pt x="2056165" y="2194094"/>
                </a:cubicBezTo>
                <a:cubicBezTo>
                  <a:pt x="2027028" y="2202742"/>
                  <a:pt x="2005717" y="2209022"/>
                  <a:pt x="2006334" y="2223951"/>
                </a:cubicBezTo>
                <a:cubicBezTo>
                  <a:pt x="2004912" y="2229003"/>
                  <a:pt x="2006153" y="2234432"/>
                  <a:pt x="2009628" y="2238365"/>
                </a:cubicBezTo>
                <a:cubicBezTo>
                  <a:pt x="2015497" y="2243925"/>
                  <a:pt x="2023425" y="2241968"/>
                  <a:pt x="2035574" y="2238879"/>
                </a:cubicBezTo>
                <a:cubicBezTo>
                  <a:pt x="2047123" y="2235709"/>
                  <a:pt x="2058947" y="2233640"/>
                  <a:pt x="2070888" y="2232702"/>
                </a:cubicBezTo>
                <a:cubicBezTo>
                  <a:pt x="2070276" y="2237910"/>
                  <a:pt x="2072422" y="2243060"/>
                  <a:pt x="2076550" y="2246292"/>
                </a:cubicBezTo>
                <a:cubicBezTo>
                  <a:pt x="2088288" y="2254838"/>
                  <a:pt x="2108467" y="2243101"/>
                  <a:pt x="2149340" y="2213758"/>
                </a:cubicBezTo>
                <a:cubicBezTo>
                  <a:pt x="2154693" y="2210053"/>
                  <a:pt x="2160460" y="2205830"/>
                  <a:pt x="2163651" y="2203463"/>
                </a:cubicBezTo>
                <a:cubicBezTo>
                  <a:pt x="2173947" y="2208920"/>
                  <a:pt x="2181463" y="2211906"/>
                  <a:pt x="2187125" y="2207170"/>
                </a:cubicBezTo>
                <a:cubicBezTo>
                  <a:pt x="2192788" y="2202433"/>
                  <a:pt x="2190729" y="2194711"/>
                  <a:pt x="2188052" y="2186579"/>
                </a:cubicBezTo>
                <a:cubicBezTo>
                  <a:pt x="2184757" y="2176283"/>
                  <a:pt x="2180227" y="2162898"/>
                  <a:pt x="2188052" y="2153529"/>
                </a:cubicBezTo>
                <a:cubicBezTo>
                  <a:pt x="2195876" y="2144161"/>
                  <a:pt x="2213996" y="2136541"/>
                  <a:pt x="2263210" y="2138600"/>
                </a:cubicBezTo>
                <a:cubicBezTo>
                  <a:pt x="2235823" y="2149514"/>
                  <a:pt x="2218527" y="2161869"/>
                  <a:pt x="2216056" y="2173194"/>
                </a:cubicBezTo>
                <a:cubicBezTo>
                  <a:pt x="2214878" y="2177980"/>
                  <a:pt x="2216610" y="2183014"/>
                  <a:pt x="2220483" y="2186063"/>
                </a:cubicBezTo>
                <a:cubicBezTo>
                  <a:pt x="2230058" y="2194094"/>
                  <a:pt x="2252400" y="2190491"/>
                  <a:pt x="2274227" y="2184211"/>
                </a:cubicBezTo>
                <a:cubicBezTo>
                  <a:pt x="2256002" y="2200684"/>
                  <a:pt x="2256724" y="2203772"/>
                  <a:pt x="2260430" y="2209022"/>
                </a:cubicBezTo>
                <a:cubicBezTo>
                  <a:pt x="2266608" y="2217671"/>
                  <a:pt x="2270726" y="2215200"/>
                  <a:pt x="2340735" y="2173708"/>
                </a:cubicBezTo>
                <a:cubicBezTo>
                  <a:pt x="2396024" y="2140969"/>
                  <a:pt x="2478697" y="2091962"/>
                  <a:pt x="2537382" y="2068076"/>
                </a:cubicBezTo>
                <a:cubicBezTo>
                  <a:pt x="2326220" y="2198006"/>
                  <a:pt x="1867447" y="2495859"/>
                  <a:pt x="1780037" y="2626407"/>
                </a:cubicBezTo>
                <a:cubicBezTo>
                  <a:pt x="1777885" y="2629630"/>
                  <a:pt x="1778271" y="2633916"/>
                  <a:pt x="1780964" y="2636703"/>
                </a:cubicBezTo>
                <a:cubicBezTo>
                  <a:pt x="1783742" y="2639390"/>
                  <a:pt x="1788003" y="2639817"/>
                  <a:pt x="1791259" y="2637732"/>
                </a:cubicBezTo>
                <a:cubicBezTo>
                  <a:pt x="1874859" y="2582342"/>
                  <a:pt x="1962784" y="2514185"/>
                  <a:pt x="2055958" y="2441189"/>
                </a:cubicBezTo>
                <a:cubicBezTo>
                  <a:pt x="2240457" y="2297050"/>
                  <a:pt x="2431132" y="2148999"/>
                  <a:pt x="2614290" y="2080842"/>
                </a:cubicBezTo>
                <a:cubicBezTo>
                  <a:pt x="2566828" y="2213758"/>
                  <a:pt x="2268976" y="2435732"/>
                  <a:pt x="2123087" y="2544145"/>
                </a:cubicBezTo>
                <a:cubicBezTo>
                  <a:pt x="2074183" y="2580591"/>
                  <a:pt x="2041854" y="2604683"/>
                  <a:pt x="2031662" y="2615287"/>
                </a:cubicBezTo>
                <a:cubicBezTo>
                  <a:pt x="2029471" y="2617556"/>
                  <a:pt x="2028789" y="2620886"/>
                  <a:pt x="2029911" y="2623833"/>
                </a:cubicBezTo>
                <a:cubicBezTo>
                  <a:pt x="2031050" y="2626805"/>
                  <a:pt x="2033836" y="2628824"/>
                  <a:pt x="2037015" y="2628981"/>
                </a:cubicBezTo>
                <a:lnTo>
                  <a:pt x="2038148" y="2628981"/>
                </a:lnTo>
                <a:cubicBezTo>
                  <a:pt x="2039077" y="2630122"/>
                  <a:pt x="2040281" y="2631009"/>
                  <a:pt x="2041649" y="2631555"/>
                </a:cubicBezTo>
                <a:cubicBezTo>
                  <a:pt x="2043687" y="2632425"/>
                  <a:pt x="2045992" y="2632425"/>
                  <a:pt x="2048031" y="2631555"/>
                </a:cubicBezTo>
                <a:cubicBezTo>
                  <a:pt x="2198657" y="2562573"/>
                  <a:pt x="2293376" y="2479180"/>
                  <a:pt x="2362460" y="2418332"/>
                </a:cubicBezTo>
                <a:cubicBezTo>
                  <a:pt x="2387169" y="2396609"/>
                  <a:pt x="2408069" y="2378180"/>
                  <a:pt x="2426705" y="2364692"/>
                </a:cubicBezTo>
                <a:cubicBezTo>
                  <a:pt x="2392625" y="2459412"/>
                  <a:pt x="2307687" y="2628157"/>
                  <a:pt x="2277418" y="2678914"/>
                </a:cubicBezTo>
                <a:cubicBezTo>
                  <a:pt x="2275274" y="2682862"/>
                  <a:pt x="2276737" y="2687801"/>
                  <a:pt x="2280684" y="2689944"/>
                </a:cubicBezTo>
                <a:cubicBezTo>
                  <a:pt x="2283528" y="2691488"/>
                  <a:pt x="2287015" y="2691199"/>
                  <a:pt x="2289567" y="2689211"/>
                </a:cubicBezTo>
                <a:cubicBezTo>
                  <a:pt x="2295436" y="2684268"/>
                  <a:pt x="2301407" y="2679429"/>
                  <a:pt x="2307173" y="2674487"/>
                </a:cubicBezTo>
                <a:cubicBezTo>
                  <a:pt x="2246634" y="2738115"/>
                  <a:pt x="2191449" y="2800815"/>
                  <a:pt x="2149238" y="2867325"/>
                </a:cubicBezTo>
                <a:cubicBezTo>
                  <a:pt x="2147150" y="2870631"/>
                  <a:pt x="2147713" y="2874956"/>
                  <a:pt x="2150575" y="2877621"/>
                </a:cubicBezTo>
                <a:cubicBezTo>
                  <a:pt x="2156584" y="2883742"/>
                  <a:pt x="2164982" y="2886905"/>
                  <a:pt x="2173535" y="2886269"/>
                </a:cubicBezTo>
                <a:cubicBezTo>
                  <a:pt x="2196906" y="2884313"/>
                  <a:pt x="2219660" y="2854661"/>
                  <a:pt x="2245605" y="2820273"/>
                </a:cubicBezTo>
                <a:cubicBezTo>
                  <a:pt x="2238740" y="2841895"/>
                  <a:pt x="2231637" y="2864338"/>
                  <a:pt x="2224293" y="2887607"/>
                </a:cubicBezTo>
                <a:cubicBezTo>
                  <a:pt x="2180124" y="3025671"/>
                  <a:pt x="2130088" y="3182164"/>
                  <a:pt x="2117425" y="3348748"/>
                </a:cubicBezTo>
                <a:cubicBezTo>
                  <a:pt x="2117127" y="3352845"/>
                  <a:pt x="2119894" y="3356534"/>
                  <a:pt x="2123910" y="3357396"/>
                </a:cubicBezTo>
                <a:lnTo>
                  <a:pt x="2126897" y="3357396"/>
                </a:lnTo>
                <a:cubicBezTo>
                  <a:pt x="2130398" y="3357399"/>
                  <a:pt x="2133509" y="3355159"/>
                  <a:pt x="2134618" y="3351836"/>
                </a:cubicBezTo>
                <a:cubicBezTo>
                  <a:pt x="2155209" y="3289342"/>
                  <a:pt x="2174770" y="3224170"/>
                  <a:pt x="2193405" y="3161161"/>
                </a:cubicBezTo>
                <a:cubicBezTo>
                  <a:pt x="2268255" y="2908198"/>
                  <a:pt x="2345575" y="2646380"/>
                  <a:pt x="2554885" y="2464972"/>
                </a:cubicBezTo>
                <a:cubicBezTo>
                  <a:pt x="2602554" y="2428525"/>
                  <a:pt x="2650531" y="2337923"/>
                  <a:pt x="2688728" y="2265236"/>
                </a:cubicBezTo>
                <a:lnTo>
                  <a:pt x="2691507" y="2259883"/>
                </a:lnTo>
                <a:cubicBezTo>
                  <a:pt x="2651972" y="2383018"/>
                  <a:pt x="2605642" y="2509243"/>
                  <a:pt x="2591228" y="2523245"/>
                </a:cubicBezTo>
                <a:cubicBezTo>
                  <a:pt x="2586814" y="2523679"/>
                  <a:pt x="2583588" y="2527609"/>
                  <a:pt x="2584022" y="2532023"/>
                </a:cubicBezTo>
                <a:cubicBezTo>
                  <a:pt x="2584298" y="2534820"/>
                  <a:pt x="2586016" y="2537271"/>
                  <a:pt x="2588551" y="2538483"/>
                </a:cubicBezTo>
                <a:cubicBezTo>
                  <a:pt x="2592518" y="2540402"/>
                  <a:pt x="2597146" y="2540402"/>
                  <a:pt x="2601112" y="2538482"/>
                </a:cubicBezTo>
                <a:cubicBezTo>
                  <a:pt x="2605496" y="2536358"/>
                  <a:pt x="2609388" y="2533343"/>
                  <a:pt x="2612540" y="2529629"/>
                </a:cubicBezTo>
                <a:cubicBezTo>
                  <a:pt x="2559415" y="2623833"/>
                  <a:pt x="2494861" y="2723289"/>
                  <a:pt x="2437000" y="2812346"/>
                </a:cubicBezTo>
                <a:cubicBezTo>
                  <a:pt x="2359268" y="2932084"/>
                  <a:pt x="2292140" y="3035349"/>
                  <a:pt x="2267226" y="3100109"/>
                </a:cubicBezTo>
                <a:cubicBezTo>
                  <a:pt x="2265595" y="3104295"/>
                  <a:pt x="2267669" y="3109009"/>
                  <a:pt x="2271855" y="3110639"/>
                </a:cubicBezTo>
                <a:cubicBezTo>
                  <a:pt x="2275390" y="3112015"/>
                  <a:pt x="2279407" y="3110764"/>
                  <a:pt x="2281537" y="3107624"/>
                </a:cubicBezTo>
                <a:cubicBezTo>
                  <a:pt x="2298832" y="3082812"/>
                  <a:pt x="2318910" y="3054705"/>
                  <a:pt x="2340839" y="3024023"/>
                </a:cubicBezTo>
                <a:cubicBezTo>
                  <a:pt x="2503098" y="2797006"/>
                  <a:pt x="2774490" y="2417200"/>
                  <a:pt x="2756781" y="2176591"/>
                </a:cubicBezTo>
                <a:cubicBezTo>
                  <a:pt x="2756820" y="2175906"/>
                  <a:pt x="2756820" y="2175218"/>
                  <a:pt x="2756782" y="2174532"/>
                </a:cubicBezTo>
                <a:cubicBezTo>
                  <a:pt x="2749780" y="2153941"/>
                  <a:pt x="2750501" y="2140453"/>
                  <a:pt x="2759047" y="2132217"/>
                </a:cubicBezTo>
                <a:cubicBezTo>
                  <a:pt x="2804038" y="2088153"/>
                  <a:pt x="3264870" y="2212935"/>
                  <a:pt x="3492712" y="2296948"/>
                </a:cubicBezTo>
                <a:cubicBezTo>
                  <a:pt x="3758648" y="2395065"/>
                  <a:pt x="3795403" y="2399904"/>
                  <a:pt x="3844205" y="2387754"/>
                </a:cubicBezTo>
                <a:cubicBezTo>
                  <a:pt x="3867781" y="2382092"/>
                  <a:pt x="3861398" y="2341424"/>
                  <a:pt x="3845336" y="2302713"/>
                </a:cubicBezTo>
                <a:cubicBezTo>
                  <a:pt x="3844719" y="2300705"/>
                  <a:pt x="3843194" y="2299104"/>
                  <a:pt x="3841218" y="2298388"/>
                </a:cubicBezTo>
                <a:cubicBezTo>
                  <a:pt x="3643646" y="2260810"/>
                  <a:pt x="3614716" y="2253500"/>
                  <a:pt x="3492299" y="2224878"/>
                </a:cubicBezTo>
                <a:cubicBezTo>
                  <a:pt x="3409421" y="2205522"/>
                  <a:pt x="3232748" y="2114921"/>
                  <a:pt x="3181784" y="2090520"/>
                </a:cubicBezTo>
                <a:cubicBezTo>
                  <a:pt x="3176740" y="2081666"/>
                  <a:pt x="3201244" y="2026791"/>
                  <a:pt x="3227086" y="1968620"/>
                </a:cubicBezTo>
                <a:cubicBezTo>
                  <a:pt x="3319128" y="1762193"/>
                  <a:pt x="3510524" y="1332659"/>
                  <a:pt x="3542337" y="671372"/>
                </a:cubicBezTo>
                <a:cubicBezTo>
                  <a:pt x="3542549" y="666885"/>
                  <a:pt x="3539083" y="663076"/>
                  <a:pt x="3534596" y="662864"/>
                </a:cubicBezTo>
                <a:cubicBezTo>
                  <a:pt x="3530649" y="662678"/>
                  <a:pt x="3527140" y="665355"/>
                  <a:pt x="3526276" y="669210"/>
                </a:cubicBezTo>
                <a:cubicBezTo>
                  <a:pt x="3505685" y="763930"/>
                  <a:pt x="3487462" y="854531"/>
                  <a:pt x="3469857" y="943073"/>
                </a:cubicBezTo>
                <a:cubicBezTo>
                  <a:pt x="3401801" y="1284476"/>
                  <a:pt x="3342911" y="1579342"/>
                  <a:pt x="3175710" y="1935469"/>
                </a:cubicBezTo>
                <a:cubicBezTo>
                  <a:pt x="3142867" y="1991065"/>
                  <a:pt x="3127733" y="2060560"/>
                  <a:pt x="3122379" y="2086196"/>
                </a:cubicBezTo>
                <a:cubicBezTo>
                  <a:pt x="3109818" y="2088872"/>
                  <a:pt x="3053707" y="2067561"/>
                  <a:pt x="3012422" y="2051911"/>
                </a:cubicBezTo>
                <a:cubicBezTo>
                  <a:pt x="2988743" y="2042954"/>
                  <a:pt x="2964547" y="2033792"/>
                  <a:pt x="2941692" y="2025966"/>
                </a:cubicBezTo>
                <a:cubicBezTo>
                  <a:pt x="3032396" y="1960898"/>
                  <a:pt x="3074917" y="1888828"/>
                  <a:pt x="3107348" y="1826849"/>
                </a:cubicBezTo>
                <a:cubicBezTo>
                  <a:pt x="3201244" y="1692389"/>
                  <a:pt x="3401082" y="1120570"/>
                  <a:pt x="3372357" y="1030483"/>
                </a:cubicBezTo>
                <a:cubicBezTo>
                  <a:pt x="3371201" y="1026955"/>
                  <a:pt x="3367828" y="1024636"/>
                  <a:pt x="3364120" y="1024820"/>
                </a:cubicBezTo>
                <a:cubicBezTo>
                  <a:pt x="3360433" y="1025025"/>
                  <a:pt x="3357347" y="1027689"/>
                  <a:pt x="3356604" y="1031307"/>
                </a:cubicBezTo>
                <a:cubicBezTo>
                  <a:pt x="3310789" y="1256781"/>
                  <a:pt x="3148530" y="1641426"/>
                  <a:pt x="3024365" y="1868958"/>
                </a:cubicBezTo>
                <a:cubicBezTo>
                  <a:pt x="2975667" y="1924863"/>
                  <a:pt x="2920275" y="1983446"/>
                  <a:pt x="2896390" y="2002184"/>
                </a:cubicBezTo>
                <a:lnTo>
                  <a:pt x="2896906" y="2001257"/>
                </a:lnTo>
                <a:cubicBezTo>
                  <a:pt x="3045265" y="1805641"/>
                  <a:pt x="3415907" y="861018"/>
                  <a:pt x="3435366" y="796669"/>
                </a:cubicBezTo>
                <a:cubicBezTo>
                  <a:pt x="3441029" y="777726"/>
                  <a:pt x="3444735" y="759194"/>
                  <a:pt x="3448235" y="741382"/>
                </a:cubicBezTo>
                <a:cubicBezTo>
                  <a:pt x="3453280" y="715129"/>
                  <a:pt x="3457810" y="692478"/>
                  <a:pt x="3467283" y="677549"/>
                </a:cubicBezTo>
                <a:cubicBezTo>
                  <a:pt x="3469796" y="673900"/>
                  <a:pt x="3468925" y="668911"/>
                  <a:pt x="3465326" y="666327"/>
                </a:cubicBezTo>
                <a:lnTo>
                  <a:pt x="3456575" y="659841"/>
                </a:lnTo>
                <a:cubicBezTo>
                  <a:pt x="3453114" y="657287"/>
                  <a:pt x="3448270" y="657825"/>
                  <a:pt x="3445456" y="661076"/>
                </a:cubicBezTo>
                <a:cubicBezTo>
                  <a:pt x="3410965" y="701538"/>
                  <a:pt x="3389138" y="762180"/>
                  <a:pt x="3368033" y="820968"/>
                </a:cubicBezTo>
                <a:lnTo>
                  <a:pt x="3363399" y="834043"/>
                </a:lnTo>
                <a:cubicBezTo>
                  <a:pt x="3273003" y="1092051"/>
                  <a:pt x="3044956" y="1711127"/>
                  <a:pt x="2859841" y="1951014"/>
                </a:cubicBezTo>
                <a:cubicBezTo>
                  <a:pt x="2858913" y="1948544"/>
                  <a:pt x="2857987" y="1946072"/>
                  <a:pt x="2857164" y="1943498"/>
                </a:cubicBezTo>
                <a:cubicBezTo>
                  <a:pt x="2859199" y="1943199"/>
                  <a:pt x="2861041" y="1942131"/>
                  <a:pt x="2862312" y="1940513"/>
                </a:cubicBezTo>
                <a:cubicBezTo>
                  <a:pt x="2920173" y="1865972"/>
                  <a:pt x="2945604" y="1778769"/>
                  <a:pt x="2970210" y="1694344"/>
                </a:cubicBezTo>
                <a:cubicBezTo>
                  <a:pt x="2998420" y="1597463"/>
                  <a:pt x="3025086" y="1505935"/>
                  <a:pt x="3097257" y="1436233"/>
                </a:cubicBezTo>
                <a:cubicBezTo>
                  <a:pt x="3099414" y="1434123"/>
                  <a:pt x="3100243" y="1431002"/>
                  <a:pt x="3099419" y="1428100"/>
                </a:cubicBezTo>
                <a:cubicBezTo>
                  <a:pt x="3098587" y="1425202"/>
                  <a:pt x="3096202" y="1423015"/>
                  <a:pt x="3093242" y="1422437"/>
                </a:cubicBezTo>
                <a:cubicBezTo>
                  <a:pt x="3083166" y="1419779"/>
                  <a:pt x="3072435" y="1421499"/>
                  <a:pt x="3063694" y="1427174"/>
                </a:cubicBezTo>
                <a:cubicBezTo>
                  <a:pt x="3055550" y="1433484"/>
                  <a:pt x="3049868" y="1442444"/>
                  <a:pt x="3047633" y="1452501"/>
                </a:cubicBezTo>
                <a:cubicBezTo>
                  <a:pt x="3045374" y="1452861"/>
                  <a:pt x="3043265" y="1453860"/>
                  <a:pt x="3041558" y="1455384"/>
                </a:cubicBezTo>
                <a:cubicBezTo>
                  <a:pt x="3041559" y="1454353"/>
                  <a:pt x="3041558" y="1453222"/>
                  <a:pt x="3041558" y="1452191"/>
                </a:cubicBezTo>
                <a:cubicBezTo>
                  <a:pt x="3040331" y="1444132"/>
                  <a:pt x="3035724" y="1436980"/>
                  <a:pt x="3028895" y="1432527"/>
                </a:cubicBezTo>
                <a:cubicBezTo>
                  <a:pt x="3025160" y="1430033"/>
                  <a:pt x="3020108" y="1431039"/>
                  <a:pt x="3017615" y="1434775"/>
                </a:cubicBezTo>
                <a:cubicBezTo>
                  <a:pt x="3016170" y="1436938"/>
                  <a:pt x="3015847" y="1439662"/>
                  <a:pt x="3016746" y="1442102"/>
                </a:cubicBezTo>
                <a:cubicBezTo>
                  <a:pt x="3021791" y="1456001"/>
                  <a:pt x="3013657" y="1466503"/>
                  <a:pt x="3000170" y="1482461"/>
                </a:cubicBezTo>
                <a:cubicBezTo>
                  <a:pt x="2996875" y="1486373"/>
                  <a:pt x="2993477" y="1490286"/>
                  <a:pt x="2990390" y="1494404"/>
                </a:cubicBezTo>
                <a:lnTo>
                  <a:pt x="3003259" y="1454045"/>
                </a:lnTo>
                <a:cubicBezTo>
                  <a:pt x="3020349" y="1400611"/>
                  <a:pt x="3041352" y="1334512"/>
                  <a:pt x="3046912" y="1323188"/>
                </a:cubicBezTo>
                <a:cubicBezTo>
                  <a:pt x="3048742" y="1321659"/>
                  <a:pt x="3049799" y="1319396"/>
                  <a:pt x="3049795" y="1317010"/>
                </a:cubicBezTo>
                <a:cubicBezTo>
                  <a:pt x="3051545" y="1309288"/>
                  <a:pt x="3072034" y="1267386"/>
                  <a:pt x="3093654" y="1223114"/>
                </a:cubicBezTo>
                <a:cubicBezTo>
                  <a:pt x="3137926" y="1132615"/>
                  <a:pt x="3204847" y="995890"/>
                  <a:pt x="3228732" y="917231"/>
                </a:cubicBezTo>
                <a:cubicBezTo>
                  <a:pt x="3229038" y="916050"/>
                  <a:pt x="3229038" y="914810"/>
                  <a:pt x="3228732" y="913628"/>
                </a:cubicBezTo>
                <a:cubicBezTo>
                  <a:pt x="3226982" y="902817"/>
                  <a:pt x="3221629" y="899832"/>
                  <a:pt x="3217511" y="899317"/>
                </a:cubicBezTo>
                <a:cubicBezTo>
                  <a:pt x="3201346" y="897258"/>
                  <a:pt x="3184771" y="928557"/>
                  <a:pt x="3127630" y="1053752"/>
                </a:cubicBezTo>
                <a:cubicBezTo>
                  <a:pt x="3098184" y="1118408"/>
                  <a:pt x="3067709" y="1185432"/>
                  <a:pt x="3045780" y="1218481"/>
                </a:cubicBezTo>
                <a:cubicBezTo>
                  <a:pt x="3045257" y="1219268"/>
                  <a:pt x="3044875" y="1220139"/>
                  <a:pt x="3044648" y="1221055"/>
                </a:cubicBezTo>
                <a:cubicBezTo>
                  <a:pt x="3020768" y="1270099"/>
                  <a:pt x="2993416" y="1317373"/>
                  <a:pt x="2962797" y="1362518"/>
                </a:cubicBezTo>
                <a:cubicBezTo>
                  <a:pt x="3060708" y="1172048"/>
                  <a:pt x="3125674" y="890155"/>
                  <a:pt x="3138647" y="592920"/>
                </a:cubicBezTo>
                <a:cubicBezTo>
                  <a:pt x="3138767" y="588817"/>
                  <a:pt x="3135885" y="585236"/>
                  <a:pt x="3131851" y="584477"/>
                </a:cubicBezTo>
                <a:cubicBezTo>
                  <a:pt x="3127804" y="583782"/>
                  <a:pt x="3123876" y="586210"/>
                  <a:pt x="3122688" y="590139"/>
                </a:cubicBezTo>
                <a:cubicBezTo>
                  <a:pt x="3095199" y="680843"/>
                  <a:pt x="3080168" y="781638"/>
                  <a:pt x="3064312" y="888713"/>
                </a:cubicBezTo>
                <a:cubicBezTo>
                  <a:pt x="3035793" y="1080005"/>
                  <a:pt x="3006348" y="1277373"/>
                  <a:pt x="2900096" y="1408642"/>
                </a:cubicBezTo>
                <a:cubicBezTo>
                  <a:pt x="2961151" y="1147339"/>
                  <a:pt x="2980917" y="888095"/>
                  <a:pt x="3000170" y="578814"/>
                </a:cubicBezTo>
                <a:cubicBezTo>
                  <a:pt x="3000271" y="577891"/>
                  <a:pt x="3000271" y="576958"/>
                  <a:pt x="3000170" y="576035"/>
                </a:cubicBezTo>
                <a:cubicBezTo>
                  <a:pt x="2999140" y="572637"/>
                  <a:pt x="2995846" y="562238"/>
                  <a:pt x="2987198" y="563062"/>
                </a:cubicBezTo>
                <a:cubicBezTo>
                  <a:pt x="2973299" y="564401"/>
                  <a:pt x="2969180" y="582932"/>
                  <a:pt x="2948794" y="812010"/>
                </a:cubicBezTo>
                <a:cubicBezTo>
                  <a:pt x="2934587" y="972622"/>
                  <a:pt x="2907612" y="1271607"/>
                  <a:pt x="2877961" y="1278092"/>
                </a:cubicBezTo>
                <a:cubicBezTo>
                  <a:pt x="2876005" y="1278092"/>
                  <a:pt x="2858194" y="1270474"/>
                  <a:pt x="2831528" y="1118923"/>
                </a:cubicBezTo>
                <a:cubicBezTo>
                  <a:pt x="2831139" y="1116571"/>
                  <a:pt x="2829699" y="1114523"/>
                  <a:pt x="2827615" y="1113364"/>
                </a:cubicBezTo>
                <a:cubicBezTo>
                  <a:pt x="2815467" y="1106259"/>
                  <a:pt x="2818555" y="1073827"/>
                  <a:pt x="2821438" y="1042528"/>
                </a:cubicBezTo>
                <a:cubicBezTo>
                  <a:pt x="2825968" y="993419"/>
                  <a:pt x="2831116" y="937926"/>
                  <a:pt x="2789934" y="918981"/>
                </a:cubicBezTo>
                <a:cubicBezTo>
                  <a:pt x="2787662" y="917859"/>
                  <a:pt x="2784998" y="917859"/>
                  <a:pt x="2782726" y="918981"/>
                </a:cubicBezTo>
                <a:cubicBezTo>
                  <a:pt x="2773255" y="924232"/>
                  <a:pt x="2768828" y="924232"/>
                  <a:pt x="2767798" y="923511"/>
                </a:cubicBezTo>
                <a:cubicBezTo>
                  <a:pt x="2762650" y="920011"/>
                  <a:pt x="2765637" y="894581"/>
                  <a:pt x="2767798" y="879343"/>
                </a:cubicBezTo>
                <a:cubicBezTo>
                  <a:pt x="2771082" y="862157"/>
                  <a:pt x="2771360" y="844530"/>
                  <a:pt x="2768622" y="827248"/>
                </a:cubicBezTo>
                <a:cubicBezTo>
                  <a:pt x="2767634" y="823469"/>
                  <a:pt x="2764071" y="820948"/>
                  <a:pt x="2760179" y="821276"/>
                </a:cubicBezTo>
                <a:cubicBezTo>
                  <a:pt x="2737426" y="822821"/>
                  <a:pt x="2735366" y="814275"/>
                  <a:pt x="2732381" y="789256"/>
                </a:cubicBezTo>
                <a:cubicBezTo>
                  <a:pt x="2732056" y="786349"/>
                  <a:pt x="2730158" y="783855"/>
                  <a:pt x="2727439" y="782771"/>
                </a:cubicBezTo>
                <a:cubicBezTo>
                  <a:pt x="2724786" y="781545"/>
                  <a:pt x="2721666" y="781945"/>
                  <a:pt x="2719409" y="783800"/>
                </a:cubicBezTo>
                <a:cubicBezTo>
                  <a:pt x="2650531" y="836925"/>
                  <a:pt x="2640132" y="902612"/>
                  <a:pt x="2690170" y="968606"/>
                </a:cubicBezTo>
                <a:cubicBezTo>
                  <a:pt x="2691274" y="970110"/>
                  <a:pt x="2692881" y="971170"/>
                  <a:pt x="2694700" y="971592"/>
                </a:cubicBezTo>
                <a:cubicBezTo>
                  <a:pt x="2698042" y="972563"/>
                  <a:pt x="2701561" y="972773"/>
                  <a:pt x="2704995" y="972210"/>
                </a:cubicBezTo>
                <a:cubicBezTo>
                  <a:pt x="2701180" y="1010683"/>
                  <a:pt x="2691854" y="1048408"/>
                  <a:pt x="2677299" y="1084226"/>
                </a:cubicBezTo>
                <a:cubicBezTo>
                  <a:pt x="2651355" y="1054059"/>
                  <a:pt x="2654753" y="1014216"/>
                  <a:pt x="2658252" y="972107"/>
                </a:cubicBezTo>
                <a:cubicBezTo>
                  <a:pt x="2660930" y="941220"/>
                  <a:pt x="2663607" y="909303"/>
                  <a:pt x="2652899" y="882328"/>
                </a:cubicBezTo>
                <a:cubicBezTo>
                  <a:pt x="2654668" y="880889"/>
                  <a:pt x="2656166" y="879146"/>
                  <a:pt x="2657326" y="877181"/>
                </a:cubicBezTo>
                <a:cubicBezTo>
                  <a:pt x="2662577" y="867607"/>
                  <a:pt x="2658871" y="855767"/>
                  <a:pt x="2654855" y="843205"/>
                </a:cubicBezTo>
                <a:cubicBezTo>
                  <a:pt x="2653302" y="838741"/>
                  <a:pt x="2652097" y="834164"/>
                  <a:pt x="2651251" y="829513"/>
                </a:cubicBezTo>
                <a:lnTo>
                  <a:pt x="2651252" y="824261"/>
                </a:lnTo>
                <a:cubicBezTo>
                  <a:pt x="2651374" y="819922"/>
                  <a:pt x="2648065" y="816251"/>
                  <a:pt x="2643736" y="815922"/>
                </a:cubicBezTo>
                <a:lnTo>
                  <a:pt x="2638588" y="815923"/>
                </a:lnTo>
                <a:cubicBezTo>
                  <a:pt x="2616967" y="814275"/>
                  <a:pt x="2611099" y="827762"/>
                  <a:pt x="2609864" y="831983"/>
                </a:cubicBezTo>
                <a:cubicBezTo>
                  <a:pt x="2605230" y="846912"/>
                  <a:pt x="2616246" y="865960"/>
                  <a:pt x="2625616" y="876358"/>
                </a:cubicBezTo>
                <a:cubicBezTo>
                  <a:pt x="2625616" y="890155"/>
                  <a:pt x="2625616" y="902715"/>
                  <a:pt x="2625616" y="914863"/>
                </a:cubicBezTo>
                <a:cubicBezTo>
                  <a:pt x="2626848" y="932018"/>
                  <a:pt x="2626503" y="949250"/>
                  <a:pt x="2624586" y="966341"/>
                </a:cubicBezTo>
                <a:cubicBezTo>
                  <a:pt x="2615418" y="985628"/>
                  <a:pt x="2610804" y="1006763"/>
                  <a:pt x="2611099" y="1028115"/>
                </a:cubicBezTo>
                <a:cubicBezTo>
                  <a:pt x="2609967" y="1053545"/>
                  <a:pt x="2609452" y="1066414"/>
                  <a:pt x="2581962" y="1072901"/>
                </a:cubicBezTo>
                <a:cubicBezTo>
                  <a:pt x="2579733" y="1073459"/>
                  <a:pt x="2577834" y="1074911"/>
                  <a:pt x="2576712" y="1076917"/>
                </a:cubicBezTo>
                <a:cubicBezTo>
                  <a:pt x="2552517" y="1120982"/>
                  <a:pt x="2553341" y="1163297"/>
                  <a:pt x="2554164" y="1204068"/>
                </a:cubicBezTo>
                <a:cubicBezTo>
                  <a:pt x="2554987" y="1242984"/>
                  <a:pt x="2555709" y="1279843"/>
                  <a:pt x="2534705" y="1315981"/>
                </a:cubicBezTo>
                <a:cubicBezTo>
                  <a:pt x="2459753" y="1149397"/>
                  <a:pt x="2395920" y="752708"/>
                  <a:pt x="2370696" y="520747"/>
                </a:cubicBezTo>
                <a:cubicBezTo>
                  <a:pt x="2370290" y="517100"/>
                  <a:pt x="2367518" y="514160"/>
                  <a:pt x="2363900" y="513540"/>
                </a:cubicBezTo>
                <a:cubicBezTo>
                  <a:pt x="2359031" y="512694"/>
                  <a:pt x="2354058" y="514313"/>
                  <a:pt x="2350619" y="517864"/>
                </a:cubicBezTo>
                <a:cubicBezTo>
                  <a:pt x="2330029" y="538455"/>
                  <a:pt x="2345575" y="639354"/>
                  <a:pt x="2382330" y="849177"/>
                </a:cubicBezTo>
                <a:cubicBezTo>
                  <a:pt x="2402921" y="966753"/>
                  <a:pt x="2424131" y="1088036"/>
                  <a:pt x="2423512" y="1145382"/>
                </a:cubicBezTo>
                <a:cubicBezTo>
                  <a:pt x="2387890" y="1126541"/>
                  <a:pt x="2381404" y="1096169"/>
                  <a:pt x="2375535" y="1069092"/>
                </a:cubicBezTo>
                <a:cubicBezTo>
                  <a:pt x="2371726" y="1051383"/>
                  <a:pt x="2368123" y="1034601"/>
                  <a:pt x="2355973" y="1025232"/>
                </a:cubicBezTo>
                <a:lnTo>
                  <a:pt x="2319116" y="965106"/>
                </a:lnTo>
                <a:cubicBezTo>
                  <a:pt x="2284007" y="876563"/>
                  <a:pt x="2273917" y="806862"/>
                  <a:pt x="2263210" y="733043"/>
                </a:cubicBezTo>
                <a:cubicBezTo>
                  <a:pt x="2257444" y="693199"/>
                  <a:pt x="2251472" y="651913"/>
                  <a:pt x="2241280" y="605789"/>
                </a:cubicBezTo>
                <a:cubicBezTo>
                  <a:pt x="2240732" y="603089"/>
                  <a:pt x="2238822" y="600868"/>
                  <a:pt x="2236235" y="599921"/>
                </a:cubicBezTo>
                <a:cubicBezTo>
                  <a:pt x="2233656" y="598909"/>
                  <a:pt x="2230738" y="599298"/>
                  <a:pt x="2228514" y="600950"/>
                </a:cubicBezTo>
                <a:cubicBezTo>
                  <a:pt x="2199994" y="622262"/>
                  <a:pt x="2216777" y="692787"/>
                  <a:pt x="2234485" y="767430"/>
                </a:cubicBezTo>
                <a:cubicBezTo>
                  <a:pt x="2239530" y="788844"/>
                  <a:pt x="2244781" y="809642"/>
                  <a:pt x="2247766" y="827351"/>
                </a:cubicBezTo>
                <a:cubicBezTo>
                  <a:pt x="2234794" y="801406"/>
                  <a:pt x="2221822" y="768562"/>
                  <a:pt x="2208335" y="734690"/>
                </a:cubicBezTo>
                <a:cubicBezTo>
                  <a:pt x="2182595" y="669519"/>
                  <a:pt x="2155929" y="602083"/>
                  <a:pt x="2124631" y="571710"/>
                </a:cubicBezTo>
                <a:cubicBezTo>
                  <a:pt x="2121914" y="568914"/>
                  <a:pt x="2117595" y="568439"/>
                  <a:pt x="2114335" y="570577"/>
                </a:cubicBezTo>
                <a:cubicBezTo>
                  <a:pt x="2111181" y="572595"/>
                  <a:pt x="2109786" y="576488"/>
                  <a:pt x="2110938" y="580049"/>
                </a:cubicBezTo>
                <a:cubicBezTo>
                  <a:pt x="2196185" y="838161"/>
                  <a:pt x="2318807" y="1087829"/>
                  <a:pt x="2437412" y="1329365"/>
                </a:cubicBezTo>
                <a:cubicBezTo>
                  <a:pt x="2472623" y="1401434"/>
                  <a:pt x="2508863" y="1474842"/>
                  <a:pt x="2543046" y="1546911"/>
                </a:cubicBezTo>
                <a:cubicBezTo>
                  <a:pt x="2487964" y="1496566"/>
                  <a:pt x="2421660" y="1382181"/>
                  <a:pt x="2371417" y="1295698"/>
                </a:cubicBezTo>
                <a:cubicBezTo>
                  <a:pt x="2311187" y="1191816"/>
                  <a:pt x="2295538" y="1167930"/>
                  <a:pt x="2280198" y="1172151"/>
                </a:cubicBezTo>
                <a:cubicBezTo>
                  <a:pt x="2270520" y="1174519"/>
                  <a:pt x="2269902" y="1186667"/>
                  <a:pt x="2269903" y="1190683"/>
                </a:cubicBezTo>
                <a:cubicBezTo>
                  <a:pt x="2269915" y="1191843"/>
                  <a:pt x="2270125" y="1192990"/>
                  <a:pt x="2270520" y="1194080"/>
                </a:cubicBezTo>
                <a:cubicBezTo>
                  <a:pt x="2294920" y="1249636"/>
                  <a:pt x="2322879" y="1303561"/>
                  <a:pt x="2354223" y="1355515"/>
                </a:cubicBezTo>
                <a:cubicBezTo>
                  <a:pt x="2369254" y="1381872"/>
                  <a:pt x="2383565" y="1406994"/>
                  <a:pt x="2396641" y="1431498"/>
                </a:cubicBezTo>
                <a:cubicBezTo>
                  <a:pt x="2330235" y="1390315"/>
                  <a:pt x="2276594" y="1308671"/>
                  <a:pt x="2224498" y="1229806"/>
                </a:cubicBezTo>
                <a:cubicBezTo>
                  <a:pt x="2201082" y="1192781"/>
                  <a:pt x="2175790" y="1156974"/>
                  <a:pt x="2148723" y="1122527"/>
                </a:cubicBezTo>
                <a:cubicBezTo>
                  <a:pt x="2147149" y="1120453"/>
                  <a:pt x="2144625" y="1119327"/>
                  <a:pt x="2142031" y="1119541"/>
                </a:cubicBezTo>
                <a:cubicBezTo>
                  <a:pt x="2139493" y="1119620"/>
                  <a:pt x="2137152" y="1120924"/>
                  <a:pt x="2135751" y="1123041"/>
                </a:cubicBezTo>
                <a:cubicBezTo>
                  <a:pt x="2124014" y="1140028"/>
                  <a:pt x="2185273" y="1245971"/>
                  <a:pt x="2214512" y="1294153"/>
                </a:cubicBezTo>
                <a:cubicBezTo>
                  <a:pt x="2193096" y="1277475"/>
                  <a:pt x="2154694" y="1239175"/>
                  <a:pt x="2093436" y="1162164"/>
                </a:cubicBezTo>
                <a:cubicBezTo>
                  <a:pt x="2028264" y="1079799"/>
                  <a:pt x="1975757" y="1002067"/>
                  <a:pt x="1972256" y="987139"/>
                </a:cubicBezTo>
                <a:cubicBezTo>
                  <a:pt x="1971533" y="983788"/>
                  <a:pt x="1968762" y="981265"/>
                  <a:pt x="1965359" y="980859"/>
                </a:cubicBezTo>
                <a:cubicBezTo>
                  <a:pt x="1962006" y="980444"/>
                  <a:pt x="1958742" y="982117"/>
                  <a:pt x="1957122" y="985080"/>
                </a:cubicBezTo>
                <a:cubicBezTo>
                  <a:pt x="1925204" y="1045103"/>
                  <a:pt x="2029191" y="1153207"/>
                  <a:pt x="2129985" y="1257707"/>
                </a:cubicBezTo>
                <a:cubicBezTo>
                  <a:pt x="2197524" y="1327820"/>
                  <a:pt x="2267328" y="1400302"/>
                  <a:pt x="2261254" y="1428100"/>
                </a:cubicBezTo>
                <a:cubicBezTo>
                  <a:pt x="2260562" y="1431504"/>
                  <a:pt x="2258200" y="1434331"/>
                  <a:pt x="2254974" y="1435616"/>
                </a:cubicBezTo>
                <a:cubicBezTo>
                  <a:pt x="2205966" y="1414098"/>
                  <a:pt x="2109188" y="1325247"/>
                  <a:pt x="2023528" y="1246588"/>
                </a:cubicBezTo>
                <a:cubicBezTo>
                  <a:pt x="1958665" y="1186977"/>
                  <a:pt x="1897303" y="1130660"/>
                  <a:pt x="1858799" y="1105126"/>
                </a:cubicBezTo>
                <a:cubicBezTo>
                  <a:pt x="1855646" y="1102892"/>
                  <a:pt x="1851365" y="1103149"/>
                  <a:pt x="1848502" y="1105744"/>
                </a:cubicBezTo>
                <a:cubicBezTo>
                  <a:pt x="1845674" y="1108113"/>
                  <a:pt x="1844825" y="1112106"/>
                  <a:pt x="1846444" y="1115421"/>
                </a:cubicBezTo>
                <a:cubicBezTo>
                  <a:pt x="1874448" y="1175033"/>
                  <a:pt x="1966387" y="1245867"/>
                  <a:pt x="2055239" y="1314334"/>
                </a:cubicBezTo>
                <a:cubicBezTo>
                  <a:pt x="2127308" y="1369621"/>
                  <a:pt x="2194641" y="1421716"/>
                  <a:pt x="2219350" y="1461046"/>
                </a:cubicBezTo>
                <a:cubicBezTo>
                  <a:pt x="2229646" y="1477828"/>
                  <a:pt x="2218526" y="1535175"/>
                  <a:pt x="2204216" y="1607861"/>
                </a:cubicBezTo>
                <a:cubicBezTo>
                  <a:pt x="2201848" y="1620011"/>
                  <a:pt x="2199275" y="1632777"/>
                  <a:pt x="2196700" y="1646161"/>
                </a:cubicBezTo>
                <a:cubicBezTo>
                  <a:pt x="2193817" y="1651514"/>
                  <a:pt x="2194023" y="1662737"/>
                  <a:pt x="2195671" y="1694653"/>
                </a:cubicBezTo>
                <a:cubicBezTo>
                  <a:pt x="2196906" y="1718951"/>
                  <a:pt x="2199377" y="1768370"/>
                  <a:pt x="2193405" y="1778769"/>
                </a:cubicBezTo>
                <a:cubicBezTo>
                  <a:pt x="2152223" y="1790094"/>
                  <a:pt x="2013130" y="1738204"/>
                  <a:pt x="1978330" y="1739440"/>
                </a:cubicBezTo>
                <a:cubicBezTo>
                  <a:pt x="1943325" y="1733880"/>
                  <a:pt x="1942501" y="1642866"/>
                  <a:pt x="1942398" y="1613112"/>
                </a:cubicBezTo>
                <a:cubicBezTo>
                  <a:pt x="1942431" y="1610169"/>
                  <a:pt x="1940851" y="1607443"/>
                  <a:pt x="1938281" y="1606008"/>
                </a:cubicBezTo>
                <a:cubicBezTo>
                  <a:pt x="1935776" y="1604511"/>
                  <a:pt x="1932651" y="1604512"/>
                  <a:pt x="1930147" y="1606008"/>
                </a:cubicBezTo>
                <a:cubicBezTo>
                  <a:pt x="1901628" y="1622790"/>
                  <a:pt x="1901525" y="1652132"/>
                  <a:pt x="1906982" y="1678078"/>
                </a:cubicBezTo>
                <a:cubicBezTo>
                  <a:pt x="1874144" y="1656012"/>
                  <a:pt x="1838872" y="1637806"/>
                  <a:pt x="1801864" y="1623820"/>
                </a:cubicBezTo>
                <a:lnTo>
                  <a:pt x="1792289" y="1629071"/>
                </a:lnTo>
                <a:cubicBezTo>
                  <a:pt x="1797436" y="1647603"/>
                  <a:pt x="1877742" y="1685285"/>
                  <a:pt x="1915836" y="1702375"/>
                </a:cubicBezTo>
                <a:cubicBezTo>
                  <a:pt x="1915164" y="1704168"/>
                  <a:pt x="1915164" y="1706143"/>
                  <a:pt x="1915836" y="1707935"/>
                </a:cubicBezTo>
                <a:lnTo>
                  <a:pt x="1841296" y="1679519"/>
                </a:lnTo>
                <a:cubicBezTo>
                  <a:pt x="1845825" y="1693521"/>
                  <a:pt x="1876712" y="1700831"/>
                  <a:pt x="1878669" y="1712259"/>
                </a:cubicBezTo>
                <a:cubicBezTo>
                  <a:pt x="1817410" y="1699493"/>
                  <a:pt x="1837487" y="1701963"/>
                  <a:pt x="1832647" y="1696403"/>
                </a:cubicBezTo>
                <a:cubicBezTo>
                  <a:pt x="1830176" y="1665517"/>
                  <a:pt x="1798466" y="1698978"/>
                  <a:pt x="1796716" y="1697845"/>
                </a:cubicBezTo>
                <a:cubicBezTo>
                  <a:pt x="1773858" y="1682504"/>
                  <a:pt x="1748841" y="1692904"/>
                  <a:pt x="1739267" y="1690741"/>
                </a:cubicBezTo>
                <a:cubicBezTo>
                  <a:pt x="1732368" y="1689093"/>
                  <a:pt x="1723102" y="1707626"/>
                  <a:pt x="1681919" y="1690740"/>
                </a:cubicBezTo>
                <a:cubicBezTo>
                  <a:pt x="1638575" y="1681887"/>
                  <a:pt x="1671623" y="1661296"/>
                  <a:pt x="1666786" y="1654604"/>
                </a:cubicBezTo>
                <a:lnTo>
                  <a:pt x="1665858" y="1653368"/>
                </a:lnTo>
                <a:cubicBezTo>
                  <a:pt x="1675238" y="1644133"/>
                  <a:pt x="1679638" y="1630971"/>
                  <a:pt x="1677698" y="1617952"/>
                </a:cubicBezTo>
                <a:cubicBezTo>
                  <a:pt x="1674404" y="1601272"/>
                  <a:pt x="1658446" y="1586446"/>
                  <a:pt x="1633942" y="1576769"/>
                </a:cubicBezTo>
                <a:cubicBezTo>
                  <a:pt x="1632575" y="1575637"/>
                  <a:pt x="1631270" y="1574434"/>
                  <a:pt x="1630029" y="1573165"/>
                </a:cubicBezTo>
                <a:cubicBezTo>
                  <a:pt x="1638974" y="1574993"/>
                  <a:pt x="1647495" y="1578485"/>
                  <a:pt x="1655151" y="1583461"/>
                </a:cubicBezTo>
                <a:cubicBezTo>
                  <a:pt x="1671496" y="1592815"/>
                  <a:pt x="1682820" y="1608970"/>
                  <a:pt x="1686037" y="1627526"/>
                </a:cubicBezTo>
                <a:cubicBezTo>
                  <a:pt x="1686259" y="1630101"/>
                  <a:pt x="1687771" y="1632388"/>
                  <a:pt x="1690053" y="1633601"/>
                </a:cubicBezTo>
                <a:cubicBezTo>
                  <a:pt x="1692344" y="1634791"/>
                  <a:pt x="1695072" y="1634791"/>
                  <a:pt x="1697363" y="1633601"/>
                </a:cubicBezTo>
                <a:cubicBezTo>
                  <a:pt x="1705115" y="1630948"/>
                  <a:pt x="1713646" y="1631892"/>
                  <a:pt x="1720631" y="1636174"/>
                </a:cubicBezTo>
                <a:cubicBezTo>
                  <a:pt x="1735654" y="1643972"/>
                  <a:pt x="1746820" y="1657594"/>
                  <a:pt x="1751518" y="1673856"/>
                </a:cubicBezTo>
                <a:cubicBezTo>
                  <a:pt x="1752302" y="1678001"/>
                  <a:pt x="1756193" y="1680806"/>
                  <a:pt x="1760372" y="1680239"/>
                </a:cubicBezTo>
                <a:cubicBezTo>
                  <a:pt x="1764483" y="1679816"/>
                  <a:pt x="1767600" y="1676341"/>
                  <a:pt x="1767579" y="1672209"/>
                </a:cubicBezTo>
                <a:cubicBezTo>
                  <a:pt x="1767579" y="1255030"/>
                  <a:pt x="1788170" y="616187"/>
                  <a:pt x="1828528" y="254193"/>
                </a:cubicBezTo>
                <a:cubicBezTo>
                  <a:pt x="1828878" y="252878"/>
                  <a:pt x="1828878" y="251494"/>
                  <a:pt x="1828529" y="250178"/>
                </a:cubicBezTo>
                <a:cubicBezTo>
                  <a:pt x="1826984" y="245880"/>
                  <a:pt x="1822792" y="243114"/>
                  <a:pt x="1818234" y="243383"/>
                </a:cubicBezTo>
                <a:cubicBezTo>
                  <a:pt x="1802481" y="245340"/>
                  <a:pt x="1790745" y="302583"/>
                  <a:pt x="1720116" y="823644"/>
                </a:cubicBezTo>
                <a:cubicBezTo>
                  <a:pt x="1699525" y="975917"/>
                  <a:pt x="1679655" y="1121496"/>
                  <a:pt x="1666682" y="1199434"/>
                </a:cubicBezTo>
                <a:cubicBezTo>
                  <a:pt x="1649077" y="1040985"/>
                  <a:pt x="1671006" y="847324"/>
                  <a:pt x="1692318" y="659532"/>
                </a:cubicBezTo>
                <a:cubicBezTo>
                  <a:pt x="1717440" y="438382"/>
                  <a:pt x="1743281" y="209819"/>
                  <a:pt x="1705085" y="36647"/>
                </a:cubicBezTo>
                <a:cubicBezTo>
                  <a:pt x="1704057" y="32274"/>
                  <a:pt x="1699679" y="29562"/>
                  <a:pt x="1695307" y="30589"/>
                </a:cubicBezTo>
                <a:cubicBezTo>
                  <a:pt x="1691176" y="31560"/>
                  <a:pt x="1688486" y="35541"/>
                  <a:pt x="1689127" y="39735"/>
                </a:cubicBezTo>
                <a:cubicBezTo>
                  <a:pt x="1699422" y="100480"/>
                  <a:pt x="1677904" y="285183"/>
                  <a:pt x="1657519" y="463915"/>
                </a:cubicBezTo>
                <a:cubicBezTo>
                  <a:pt x="1641046" y="607230"/>
                  <a:pt x="1625499" y="742720"/>
                  <a:pt x="1626632" y="811496"/>
                </a:cubicBezTo>
                <a:cubicBezTo>
                  <a:pt x="1626734" y="814939"/>
                  <a:pt x="1628942" y="817967"/>
                  <a:pt x="1632192" y="819114"/>
                </a:cubicBezTo>
                <a:cubicBezTo>
                  <a:pt x="1633276" y="819365"/>
                  <a:pt x="1634403" y="819365"/>
                  <a:pt x="1635486" y="819114"/>
                </a:cubicBezTo>
                <a:cubicBezTo>
                  <a:pt x="1633736" y="828277"/>
                  <a:pt x="1631883" y="836925"/>
                  <a:pt x="1630133" y="844957"/>
                </a:cubicBezTo>
                <a:cubicBezTo>
                  <a:pt x="1605217" y="731705"/>
                  <a:pt x="1614175" y="598788"/>
                  <a:pt x="1622823" y="469475"/>
                </a:cubicBezTo>
                <a:cubicBezTo>
                  <a:pt x="1632295" y="326365"/>
                  <a:pt x="1642178" y="178418"/>
                  <a:pt x="1607071" y="55179"/>
                </a:cubicBezTo>
                <a:cubicBezTo>
                  <a:pt x="1605932" y="51475"/>
                  <a:pt x="1602392" y="49044"/>
                  <a:pt x="1598525" y="49311"/>
                </a:cubicBezTo>
                <a:cubicBezTo>
                  <a:pt x="1594614" y="49640"/>
                  <a:pt x="1591496" y="52715"/>
                  <a:pt x="1591113" y="56620"/>
                </a:cubicBezTo>
                <a:cubicBezTo>
                  <a:pt x="1582052" y="143515"/>
                  <a:pt x="1581640" y="238853"/>
                  <a:pt x="1581331" y="331102"/>
                </a:cubicBezTo>
                <a:cubicBezTo>
                  <a:pt x="1581332" y="388139"/>
                  <a:pt x="1581332" y="446515"/>
                  <a:pt x="1578552" y="503142"/>
                </a:cubicBezTo>
                <a:cubicBezTo>
                  <a:pt x="1574742" y="431072"/>
                  <a:pt x="1574640" y="342118"/>
                  <a:pt x="1574433" y="255120"/>
                </a:cubicBezTo>
                <a:cubicBezTo>
                  <a:pt x="1574433" y="160606"/>
                  <a:pt x="1574433" y="71241"/>
                  <a:pt x="1569388" y="7305"/>
                </a:cubicBezTo>
                <a:cubicBezTo>
                  <a:pt x="1568930" y="2837"/>
                  <a:pt x="1564936" y="-415"/>
                  <a:pt x="1560468" y="42"/>
                </a:cubicBezTo>
                <a:cubicBezTo>
                  <a:pt x="1557096" y="388"/>
                  <a:pt x="1554290" y="2790"/>
                  <a:pt x="1553430" y="6070"/>
                </a:cubicBezTo>
                <a:cubicBezTo>
                  <a:pt x="1512866" y="178727"/>
                  <a:pt x="1498143" y="395552"/>
                  <a:pt x="1510806" y="604554"/>
                </a:cubicBezTo>
                <a:cubicBezTo>
                  <a:pt x="1503216" y="493967"/>
                  <a:pt x="1488914" y="383945"/>
                  <a:pt x="1467977" y="275094"/>
                </a:cubicBezTo>
                <a:cubicBezTo>
                  <a:pt x="1467202" y="271067"/>
                  <a:pt x="1463519" y="268271"/>
                  <a:pt x="1459431" y="268607"/>
                </a:cubicBezTo>
                <a:cubicBezTo>
                  <a:pt x="1455356" y="268958"/>
                  <a:pt x="1452155" y="272247"/>
                  <a:pt x="1451916" y="276329"/>
                </a:cubicBezTo>
                <a:cubicBezTo>
                  <a:pt x="1435237" y="573357"/>
                  <a:pt x="1451916" y="685066"/>
                  <a:pt x="1471272" y="814379"/>
                </a:cubicBezTo>
                <a:cubicBezTo>
                  <a:pt x="1475286" y="841250"/>
                  <a:pt x="1479404" y="868636"/>
                  <a:pt x="1483420" y="898699"/>
                </a:cubicBezTo>
                <a:cubicBezTo>
                  <a:pt x="1481152" y="896509"/>
                  <a:pt x="1477822" y="895827"/>
                  <a:pt x="1474875" y="896949"/>
                </a:cubicBezTo>
                <a:cubicBezTo>
                  <a:pt x="1471580" y="898160"/>
                  <a:pt x="1469453" y="901371"/>
                  <a:pt x="1469624" y="904876"/>
                </a:cubicBezTo>
                <a:lnTo>
                  <a:pt x="1475801" y="1056016"/>
                </a:lnTo>
                <a:cubicBezTo>
                  <a:pt x="1475802" y="1058693"/>
                  <a:pt x="1506689" y="1305376"/>
                  <a:pt x="1534486" y="1466709"/>
                </a:cubicBezTo>
                <a:cubicBezTo>
                  <a:pt x="1472713" y="1381357"/>
                  <a:pt x="1420617" y="1307127"/>
                  <a:pt x="1375110" y="1231556"/>
                </a:cubicBezTo>
                <a:cubicBezTo>
                  <a:pt x="1236222" y="827660"/>
                  <a:pt x="1107424" y="530425"/>
                  <a:pt x="1069124" y="524762"/>
                </a:cubicBezTo>
                <a:cubicBezTo>
                  <a:pt x="1064778" y="523997"/>
                  <a:pt x="1060386" y="525851"/>
                  <a:pt x="1057902" y="529499"/>
                </a:cubicBezTo>
                <a:cubicBezTo>
                  <a:pt x="1038341" y="556473"/>
                  <a:pt x="1117205" y="786271"/>
                  <a:pt x="1263815" y="1103376"/>
                </a:cubicBezTo>
                <a:cubicBezTo>
                  <a:pt x="1118647" y="850515"/>
                  <a:pt x="993966" y="628439"/>
                  <a:pt x="925398" y="342015"/>
                </a:cubicBezTo>
                <a:cubicBezTo>
                  <a:pt x="924455" y="338123"/>
                  <a:pt x="920849" y="335472"/>
                  <a:pt x="916853" y="335735"/>
                </a:cubicBezTo>
                <a:cubicBezTo>
                  <a:pt x="907625" y="336303"/>
                  <a:pt x="899447" y="341873"/>
                  <a:pt x="895541" y="350251"/>
                </a:cubicBezTo>
                <a:cubicBezTo>
                  <a:pt x="867948" y="405539"/>
                  <a:pt x="971007" y="639147"/>
                  <a:pt x="1062329" y="825498"/>
                </a:cubicBezTo>
                <a:cubicBezTo>
                  <a:pt x="1155607" y="1015966"/>
                  <a:pt x="1279155" y="1241955"/>
                  <a:pt x="1373669" y="1396183"/>
                </a:cubicBezTo>
                <a:cubicBezTo>
                  <a:pt x="1094555" y="1151354"/>
                  <a:pt x="790216" y="774328"/>
                  <a:pt x="511925" y="327807"/>
                </a:cubicBezTo>
                <a:cubicBezTo>
                  <a:pt x="509576" y="323980"/>
                  <a:pt x="504567" y="322782"/>
                  <a:pt x="500738" y="325133"/>
                </a:cubicBezTo>
                <a:cubicBezTo>
                  <a:pt x="497597" y="327063"/>
                  <a:pt x="496146" y="330864"/>
                  <a:pt x="497204" y="334396"/>
                </a:cubicBezTo>
                <a:cubicBezTo>
                  <a:pt x="590790" y="651502"/>
                  <a:pt x="862492" y="933087"/>
                  <a:pt x="1125236" y="1205406"/>
                </a:cubicBezTo>
                <a:cubicBezTo>
                  <a:pt x="1173934" y="1255854"/>
                  <a:pt x="1220676" y="1304244"/>
                  <a:pt x="1265462" y="1352118"/>
                </a:cubicBezTo>
                <a:cubicBezTo>
                  <a:pt x="875876" y="1078152"/>
                  <a:pt x="581319" y="654487"/>
                  <a:pt x="296026" y="244207"/>
                </a:cubicBezTo>
                <a:lnTo>
                  <a:pt x="243622" y="168740"/>
                </a:lnTo>
                <a:cubicBezTo>
                  <a:pt x="241327" y="165413"/>
                  <a:pt x="236918" y="164311"/>
                  <a:pt x="233327" y="166165"/>
                </a:cubicBezTo>
                <a:close/>
              </a:path>
            </a:pathLst>
          </a:custGeom>
          <a:solidFill>
            <a:schemeClr val="accent1">
              <a:lumMod val="75000"/>
              <a:alpha val="82000"/>
            </a:schemeClr>
          </a:solidFill>
          <a:ln w="9525" cap="flat">
            <a:noFill/>
            <a:prstDash val="solid"/>
            <a:miter/>
          </a:ln>
        </p:spPr>
        <p:txBody>
          <a:bodyPr wrap="square" rtlCol="0" anchor="ctr">
            <a:noAutofit/>
          </a:bodyPr>
          <a:lstStyle/>
          <a:p>
            <a:endParaRPr lang="en-US" dirty="0"/>
          </a:p>
        </p:txBody>
      </p:sp>
      <p:sp>
        <p:nvSpPr>
          <p:cNvPr id="2" name="Title 1">
            <a:extLst>
              <a:ext uri="{FF2B5EF4-FFF2-40B4-BE49-F238E27FC236}">
                <a16:creationId xmlns:a16="http://schemas.microsoft.com/office/drawing/2014/main" id="{F43D19BC-2902-9943-B6D5-4F313C856901}"/>
              </a:ext>
            </a:extLst>
          </p:cNvPr>
          <p:cNvSpPr>
            <a:spLocks noGrp="1"/>
          </p:cNvSpPr>
          <p:nvPr>
            <p:ph type="title"/>
          </p:nvPr>
        </p:nvSpPr>
        <p:spPr>
          <a:xfrm>
            <a:off x="838200" y="1404829"/>
            <a:ext cx="10515600" cy="819738"/>
          </a:xfrm>
        </p:spPr>
        <p:txBody>
          <a:bodyPr>
            <a:normAutofit/>
          </a:bodyPr>
          <a:lstStyle/>
          <a:p>
            <a:pPr algn="ctr">
              <a:lnSpc>
                <a:spcPct val="90000"/>
              </a:lnSpc>
            </a:pPr>
            <a:r>
              <a:rPr lang="en-US" sz="2500" b="1" dirty="0"/>
              <a:t>Mode and Genre</a:t>
            </a:r>
            <a:br>
              <a:rPr lang="en-TR" sz="2500" dirty="0"/>
            </a:br>
            <a:endParaRPr lang="en-TR" sz="2500" dirty="0"/>
          </a:p>
        </p:txBody>
      </p:sp>
      <p:cxnSp>
        <p:nvCxnSpPr>
          <p:cNvPr id="12" name="Straight Connector 11">
            <a:extLst>
              <a:ext uri="{FF2B5EF4-FFF2-40B4-BE49-F238E27FC236}">
                <a16:creationId xmlns:a16="http://schemas.microsoft.com/office/drawing/2014/main" id="{56D07F77-127D-4039-B1E1-A8706CD965B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0898" y="2376659"/>
            <a:ext cx="4290204" cy="0"/>
          </a:xfrm>
          <a:prstGeom prst="line">
            <a:avLst/>
          </a:prstGeom>
          <a:ln w="19050">
            <a:solidFill>
              <a:schemeClr val="accent1">
                <a:alpha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29254A5-1B75-1342-8AC8-ECAE495DDC7E}"/>
              </a:ext>
            </a:extLst>
          </p:cNvPr>
          <p:cNvSpPr>
            <a:spLocks noGrp="1"/>
          </p:cNvSpPr>
          <p:nvPr>
            <p:ph idx="1"/>
          </p:nvPr>
        </p:nvSpPr>
        <p:spPr>
          <a:xfrm>
            <a:off x="1196196" y="2553688"/>
            <a:ext cx="9799608" cy="3641888"/>
          </a:xfrm>
        </p:spPr>
        <p:txBody>
          <a:bodyPr anchor="t">
            <a:normAutofit/>
          </a:bodyPr>
          <a:lstStyle/>
          <a:p>
            <a:pPr lvl="0" algn="ctr">
              <a:lnSpc>
                <a:spcPct val="110000"/>
              </a:lnSpc>
            </a:pPr>
            <a:r>
              <a:rPr lang="en-US" sz="1300" dirty="0"/>
              <a:t>Does the story seem to belong more or less to any of the traditional classes of fiction, such as (1) the realistic novel of man (or woman) in society; (2) the Gothic romance; (3) the tale of adventure; (4) the fairy tale; or (5) science fiction? Does it fit solidly into one of these classes? If not, what classes are here being combined or blended?</a:t>
            </a:r>
            <a:endParaRPr lang="en-TR" sz="1300" dirty="0"/>
          </a:p>
          <a:p>
            <a:pPr lvl="0" algn="ctr">
              <a:lnSpc>
                <a:spcPct val="110000"/>
              </a:lnSpc>
            </a:pPr>
            <a:r>
              <a:rPr lang="en-US" sz="1300" dirty="0"/>
              <a:t>Does the story contain satirical elements—incidents or characters designed to ridicule some aspect of the author’s society?</a:t>
            </a:r>
            <a:endParaRPr lang="en-TR" sz="1300" dirty="0"/>
          </a:p>
          <a:p>
            <a:pPr lvl="0" algn="ctr">
              <a:lnSpc>
                <a:spcPct val="110000"/>
              </a:lnSpc>
            </a:pPr>
            <a:r>
              <a:rPr lang="en-US" sz="1300" dirty="0"/>
              <a:t>Does the story seem to be primarily romantic, in the sense that it tends to place a high value on human ideals and dreams, or would the story tend to have the reader skeptical, even cynical about such dreams and ideals? Does the story tend to present human beings as being generally in control of their fate, or as being largely at the mercy of their environment?</a:t>
            </a:r>
            <a:endParaRPr lang="en-TR" sz="1300" dirty="0"/>
          </a:p>
          <a:p>
            <a:pPr lvl="0" algn="ctr">
              <a:lnSpc>
                <a:spcPct val="110000"/>
              </a:lnSpc>
            </a:pPr>
            <a:r>
              <a:rPr lang="en-US" sz="1300" dirty="0"/>
              <a:t>Does the story strike you as being a re-telling of some older story—a folk tale, a story from the Bible, or from the mythology? If there are resonances from older literature, what do they consist of—character types, plot incidents, special uses of language?</a:t>
            </a:r>
            <a:endParaRPr lang="en-TR" sz="1300" dirty="0"/>
          </a:p>
          <a:p>
            <a:pPr marL="0" indent="0" algn="ctr">
              <a:lnSpc>
                <a:spcPct val="110000"/>
              </a:lnSpc>
              <a:buNone/>
            </a:pPr>
            <a:endParaRPr lang="en-TR" sz="1300" dirty="0"/>
          </a:p>
        </p:txBody>
      </p:sp>
    </p:spTree>
    <p:extLst>
      <p:ext uri="{BB962C8B-B14F-4D97-AF65-F5344CB8AC3E}">
        <p14:creationId xmlns:p14="http://schemas.microsoft.com/office/powerpoint/2010/main" val="3445357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5C6FE00-4A5D-437F-B6E1-9989FC852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CC04A5B-F51E-0C40-AFEA-532056CADA45}"/>
              </a:ext>
            </a:extLst>
          </p:cNvPr>
          <p:cNvSpPr>
            <a:spLocks noGrp="1"/>
          </p:cNvSpPr>
          <p:nvPr>
            <p:ph type="title"/>
          </p:nvPr>
        </p:nvSpPr>
        <p:spPr>
          <a:xfrm>
            <a:off x="838200" y="662427"/>
            <a:ext cx="10515600" cy="819738"/>
          </a:xfrm>
        </p:spPr>
        <p:txBody>
          <a:bodyPr>
            <a:normAutofit/>
          </a:bodyPr>
          <a:lstStyle/>
          <a:p>
            <a:pPr algn="ctr">
              <a:lnSpc>
                <a:spcPct val="90000"/>
              </a:lnSpc>
            </a:pPr>
            <a:r>
              <a:rPr lang="en-US" sz="2500" b="1"/>
              <a:t>Exposition</a:t>
            </a:r>
            <a:br>
              <a:rPr lang="en-TR" sz="2500"/>
            </a:br>
            <a:endParaRPr lang="en-TR" sz="2500"/>
          </a:p>
        </p:txBody>
      </p:sp>
      <p:cxnSp>
        <p:nvCxnSpPr>
          <p:cNvPr id="11" name="Straight Connector 10">
            <a:extLst>
              <a:ext uri="{FF2B5EF4-FFF2-40B4-BE49-F238E27FC236}">
                <a16:creationId xmlns:a16="http://schemas.microsoft.com/office/drawing/2014/main" id="{7E3CB919-DC80-4FE7-A4A8-9733A731608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38200" y="1649552"/>
            <a:ext cx="10469282" cy="0"/>
          </a:xfrm>
          <a:prstGeom prst="line">
            <a:avLst/>
          </a:prstGeom>
          <a:ln w="19050">
            <a:solidFill>
              <a:schemeClr val="accent1">
                <a:alpha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A567EB93-A9E0-4405-B74E-22F37CB9B379}"/>
              </a:ext>
            </a:extLst>
          </p:cNvPr>
          <p:cNvGraphicFramePr>
            <a:graphicFrameLocks noGrp="1"/>
          </p:cNvGraphicFramePr>
          <p:nvPr>
            <p:ph idx="1"/>
            <p:extLst>
              <p:ext uri="{D42A27DB-BD31-4B8C-83A1-F6EECF244321}">
                <p14:modId xmlns:p14="http://schemas.microsoft.com/office/powerpoint/2010/main" val="3856473336"/>
              </p:ext>
            </p:extLst>
          </p:nvPr>
        </p:nvGraphicFramePr>
        <p:xfrm>
          <a:off x="838200" y="2144592"/>
          <a:ext cx="10515600" cy="38577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78924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5C6FE00-4A5D-437F-B6E1-9989FC852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8214DD-037B-784E-B612-D00F17A5EFDC}"/>
              </a:ext>
            </a:extLst>
          </p:cNvPr>
          <p:cNvSpPr>
            <a:spLocks noGrp="1"/>
          </p:cNvSpPr>
          <p:nvPr>
            <p:ph type="title"/>
          </p:nvPr>
        </p:nvSpPr>
        <p:spPr>
          <a:xfrm>
            <a:off x="838200" y="1556021"/>
            <a:ext cx="10515600" cy="732963"/>
          </a:xfrm>
        </p:spPr>
        <p:txBody>
          <a:bodyPr>
            <a:normAutofit/>
          </a:bodyPr>
          <a:lstStyle/>
          <a:p>
            <a:pPr algn="ctr"/>
            <a:r>
              <a:rPr lang="en-TR"/>
              <a:t>Characterization</a:t>
            </a:r>
          </a:p>
        </p:txBody>
      </p:sp>
      <p:sp>
        <p:nvSpPr>
          <p:cNvPr id="11" name="Freeform: Shape 10">
            <a:extLst>
              <a:ext uri="{FF2B5EF4-FFF2-40B4-BE49-F238E27FC236}">
                <a16:creationId xmlns:a16="http://schemas.microsoft.com/office/drawing/2014/main" id="{760E9FDD-4C18-4FA7-8254-7D82673287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28296" flipH="1" flipV="1">
            <a:off x="5394666" y="411673"/>
            <a:ext cx="1044472" cy="908544"/>
          </a:xfrm>
          <a:custGeom>
            <a:avLst/>
            <a:gdLst>
              <a:gd name="connsiteX0" fmla="*/ 2669063 w 3859699"/>
              <a:gd name="connsiteY0" fmla="*/ 2093712 h 3357396"/>
              <a:gd name="connsiteX1" fmla="*/ 2719923 w 3859699"/>
              <a:gd name="connsiteY1" fmla="*/ 2108537 h 3357396"/>
              <a:gd name="connsiteX2" fmla="*/ 2680800 w 3859699"/>
              <a:gd name="connsiteY2" fmla="*/ 2134071 h 3357396"/>
              <a:gd name="connsiteX3" fmla="*/ 2681005 w 3859699"/>
              <a:gd name="connsiteY3" fmla="*/ 2134071 h 3357396"/>
              <a:gd name="connsiteX4" fmla="*/ 2677815 w 3859699"/>
              <a:gd name="connsiteY4" fmla="*/ 2137571 h 3357396"/>
              <a:gd name="connsiteX5" fmla="*/ 2466445 w 3859699"/>
              <a:gd name="connsiteY5" fmla="*/ 2477326 h 3357396"/>
              <a:gd name="connsiteX6" fmla="*/ 2440500 w 3859699"/>
              <a:gd name="connsiteY6" fmla="*/ 2506155 h 3357396"/>
              <a:gd name="connsiteX7" fmla="*/ 2392831 w 3859699"/>
              <a:gd name="connsiteY7" fmla="*/ 2555470 h 3357396"/>
              <a:gd name="connsiteX8" fmla="*/ 2363284 w 3859699"/>
              <a:gd name="connsiteY8" fmla="*/ 2586356 h 3357396"/>
              <a:gd name="connsiteX9" fmla="*/ 2459753 w 3859699"/>
              <a:gd name="connsiteY9" fmla="*/ 2414318 h 3357396"/>
              <a:gd name="connsiteX10" fmla="*/ 2536867 w 3859699"/>
              <a:gd name="connsiteY10" fmla="*/ 2267296 h 3357396"/>
              <a:gd name="connsiteX11" fmla="*/ 2669063 w 3859699"/>
              <a:gd name="connsiteY11" fmla="*/ 2093712 h 3357396"/>
              <a:gd name="connsiteX12" fmla="*/ 2772328 w 3859699"/>
              <a:gd name="connsiteY12" fmla="*/ 1912818 h 3357396"/>
              <a:gd name="connsiteX13" fmla="*/ 2772530 w 3859699"/>
              <a:gd name="connsiteY13" fmla="*/ 1912892 h 3357396"/>
              <a:gd name="connsiteX14" fmla="*/ 2772534 w 3859699"/>
              <a:gd name="connsiteY14" fmla="*/ 1912818 h 3357396"/>
              <a:gd name="connsiteX15" fmla="*/ 2245215 w 3859699"/>
              <a:gd name="connsiteY15" fmla="*/ 1880963 h 3357396"/>
              <a:gd name="connsiteX16" fmla="*/ 2276388 w 3859699"/>
              <a:gd name="connsiteY16" fmla="*/ 1873797 h 3357396"/>
              <a:gd name="connsiteX17" fmla="*/ 2393347 w 3859699"/>
              <a:gd name="connsiteY17" fmla="*/ 1926202 h 3357396"/>
              <a:gd name="connsiteX18" fmla="*/ 2483227 w 3859699"/>
              <a:gd name="connsiteY18" fmla="*/ 1957809 h 3357396"/>
              <a:gd name="connsiteX19" fmla="*/ 2601318 w 3859699"/>
              <a:gd name="connsiteY19" fmla="*/ 2019583 h 3357396"/>
              <a:gd name="connsiteX20" fmla="*/ 2524410 w 3859699"/>
              <a:gd name="connsiteY20" fmla="*/ 2034203 h 3357396"/>
              <a:gd name="connsiteX21" fmla="*/ 2524410 w 3859699"/>
              <a:gd name="connsiteY21" fmla="*/ 2034099 h 3357396"/>
              <a:gd name="connsiteX22" fmla="*/ 2520086 w 3859699"/>
              <a:gd name="connsiteY22" fmla="*/ 2035644 h 3357396"/>
              <a:gd name="connsiteX23" fmla="*/ 2152738 w 3859699"/>
              <a:gd name="connsiteY23" fmla="*/ 2108846 h 3357396"/>
              <a:gd name="connsiteX24" fmla="*/ 2155724 w 3859699"/>
              <a:gd name="connsiteY24" fmla="*/ 2089696 h 3357396"/>
              <a:gd name="connsiteX25" fmla="*/ 2156548 w 3859699"/>
              <a:gd name="connsiteY25" fmla="*/ 2085270 h 3357396"/>
              <a:gd name="connsiteX26" fmla="*/ 2210496 w 3859699"/>
              <a:gd name="connsiteY26" fmla="*/ 1907979 h 3357396"/>
              <a:gd name="connsiteX27" fmla="*/ 2245215 w 3859699"/>
              <a:gd name="connsiteY27" fmla="*/ 1880963 h 3357396"/>
              <a:gd name="connsiteX28" fmla="*/ 2934484 w 3859699"/>
              <a:gd name="connsiteY28" fmla="*/ 1597669 h 3357396"/>
              <a:gd name="connsiteX29" fmla="*/ 2934690 w 3859699"/>
              <a:gd name="connsiteY29" fmla="*/ 1597669 h 3357396"/>
              <a:gd name="connsiteX30" fmla="*/ 2894640 w 3859699"/>
              <a:gd name="connsiteY30" fmla="*/ 1741808 h 3357396"/>
              <a:gd name="connsiteX31" fmla="*/ 2847487 w 3859699"/>
              <a:gd name="connsiteY31" fmla="*/ 1880284 h 3357396"/>
              <a:gd name="connsiteX32" fmla="*/ 2934484 w 3859699"/>
              <a:gd name="connsiteY32" fmla="*/ 1597669 h 3357396"/>
              <a:gd name="connsiteX33" fmla="*/ 1963298 w 3859699"/>
              <a:gd name="connsiteY33" fmla="*/ 1789167 h 3357396"/>
              <a:gd name="connsiteX34" fmla="*/ 2158914 w 3859699"/>
              <a:gd name="connsiteY34" fmla="*/ 1835395 h 3357396"/>
              <a:gd name="connsiteX35" fmla="*/ 2170961 w 3859699"/>
              <a:gd name="connsiteY35" fmla="*/ 1901596 h 3357396"/>
              <a:gd name="connsiteX36" fmla="*/ 2147487 w 3859699"/>
              <a:gd name="connsiteY36" fmla="*/ 2055515 h 3357396"/>
              <a:gd name="connsiteX37" fmla="*/ 2136059 w 3859699"/>
              <a:gd name="connsiteY37" fmla="*/ 2082592 h 3357396"/>
              <a:gd name="connsiteX38" fmla="*/ 2136059 w 3859699"/>
              <a:gd name="connsiteY38" fmla="*/ 2082489 h 3357396"/>
              <a:gd name="connsiteX39" fmla="*/ 2101466 w 3859699"/>
              <a:gd name="connsiteY39" fmla="*/ 2103081 h 3357396"/>
              <a:gd name="connsiteX40" fmla="*/ 1963298 w 3859699"/>
              <a:gd name="connsiteY40" fmla="*/ 1789167 h 3357396"/>
              <a:gd name="connsiteX41" fmla="*/ 2803936 w 3859699"/>
              <a:gd name="connsiteY41" fmla="*/ 1468253 h 3357396"/>
              <a:gd name="connsiteX42" fmla="*/ 2803833 w 3859699"/>
              <a:gd name="connsiteY42" fmla="*/ 1471753 h 3357396"/>
              <a:gd name="connsiteX43" fmla="*/ 2805377 w 3859699"/>
              <a:gd name="connsiteY43" fmla="*/ 1469694 h 3357396"/>
              <a:gd name="connsiteX44" fmla="*/ 2801053 w 3859699"/>
              <a:gd name="connsiteY44" fmla="*/ 1431703 h 3357396"/>
              <a:gd name="connsiteX45" fmla="*/ 2818041 w 3859699"/>
              <a:gd name="connsiteY45" fmla="*/ 1465370 h 3357396"/>
              <a:gd name="connsiteX46" fmla="*/ 2801053 w 3859699"/>
              <a:gd name="connsiteY46" fmla="*/ 1431703 h 3357396"/>
              <a:gd name="connsiteX47" fmla="*/ 3002126 w 3859699"/>
              <a:gd name="connsiteY47" fmla="*/ 1352736 h 3357396"/>
              <a:gd name="connsiteX48" fmla="*/ 2821644 w 3859699"/>
              <a:gd name="connsiteY48" fmla="*/ 1933718 h 3357396"/>
              <a:gd name="connsiteX49" fmla="*/ 2777006 w 3859699"/>
              <a:gd name="connsiteY49" fmla="*/ 1914522 h 3357396"/>
              <a:gd name="connsiteX50" fmla="*/ 2772530 w 3859699"/>
              <a:gd name="connsiteY50" fmla="*/ 1912892 h 3357396"/>
              <a:gd name="connsiteX51" fmla="*/ 2771823 w 3859699"/>
              <a:gd name="connsiteY51" fmla="*/ 1925735 h 3357396"/>
              <a:gd name="connsiteX52" fmla="*/ 2713335 w 3859699"/>
              <a:gd name="connsiteY52" fmla="*/ 1897477 h 3357396"/>
              <a:gd name="connsiteX53" fmla="*/ 2393347 w 3859699"/>
              <a:gd name="connsiteY53" fmla="*/ 1575224 h 3357396"/>
              <a:gd name="connsiteX54" fmla="*/ 2550149 w 3859699"/>
              <a:gd name="connsiteY54" fmla="*/ 1660060 h 3357396"/>
              <a:gd name="connsiteX55" fmla="*/ 2548295 w 3859699"/>
              <a:gd name="connsiteY55" fmla="*/ 1657487 h 3357396"/>
              <a:gd name="connsiteX56" fmla="*/ 2734337 w 3859699"/>
              <a:gd name="connsiteY56" fmla="*/ 1748705 h 3357396"/>
              <a:gd name="connsiteX57" fmla="*/ 2700568 w 3859699"/>
              <a:gd name="connsiteY57" fmla="*/ 1686932 h 3357396"/>
              <a:gd name="connsiteX58" fmla="*/ 2555194 w 3859699"/>
              <a:gd name="connsiteY58" fmla="*/ 1586755 h 3357396"/>
              <a:gd name="connsiteX59" fmla="*/ 2683476 w 3859699"/>
              <a:gd name="connsiteY59" fmla="*/ 1653676 h 3357396"/>
              <a:gd name="connsiteX60" fmla="*/ 2746075 w 3859699"/>
              <a:gd name="connsiteY60" fmla="*/ 1691359 h 3357396"/>
              <a:gd name="connsiteX61" fmla="*/ 2681315 w 3859699"/>
              <a:gd name="connsiteY61" fmla="*/ 1518804 h 3357396"/>
              <a:gd name="connsiteX62" fmla="*/ 2706230 w 3859699"/>
              <a:gd name="connsiteY62" fmla="*/ 1476077 h 3357396"/>
              <a:gd name="connsiteX63" fmla="*/ 2707362 w 3859699"/>
              <a:gd name="connsiteY63" fmla="*/ 1477416 h 3357396"/>
              <a:gd name="connsiteX64" fmla="*/ 2786640 w 3859699"/>
              <a:gd name="connsiteY64" fmla="*/ 1636895 h 3357396"/>
              <a:gd name="connsiteX65" fmla="*/ 2807230 w 3859699"/>
              <a:gd name="connsiteY65" fmla="*/ 1544235 h 3357396"/>
              <a:gd name="connsiteX66" fmla="*/ 2794875 w 3859699"/>
              <a:gd name="connsiteY66" fmla="*/ 1632263 h 3357396"/>
              <a:gd name="connsiteX67" fmla="*/ 2756164 w 3859699"/>
              <a:gd name="connsiteY67" fmla="*/ 1691771 h 3357396"/>
              <a:gd name="connsiteX68" fmla="*/ 2798582 w 3859699"/>
              <a:gd name="connsiteY68" fmla="*/ 1662119 h 3357396"/>
              <a:gd name="connsiteX69" fmla="*/ 2865298 w 3859699"/>
              <a:gd name="connsiteY69" fmla="*/ 1627733 h 3357396"/>
              <a:gd name="connsiteX70" fmla="*/ 3002126 w 3859699"/>
              <a:gd name="connsiteY70" fmla="*/ 1352736 h 3357396"/>
              <a:gd name="connsiteX71" fmla="*/ 1695510 w 3859699"/>
              <a:gd name="connsiteY71" fmla="*/ 1723996 h 3357396"/>
              <a:gd name="connsiteX72" fmla="*/ 1075096 w 3859699"/>
              <a:gd name="connsiteY72" fmla="*/ 2194506 h 3357396"/>
              <a:gd name="connsiteX73" fmla="*/ 797115 w 3859699"/>
              <a:gd name="connsiteY73" fmla="*/ 2390123 h 3357396"/>
              <a:gd name="connsiteX74" fmla="*/ 802673 w 3859699"/>
              <a:gd name="connsiteY74" fmla="*/ 2399697 h 3357396"/>
              <a:gd name="connsiteX75" fmla="*/ 1710232 w 3859699"/>
              <a:gd name="connsiteY75" fmla="*/ 1728629 h 3357396"/>
              <a:gd name="connsiteX76" fmla="*/ 1695510 w 3859699"/>
              <a:gd name="connsiteY76" fmla="*/ 1723996 h 3357396"/>
              <a:gd name="connsiteX77" fmla="*/ 2541294 w 3859699"/>
              <a:gd name="connsiteY77" fmla="*/ 1460737 h 3357396"/>
              <a:gd name="connsiteX78" fmla="*/ 2655267 w 3859699"/>
              <a:gd name="connsiteY78" fmla="*/ 1557516 h 3357396"/>
              <a:gd name="connsiteX79" fmla="*/ 2658047 w 3859699"/>
              <a:gd name="connsiteY79" fmla="*/ 1599213 h 3357396"/>
              <a:gd name="connsiteX80" fmla="*/ 2639309 w 3859699"/>
              <a:gd name="connsiteY80" fmla="*/ 1576872 h 3357396"/>
              <a:gd name="connsiteX81" fmla="*/ 2622528 w 3859699"/>
              <a:gd name="connsiteY81" fmla="*/ 1574194 h 3357396"/>
              <a:gd name="connsiteX82" fmla="*/ 2596171 w 3859699"/>
              <a:gd name="connsiteY82" fmla="*/ 1547529 h 3357396"/>
              <a:gd name="connsiteX83" fmla="*/ 2582992 w 3859699"/>
              <a:gd name="connsiteY83" fmla="*/ 1539498 h 3357396"/>
              <a:gd name="connsiteX84" fmla="*/ 2588140 w 3859699"/>
              <a:gd name="connsiteY84" fmla="*/ 1554016 h 3357396"/>
              <a:gd name="connsiteX85" fmla="*/ 2624483 w 3859699"/>
              <a:gd name="connsiteY85" fmla="*/ 1583152 h 3357396"/>
              <a:gd name="connsiteX86" fmla="*/ 2606569 w 3859699"/>
              <a:gd name="connsiteY86" fmla="*/ 1584903 h 3357396"/>
              <a:gd name="connsiteX87" fmla="*/ 2541294 w 3859699"/>
              <a:gd name="connsiteY87" fmla="*/ 1460840 h 3357396"/>
              <a:gd name="connsiteX88" fmla="*/ 2263004 w 3859699"/>
              <a:gd name="connsiteY88" fmla="*/ 1472885 h 3357396"/>
              <a:gd name="connsiteX89" fmla="*/ 2408173 w 3859699"/>
              <a:gd name="connsiteY89" fmla="*/ 1662017 h 3357396"/>
              <a:gd name="connsiteX90" fmla="*/ 2410437 w 3859699"/>
              <a:gd name="connsiteY90" fmla="*/ 1664487 h 3357396"/>
              <a:gd name="connsiteX91" fmla="*/ 2558488 w 3859699"/>
              <a:gd name="connsiteY91" fmla="*/ 1828085 h 3357396"/>
              <a:gd name="connsiteX92" fmla="*/ 2681315 w 3859699"/>
              <a:gd name="connsiteY92" fmla="*/ 1970473 h 3357396"/>
              <a:gd name="connsiteX93" fmla="*/ 2384287 w 3859699"/>
              <a:gd name="connsiteY93" fmla="*/ 1873900 h 3357396"/>
              <a:gd name="connsiteX94" fmla="*/ 2293891 w 3859699"/>
              <a:gd name="connsiteY94" fmla="*/ 1830041 h 3357396"/>
              <a:gd name="connsiteX95" fmla="*/ 2285757 w 3859699"/>
              <a:gd name="connsiteY95" fmla="*/ 1830556 h 3357396"/>
              <a:gd name="connsiteX96" fmla="*/ 2282257 w 3859699"/>
              <a:gd name="connsiteY96" fmla="*/ 1815216 h 3357396"/>
              <a:gd name="connsiteX97" fmla="*/ 2276698 w 3859699"/>
              <a:gd name="connsiteY97" fmla="*/ 1810171 h 3357396"/>
              <a:gd name="connsiteX98" fmla="*/ 2248075 w 3859699"/>
              <a:gd name="connsiteY98" fmla="*/ 1803478 h 3357396"/>
              <a:gd name="connsiteX99" fmla="*/ 2223468 w 3859699"/>
              <a:gd name="connsiteY99" fmla="*/ 1792565 h 3357396"/>
              <a:gd name="connsiteX100" fmla="*/ 2227278 w 3859699"/>
              <a:gd name="connsiteY100" fmla="*/ 1707009 h 3357396"/>
              <a:gd name="connsiteX101" fmla="*/ 2229131 w 3859699"/>
              <a:gd name="connsiteY101" fmla="*/ 1663664 h 3357396"/>
              <a:gd name="connsiteX102" fmla="*/ 2231603 w 3859699"/>
              <a:gd name="connsiteY102" fmla="*/ 1645851 h 3357396"/>
              <a:gd name="connsiteX103" fmla="*/ 2263004 w 3859699"/>
              <a:gd name="connsiteY103" fmla="*/ 1472885 h 3357396"/>
              <a:gd name="connsiteX104" fmla="*/ 2654441 w 3859699"/>
              <a:gd name="connsiteY104" fmla="*/ 1313317 h 3357396"/>
              <a:gd name="connsiteX105" fmla="*/ 2723424 w 3859699"/>
              <a:gd name="connsiteY105" fmla="*/ 1392683 h 3357396"/>
              <a:gd name="connsiteX106" fmla="*/ 2713128 w 3859699"/>
              <a:gd name="connsiteY106" fmla="*/ 1425937 h 3357396"/>
              <a:gd name="connsiteX107" fmla="*/ 2697274 w 3859699"/>
              <a:gd name="connsiteY107" fmla="*/ 1438087 h 3357396"/>
              <a:gd name="connsiteX108" fmla="*/ 2675446 w 3859699"/>
              <a:gd name="connsiteY108" fmla="*/ 1420276 h 3357396"/>
              <a:gd name="connsiteX109" fmla="*/ 2676387 w 3859699"/>
              <a:gd name="connsiteY109" fmla="*/ 1450651 h 3357396"/>
              <a:gd name="connsiteX110" fmla="*/ 2684546 w 3859699"/>
              <a:gd name="connsiteY110" fmla="*/ 1451260 h 3357396"/>
              <a:gd name="connsiteX111" fmla="*/ 2684610 w 3859699"/>
              <a:gd name="connsiteY111" fmla="*/ 1451162 h 3357396"/>
              <a:gd name="connsiteX112" fmla="*/ 2684609 w 3859699"/>
              <a:gd name="connsiteY112" fmla="*/ 1451265 h 3357396"/>
              <a:gd name="connsiteX113" fmla="*/ 2684546 w 3859699"/>
              <a:gd name="connsiteY113" fmla="*/ 1451260 h 3357396"/>
              <a:gd name="connsiteX114" fmla="*/ 2667146 w 3859699"/>
              <a:gd name="connsiteY114" fmla="*/ 1477957 h 3357396"/>
              <a:gd name="connsiteX115" fmla="*/ 2676784 w 3859699"/>
              <a:gd name="connsiteY115" fmla="*/ 1512936 h 3357396"/>
              <a:gd name="connsiteX116" fmla="*/ 2620262 w 3859699"/>
              <a:gd name="connsiteY116" fmla="*/ 1411833 h 3357396"/>
              <a:gd name="connsiteX117" fmla="*/ 2627675 w 3859699"/>
              <a:gd name="connsiteY117" fmla="*/ 1382387 h 3357396"/>
              <a:gd name="connsiteX118" fmla="*/ 2654441 w 3859699"/>
              <a:gd name="connsiteY118" fmla="*/ 1313317 h 3357396"/>
              <a:gd name="connsiteX119" fmla="*/ 2300789 w 3859699"/>
              <a:gd name="connsiteY119" fmla="*/ 1402361 h 3357396"/>
              <a:gd name="connsiteX120" fmla="*/ 2473550 w 3859699"/>
              <a:gd name="connsiteY120" fmla="*/ 1546396 h 3357396"/>
              <a:gd name="connsiteX121" fmla="*/ 2473550 w 3859699"/>
              <a:gd name="connsiteY121" fmla="*/ 1546294 h 3357396"/>
              <a:gd name="connsiteX122" fmla="*/ 2604819 w 3859699"/>
              <a:gd name="connsiteY122" fmla="*/ 1665002 h 3357396"/>
              <a:gd name="connsiteX123" fmla="*/ 2528528 w 3859699"/>
              <a:gd name="connsiteY123" fmla="*/ 1629276 h 3357396"/>
              <a:gd name="connsiteX124" fmla="*/ 2441118 w 3859699"/>
              <a:gd name="connsiteY124" fmla="*/ 1554942 h 3357396"/>
              <a:gd name="connsiteX125" fmla="*/ 2300789 w 3859699"/>
              <a:gd name="connsiteY125" fmla="*/ 1402361 h 3357396"/>
              <a:gd name="connsiteX126" fmla="*/ 2768313 w 3859699"/>
              <a:gd name="connsiteY126" fmla="*/ 1246074 h 3357396"/>
              <a:gd name="connsiteX127" fmla="*/ 2753281 w 3859699"/>
              <a:gd name="connsiteY127" fmla="*/ 1365709 h 3357396"/>
              <a:gd name="connsiteX128" fmla="*/ 2838117 w 3859699"/>
              <a:gd name="connsiteY128" fmla="*/ 1288388 h 3357396"/>
              <a:gd name="connsiteX129" fmla="*/ 2825144 w 3859699"/>
              <a:gd name="connsiteY129" fmla="*/ 1452398 h 3357396"/>
              <a:gd name="connsiteX130" fmla="*/ 2813613 w 3859699"/>
              <a:gd name="connsiteY130" fmla="*/ 1435822 h 3357396"/>
              <a:gd name="connsiteX131" fmla="*/ 2812584 w 3859699"/>
              <a:gd name="connsiteY131" fmla="*/ 1342338 h 3357396"/>
              <a:gd name="connsiteX132" fmla="*/ 2729086 w 3859699"/>
              <a:gd name="connsiteY132" fmla="*/ 1381461 h 3357396"/>
              <a:gd name="connsiteX133" fmla="*/ 2697067 w 3859699"/>
              <a:gd name="connsiteY133" fmla="*/ 1302905 h 3357396"/>
              <a:gd name="connsiteX134" fmla="*/ 2739896 w 3859699"/>
              <a:gd name="connsiteY134" fmla="*/ 1383520 h 3357396"/>
              <a:gd name="connsiteX135" fmla="*/ 2739896 w 3859699"/>
              <a:gd name="connsiteY135" fmla="*/ 1383417 h 3357396"/>
              <a:gd name="connsiteX136" fmla="*/ 2750192 w 3859699"/>
              <a:gd name="connsiteY136" fmla="*/ 1342955 h 3357396"/>
              <a:gd name="connsiteX137" fmla="*/ 2768313 w 3859699"/>
              <a:gd name="connsiteY137" fmla="*/ 1246074 h 3357396"/>
              <a:gd name="connsiteX138" fmla="*/ 2575991 w 3859699"/>
              <a:gd name="connsiteY138" fmla="*/ 1285402 h 3357396"/>
              <a:gd name="connsiteX139" fmla="*/ 2604304 w 3859699"/>
              <a:gd name="connsiteY139" fmla="*/ 1347176 h 3357396"/>
              <a:gd name="connsiteX140" fmla="*/ 2601937 w 3859699"/>
              <a:gd name="connsiteY140" fmla="*/ 1448794 h 3357396"/>
              <a:gd name="connsiteX141" fmla="*/ 2602657 w 3859699"/>
              <a:gd name="connsiteY141" fmla="*/ 1458266 h 3357396"/>
              <a:gd name="connsiteX142" fmla="*/ 2600906 w 3859699"/>
              <a:gd name="connsiteY142" fmla="*/ 1457133 h 3357396"/>
              <a:gd name="connsiteX143" fmla="*/ 2594317 w 3859699"/>
              <a:gd name="connsiteY143" fmla="*/ 1423466 h 3357396"/>
              <a:gd name="connsiteX144" fmla="*/ 2587728 w 3859699"/>
              <a:gd name="connsiteY144" fmla="*/ 1388358 h 3357396"/>
              <a:gd name="connsiteX145" fmla="*/ 2585257 w 3859699"/>
              <a:gd name="connsiteY145" fmla="*/ 1384961 h 3357396"/>
              <a:gd name="connsiteX146" fmla="*/ 2581346 w 3859699"/>
              <a:gd name="connsiteY146" fmla="*/ 1386506 h 3357396"/>
              <a:gd name="connsiteX147" fmla="*/ 2568373 w 3859699"/>
              <a:gd name="connsiteY147" fmla="*/ 1416672 h 3357396"/>
              <a:gd name="connsiteX148" fmla="*/ 2558077 w 3859699"/>
              <a:gd name="connsiteY148" fmla="*/ 1434586 h 3357396"/>
              <a:gd name="connsiteX149" fmla="*/ 2554782 w 3859699"/>
              <a:gd name="connsiteY149" fmla="*/ 1436440 h 3357396"/>
              <a:gd name="connsiteX150" fmla="*/ 2544487 w 3859699"/>
              <a:gd name="connsiteY150" fmla="*/ 1423879 h 3357396"/>
              <a:gd name="connsiteX151" fmla="*/ 2557768 w 3859699"/>
              <a:gd name="connsiteY151" fmla="*/ 1432116 h 3357396"/>
              <a:gd name="connsiteX152" fmla="*/ 2557768 w 3859699"/>
              <a:gd name="connsiteY152" fmla="*/ 1432012 h 3357396"/>
              <a:gd name="connsiteX153" fmla="*/ 2557767 w 3859699"/>
              <a:gd name="connsiteY153" fmla="*/ 1390830 h 3357396"/>
              <a:gd name="connsiteX154" fmla="*/ 2558591 w 3859699"/>
              <a:gd name="connsiteY154" fmla="*/ 1357574 h 3357396"/>
              <a:gd name="connsiteX155" fmla="*/ 2562607 w 3859699"/>
              <a:gd name="connsiteY155" fmla="*/ 1308362 h 3357396"/>
              <a:gd name="connsiteX156" fmla="*/ 2573932 w 3859699"/>
              <a:gd name="connsiteY156" fmla="*/ 1288388 h 3357396"/>
              <a:gd name="connsiteX157" fmla="*/ 2575991 w 3859699"/>
              <a:gd name="connsiteY157" fmla="*/ 1285402 h 3357396"/>
              <a:gd name="connsiteX158" fmla="*/ 2241795 w 3859699"/>
              <a:gd name="connsiteY158" fmla="*/ 1342749 h 3357396"/>
              <a:gd name="connsiteX159" fmla="*/ 2375638 w 3859699"/>
              <a:gd name="connsiteY159" fmla="*/ 1566782 h 3357396"/>
              <a:gd name="connsiteX160" fmla="*/ 2241795 w 3859699"/>
              <a:gd name="connsiteY160" fmla="*/ 1342852 h 3357396"/>
              <a:gd name="connsiteX161" fmla="*/ 2805776 w 3859699"/>
              <a:gd name="connsiteY161" fmla="*/ 1148029 h 3357396"/>
              <a:gd name="connsiteX162" fmla="*/ 2807952 w 3859699"/>
              <a:gd name="connsiteY162" fmla="*/ 1147956 h 3357396"/>
              <a:gd name="connsiteX163" fmla="*/ 2807952 w 3859699"/>
              <a:gd name="connsiteY163" fmla="*/ 1147853 h 3357396"/>
              <a:gd name="connsiteX164" fmla="*/ 2757709 w 3859699"/>
              <a:gd name="connsiteY164" fmla="*/ 1197067 h 3357396"/>
              <a:gd name="connsiteX165" fmla="*/ 2805776 w 3859699"/>
              <a:gd name="connsiteY165" fmla="*/ 1148029 h 3357396"/>
              <a:gd name="connsiteX166" fmla="*/ 1665749 w 3859699"/>
              <a:gd name="connsiteY166" fmla="*/ 1414840 h 3357396"/>
              <a:gd name="connsiteX167" fmla="*/ 1669976 w 3859699"/>
              <a:gd name="connsiteY167" fmla="*/ 1494919 h 3357396"/>
              <a:gd name="connsiteX168" fmla="*/ 1680272 w 3859699"/>
              <a:gd name="connsiteY168" fmla="*/ 1545264 h 3357396"/>
              <a:gd name="connsiteX169" fmla="*/ 1645988 w 3859699"/>
              <a:gd name="connsiteY169" fmla="*/ 1549074 h 3357396"/>
              <a:gd name="connsiteX170" fmla="*/ 1658652 w 3859699"/>
              <a:gd name="connsiteY170" fmla="*/ 1444471 h 3357396"/>
              <a:gd name="connsiteX171" fmla="*/ 1658652 w 3859699"/>
              <a:gd name="connsiteY171" fmla="*/ 1444367 h 3357396"/>
              <a:gd name="connsiteX172" fmla="*/ 1665749 w 3859699"/>
              <a:gd name="connsiteY172" fmla="*/ 1414840 h 3357396"/>
              <a:gd name="connsiteX173" fmla="*/ 2598950 w 3859699"/>
              <a:gd name="connsiteY173" fmla="*/ 1100802 h 3357396"/>
              <a:gd name="connsiteX174" fmla="*/ 2624071 w 3859699"/>
              <a:gd name="connsiteY174" fmla="*/ 1146103 h 3357396"/>
              <a:gd name="connsiteX175" fmla="*/ 2632823 w 3859699"/>
              <a:gd name="connsiteY175" fmla="*/ 1169165 h 3357396"/>
              <a:gd name="connsiteX176" fmla="*/ 2655988 w 3859699"/>
              <a:gd name="connsiteY176" fmla="*/ 1194903 h 3357396"/>
              <a:gd name="connsiteX177" fmla="*/ 2666284 w 3859699"/>
              <a:gd name="connsiteY177" fmla="*/ 1194080 h 3357396"/>
              <a:gd name="connsiteX178" fmla="*/ 2687492 w 3859699"/>
              <a:gd name="connsiteY178" fmla="*/ 1151148 h 3357396"/>
              <a:gd name="connsiteX179" fmla="*/ 2716835 w 3859699"/>
              <a:gd name="connsiteY179" fmla="*/ 1245455 h 3357396"/>
              <a:gd name="connsiteX180" fmla="*/ 2708907 w 3859699"/>
              <a:gd name="connsiteY180" fmla="*/ 1233101 h 3357396"/>
              <a:gd name="connsiteX181" fmla="*/ 2697517 w 3859699"/>
              <a:gd name="connsiteY181" fmla="*/ 1231504 h 3357396"/>
              <a:gd name="connsiteX182" fmla="*/ 2694287 w 3859699"/>
              <a:gd name="connsiteY182" fmla="*/ 1238352 h 3357396"/>
              <a:gd name="connsiteX183" fmla="*/ 2686256 w 3859699"/>
              <a:gd name="connsiteY183" fmla="*/ 1256370 h 3357396"/>
              <a:gd name="connsiteX184" fmla="*/ 2669063 w 3859699"/>
              <a:gd name="connsiteY184" fmla="*/ 1254001 h 3357396"/>
              <a:gd name="connsiteX185" fmla="*/ 2657674 w 3859699"/>
              <a:gd name="connsiteY185" fmla="*/ 1255618 h 3357396"/>
              <a:gd name="connsiteX186" fmla="*/ 2656605 w 3859699"/>
              <a:gd name="connsiteY186" fmla="*/ 1263473 h 3357396"/>
              <a:gd name="connsiteX187" fmla="*/ 2657635 w 3859699"/>
              <a:gd name="connsiteY187" fmla="*/ 1266459 h 3357396"/>
              <a:gd name="connsiteX188" fmla="*/ 2655473 w 3859699"/>
              <a:gd name="connsiteY188" fmla="*/ 1268724 h 3357396"/>
              <a:gd name="connsiteX189" fmla="*/ 2629322 w 3859699"/>
              <a:gd name="connsiteY189" fmla="*/ 1293536 h 3357396"/>
              <a:gd name="connsiteX190" fmla="*/ 2628704 w 3859699"/>
              <a:gd name="connsiteY190" fmla="*/ 1210142 h 3357396"/>
              <a:gd name="connsiteX191" fmla="*/ 2624381 w 3859699"/>
              <a:gd name="connsiteY191" fmla="*/ 1199846 h 3357396"/>
              <a:gd name="connsiteX192" fmla="*/ 2621085 w 3859699"/>
              <a:gd name="connsiteY192" fmla="*/ 1199126 h 3357396"/>
              <a:gd name="connsiteX193" fmla="*/ 2613878 w 3859699"/>
              <a:gd name="connsiteY193" fmla="*/ 1203552 h 3357396"/>
              <a:gd name="connsiteX194" fmla="*/ 2598847 w 3859699"/>
              <a:gd name="connsiteY194" fmla="*/ 1224143 h 3357396"/>
              <a:gd name="connsiteX195" fmla="*/ 2594419 w 3859699"/>
              <a:gd name="connsiteY195" fmla="*/ 1229497 h 3357396"/>
              <a:gd name="connsiteX196" fmla="*/ 2592670 w 3859699"/>
              <a:gd name="connsiteY196" fmla="*/ 1155780 h 3357396"/>
              <a:gd name="connsiteX197" fmla="*/ 2592670 w 3859699"/>
              <a:gd name="connsiteY197" fmla="*/ 1155678 h 3357396"/>
              <a:gd name="connsiteX198" fmla="*/ 2598950 w 3859699"/>
              <a:gd name="connsiteY198" fmla="*/ 1100802 h 3357396"/>
              <a:gd name="connsiteX199" fmla="*/ 2393346 w 3859699"/>
              <a:gd name="connsiteY199" fmla="*/ 1158355 h 3357396"/>
              <a:gd name="connsiteX200" fmla="*/ 2398700 w 3859699"/>
              <a:gd name="connsiteY200" fmla="*/ 1160208 h 3357396"/>
              <a:gd name="connsiteX201" fmla="*/ 2423822 w 3859699"/>
              <a:gd name="connsiteY201" fmla="*/ 1172048 h 3357396"/>
              <a:gd name="connsiteX202" fmla="*/ 2467578 w 3859699"/>
              <a:gd name="connsiteY202" fmla="*/ 1259664 h 3357396"/>
              <a:gd name="connsiteX203" fmla="*/ 2534191 w 3859699"/>
              <a:gd name="connsiteY203" fmla="*/ 1430364 h 3357396"/>
              <a:gd name="connsiteX204" fmla="*/ 2532750 w 3859699"/>
              <a:gd name="connsiteY204" fmla="*/ 1436337 h 3357396"/>
              <a:gd name="connsiteX205" fmla="*/ 2532750 w 3859699"/>
              <a:gd name="connsiteY205" fmla="*/ 1436233 h 3357396"/>
              <a:gd name="connsiteX206" fmla="*/ 2524512 w 3859699"/>
              <a:gd name="connsiteY206" fmla="*/ 1445602 h 3357396"/>
              <a:gd name="connsiteX207" fmla="*/ 2393346 w 3859699"/>
              <a:gd name="connsiteY207" fmla="*/ 1158355 h 3357396"/>
              <a:gd name="connsiteX208" fmla="*/ 2769136 w 3859699"/>
              <a:gd name="connsiteY208" fmla="*/ 957385 h 3357396"/>
              <a:gd name="connsiteX209" fmla="*/ 2776137 w 3859699"/>
              <a:gd name="connsiteY209" fmla="*/ 1087006 h 3357396"/>
              <a:gd name="connsiteX210" fmla="*/ 2767592 w 3859699"/>
              <a:gd name="connsiteY210" fmla="*/ 1099670 h 3357396"/>
              <a:gd name="connsiteX211" fmla="*/ 2763577 w 3859699"/>
              <a:gd name="connsiteY211" fmla="*/ 1099670 h 3357396"/>
              <a:gd name="connsiteX212" fmla="*/ 2769136 w 3859699"/>
              <a:gd name="connsiteY212" fmla="*/ 1118304 h 3357396"/>
              <a:gd name="connsiteX213" fmla="*/ 2744015 w 3859699"/>
              <a:gd name="connsiteY213" fmla="*/ 1168960 h 3357396"/>
              <a:gd name="connsiteX214" fmla="*/ 2769136 w 3859699"/>
              <a:gd name="connsiteY214" fmla="*/ 957487 h 3357396"/>
              <a:gd name="connsiteX215" fmla="*/ 808131 w 3859699"/>
              <a:gd name="connsiteY215" fmla="*/ 1516642 h 3357396"/>
              <a:gd name="connsiteX216" fmla="*/ 1494745 w 3859699"/>
              <a:gd name="connsiteY216" fmla="*/ 1557825 h 3357396"/>
              <a:gd name="connsiteX217" fmla="*/ 1384274 w 3859699"/>
              <a:gd name="connsiteY217" fmla="*/ 1570076 h 3357396"/>
              <a:gd name="connsiteX218" fmla="*/ 1343606 w 3859699"/>
              <a:gd name="connsiteY218" fmla="*/ 1570694 h 3357396"/>
              <a:gd name="connsiteX219" fmla="*/ 1207395 w 3859699"/>
              <a:gd name="connsiteY219" fmla="*/ 1561119 h 3357396"/>
              <a:gd name="connsiteX220" fmla="*/ 985010 w 3859699"/>
              <a:gd name="connsiteY220" fmla="*/ 1546499 h 3357396"/>
              <a:gd name="connsiteX221" fmla="*/ 985009 w 3859699"/>
              <a:gd name="connsiteY221" fmla="*/ 1548558 h 3357396"/>
              <a:gd name="connsiteX222" fmla="*/ 954843 w 3859699"/>
              <a:gd name="connsiteY222" fmla="*/ 1534866 h 3357396"/>
              <a:gd name="connsiteX223" fmla="*/ 1627147 w 3859699"/>
              <a:gd name="connsiteY223" fmla="*/ 1234645 h 3357396"/>
              <a:gd name="connsiteX224" fmla="*/ 1613763 w 3859699"/>
              <a:gd name="connsiteY224" fmla="*/ 1488638 h 3357396"/>
              <a:gd name="connsiteX225" fmla="*/ 1627147 w 3859699"/>
              <a:gd name="connsiteY225" fmla="*/ 1234748 h 3357396"/>
              <a:gd name="connsiteX226" fmla="*/ 1735730 w 3859699"/>
              <a:gd name="connsiteY226" fmla="*/ 943844 h 3357396"/>
              <a:gd name="connsiteX227" fmla="*/ 1741017 w 3859699"/>
              <a:gd name="connsiteY227" fmla="*/ 946573 h 3357396"/>
              <a:gd name="connsiteX228" fmla="*/ 1743692 w 3859699"/>
              <a:gd name="connsiteY228" fmla="*/ 1404112 h 3357396"/>
              <a:gd name="connsiteX229" fmla="*/ 1743693 w 3859699"/>
              <a:gd name="connsiteY229" fmla="*/ 1413789 h 3357396"/>
              <a:gd name="connsiteX230" fmla="*/ 1745444 w 3859699"/>
              <a:gd name="connsiteY230" fmla="*/ 1582637 h 3357396"/>
              <a:gd name="connsiteX231" fmla="*/ 1740810 w 3859699"/>
              <a:gd name="connsiteY231" fmla="*/ 1589329 h 3357396"/>
              <a:gd name="connsiteX232" fmla="*/ 1737310 w 3859699"/>
              <a:gd name="connsiteY232" fmla="*/ 1590153 h 3357396"/>
              <a:gd name="connsiteX233" fmla="*/ 1732676 w 3859699"/>
              <a:gd name="connsiteY233" fmla="*/ 1588712 h 3357396"/>
              <a:gd name="connsiteX234" fmla="*/ 1698702 w 3859699"/>
              <a:gd name="connsiteY234" fmla="*/ 1293330 h 3357396"/>
              <a:gd name="connsiteX235" fmla="*/ 1698701 w 3859699"/>
              <a:gd name="connsiteY235" fmla="*/ 1293227 h 3357396"/>
              <a:gd name="connsiteX236" fmla="*/ 1718778 w 3859699"/>
              <a:gd name="connsiteY236" fmla="*/ 1051281 h 3357396"/>
              <a:gd name="connsiteX237" fmla="*/ 1726808 w 3859699"/>
              <a:gd name="connsiteY237" fmla="*/ 951103 h 3357396"/>
              <a:gd name="connsiteX238" fmla="*/ 1735730 w 3859699"/>
              <a:gd name="connsiteY238" fmla="*/ 943844 h 3357396"/>
              <a:gd name="connsiteX239" fmla="*/ 1594716 w 3859699"/>
              <a:gd name="connsiteY239" fmla="*/ 939264 h 3357396"/>
              <a:gd name="connsiteX240" fmla="*/ 1597290 w 3859699"/>
              <a:gd name="connsiteY240" fmla="*/ 1349956 h 3357396"/>
              <a:gd name="connsiteX241" fmla="*/ 1597290 w 3859699"/>
              <a:gd name="connsiteY241" fmla="*/ 1349853 h 3357396"/>
              <a:gd name="connsiteX242" fmla="*/ 1593069 w 3859699"/>
              <a:gd name="connsiteY242" fmla="*/ 1197272 h 3357396"/>
              <a:gd name="connsiteX243" fmla="*/ 1594716 w 3859699"/>
              <a:gd name="connsiteY243" fmla="*/ 939264 h 3357396"/>
              <a:gd name="connsiteX244" fmla="*/ 1513792 w 3859699"/>
              <a:gd name="connsiteY244" fmla="*/ 661283 h 3357396"/>
              <a:gd name="connsiteX245" fmla="*/ 1529646 w 3859699"/>
              <a:gd name="connsiteY245" fmla="*/ 797597 h 3357396"/>
              <a:gd name="connsiteX246" fmla="*/ 1537678 w 3859699"/>
              <a:gd name="connsiteY246" fmla="*/ 804494 h 3357396"/>
              <a:gd name="connsiteX247" fmla="*/ 1545708 w 3859699"/>
              <a:gd name="connsiteY247" fmla="*/ 797597 h 3357396"/>
              <a:gd name="connsiteX248" fmla="*/ 1548076 w 3859699"/>
              <a:gd name="connsiteY248" fmla="*/ 780609 h 3357396"/>
              <a:gd name="connsiteX249" fmla="*/ 1545502 w 3859699"/>
              <a:gd name="connsiteY249" fmla="*/ 870490 h 3357396"/>
              <a:gd name="connsiteX250" fmla="*/ 1544267 w 3859699"/>
              <a:gd name="connsiteY250" fmla="*/ 870489 h 3357396"/>
              <a:gd name="connsiteX251" fmla="*/ 1533972 w 3859699"/>
              <a:gd name="connsiteY251" fmla="*/ 1008965 h 3357396"/>
              <a:gd name="connsiteX252" fmla="*/ 1526662 w 3859699"/>
              <a:gd name="connsiteY252" fmla="*/ 880167 h 3357396"/>
              <a:gd name="connsiteX253" fmla="*/ 1513792 w 3859699"/>
              <a:gd name="connsiteY253" fmla="*/ 661283 h 3357396"/>
              <a:gd name="connsiteX254" fmla="*/ 1135016 w 3859699"/>
              <a:gd name="connsiteY254" fmla="*/ 705451 h 3357396"/>
              <a:gd name="connsiteX255" fmla="*/ 1235914 w 3859699"/>
              <a:gd name="connsiteY255" fmla="*/ 944206 h 3357396"/>
              <a:gd name="connsiteX256" fmla="*/ 1332589 w 3859699"/>
              <a:gd name="connsiteY256" fmla="*/ 1174725 h 3357396"/>
              <a:gd name="connsiteX257" fmla="*/ 1135016 w 3859699"/>
              <a:gd name="connsiteY257" fmla="*/ 705451 h 3357396"/>
              <a:gd name="connsiteX258" fmla="*/ 308176 w 3859699"/>
              <a:gd name="connsiteY258" fmla="*/ 823130 h 3357396"/>
              <a:gd name="connsiteX259" fmla="*/ 552181 w 3859699"/>
              <a:gd name="connsiteY259" fmla="*/ 1003097 h 3357396"/>
              <a:gd name="connsiteX260" fmla="*/ 998702 w 3859699"/>
              <a:gd name="connsiteY260" fmla="*/ 1305788 h 3357396"/>
              <a:gd name="connsiteX261" fmla="*/ 836443 w 3859699"/>
              <a:gd name="connsiteY261" fmla="*/ 1214261 h 3357396"/>
              <a:gd name="connsiteX262" fmla="*/ 827899 w 3859699"/>
              <a:gd name="connsiteY262" fmla="*/ 1208289 h 3357396"/>
              <a:gd name="connsiteX263" fmla="*/ 764786 w 3859699"/>
              <a:gd name="connsiteY263" fmla="*/ 1166076 h 3357396"/>
              <a:gd name="connsiteX264" fmla="*/ 308176 w 3859699"/>
              <a:gd name="connsiteY264" fmla="*/ 823130 h 3357396"/>
              <a:gd name="connsiteX265" fmla="*/ 1555284 w 3859699"/>
              <a:gd name="connsiteY265" fmla="*/ 71961 h 3357396"/>
              <a:gd name="connsiteX266" fmla="*/ 1557137 w 3859699"/>
              <a:gd name="connsiteY266" fmla="*/ 256252 h 3357396"/>
              <a:gd name="connsiteX267" fmla="*/ 1557754 w 3859699"/>
              <a:gd name="connsiteY267" fmla="*/ 373211 h 3357396"/>
              <a:gd name="connsiteX268" fmla="*/ 1551166 w 3859699"/>
              <a:gd name="connsiteY268" fmla="*/ 289405 h 3357396"/>
              <a:gd name="connsiteX269" fmla="*/ 1542825 w 3859699"/>
              <a:gd name="connsiteY269" fmla="*/ 282095 h 3357396"/>
              <a:gd name="connsiteX270" fmla="*/ 1534898 w 3859699"/>
              <a:gd name="connsiteY270" fmla="*/ 289919 h 3357396"/>
              <a:gd name="connsiteX271" fmla="*/ 1536957 w 3859699"/>
              <a:gd name="connsiteY271" fmla="*/ 481830 h 3357396"/>
              <a:gd name="connsiteX272" fmla="*/ 1536956 w 3859699"/>
              <a:gd name="connsiteY272" fmla="*/ 728925 h 3357396"/>
              <a:gd name="connsiteX273" fmla="*/ 1555284 w 3859699"/>
              <a:gd name="connsiteY273" fmla="*/ 71961 h 3357396"/>
              <a:gd name="connsiteX274" fmla="*/ 693540 w 3859699"/>
              <a:gd name="connsiteY274" fmla="*/ 231441 h 3357396"/>
              <a:gd name="connsiteX275" fmla="*/ 689834 w 3859699"/>
              <a:gd name="connsiteY275" fmla="*/ 238235 h 3357396"/>
              <a:gd name="connsiteX276" fmla="*/ 689834 w 3859699"/>
              <a:gd name="connsiteY276" fmla="*/ 269122 h 3357396"/>
              <a:gd name="connsiteX277" fmla="*/ 690658 w 3859699"/>
              <a:gd name="connsiteY277" fmla="*/ 272623 h 3357396"/>
              <a:gd name="connsiteX278" fmla="*/ 721338 w 3859699"/>
              <a:gd name="connsiteY278" fmla="*/ 333469 h 3357396"/>
              <a:gd name="connsiteX279" fmla="*/ 1034016 w 3859699"/>
              <a:gd name="connsiteY279" fmla="*/ 1003303 h 3357396"/>
              <a:gd name="connsiteX280" fmla="*/ 1051313 w 3859699"/>
              <a:gd name="connsiteY280" fmla="*/ 1031924 h 3357396"/>
              <a:gd name="connsiteX281" fmla="*/ 1053268 w 3859699"/>
              <a:gd name="connsiteY281" fmla="*/ 1034190 h 3357396"/>
              <a:gd name="connsiteX282" fmla="*/ 1161578 w 3859699"/>
              <a:gd name="connsiteY282" fmla="*/ 1158458 h 3357396"/>
              <a:gd name="connsiteX283" fmla="*/ 1270609 w 3859699"/>
              <a:gd name="connsiteY283" fmla="*/ 1279740 h 3357396"/>
              <a:gd name="connsiteX284" fmla="*/ 1278434 w 3859699"/>
              <a:gd name="connsiteY284" fmla="*/ 1273769 h 3357396"/>
              <a:gd name="connsiteX285" fmla="*/ 1281831 w 3859699"/>
              <a:gd name="connsiteY285" fmla="*/ 1261620 h 3357396"/>
              <a:gd name="connsiteX286" fmla="*/ 1281831 w 3859699"/>
              <a:gd name="connsiteY286" fmla="*/ 1256781 h 3357396"/>
              <a:gd name="connsiteX287" fmla="*/ 1209762 w 3859699"/>
              <a:gd name="connsiteY287" fmla="*/ 1142912 h 3357396"/>
              <a:gd name="connsiteX288" fmla="*/ 1169403 w 3859699"/>
              <a:gd name="connsiteY288" fmla="*/ 1088448 h 3357396"/>
              <a:gd name="connsiteX289" fmla="*/ 926530 w 3859699"/>
              <a:gd name="connsiteY289" fmla="*/ 711629 h 3357396"/>
              <a:gd name="connsiteX290" fmla="*/ 893173 w 3859699"/>
              <a:gd name="connsiteY290" fmla="*/ 654487 h 3357396"/>
              <a:gd name="connsiteX291" fmla="*/ 769625 w 3859699"/>
              <a:gd name="connsiteY291" fmla="*/ 374961 h 3357396"/>
              <a:gd name="connsiteX292" fmla="*/ 701262 w 3859699"/>
              <a:gd name="connsiteY292" fmla="*/ 230822 h 3357396"/>
              <a:gd name="connsiteX293" fmla="*/ 693540 w 3859699"/>
              <a:gd name="connsiteY293" fmla="*/ 231441 h 3357396"/>
              <a:gd name="connsiteX294" fmla="*/ 233327 w 3859699"/>
              <a:gd name="connsiteY294" fmla="*/ 166165 h 3357396"/>
              <a:gd name="connsiteX295" fmla="*/ 229311 w 3859699"/>
              <a:gd name="connsiteY295" fmla="*/ 176461 h 3357396"/>
              <a:gd name="connsiteX296" fmla="*/ 840047 w 3859699"/>
              <a:gd name="connsiteY296" fmla="*/ 1042735 h 3357396"/>
              <a:gd name="connsiteX297" fmla="*/ 870934 w 3859699"/>
              <a:gd name="connsiteY297" fmla="*/ 1075886 h 3357396"/>
              <a:gd name="connsiteX298" fmla="*/ 404130 w 3859699"/>
              <a:gd name="connsiteY298" fmla="*/ 528880 h 3357396"/>
              <a:gd name="connsiteX299" fmla="*/ 232503 w 3859699"/>
              <a:gd name="connsiteY299" fmla="*/ 305466 h 3357396"/>
              <a:gd name="connsiteX300" fmla="*/ 221060 w 3859699"/>
              <a:gd name="connsiteY300" fmla="*/ 304286 h 3357396"/>
              <a:gd name="connsiteX301" fmla="*/ 218809 w 3859699"/>
              <a:gd name="connsiteY301" fmla="*/ 314011 h 3357396"/>
              <a:gd name="connsiteX302" fmla="*/ 1074890 w 3859699"/>
              <a:gd name="connsiteY302" fmla="*/ 1319481 h 3357396"/>
              <a:gd name="connsiteX303" fmla="*/ 196160 w 3859699"/>
              <a:gd name="connsiteY303" fmla="*/ 477814 h 3357396"/>
              <a:gd name="connsiteX304" fmla="*/ 83525 w 3859699"/>
              <a:gd name="connsiteY304" fmla="*/ 338103 h 3357396"/>
              <a:gd name="connsiteX305" fmla="*/ 74774 w 3859699"/>
              <a:gd name="connsiteY305" fmla="*/ 335529 h 3357396"/>
              <a:gd name="connsiteX306" fmla="*/ 64478 w 3859699"/>
              <a:gd name="connsiteY306" fmla="*/ 345825 h 3357396"/>
              <a:gd name="connsiteX307" fmla="*/ 438415 w 3859699"/>
              <a:gd name="connsiteY307" fmla="*/ 848456 h 3357396"/>
              <a:gd name="connsiteX308" fmla="*/ 521913 w 3859699"/>
              <a:gd name="connsiteY308" fmla="*/ 947501 h 3357396"/>
              <a:gd name="connsiteX309" fmla="*/ 343387 w 3859699"/>
              <a:gd name="connsiteY309" fmla="*/ 803362 h 3357396"/>
              <a:gd name="connsiteX310" fmla="*/ 59331 w 3859699"/>
              <a:gd name="connsiteY310" fmla="*/ 584477 h 3357396"/>
              <a:gd name="connsiteX311" fmla="*/ 49035 w 3859699"/>
              <a:gd name="connsiteY311" fmla="*/ 585918 h 3357396"/>
              <a:gd name="connsiteX312" fmla="*/ 49035 w 3859699"/>
              <a:gd name="connsiteY312" fmla="*/ 596214 h 3357396"/>
              <a:gd name="connsiteX313" fmla="*/ 1343606 w 3859699"/>
              <a:gd name="connsiteY313" fmla="*/ 1459811 h 3357396"/>
              <a:gd name="connsiteX314" fmla="*/ 1356784 w 3859699"/>
              <a:gd name="connsiteY314" fmla="*/ 1471856 h 3357396"/>
              <a:gd name="connsiteX315" fmla="*/ 1358329 w 3859699"/>
              <a:gd name="connsiteY315" fmla="*/ 1474018 h 3357396"/>
              <a:gd name="connsiteX316" fmla="*/ 39151 w 3859699"/>
              <a:gd name="connsiteY316" fmla="*/ 853089 h 3357396"/>
              <a:gd name="connsiteX317" fmla="*/ 14853 w 3859699"/>
              <a:gd name="connsiteY317" fmla="*/ 837544 h 3357396"/>
              <a:gd name="connsiteX318" fmla="*/ 5999 w 3859699"/>
              <a:gd name="connsiteY318" fmla="*/ 837544 h 3357396"/>
              <a:gd name="connsiteX319" fmla="*/ 234 w 3859699"/>
              <a:gd name="connsiteY319" fmla="*/ 851134 h 3357396"/>
              <a:gd name="connsiteX320" fmla="*/ 1236428 w 3859699"/>
              <a:gd name="connsiteY320" fmla="*/ 1489462 h 3357396"/>
              <a:gd name="connsiteX321" fmla="*/ 532826 w 3859699"/>
              <a:gd name="connsiteY321" fmla="*/ 1384035 h 3357396"/>
              <a:gd name="connsiteX322" fmla="*/ 384878 w 3859699"/>
              <a:gd name="connsiteY322" fmla="*/ 1345323 h 3357396"/>
              <a:gd name="connsiteX323" fmla="*/ 377054 w 3859699"/>
              <a:gd name="connsiteY323" fmla="*/ 1347485 h 3357396"/>
              <a:gd name="connsiteX324" fmla="*/ 374994 w 3859699"/>
              <a:gd name="connsiteY324" fmla="*/ 1355310 h 3357396"/>
              <a:gd name="connsiteX325" fmla="*/ 631766 w 3859699"/>
              <a:gd name="connsiteY325" fmla="*/ 1464753 h 3357396"/>
              <a:gd name="connsiteX326" fmla="*/ 771685 w 3859699"/>
              <a:gd name="connsiteY326" fmla="*/ 1514171 h 3357396"/>
              <a:gd name="connsiteX327" fmla="*/ 781979 w 3859699"/>
              <a:gd name="connsiteY327" fmla="*/ 1520246 h 3357396"/>
              <a:gd name="connsiteX328" fmla="*/ 453446 w 3859699"/>
              <a:gd name="connsiteY328" fmla="*/ 1533733 h 3357396"/>
              <a:gd name="connsiteX329" fmla="*/ 198527 w 3859699"/>
              <a:gd name="connsiteY329" fmla="*/ 1547941 h 3357396"/>
              <a:gd name="connsiteX330" fmla="*/ 198527 w 3859699"/>
              <a:gd name="connsiteY330" fmla="*/ 1558237 h 3357396"/>
              <a:gd name="connsiteX331" fmla="*/ 205014 w 3859699"/>
              <a:gd name="connsiteY331" fmla="*/ 1562253 h 3357396"/>
              <a:gd name="connsiteX332" fmla="*/ 937752 w 3859699"/>
              <a:gd name="connsiteY332" fmla="*/ 1578313 h 3357396"/>
              <a:gd name="connsiteX333" fmla="*/ 1291510 w 3859699"/>
              <a:gd name="connsiteY333" fmla="*/ 1584490 h 3357396"/>
              <a:gd name="connsiteX334" fmla="*/ 1281214 w 3859699"/>
              <a:gd name="connsiteY334" fmla="*/ 1586344 h 3357396"/>
              <a:gd name="connsiteX335" fmla="*/ 1190510 w 3859699"/>
              <a:gd name="connsiteY335" fmla="*/ 1609611 h 3357396"/>
              <a:gd name="connsiteX336" fmla="*/ 1186288 w 3859699"/>
              <a:gd name="connsiteY336" fmla="*/ 1615686 h 3357396"/>
              <a:gd name="connsiteX337" fmla="*/ 645357 w 3859699"/>
              <a:gd name="connsiteY337" fmla="*/ 1592933 h 3357396"/>
              <a:gd name="connsiteX338" fmla="*/ 635171 w 3859699"/>
              <a:gd name="connsiteY338" fmla="*/ 1598277 h 3357396"/>
              <a:gd name="connsiteX339" fmla="*/ 637841 w 3859699"/>
              <a:gd name="connsiteY339" fmla="*/ 1607038 h 3357396"/>
              <a:gd name="connsiteX340" fmla="*/ 1208630 w 3859699"/>
              <a:gd name="connsiteY340" fmla="*/ 1660679 h 3357396"/>
              <a:gd name="connsiteX341" fmla="*/ 296336 w 3859699"/>
              <a:gd name="connsiteY341" fmla="*/ 1765693 h 3357396"/>
              <a:gd name="connsiteX342" fmla="*/ 288821 w 3859699"/>
              <a:gd name="connsiteY342" fmla="*/ 1770326 h 3357396"/>
              <a:gd name="connsiteX343" fmla="*/ 290158 w 3859699"/>
              <a:gd name="connsiteY343" fmla="*/ 1788447 h 3357396"/>
              <a:gd name="connsiteX344" fmla="*/ 1306130 w 3859699"/>
              <a:gd name="connsiteY344" fmla="*/ 1694756 h 3357396"/>
              <a:gd name="connsiteX345" fmla="*/ 1464991 w 3859699"/>
              <a:gd name="connsiteY345" fmla="*/ 1671179 h 3357396"/>
              <a:gd name="connsiteX346" fmla="*/ 1082612 w 3859699"/>
              <a:gd name="connsiteY346" fmla="*/ 1815318 h 3357396"/>
              <a:gd name="connsiteX347" fmla="*/ 197189 w 3859699"/>
              <a:gd name="connsiteY347" fmla="*/ 2194712 h 3357396"/>
              <a:gd name="connsiteX348" fmla="*/ 193894 w 3859699"/>
              <a:gd name="connsiteY348" fmla="*/ 2205007 h 3357396"/>
              <a:gd name="connsiteX349" fmla="*/ 204190 w 3859699"/>
              <a:gd name="connsiteY349" fmla="*/ 2209537 h 3357396"/>
              <a:gd name="connsiteX350" fmla="*/ 1027016 w 3859699"/>
              <a:gd name="connsiteY350" fmla="*/ 1897683 h 3357396"/>
              <a:gd name="connsiteX351" fmla="*/ 1411557 w 3859699"/>
              <a:gd name="connsiteY351" fmla="*/ 1740263 h 3357396"/>
              <a:gd name="connsiteX352" fmla="*/ 987687 w 3859699"/>
              <a:gd name="connsiteY352" fmla="*/ 1956472 h 3357396"/>
              <a:gd name="connsiteX353" fmla="*/ 450254 w 3859699"/>
              <a:gd name="connsiteY353" fmla="*/ 2242483 h 3357396"/>
              <a:gd name="connsiteX354" fmla="*/ 448146 w 3859699"/>
              <a:gd name="connsiteY354" fmla="*/ 2253790 h 3357396"/>
              <a:gd name="connsiteX355" fmla="*/ 456741 w 3859699"/>
              <a:gd name="connsiteY355" fmla="*/ 2257104 h 3357396"/>
              <a:gd name="connsiteX356" fmla="*/ 932605 w 3859699"/>
              <a:gd name="connsiteY356" fmla="*/ 2025349 h 3357396"/>
              <a:gd name="connsiteX357" fmla="*/ 1600482 w 3859699"/>
              <a:gd name="connsiteY357" fmla="*/ 1713804 h 3357396"/>
              <a:gd name="connsiteX358" fmla="*/ 1695921 w 3859699"/>
              <a:gd name="connsiteY358" fmla="*/ 1723584 h 3357396"/>
              <a:gd name="connsiteX359" fmla="*/ 1929426 w 3859699"/>
              <a:gd name="connsiteY359" fmla="*/ 1782887 h 3357396"/>
              <a:gd name="connsiteX360" fmla="*/ 1961960 w 3859699"/>
              <a:gd name="connsiteY360" fmla="*/ 1860001 h 3357396"/>
              <a:gd name="connsiteX361" fmla="*/ 2053901 w 3859699"/>
              <a:gd name="connsiteY361" fmla="*/ 2064163 h 3357396"/>
              <a:gd name="connsiteX362" fmla="*/ 1902658 w 3859699"/>
              <a:gd name="connsiteY362" fmla="*/ 1994873 h 3357396"/>
              <a:gd name="connsiteX363" fmla="*/ 1691700 w 3859699"/>
              <a:gd name="connsiteY363" fmla="*/ 1913127 h 3357396"/>
              <a:gd name="connsiteX364" fmla="*/ 1682726 w 3859699"/>
              <a:gd name="connsiteY364" fmla="*/ 1920321 h 3357396"/>
              <a:gd name="connsiteX365" fmla="*/ 1685832 w 3859699"/>
              <a:gd name="connsiteY365" fmla="*/ 1927644 h 3357396"/>
              <a:gd name="connsiteX366" fmla="*/ 2036707 w 3859699"/>
              <a:gd name="connsiteY366" fmla="*/ 2094124 h 3357396"/>
              <a:gd name="connsiteX367" fmla="*/ 1211101 w 3859699"/>
              <a:gd name="connsiteY367" fmla="*/ 2345543 h 3357396"/>
              <a:gd name="connsiteX368" fmla="*/ 1211822 w 3859699"/>
              <a:gd name="connsiteY368" fmla="*/ 2355118 h 3357396"/>
              <a:gd name="connsiteX369" fmla="*/ 1221191 w 3859699"/>
              <a:gd name="connsiteY369" fmla="*/ 2357382 h 3357396"/>
              <a:gd name="connsiteX370" fmla="*/ 2035059 w 3859699"/>
              <a:gd name="connsiteY370" fmla="*/ 2144675 h 3357396"/>
              <a:gd name="connsiteX371" fmla="*/ 1368521 w 3859699"/>
              <a:gd name="connsiteY371" fmla="*/ 2622289 h 3357396"/>
              <a:gd name="connsiteX372" fmla="*/ 1366771 w 3859699"/>
              <a:gd name="connsiteY372" fmla="*/ 2630216 h 3357396"/>
              <a:gd name="connsiteX373" fmla="*/ 1372639 w 3859699"/>
              <a:gd name="connsiteY373" fmla="*/ 2635673 h 3357396"/>
              <a:gd name="connsiteX374" fmla="*/ 1693862 w 3859699"/>
              <a:gd name="connsiteY374" fmla="*/ 2410611 h 3357396"/>
              <a:gd name="connsiteX375" fmla="*/ 2110731 w 3859699"/>
              <a:gd name="connsiteY375" fmla="*/ 2164443 h 3357396"/>
              <a:gd name="connsiteX376" fmla="*/ 2110731 w 3859699"/>
              <a:gd name="connsiteY376" fmla="*/ 2169178 h 3357396"/>
              <a:gd name="connsiteX377" fmla="*/ 2056165 w 3859699"/>
              <a:gd name="connsiteY377" fmla="*/ 2194094 h 3357396"/>
              <a:gd name="connsiteX378" fmla="*/ 2006334 w 3859699"/>
              <a:gd name="connsiteY378" fmla="*/ 2223951 h 3357396"/>
              <a:gd name="connsiteX379" fmla="*/ 2009628 w 3859699"/>
              <a:gd name="connsiteY379" fmla="*/ 2238365 h 3357396"/>
              <a:gd name="connsiteX380" fmla="*/ 2035574 w 3859699"/>
              <a:gd name="connsiteY380" fmla="*/ 2238879 h 3357396"/>
              <a:gd name="connsiteX381" fmla="*/ 2070888 w 3859699"/>
              <a:gd name="connsiteY381" fmla="*/ 2232702 h 3357396"/>
              <a:gd name="connsiteX382" fmla="*/ 2076550 w 3859699"/>
              <a:gd name="connsiteY382" fmla="*/ 2246292 h 3357396"/>
              <a:gd name="connsiteX383" fmla="*/ 2149340 w 3859699"/>
              <a:gd name="connsiteY383" fmla="*/ 2213758 h 3357396"/>
              <a:gd name="connsiteX384" fmla="*/ 2163651 w 3859699"/>
              <a:gd name="connsiteY384" fmla="*/ 2203463 h 3357396"/>
              <a:gd name="connsiteX385" fmla="*/ 2187125 w 3859699"/>
              <a:gd name="connsiteY385" fmla="*/ 2207170 h 3357396"/>
              <a:gd name="connsiteX386" fmla="*/ 2188052 w 3859699"/>
              <a:gd name="connsiteY386" fmla="*/ 2186579 h 3357396"/>
              <a:gd name="connsiteX387" fmla="*/ 2188052 w 3859699"/>
              <a:gd name="connsiteY387" fmla="*/ 2153529 h 3357396"/>
              <a:gd name="connsiteX388" fmla="*/ 2263210 w 3859699"/>
              <a:gd name="connsiteY388" fmla="*/ 2138600 h 3357396"/>
              <a:gd name="connsiteX389" fmla="*/ 2216056 w 3859699"/>
              <a:gd name="connsiteY389" fmla="*/ 2173194 h 3357396"/>
              <a:gd name="connsiteX390" fmla="*/ 2220483 w 3859699"/>
              <a:gd name="connsiteY390" fmla="*/ 2186063 h 3357396"/>
              <a:gd name="connsiteX391" fmla="*/ 2274227 w 3859699"/>
              <a:gd name="connsiteY391" fmla="*/ 2184211 h 3357396"/>
              <a:gd name="connsiteX392" fmla="*/ 2260430 w 3859699"/>
              <a:gd name="connsiteY392" fmla="*/ 2209022 h 3357396"/>
              <a:gd name="connsiteX393" fmla="*/ 2340735 w 3859699"/>
              <a:gd name="connsiteY393" fmla="*/ 2173708 h 3357396"/>
              <a:gd name="connsiteX394" fmla="*/ 2537382 w 3859699"/>
              <a:gd name="connsiteY394" fmla="*/ 2068076 h 3357396"/>
              <a:gd name="connsiteX395" fmla="*/ 1780037 w 3859699"/>
              <a:gd name="connsiteY395" fmla="*/ 2626407 h 3357396"/>
              <a:gd name="connsiteX396" fmla="*/ 1780964 w 3859699"/>
              <a:gd name="connsiteY396" fmla="*/ 2636703 h 3357396"/>
              <a:gd name="connsiteX397" fmla="*/ 1791259 w 3859699"/>
              <a:gd name="connsiteY397" fmla="*/ 2637732 h 3357396"/>
              <a:gd name="connsiteX398" fmla="*/ 2055958 w 3859699"/>
              <a:gd name="connsiteY398" fmla="*/ 2441189 h 3357396"/>
              <a:gd name="connsiteX399" fmla="*/ 2614290 w 3859699"/>
              <a:gd name="connsiteY399" fmla="*/ 2080842 h 3357396"/>
              <a:gd name="connsiteX400" fmla="*/ 2123087 w 3859699"/>
              <a:gd name="connsiteY400" fmla="*/ 2544145 h 3357396"/>
              <a:gd name="connsiteX401" fmla="*/ 2031662 w 3859699"/>
              <a:gd name="connsiteY401" fmla="*/ 2615287 h 3357396"/>
              <a:gd name="connsiteX402" fmla="*/ 2029911 w 3859699"/>
              <a:gd name="connsiteY402" fmla="*/ 2623833 h 3357396"/>
              <a:gd name="connsiteX403" fmla="*/ 2037015 w 3859699"/>
              <a:gd name="connsiteY403" fmla="*/ 2628981 h 3357396"/>
              <a:gd name="connsiteX404" fmla="*/ 2038148 w 3859699"/>
              <a:gd name="connsiteY404" fmla="*/ 2628981 h 3357396"/>
              <a:gd name="connsiteX405" fmla="*/ 2041649 w 3859699"/>
              <a:gd name="connsiteY405" fmla="*/ 2631555 h 3357396"/>
              <a:gd name="connsiteX406" fmla="*/ 2048031 w 3859699"/>
              <a:gd name="connsiteY406" fmla="*/ 2631555 h 3357396"/>
              <a:gd name="connsiteX407" fmla="*/ 2362460 w 3859699"/>
              <a:gd name="connsiteY407" fmla="*/ 2418332 h 3357396"/>
              <a:gd name="connsiteX408" fmla="*/ 2426705 w 3859699"/>
              <a:gd name="connsiteY408" fmla="*/ 2364692 h 3357396"/>
              <a:gd name="connsiteX409" fmla="*/ 2277418 w 3859699"/>
              <a:gd name="connsiteY409" fmla="*/ 2678914 h 3357396"/>
              <a:gd name="connsiteX410" fmla="*/ 2280684 w 3859699"/>
              <a:gd name="connsiteY410" fmla="*/ 2689944 h 3357396"/>
              <a:gd name="connsiteX411" fmla="*/ 2289567 w 3859699"/>
              <a:gd name="connsiteY411" fmla="*/ 2689211 h 3357396"/>
              <a:gd name="connsiteX412" fmla="*/ 2307173 w 3859699"/>
              <a:gd name="connsiteY412" fmla="*/ 2674487 h 3357396"/>
              <a:gd name="connsiteX413" fmla="*/ 2149238 w 3859699"/>
              <a:gd name="connsiteY413" fmla="*/ 2867325 h 3357396"/>
              <a:gd name="connsiteX414" fmla="*/ 2150575 w 3859699"/>
              <a:gd name="connsiteY414" fmla="*/ 2877621 h 3357396"/>
              <a:gd name="connsiteX415" fmla="*/ 2173535 w 3859699"/>
              <a:gd name="connsiteY415" fmla="*/ 2886269 h 3357396"/>
              <a:gd name="connsiteX416" fmla="*/ 2245605 w 3859699"/>
              <a:gd name="connsiteY416" fmla="*/ 2820273 h 3357396"/>
              <a:gd name="connsiteX417" fmla="*/ 2224293 w 3859699"/>
              <a:gd name="connsiteY417" fmla="*/ 2887607 h 3357396"/>
              <a:gd name="connsiteX418" fmla="*/ 2117425 w 3859699"/>
              <a:gd name="connsiteY418" fmla="*/ 3348748 h 3357396"/>
              <a:gd name="connsiteX419" fmla="*/ 2123910 w 3859699"/>
              <a:gd name="connsiteY419" fmla="*/ 3357396 h 3357396"/>
              <a:gd name="connsiteX420" fmla="*/ 2126897 w 3859699"/>
              <a:gd name="connsiteY420" fmla="*/ 3357396 h 3357396"/>
              <a:gd name="connsiteX421" fmla="*/ 2134618 w 3859699"/>
              <a:gd name="connsiteY421" fmla="*/ 3351836 h 3357396"/>
              <a:gd name="connsiteX422" fmla="*/ 2193405 w 3859699"/>
              <a:gd name="connsiteY422" fmla="*/ 3161161 h 3357396"/>
              <a:gd name="connsiteX423" fmla="*/ 2554885 w 3859699"/>
              <a:gd name="connsiteY423" fmla="*/ 2464972 h 3357396"/>
              <a:gd name="connsiteX424" fmla="*/ 2688728 w 3859699"/>
              <a:gd name="connsiteY424" fmla="*/ 2265236 h 3357396"/>
              <a:gd name="connsiteX425" fmla="*/ 2691507 w 3859699"/>
              <a:gd name="connsiteY425" fmla="*/ 2259883 h 3357396"/>
              <a:gd name="connsiteX426" fmla="*/ 2591228 w 3859699"/>
              <a:gd name="connsiteY426" fmla="*/ 2523245 h 3357396"/>
              <a:gd name="connsiteX427" fmla="*/ 2584022 w 3859699"/>
              <a:gd name="connsiteY427" fmla="*/ 2532023 h 3357396"/>
              <a:gd name="connsiteX428" fmla="*/ 2588551 w 3859699"/>
              <a:gd name="connsiteY428" fmla="*/ 2538483 h 3357396"/>
              <a:gd name="connsiteX429" fmla="*/ 2601112 w 3859699"/>
              <a:gd name="connsiteY429" fmla="*/ 2538482 h 3357396"/>
              <a:gd name="connsiteX430" fmla="*/ 2612540 w 3859699"/>
              <a:gd name="connsiteY430" fmla="*/ 2529629 h 3357396"/>
              <a:gd name="connsiteX431" fmla="*/ 2437000 w 3859699"/>
              <a:gd name="connsiteY431" fmla="*/ 2812346 h 3357396"/>
              <a:gd name="connsiteX432" fmla="*/ 2267226 w 3859699"/>
              <a:gd name="connsiteY432" fmla="*/ 3100109 h 3357396"/>
              <a:gd name="connsiteX433" fmla="*/ 2271855 w 3859699"/>
              <a:gd name="connsiteY433" fmla="*/ 3110639 h 3357396"/>
              <a:gd name="connsiteX434" fmla="*/ 2281537 w 3859699"/>
              <a:gd name="connsiteY434" fmla="*/ 3107624 h 3357396"/>
              <a:gd name="connsiteX435" fmla="*/ 2340839 w 3859699"/>
              <a:gd name="connsiteY435" fmla="*/ 3024023 h 3357396"/>
              <a:gd name="connsiteX436" fmla="*/ 2756781 w 3859699"/>
              <a:gd name="connsiteY436" fmla="*/ 2176591 h 3357396"/>
              <a:gd name="connsiteX437" fmla="*/ 2756782 w 3859699"/>
              <a:gd name="connsiteY437" fmla="*/ 2174532 h 3357396"/>
              <a:gd name="connsiteX438" fmla="*/ 2759047 w 3859699"/>
              <a:gd name="connsiteY438" fmla="*/ 2132217 h 3357396"/>
              <a:gd name="connsiteX439" fmla="*/ 3492712 w 3859699"/>
              <a:gd name="connsiteY439" fmla="*/ 2296948 h 3357396"/>
              <a:gd name="connsiteX440" fmla="*/ 3844205 w 3859699"/>
              <a:gd name="connsiteY440" fmla="*/ 2387754 h 3357396"/>
              <a:gd name="connsiteX441" fmla="*/ 3845336 w 3859699"/>
              <a:gd name="connsiteY441" fmla="*/ 2302713 h 3357396"/>
              <a:gd name="connsiteX442" fmla="*/ 3841218 w 3859699"/>
              <a:gd name="connsiteY442" fmla="*/ 2298388 h 3357396"/>
              <a:gd name="connsiteX443" fmla="*/ 3492299 w 3859699"/>
              <a:gd name="connsiteY443" fmla="*/ 2224878 h 3357396"/>
              <a:gd name="connsiteX444" fmla="*/ 3181784 w 3859699"/>
              <a:gd name="connsiteY444" fmla="*/ 2090520 h 3357396"/>
              <a:gd name="connsiteX445" fmla="*/ 3227086 w 3859699"/>
              <a:gd name="connsiteY445" fmla="*/ 1968620 h 3357396"/>
              <a:gd name="connsiteX446" fmla="*/ 3542337 w 3859699"/>
              <a:gd name="connsiteY446" fmla="*/ 671372 h 3357396"/>
              <a:gd name="connsiteX447" fmla="*/ 3534596 w 3859699"/>
              <a:gd name="connsiteY447" fmla="*/ 662864 h 3357396"/>
              <a:gd name="connsiteX448" fmla="*/ 3526276 w 3859699"/>
              <a:gd name="connsiteY448" fmla="*/ 669210 h 3357396"/>
              <a:gd name="connsiteX449" fmla="*/ 3469857 w 3859699"/>
              <a:gd name="connsiteY449" fmla="*/ 943073 h 3357396"/>
              <a:gd name="connsiteX450" fmla="*/ 3175710 w 3859699"/>
              <a:gd name="connsiteY450" fmla="*/ 1935469 h 3357396"/>
              <a:gd name="connsiteX451" fmla="*/ 3122379 w 3859699"/>
              <a:gd name="connsiteY451" fmla="*/ 2086196 h 3357396"/>
              <a:gd name="connsiteX452" fmla="*/ 3012422 w 3859699"/>
              <a:gd name="connsiteY452" fmla="*/ 2051911 h 3357396"/>
              <a:gd name="connsiteX453" fmla="*/ 2941692 w 3859699"/>
              <a:gd name="connsiteY453" fmla="*/ 2025966 h 3357396"/>
              <a:gd name="connsiteX454" fmla="*/ 3107348 w 3859699"/>
              <a:gd name="connsiteY454" fmla="*/ 1826849 h 3357396"/>
              <a:gd name="connsiteX455" fmla="*/ 3372357 w 3859699"/>
              <a:gd name="connsiteY455" fmla="*/ 1030483 h 3357396"/>
              <a:gd name="connsiteX456" fmla="*/ 3364120 w 3859699"/>
              <a:gd name="connsiteY456" fmla="*/ 1024820 h 3357396"/>
              <a:gd name="connsiteX457" fmla="*/ 3356604 w 3859699"/>
              <a:gd name="connsiteY457" fmla="*/ 1031307 h 3357396"/>
              <a:gd name="connsiteX458" fmla="*/ 3024365 w 3859699"/>
              <a:gd name="connsiteY458" fmla="*/ 1868958 h 3357396"/>
              <a:gd name="connsiteX459" fmla="*/ 2896390 w 3859699"/>
              <a:gd name="connsiteY459" fmla="*/ 2002184 h 3357396"/>
              <a:gd name="connsiteX460" fmla="*/ 2896906 w 3859699"/>
              <a:gd name="connsiteY460" fmla="*/ 2001257 h 3357396"/>
              <a:gd name="connsiteX461" fmla="*/ 3435366 w 3859699"/>
              <a:gd name="connsiteY461" fmla="*/ 796669 h 3357396"/>
              <a:gd name="connsiteX462" fmla="*/ 3448235 w 3859699"/>
              <a:gd name="connsiteY462" fmla="*/ 741382 h 3357396"/>
              <a:gd name="connsiteX463" fmla="*/ 3467283 w 3859699"/>
              <a:gd name="connsiteY463" fmla="*/ 677549 h 3357396"/>
              <a:gd name="connsiteX464" fmla="*/ 3465326 w 3859699"/>
              <a:gd name="connsiteY464" fmla="*/ 666327 h 3357396"/>
              <a:gd name="connsiteX465" fmla="*/ 3456575 w 3859699"/>
              <a:gd name="connsiteY465" fmla="*/ 659841 h 3357396"/>
              <a:gd name="connsiteX466" fmla="*/ 3445456 w 3859699"/>
              <a:gd name="connsiteY466" fmla="*/ 661076 h 3357396"/>
              <a:gd name="connsiteX467" fmla="*/ 3368033 w 3859699"/>
              <a:gd name="connsiteY467" fmla="*/ 820968 h 3357396"/>
              <a:gd name="connsiteX468" fmla="*/ 3363399 w 3859699"/>
              <a:gd name="connsiteY468" fmla="*/ 834043 h 3357396"/>
              <a:gd name="connsiteX469" fmla="*/ 2859841 w 3859699"/>
              <a:gd name="connsiteY469" fmla="*/ 1951014 h 3357396"/>
              <a:gd name="connsiteX470" fmla="*/ 2857164 w 3859699"/>
              <a:gd name="connsiteY470" fmla="*/ 1943498 h 3357396"/>
              <a:gd name="connsiteX471" fmla="*/ 2862312 w 3859699"/>
              <a:gd name="connsiteY471" fmla="*/ 1940513 h 3357396"/>
              <a:gd name="connsiteX472" fmla="*/ 2970210 w 3859699"/>
              <a:gd name="connsiteY472" fmla="*/ 1694344 h 3357396"/>
              <a:gd name="connsiteX473" fmla="*/ 3097257 w 3859699"/>
              <a:gd name="connsiteY473" fmla="*/ 1436233 h 3357396"/>
              <a:gd name="connsiteX474" fmla="*/ 3099419 w 3859699"/>
              <a:gd name="connsiteY474" fmla="*/ 1428100 h 3357396"/>
              <a:gd name="connsiteX475" fmla="*/ 3093242 w 3859699"/>
              <a:gd name="connsiteY475" fmla="*/ 1422437 h 3357396"/>
              <a:gd name="connsiteX476" fmla="*/ 3063694 w 3859699"/>
              <a:gd name="connsiteY476" fmla="*/ 1427174 h 3357396"/>
              <a:gd name="connsiteX477" fmla="*/ 3047633 w 3859699"/>
              <a:gd name="connsiteY477" fmla="*/ 1452501 h 3357396"/>
              <a:gd name="connsiteX478" fmla="*/ 3041558 w 3859699"/>
              <a:gd name="connsiteY478" fmla="*/ 1455384 h 3357396"/>
              <a:gd name="connsiteX479" fmla="*/ 3041558 w 3859699"/>
              <a:gd name="connsiteY479" fmla="*/ 1452191 h 3357396"/>
              <a:gd name="connsiteX480" fmla="*/ 3028895 w 3859699"/>
              <a:gd name="connsiteY480" fmla="*/ 1432527 h 3357396"/>
              <a:gd name="connsiteX481" fmla="*/ 3017615 w 3859699"/>
              <a:gd name="connsiteY481" fmla="*/ 1434775 h 3357396"/>
              <a:gd name="connsiteX482" fmla="*/ 3016746 w 3859699"/>
              <a:gd name="connsiteY482" fmla="*/ 1442102 h 3357396"/>
              <a:gd name="connsiteX483" fmla="*/ 3000170 w 3859699"/>
              <a:gd name="connsiteY483" fmla="*/ 1482461 h 3357396"/>
              <a:gd name="connsiteX484" fmla="*/ 2990390 w 3859699"/>
              <a:gd name="connsiteY484" fmla="*/ 1494404 h 3357396"/>
              <a:gd name="connsiteX485" fmla="*/ 3003259 w 3859699"/>
              <a:gd name="connsiteY485" fmla="*/ 1454045 h 3357396"/>
              <a:gd name="connsiteX486" fmla="*/ 3046912 w 3859699"/>
              <a:gd name="connsiteY486" fmla="*/ 1323188 h 3357396"/>
              <a:gd name="connsiteX487" fmla="*/ 3049795 w 3859699"/>
              <a:gd name="connsiteY487" fmla="*/ 1317010 h 3357396"/>
              <a:gd name="connsiteX488" fmla="*/ 3093654 w 3859699"/>
              <a:gd name="connsiteY488" fmla="*/ 1223114 h 3357396"/>
              <a:gd name="connsiteX489" fmla="*/ 3228732 w 3859699"/>
              <a:gd name="connsiteY489" fmla="*/ 917231 h 3357396"/>
              <a:gd name="connsiteX490" fmla="*/ 3228732 w 3859699"/>
              <a:gd name="connsiteY490" fmla="*/ 913628 h 3357396"/>
              <a:gd name="connsiteX491" fmla="*/ 3217511 w 3859699"/>
              <a:gd name="connsiteY491" fmla="*/ 899317 h 3357396"/>
              <a:gd name="connsiteX492" fmla="*/ 3127630 w 3859699"/>
              <a:gd name="connsiteY492" fmla="*/ 1053752 h 3357396"/>
              <a:gd name="connsiteX493" fmla="*/ 3045780 w 3859699"/>
              <a:gd name="connsiteY493" fmla="*/ 1218481 h 3357396"/>
              <a:gd name="connsiteX494" fmla="*/ 3044648 w 3859699"/>
              <a:gd name="connsiteY494" fmla="*/ 1221055 h 3357396"/>
              <a:gd name="connsiteX495" fmla="*/ 2962797 w 3859699"/>
              <a:gd name="connsiteY495" fmla="*/ 1362518 h 3357396"/>
              <a:gd name="connsiteX496" fmla="*/ 3138647 w 3859699"/>
              <a:gd name="connsiteY496" fmla="*/ 592920 h 3357396"/>
              <a:gd name="connsiteX497" fmla="*/ 3131851 w 3859699"/>
              <a:gd name="connsiteY497" fmla="*/ 584477 h 3357396"/>
              <a:gd name="connsiteX498" fmla="*/ 3122688 w 3859699"/>
              <a:gd name="connsiteY498" fmla="*/ 590139 h 3357396"/>
              <a:gd name="connsiteX499" fmla="*/ 3064312 w 3859699"/>
              <a:gd name="connsiteY499" fmla="*/ 888713 h 3357396"/>
              <a:gd name="connsiteX500" fmla="*/ 2900096 w 3859699"/>
              <a:gd name="connsiteY500" fmla="*/ 1408642 h 3357396"/>
              <a:gd name="connsiteX501" fmla="*/ 3000170 w 3859699"/>
              <a:gd name="connsiteY501" fmla="*/ 578814 h 3357396"/>
              <a:gd name="connsiteX502" fmla="*/ 3000170 w 3859699"/>
              <a:gd name="connsiteY502" fmla="*/ 576035 h 3357396"/>
              <a:gd name="connsiteX503" fmla="*/ 2987198 w 3859699"/>
              <a:gd name="connsiteY503" fmla="*/ 563062 h 3357396"/>
              <a:gd name="connsiteX504" fmla="*/ 2948794 w 3859699"/>
              <a:gd name="connsiteY504" fmla="*/ 812010 h 3357396"/>
              <a:gd name="connsiteX505" fmla="*/ 2877961 w 3859699"/>
              <a:gd name="connsiteY505" fmla="*/ 1278092 h 3357396"/>
              <a:gd name="connsiteX506" fmla="*/ 2831528 w 3859699"/>
              <a:gd name="connsiteY506" fmla="*/ 1118923 h 3357396"/>
              <a:gd name="connsiteX507" fmla="*/ 2827615 w 3859699"/>
              <a:gd name="connsiteY507" fmla="*/ 1113364 h 3357396"/>
              <a:gd name="connsiteX508" fmla="*/ 2821438 w 3859699"/>
              <a:gd name="connsiteY508" fmla="*/ 1042528 h 3357396"/>
              <a:gd name="connsiteX509" fmla="*/ 2789934 w 3859699"/>
              <a:gd name="connsiteY509" fmla="*/ 918981 h 3357396"/>
              <a:gd name="connsiteX510" fmla="*/ 2782726 w 3859699"/>
              <a:gd name="connsiteY510" fmla="*/ 918981 h 3357396"/>
              <a:gd name="connsiteX511" fmla="*/ 2767798 w 3859699"/>
              <a:gd name="connsiteY511" fmla="*/ 923511 h 3357396"/>
              <a:gd name="connsiteX512" fmla="*/ 2767798 w 3859699"/>
              <a:gd name="connsiteY512" fmla="*/ 879343 h 3357396"/>
              <a:gd name="connsiteX513" fmla="*/ 2768622 w 3859699"/>
              <a:gd name="connsiteY513" fmla="*/ 827248 h 3357396"/>
              <a:gd name="connsiteX514" fmla="*/ 2760179 w 3859699"/>
              <a:gd name="connsiteY514" fmla="*/ 821276 h 3357396"/>
              <a:gd name="connsiteX515" fmla="*/ 2732381 w 3859699"/>
              <a:gd name="connsiteY515" fmla="*/ 789256 h 3357396"/>
              <a:gd name="connsiteX516" fmla="*/ 2727439 w 3859699"/>
              <a:gd name="connsiteY516" fmla="*/ 782771 h 3357396"/>
              <a:gd name="connsiteX517" fmla="*/ 2719409 w 3859699"/>
              <a:gd name="connsiteY517" fmla="*/ 783800 h 3357396"/>
              <a:gd name="connsiteX518" fmla="*/ 2690170 w 3859699"/>
              <a:gd name="connsiteY518" fmla="*/ 968606 h 3357396"/>
              <a:gd name="connsiteX519" fmla="*/ 2694700 w 3859699"/>
              <a:gd name="connsiteY519" fmla="*/ 971592 h 3357396"/>
              <a:gd name="connsiteX520" fmla="*/ 2704995 w 3859699"/>
              <a:gd name="connsiteY520" fmla="*/ 972210 h 3357396"/>
              <a:gd name="connsiteX521" fmla="*/ 2677299 w 3859699"/>
              <a:gd name="connsiteY521" fmla="*/ 1084226 h 3357396"/>
              <a:gd name="connsiteX522" fmla="*/ 2658252 w 3859699"/>
              <a:gd name="connsiteY522" fmla="*/ 972107 h 3357396"/>
              <a:gd name="connsiteX523" fmla="*/ 2652899 w 3859699"/>
              <a:gd name="connsiteY523" fmla="*/ 882328 h 3357396"/>
              <a:gd name="connsiteX524" fmla="*/ 2657326 w 3859699"/>
              <a:gd name="connsiteY524" fmla="*/ 877181 h 3357396"/>
              <a:gd name="connsiteX525" fmla="*/ 2654855 w 3859699"/>
              <a:gd name="connsiteY525" fmla="*/ 843205 h 3357396"/>
              <a:gd name="connsiteX526" fmla="*/ 2651251 w 3859699"/>
              <a:gd name="connsiteY526" fmla="*/ 829513 h 3357396"/>
              <a:gd name="connsiteX527" fmla="*/ 2651252 w 3859699"/>
              <a:gd name="connsiteY527" fmla="*/ 824261 h 3357396"/>
              <a:gd name="connsiteX528" fmla="*/ 2643736 w 3859699"/>
              <a:gd name="connsiteY528" fmla="*/ 815922 h 3357396"/>
              <a:gd name="connsiteX529" fmla="*/ 2638588 w 3859699"/>
              <a:gd name="connsiteY529" fmla="*/ 815923 h 3357396"/>
              <a:gd name="connsiteX530" fmla="*/ 2609864 w 3859699"/>
              <a:gd name="connsiteY530" fmla="*/ 831983 h 3357396"/>
              <a:gd name="connsiteX531" fmla="*/ 2625616 w 3859699"/>
              <a:gd name="connsiteY531" fmla="*/ 876358 h 3357396"/>
              <a:gd name="connsiteX532" fmla="*/ 2625616 w 3859699"/>
              <a:gd name="connsiteY532" fmla="*/ 914863 h 3357396"/>
              <a:gd name="connsiteX533" fmla="*/ 2624586 w 3859699"/>
              <a:gd name="connsiteY533" fmla="*/ 966341 h 3357396"/>
              <a:gd name="connsiteX534" fmla="*/ 2611099 w 3859699"/>
              <a:gd name="connsiteY534" fmla="*/ 1028115 h 3357396"/>
              <a:gd name="connsiteX535" fmla="*/ 2581962 w 3859699"/>
              <a:gd name="connsiteY535" fmla="*/ 1072901 h 3357396"/>
              <a:gd name="connsiteX536" fmla="*/ 2576712 w 3859699"/>
              <a:gd name="connsiteY536" fmla="*/ 1076917 h 3357396"/>
              <a:gd name="connsiteX537" fmla="*/ 2554164 w 3859699"/>
              <a:gd name="connsiteY537" fmla="*/ 1204068 h 3357396"/>
              <a:gd name="connsiteX538" fmla="*/ 2534705 w 3859699"/>
              <a:gd name="connsiteY538" fmla="*/ 1315981 h 3357396"/>
              <a:gd name="connsiteX539" fmla="*/ 2370696 w 3859699"/>
              <a:gd name="connsiteY539" fmla="*/ 520747 h 3357396"/>
              <a:gd name="connsiteX540" fmla="*/ 2363900 w 3859699"/>
              <a:gd name="connsiteY540" fmla="*/ 513540 h 3357396"/>
              <a:gd name="connsiteX541" fmla="*/ 2350619 w 3859699"/>
              <a:gd name="connsiteY541" fmla="*/ 517864 h 3357396"/>
              <a:gd name="connsiteX542" fmla="*/ 2382330 w 3859699"/>
              <a:gd name="connsiteY542" fmla="*/ 849177 h 3357396"/>
              <a:gd name="connsiteX543" fmla="*/ 2423512 w 3859699"/>
              <a:gd name="connsiteY543" fmla="*/ 1145382 h 3357396"/>
              <a:gd name="connsiteX544" fmla="*/ 2375535 w 3859699"/>
              <a:gd name="connsiteY544" fmla="*/ 1069092 h 3357396"/>
              <a:gd name="connsiteX545" fmla="*/ 2355973 w 3859699"/>
              <a:gd name="connsiteY545" fmla="*/ 1025232 h 3357396"/>
              <a:gd name="connsiteX546" fmla="*/ 2319116 w 3859699"/>
              <a:gd name="connsiteY546" fmla="*/ 965106 h 3357396"/>
              <a:gd name="connsiteX547" fmla="*/ 2263210 w 3859699"/>
              <a:gd name="connsiteY547" fmla="*/ 733043 h 3357396"/>
              <a:gd name="connsiteX548" fmla="*/ 2241280 w 3859699"/>
              <a:gd name="connsiteY548" fmla="*/ 605789 h 3357396"/>
              <a:gd name="connsiteX549" fmla="*/ 2236235 w 3859699"/>
              <a:gd name="connsiteY549" fmla="*/ 599921 h 3357396"/>
              <a:gd name="connsiteX550" fmla="*/ 2228514 w 3859699"/>
              <a:gd name="connsiteY550" fmla="*/ 600950 h 3357396"/>
              <a:gd name="connsiteX551" fmla="*/ 2234485 w 3859699"/>
              <a:gd name="connsiteY551" fmla="*/ 767430 h 3357396"/>
              <a:gd name="connsiteX552" fmla="*/ 2247766 w 3859699"/>
              <a:gd name="connsiteY552" fmla="*/ 827351 h 3357396"/>
              <a:gd name="connsiteX553" fmla="*/ 2208335 w 3859699"/>
              <a:gd name="connsiteY553" fmla="*/ 734690 h 3357396"/>
              <a:gd name="connsiteX554" fmla="*/ 2124631 w 3859699"/>
              <a:gd name="connsiteY554" fmla="*/ 571710 h 3357396"/>
              <a:gd name="connsiteX555" fmla="*/ 2114335 w 3859699"/>
              <a:gd name="connsiteY555" fmla="*/ 570577 h 3357396"/>
              <a:gd name="connsiteX556" fmla="*/ 2110938 w 3859699"/>
              <a:gd name="connsiteY556" fmla="*/ 580049 h 3357396"/>
              <a:gd name="connsiteX557" fmla="*/ 2437412 w 3859699"/>
              <a:gd name="connsiteY557" fmla="*/ 1329365 h 3357396"/>
              <a:gd name="connsiteX558" fmla="*/ 2543046 w 3859699"/>
              <a:gd name="connsiteY558" fmla="*/ 1546911 h 3357396"/>
              <a:gd name="connsiteX559" fmla="*/ 2371417 w 3859699"/>
              <a:gd name="connsiteY559" fmla="*/ 1295698 h 3357396"/>
              <a:gd name="connsiteX560" fmla="*/ 2280198 w 3859699"/>
              <a:gd name="connsiteY560" fmla="*/ 1172151 h 3357396"/>
              <a:gd name="connsiteX561" fmla="*/ 2269903 w 3859699"/>
              <a:gd name="connsiteY561" fmla="*/ 1190683 h 3357396"/>
              <a:gd name="connsiteX562" fmla="*/ 2270520 w 3859699"/>
              <a:gd name="connsiteY562" fmla="*/ 1194080 h 3357396"/>
              <a:gd name="connsiteX563" fmla="*/ 2354223 w 3859699"/>
              <a:gd name="connsiteY563" fmla="*/ 1355515 h 3357396"/>
              <a:gd name="connsiteX564" fmla="*/ 2396641 w 3859699"/>
              <a:gd name="connsiteY564" fmla="*/ 1431498 h 3357396"/>
              <a:gd name="connsiteX565" fmla="*/ 2224498 w 3859699"/>
              <a:gd name="connsiteY565" fmla="*/ 1229806 h 3357396"/>
              <a:gd name="connsiteX566" fmla="*/ 2148723 w 3859699"/>
              <a:gd name="connsiteY566" fmla="*/ 1122527 h 3357396"/>
              <a:gd name="connsiteX567" fmla="*/ 2142031 w 3859699"/>
              <a:gd name="connsiteY567" fmla="*/ 1119541 h 3357396"/>
              <a:gd name="connsiteX568" fmla="*/ 2135751 w 3859699"/>
              <a:gd name="connsiteY568" fmla="*/ 1123041 h 3357396"/>
              <a:gd name="connsiteX569" fmla="*/ 2214512 w 3859699"/>
              <a:gd name="connsiteY569" fmla="*/ 1294153 h 3357396"/>
              <a:gd name="connsiteX570" fmla="*/ 2093436 w 3859699"/>
              <a:gd name="connsiteY570" fmla="*/ 1162164 h 3357396"/>
              <a:gd name="connsiteX571" fmla="*/ 1972256 w 3859699"/>
              <a:gd name="connsiteY571" fmla="*/ 987139 h 3357396"/>
              <a:gd name="connsiteX572" fmla="*/ 1965359 w 3859699"/>
              <a:gd name="connsiteY572" fmla="*/ 980859 h 3357396"/>
              <a:gd name="connsiteX573" fmla="*/ 1957122 w 3859699"/>
              <a:gd name="connsiteY573" fmla="*/ 985080 h 3357396"/>
              <a:gd name="connsiteX574" fmla="*/ 2129985 w 3859699"/>
              <a:gd name="connsiteY574" fmla="*/ 1257707 h 3357396"/>
              <a:gd name="connsiteX575" fmla="*/ 2261254 w 3859699"/>
              <a:gd name="connsiteY575" fmla="*/ 1428100 h 3357396"/>
              <a:gd name="connsiteX576" fmla="*/ 2254974 w 3859699"/>
              <a:gd name="connsiteY576" fmla="*/ 1435616 h 3357396"/>
              <a:gd name="connsiteX577" fmla="*/ 2023528 w 3859699"/>
              <a:gd name="connsiteY577" fmla="*/ 1246588 h 3357396"/>
              <a:gd name="connsiteX578" fmla="*/ 1858799 w 3859699"/>
              <a:gd name="connsiteY578" fmla="*/ 1105126 h 3357396"/>
              <a:gd name="connsiteX579" fmla="*/ 1848502 w 3859699"/>
              <a:gd name="connsiteY579" fmla="*/ 1105744 h 3357396"/>
              <a:gd name="connsiteX580" fmla="*/ 1846444 w 3859699"/>
              <a:gd name="connsiteY580" fmla="*/ 1115421 h 3357396"/>
              <a:gd name="connsiteX581" fmla="*/ 2055239 w 3859699"/>
              <a:gd name="connsiteY581" fmla="*/ 1314334 h 3357396"/>
              <a:gd name="connsiteX582" fmla="*/ 2219350 w 3859699"/>
              <a:gd name="connsiteY582" fmla="*/ 1461046 h 3357396"/>
              <a:gd name="connsiteX583" fmla="*/ 2204216 w 3859699"/>
              <a:gd name="connsiteY583" fmla="*/ 1607861 h 3357396"/>
              <a:gd name="connsiteX584" fmla="*/ 2196700 w 3859699"/>
              <a:gd name="connsiteY584" fmla="*/ 1646161 h 3357396"/>
              <a:gd name="connsiteX585" fmla="*/ 2195671 w 3859699"/>
              <a:gd name="connsiteY585" fmla="*/ 1694653 h 3357396"/>
              <a:gd name="connsiteX586" fmla="*/ 2193405 w 3859699"/>
              <a:gd name="connsiteY586" fmla="*/ 1778769 h 3357396"/>
              <a:gd name="connsiteX587" fmla="*/ 1978330 w 3859699"/>
              <a:gd name="connsiteY587" fmla="*/ 1739440 h 3357396"/>
              <a:gd name="connsiteX588" fmla="*/ 1942398 w 3859699"/>
              <a:gd name="connsiteY588" fmla="*/ 1613112 h 3357396"/>
              <a:gd name="connsiteX589" fmla="*/ 1938281 w 3859699"/>
              <a:gd name="connsiteY589" fmla="*/ 1606008 h 3357396"/>
              <a:gd name="connsiteX590" fmla="*/ 1930147 w 3859699"/>
              <a:gd name="connsiteY590" fmla="*/ 1606008 h 3357396"/>
              <a:gd name="connsiteX591" fmla="*/ 1906982 w 3859699"/>
              <a:gd name="connsiteY591" fmla="*/ 1678078 h 3357396"/>
              <a:gd name="connsiteX592" fmla="*/ 1801864 w 3859699"/>
              <a:gd name="connsiteY592" fmla="*/ 1623820 h 3357396"/>
              <a:gd name="connsiteX593" fmla="*/ 1792289 w 3859699"/>
              <a:gd name="connsiteY593" fmla="*/ 1629071 h 3357396"/>
              <a:gd name="connsiteX594" fmla="*/ 1915836 w 3859699"/>
              <a:gd name="connsiteY594" fmla="*/ 1702375 h 3357396"/>
              <a:gd name="connsiteX595" fmla="*/ 1915836 w 3859699"/>
              <a:gd name="connsiteY595" fmla="*/ 1707935 h 3357396"/>
              <a:gd name="connsiteX596" fmla="*/ 1841296 w 3859699"/>
              <a:gd name="connsiteY596" fmla="*/ 1679519 h 3357396"/>
              <a:gd name="connsiteX597" fmla="*/ 1878669 w 3859699"/>
              <a:gd name="connsiteY597" fmla="*/ 1712259 h 3357396"/>
              <a:gd name="connsiteX598" fmla="*/ 1832647 w 3859699"/>
              <a:gd name="connsiteY598" fmla="*/ 1696403 h 3357396"/>
              <a:gd name="connsiteX599" fmla="*/ 1796716 w 3859699"/>
              <a:gd name="connsiteY599" fmla="*/ 1697845 h 3357396"/>
              <a:gd name="connsiteX600" fmla="*/ 1739267 w 3859699"/>
              <a:gd name="connsiteY600" fmla="*/ 1690741 h 3357396"/>
              <a:gd name="connsiteX601" fmla="*/ 1681919 w 3859699"/>
              <a:gd name="connsiteY601" fmla="*/ 1690740 h 3357396"/>
              <a:gd name="connsiteX602" fmla="*/ 1666786 w 3859699"/>
              <a:gd name="connsiteY602" fmla="*/ 1654604 h 3357396"/>
              <a:gd name="connsiteX603" fmla="*/ 1665858 w 3859699"/>
              <a:gd name="connsiteY603" fmla="*/ 1653368 h 3357396"/>
              <a:gd name="connsiteX604" fmla="*/ 1677698 w 3859699"/>
              <a:gd name="connsiteY604" fmla="*/ 1617952 h 3357396"/>
              <a:gd name="connsiteX605" fmla="*/ 1633942 w 3859699"/>
              <a:gd name="connsiteY605" fmla="*/ 1576769 h 3357396"/>
              <a:gd name="connsiteX606" fmla="*/ 1630029 w 3859699"/>
              <a:gd name="connsiteY606" fmla="*/ 1573165 h 3357396"/>
              <a:gd name="connsiteX607" fmla="*/ 1655151 w 3859699"/>
              <a:gd name="connsiteY607" fmla="*/ 1583461 h 3357396"/>
              <a:gd name="connsiteX608" fmla="*/ 1686037 w 3859699"/>
              <a:gd name="connsiteY608" fmla="*/ 1627526 h 3357396"/>
              <a:gd name="connsiteX609" fmla="*/ 1690053 w 3859699"/>
              <a:gd name="connsiteY609" fmla="*/ 1633601 h 3357396"/>
              <a:gd name="connsiteX610" fmla="*/ 1697363 w 3859699"/>
              <a:gd name="connsiteY610" fmla="*/ 1633601 h 3357396"/>
              <a:gd name="connsiteX611" fmla="*/ 1720631 w 3859699"/>
              <a:gd name="connsiteY611" fmla="*/ 1636174 h 3357396"/>
              <a:gd name="connsiteX612" fmla="*/ 1751518 w 3859699"/>
              <a:gd name="connsiteY612" fmla="*/ 1673856 h 3357396"/>
              <a:gd name="connsiteX613" fmla="*/ 1760372 w 3859699"/>
              <a:gd name="connsiteY613" fmla="*/ 1680239 h 3357396"/>
              <a:gd name="connsiteX614" fmla="*/ 1767579 w 3859699"/>
              <a:gd name="connsiteY614" fmla="*/ 1672209 h 3357396"/>
              <a:gd name="connsiteX615" fmla="*/ 1828528 w 3859699"/>
              <a:gd name="connsiteY615" fmla="*/ 254193 h 3357396"/>
              <a:gd name="connsiteX616" fmla="*/ 1828529 w 3859699"/>
              <a:gd name="connsiteY616" fmla="*/ 250178 h 3357396"/>
              <a:gd name="connsiteX617" fmla="*/ 1818234 w 3859699"/>
              <a:gd name="connsiteY617" fmla="*/ 243383 h 3357396"/>
              <a:gd name="connsiteX618" fmla="*/ 1720116 w 3859699"/>
              <a:gd name="connsiteY618" fmla="*/ 823644 h 3357396"/>
              <a:gd name="connsiteX619" fmla="*/ 1666682 w 3859699"/>
              <a:gd name="connsiteY619" fmla="*/ 1199434 h 3357396"/>
              <a:gd name="connsiteX620" fmla="*/ 1692318 w 3859699"/>
              <a:gd name="connsiteY620" fmla="*/ 659532 h 3357396"/>
              <a:gd name="connsiteX621" fmla="*/ 1705085 w 3859699"/>
              <a:gd name="connsiteY621" fmla="*/ 36647 h 3357396"/>
              <a:gd name="connsiteX622" fmla="*/ 1695307 w 3859699"/>
              <a:gd name="connsiteY622" fmla="*/ 30589 h 3357396"/>
              <a:gd name="connsiteX623" fmla="*/ 1689127 w 3859699"/>
              <a:gd name="connsiteY623" fmla="*/ 39735 h 3357396"/>
              <a:gd name="connsiteX624" fmla="*/ 1657519 w 3859699"/>
              <a:gd name="connsiteY624" fmla="*/ 463915 h 3357396"/>
              <a:gd name="connsiteX625" fmla="*/ 1626632 w 3859699"/>
              <a:gd name="connsiteY625" fmla="*/ 811496 h 3357396"/>
              <a:gd name="connsiteX626" fmla="*/ 1632192 w 3859699"/>
              <a:gd name="connsiteY626" fmla="*/ 819114 h 3357396"/>
              <a:gd name="connsiteX627" fmla="*/ 1635486 w 3859699"/>
              <a:gd name="connsiteY627" fmla="*/ 819114 h 3357396"/>
              <a:gd name="connsiteX628" fmla="*/ 1630133 w 3859699"/>
              <a:gd name="connsiteY628" fmla="*/ 844957 h 3357396"/>
              <a:gd name="connsiteX629" fmla="*/ 1622823 w 3859699"/>
              <a:gd name="connsiteY629" fmla="*/ 469475 h 3357396"/>
              <a:gd name="connsiteX630" fmla="*/ 1607071 w 3859699"/>
              <a:gd name="connsiteY630" fmla="*/ 55179 h 3357396"/>
              <a:gd name="connsiteX631" fmla="*/ 1598525 w 3859699"/>
              <a:gd name="connsiteY631" fmla="*/ 49311 h 3357396"/>
              <a:gd name="connsiteX632" fmla="*/ 1591113 w 3859699"/>
              <a:gd name="connsiteY632" fmla="*/ 56620 h 3357396"/>
              <a:gd name="connsiteX633" fmla="*/ 1581331 w 3859699"/>
              <a:gd name="connsiteY633" fmla="*/ 331102 h 3357396"/>
              <a:gd name="connsiteX634" fmla="*/ 1578552 w 3859699"/>
              <a:gd name="connsiteY634" fmla="*/ 503142 h 3357396"/>
              <a:gd name="connsiteX635" fmla="*/ 1574433 w 3859699"/>
              <a:gd name="connsiteY635" fmla="*/ 255120 h 3357396"/>
              <a:gd name="connsiteX636" fmla="*/ 1569388 w 3859699"/>
              <a:gd name="connsiteY636" fmla="*/ 7305 h 3357396"/>
              <a:gd name="connsiteX637" fmla="*/ 1560468 w 3859699"/>
              <a:gd name="connsiteY637" fmla="*/ 42 h 3357396"/>
              <a:gd name="connsiteX638" fmla="*/ 1553430 w 3859699"/>
              <a:gd name="connsiteY638" fmla="*/ 6070 h 3357396"/>
              <a:gd name="connsiteX639" fmla="*/ 1510806 w 3859699"/>
              <a:gd name="connsiteY639" fmla="*/ 604554 h 3357396"/>
              <a:gd name="connsiteX640" fmla="*/ 1467977 w 3859699"/>
              <a:gd name="connsiteY640" fmla="*/ 275094 h 3357396"/>
              <a:gd name="connsiteX641" fmla="*/ 1459431 w 3859699"/>
              <a:gd name="connsiteY641" fmla="*/ 268607 h 3357396"/>
              <a:gd name="connsiteX642" fmla="*/ 1451916 w 3859699"/>
              <a:gd name="connsiteY642" fmla="*/ 276329 h 3357396"/>
              <a:gd name="connsiteX643" fmla="*/ 1471272 w 3859699"/>
              <a:gd name="connsiteY643" fmla="*/ 814379 h 3357396"/>
              <a:gd name="connsiteX644" fmla="*/ 1483420 w 3859699"/>
              <a:gd name="connsiteY644" fmla="*/ 898699 h 3357396"/>
              <a:gd name="connsiteX645" fmla="*/ 1474875 w 3859699"/>
              <a:gd name="connsiteY645" fmla="*/ 896949 h 3357396"/>
              <a:gd name="connsiteX646" fmla="*/ 1469624 w 3859699"/>
              <a:gd name="connsiteY646" fmla="*/ 904876 h 3357396"/>
              <a:gd name="connsiteX647" fmla="*/ 1475801 w 3859699"/>
              <a:gd name="connsiteY647" fmla="*/ 1056016 h 3357396"/>
              <a:gd name="connsiteX648" fmla="*/ 1534486 w 3859699"/>
              <a:gd name="connsiteY648" fmla="*/ 1466709 h 3357396"/>
              <a:gd name="connsiteX649" fmla="*/ 1375110 w 3859699"/>
              <a:gd name="connsiteY649" fmla="*/ 1231556 h 3357396"/>
              <a:gd name="connsiteX650" fmla="*/ 1069124 w 3859699"/>
              <a:gd name="connsiteY650" fmla="*/ 524762 h 3357396"/>
              <a:gd name="connsiteX651" fmla="*/ 1057902 w 3859699"/>
              <a:gd name="connsiteY651" fmla="*/ 529499 h 3357396"/>
              <a:gd name="connsiteX652" fmla="*/ 1263815 w 3859699"/>
              <a:gd name="connsiteY652" fmla="*/ 1103376 h 3357396"/>
              <a:gd name="connsiteX653" fmla="*/ 925398 w 3859699"/>
              <a:gd name="connsiteY653" fmla="*/ 342015 h 3357396"/>
              <a:gd name="connsiteX654" fmla="*/ 916853 w 3859699"/>
              <a:gd name="connsiteY654" fmla="*/ 335735 h 3357396"/>
              <a:gd name="connsiteX655" fmla="*/ 895541 w 3859699"/>
              <a:gd name="connsiteY655" fmla="*/ 350251 h 3357396"/>
              <a:gd name="connsiteX656" fmla="*/ 1062329 w 3859699"/>
              <a:gd name="connsiteY656" fmla="*/ 825498 h 3357396"/>
              <a:gd name="connsiteX657" fmla="*/ 1373669 w 3859699"/>
              <a:gd name="connsiteY657" fmla="*/ 1396183 h 3357396"/>
              <a:gd name="connsiteX658" fmla="*/ 511925 w 3859699"/>
              <a:gd name="connsiteY658" fmla="*/ 327807 h 3357396"/>
              <a:gd name="connsiteX659" fmla="*/ 500738 w 3859699"/>
              <a:gd name="connsiteY659" fmla="*/ 325133 h 3357396"/>
              <a:gd name="connsiteX660" fmla="*/ 497204 w 3859699"/>
              <a:gd name="connsiteY660" fmla="*/ 334396 h 3357396"/>
              <a:gd name="connsiteX661" fmla="*/ 1125236 w 3859699"/>
              <a:gd name="connsiteY661" fmla="*/ 1205406 h 3357396"/>
              <a:gd name="connsiteX662" fmla="*/ 1265462 w 3859699"/>
              <a:gd name="connsiteY662" fmla="*/ 1352118 h 3357396"/>
              <a:gd name="connsiteX663" fmla="*/ 296026 w 3859699"/>
              <a:gd name="connsiteY663" fmla="*/ 244207 h 3357396"/>
              <a:gd name="connsiteX664" fmla="*/ 243622 w 3859699"/>
              <a:gd name="connsiteY664" fmla="*/ 168740 h 3357396"/>
              <a:gd name="connsiteX665" fmla="*/ 233327 w 3859699"/>
              <a:gd name="connsiteY665" fmla="*/ 166165 h 33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Lst>
            <a:rect l="l" t="t" r="r" b="b"/>
            <a:pathLst>
              <a:path w="3859699" h="3357396">
                <a:moveTo>
                  <a:pt x="2669063" y="2093712"/>
                </a:moveTo>
                <a:cubicBezTo>
                  <a:pt x="2686571" y="2096503"/>
                  <a:pt x="2703658" y="2101484"/>
                  <a:pt x="2719923" y="2108537"/>
                </a:cubicBezTo>
                <a:cubicBezTo>
                  <a:pt x="2707362" y="2117763"/>
                  <a:pt x="2694302" y="2126287"/>
                  <a:pt x="2680800" y="2134071"/>
                </a:cubicBezTo>
                <a:lnTo>
                  <a:pt x="2681005" y="2134071"/>
                </a:lnTo>
                <a:cubicBezTo>
                  <a:pt x="2679618" y="2134895"/>
                  <a:pt x="2678507" y="2136114"/>
                  <a:pt x="2677815" y="2137571"/>
                </a:cubicBezTo>
                <a:cubicBezTo>
                  <a:pt x="2565901" y="2370561"/>
                  <a:pt x="2508451" y="2432026"/>
                  <a:pt x="2466445" y="2477326"/>
                </a:cubicBezTo>
                <a:cubicBezTo>
                  <a:pt x="2457385" y="2487004"/>
                  <a:pt x="2448840" y="2496167"/>
                  <a:pt x="2440500" y="2506155"/>
                </a:cubicBezTo>
                <a:cubicBezTo>
                  <a:pt x="2434941" y="2511095"/>
                  <a:pt x="2422998" y="2523657"/>
                  <a:pt x="2392831" y="2555470"/>
                </a:cubicBezTo>
                <a:lnTo>
                  <a:pt x="2363284" y="2586356"/>
                </a:lnTo>
                <a:cubicBezTo>
                  <a:pt x="2385934" y="2547234"/>
                  <a:pt x="2423203" y="2480724"/>
                  <a:pt x="2459753" y="2414318"/>
                </a:cubicBezTo>
                <a:cubicBezTo>
                  <a:pt x="2515040" y="2313832"/>
                  <a:pt x="2533058" y="2280475"/>
                  <a:pt x="2536867" y="2267296"/>
                </a:cubicBezTo>
                <a:cubicBezTo>
                  <a:pt x="2563122" y="2216745"/>
                  <a:pt x="2633029" y="2125217"/>
                  <a:pt x="2669063" y="2093712"/>
                </a:cubicBezTo>
                <a:close/>
                <a:moveTo>
                  <a:pt x="2772328" y="1912818"/>
                </a:moveTo>
                <a:lnTo>
                  <a:pt x="2772530" y="1912892"/>
                </a:lnTo>
                <a:lnTo>
                  <a:pt x="2772534" y="1912818"/>
                </a:lnTo>
                <a:close/>
                <a:moveTo>
                  <a:pt x="2245215" y="1880963"/>
                </a:moveTo>
                <a:cubicBezTo>
                  <a:pt x="2253069" y="1877903"/>
                  <a:pt x="2263158" y="1875342"/>
                  <a:pt x="2276388" y="1873797"/>
                </a:cubicBezTo>
                <a:cubicBezTo>
                  <a:pt x="2345781" y="1875650"/>
                  <a:pt x="2363181" y="1909729"/>
                  <a:pt x="2393347" y="1926202"/>
                </a:cubicBezTo>
                <a:cubicBezTo>
                  <a:pt x="2421951" y="1940258"/>
                  <a:pt x="2452122" y="1950868"/>
                  <a:pt x="2483227" y="1957809"/>
                </a:cubicBezTo>
                <a:cubicBezTo>
                  <a:pt x="2542632" y="1974488"/>
                  <a:pt x="2562504" y="1990446"/>
                  <a:pt x="2601318" y="2019583"/>
                </a:cubicBezTo>
                <a:cubicBezTo>
                  <a:pt x="2593803" y="2022261"/>
                  <a:pt x="2532029" y="2031629"/>
                  <a:pt x="2524410" y="2034203"/>
                </a:cubicBezTo>
                <a:lnTo>
                  <a:pt x="2524410" y="2034099"/>
                </a:lnTo>
                <a:lnTo>
                  <a:pt x="2520086" y="2035644"/>
                </a:lnTo>
                <a:cubicBezTo>
                  <a:pt x="2410643" y="2073018"/>
                  <a:pt x="2259504" y="2115538"/>
                  <a:pt x="2152738" y="2108846"/>
                </a:cubicBezTo>
                <a:cubicBezTo>
                  <a:pt x="2153458" y="2103493"/>
                  <a:pt x="2154488" y="2097109"/>
                  <a:pt x="2155724" y="2089696"/>
                </a:cubicBezTo>
                <a:cubicBezTo>
                  <a:pt x="2156145" y="2088251"/>
                  <a:pt x="2156420" y="2086769"/>
                  <a:pt x="2156548" y="2085270"/>
                </a:cubicBezTo>
                <a:cubicBezTo>
                  <a:pt x="2167565" y="2025246"/>
                  <a:pt x="2194436" y="1916318"/>
                  <a:pt x="2210496" y="1907979"/>
                </a:cubicBezTo>
                <a:cubicBezTo>
                  <a:pt x="2218219" y="1903808"/>
                  <a:pt x="2221654" y="1890141"/>
                  <a:pt x="2245215" y="1880963"/>
                </a:cubicBezTo>
                <a:close/>
                <a:moveTo>
                  <a:pt x="2934484" y="1597669"/>
                </a:moveTo>
                <a:lnTo>
                  <a:pt x="2934690" y="1597669"/>
                </a:lnTo>
                <a:cubicBezTo>
                  <a:pt x="2932940" y="1624643"/>
                  <a:pt x="2916364" y="1685593"/>
                  <a:pt x="2894640" y="1741808"/>
                </a:cubicBezTo>
                <a:cubicBezTo>
                  <a:pt x="2885786" y="1754573"/>
                  <a:pt x="2858606" y="1827570"/>
                  <a:pt x="2847487" y="1880284"/>
                </a:cubicBezTo>
                <a:cubicBezTo>
                  <a:pt x="2845530" y="1768988"/>
                  <a:pt x="2910186" y="1641631"/>
                  <a:pt x="2934484" y="1597669"/>
                </a:cubicBezTo>
                <a:close/>
                <a:moveTo>
                  <a:pt x="1963298" y="1789167"/>
                </a:moveTo>
                <a:cubicBezTo>
                  <a:pt x="2042987" y="1806360"/>
                  <a:pt x="2104658" y="1817789"/>
                  <a:pt x="2158914" y="1835395"/>
                </a:cubicBezTo>
                <a:cubicBezTo>
                  <a:pt x="2178786" y="1832924"/>
                  <a:pt x="2187949" y="1849191"/>
                  <a:pt x="2170961" y="1901596"/>
                </a:cubicBezTo>
                <a:lnTo>
                  <a:pt x="2147487" y="2055515"/>
                </a:lnTo>
                <a:cubicBezTo>
                  <a:pt x="2152429" y="2112449"/>
                  <a:pt x="2142339" y="2079195"/>
                  <a:pt x="2136059" y="2082592"/>
                </a:cubicBezTo>
                <a:lnTo>
                  <a:pt x="2136059" y="2082489"/>
                </a:lnTo>
                <a:cubicBezTo>
                  <a:pt x="2128337" y="2086711"/>
                  <a:pt x="2109909" y="2109979"/>
                  <a:pt x="2101466" y="2103081"/>
                </a:cubicBezTo>
                <a:cubicBezTo>
                  <a:pt x="2065225" y="2007023"/>
                  <a:pt x="1978536" y="1857119"/>
                  <a:pt x="1963298" y="1789167"/>
                </a:cubicBezTo>
                <a:close/>
                <a:moveTo>
                  <a:pt x="2803936" y="1468253"/>
                </a:moveTo>
                <a:cubicBezTo>
                  <a:pt x="2803832" y="1469385"/>
                  <a:pt x="2803832" y="1470724"/>
                  <a:pt x="2803833" y="1471753"/>
                </a:cubicBezTo>
                <a:lnTo>
                  <a:pt x="2805377" y="1469694"/>
                </a:lnTo>
                <a:close/>
                <a:moveTo>
                  <a:pt x="2801053" y="1431703"/>
                </a:moveTo>
                <a:cubicBezTo>
                  <a:pt x="2802906" y="1459707"/>
                  <a:pt x="2811349" y="1467224"/>
                  <a:pt x="2818041" y="1465370"/>
                </a:cubicBezTo>
                <a:cubicBezTo>
                  <a:pt x="2801156" y="1493477"/>
                  <a:pt x="2788184" y="1495330"/>
                  <a:pt x="2801053" y="1431703"/>
                </a:cubicBezTo>
                <a:close/>
                <a:moveTo>
                  <a:pt x="3002126" y="1352736"/>
                </a:moveTo>
                <a:cubicBezTo>
                  <a:pt x="3005421" y="1512420"/>
                  <a:pt x="2780564" y="1684255"/>
                  <a:pt x="2821644" y="1933718"/>
                </a:cubicBezTo>
                <a:cubicBezTo>
                  <a:pt x="2821373" y="2112990"/>
                  <a:pt x="2790678" y="1942276"/>
                  <a:pt x="2777006" y="1914522"/>
                </a:cubicBezTo>
                <a:lnTo>
                  <a:pt x="2772530" y="1912892"/>
                </a:lnTo>
                <a:lnTo>
                  <a:pt x="2771823" y="1925735"/>
                </a:lnTo>
                <a:cubicBezTo>
                  <a:pt x="2775291" y="1961371"/>
                  <a:pt x="2807295" y="2025039"/>
                  <a:pt x="2713335" y="1897477"/>
                </a:cubicBezTo>
                <a:cubicBezTo>
                  <a:pt x="2637662" y="1826540"/>
                  <a:pt x="2394170" y="1614657"/>
                  <a:pt x="2393347" y="1575224"/>
                </a:cubicBezTo>
                <a:cubicBezTo>
                  <a:pt x="2393346" y="1558340"/>
                  <a:pt x="2468093" y="1609611"/>
                  <a:pt x="2550149" y="1660060"/>
                </a:cubicBezTo>
                <a:lnTo>
                  <a:pt x="2548295" y="1657487"/>
                </a:lnTo>
                <a:cubicBezTo>
                  <a:pt x="2645486" y="1715759"/>
                  <a:pt x="2809702" y="2061692"/>
                  <a:pt x="2734337" y="1748705"/>
                </a:cubicBezTo>
                <a:cubicBezTo>
                  <a:pt x="2783654" y="1709068"/>
                  <a:pt x="2695626" y="1744484"/>
                  <a:pt x="2700568" y="1686932"/>
                </a:cubicBezTo>
                <a:cubicBezTo>
                  <a:pt x="2673181" y="1677769"/>
                  <a:pt x="2633028" y="1691874"/>
                  <a:pt x="2555194" y="1586755"/>
                </a:cubicBezTo>
                <a:cubicBezTo>
                  <a:pt x="2581035" y="1590462"/>
                  <a:pt x="2704892" y="1734703"/>
                  <a:pt x="2683476" y="1653676"/>
                </a:cubicBezTo>
                <a:cubicBezTo>
                  <a:pt x="2698920" y="1674268"/>
                  <a:pt x="2708290" y="1706391"/>
                  <a:pt x="2746075" y="1691359"/>
                </a:cubicBezTo>
                <a:cubicBezTo>
                  <a:pt x="2705510" y="1629585"/>
                  <a:pt x="2681521" y="1608273"/>
                  <a:pt x="2681315" y="1518804"/>
                </a:cubicBezTo>
                <a:cubicBezTo>
                  <a:pt x="2690478" y="1502434"/>
                  <a:pt x="2706230" y="1476077"/>
                  <a:pt x="2706230" y="1476077"/>
                </a:cubicBezTo>
                <a:cubicBezTo>
                  <a:pt x="2706662" y="1476475"/>
                  <a:pt x="2707042" y="1476924"/>
                  <a:pt x="2707362" y="1477416"/>
                </a:cubicBezTo>
                <a:cubicBezTo>
                  <a:pt x="2780667" y="1377857"/>
                  <a:pt x="2777477" y="1552162"/>
                  <a:pt x="2786640" y="1636895"/>
                </a:cubicBezTo>
                <a:cubicBezTo>
                  <a:pt x="2810216" y="1586550"/>
                  <a:pt x="2909363" y="1485138"/>
                  <a:pt x="2807230" y="1544235"/>
                </a:cubicBezTo>
                <a:cubicBezTo>
                  <a:pt x="2896082" y="1455074"/>
                  <a:pt x="2854900" y="1578828"/>
                  <a:pt x="2794875" y="1632263"/>
                </a:cubicBezTo>
                <a:cubicBezTo>
                  <a:pt x="2772122" y="1659443"/>
                  <a:pt x="2763989" y="1668708"/>
                  <a:pt x="2756164" y="1691771"/>
                </a:cubicBezTo>
                <a:cubicBezTo>
                  <a:pt x="2771252" y="1683318"/>
                  <a:pt x="2785461" y="1673385"/>
                  <a:pt x="2798582" y="1662119"/>
                </a:cubicBezTo>
                <a:cubicBezTo>
                  <a:pt x="2803936" y="1709891"/>
                  <a:pt x="2849339" y="1638543"/>
                  <a:pt x="2865298" y="1627733"/>
                </a:cubicBezTo>
                <a:cubicBezTo>
                  <a:pt x="2846148" y="1570797"/>
                  <a:pt x="2968253" y="1394434"/>
                  <a:pt x="3002126" y="1352736"/>
                </a:cubicBezTo>
                <a:close/>
                <a:moveTo>
                  <a:pt x="1695510" y="1723996"/>
                </a:moveTo>
                <a:cubicBezTo>
                  <a:pt x="1609129" y="1823349"/>
                  <a:pt x="1164256" y="2129232"/>
                  <a:pt x="1075096" y="2194506"/>
                </a:cubicBezTo>
                <a:cubicBezTo>
                  <a:pt x="982436" y="2262251"/>
                  <a:pt x="886892" y="2332262"/>
                  <a:pt x="797115" y="2390123"/>
                </a:cubicBezTo>
                <a:lnTo>
                  <a:pt x="802673" y="2399697"/>
                </a:lnTo>
                <a:cubicBezTo>
                  <a:pt x="982023" y="2307860"/>
                  <a:pt x="1633531" y="1853103"/>
                  <a:pt x="1710232" y="1728629"/>
                </a:cubicBezTo>
                <a:cubicBezTo>
                  <a:pt x="1705084" y="1728629"/>
                  <a:pt x="1700761" y="1724201"/>
                  <a:pt x="1695510" y="1723996"/>
                </a:cubicBezTo>
                <a:close/>
                <a:moveTo>
                  <a:pt x="2541294" y="1460737"/>
                </a:moveTo>
                <a:cubicBezTo>
                  <a:pt x="2585462" y="1462384"/>
                  <a:pt x="2636940" y="1511598"/>
                  <a:pt x="2655267" y="1557516"/>
                </a:cubicBezTo>
                <a:cubicBezTo>
                  <a:pt x="2659591" y="1568326"/>
                  <a:pt x="2664739" y="1586344"/>
                  <a:pt x="2658047" y="1599213"/>
                </a:cubicBezTo>
                <a:cubicBezTo>
                  <a:pt x="2652946" y="1590876"/>
                  <a:pt x="2646631" y="1583346"/>
                  <a:pt x="2639309" y="1576872"/>
                </a:cubicBezTo>
                <a:cubicBezTo>
                  <a:pt x="2638382" y="1576254"/>
                  <a:pt x="2622528" y="1574194"/>
                  <a:pt x="2622528" y="1574194"/>
                </a:cubicBezTo>
                <a:cubicBezTo>
                  <a:pt x="2616906" y="1562654"/>
                  <a:pt x="2607645" y="1553284"/>
                  <a:pt x="2596171" y="1547529"/>
                </a:cubicBezTo>
                <a:lnTo>
                  <a:pt x="2582992" y="1539498"/>
                </a:lnTo>
                <a:lnTo>
                  <a:pt x="2588140" y="1554016"/>
                </a:lnTo>
                <a:cubicBezTo>
                  <a:pt x="2592463" y="1566370"/>
                  <a:pt x="2624483" y="1583152"/>
                  <a:pt x="2624483" y="1583152"/>
                </a:cubicBezTo>
                <a:cubicBezTo>
                  <a:pt x="2619156" y="1586628"/>
                  <a:pt x="2612468" y="1587282"/>
                  <a:pt x="2606569" y="1584903"/>
                </a:cubicBezTo>
                <a:cubicBezTo>
                  <a:pt x="2576197" y="1573680"/>
                  <a:pt x="2546339" y="1499551"/>
                  <a:pt x="2541294" y="1460840"/>
                </a:cubicBezTo>
                <a:close/>
                <a:moveTo>
                  <a:pt x="2263004" y="1472885"/>
                </a:moveTo>
                <a:cubicBezTo>
                  <a:pt x="2272373" y="1472062"/>
                  <a:pt x="2307069" y="1486992"/>
                  <a:pt x="2408173" y="1662017"/>
                </a:cubicBezTo>
                <a:lnTo>
                  <a:pt x="2410437" y="1664487"/>
                </a:lnTo>
                <a:cubicBezTo>
                  <a:pt x="2459444" y="1705052"/>
                  <a:pt x="2507525" y="1764869"/>
                  <a:pt x="2558488" y="1828085"/>
                </a:cubicBezTo>
                <a:cubicBezTo>
                  <a:pt x="2596951" y="1877631"/>
                  <a:pt x="2637948" y="1925158"/>
                  <a:pt x="2681315" y="1970473"/>
                </a:cubicBezTo>
                <a:cubicBezTo>
                  <a:pt x="2586697" y="1934541"/>
                  <a:pt x="2460988" y="1915906"/>
                  <a:pt x="2384287" y="1873900"/>
                </a:cubicBezTo>
                <a:cubicBezTo>
                  <a:pt x="2380683" y="1871841"/>
                  <a:pt x="2312217" y="1830042"/>
                  <a:pt x="2293891" y="1830041"/>
                </a:cubicBezTo>
                <a:cubicBezTo>
                  <a:pt x="2291170" y="1829987"/>
                  <a:pt x="2288450" y="1830159"/>
                  <a:pt x="2285757" y="1830556"/>
                </a:cubicBezTo>
                <a:cubicBezTo>
                  <a:pt x="2285414" y="1825289"/>
                  <a:pt x="2284233" y="1820110"/>
                  <a:pt x="2282257" y="1815216"/>
                </a:cubicBezTo>
                <a:cubicBezTo>
                  <a:pt x="2281323" y="1812738"/>
                  <a:pt x="2279254" y="1810860"/>
                  <a:pt x="2276698" y="1810171"/>
                </a:cubicBezTo>
                <a:cubicBezTo>
                  <a:pt x="2265269" y="1807288"/>
                  <a:pt x="2256106" y="1805228"/>
                  <a:pt x="2248075" y="1803478"/>
                </a:cubicBezTo>
                <a:cubicBezTo>
                  <a:pt x="2223057" y="1798021"/>
                  <a:pt x="2223057" y="1797301"/>
                  <a:pt x="2223468" y="1792565"/>
                </a:cubicBezTo>
                <a:cubicBezTo>
                  <a:pt x="2223881" y="1787829"/>
                  <a:pt x="2225837" y="1742322"/>
                  <a:pt x="2227278" y="1707009"/>
                </a:cubicBezTo>
                <a:cubicBezTo>
                  <a:pt x="2228307" y="1683843"/>
                  <a:pt x="2229131" y="1664487"/>
                  <a:pt x="2229131" y="1663664"/>
                </a:cubicBezTo>
                <a:cubicBezTo>
                  <a:pt x="2229852" y="1660472"/>
                  <a:pt x="2230470" y="1655118"/>
                  <a:pt x="2231603" y="1645851"/>
                </a:cubicBezTo>
                <a:cubicBezTo>
                  <a:pt x="2247973" y="1510671"/>
                  <a:pt x="2258166" y="1479064"/>
                  <a:pt x="2263004" y="1472885"/>
                </a:cubicBezTo>
                <a:close/>
                <a:moveTo>
                  <a:pt x="2654441" y="1313317"/>
                </a:moveTo>
                <a:cubicBezTo>
                  <a:pt x="2668769" y="1302146"/>
                  <a:pt x="2685780" y="1333419"/>
                  <a:pt x="2723424" y="1392683"/>
                </a:cubicBezTo>
                <a:cubicBezTo>
                  <a:pt x="2723633" y="1404583"/>
                  <a:pt x="2720026" y="1416237"/>
                  <a:pt x="2713128" y="1425937"/>
                </a:cubicBezTo>
                <a:cubicBezTo>
                  <a:pt x="2710952" y="1432938"/>
                  <a:pt x="2704598" y="1437807"/>
                  <a:pt x="2697274" y="1438087"/>
                </a:cubicBezTo>
                <a:cubicBezTo>
                  <a:pt x="2689346" y="1439939"/>
                  <a:pt x="2681314" y="1435513"/>
                  <a:pt x="2675446" y="1420276"/>
                </a:cubicBezTo>
                <a:cubicBezTo>
                  <a:pt x="2676991" y="1425218"/>
                  <a:pt x="2671933" y="1444580"/>
                  <a:pt x="2676387" y="1450651"/>
                </a:cubicBezTo>
                <a:lnTo>
                  <a:pt x="2684546" y="1451260"/>
                </a:lnTo>
                <a:lnTo>
                  <a:pt x="2684610" y="1451162"/>
                </a:lnTo>
                <a:lnTo>
                  <a:pt x="2684609" y="1451265"/>
                </a:lnTo>
                <a:lnTo>
                  <a:pt x="2684546" y="1451260"/>
                </a:lnTo>
                <a:lnTo>
                  <a:pt x="2667146" y="1477957"/>
                </a:lnTo>
                <a:cubicBezTo>
                  <a:pt x="2664765" y="1488149"/>
                  <a:pt x="2666901" y="1499706"/>
                  <a:pt x="2676784" y="1512936"/>
                </a:cubicBezTo>
                <a:cubicBezTo>
                  <a:pt x="2629116" y="1500169"/>
                  <a:pt x="2620776" y="1452089"/>
                  <a:pt x="2620262" y="1411833"/>
                </a:cubicBezTo>
                <a:cubicBezTo>
                  <a:pt x="2621909" y="1404935"/>
                  <a:pt x="2627675" y="1382387"/>
                  <a:pt x="2627675" y="1382387"/>
                </a:cubicBezTo>
                <a:cubicBezTo>
                  <a:pt x="2638215" y="1342003"/>
                  <a:pt x="2645846" y="1320020"/>
                  <a:pt x="2654441" y="1313317"/>
                </a:cubicBezTo>
                <a:close/>
                <a:moveTo>
                  <a:pt x="2300789" y="1402361"/>
                </a:moveTo>
                <a:cubicBezTo>
                  <a:pt x="2361534" y="1434689"/>
                  <a:pt x="2418468" y="1491418"/>
                  <a:pt x="2473550" y="1546396"/>
                </a:cubicBezTo>
                <a:lnTo>
                  <a:pt x="2473550" y="1546294"/>
                </a:lnTo>
                <a:cubicBezTo>
                  <a:pt x="2514285" y="1589082"/>
                  <a:pt x="2558163" y="1628761"/>
                  <a:pt x="2604819" y="1665002"/>
                </a:cubicBezTo>
                <a:cubicBezTo>
                  <a:pt x="2599671" y="1666340"/>
                  <a:pt x="2530175" y="1628864"/>
                  <a:pt x="2528528" y="1629276"/>
                </a:cubicBezTo>
                <a:cubicBezTo>
                  <a:pt x="2510099" y="1604259"/>
                  <a:pt x="2476535" y="1580269"/>
                  <a:pt x="2441118" y="1554942"/>
                </a:cubicBezTo>
                <a:cubicBezTo>
                  <a:pt x="2382640" y="1513039"/>
                  <a:pt x="2316747" y="1465886"/>
                  <a:pt x="2300789" y="1402361"/>
                </a:cubicBezTo>
                <a:close/>
                <a:moveTo>
                  <a:pt x="2768313" y="1246074"/>
                </a:moveTo>
                <a:cubicBezTo>
                  <a:pt x="2801568" y="1276961"/>
                  <a:pt x="2761827" y="1343058"/>
                  <a:pt x="2753281" y="1365709"/>
                </a:cubicBezTo>
                <a:cubicBezTo>
                  <a:pt x="2799199" y="1338322"/>
                  <a:pt x="2832145" y="1268620"/>
                  <a:pt x="2838117" y="1288388"/>
                </a:cubicBezTo>
                <a:cubicBezTo>
                  <a:pt x="2876829" y="1308979"/>
                  <a:pt x="2850266" y="1402361"/>
                  <a:pt x="2825144" y="1452398"/>
                </a:cubicBezTo>
                <a:cubicBezTo>
                  <a:pt x="2824311" y="1445293"/>
                  <a:pt x="2819985" y="1439075"/>
                  <a:pt x="2813613" y="1435822"/>
                </a:cubicBezTo>
                <a:cubicBezTo>
                  <a:pt x="2789111" y="1421099"/>
                  <a:pt x="2837087" y="1373328"/>
                  <a:pt x="2812584" y="1342338"/>
                </a:cubicBezTo>
                <a:cubicBezTo>
                  <a:pt x="2788492" y="1393816"/>
                  <a:pt x="2776549" y="1477313"/>
                  <a:pt x="2729086" y="1381461"/>
                </a:cubicBezTo>
                <a:cubicBezTo>
                  <a:pt x="2725380" y="1374459"/>
                  <a:pt x="2660414" y="1241132"/>
                  <a:pt x="2697067" y="1302905"/>
                </a:cubicBezTo>
                <a:cubicBezTo>
                  <a:pt x="2728367" y="1310215"/>
                  <a:pt x="2727748" y="1388770"/>
                  <a:pt x="2739896" y="1383520"/>
                </a:cubicBezTo>
                <a:lnTo>
                  <a:pt x="2739896" y="1383417"/>
                </a:lnTo>
                <a:cubicBezTo>
                  <a:pt x="2753756" y="1374970"/>
                  <a:pt x="2758328" y="1356999"/>
                  <a:pt x="2750192" y="1342955"/>
                </a:cubicBezTo>
                <a:cubicBezTo>
                  <a:pt x="2778093" y="1318864"/>
                  <a:pt x="2757399" y="1274593"/>
                  <a:pt x="2768313" y="1246074"/>
                </a:cubicBezTo>
                <a:close/>
                <a:moveTo>
                  <a:pt x="2575991" y="1285402"/>
                </a:moveTo>
                <a:cubicBezTo>
                  <a:pt x="2618614" y="1306921"/>
                  <a:pt x="2612642" y="1323909"/>
                  <a:pt x="2604304" y="1347176"/>
                </a:cubicBezTo>
                <a:cubicBezTo>
                  <a:pt x="2598126" y="1364884"/>
                  <a:pt x="2600597" y="1430674"/>
                  <a:pt x="2601937" y="1448794"/>
                </a:cubicBezTo>
                <a:cubicBezTo>
                  <a:pt x="2601937" y="1451883"/>
                  <a:pt x="2602451" y="1455590"/>
                  <a:pt x="2602657" y="1458266"/>
                </a:cubicBezTo>
                <a:lnTo>
                  <a:pt x="2600906" y="1457133"/>
                </a:lnTo>
                <a:cubicBezTo>
                  <a:pt x="2595450" y="1452089"/>
                  <a:pt x="2594832" y="1436542"/>
                  <a:pt x="2594317" y="1423466"/>
                </a:cubicBezTo>
                <a:cubicBezTo>
                  <a:pt x="2595276" y="1411387"/>
                  <a:pt x="2593002" y="1399270"/>
                  <a:pt x="2587728" y="1388358"/>
                </a:cubicBezTo>
                <a:lnTo>
                  <a:pt x="2585257" y="1384961"/>
                </a:lnTo>
                <a:lnTo>
                  <a:pt x="2581346" y="1386506"/>
                </a:lnTo>
                <a:cubicBezTo>
                  <a:pt x="2564460" y="1392889"/>
                  <a:pt x="2566828" y="1407097"/>
                  <a:pt x="2568373" y="1416672"/>
                </a:cubicBezTo>
                <a:cubicBezTo>
                  <a:pt x="2569917" y="1426246"/>
                  <a:pt x="2570945" y="1432424"/>
                  <a:pt x="2558077" y="1434586"/>
                </a:cubicBezTo>
                <a:lnTo>
                  <a:pt x="2554782" y="1436440"/>
                </a:lnTo>
                <a:cubicBezTo>
                  <a:pt x="2553546" y="1435513"/>
                  <a:pt x="2544487" y="1423879"/>
                  <a:pt x="2544487" y="1423879"/>
                </a:cubicBezTo>
                <a:cubicBezTo>
                  <a:pt x="2544487" y="1423879"/>
                  <a:pt x="2556944" y="1432424"/>
                  <a:pt x="2557768" y="1432116"/>
                </a:cubicBezTo>
                <a:lnTo>
                  <a:pt x="2557768" y="1432012"/>
                </a:lnTo>
                <a:cubicBezTo>
                  <a:pt x="2564356" y="1429747"/>
                  <a:pt x="2563430" y="1423879"/>
                  <a:pt x="2557767" y="1390830"/>
                </a:cubicBezTo>
                <a:cubicBezTo>
                  <a:pt x="2557174" y="1379740"/>
                  <a:pt x="2557450" y="1368621"/>
                  <a:pt x="2558591" y="1357574"/>
                </a:cubicBezTo>
                <a:cubicBezTo>
                  <a:pt x="2563430" y="1341205"/>
                  <a:pt x="2569608" y="1320819"/>
                  <a:pt x="2562607" y="1308362"/>
                </a:cubicBezTo>
                <a:cubicBezTo>
                  <a:pt x="2560959" y="1305479"/>
                  <a:pt x="2571770" y="1292198"/>
                  <a:pt x="2573932" y="1288388"/>
                </a:cubicBezTo>
                <a:cubicBezTo>
                  <a:pt x="2574552" y="1287349"/>
                  <a:pt x="2575240" y="1286352"/>
                  <a:pt x="2575991" y="1285402"/>
                </a:cubicBezTo>
                <a:close/>
                <a:moveTo>
                  <a:pt x="2241795" y="1342749"/>
                </a:moveTo>
                <a:cubicBezTo>
                  <a:pt x="2287405" y="1413377"/>
                  <a:pt x="2332809" y="1491829"/>
                  <a:pt x="2375638" y="1566782"/>
                </a:cubicBezTo>
                <a:cubicBezTo>
                  <a:pt x="2321276" y="1498414"/>
                  <a:pt x="2276267" y="1423108"/>
                  <a:pt x="2241795" y="1342852"/>
                </a:cubicBezTo>
                <a:close/>
                <a:moveTo>
                  <a:pt x="2805776" y="1148029"/>
                </a:moveTo>
                <a:cubicBezTo>
                  <a:pt x="2807314" y="1147647"/>
                  <a:pt x="2807926" y="1147956"/>
                  <a:pt x="2807952" y="1147956"/>
                </a:cubicBezTo>
                <a:lnTo>
                  <a:pt x="2807952" y="1147853"/>
                </a:lnTo>
                <a:cubicBezTo>
                  <a:pt x="2838838" y="1169782"/>
                  <a:pt x="2746795" y="1270371"/>
                  <a:pt x="2757709" y="1197067"/>
                </a:cubicBezTo>
                <a:cubicBezTo>
                  <a:pt x="2788208" y="1156528"/>
                  <a:pt x="2801163" y="1149172"/>
                  <a:pt x="2805776" y="1148029"/>
                </a:cubicBezTo>
                <a:close/>
                <a:moveTo>
                  <a:pt x="1665749" y="1414840"/>
                </a:moveTo>
                <a:cubicBezTo>
                  <a:pt x="1670517" y="1413011"/>
                  <a:pt x="1669204" y="1480634"/>
                  <a:pt x="1669976" y="1494919"/>
                </a:cubicBezTo>
                <a:cubicBezTo>
                  <a:pt x="1670366" y="1512182"/>
                  <a:pt x="1673853" y="1529234"/>
                  <a:pt x="1680272" y="1545264"/>
                </a:cubicBezTo>
                <a:cubicBezTo>
                  <a:pt x="1668433" y="1552472"/>
                  <a:pt x="1654224" y="1557928"/>
                  <a:pt x="1645988" y="1549074"/>
                </a:cubicBezTo>
                <a:cubicBezTo>
                  <a:pt x="1630338" y="1532909"/>
                  <a:pt x="1645576" y="1527041"/>
                  <a:pt x="1658652" y="1444471"/>
                </a:cubicBezTo>
                <a:lnTo>
                  <a:pt x="1658652" y="1444367"/>
                </a:lnTo>
                <a:cubicBezTo>
                  <a:pt x="1661895" y="1423776"/>
                  <a:pt x="1664160" y="1415449"/>
                  <a:pt x="1665749" y="1414840"/>
                </a:cubicBezTo>
                <a:close/>
                <a:moveTo>
                  <a:pt x="2598950" y="1100802"/>
                </a:moveTo>
                <a:cubicBezTo>
                  <a:pt x="2609245" y="1106053"/>
                  <a:pt x="2616144" y="1123453"/>
                  <a:pt x="2624071" y="1146103"/>
                </a:cubicBezTo>
                <a:cubicBezTo>
                  <a:pt x="2626749" y="1153927"/>
                  <a:pt x="2629425" y="1161547"/>
                  <a:pt x="2632823" y="1169165"/>
                </a:cubicBezTo>
                <a:cubicBezTo>
                  <a:pt x="2639309" y="1180078"/>
                  <a:pt x="2648780" y="1193463"/>
                  <a:pt x="2655988" y="1194903"/>
                </a:cubicBezTo>
                <a:cubicBezTo>
                  <a:pt x="2659371" y="1196175"/>
                  <a:pt x="2663145" y="1195873"/>
                  <a:pt x="2666284" y="1194080"/>
                </a:cubicBezTo>
                <a:cubicBezTo>
                  <a:pt x="2676579" y="1188418"/>
                  <a:pt x="2683683" y="1166694"/>
                  <a:pt x="2687492" y="1151148"/>
                </a:cubicBezTo>
                <a:cubicBezTo>
                  <a:pt x="2715291" y="1176269"/>
                  <a:pt x="2719718" y="1207774"/>
                  <a:pt x="2716835" y="1245455"/>
                </a:cubicBezTo>
                <a:cubicBezTo>
                  <a:pt x="2714539" y="1241125"/>
                  <a:pt x="2711887" y="1236993"/>
                  <a:pt x="2708907" y="1233101"/>
                </a:cubicBezTo>
                <a:cubicBezTo>
                  <a:pt x="2706203" y="1229514"/>
                  <a:pt x="2701103" y="1228800"/>
                  <a:pt x="2697517" y="1231504"/>
                </a:cubicBezTo>
                <a:cubicBezTo>
                  <a:pt x="2695378" y="1233117"/>
                  <a:pt x="2694171" y="1235677"/>
                  <a:pt x="2694287" y="1238352"/>
                </a:cubicBezTo>
                <a:cubicBezTo>
                  <a:pt x="2695373" y="1245412"/>
                  <a:pt x="2692234" y="1252457"/>
                  <a:pt x="2686256" y="1256370"/>
                </a:cubicBezTo>
                <a:cubicBezTo>
                  <a:pt x="2680541" y="1258908"/>
                  <a:pt x="2673880" y="1257991"/>
                  <a:pt x="2669063" y="1254001"/>
                </a:cubicBezTo>
                <a:cubicBezTo>
                  <a:pt x="2665472" y="1251303"/>
                  <a:pt x="2660372" y="1252027"/>
                  <a:pt x="2657674" y="1255618"/>
                </a:cubicBezTo>
                <a:cubicBezTo>
                  <a:pt x="2655979" y="1257874"/>
                  <a:pt x="2655575" y="1260847"/>
                  <a:pt x="2656605" y="1263473"/>
                </a:cubicBezTo>
                <a:cubicBezTo>
                  <a:pt x="2657119" y="1264811"/>
                  <a:pt x="2657429" y="1265738"/>
                  <a:pt x="2657635" y="1266459"/>
                </a:cubicBezTo>
                <a:cubicBezTo>
                  <a:pt x="2656741" y="1267026"/>
                  <a:pt x="2655997" y="1267803"/>
                  <a:pt x="2655473" y="1268724"/>
                </a:cubicBezTo>
                <a:cubicBezTo>
                  <a:pt x="2640132" y="1292198"/>
                  <a:pt x="2631484" y="1294669"/>
                  <a:pt x="2629322" y="1293536"/>
                </a:cubicBezTo>
                <a:cubicBezTo>
                  <a:pt x="2619748" y="1288697"/>
                  <a:pt x="2616041" y="1242675"/>
                  <a:pt x="2628704" y="1210142"/>
                </a:cubicBezTo>
                <a:cubicBezTo>
                  <a:pt x="2630164" y="1206107"/>
                  <a:pt x="2628283" y="1201628"/>
                  <a:pt x="2624381" y="1199846"/>
                </a:cubicBezTo>
                <a:cubicBezTo>
                  <a:pt x="2623336" y="1199403"/>
                  <a:pt x="2622218" y="1199157"/>
                  <a:pt x="2621085" y="1199126"/>
                </a:cubicBezTo>
                <a:cubicBezTo>
                  <a:pt x="2618044" y="1199138"/>
                  <a:pt x="2615264" y="1200846"/>
                  <a:pt x="2613878" y="1203552"/>
                </a:cubicBezTo>
                <a:cubicBezTo>
                  <a:pt x="2609636" y="1210946"/>
                  <a:pt x="2604596" y="1217850"/>
                  <a:pt x="2598847" y="1224143"/>
                </a:cubicBezTo>
                <a:cubicBezTo>
                  <a:pt x="2597303" y="1225997"/>
                  <a:pt x="2595758" y="1227747"/>
                  <a:pt x="2594419" y="1229497"/>
                </a:cubicBezTo>
                <a:cubicBezTo>
                  <a:pt x="2581654" y="1210553"/>
                  <a:pt x="2587007" y="1183784"/>
                  <a:pt x="2592670" y="1155780"/>
                </a:cubicBezTo>
                <a:lnTo>
                  <a:pt x="2592670" y="1155678"/>
                </a:lnTo>
                <a:cubicBezTo>
                  <a:pt x="2597154" y="1137739"/>
                  <a:pt x="2599264" y="1119290"/>
                  <a:pt x="2598950" y="1100802"/>
                </a:cubicBezTo>
                <a:close/>
                <a:moveTo>
                  <a:pt x="2393346" y="1158355"/>
                </a:moveTo>
                <a:cubicBezTo>
                  <a:pt x="2394922" y="1159461"/>
                  <a:pt x="2396777" y="1160103"/>
                  <a:pt x="2398700" y="1160208"/>
                </a:cubicBezTo>
                <a:lnTo>
                  <a:pt x="2423822" y="1172048"/>
                </a:lnTo>
                <a:lnTo>
                  <a:pt x="2467578" y="1259664"/>
                </a:lnTo>
                <a:cubicBezTo>
                  <a:pt x="2467578" y="1259664"/>
                  <a:pt x="2520086" y="1426041"/>
                  <a:pt x="2534191" y="1430364"/>
                </a:cubicBezTo>
                <a:cubicBezTo>
                  <a:pt x="2533881" y="1432630"/>
                  <a:pt x="2533264" y="1434483"/>
                  <a:pt x="2532750" y="1436337"/>
                </a:cubicBezTo>
                <a:lnTo>
                  <a:pt x="2532750" y="1436233"/>
                </a:lnTo>
                <a:cubicBezTo>
                  <a:pt x="2530689" y="1444367"/>
                  <a:pt x="2529867" y="1446529"/>
                  <a:pt x="2524512" y="1445602"/>
                </a:cubicBezTo>
                <a:cubicBezTo>
                  <a:pt x="2514217" y="1423982"/>
                  <a:pt x="2396229" y="1211171"/>
                  <a:pt x="2393346" y="1158355"/>
                </a:cubicBezTo>
                <a:close/>
                <a:moveTo>
                  <a:pt x="2769136" y="957385"/>
                </a:moveTo>
                <a:cubicBezTo>
                  <a:pt x="2812894" y="976122"/>
                  <a:pt x="2801258" y="1052412"/>
                  <a:pt x="2776137" y="1087006"/>
                </a:cubicBezTo>
                <a:cubicBezTo>
                  <a:pt x="2777579" y="1092566"/>
                  <a:pt x="2776137" y="1097301"/>
                  <a:pt x="2767592" y="1099670"/>
                </a:cubicBezTo>
                <a:cubicBezTo>
                  <a:pt x="2766340" y="1100347"/>
                  <a:pt x="2764830" y="1100347"/>
                  <a:pt x="2763577" y="1099670"/>
                </a:cubicBezTo>
                <a:cubicBezTo>
                  <a:pt x="2760592" y="1101728"/>
                  <a:pt x="2772328" y="1117687"/>
                  <a:pt x="2769136" y="1118304"/>
                </a:cubicBezTo>
                <a:cubicBezTo>
                  <a:pt x="2786125" y="1132718"/>
                  <a:pt x="2761518" y="1154751"/>
                  <a:pt x="2744015" y="1168960"/>
                </a:cubicBezTo>
                <a:cubicBezTo>
                  <a:pt x="2754311" y="1137557"/>
                  <a:pt x="2729705" y="983947"/>
                  <a:pt x="2769136" y="957487"/>
                </a:cubicBezTo>
                <a:close/>
                <a:moveTo>
                  <a:pt x="808131" y="1516642"/>
                </a:moveTo>
                <a:cubicBezTo>
                  <a:pt x="822853" y="1510465"/>
                  <a:pt x="1433692" y="1524261"/>
                  <a:pt x="1494745" y="1557825"/>
                </a:cubicBezTo>
                <a:cubicBezTo>
                  <a:pt x="1477242" y="1570076"/>
                  <a:pt x="1419896" y="1570180"/>
                  <a:pt x="1384274" y="1570076"/>
                </a:cubicBezTo>
                <a:cubicBezTo>
                  <a:pt x="1369139" y="1570076"/>
                  <a:pt x="1343606" y="1570694"/>
                  <a:pt x="1343606" y="1570694"/>
                </a:cubicBezTo>
                <a:cubicBezTo>
                  <a:pt x="1298510" y="1567812"/>
                  <a:pt x="1252695" y="1564414"/>
                  <a:pt x="1207395" y="1561119"/>
                </a:cubicBezTo>
                <a:cubicBezTo>
                  <a:pt x="1128531" y="1555250"/>
                  <a:pt x="1054196" y="1549794"/>
                  <a:pt x="985010" y="1546499"/>
                </a:cubicBezTo>
                <a:lnTo>
                  <a:pt x="985009" y="1548558"/>
                </a:lnTo>
                <a:cubicBezTo>
                  <a:pt x="982024" y="1539705"/>
                  <a:pt x="967713" y="1537131"/>
                  <a:pt x="954843" y="1534866"/>
                </a:cubicBezTo>
                <a:close/>
                <a:moveTo>
                  <a:pt x="1627147" y="1234645"/>
                </a:moveTo>
                <a:cubicBezTo>
                  <a:pt x="1657416" y="1300537"/>
                  <a:pt x="1656386" y="1423775"/>
                  <a:pt x="1613763" y="1488638"/>
                </a:cubicBezTo>
                <a:cubicBezTo>
                  <a:pt x="1612115" y="1439734"/>
                  <a:pt x="1621073" y="1286638"/>
                  <a:pt x="1627147" y="1234748"/>
                </a:cubicBezTo>
                <a:close/>
                <a:moveTo>
                  <a:pt x="1735730" y="943844"/>
                </a:moveTo>
                <a:cubicBezTo>
                  <a:pt x="1737774" y="944054"/>
                  <a:pt x="1739662" y="945029"/>
                  <a:pt x="1741017" y="946573"/>
                </a:cubicBezTo>
                <a:cubicBezTo>
                  <a:pt x="1744928" y="951103"/>
                  <a:pt x="1753164" y="960473"/>
                  <a:pt x="1743692" y="1404112"/>
                </a:cubicBezTo>
                <a:lnTo>
                  <a:pt x="1743693" y="1413789"/>
                </a:lnTo>
                <a:cubicBezTo>
                  <a:pt x="1745444" y="1485858"/>
                  <a:pt x="1747194" y="1560193"/>
                  <a:pt x="1745444" y="1582637"/>
                </a:cubicBezTo>
                <a:cubicBezTo>
                  <a:pt x="1745228" y="1585544"/>
                  <a:pt x="1743455" y="1588105"/>
                  <a:pt x="1740810" y="1589329"/>
                </a:cubicBezTo>
                <a:cubicBezTo>
                  <a:pt x="1739718" y="1589856"/>
                  <a:pt x="1738522" y="1590136"/>
                  <a:pt x="1737310" y="1590153"/>
                </a:cubicBezTo>
                <a:cubicBezTo>
                  <a:pt x="1735658" y="1590136"/>
                  <a:pt x="1734047" y="1589635"/>
                  <a:pt x="1732676" y="1588712"/>
                </a:cubicBezTo>
                <a:cubicBezTo>
                  <a:pt x="1659269" y="1538365"/>
                  <a:pt x="1682023" y="1396699"/>
                  <a:pt x="1698702" y="1293330"/>
                </a:cubicBezTo>
                <a:lnTo>
                  <a:pt x="1698701" y="1293227"/>
                </a:lnTo>
                <a:cubicBezTo>
                  <a:pt x="1701070" y="1278401"/>
                  <a:pt x="1711777" y="1141676"/>
                  <a:pt x="1718778" y="1051281"/>
                </a:cubicBezTo>
                <a:cubicBezTo>
                  <a:pt x="1722794" y="998979"/>
                  <a:pt x="1726088" y="957693"/>
                  <a:pt x="1726808" y="951103"/>
                </a:cubicBezTo>
                <a:cubicBezTo>
                  <a:pt x="1727267" y="946635"/>
                  <a:pt x="1731262" y="943385"/>
                  <a:pt x="1735730" y="943844"/>
                </a:cubicBezTo>
                <a:close/>
                <a:moveTo>
                  <a:pt x="1594716" y="939264"/>
                </a:moveTo>
                <a:cubicBezTo>
                  <a:pt x="1617881" y="1113569"/>
                  <a:pt x="1618705" y="1251221"/>
                  <a:pt x="1597290" y="1349956"/>
                </a:cubicBezTo>
                <a:lnTo>
                  <a:pt x="1597290" y="1349853"/>
                </a:lnTo>
                <a:cubicBezTo>
                  <a:pt x="1597805" y="1302184"/>
                  <a:pt x="1595540" y="1250809"/>
                  <a:pt x="1593069" y="1197272"/>
                </a:cubicBezTo>
                <a:cubicBezTo>
                  <a:pt x="1589054" y="1107906"/>
                  <a:pt x="1584935" y="1015760"/>
                  <a:pt x="1594716" y="939264"/>
                </a:cubicBezTo>
                <a:close/>
                <a:moveTo>
                  <a:pt x="1513792" y="661283"/>
                </a:moveTo>
                <a:cubicBezTo>
                  <a:pt x="1517704" y="707510"/>
                  <a:pt x="1523059" y="753119"/>
                  <a:pt x="1529646" y="797597"/>
                </a:cubicBezTo>
                <a:cubicBezTo>
                  <a:pt x="1530256" y="801561"/>
                  <a:pt x="1533667" y="804491"/>
                  <a:pt x="1537678" y="804494"/>
                </a:cubicBezTo>
                <a:cubicBezTo>
                  <a:pt x="1541689" y="804491"/>
                  <a:pt x="1545100" y="801561"/>
                  <a:pt x="1545708" y="797597"/>
                </a:cubicBezTo>
                <a:cubicBezTo>
                  <a:pt x="1546533" y="792036"/>
                  <a:pt x="1547355" y="786374"/>
                  <a:pt x="1548076" y="780609"/>
                </a:cubicBezTo>
                <a:cubicBezTo>
                  <a:pt x="1547562" y="816746"/>
                  <a:pt x="1546533" y="847221"/>
                  <a:pt x="1545502" y="870490"/>
                </a:cubicBezTo>
                <a:lnTo>
                  <a:pt x="1544267" y="870489"/>
                </a:lnTo>
                <a:cubicBezTo>
                  <a:pt x="1531500" y="877182"/>
                  <a:pt x="1528825" y="913215"/>
                  <a:pt x="1533972" y="1008965"/>
                </a:cubicBezTo>
                <a:cubicBezTo>
                  <a:pt x="1531398" y="966753"/>
                  <a:pt x="1529132" y="923718"/>
                  <a:pt x="1526662" y="880167"/>
                </a:cubicBezTo>
                <a:cubicBezTo>
                  <a:pt x="1522750" y="807274"/>
                  <a:pt x="1518734" y="733557"/>
                  <a:pt x="1513792" y="661283"/>
                </a:cubicBezTo>
                <a:close/>
                <a:moveTo>
                  <a:pt x="1135016" y="705451"/>
                </a:moveTo>
                <a:cubicBezTo>
                  <a:pt x="1172919" y="783162"/>
                  <a:pt x="1206601" y="862864"/>
                  <a:pt x="1235914" y="944206"/>
                </a:cubicBezTo>
                <a:cubicBezTo>
                  <a:pt x="1265976" y="1022761"/>
                  <a:pt x="1296760" y="1103376"/>
                  <a:pt x="1332589" y="1174725"/>
                </a:cubicBezTo>
                <a:cubicBezTo>
                  <a:pt x="1265050" y="1052619"/>
                  <a:pt x="1206982" y="915069"/>
                  <a:pt x="1135016" y="705451"/>
                </a:cubicBezTo>
                <a:close/>
                <a:moveTo>
                  <a:pt x="308176" y="823130"/>
                </a:moveTo>
                <a:cubicBezTo>
                  <a:pt x="391055" y="879446"/>
                  <a:pt x="472906" y="942147"/>
                  <a:pt x="552181" y="1003097"/>
                </a:cubicBezTo>
                <a:cubicBezTo>
                  <a:pt x="693540" y="1111715"/>
                  <a:pt x="839636" y="1223835"/>
                  <a:pt x="998702" y="1305788"/>
                </a:cubicBezTo>
                <a:cubicBezTo>
                  <a:pt x="969463" y="1300640"/>
                  <a:pt x="914999" y="1269960"/>
                  <a:pt x="836443" y="1214261"/>
                </a:cubicBezTo>
                <a:lnTo>
                  <a:pt x="827899" y="1208289"/>
                </a:lnTo>
                <a:lnTo>
                  <a:pt x="764786" y="1166076"/>
                </a:lnTo>
                <a:cubicBezTo>
                  <a:pt x="608087" y="1061474"/>
                  <a:pt x="446548" y="953574"/>
                  <a:pt x="308176" y="823130"/>
                </a:cubicBezTo>
                <a:close/>
                <a:moveTo>
                  <a:pt x="1555284" y="71961"/>
                </a:moveTo>
                <a:cubicBezTo>
                  <a:pt x="1557034" y="126013"/>
                  <a:pt x="1557034" y="189846"/>
                  <a:pt x="1557137" y="256252"/>
                </a:cubicBezTo>
                <a:cubicBezTo>
                  <a:pt x="1557136" y="295376"/>
                  <a:pt x="1557137" y="335014"/>
                  <a:pt x="1557754" y="373211"/>
                </a:cubicBezTo>
                <a:cubicBezTo>
                  <a:pt x="1555970" y="345139"/>
                  <a:pt x="1553773" y="317203"/>
                  <a:pt x="1551166" y="289405"/>
                </a:cubicBezTo>
                <a:cubicBezTo>
                  <a:pt x="1550688" y="285181"/>
                  <a:pt x="1547076" y="282015"/>
                  <a:pt x="1542825" y="282095"/>
                </a:cubicBezTo>
                <a:cubicBezTo>
                  <a:pt x="1538531" y="282201"/>
                  <a:pt x="1535060" y="285627"/>
                  <a:pt x="1534898" y="289919"/>
                </a:cubicBezTo>
                <a:cubicBezTo>
                  <a:pt x="1532839" y="347368"/>
                  <a:pt x="1534897" y="412643"/>
                  <a:pt x="1536957" y="481830"/>
                </a:cubicBezTo>
                <a:cubicBezTo>
                  <a:pt x="1539428" y="566459"/>
                  <a:pt x="1542105" y="653458"/>
                  <a:pt x="1536956" y="728925"/>
                </a:cubicBezTo>
                <a:cubicBezTo>
                  <a:pt x="1511321" y="509422"/>
                  <a:pt x="1518117" y="268195"/>
                  <a:pt x="1555284" y="71961"/>
                </a:cubicBezTo>
                <a:close/>
                <a:moveTo>
                  <a:pt x="693540" y="231441"/>
                </a:moveTo>
                <a:cubicBezTo>
                  <a:pt x="691192" y="232894"/>
                  <a:pt x="689784" y="235476"/>
                  <a:pt x="689834" y="238235"/>
                </a:cubicBezTo>
                <a:lnTo>
                  <a:pt x="689834" y="269122"/>
                </a:lnTo>
                <a:cubicBezTo>
                  <a:pt x="689860" y="270334"/>
                  <a:pt x="690141" y="271527"/>
                  <a:pt x="690658" y="272623"/>
                </a:cubicBezTo>
                <a:lnTo>
                  <a:pt x="721338" y="333469"/>
                </a:lnTo>
                <a:cubicBezTo>
                  <a:pt x="786303" y="579638"/>
                  <a:pt x="896363" y="774328"/>
                  <a:pt x="1034016" y="1003303"/>
                </a:cubicBezTo>
                <a:lnTo>
                  <a:pt x="1051313" y="1031924"/>
                </a:lnTo>
                <a:lnTo>
                  <a:pt x="1053268" y="1034190"/>
                </a:lnTo>
                <a:cubicBezTo>
                  <a:pt x="1094451" y="1070224"/>
                  <a:pt x="1128529" y="1114908"/>
                  <a:pt x="1161578" y="1158458"/>
                </a:cubicBezTo>
                <a:cubicBezTo>
                  <a:pt x="1162505" y="1159694"/>
                  <a:pt x="1254239" y="1279740"/>
                  <a:pt x="1270609" y="1279740"/>
                </a:cubicBezTo>
                <a:cubicBezTo>
                  <a:pt x="1274286" y="1279806"/>
                  <a:pt x="1277527" y="1277334"/>
                  <a:pt x="1278434" y="1273769"/>
                </a:cubicBezTo>
                <a:lnTo>
                  <a:pt x="1281831" y="1261620"/>
                </a:lnTo>
                <a:cubicBezTo>
                  <a:pt x="1282343" y="1260048"/>
                  <a:pt x="1282343" y="1258353"/>
                  <a:pt x="1281831" y="1256781"/>
                </a:cubicBezTo>
                <a:cubicBezTo>
                  <a:pt x="1260949" y="1216925"/>
                  <a:pt x="1236846" y="1178843"/>
                  <a:pt x="1209762" y="1142912"/>
                </a:cubicBezTo>
                <a:cubicBezTo>
                  <a:pt x="1194801" y="1125925"/>
                  <a:pt x="1181299" y="1107706"/>
                  <a:pt x="1169403" y="1088448"/>
                </a:cubicBezTo>
                <a:cubicBezTo>
                  <a:pt x="1077978" y="971799"/>
                  <a:pt x="1004673" y="845471"/>
                  <a:pt x="926530" y="711629"/>
                </a:cubicBezTo>
                <a:cubicBezTo>
                  <a:pt x="915411" y="692684"/>
                  <a:pt x="904394" y="673534"/>
                  <a:pt x="893173" y="654487"/>
                </a:cubicBezTo>
                <a:cubicBezTo>
                  <a:pt x="846327" y="574491"/>
                  <a:pt x="804012" y="463915"/>
                  <a:pt x="769625" y="374961"/>
                </a:cubicBezTo>
                <a:cubicBezTo>
                  <a:pt x="733076" y="279521"/>
                  <a:pt x="716293" y="237103"/>
                  <a:pt x="701262" y="230822"/>
                </a:cubicBezTo>
                <a:cubicBezTo>
                  <a:pt x="698756" y="229671"/>
                  <a:pt x="695832" y="229906"/>
                  <a:pt x="693540" y="231441"/>
                </a:cubicBezTo>
                <a:close/>
                <a:moveTo>
                  <a:pt x="233327" y="166165"/>
                </a:moveTo>
                <a:cubicBezTo>
                  <a:pt x="229505" y="168022"/>
                  <a:pt x="227754" y="172508"/>
                  <a:pt x="229311" y="176461"/>
                </a:cubicBezTo>
                <a:cubicBezTo>
                  <a:pt x="343387" y="500155"/>
                  <a:pt x="595835" y="775975"/>
                  <a:pt x="840047" y="1042735"/>
                </a:cubicBezTo>
                <a:lnTo>
                  <a:pt x="870934" y="1075886"/>
                </a:lnTo>
                <a:cubicBezTo>
                  <a:pt x="696938" y="917746"/>
                  <a:pt x="548475" y="720482"/>
                  <a:pt x="404130" y="528880"/>
                </a:cubicBezTo>
                <a:cubicBezTo>
                  <a:pt x="348122" y="454547"/>
                  <a:pt x="290261" y="377741"/>
                  <a:pt x="232503" y="305466"/>
                </a:cubicBezTo>
                <a:cubicBezTo>
                  <a:pt x="229669" y="301980"/>
                  <a:pt x="224546" y="301452"/>
                  <a:pt x="221060" y="304286"/>
                </a:cubicBezTo>
                <a:cubicBezTo>
                  <a:pt x="218176" y="306631"/>
                  <a:pt x="217248" y="310636"/>
                  <a:pt x="218809" y="314011"/>
                </a:cubicBezTo>
                <a:cubicBezTo>
                  <a:pt x="398880" y="697420"/>
                  <a:pt x="707337" y="1058591"/>
                  <a:pt x="1074890" y="1319481"/>
                </a:cubicBezTo>
                <a:cubicBezTo>
                  <a:pt x="711661" y="1122115"/>
                  <a:pt x="428017" y="767636"/>
                  <a:pt x="196160" y="477814"/>
                </a:cubicBezTo>
                <a:cubicBezTo>
                  <a:pt x="156932" y="428807"/>
                  <a:pt x="119972" y="382580"/>
                  <a:pt x="83525" y="338103"/>
                </a:cubicBezTo>
                <a:cubicBezTo>
                  <a:pt x="81408" y="335536"/>
                  <a:pt x="77942" y="334517"/>
                  <a:pt x="74774" y="335529"/>
                </a:cubicBezTo>
                <a:cubicBezTo>
                  <a:pt x="69818" y="336993"/>
                  <a:pt x="65942" y="340869"/>
                  <a:pt x="64478" y="345825"/>
                </a:cubicBezTo>
                <a:cubicBezTo>
                  <a:pt x="51712" y="387315"/>
                  <a:pt x="211912" y="580359"/>
                  <a:pt x="438415" y="848456"/>
                </a:cubicBezTo>
                <a:cubicBezTo>
                  <a:pt x="467860" y="883359"/>
                  <a:pt x="496380" y="916922"/>
                  <a:pt x="521913" y="947501"/>
                </a:cubicBezTo>
                <a:cubicBezTo>
                  <a:pt x="461168" y="901479"/>
                  <a:pt x="401454" y="851648"/>
                  <a:pt x="343387" y="803362"/>
                </a:cubicBezTo>
                <a:cubicBezTo>
                  <a:pt x="252271" y="727071"/>
                  <a:pt x="158065" y="648310"/>
                  <a:pt x="59331" y="584477"/>
                </a:cubicBezTo>
                <a:cubicBezTo>
                  <a:pt x="56009" y="582371"/>
                  <a:pt x="51650" y="582982"/>
                  <a:pt x="49035" y="585918"/>
                </a:cubicBezTo>
                <a:cubicBezTo>
                  <a:pt x="46586" y="588914"/>
                  <a:pt x="46586" y="593219"/>
                  <a:pt x="49035" y="596214"/>
                </a:cubicBezTo>
                <a:cubicBezTo>
                  <a:pt x="440989" y="1043352"/>
                  <a:pt x="985936" y="1406685"/>
                  <a:pt x="1343606" y="1459811"/>
                </a:cubicBezTo>
                <a:cubicBezTo>
                  <a:pt x="1349062" y="1461355"/>
                  <a:pt x="1352047" y="1465165"/>
                  <a:pt x="1356784" y="1471856"/>
                </a:cubicBezTo>
                <a:lnTo>
                  <a:pt x="1358329" y="1474018"/>
                </a:lnTo>
                <a:cubicBezTo>
                  <a:pt x="1204717" y="1448177"/>
                  <a:pt x="824398" y="1357781"/>
                  <a:pt x="39151" y="853089"/>
                </a:cubicBezTo>
                <a:lnTo>
                  <a:pt x="14853" y="837544"/>
                </a:lnTo>
                <a:cubicBezTo>
                  <a:pt x="12160" y="835796"/>
                  <a:pt x="8692" y="835796"/>
                  <a:pt x="5999" y="837544"/>
                </a:cubicBezTo>
                <a:cubicBezTo>
                  <a:pt x="1505" y="840490"/>
                  <a:pt x="-771" y="845855"/>
                  <a:pt x="234" y="851134"/>
                </a:cubicBezTo>
                <a:cubicBezTo>
                  <a:pt x="10530" y="919908"/>
                  <a:pt x="765404" y="1347176"/>
                  <a:pt x="1236428" y="1489462"/>
                </a:cubicBezTo>
                <a:cubicBezTo>
                  <a:pt x="993966" y="1507376"/>
                  <a:pt x="759741" y="1444779"/>
                  <a:pt x="532826" y="1384035"/>
                </a:cubicBezTo>
                <a:cubicBezTo>
                  <a:pt x="484333" y="1371062"/>
                  <a:pt x="434193" y="1357678"/>
                  <a:pt x="384878" y="1345323"/>
                </a:cubicBezTo>
                <a:cubicBezTo>
                  <a:pt x="382071" y="1344618"/>
                  <a:pt x="379101" y="1345440"/>
                  <a:pt x="377054" y="1347485"/>
                </a:cubicBezTo>
                <a:cubicBezTo>
                  <a:pt x="375062" y="1349564"/>
                  <a:pt x="374284" y="1352521"/>
                  <a:pt x="374994" y="1355310"/>
                </a:cubicBezTo>
                <a:cubicBezTo>
                  <a:pt x="382819" y="1385270"/>
                  <a:pt x="481760" y="1418114"/>
                  <a:pt x="631766" y="1464753"/>
                </a:cubicBezTo>
                <a:cubicBezTo>
                  <a:pt x="696011" y="1484726"/>
                  <a:pt x="756653" y="1503567"/>
                  <a:pt x="771685" y="1514171"/>
                </a:cubicBezTo>
                <a:cubicBezTo>
                  <a:pt x="775349" y="1515773"/>
                  <a:pt x="778805" y="1517813"/>
                  <a:pt x="781979" y="1520246"/>
                </a:cubicBezTo>
                <a:cubicBezTo>
                  <a:pt x="756344" y="1535175"/>
                  <a:pt x="574935" y="1534351"/>
                  <a:pt x="453446" y="1533733"/>
                </a:cubicBezTo>
                <a:cubicBezTo>
                  <a:pt x="256800" y="1532909"/>
                  <a:pt x="206352" y="1534453"/>
                  <a:pt x="198527" y="1547941"/>
                </a:cubicBezTo>
                <a:cubicBezTo>
                  <a:pt x="196688" y="1551127"/>
                  <a:pt x="196689" y="1555052"/>
                  <a:pt x="198527" y="1558237"/>
                </a:cubicBezTo>
                <a:cubicBezTo>
                  <a:pt x="199846" y="1560609"/>
                  <a:pt x="202302" y="1562129"/>
                  <a:pt x="205014" y="1562253"/>
                </a:cubicBezTo>
                <a:cubicBezTo>
                  <a:pt x="516353" y="1580371"/>
                  <a:pt x="749960" y="1579240"/>
                  <a:pt x="937752" y="1578313"/>
                </a:cubicBezTo>
                <a:cubicBezTo>
                  <a:pt x="1076023" y="1577695"/>
                  <a:pt x="1189481" y="1577181"/>
                  <a:pt x="1291510" y="1584490"/>
                </a:cubicBezTo>
                <a:lnTo>
                  <a:pt x="1281214" y="1586344"/>
                </a:lnTo>
                <a:cubicBezTo>
                  <a:pt x="1245591" y="1593035"/>
                  <a:pt x="1209144" y="1600037"/>
                  <a:pt x="1190510" y="1609611"/>
                </a:cubicBezTo>
                <a:cubicBezTo>
                  <a:pt x="1188198" y="1610830"/>
                  <a:pt x="1186624" y="1613095"/>
                  <a:pt x="1186288" y="1615686"/>
                </a:cubicBezTo>
                <a:cubicBezTo>
                  <a:pt x="986759" y="1627938"/>
                  <a:pt x="757580" y="1628967"/>
                  <a:pt x="645357" y="1592933"/>
                </a:cubicBezTo>
                <a:cubicBezTo>
                  <a:pt x="641069" y="1591596"/>
                  <a:pt x="636508" y="1593989"/>
                  <a:pt x="635171" y="1598277"/>
                </a:cubicBezTo>
                <a:cubicBezTo>
                  <a:pt x="634176" y="1601469"/>
                  <a:pt x="635235" y="1604944"/>
                  <a:pt x="637841" y="1607038"/>
                </a:cubicBezTo>
                <a:cubicBezTo>
                  <a:pt x="776831" y="1717818"/>
                  <a:pt x="1004572" y="1689402"/>
                  <a:pt x="1208630" y="1660679"/>
                </a:cubicBezTo>
                <a:cubicBezTo>
                  <a:pt x="879994" y="1732748"/>
                  <a:pt x="477641" y="1770018"/>
                  <a:pt x="296336" y="1765693"/>
                </a:cubicBezTo>
                <a:cubicBezTo>
                  <a:pt x="293151" y="1765676"/>
                  <a:pt x="290235" y="1767474"/>
                  <a:pt x="288821" y="1770326"/>
                </a:cubicBezTo>
                <a:cubicBezTo>
                  <a:pt x="285701" y="1776112"/>
                  <a:pt x="286223" y="1783182"/>
                  <a:pt x="290158" y="1788447"/>
                </a:cubicBezTo>
                <a:cubicBezTo>
                  <a:pt x="323516" y="1833232"/>
                  <a:pt x="703631" y="1785769"/>
                  <a:pt x="1306130" y="1694756"/>
                </a:cubicBezTo>
                <a:cubicBezTo>
                  <a:pt x="1369447" y="1685284"/>
                  <a:pt x="1424221" y="1676945"/>
                  <a:pt x="1464991" y="1671179"/>
                </a:cubicBezTo>
                <a:cubicBezTo>
                  <a:pt x="1354519" y="1718540"/>
                  <a:pt x="1221911" y="1765693"/>
                  <a:pt x="1082612" y="1815318"/>
                </a:cubicBezTo>
                <a:cubicBezTo>
                  <a:pt x="798453" y="1916318"/>
                  <a:pt x="476406" y="2030805"/>
                  <a:pt x="197189" y="2194712"/>
                </a:cubicBezTo>
                <a:cubicBezTo>
                  <a:pt x="193639" y="2196811"/>
                  <a:pt x="192223" y="2201237"/>
                  <a:pt x="193894" y="2205007"/>
                </a:cubicBezTo>
                <a:cubicBezTo>
                  <a:pt x="195519" y="2209070"/>
                  <a:pt x="200097" y="2211084"/>
                  <a:pt x="204190" y="2209537"/>
                </a:cubicBezTo>
                <a:cubicBezTo>
                  <a:pt x="489482" y="2122334"/>
                  <a:pt x="762727" y="2008052"/>
                  <a:pt x="1027016" y="1897683"/>
                </a:cubicBezTo>
                <a:cubicBezTo>
                  <a:pt x="1152312" y="1845279"/>
                  <a:pt x="1281111" y="1791432"/>
                  <a:pt x="1411557" y="1740263"/>
                </a:cubicBezTo>
                <a:cubicBezTo>
                  <a:pt x="1287391" y="1812332"/>
                  <a:pt x="1135428" y="1885123"/>
                  <a:pt x="987687" y="1956472"/>
                </a:cubicBezTo>
                <a:cubicBezTo>
                  <a:pt x="792070" y="2050264"/>
                  <a:pt x="590482" y="2147249"/>
                  <a:pt x="450254" y="2242483"/>
                </a:cubicBezTo>
                <a:cubicBezTo>
                  <a:pt x="446551" y="2245023"/>
                  <a:pt x="445607" y="2250086"/>
                  <a:pt x="448146" y="2253790"/>
                </a:cubicBezTo>
                <a:cubicBezTo>
                  <a:pt x="450050" y="2256567"/>
                  <a:pt x="453467" y="2257883"/>
                  <a:pt x="456741" y="2257104"/>
                </a:cubicBezTo>
                <a:cubicBezTo>
                  <a:pt x="588731" y="2223951"/>
                  <a:pt x="755932" y="2127379"/>
                  <a:pt x="932605" y="2025349"/>
                </a:cubicBezTo>
                <a:cubicBezTo>
                  <a:pt x="1185054" y="1879563"/>
                  <a:pt x="1534897" y="1721834"/>
                  <a:pt x="1600482" y="1713804"/>
                </a:cubicBezTo>
                <a:cubicBezTo>
                  <a:pt x="1601098" y="1713804"/>
                  <a:pt x="1695407" y="1724100"/>
                  <a:pt x="1695921" y="1723584"/>
                </a:cubicBezTo>
                <a:cubicBezTo>
                  <a:pt x="1716513" y="1727600"/>
                  <a:pt x="1906055" y="1767237"/>
                  <a:pt x="1929426" y="1782887"/>
                </a:cubicBezTo>
                <a:cubicBezTo>
                  <a:pt x="1932927" y="1793182"/>
                  <a:pt x="1957636" y="1852589"/>
                  <a:pt x="1961960" y="1860001"/>
                </a:cubicBezTo>
                <a:cubicBezTo>
                  <a:pt x="1971741" y="1876268"/>
                  <a:pt x="1991612" y="1909626"/>
                  <a:pt x="2053901" y="2064163"/>
                </a:cubicBezTo>
                <a:cubicBezTo>
                  <a:pt x="2001495" y="2048926"/>
                  <a:pt x="1950944" y="2021540"/>
                  <a:pt x="1902658" y="1994873"/>
                </a:cubicBezTo>
                <a:cubicBezTo>
                  <a:pt x="1836251" y="1958531"/>
                  <a:pt x="1767579" y="1920950"/>
                  <a:pt x="1691700" y="1913127"/>
                </a:cubicBezTo>
                <a:cubicBezTo>
                  <a:pt x="1687235" y="1912635"/>
                  <a:pt x="1683217" y="1915856"/>
                  <a:pt x="1682726" y="1920321"/>
                </a:cubicBezTo>
                <a:cubicBezTo>
                  <a:pt x="1682416" y="1923136"/>
                  <a:pt x="1683592" y="1925910"/>
                  <a:pt x="1685832" y="1927644"/>
                </a:cubicBezTo>
                <a:cubicBezTo>
                  <a:pt x="1790375" y="2006216"/>
                  <a:pt x="1909724" y="2062844"/>
                  <a:pt x="2036707" y="2094124"/>
                </a:cubicBezTo>
                <a:cubicBezTo>
                  <a:pt x="1750591" y="2148382"/>
                  <a:pt x="1285127" y="2226010"/>
                  <a:pt x="1211101" y="2345543"/>
                </a:cubicBezTo>
                <a:cubicBezTo>
                  <a:pt x="1209263" y="2348559"/>
                  <a:pt x="1209553" y="2352410"/>
                  <a:pt x="1211822" y="2355118"/>
                </a:cubicBezTo>
                <a:cubicBezTo>
                  <a:pt x="1214148" y="2357784"/>
                  <a:pt x="1217903" y="2358691"/>
                  <a:pt x="1221191" y="2357382"/>
                </a:cubicBezTo>
                <a:cubicBezTo>
                  <a:pt x="1518117" y="2233835"/>
                  <a:pt x="1811438" y="2157545"/>
                  <a:pt x="2035059" y="2144675"/>
                </a:cubicBezTo>
                <a:cubicBezTo>
                  <a:pt x="1806187" y="2247632"/>
                  <a:pt x="1526661" y="2446852"/>
                  <a:pt x="1368521" y="2622289"/>
                </a:cubicBezTo>
                <a:cubicBezTo>
                  <a:pt x="1366584" y="2624440"/>
                  <a:pt x="1365921" y="2627450"/>
                  <a:pt x="1366771" y="2630216"/>
                </a:cubicBezTo>
                <a:cubicBezTo>
                  <a:pt x="1367615" y="2632951"/>
                  <a:pt x="1369850" y="2635030"/>
                  <a:pt x="1372639" y="2635673"/>
                </a:cubicBezTo>
                <a:cubicBezTo>
                  <a:pt x="1403526" y="2643189"/>
                  <a:pt x="1503805" y="2549808"/>
                  <a:pt x="1693862" y="2410611"/>
                </a:cubicBezTo>
                <a:cubicBezTo>
                  <a:pt x="1833677" y="2308272"/>
                  <a:pt x="2085096" y="2145911"/>
                  <a:pt x="2110731" y="2164443"/>
                </a:cubicBezTo>
                <a:cubicBezTo>
                  <a:pt x="2111485" y="2165931"/>
                  <a:pt x="2111485" y="2167690"/>
                  <a:pt x="2110731" y="2169178"/>
                </a:cubicBezTo>
                <a:cubicBezTo>
                  <a:pt x="2106717" y="2179474"/>
                  <a:pt x="2077478" y="2187813"/>
                  <a:pt x="2056165" y="2194094"/>
                </a:cubicBezTo>
                <a:cubicBezTo>
                  <a:pt x="2027028" y="2202742"/>
                  <a:pt x="2005717" y="2209022"/>
                  <a:pt x="2006334" y="2223951"/>
                </a:cubicBezTo>
                <a:cubicBezTo>
                  <a:pt x="2004912" y="2229003"/>
                  <a:pt x="2006153" y="2234432"/>
                  <a:pt x="2009628" y="2238365"/>
                </a:cubicBezTo>
                <a:cubicBezTo>
                  <a:pt x="2015497" y="2243925"/>
                  <a:pt x="2023425" y="2241968"/>
                  <a:pt x="2035574" y="2238879"/>
                </a:cubicBezTo>
                <a:cubicBezTo>
                  <a:pt x="2047123" y="2235709"/>
                  <a:pt x="2058947" y="2233640"/>
                  <a:pt x="2070888" y="2232702"/>
                </a:cubicBezTo>
                <a:cubicBezTo>
                  <a:pt x="2070276" y="2237910"/>
                  <a:pt x="2072422" y="2243060"/>
                  <a:pt x="2076550" y="2246292"/>
                </a:cubicBezTo>
                <a:cubicBezTo>
                  <a:pt x="2088288" y="2254838"/>
                  <a:pt x="2108467" y="2243101"/>
                  <a:pt x="2149340" y="2213758"/>
                </a:cubicBezTo>
                <a:cubicBezTo>
                  <a:pt x="2154693" y="2210053"/>
                  <a:pt x="2160460" y="2205830"/>
                  <a:pt x="2163651" y="2203463"/>
                </a:cubicBezTo>
                <a:cubicBezTo>
                  <a:pt x="2173947" y="2208920"/>
                  <a:pt x="2181463" y="2211906"/>
                  <a:pt x="2187125" y="2207170"/>
                </a:cubicBezTo>
                <a:cubicBezTo>
                  <a:pt x="2192788" y="2202433"/>
                  <a:pt x="2190729" y="2194711"/>
                  <a:pt x="2188052" y="2186579"/>
                </a:cubicBezTo>
                <a:cubicBezTo>
                  <a:pt x="2184757" y="2176283"/>
                  <a:pt x="2180227" y="2162898"/>
                  <a:pt x="2188052" y="2153529"/>
                </a:cubicBezTo>
                <a:cubicBezTo>
                  <a:pt x="2195876" y="2144161"/>
                  <a:pt x="2213996" y="2136541"/>
                  <a:pt x="2263210" y="2138600"/>
                </a:cubicBezTo>
                <a:cubicBezTo>
                  <a:pt x="2235823" y="2149514"/>
                  <a:pt x="2218527" y="2161869"/>
                  <a:pt x="2216056" y="2173194"/>
                </a:cubicBezTo>
                <a:cubicBezTo>
                  <a:pt x="2214878" y="2177980"/>
                  <a:pt x="2216610" y="2183014"/>
                  <a:pt x="2220483" y="2186063"/>
                </a:cubicBezTo>
                <a:cubicBezTo>
                  <a:pt x="2230058" y="2194094"/>
                  <a:pt x="2252400" y="2190491"/>
                  <a:pt x="2274227" y="2184211"/>
                </a:cubicBezTo>
                <a:cubicBezTo>
                  <a:pt x="2256002" y="2200684"/>
                  <a:pt x="2256724" y="2203772"/>
                  <a:pt x="2260430" y="2209022"/>
                </a:cubicBezTo>
                <a:cubicBezTo>
                  <a:pt x="2266608" y="2217671"/>
                  <a:pt x="2270726" y="2215200"/>
                  <a:pt x="2340735" y="2173708"/>
                </a:cubicBezTo>
                <a:cubicBezTo>
                  <a:pt x="2396024" y="2140969"/>
                  <a:pt x="2478697" y="2091962"/>
                  <a:pt x="2537382" y="2068076"/>
                </a:cubicBezTo>
                <a:cubicBezTo>
                  <a:pt x="2326220" y="2198006"/>
                  <a:pt x="1867447" y="2495859"/>
                  <a:pt x="1780037" y="2626407"/>
                </a:cubicBezTo>
                <a:cubicBezTo>
                  <a:pt x="1777885" y="2629630"/>
                  <a:pt x="1778271" y="2633916"/>
                  <a:pt x="1780964" y="2636703"/>
                </a:cubicBezTo>
                <a:cubicBezTo>
                  <a:pt x="1783742" y="2639390"/>
                  <a:pt x="1788003" y="2639817"/>
                  <a:pt x="1791259" y="2637732"/>
                </a:cubicBezTo>
                <a:cubicBezTo>
                  <a:pt x="1874859" y="2582342"/>
                  <a:pt x="1962784" y="2514185"/>
                  <a:pt x="2055958" y="2441189"/>
                </a:cubicBezTo>
                <a:cubicBezTo>
                  <a:pt x="2240457" y="2297050"/>
                  <a:pt x="2431132" y="2148999"/>
                  <a:pt x="2614290" y="2080842"/>
                </a:cubicBezTo>
                <a:cubicBezTo>
                  <a:pt x="2566828" y="2213758"/>
                  <a:pt x="2268976" y="2435732"/>
                  <a:pt x="2123087" y="2544145"/>
                </a:cubicBezTo>
                <a:cubicBezTo>
                  <a:pt x="2074183" y="2580591"/>
                  <a:pt x="2041854" y="2604683"/>
                  <a:pt x="2031662" y="2615287"/>
                </a:cubicBezTo>
                <a:cubicBezTo>
                  <a:pt x="2029471" y="2617556"/>
                  <a:pt x="2028789" y="2620886"/>
                  <a:pt x="2029911" y="2623833"/>
                </a:cubicBezTo>
                <a:cubicBezTo>
                  <a:pt x="2031050" y="2626805"/>
                  <a:pt x="2033836" y="2628824"/>
                  <a:pt x="2037015" y="2628981"/>
                </a:cubicBezTo>
                <a:lnTo>
                  <a:pt x="2038148" y="2628981"/>
                </a:lnTo>
                <a:cubicBezTo>
                  <a:pt x="2039077" y="2630122"/>
                  <a:pt x="2040281" y="2631009"/>
                  <a:pt x="2041649" y="2631555"/>
                </a:cubicBezTo>
                <a:cubicBezTo>
                  <a:pt x="2043687" y="2632425"/>
                  <a:pt x="2045992" y="2632425"/>
                  <a:pt x="2048031" y="2631555"/>
                </a:cubicBezTo>
                <a:cubicBezTo>
                  <a:pt x="2198657" y="2562573"/>
                  <a:pt x="2293376" y="2479180"/>
                  <a:pt x="2362460" y="2418332"/>
                </a:cubicBezTo>
                <a:cubicBezTo>
                  <a:pt x="2387169" y="2396609"/>
                  <a:pt x="2408069" y="2378180"/>
                  <a:pt x="2426705" y="2364692"/>
                </a:cubicBezTo>
                <a:cubicBezTo>
                  <a:pt x="2392625" y="2459412"/>
                  <a:pt x="2307687" y="2628157"/>
                  <a:pt x="2277418" y="2678914"/>
                </a:cubicBezTo>
                <a:cubicBezTo>
                  <a:pt x="2275274" y="2682862"/>
                  <a:pt x="2276737" y="2687801"/>
                  <a:pt x="2280684" y="2689944"/>
                </a:cubicBezTo>
                <a:cubicBezTo>
                  <a:pt x="2283528" y="2691488"/>
                  <a:pt x="2287015" y="2691199"/>
                  <a:pt x="2289567" y="2689211"/>
                </a:cubicBezTo>
                <a:cubicBezTo>
                  <a:pt x="2295436" y="2684268"/>
                  <a:pt x="2301407" y="2679429"/>
                  <a:pt x="2307173" y="2674487"/>
                </a:cubicBezTo>
                <a:cubicBezTo>
                  <a:pt x="2246634" y="2738115"/>
                  <a:pt x="2191449" y="2800815"/>
                  <a:pt x="2149238" y="2867325"/>
                </a:cubicBezTo>
                <a:cubicBezTo>
                  <a:pt x="2147150" y="2870631"/>
                  <a:pt x="2147713" y="2874956"/>
                  <a:pt x="2150575" y="2877621"/>
                </a:cubicBezTo>
                <a:cubicBezTo>
                  <a:pt x="2156584" y="2883742"/>
                  <a:pt x="2164982" y="2886905"/>
                  <a:pt x="2173535" y="2886269"/>
                </a:cubicBezTo>
                <a:cubicBezTo>
                  <a:pt x="2196906" y="2884313"/>
                  <a:pt x="2219660" y="2854661"/>
                  <a:pt x="2245605" y="2820273"/>
                </a:cubicBezTo>
                <a:cubicBezTo>
                  <a:pt x="2238740" y="2841895"/>
                  <a:pt x="2231637" y="2864338"/>
                  <a:pt x="2224293" y="2887607"/>
                </a:cubicBezTo>
                <a:cubicBezTo>
                  <a:pt x="2180124" y="3025671"/>
                  <a:pt x="2130088" y="3182164"/>
                  <a:pt x="2117425" y="3348748"/>
                </a:cubicBezTo>
                <a:cubicBezTo>
                  <a:pt x="2117127" y="3352845"/>
                  <a:pt x="2119894" y="3356534"/>
                  <a:pt x="2123910" y="3357396"/>
                </a:cubicBezTo>
                <a:lnTo>
                  <a:pt x="2126897" y="3357396"/>
                </a:lnTo>
                <a:cubicBezTo>
                  <a:pt x="2130398" y="3357399"/>
                  <a:pt x="2133509" y="3355159"/>
                  <a:pt x="2134618" y="3351836"/>
                </a:cubicBezTo>
                <a:cubicBezTo>
                  <a:pt x="2155209" y="3289342"/>
                  <a:pt x="2174770" y="3224170"/>
                  <a:pt x="2193405" y="3161161"/>
                </a:cubicBezTo>
                <a:cubicBezTo>
                  <a:pt x="2268255" y="2908198"/>
                  <a:pt x="2345575" y="2646380"/>
                  <a:pt x="2554885" y="2464972"/>
                </a:cubicBezTo>
                <a:cubicBezTo>
                  <a:pt x="2602554" y="2428525"/>
                  <a:pt x="2650531" y="2337923"/>
                  <a:pt x="2688728" y="2265236"/>
                </a:cubicBezTo>
                <a:lnTo>
                  <a:pt x="2691507" y="2259883"/>
                </a:lnTo>
                <a:cubicBezTo>
                  <a:pt x="2651972" y="2383018"/>
                  <a:pt x="2605642" y="2509243"/>
                  <a:pt x="2591228" y="2523245"/>
                </a:cubicBezTo>
                <a:cubicBezTo>
                  <a:pt x="2586814" y="2523679"/>
                  <a:pt x="2583588" y="2527609"/>
                  <a:pt x="2584022" y="2532023"/>
                </a:cubicBezTo>
                <a:cubicBezTo>
                  <a:pt x="2584298" y="2534820"/>
                  <a:pt x="2586016" y="2537271"/>
                  <a:pt x="2588551" y="2538483"/>
                </a:cubicBezTo>
                <a:cubicBezTo>
                  <a:pt x="2592518" y="2540402"/>
                  <a:pt x="2597146" y="2540402"/>
                  <a:pt x="2601112" y="2538482"/>
                </a:cubicBezTo>
                <a:cubicBezTo>
                  <a:pt x="2605496" y="2536358"/>
                  <a:pt x="2609388" y="2533343"/>
                  <a:pt x="2612540" y="2529629"/>
                </a:cubicBezTo>
                <a:cubicBezTo>
                  <a:pt x="2559415" y="2623833"/>
                  <a:pt x="2494861" y="2723289"/>
                  <a:pt x="2437000" y="2812346"/>
                </a:cubicBezTo>
                <a:cubicBezTo>
                  <a:pt x="2359268" y="2932084"/>
                  <a:pt x="2292140" y="3035349"/>
                  <a:pt x="2267226" y="3100109"/>
                </a:cubicBezTo>
                <a:cubicBezTo>
                  <a:pt x="2265595" y="3104295"/>
                  <a:pt x="2267669" y="3109009"/>
                  <a:pt x="2271855" y="3110639"/>
                </a:cubicBezTo>
                <a:cubicBezTo>
                  <a:pt x="2275390" y="3112015"/>
                  <a:pt x="2279407" y="3110764"/>
                  <a:pt x="2281537" y="3107624"/>
                </a:cubicBezTo>
                <a:cubicBezTo>
                  <a:pt x="2298832" y="3082812"/>
                  <a:pt x="2318910" y="3054705"/>
                  <a:pt x="2340839" y="3024023"/>
                </a:cubicBezTo>
                <a:cubicBezTo>
                  <a:pt x="2503098" y="2797006"/>
                  <a:pt x="2774490" y="2417200"/>
                  <a:pt x="2756781" y="2176591"/>
                </a:cubicBezTo>
                <a:cubicBezTo>
                  <a:pt x="2756820" y="2175906"/>
                  <a:pt x="2756820" y="2175218"/>
                  <a:pt x="2756782" y="2174532"/>
                </a:cubicBezTo>
                <a:cubicBezTo>
                  <a:pt x="2749780" y="2153941"/>
                  <a:pt x="2750501" y="2140453"/>
                  <a:pt x="2759047" y="2132217"/>
                </a:cubicBezTo>
                <a:cubicBezTo>
                  <a:pt x="2804038" y="2088153"/>
                  <a:pt x="3264870" y="2212935"/>
                  <a:pt x="3492712" y="2296948"/>
                </a:cubicBezTo>
                <a:cubicBezTo>
                  <a:pt x="3758648" y="2395065"/>
                  <a:pt x="3795403" y="2399904"/>
                  <a:pt x="3844205" y="2387754"/>
                </a:cubicBezTo>
                <a:cubicBezTo>
                  <a:pt x="3867781" y="2382092"/>
                  <a:pt x="3861398" y="2341424"/>
                  <a:pt x="3845336" y="2302713"/>
                </a:cubicBezTo>
                <a:cubicBezTo>
                  <a:pt x="3844719" y="2300705"/>
                  <a:pt x="3843194" y="2299104"/>
                  <a:pt x="3841218" y="2298388"/>
                </a:cubicBezTo>
                <a:cubicBezTo>
                  <a:pt x="3643646" y="2260810"/>
                  <a:pt x="3614716" y="2253500"/>
                  <a:pt x="3492299" y="2224878"/>
                </a:cubicBezTo>
                <a:cubicBezTo>
                  <a:pt x="3409421" y="2205522"/>
                  <a:pt x="3232748" y="2114921"/>
                  <a:pt x="3181784" y="2090520"/>
                </a:cubicBezTo>
                <a:cubicBezTo>
                  <a:pt x="3176740" y="2081666"/>
                  <a:pt x="3201244" y="2026791"/>
                  <a:pt x="3227086" y="1968620"/>
                </a:cubicBezTo>
                <a:cubicBezTo>
                  <a:pt x="3319128" y="1762193"/>
                  <a:pt x="3510524" y="1332659"/>
                  <a:pt x="3542337" y="671372"/>
                </a:cubicBezTo>
                <a:cubicBezTo>
                  <a:pt x="3542549" y="666885"/>
                  <a:pt x="3539083" y="663076"/>
                  <a:pt x="3534596" y="662864"/>
                </a:cubicBezTo>
                <a:cubicBezTo>
                  <a:pt x="3530649" y="662678"/>
                  <a:pt x="3527140" y="665355"/>
                  <a:pt x="3526276" y="669210"/>
                </a:cubicBezTo>
                <a:cubicBezTo>
                  <a:pt x="3505685" y="763930"/>
                  <a:pt x="3487462" y="854531"/>
                  <a:pt x="3469857" y="943073"/>
                </a:cubicBezTo>
                <a:cubicBezTo>
                  <a:pt x="3401801" y="1284476"/>
                  <a:pt x="3342911" y="1579342"/>
                  <a:pt x="3175710" y="1935469"/>
                </a:cubicBezTo>
                <a:cubicBezTo>
                  <a:pt x="3142867" y="1991065"/>
                  <a:pt x="3127733" y="2060560"/>
                  <a:pt x="3122379" y="2086196"/>
                </a:cubicBezTo>
                <a:cubicBezTo>
                  <a:pt x="3109818" y="2088872"/>
                  <a:pt x="3053707" y="2067561"/>
                  <a:pt x="3012422" y="2051911"/>
                </a:cubicBezTo>
                <a:cubicBezTo>
                  <a:pt x="2988743" y="2042954"/>
                  <a:pt x="2964547" y="2033792"/>
                  <a:pt x="2941692" y="2025966"/>
                </a:cubicBezTo>
                <a:cubicBezTo>
                  <a:pt x="3032396" y="1960898"/>
                  <a:pt x="3074917" y="1888828"/>
                  <a:pt x="3107348" y="1826849"/>
                </a:cubicBezTo>
                <a:cubicBezTo>
                  <a:pt x="3201244" y="1692389"/>
                  <a:pt x="3401082" y="1120570"/>
                  <a:pt x="3372357" y="1030483"/>
                </a:cubicBezTo>
                <a:cubicBezTo>
                  <a:pt x="3371201" y="1026955"/>
                  <a:pt x="3367828" y="1024636"/>
                  <a:pt x="3364120" y="1024820"/>
                </a:cubicBezTo>
                <a:cubicBezTo>
                  <a:pt x="3360433" y="1025025"/>
                  <a:pt x="3357347" y="1027689"/>
                  <a:pt x="3356604" y="1031307"/>
                </a:cubicBezTo>
                <a:cubicBezTo>
                  <a:pt x="3310789" y="1256781"/>
                  <a:pt x="3148530" y="1641426"/>
                  <a:pt x="3024365" y="1868958"/>
                </a:cubicBezTo>
                <a:cubicBezTo>
                  <a:pt x="2975667" y="1924863"/>
                  <a:pt x="2920275" y="1983446"/>
                  <a:pt x="2896390" y="2002184"/>
                </a:cubicBezTo>
                <a:lnTo>
                  <a:pt x="2896906" y="2001257"/>
                </a:lnTo>
                <a:cubicBezTo>
                  <a:pt x="3045265" y="1805641"/>
                  <a:pt x="3415907" y="861018"/>
                  <a:pt x="3435366" y="796669"/>
                </a:cubicBezTo>
                <a:cubicBezTo>
                  <a:pt x="3441029" y="777726"/>
                  <a:pt x="3444735" y="759194"/>
                  <a:pt x="3448235" y="741382"/>
                </a:cubicBezTo>
                <a:cubicBezTo>
                  <a:pt x="3453280" y="715129"/>
                  <a:pt x="3457810" y="692478"/>
                  <a:pt x="3467283" y="677549"/>
                </a:cubicBezTo>
                <a:cubicBezTo>
                  <a:pt x="3469796" y="673900"/>
                  <a:pt x="3468925" y="668911"/>
                  <a:pt x="3465326" y="666327"/>
                </a:cubicBezTo>
                <a:lnTo>
                  <a:pt x="3456575" y="659841"/>
                </a:lnTo>
                <a:cubicBezTo>
                  <a:pt x="3453114" y="657287"/>
                  <a:pt x="3448270" y="657825"/>
                  <a:pt x="3445456" y="661076"/>
                </a:cubicBezTo>
                <a:cubicBezTo>
                  <a:pt x="3410965" y="701538"/>
                  <a:pt x="3389138" y="762180"/>
                  <a:pt x="3368033" y="820968"/>
                </a:cubicBezTo>
                <a:lnTo>
                  <a:pt x="3363399" y="834043"/>
                </a:lnTo>
                <a:cubicBezTo>
                  <a:pt x="3273003" y="1092051"/>
                  <a:pt x="3044956" y="1711127"/>
                  <a:pt x="2859841" y="1951014"/>
                </a:cubicBezTo>
                <a:cubicBezTo>
                  <a:pt x="2858913" y="1948544"/>
                  <a:pt x="2857987" y="1946072"/>
                  <a:pt x="2857164" y="1943498"/>
                </a:cubicBezTo>
                <a:cubicBezTo>
                  <a:pt x="2859199" y="1943199"/>
                  <a:pt x="2861041" y="1942131"/>
                  <a:pt x="2862312" y="1940513"/>
                </a:cubicBezTo>
                <a:cubicBezTo>
                  <a:pt x="2920173" y="1865972"/>
                  <a:pt x="2945604" y="1778769"/>
                  <a:pt x="2970210" y="1694344"/>
                </a:cubicBezTo>
                <a:cubicBezTo>
                  <a:pt x="2998420" y="1597463"/>
                  <a:pt x="3025086" y="1505935"/>
                  <a:pt x="3097257" y="1436233"/>
                </a:cubicBezTo>
                <a:cubicBezTo>
                  <a:pt x="3099414" y="1434123"/>
                  <a:pt x="3100243" y="1431002"/>
                  <a:pt x="3099419" y="1428100"/>
                </a:cubicBezTo>
                <a:cubicBezTo>
                  <a:pt x="3098587" y="1425202"/>
                  <a:pt x="3096202" y="1423015"/>
                  <a:pt x="3093242" y="1422437"/>
                </a:cubicBezTo>
                <a:cubicBezTo>
                  <a:pt x="3083166" y="1419779"/>
                  <a:pt x="3072435" y="1421499"/>
                  <a:pt x="3063694" y="1427174"/>
                </a:cubicBezTo>
                <a:cubicBezTo>
                  <a:pt x="3055550" y="1433484"/>
                  <a:pt x="3049868" y="1442444"/>
                  <a:pt x="3047633" y="1452501"/>
                </a:cubicBezTo>
                <a:cubicBezTo>
                  <a:pt x="3045374" y="1452861"/>
                  <a:pt x="3043265" y="1453860"/>
                  <a:pt x="3041558" y="1455384"/>
                </a:cubicBezTo>
                <a:cubicBezTo>
                  <a:pt x="3041559" y="1454353"/>
                  <a:pt x="3041558" y="1453222"/>
                  <a:pt x="3041558" y="1452191"/>
                </a:cubicBezTo>
                <a:cubicBezTo>
                  <a:pt x="3040331" y="1444132"/>
                  <a:pt x="3035724" y="1436980"/>
                  <a:pt x="3028895" y="1432527"/>
                </a:cubicBezTo>
                <a:cubicBezTo>
                  <a:pt x="3025160" y="1430033"/>
                  <a:pt x="3020108" y="1431039"/>
                  <a:pt x="3017615" y="1434775"/>
                </a:cubicBezTo>
                <a:cubicBezTo>
                  <a:pt x="3016170" y="1436938"/>
                  <a:pt x="3015847" y="1439662"/>
                  <a:pt x="3016746" y="1442102"/>
                </a:cubicBezTo>
                <a:cubicBezTo>
                  <a:pt x="3021791" y="1456001"/>
                  <a:pt x="3013657" y="1466503"/>
                  <a:pt x="3000170" y="1482461"/>
                </a:cubicBezTo>
                <a:cubicBezTo>
                  <a:pt x="2996875" y="1486373"/>
                  <a:pt x="2993477" y="1490286"/>
                  <a:pt x="2990390" y="1494404"/>
                </a:cubicBezTo>
                <a:lnTo>
                  <a:pt x="3003259" y="1454045"/>
                </a:lnTo>
                <a:cubicBezTo>
                  <a:pt x="3020349" y="1400611"/>
                  <a:pt x="3041352" y="1334512"/>
                  <a:pt x="3046912" y="1323188"/>
                </a:cubicBezTo>
                <a:cubicBezTo>
                  <a:pt x="3048742" y="1321659"/>
                  <a:pt x="3049799" y="1319396"/>
                  <a:pt x="3049795" y="1317010"/>
                </a:cubicBezTo>
                <a:cubicBezTo>
                  <a:pt x="3051545" y="1309288"/>
                  <a:pt x="3072034" y="1267386"/>
                  <a:pt x="3093654" y="1223114"/>
                </a:cubicBezTo>
                <a:cubicBezTo>
                  <a:pt x="3137926" y="1132615"/>
                  <a:pt x="3204847" y="995890"/>
                  <a:pt x="3228732" y="917231"/>
                </a:cubicBezTo>
                <a:cubicBezTo>
                  <a:pt x="3229038" y="916050"/>
                  <a:pt x="3229038" y="914810"/>
                  <a:pt x="3228732" y="913628"/>
                </a:cubicBezTo>
                <a:cubicBezTo>
                  <a:pt x="3226982" y="902817"/>
                  <a:pt x="3221629" y="899832"/>
                  <a:pt x="3217511" y="899317"/>
                </a:cubicBezTo>
                <a:cubicBezTo>
                  <a:pt x="3201346" y="897258"/>
                  <a:pt x="3184771" y="928557"/>
                  <a:pt x="3127630" y="1053752"/>
                </a:cubicBezTo>
                <a:cubicBezTo>
                  <a:pt x="3098184" y="1118408"/>
                  <a:pt x="3067709" y="1185432"/>
                  <a:pt x="3045780" y="1218481"/>
                </a:cubicBezTo>
                <a:cubicBezTo>
                  <a:pt x="3045257" y="1219268"/>
                  <a:pt x="3044875" y="1220139"/>
                  <a:pt x="3044648" y="1221055"/>
                </a:cubicBezTo>
                <a:cubicBezTo>
                  <a:pt x="3020768" y="1270099"/>
                  <a:pt x="2993416" y="1317373"/>
                  <a:pt x="2962797" y="1362518"/>
                </a:cubicBezTo>
                <a:cubicBezTo>
                  <a:pt x="3060708" y="1172048"/>
                  <a:pt x="3125674" y="890155"/>
                  <a:pt x="3138647" y="592920"/>
                </a:cubicBezTo>
                <a:cubicBezTo>
                  <a:pt x="3138767" y="588817"/>
                  <a:pt x="3135885" y="585236"/>
                  <a:pt x="3131851" y="584477"/>
                </a:cubicBezTo>
                <a:cubicBezTo>
                  <a:pt x="3127804" y="583782"/>
                  <a:pt x="3123876" y="586210"/>
                  <a:pt x="3122688" y="590139"/>
                </a:cubicBezTo>
                <a:cubicBezTo>
                  <a:pt x="3095199" y="680843"/>
                  <a:pt x="3080168" y="781638"/>
                  <a:pt x="3064312" y="888713"/>
                </a:cubicBezTo>
                <a:cubicBezTo>
                  <a:pt x="3035793" y="1080005"/>
                  <a:pt x="3006348" y="1277373"/>
                  <a:pt x="2900096" y="1408642"/>
                </a:cubicBezTo>
                <a:cubicBezTo>
                  <a:pt x="2961151" y="1147339"/>
                  <a:pt x="2980917" y="888095"/>
                  <a:pt x="3000170" y="578814"/>
                </a:cubicBezTo>
                <a:cubicBezTo>
                  <a:pt x="3000271" y="577891"/>
                  <a:pt x="3000271" y="576958"/>
                  <a:pt x="3000170" y="576035"/>
                </a:cubicBezTo>
                <a:cubicBezTo>
                  <a:pt x="2999140" y="572637"/>
                  <a:pt x="2995846" y="562238"/>
                  <a:pt x="2987198" y="563062"/>
                </a:cubicBezTo>
                <a:cubicBezTo>
                  <a:pt x="2973299" y="564401"/>
                  <a:pt x="2969180" y="582932"/>
                  <a:pt x="2948794" y="812010"/>
                </a:cubicBezTo>
                <a:cubicBezTo>
                  <a:pt x="2934587" y="972622"/>
                  <a:pt x="2907612" y="1271607"/>
                  <a:pt x="2877961" y="1278092"/>
                </a:cubicBezTo>
                <a:cubicBezTo>
                  <a:pt x="2876005" y="1278092"/>
                  <a:pt x="2858194" y="1270474"/>
                  <a:pt x="2831528" y="1118923"/>
                </a:cubicBezTo>
                <a:cubicBezTo>
                  <a:pt x="2831139" y="1116571"/>
                  <a:pt x="2829699" y="1114523"/>
                  <a:pt x="2827615" y="1113364"/>
                </a:cubicBezTo>
                <a:cubicBezTo>
                  <a:pt x="2815467" y="1106259"/>
                  <a:pt x="2818555" y="1073827"/>
                  <a:pt x="2821438" y="1042528"/>
                </a:cubicBezTo>
                <a:cubicBezTo>
                  <a:pt x="2825968" y="993419"/>
                  <a:pt x="2831116" y="937926"/>
                  <a:pt x="2789934" y="918981"/>
                </a:cubicBezTo>
                <a:cubicBezTo>
                  <a:pt x="2787662" y="917859"/>
                  <a:pt x="2784998" y="917859"/>
                  <a:pt x="2782726" y="918981"/>
                </a:cubicBezTo>
                <a:cubicBezTo>
                  <a:pt x="2773255" y="924232"/>
                  <a:pt x="2768828" y="924232"/>
                  <a:pt x="2767798" y="923511"/>
                </a:cubicBezTo>
                <a:cubicBezTo>
                  <a:pt x="2762650" y="920011"/>
                  <a:pt x="2765637" y="894581"/>
                  <a:pt x="2767798" y="879343"/>
                </a:cubicBezTo>
                <a:cubicBezTo>
                  <a:pt x="2771082" y="862157"/>
                  <a:pt x="2771360" y="844530"/>
                  <a:pt x="2768622" y="827248"/>
                </a:cubicBezTo>
                <a:cubicBezTo>
                  <a:pt x="2767634" y="823469"/>
                  <a:pt x="2764071" y="820948"/>
                  <a:pt x="2760179" y="821276"/>
                </a:cubicBezTo>
                <a:cubicBezTo>
                  <a:pt x="2737426" y="822821"/>
                  <a:pt x="2735366" y="814275"/>
                  <a:pt x="2732381" y="789256"/>
                </a:cubicBezTo>
                <a:cubicBezTo>
                  <a:pt x="2732056" y="786349"/>
                  <a:pt x="2730158" y="783855"/>
                  <a:pt x="2727439" y="782771"/>
                </a:cubicBezTo>
                <a:cubicBezTo>
                  <a:pt x="2724786" y="781545"/>
                  <a:pt x="2721666" y="781945"/>
                  <a:pt x="2719409" y="783800"/>
                </a:cubicBezTo>
                <a:cubicBezTo>
                  <a:pt x="2650531" y="836925"/>
                  <a:pt x="2640132" y="902612"/>
                  <a:pt x="2690170" y="968606"/>
                </a:cubicBezTo>
                <a:cubicBezTo>
                  <a:pt x="2691274" y="970110"/>
                  <a:pt x="2692881" y="971170"/>
                  <a:pt x="2694700" y="971592"/>
                </a:cubicBezTo>
                <a:cubicBezTo>
                  <a:pt x="2698042" y="972563"/>
                  <a:pt x="2701561" y="972773"/>
                  <a:pt x="2704995" y="972210"/>
                </a:cubicBezTo>
                <a:cubicBezTo>
                  <a:pt x="2701180" y="1010683"/>
                  <a:pt x="2691854" y="1048408"/>
                  <a:pt x="2677299" y="1084226"/>
                </a:cubicBezTo>
                <a:cubicBezTo>
                  <a:pt x="2651355" y="1054059"/>
                  <a:pt x="2654753" y="1014216"/>
                  <a:pt x="2658252" y="972107"/>
                </a:cubicBezTo>
                <a:cubicBezTo>
                  <a:pt x="2660930" y="941220"/>
                  <a:pt x="2663607" y="909303"/>
                  <a:pt x="2652899" y="882328"/>
                </a:cubicBezTo>
                <a:cubicBezTo>
                  <a:pt x="2654668" y="880889"/>
                  <a:pt x="2656166" y="879146"/>
                  <a:pt x="2657326" y="877181"/>
                </a:cubicBezTo>
                <a:cubicBezTo>
                  <a:pt x="2662577" y="867607"/>
                  <a:pt x="2658871" y="855767"/>
                  <a:pt x="2654855" y="843205"/>
                </a:cubicBezTo>
                <a:cubicBezTo>
                  <a:pt x="2653302" y="838741"/>
                  <a:pt x="2652097" y="834164"/>
                  <a:pt x="2651251" y="829513"/>
                </a:cubicBezTo>
                <a:lnTo>
                  <a:pt x="2651252" y="824261"/>
                </a:lnTo>
                <a:cubicBezTo>
                  <a:pt x="2651374" y="819922"/>
                  <a:pt x="2648065" y="816251"/>
                  <a:pt x="2643736" y="815922"/>
                </a:cubicBezTo>
                <a:lnTo>
                  <a:pt x="2638588" y="815923"/>
                </a:lnTo>
                <a:cubicBezTo>
                  <a:pt x="2616967" y="814275"/>
                  <a:pt x="2611099" y="827762"/>
                  <a:pt x="2609864" y="831983"/>
                </a:cubicBezTo>
                <a:cubicBezTo>
                  <a:pt x="2605230" y="846912"/>
                  <a:pt x="2616246" y="865960"/>
                  <a:pt x="2625616" y="876358"/>
                </a:cubicBezTo>
                <a:cubicBezTo>
                  <a:pt x="2625616" y="890155"/>
                  <a:pt x="2625616" y="902715"/>
                  <a:pt x="2625616" y="914863"/>
                </a:cubicBezTo>
                <a:cubicBezTo>
                  <a:pt x="2626848" y="932018"/>
                  <a:pt x="2626503" y="949250"/>
                  <a:pt x="2624586" y="966341"/>
                </a:cubicBezTo>
                <a:cubicBezTo>
                  <a:pt x="2615418" y="985628"/>
                  <a:pt x="2610804" y="1006763"/>
                  <a:pt x="2611099" y="1028115"/>
                </a:cubicBezTo>
                <a:cubicBezTo>
                  <a:pt x="2609967" y="1053545"/>
                  <a:pt x="2609452" y="1066414"/>
                  <a:pt x="2581962" y="1072901"/>
                </a:cubicBezTo>
                <a:cubicBezTo>
                  <a:pt x="2579733" y="1073459"/>
                  <a:pt x="2577834" y="1074911"/>
                  <a:pt x="2576712" y="1076917"/>
                </a:cubicBezTo>
                <a:cubicBezTo>
                  <a:pt x="2552517" y="1120982"/>
                  <a:pt x="2553341" y="1163297"/>
                  <a:pt x="2554164" y="1204068"/>
                </a:cubicBezTo>
                <a:cubicBezTo>
                  <a:pt x="2554987" y="1242984"/>
                  <a:pt x="2555709" y="1279843"/>
                  <a:pt x="2534705" y="1315981"/>
                </a:cubicBezTo>
                <a:cubicBezTo>
                  <a:pt x="2459753" y="1149397"/>
                  <a:pt x="2395920" y="752708"/>
                  <a:pt x="2370696" y="520747"/>
                </a:cubicBezTo>
                <a:cubicBezTo>
                  <a:pt x="2370290" y="517100"/>
                  <a:pt x="2367518" y="514160"/>
                  <a:pt x="2363900" y="513540"/>
                </a:cubicBezTo>
                <a:cubicBezTo>
                  <a:pt x="2359031" y="512694"/>
                  <a:pt x="2354058" y="514313"/>
                  <a:pt x="2350619" y="517864"/>
                </a:cubicBezTo>
                <a:cubicBezTo>
                  <a:pt x="2330029" y="538455"/>
                  <a:pt x="2345575" y="639354"/>
                  <a:pt x="2382330" y="849177"/>
                </a:cubicBezTo>
                <a:cubicBezTo>
                  <a:pt x="2402921" y="966753"/>
                  <a:pt x="2424131" y="1088036"/>
                  <a:pt x="2423512" y="1145382"/>
                </a:cubicBezTo>
                <a:cubicBezTo>
                  <a:pt x="2387890" y="1126541"/>
                  <a:pt x="2381404" y="1096169"/>
                  <a:pt x="2375535" y="1069092"/>
                </a:cubicBezTo>
                <a:cubicBezTo>
                  <a:pt x="2371726" y="1051383"/>
                  <a:pt x="2368123" y="1034601"/>
                  <a:pt x="2355973" y="1025232"/>
                </a:cubicBezTo>
                <a:lnTo>
                  <a:pt x="2319116" y="965106"/>
                </a:lnTo>
                <a:cubicBezTo>
                  <a:pt x="2284007" y="876563"/>
                  <a:pt x="2273917" y="806862"/>
                  <a:pt x="2263210" y="733043"/>
                </a:cubicBezTo>
                <a:cubicBezTo>
                  <a:pt x="2257444" y="693199"/>
                  <a:pt x="2251472" y="651913"/>
                  <a:pt x="2241280" y="605789"/>
                </a:cubicBezTo>
                <a:cubicBezTo>
                  <a:pt x="2240732" y="603089"/>
                  <a:pt x="2238822" y="600868"/>
                  <a:pt x="2236235" y="599921"/>
                </a:cubicBezTo>
                <a:cubicBezTo>
                  <a:pt x="2233656" y="598909"/>
                  <a:pt x="2230738" y="599298"/>
                  <a:pt x="2228514" y="600950"/>
                </a:cubicBezTo>
                <a:cubicBezTo>
                  <a:pt x="2199994" y="622262"/>
                  <a:pt x="2216777" y="692787"/>
                  <a:pt x="2234485" y="767430"/>
                </a:cubicBezTo>
                <a:cubicBezTo>
                  <a:pt x="2239530" y="788844"/>
                  <a:pt x="2244781" y="809642"/>
                  <a:pt x="2247766" y="827351"/>
                </a:cubicBezTo>
                <a:cubicBezTo>
                  <a:pt x="2234794" y="801406"/>
                  <a:pt x="2221822" y="768562"/>
                  <a:pt x="2208335" y="734690"/>
                </a:cubicBezTo>
                <a:cubicBezTo>
                  <a:pt x="2182595" y="669519"/>
                  <a:pt x="2155929" y="602083"/>
                  <a:pt x="2124631" y="571710"/>
                </a:cubicBezTo>
                <a:cubicBezTo>
                  <a:pt x="2121914" y="568914"/>
                  <a:pt x="2117595" y="568439"/>
                  <a:pt x="2114335" y="570577"/>
                </a:cubicBezTo>
                <a:cubicBezTo>
                  <a:pt x="2111181" y="572595"/>
                  <a:pt x="2109786" y="576488"/>
                  <a:pt x="2110938" y="580049"/>
                </a:cubicBezTo>
                <a:cubicBezTo>
                  <a:pt x="2196185" y="838161"/>
                  <a:pt x="2318807" y="1087829"/>
                  <a:pt x="2437412" y="1329365"/>
                </a:cubicBezTo>
                <a:cubicBezTo>
                  <a:pt x="2472623" y="1401434"/>
                  <a:pt x="2508863" y="1474842"/>
                  <a:pt x="2543046" y="1546911"/>
                </a:cubicBezTo>
                <a:cubicBezTo>
                  <a:pt x="2487964" y="1496566"/>
                  <a:pt x="2421660" y="1382181"/>
                  <a:pt x="2371417" y="1295698"/>
                </a:cubicBezTo>
                <a:cubicBezTo>
                  <a:pt x="2311187" y="1191816"/>
                  <a:pt x="2295538" y="1167930"/>
                  <a:pt x="2280198" y="1172151"/>
                </a:cubicBezTo>
                <a:cubicBezTo>
                  <a:pt x="2270520" y="1174519"/>
                  <a:pt x="2269902" y="1186667"/>
                  <a:pt x="2269903" y="1190683"/>
                </a:cubicBezTo>
                <a:cubicBezTo>
                  <a:pt x="2269915" y="1191843"/>
                  <a:pt x="2270125" y="1192990"/>
                  <a:pt x="2270520" y="1194080"/>
                </a:cubicBezTo>
                <a:cubicBezTo>
                  <a:pt x="2294920" y="1249636"/>
                  <a:pt x="2322879" y="1303561"/>
                  <a:pt x="2354223" y="1355515"/>
                </a:cubicBezTo>
                <a:cubicBezTo>
                  <a:pt x="2369254" y="1381872"/>
                  <a:pt x="2383565" y="1406994"/>
                  <a:pt x="2396641" y="1431498"/>
                </a:cubicBezTo>
                <a:cubicBezTo>
                  <a:pt x="2330235" y="1390315"/>
                  <a:pt x="2276594" y="1308671"/>
                  <a:pt x="2224498" y="1229806"/>
                </a:cubicBezTo>
                <a:cubicBezTo>
                  <a:pt x="2201082" y="1192781"/>
                  <a:pt x="2175790" y="1156974"/>
                  <a:pt x="2148723" y="1122527"/>
                </a:cubicBezTo>
                <a:cubicBezTo>
                  <a:pt x="2147149" y="1120453"/>
                  <a:pt x="2144625" y="1119327"/>
                  <a:pt x="2142031" y="1119541"/>
                </a:cubicBezTo>
                <a:cubicBezTo>
                  <a:pt x="2139493" y="1119620"/>
                  <a:pt x="2137152" y="1120924"/>
                  <a:pt x="2135751" y="1123041"/>
                </a:cubicBezTo>
                <a:cubicBezTo>
                  <a:pt x="2124014" y="1140028"/>
                  <a:pt x="2185273" y="1245971"/>
                  <a:pt x="2214512" y="1294153"/>
                </a:cubicBezTo>
                <a:cubicBezTo>
                  <a:pt x="2193096" y="1277475"/>
                  <a:pt x="2154694" y="1239175"/>
                  <a:pt x="2093436" y="1162164"/>
                </a:cubicBezTo>
                <a:cubicBezTo>
                  <a:pt x="2028264" y="1079799"/>
                  <a:pt x="1975757" y="1002067"/>
                  <a:pt x="1972256" y="987139"/>
                </a:cubicBezTo>
                <a:cubicBezTo>
                  <a:pt x="1971533" y="983788"/>
                  <a:pt x="1968762" y="981265"/>
                  <a:pt x="1965359" y="980859"/>
                </a:cubicBezTo>
                <a:cubicBezTo>
                  <a:pt x="1962006" y="980444"/>
                  <a:pt x="1958742" y="982117"/>
                  <a:pt x="1957122" y="985080"/>
                </a:cubicBezTo>
                <a:cubicBezTo>
                  <a:pt x="1925204" y="1045103"/>
                  <a:pt x="2029191" y="1153207"/>
                  <a:pt x="2129985" y="1257707"/>
                </a:cubicBezTo>
                <a:cubicBezTo>
                  <a:pt x="2197524" y="1327820"/>
                  <a:pt x="2267328" y="1400302"/>
                  <a:pt x="2261254" y="1428100"/>
                </a:cubicBezTo>
                <a:cubicBezTo>
                  <a:pt x="2260562" y="1431504"/>
                  <a:pt x="2258200" y="1434331"/>
                  <a:pt x="2254974" y="1435616"/>
                </a:cubicBezTo>
                <a:cubicBezTo>
                  <a:pt x="2205966" y="1414098"/>
                  <a:pt x="2109188" y="1325247"/>
                  <a:pt x="2023528" y="1246588"/>
                </a:cubicBezTo>
                <a:cubicBezTo>
                  <a:pt x="1958665" y="1186977"/>
                  <a:pt x="1897303" y="1130660"/>
                  <a:pt x="1858799" y="1105126"/>
                </a:cubicBezTo>
                <a:cubicBezTo>
                  <a:pt x="1855646" y="1102892"/>
                  <a:pt x="1851365" y="1103149"/>
                  <a:pt x="1848502" y="1105744"/>
                </a:cubicBezTo>
                <a:cubicBezTo>
                  <a:pt x="1845674" y="1108113"/>
                  <a:pt x="1844825" y="1112106"/>
                  <a:pt x="1846444" y="1115421"/>
                </a:cubicBezTo>
                <a:cubicBezTo>
                  <a:pt x="1874448" y="1175033"/>
                  <a:pt x="1966387" y="1245867"/>
                  <a:pt x="2055239" y="1314334"/>
                </a:cubicBezTo>
                <a:cubicBezTo>
                  <a:pt x="2127308" y="1369621"/>
                  <a:pt x="2194641" y="1421716"/>
                  <a:pt x="2219350" y="1461046"/>
                </a:cubicBezTo>
                <a:cubicBezTo>
                  <a:pt x="2229646" y="1477828"/>
                  <a:pt x="2218526" y="1535175"/>
                  <a:pt x="2204216" y="1607861"/>
                </a:cubicBezTo>
                <a:cubicBezTo>
                  <a:pt x="2201848" y="1620011"/>
                  <a:pt x="2199275" y="1632777"/>
                  <a:pt x="2196700" y="1646161"/>
                </a:cubicBezTo>
                <a:cubicBezTo>
                  <a:pt x="2193817" y="1651514"/>
                  <a:pt x="2194023" y="1662737"/>
                  <a:pt x="2195671" y="1694653"/>
                </a:cubicBezTo>
                <a:cubicBezTo>
                  <a:pt x="2196906" y="1718951"/>
                  <a:pt x="2199377" y="1768370"/>
                  <a:pt x="2193405" y="1778769"/>
                </a:cubicBezTo>
                <a:cubicBezTo>
                  <a:pt x="2152223" y="1790094"/>
                  <a:pt x="2013130" y="1738204"/>
                  <a:pt x="1978330" y="1739440"/>
                </a:cubicBezTo>
                <a:cubicBezTo>
                  <a:pt x="1943325" y="1733880"/>
                  <a:pt x="1942501" y="1642866"/>
                  <a:pt x="1942398" y="1613112"/>
                </a:cubicBezTo>
                <a:cubicBezTo>
                  <a:pt x="1942431" y="1610169"/>
                  <a:pt x="1940851" y="1607443"/>
                  <a:pt x="1938281" y="1606008"/>
                </a:cubicBezTo>
                <a:cubicBezTo>
                  <a:pt x="1935776" y="1604511"/>
                  <a:pt x="1932651" y="1604512"/>
                  <a:pt x="1930147" y="1606008"/>
                </a:cubicBezTo>
                <a:cubicBezTo>
                  <a:pt x="1901628" y="1622790"/>
                  <a:pt x="1901525" y="1652132"/>
                  <a:pt x="1906982" y="1678078"/>
                </a:cubicBezTo>
                <a:cubicBezTo>
                  <a:pt x="1874144" y="1656012"/>
                  <a:pt x="1838872" y="1637806"/>
                  <a:pt x="1801864" y="1623820"/>
                </a:cubicBezTo>
                <a:lnTo>
                  <a:pt x="1792289" y="1629071"/>
                </a:lnTo>
                <a:cubicBezTo>
                  <a:pt x="1797436" y="1647603"/>
                  <a:pt x="1877742" y="1685285"/>
                  <a:pt x="1915836" y="1702375"/>
                </a:cubicBezTo>
                <a:cubicBezTo>
                  <a:pt x="1915164" y="1704168"/>
                  <a:pt x="1915164" y="1706143"/>
                  <a:pt x="1915836" y="1707935"/>
                </a:cubicBezTo>
                <a:lnTo>
                  <a:pt x="1841296" y="1679519"/>
                </a:lnTo>
                <a:cubicBezTo>
                  <a:pt x="1845825" y="1693521"/>
                  <a:pt x="1876712" y="1700831"/>
                  <a:pt x="1878669" y="1712259"/>
                </a:cubicBezTo>
                <a:cubicBezTo>
                  <a:pt x="1817410" y="1699493"/>
                  <a:pt x="1837487" y="1701963"/>
                  <a:pt x="1832647" y="1696403"/>
                </a:cubicBezTo>
                <a:cubicBezTo>
                  <a:pt x="1830176" y="1665517"/>
                  <a:pt x="1798466" y="1698978"/>
                  <a:pt x="1796716" y="1697845"/>
                </a:cubicBezTo>
                <a:cubicBezTo>
                  <a:pt x="1773858" y="1682504"/>
                  <a:pt x="1748841" y="1692904"/>
                  <a:pt x="1739267" y="1690741"/>
                </a:cubicBezTo>
                <a:cubicBezTo>
                  <a:pt x="1732368" y="1689093"/>
                  <a:pt x="1723102" y="1707626"/>
                  <a:pt x="1681919" y="1690740"/>
                </a:cubicBezTo>
                <a:cubicBezTo>
                  <a:pt x="1638575" y="1681887"/>
                  <a:pt x="1671623" y="1661296"/>
                  <a:pt x="1666786" y="1654604"/>
                </a:cubicBezTo>
                <a:lnTo>
                  <a:pt x="1665858" y="1653368"/>
                </a:lnTo>
                <a:cubicBezTo>
                  <a:pt x="1675238" y="1644133"/>
                  <a:pt x="1679638" y="1630971"/>
                  <a:pt x="1677698" y="1617952"/>
                </a:cubicBezTo>
                <a:cubicBezTo>
                  <a:pt x="1674404" y="1601272"/>
                  <a:pt x="1658446" y="1586446"/>
                  <a:pt x="1633942" y="1576769"/>
                </a:cubicBezTo>
                <a:cubicBezTo>
                  <a:pt x="1632575" y="1575637"/>
                  <a:pt x="1631270" y="1574434"/>
                  <a:pt x="1630029" y="1573165"/>
                </a:cubicBezTo>
                <a:cubicBezTo>
                  <a:pt x="1638974" y="1574993"/>
                  <a:pt x="1647495" y="1578485"/>
                  <a:pt x="1655151" y="1583461"/>
                </a:cubicBezTo>
                <a:cubicBezTo>
                  <a:pt x="1671496" y="1592815"/>
                  <a:pt x="1682820" y="1608970"/>
                  <a:pt x="1686037" y="1627526"/>
                </a:cubicBezTo>
                <a:cubicBezTo>
                  <a:pt x="1686259" y="1630101"/>
                  <a:pt x="1687771" y="1632388"/>
                  <a:pt x="1690053" y="1633601"/>
                </a:cubicBezTo>
                <a:cubicBezTo>
                  <a:pt x="1692344" y="1634791"/>
                  <a:pt x="1695072" y="1634791"/>
                  <a:pt x="1697363" y="1633601"/>
                </a:cubicBezTo>
                <a:cubicBezTo>
                  <a:pt x="1705115" y="1630948"/>
                  <a:pt x="1713646" y="1631892"/>
                  <a:pt x="1720631" y="1636174"/>
                </a:cubicBezTo>
                <a:cubicBezTo>
                  <a:pt x="1735654" y="1643972"/>
                  <a:pt x="1746820" y="1657594"/>
                  <a:pt x="1751518" y="1673856"/>
                </a:cubicBezTo>
                <a:cubicBezTo>
                  <a:pt x="1752302" y="1678001"/>
                  <a:pt x="1756193" y="1680806"/>
                  <a:pt x="1760372" y="1680239"/>
                </a:cubicBezTo>
                <a:cubicBezTo>
                  <a:pt x="1764483" y="1679816"/>
                  <a:pt x="1767600" y="1676341"/>
                  <a:pt x="1767579" y="1672209"/>
                </a:cubicBezTo>
                <a:cubicBezTo>
                  <a:pt x="1767579" y="1255030"/>
                  <a:pt x="1788170" y="616187"/>
                  <a:pt x="1828528" y="254193"/>
                </a:cubicBezTo>
                <a:cubicBezTo>
                  <a:pt x="1828878" y="252878"/>
                  <a:pt x="1828878" y="251494"/>
                  <a:pt x="1828529" y="250178"/>
                </a:cubicBezTo>
                <a:cubicBezTo>
                  <a:pt x="1826984" y="245880"/>
                  <a:pt x="1822792" y="243114"/>
                  <a:pt x="1818234" y="243383"/>
                </a:cubicBezTo>
                <a:cubicBezTo>
                  <a:pt x="1802481" y="245340"/>
                  <a:pt x="1790745" y="302583"/>
                  <a:pt x="1720116" y="823644"/>
                </a:cubicBezTo>
                <a:cubicBezTo>
                  <a:pt x="1699525" y="975917"/>
                  <a:pt x="1679655" y="1121496"/>
                  <a:pt x="1666682" y="1199434"/>
                </a:cubicBezTo>
                <a:cubicBezTo>
                  <a:pt x="1649077" y="1040985"/>
                  <a:pt x="1671006" y="847324"/>
                  <a:pt x="1692318" y="659532"/>
                </a:cubicBezTo>
                <a:cubicBezTo>
                  <a:pt x="1717440" y="438382"/>
                  <a:pt x="1743281" y="209819"/>
                  <a:pt x="1705085" y="36647"/>
                </a:cubicBezTo>
                <a:cubicBezTo>
                  <a:pt x="1704057" y="32274"/>
                  <a:pt x="1699679" y="29562"/>
                  <a:pt x="1695307" y="30589"/>
                </a:cubicBezTo>
                <a:cubicBezTo>
                  <a:pt x="1691176" y="31560"/>
                  <a:pt x="1688486" y="35541"/>
                  <a:pt x="1689127" y="39735"/>
                </a:cubicBezTo>
                <a:cubicBezTo>
                  <a:pt x="1699422" y="100480"/>
                  <a:pt x="1677904" y="285183"/>
                  <a:pt x="1657519" y="463915"/>
                </a:cubicBezTo>
                <a:cubicBezTo>
                  <a:pt x="1641046" y="607230"/>
                  <a:pt x="1625499" y="742720"/>
                  <a:pt x="1626632" y="811496"/>
                </a:cubicBezTo>
                <a:cubicBezTo>
                  <a:pt x="1626734" y="814939"/>
                  <a:pt x="1628942" y="817967"/>
                  <a:pt x="1632192" y="819114"/>
                </a:cubicBezTo>
                <a:cubicBezTo>
                  <a:pt x="1633276" y="819365"/>
                  <a:pt x="1634403" y="819365"/>
                  <a:pt x="1635486" y="819114"/>
                </a:cubicBezTo>
                <a:cubicBezTo>
                  <a:pt x="1633736" y="828277"/>
                  <a:pt x="1631883" y="836925"/>
                  <a:pt x="1630133" y="844957"/>
                </a:cubicBezTo>
                <a:cubicBezTo>
                  <a:pt x="1605217" y="731705"/>
                  <a:pt x="1614175" y="598788"/>
                  <a:pt x="1622823" y="469475"/>
                </a:cubicBezTo>
                <a:cubicBezTo>
                  <a:pt x="1632295" y="326365"/>
                  <a:pt x="1642178" y="178418"/>
                  <a:pt x="1607071" y="55179"/>
                </a:cubicBezTo>
                <a:cubicBezTo>
                  <a:pt x="1605932" y="51475"/>
                  <a:pt x="1602392" y="49044"/>
                  <a:pt x="1598525" y="49311"/>
                </a:cubicBezTo>
                <a:cubicBezTo>
                  <a:pt x="1594614" y="49640"/>
                  <a:pt x="1591496" y="52715"/>
                  <a:pt x="1591113" y="56620"/>
                </a:cubicBezTo>
                <a:cubicBezTo>
                  <a:pt x="1582052" y="143515"/>
                  <a:pt x="1581640" y="238853"/>
                  <a:pt x="1581331" y="331102"/>
                </a:cubicBezTo>
                <a:cubicBezTo>
                  <a:pt x="1581332" y="388139"/>
                  <a:pt x="1581332" y="446515"/>
                  <a:pt x="1578552" y="503142"/>
                </a:cubicBezTo>
                <a:cubicBezTo>
                  <a:pt x="1574742" y="431072"/>
                  <a:pt x="1574640" y="342118"/>
                  <a:pt x="1574433" y="255120"/>
                </a:cubicBezTo>
                <a:cubicBezTo>
                  <a:pt x="1574433" y="160606"/>
                  <a:pt x="1574433" y="71241"/>
                  <a:pt x="1569388" y="7305"/>
                </a:cubicBezTo>
                <a:cubicBezTo>
                  <a:pt x="1568930" y="2837"/>
                  <a:pt x="1564936" y="-415"/>
                  <a:pt x="1560468" y="42"/>
                </a:cubicBezTo>
                <a:cubicBezTo>
                  <a:pt x="1557096" y="388"/>
                  <a:pt x="1554290" y="2790"/>
                  <a:pt x="1553430" y="6070"/>
                </a:cubicBezTo>
                <a:cubicBezTo>
                  <a:pt x="1512866" y="178727"/>
                  <a:pt x="1498143" y="395552"/>
                  <a:pt x="1510806" y="604554"/>
                </a:cubicBezTo>
                <a:cubicBezTo>
                  <a:pt x="1503216" y="493967"/>
                  <a:pt x="1488914" y="383945"/>
                  <a:pt x="1467977" y="275094"/>
                </a:cubicBezTo>
                <a:cubicBezTo>
                  <a:pt x="1467202" y="271067"/>
                  <a:pt x="1463519" y="268271"/>
                  <a:pt x="1459431" y="268607"/>
                </a:cubicBezTo>
                <a:cubicBezTo>
                  <a:pt x="1455356" y="268958"/>
                  <a:pt x="1452155" y="272247"/>
                  <a:pt x="1451916" y="276329"/>
                </a:cubicBezTo>
                <a:cubicBezTo>
                  <a:pt x="1435237" y="573357"/>
                  <a:pt x="1451916" y="685066"/>
                  <a:pt x="1471272" y="814379"/>
                </a:cubicBezTo>
                <a:cubicBezTo>
                  <a:pt x="1475286" y="841250"/>
                  <a:pt x="1479404" y="868636"/>
                  <a:pt x="1483420" y="898699"/>
                </a:cubicBezTo>
                <a:cubicBezTo>
                  <a:pt x="1481152" y="896509"/>
                  <a:pt x="1477822" y="895827"/>
                  <a:pt x="1474875" y="896949"/>
                </a:cubicBezTo>
                <a:cubicBezTo>
                  <a:pt x="1471580" y="898160"/>
                  <a:pt x="1469453" y="901371"/>
                  <a:pt x="1469624" y="904876"/>
                </a:cubicBezTo>
                <a:lnTo>
                  <a:pt x="1475801" y="1056016"/>
                </a:lnTo>
                <a:cubicBezTo>
                  <a:pt x="1475802" y="1058693"/>
                  <a:pt x="1506689" y="1305376"/>
                  <a:pt x="1534486" y="1466709"/>
                </a:cubicBezTo>
                <a:cubicBezTo>
                  <a:pt x="1472713" y="1381357"/>
                  <a:pt x="1420617" y="1307127"/>
                  <a:pt x="1375110" y="1231556"/>
                </a:cubicBezTo>
                <a:cubicBezTo>
                  <a:pt x="1236222" y="827660"/>
                  <a:pt x="1107424" y="530425"/>
                  <a:pt x="1069124" y="524762"/>
                </a:cubicBezTo>
                <a:cubicBezTo>
                  <a:pt x="1064778" y="523997"/>
                  <a:pt x="1060386" y="525851"/>
                  <a:pt x="1057902" y="529499"/>
                </a:cubicBezTo>
                <a:cubicBezTo>
                  <a:pt x="1038341" y="556473"/>
                  <a:pt x="1117205" y="786271"/>
                  <a:pt x="1263815" y="1103376"/>
                </a:cubicBezTo>
                <a:cubicBezTo>
                  <a:pt x="1118647" y="850515"/>
                  <a:pt x="993966" y="628439"/>
                  <a:pt x="925398" y="342015"/>
                </a:cubicBezTo>
                <a:cubicBezTo>
                  <a:pt x="924455" y="338123"/>
                  <a:pt x="920849" y="335472"/>
                  <a:pt x="916853" y="335735"/>
                </a:cubicBezTo>
                <a:cubicBezTo>
                  <a:pt x="907625" y="336303"/>
                  <a:pt x="899447" y="341873"/>
                  <a:pt x="895541" y="350251"/>
                </a:cubicBezTo>
                <a:cubicBezTo>
                  <a:pt x="867948" y="405539"/>
                  <a:pt x="971007" y="639147"/>
                  <a:pt x="1062329" y="825498"/>
                </a:cubicBezTo>
                <a:cubicBezTo>
                  <a:pt x="1155607" y="1015966"/>
                  <a:pt x="1279155" y="1241955"/>
                  <a:pt x="1373669" y="1396183"/>
                </a:cubicBezTo>
                <a:cubicBezTo>
                  <a:pt x="1094555" y="1151354"/>
                  <a:pt x="790216" y="774328"/>
                  <a:pt x="511925" y="327807"/>
                </a:cubicBezTo>
                <a:cubicBezTo>
                  <a:pt x="509576" y="323980"/>
                  <a:pt x="504567" y="322782"/>
                  <a:pt x="500738" y="325133"/>
                </a:cubicBezTo>
                <a:cubicBezTo>
                  <a:pt x="497597" y="327063"/>
                  <a:pt x="496146" y="330864"/>
                  <a:pt x="497204" y="334396"/>
                </a:cubicBezTo>
                <a:cubicBezTo>
                  <a:pt x="590790" y="651502"/>
                  <a:pt x="862492" y="933087"/>
                  <a:pt x="1125236" y="1205406"/>
                </a:cubicBezTo>
                <a:cubicBezTo>
                  <a:pt x="1173934" y="1255854"/>
                  <a:pt x="1220676" y="1304244"/>
                  <a:pt x="1265462" y="1352118"/>
                </a:cubicBezTo>
                <a:cubicBezTo>
                  <a:pt x="875876" y="1078152"/>
                  <a:pt x="581319" y="654487"/>
                  <a:pt x="296026" y="244207"/>
                </a:cubicBezTo>
                <a:lnTo>
                  <a:pt x="243622" y="168740"/>
                </a:lnTo>
                <a:cubicBezTo>
                  <a:pt x="241327" y="165413"/>
                  <a:pt x="236918" y="164311"/>
                  <a:pt x="233327" y="166165"/>
                </a:cubicBezTo>
                <a:close/>
              </a:path>
            </a:pathLst>
          </a:custGeom>
          <a:solidFill>
            <a:schemeClr val="accent1">
              <a:lumMod val="75000"/>
              <a:alpha val="82000"/>
            </a:schemeClr>
          </a:solidFill>
          <a:ln w="9525" cap="flat">
            <a:noFill/>
            <a:prstDash val="solid"/>
            <a:miter/>
          </a:ln>
        </p:spPr>
        <p:txBody>
          <a:bodyPr wrap="square" rtlCol="0" anchor="ctr">
            <a:noAutofit/>
          </a:bodyPr>
          <a:lstStyle/>
          <a:p>
            <a:endParaRPr lang="en-US" dirty="0"/>
          </a:p>
        </p:txBody>
      </p:sp>
      <p:graphicFrame>
        <p:nvGraphicFramePr>
          <p:cNvPr id="5" name="Content Placeholder 2">
            <a:extLst>
              <a:ext uri="{FF2B5EF4-FFF2-40B4-BE49-F238E27FC236}">
                <a16:creationId xmlns:a16="http://schemas.microsoft.com/office/drawing/2014/main" id="{9DE4E5AA-150F-48F1-9B29-19CA669A83D6}"/>
              </a:ext>
            </a:extLst>
          </p:cNvPr>
          <p:cNvGraphicFramePr>
            <a:graphicFrameLocks noGrp="1"/>
          </p:cNvGraphicFramePr>
          <p:nvPr>
            <p:ph idx="1"/>
            <p:extLst>
              <p:ext uri="{D42A27DB-BD31-4B8C-83A1-F6EECF244321}">
                <p14:modId xmlns:p14="http://schemas.microsoft.com/office/powerpoint/2010/main" val="4015119337"/>
              </p:ext>
            </p:extLst>
          </p:nvPr>
        </p:nvGraphicFramePr>
        <p:xfrm>
          <a:off x="838200" y="2779059"/>
          <a:ext cx="10515600" cy="32990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8278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5C6FE00-4A5D-437F-B6E1-9989FC852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A77502-8876-8144-A7A5-8494823CB4F0}"/>
              </a:ext>
            </a:extLst>
          </p:cNvPr>
          <p:cNvSpPr>
            <a:spLocks noGrp="1"/>
          </p:cNvSpPr>
          <p:nvPr>
            <p:ph type="title"/>
          </p:nvPr>
        </p:nvSpPr>
        <p:spPr>
          <a:xfrm>
            <a:off x="511718" y="952500"/>
            <a:ext cx="3597827" cy="2771602"/>
          </a:xfrm>
        </p:spPr>
        <p:txBody>
          <a:bodyPr anchor="b">
            <a:normAutofit/>
          </a:bodyPr>
          <a:lstStyle/>
          <a:p>
            <a:pPr algn="ctr"/>
            <a:r>
              <a:rPr lang="en-TR"/>
              <a:t>Characterization</a:t>
            </a:r>
          </a:p>
        </p:txBody>
      </p:sp>
      <p:sp>
        <p:nvSpPr>
          <p:cNvPr id="11" name="Freeform: Shape 10">
            <a:extLst>
              <a:ext uri="{FF2B5EF4-FFF2-40B4-BE49-F238E27FC236}">
                <a16:creationId xmlns:a16="http://schemas.microsoft.com/office/drawing/2014/main" id="{9495C38B-F9CA-433C-9B94-DD138452DD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18895" flipH="1">
            <a:off x="1976125" y="4512456"/>
            <a:ext cx="1044472" cy="908544"/>
          </a:xfrm>
          <a:custGeom>
            <a:avLst/>
            <a:gdLst>
              <a:gd name="connsiteX0" fmla="*/ 2669063 w 3859699"/>
              <a:gd name="connsiteY0" fmla="*/ 2093712 h 3357396"/>
              <a:gd name="connsiteX1" fmla="*/ 2719923 w 3859699"/>
              <a:gd name="connsiteY1" fmla="*/ 2108537 h 3357396"/>
              <a:gd name="connsiteX2" fmla="*/ 2680800 w 3859699"/>
              <a:gd name="connsiteY2" fmla="*/ 2134071 h 3357396"/>
              <a:gd name="connsiteX3" fmla="*/ 2681005 w 3859699"/>
              <a:gd name="connsiteY3" fmla="*/ 2134071 h 3357396"/>
              <a:gd name="connsiteX4" fmla="*/ 2677815 w 3859699"/>
              <a:gd name="connsiteY4" fmla="*/ 2137571 h 3357396"/>
              <a:gd name="connsiteX5" fmla="*/ 2466445 w 3859699"/>
              <a:gd name="connsiteY5" fmla="*/ 2477326 h 3357396"/>
              <a:gd name="connsiteX6" fmla="*/ 2440500 w 3859699"/>
              <a:gd name="connsiteY6" fmla="*/ 2506155 h 3357396"/>
              <a:gd name="connsiteX7" fmla="*/ 2392831 w 3859699"/>
              <a:gd name="connsiteY7" fmla="*/ 2555470 h 3357396"/>
              <a:gd name="connsiteX8" fmla="*/ 2363284 w 3859699"/>
              <a:gd name="connsiteY8" fmla="*/ 2586356 h 3357396"/>
              <a:gd name="connsiteX9" fmla="*/ 2459753 w 3859699"/>
              <a:gd name="connsiteY9" fmla="*/ 2414318 h 3357396"/>
              <a:gd name="connsiteX10" fmla="*/ 2536867 w 3859699"/>
              <a:gd name="connsiteY10" fmla="*/ 2267296 h 3357396"/>
              <a:gd name="connsiteX11" fmla="*/ 2669063 w 3859699"/>
              <a:gd name="connsiteY11" fmla="*/ 2093712 h 3357396"/>
              <a:gd name="connsiteX12" fmla="*/ 2772328 w 3859699"/>
              <a:gd name="connsiteY12" fmla="*/ 1912818 h 3357396"/>
              <a:gd name="connsiteX13" fmla="*/ 2772530 w 3859699"/>
              <a:gd name="connsiteY13" fmla="*/ 1912892 h 3357396"/>
              <a:gd name="connsiteX14" fmla="*/ 2772534 w 3859699"/>
              <a:gd name="connsiteY14" fmla="*/ 1912818 h 3357396"/>
              <a:gd name="connsiteX15" fmla="*/ 2245215 w 3859699"/>
              <a:gd name="connsiteY15" fmla="*/ 1880963 h 3357396"/>
              <a:gd name="connsiteX16" fmla="*/ 2276388 w 3859699"/>
              <a:gd name="connsiteY16" fmla="*/ 1873797 h 3357396"/>
              <a:gd name="connsiteX17" fmla="*/ 2393347 w 3859699"/>
              <a:gd name="connsiteY17" fmla="*/ 1926202 h 3357396"/>
              <a:gd name="connsiteX18" fmla="*/ 2483227 w 3859699"/>
              <a:gd name="connsiteY18" fmla="*/ 1957809 h 3357396"/>
              <a:gd name="connsiteX19" fmla="*/ 2601318 w 3859699"/>
              <a:gd name="connsiteY19" fmla="*/ 2019583 h 3357396"/>
              <a:gd name="connsiteX20" fmla="*/ 2524410 w 3859699"/>
              <a:gd name="connsiteY20" fmla="*/ 2034203 h 3357396"/>
              <a:gd name="connsiteX21" fmla="*/ 2524410 w 3859699"/>
              <a:gd name="connsiteY21" fmla="*/ 2034099 h 3357396"/>
              <a:gd name="connsiteX22" fmla="*/ 2520086 w 3859699"/>
              <a:gd name="connsiteY22" fmla="*/ 2035644 h 3357396"/>
              <a:gd name="connsiteX23" fmla="*/ 2152738 w 3859699"/>
              <a:gd name="connsiteY23" fmla="*/ 2108846 h 3357396"/>
              <a:gd name="connsiteX24" fmla="*/ 2155724 w 3859699"/>
              <a:gd name="connsiteY24" fmla="*/ 2089696 h 3357396"/>
              <a:gd name="connsiteX25" fmla="*/ 2156548 w 3859699"/>
              <a:gd name="connsiteY25" fmla="*/ 2085270 h 3357396"/>
              <a:gd name="connsiteX26" fmla="*/ 2210496 w 3859699"/>
              <a:gd name="connsiteY26" fmla="*/ 1907979 h 3357396"/>
              <a:gd name="connsiteX27" fmla="*/ 2245215 w 3859699"/>
              <a:gd name="connsiteY27" fmla="*/ 1880963 h 3357396"/>
              <a:gd name="connsiteX28" fmla="*/ 2934484 w 3859699"/>
              <a:gd name="connsiteY28" fmla="*/ 1597669 h 3357396"/>
              <a:gd name="connsiteX29" fmla="*/ 2934690 w 3859699"/>
              <a:gd name="connsiteY29" fmla="*/ 1597669 h 3357396"/>
              <a:gd name="connsiteX30" fmla="*/ 2894640 w 3859699"/>
              <a:gd name="connsiteY30" fmla="*/ 1741808 h 3357396"/>
              <a:gd name="connsiteX31" fmla="*/ 2847487 w 3859699"/>
              <a:gd name="connsiteY31" fmla="*/ 1880284 h 3357396"/>
              <a:gd name="connsiteX32" fmla="*/ 2934484 w 3859699"/>
              <a:gd name="connsiteY32" fmla="*/ 1597669 h 3357396"/>
              <a:gd name="connsiteX33" fmla="*/ 1963298 w 3859699"/>
              <a:gd name="connsiteY33" fmla="*/ 1789167 h 3357396"/>
              <a:gd name="connsiteX34" fmla="*/ 2158914 w 3859699"/>
              <a:gd name="connsiteY34" fmla="*/ 1835395 h 3357396"/>
              <a:gd name="connsiteX35" fmla="*/ 2170961 w 3859699"/>
              <a:gd name="connsiteY35" fmla="*/ 1901596 h 3357396"/>
              <a:gd name="connsiteX36" fmla="*/ 2147487 w 3859699"/>
              <a:gd name="connsiteY36" fmla="*/ 2055515 h 3357396"/>
              <a:gd name="connsiteX37" fmla="*/ 2136059 w 3859699"/>
              <a:gd name="connsiteY37" fmla="*/ 2082592 h 3357396"/>
              <a:gd name="connsiteX38" fmla="*/ 2136059 w 3859699"/>
              <a:gd name="connsiteY38" fmla="*/ 2082489 h 3357396"/>
              <a:gd name="connsiteX39" fmla="*/ 2101466 w 3859699"/>
              <a:gd name="connsiteY39" fmla="*/ 2103081 h 3357396"/>
              <a:gd name="connsiteX40" fmla="*/ 1963298 w 3859699"/>
              <a:gd name="connsiteY40" fmla="*/ 1789167 h 3357396"/>
              <a:gd name="connsiteX41" fmla="*/ 2803936 w 3859699"/>
              <a:gd name="connsiteY41" fmla="*/ 1468253 h 3357396"/>
              <a:gd name="connsiteX42" fmla="*/ 2803833 w 3859699"/>
              <a:gd name="connsiteY42" fmla="*/ 1471753 h 3357396"/>
              <a:gd name="connsiteX43" fmla="*/ 2805377 w 3859699"/>
              <a:gd name="connsiteY43" fmla="*/ 1469694 h 3357396"/>
              <a:gd name="connsiteX44" fmla="*/ 2801053 w 3859699"/>
              <a:gd name="connsiteY44" fmla="*/ 1431703 h 3357396"/>
              <a:gd name="connsiteX45" fmla="*/ 2818041 w 3859699"/>
              <a:gd name="connsiteY45" fmla="*/ 1465370 h 3357396"/>
              <a:gd name="connsiteX46" fmla="*/ 2801053 w 3859699"/>
              <a:gd name="connsiteY46" fmla="*/ 1431703 h 3357396"/>
              <a:gd name="connsiteX47" fmla="*/ 3002126 w 3859699"/>
              <a:gd name="connsiteY47" fmla="*/ 1352736 h 3357396"/>
              <a:gd name="connsiteX48" fmla="*/ 2821644 w 3859699"/>
              <a:gd name="connsiteY48" fmla="*/ 1933718 h 3357396"/>
              <a:gd name="connsiteX49" fmla="*/ 2777006 w 3859699"/>
              <a:gd name="connsiteY49" fmla="*/ 1914522 h 3357396"/>
              <a:gd name="connsiteX50" fmla="*/ 2772530 w 3859699"/>
              <a:gd name="connsiteY50" fmla="*/ 1912892 h 3357396"/>
              <a:gd name="connsiteX51" fmla="*/ 2771823 w 3859699"/>
              <a:gd name="connsiteY51" fmla="*/ 1925735 h 3357396"/>
              <a:gd name="connsiteX52" fmla="*/ 2713335 w 3859699"/>
              <a:gd name="connsiteY52" fmla="*/ 1897477 h 3357396"/>
              <a:gd name="connsiteX53" fmla="*/ 2393347 w 3859699"/>
              <a:gd name="connsiteY53" fmla="*/ 1575224 h 3357396"/>
              <a:gd name="connsiteX54" fmla="*/ 2550149 w 3859699"/>
              <a:gd name="connsiteY54" fmla="*/ 1660060 h 3357396"/>
              <a:gd name="connsiteX55" fmla="*/ 2548295 w 3859699"/>
              <a:gd name="connsiteY55" fmla="*/ 1657487 h 3357396"/>
              <a:gd name="connsiteX56" fmla="*/ 2734337 w 3859699"/>
              <a:gd name="connsiteY56" fmla="*/ 1748705 h 3357396"/>
              <a:gd name="connsiteX57" fmla="*/ 2700568 w 3859699"/>
              <a:gd name="connsiteY57" fmla="*/ 1686932 h 3357396"/>
              <a:gd name="connsiteX58" fmla="*/ 2555194 w 3859699"/>
              <a:gd name="connsiteY58" fmla="*/ 1586755 h 3357396"/>
              <a:gd name="connsiteX59" fmla="*/ 2683476 w 3859699"/>
              <a:gd name="connsiteY59" fmla="*/ 1653676 h 3357396"/>
              <a:gd name="connsiteX60" fmla="*/ 2746075 w 3859699"/>
              <a:gd name="connsiteY60" fmla="*/ 1691359 h 3357396"/>
              <a:gd name="connsiteX61" fmla="*/ 2681315 w 3859699"/>
              <a:gd name="connsiteY61" fmla="*/ 1518804 h 3357396"/>
              <a:gd name="connsiteX62" fmla="*/ 2706230 w 3859699"/>
              <a:gd name="connsiteY62" fmla="*/ 1476077 h 3357396"/>
              <a:gd name="connsiteX63" fmla="*/ 2707362 w 3859699"/>
              <a:gd name="connsiteY63" fmla="*/ 1477416 h 3357396"/>
              <a:gd name="connsiteX64" fmla="*/ 2786640 w 3859699"/>
              <a:gd name="connsiteY64" fmla="*/ 1636895 h 3357396"/>
              <a:gd name="connsiteX65" fmla="*/ 2807230 w 3859699"/>
              <a:gd name="connsiteY65" fmla="*/ 1544235 h 3357396"/>
              <a:gd name="connsiteX66" fmla="*/ 2794875 w 3859699"/>
              <a:gd name="connsiteY66" fmla="*/ 1632263 h 3357396"/>
              <a:gd name="connsiteX67" fmla="*/ 2756164 w 3859699"/>
              <a:gd name="connsiteY67" fmla="*/ 1691771 h 3357396"/>
              <a:gd name="connsiteX68" fmla="*/ 2798582 w 3859699"/>
              <a:gd name="connsiteY68" fmla="*/ 1662119 h 3357396"/>
              <a:gd name="connsiteX69" fmla="*/ 2865298 w 3859699"/>
              <a:gd name="connsiteY69" fmla="*/ 1627733 h 3357396"/>
              <a:gd name="connsiteX70" fmla="*/ 3002126 w 3859699"/>
              <a:gd name="connsiteY70" fmla="*/ 1352736 h 3357396"/>
              <a:gd name="connsiteX71" fmla="*/ 1695510 w 3859699"/>
              <a:gd name="connsiteY71" fmla="*/ 1723996 h 3357396"/>
              <a:gd name="connsiteX72" fmla="*/ 1075096 w 3859699"/>
              <a:gd name="connsiteY72" fmla="*/ 2194506 h 3357396"/>
              <a:gd name="connsiteX73" fmla="*/ 797115 w 3859699"/>
              <a:gd name="connsiteY73" fmla="*/ 2390123 h 3357396"/>
              <a:gd name="connsiteX74" fmla="*/ 802673 w 3859699"/>
              <a:gd name="connsiteY74" fmla="*/ 2399697 h 3357396"/>
              <a:gd name="connsiteX75" fmla="*/ 1710232 w 3859699"/>
              <a:gd name="connsiteY75" fmla="*/ 1728629 h 3357396"/>
              <a:gd name="connsiteX76" fmla="*/ 1695510 w 3859699"/>
              <a:gd name="connsiteY76" fmla="*/ 1723996 h 3357396"/>
              <a:gd name="connsiteX77" fmla="*/ 2541294 w 3859699"/>
              <a:gd name="connsiteY77" fmla="*/ 1460737 h 3357396"/>
              <a:gd name="connsiteX78" fmla="*/ 2655267 w 3859699"/>
              <a:gd name="connsiteY78" fmla="*/ 1557516 h 3357396"/>
              <a:gd name="connsiteX79" fmla="*/ 2658047 w 3859699"/>
              <a:gd name="connsiteY79" fmla="*/ 1599213 h 3357396"/>
              <a:gd name="connsiteX80" fmla="*/ 2639309 w 3859699"/>
              <a:gd name="connsiteY80" fmla="*/ 1576872 h 3357396"/>
              <a:gd name="connsiteX81" fmla="*/ 2622528 w 3859699"/>
              <a:gd name="connsiteY81" fmla="*/ 1574194 h 3357396"/>
              <a:gd name="connsiteX82" fmla="*/ 2596171 w 3859699"/>
              <a:gd name="connsiteY82" fmla="*/ 1547529 h 3357396"/>
              <a:gd name="connsiteX83" fmla="*/ 2582992 w 3859699"/>
              <a:gd name="connsiteY83" fmla="*/ 1539498 h 3357396"/>
              <a:gd name="connsiteX84" fmla="*/ 2588140 w 3859699"/>
              <a:gd name="connsiteY84" fmla="*/ 1554016 h 3357396"/>
              <a:gd name="connsiteX85" fmla="*/ 2624483 w 3859699"/>
              <a:gd name="connsiteY85" fmla="*/ 1583152 h 3357396"/>
              <a:gd name="connsiteX86" fmla="*/ 2606569 w 3859699"/>
              <a:gd name="connsiteY86" fmla="*/ 1584903 h 3357396"/>
              <a:gd name="connsiteX87" fmla="*/ 2541294 w 3859699"/>
              <a:gd name="connsiteY87" fmla="*/ 1460840 h 3357396"/>
              <a:gd name="connsiteX88" fmla="*/ 2263004 w 3859699"/>
              <a:gd name="connsiteY88" fmla="*/ 1472885 h 3357396"/>
              <a:gd name="connsiteX89" fmla="*/ 2408173 w 3859699"/>
              <a:gd name="connsiteY89" fmla="*/ 1662017 h 3357396"/>
              <a:gd name="connsiteX90" fmla="*/ 2410437 w 3859699"/>
              <a:gd name="connsiteY90" fmla="*/ 1664487 h 3357396"/>
              <a:gd name="connsiteX91" fmla="*/ 2558488 w 3859699"/>
              <a:gd name="connsiteY91" fmla="*/ 1828085 h 3357396"/>
              <a:gd name="connsiteX92" fmla="*/ 2681315 w 3859699"/>
              <a:gd name="connsiteY92" fmla="*/ 1970473 h 3357396"/>
              <a:gd name="connsiteX93" fmla="*/ 2384287 w 3859699"/>
              <a:gd name="connsiteY93" fmla="*/ 1873900 h 3357396"/>
              <a:gd name="connsiteX94" fmla="*/ 2293891 w 3859699"/>
              <a:gd name="connsiteY94" fmla="*/ 1830041 h 3357396"/>
              <a:gd name="connsiteX95" fmla="*/ 2285757 w 3859699"/>
              <a:gd name="connsiteY95" fmla="*/ 1830556 h 3357396"/>
              <a:gd name="connsiteX96" fmla="*/ 2282257 w 3859699"/>
              <a:gd name="connsiteY96" fmla="*/ 1815216 h 3357396"/>
              <a:gd name="connsiteX97" fmla="*/ 2276698 w 3859699"/>
              <a:gd name="connsiteY97" fmla="*/ 1810171 h 3357396"/>
              <a:gd name="connsiteX98" fmla="*/ 2248075 w 3859699"/>
              <a:gd name="connsiteY98" fmla="*/ 1803478 h 3357396"/>
              <a:gd name="connsiteX99" fmla="*/ 2223468 w 3859699"/>
              <a:gd name="connsiteY99" fmla="*/ 1792565 h 3357396"/>
              <a:gd name="connsiteX100" fmla="*/ 2227278 w 3859699"/>
              <a:gd name="connsiteY100" fmla="*/ 1707009 h 3357396"/>
              <a:gd name="connsiteX101" fmla="*/ 2229131 w 3859699"/>
              <a:gd name="connsiteY101" fmla="*/ 1663664 h 3357396"/>
              <a:gd name="connsiteX102" fmla="*/ 2231603 w 3859699"/>
              <a:gd name="connsiteY102" fmla="*/ 1645851 h 3357396"/>
              <a:gd name="connsiteX103" fmla="*/ 2263004 w 3859699"/>
              <a:gd name="connsiteY103" fmla="*/ 1472885 h 3357396"/>
              <a:gd name="connsiteX104" fmla="*/ 2654441 w 3859699"/>
              <a:gd name="connsiteY104" fmla="*/ 1313317 h 3357396"/>
              <a:gd name="connsiteX105" fmla="*/ 2723424 w 3859699"/>
              <a:gd name="connsiteY105" fmla="*/ 1392683 h 3357396"/>
              <a:gd name="connsiteX106" fmla="*/ 2713128 w 3859699"/>
              <a:gd name="connsiteY106" fmla="*/ 1425937 h 3357396"/>
              <a:gd name="connsiteX107" fmla="*/ 2697274 w 3859699"/>
              <a:gd name="connsiteY107" fmla="*/ 1438087 h 3357396"/>
              <a:gd name="connsiteX108" fmla="*/ 2675446 w 3859699"/>
              <a:gd name="connsiteY108" fmla="*/ 1420276 h 3357396"/>
              <a:gd name="connsiteX109" fmla="*/ 2676387 w 3859699"/>
              <a:gd name="connsiteY109" fmla="*/ 1450651 h 3357396"/>
              <a:gd name="connsiteX110" fmla="*/ 2684546 w 3859699"/>
              <a:gd name="connsiteY110" fmla="*/ 1451260 h 3357396"/>
              <a:gd name="connsiteX111" fmla="*/ 2684610 w 3859699"/>
              <a:gd name="connsiteY111" fmla="*/ 1451162 h 3357396"/>
              <a:gd name="connsiteX112" fmla="*/ 2684609 w 3859699"/>
              <a:gd name="connsiteY112" fmla="*/ 1451265 h 3357396"/>
              <a:gd name="connsiteX113" fmla="*/ 2684546 w 3859699"/>
              <a:gd name="connsiteY113" fmla="*/ 1451260 h 3357396"/>
              <a:gd name="connsiteX114" fmla="*/ 2667146 w 3859699"/>
              <a:gd name="connsiteY114" fmla="*/ 1477957 h 3357396"/>
              <a:gd name="connsiteX115" fmla="*/ 2676784 w 3859699"/>
              <a:gd name="connsiteY115" fmla="*/ 1512936 h 3357396"/>
              <a:gd name="connsiteX116" fmla="*/ 2620262 w 3859699"/>
              <a:gd name="connsiteY116" fmla="*/ 1411833 h 3357396"/>
              <a:gd name="connsiteX117" fmla="*/ 2627675 w 3859699"/>
              <a:gd name="connsiteY117" fmla="*/ 1382387 h 3357396"/>
              <a:gd name="connsiteX118" fmla="*/ 2654441 w 3859699"/>
              <a:gd name="connsiteY118" fmla="*/ 1313317 h 3357396"/>
              <a:gd name="connsiteX119" fmla="*/ 2300789 w 3859699"/>
              <a:gd name="connsiteY119" fmla="*/ 1402361 h 3357396"/>
              <a:gd name="connsiteX120" fmla="*/ 2473550 w 3859699"/>
              <a:gd name="connsiteY120" fmla="*/ 1546396 h 3357396"/>
              <a:gd name="connsiteX121" fmla="*/ 2473550 w 3859699"/>
              <a:gd name="connsiteY121" fmla="*/ 1546294 h 3357396"/>
              <a:gd name="connsiteX122" fmla="*/ 2604819 w 3859699"/>
              <a:gd name="connsiteY122" fmla="*/ 1665002 h 3357396"/>
              <a:gd name="connsiteX123" fmla="*/ 2528528 w 3859699"/>
              <a:gd name="connsiteY123" fmla="*/ 1629276 h 3357396"/>
              <a:gd name="connsiteX124" fmla="*/ 2441118 w 3859699"/>
              <a:gd name="connsiteY124" fmla="*/ 1554942 h 3357396"/>
              <a:gd name="connsiteX125" fmla="*/ 2300789 w 3859699"/>
              <a:gd name="connsiteY125" fmla="*/ 1402361 h 3357396"/>
              <a:gd name="connsiteX126" fmla="*/ 2768313 w 3859699"/>
              <a:gd name="connsiteY126" fmla="*/ 1246074 h 3357396"/>
              <a:gd name="connsiteX127" fmla="*/ 2753281 w 3859699"/>
              <a:gd name="connsiteY127" fmla="*/ 1365709 h 3357396"/>
              <a:gd name="connsiteX128" fmla="*/ 2838117 w 3859699"/>
              <a:gd name="connsiteY128" fmla="*/ 1288388 h 3357396"/>
              <a:gd name="connsiteX129" fmla="*/ 2825144 w 3859699"/>
              <a:gd name="connsiteY129" fmla="*/ 1452398 h 3357396"/>
              <a:gd name="connsiteX130" fmla="*/ 2813613 w 3859699"/>
              <a:gd name="connsiteY130" fmla="*/ 1435822 h 3357396"/>
              <a:gd name="connsiteX131" fmla="*/ 2812584 w 3859699"/>
              <a:gd name="connsiteY131" fmla="*/ 1342338 h 3357396"/>
              <a:gd name="connsiteX132" fmla="*/ 2729086 w 3859699"/>
              <a:gd name="connsiteY132" fmla="*/ 1381461 h 3357396"/>
              <a:gd name="connsiteX133" fmla="*/ 2697067 w 3859699"/>
              <a:gd name="connsiteY133" fmla="*/ 1302905 h 3357396"/>
              <a:gd name="connsiteX134" fmla="*/ 2739896 w 3859699"/>
              <a:gd name="connsiteY134" fmla="*/ 1383520 h 3357396"/>
              <a:gd name="connsiteX135" fmla="*/ 2739896 w 3859699"/>
              <a:gd name="connsiteY135" fmla="*/ 1383417 h 3357396"/>
              <a:gd name="connsiteX136" fmla="*/ 2750192 w 3859699"/>
              <a:gd name="connsiteY136" fmla="*/ 1342955 h 3357396"/>
              <a:gd name="connsiteX137" fmla="*/ 2768313 w 3859699"/>
              <a:gd name="connsiteY137" fmla="*/ 1246074 h 3357396"/>
              <a:gd name="connsiteX138" fmla="*/ 2575991 w 3859699"/>
              <a:gd name="connsiteY138" fmla="*/ 1285402 h 3357396"/>
              <a:gd name="connsiteX139" fmla="*/ 2604304 w 3859699"/>
              <a:gd name="connsiteY139" fmla="*/ 1347176 h 3357396"/>
              <a:gd name="connsiteX140" fmla="*/ 2601937 w 3859699"/>
              <a:gd name="connsiteY140" fmla="*/ 1448794 h 3357396"/>
              <a:gd name="connsiteX141" fmla="*/ 2602657 w 3859699"/>
              <a:gd name="connsiteY141" fmla="*/ 1458266 h 3357396"/>
              <a:gd name="connsiteX142" fmla="*/ 2600906 w 3859699"/>
              <a:gd name="connsiteY142" fmla="*/ 1457133 h 3357396"/>
              <a:gd name="connsiteX143" fmla="*/ 2594317 w 3859699"/>
              <a:gd name="connsiteY143" fmla="*/ 1423466 h 3357396"/>
              <a:gd name="connsiteX144" fmla="*/ 2587728 w 3859699"/>
              <a:gd name="connsiteY144" fmla="*/ 1388358 h 3357396"/>
              <a:gd name="connsiteX145" fmla="*/ 2585257 w 3859699"/>
              <a:gd name="connsiteY145" fmla="*/ 1384961 h 3357396"/>
              <a:gd name="connsiteX146" fmla="*/ 2581346 w 3859699"/>
              <a:gd name="connsiteY146" fmla="*/ 1386506 h 3357396"/>
              <a:gd name="connsiteX147" fmla="*/ 2568373 w 3859699"/>
              <a:gd name="connsiteY147" fmla="*/ 1416672 h 3357396"/>
              <a:gd name="connsiteX148" fmla="*/ 2558077 w 3859699"/>
              <a:gd name="connsiteY148" fmla="*/ 1434586 h 3357396"/>
              <a:gd name="connsiteX149" fmla="*/ 2554782 w 3859699"/>
              <a:gd name="connsiteY149" fmla="*/ 1436440 h 3357396"/>
              <a:gd name="connsiteX150" fmla="*/ 2544487 w 3859699"/>
              <a:gd name="connsiteY150" fmla="*/ 1423879 h 3357396"/>
              <a:gd name="connsiteX151" fmla="*/ 2557768 w 3859699"/>
              <a:gd name="connsiteY151" fmla="*/ 1432116 h 3357396"/>
              <a:gd name="connsiteX152" fmla="*/ 2557768 w 3859699"/>
              <a:gd name="connsiteY152" fmla="*/ 1432012 h 3357396"/>
              <a:gd name="connsiteX153" fmla="*/ 2557767 w 3859699"/>
              <a:gd name="connsiteY153" fmla="*/ 1390830 h 3357396"/>
              <a:gd name="connsiteX154" fmla="*/ 2558591 w 3859699"/>
              <a:gd name="connsiteY154" fmla="*/ 1357574 h 3357396"/>
              <a:gd name="connsiteX155" fmla="*/ 2562607 w 3859699"/>
              <a:gd name="connsiteY155" fmla="*/ 1308362 h 3357396"/>
              <a:gd name="connsiteX156" fmla="*/ 2573932 w 3859699"/>
              <a:gd name="connsiteY156" fmla="*/ 1288388 h 3357396"/>
              <a:gd name="connsiteX157" fmla="*/ 2575991 w 3859699"/>
              <a:gd name="connsiteY157" fmla="*/ 1285402 h 3357396"/>
              <a:gd name="connsiteX158" fmla="*/ 2241795 w 3859699"/>
              <a:gd name="connsiteY158" fmla="*/ 1342749 h 3357396"/>
              <a:gd name="connsiteX159" fmla="*/ 2375638 w 3859699"/>
              <a:gd name="connsiteY159" fmla="*/ 1566782 h 3357396"/>
              <a:gd name="connsiteX160" fmla="*/ 2241795 w 3859699"/>
              <a:gd name="connsiteY160" fmla="*/ 1342852 h 3357396"/>
              <a:gd name="connsiteX161" fmla="*/ 2805776 w 3859699"/>
              <a:gd name="connsiteY161" fmla="*/ 1148029 h 3357396"/>
              <a:gd name="connsiteX162" fmla="*/ 2807952 w 3859699"/>
              <a:gd name="connsiteY162" fmla="*/ 1147956 h 3357396"/>
              <a:gd name="connsiteX163" fmla="*/ 2807952 w 3859699"/>
              <a:gd name="connsiteY163" fmla="*/ 1147853 h 3357396"/>
              <a:gd name="connsiteX164" fmla="*/ 2757709 w 3859699"/>
              <a:gd name="connsiteY164" fmla="*/ 1197067 h 3357396"/>
              <a:gd name="connsiteX165" fmla="*/ 2805776 w 3859699"/>
              <a:gd name="connsiteY165" fmla="*/ 1148029 h 3357396"/>
              <a:gd name="connsiteX166" fmla="*/ 1665749 w 3859699"/>
              <a:gd name="connsiteY166" fmla="*/ 1414840 h 3357396"/>
              <a:gd name="connsiteX167" fmla="*/ 1669976 w 3859699"/>
              <a:gd name="connsiteY167" fmla="*/ 1494919 h 3357396"/>
              <a:gd name="connsiteX168" fmla="*/ 1680272 w 3859699"/>
              <a:gd name="connsiteY168" fmla="*/ 1545264 h 3357396"/>
              <a:gd name="connsiteX169" fmla="*/ 1645988 w 3859699"/>
              <a:gd name="connsiteY169" fmla="*/ 1549074 h 3357396"/>
              <a:gd name="connsiteX170" fmla="*/ 1658652 w 3859699"/>
              <a:gd name="connsiteY170" fmla="*/ 1444471 h 3357396"/>
              <a:gd name="connsiteX171" fmla="*/ 1658652 w 3859699"/>
              <a:gd name="connsiteY171" fmla="*/ 1444367 h 3357396"/>
              <a:gd name="connsiteX172" fmla="*/ 1665749 w 3859699"/>
              <a:gd name="connsiteY172" fmla="*/ 1414840 h 3357396"/>
              <a:gd name="connsiteX173" fmla="*/ 2598950 w 3859699"/>
              <a:gd name="connsiteY173" fmla="*/ 1100802 h 3357396"/>
              <a:gd name="connsiteX174" fmla="*/ 2624071 w 3859699"/>
              <a:gd name="connsiteY174" fmla="*/ 1146103 h 3357396"/>
              <a:gd name="connsiteX175" fmla="*/ 2632823 w 3859699"/>
              <a:gd name="connsiteY175" fmla="*/ 1169165 h 3357396"/>
              <a:gd name="connsiteX176" fmla="*/ 2655988 w 3859699"/>
              <a:gd name="connsiteY176" fmla="*/ 1194903 h 3357396"/>
              <a:gd name="connsiteX177" fmla="*/ 2666284 w 3859699"/>
              <a:gd name="connsiteY177" fmla="*/ 1194080 h 3357396"/>
              <a:gd name="connsiteX178" fmla="*/ 2687492 w 3859699"/>
              <a:gd name="connsiteY178" fmla="*/ 1151148 h 3357396"/>
              <a:gd name="connsiteX179" fmla="*/ 2716835 w 3859699"/>
              <a:gd name="connsiteY179" fmla="*/ 1245455 h 3357396"/>
              <a:gd name="connsiteX180" fmla="*/ 2708907 w 3859699"/>
              <a:gd name="connsiteY180" fmla="*/ 1233101 h 3357396"/>
              <a:gd name="connsiteX181" fmla="*/ 2697517 w 3859699"/>
              <a:gd name="connsiteY181" fmla="*/ 1231504 h 3357396"/>
              <a:gd name="connsiteX182" fmla="*/ 2694287 w 3859699"/>
              <a:gd name="connsiteY182" fmla="*/ 1238352 h 3357396"/>
              <a:gd name="connsiteX183" fmla="*/ 2686256 w 3859699"/>
              <a:gd name="connsiteY183" fmla="*/ 1256370 h 3357396"/>
              <a:gd name="connsiteX184" fmla="*/ 2669063 w 3859699"/>
              <a:gd name="connsiteY184" fmla="*/ 1254001 h 3357396"/>
              <a:gd name="connsiteX185" fmla="*/ 2657674 w 3859699"/>
              <a:gd name="connsiteY185" fmla="*/ 1255618 h 3357396"/>
              <a:gd name="connsiteX186" fmla="*/ 2656605 w 3859699"/>
              <a:gd name="connsiteY186" fmla="*/ 1263473 h 3357396"/>
              <a:gd name="connsiteX187" fmla="*/ 2657635 w 3859699"/>
              <a:gd name="connsiteY187" fmla="*/ 1266459 h 3357396"/>
              <a:gd name="connsiteX188" fmla="*/ 2655473 w 3859699"/>
              <a:gd name="connsiteY188" fmla="*/ 1268724 h 3357396"/>
              <a:gd name="connsiteX189" fmla="*/ 2629322 w 3859699"/>
              <a:gd name="connsiteY189" fmla="*/ 1293536 h 3357396"/>
              <a:gd name="connsiteX190" fmla="*/ 2628704 w 3859699"/>
              <a:gd name="connsiteY190" fmla="*/ 1210142 h 3357396"/>
              <a:gd name="connsiteX191" fmla="*/ 2624381 w 3859699"/>
              <a:gd name="connsiteY191" fmla="*/ 1199846 h 3357396"/>
              <a:gd name="connsiteX192" fmla="*/ 2621085 w 3859699"/>
              <a:gd name="connsiteY192" fmla="*/ 1199126 h 3357396"/>
              <a:gd name="connsiteX193" fmla="*/ 2613878 w 3859699"/>
              <a:gd name="connsiteY193" fmla="*/ 1203552 h 3357396"/>
              <a:gd name="connsiteX194" fmla="*/ 2598847 w 3859699"/>
              <a:gd name="connsiteY194" fmla="*/ 1224143 h 3357396"/>
              <a:gd name="connsiteX195" fmla="*/ 2594419 w 3859699"/>
              <a:gd name="connsiteY195" fmla="*/ 1229497 h 3357396"/>
              <a:gd name="connsiteX196" fmla="*/ 2592670 w 3859699"/>
              <a:gd name="connsiteY196" fmla="*/ 1155780 h 3357396"/>
              <a:gd name="connsiteX197" fmla="*/ 2592670 w 3859699"/>
              <a:gd name="connsiteY197" fmla="*/ 1155678 h 3357396"/>
              <a:gd name="connsiteX198" fmla="*/ 2598950 w 3859699"/>
              <a:gd name="connsiteY198" fmla="*/ 1100802 h 3357396"/>
              <a:gd name="connsiteX199" fmla="*/ 2393346 w 3859699"/>
              <a:gd name="connsiteY199" fmla="*/ 1158355 h 3357396"/>
              <a:gd name="connsiteX200" fmla="*/ 2398700 w 3859699"/>
              <a:gd name="connsiteY200" fmla="*/ 1160208 h 3357396"/>
              <a:gd name="connsiteX201" fmla="*/ 2423822 w 3859699"/>
              <a:gd name="connsiteY201" fmla="*/ 1172048 h 3357396"/>
              <a:gd name="connsiteX202" fmla="*/ 2467578 w 3859699"/>
              <a:gd name="connsiteY202" fmla="*/ 1259664 h 3357396"/>
              <a:gd name="connsiteX203" fmla="*/ 2534191 w 3859699"/>
              <a:gd name="connsiteY203" fmla="*/ 1430364 h 3357396"/>
              <a:gd name="connsiteX204" fmla="*/ 2532750 w 3859699"/>
              <a:gd name="connsiteY204" fmla="*/ 1436337 h 3357396"/>
              <a:gd name="connsiteX205" fmla="*/ 2532750 w 3859699"/>
              <a:gd name="connsiteY205" fmla="*/ 1436233 h 3357396"/>
              <a:gd name="connsiteX206" fmla="*/ 2524512 w 3859699"/>
              <a:gd name="connsiteY206" fmla="*/ 1445602 h 3357396"/>
              <a:gd name="connsiteX207" fmla="*/ 2393346 w 3859699"/>
              <a:gd name="connsiteY207" fmla="*/ 1158355 h 3357396"/>
              <a:gd name="connsiteX208" fmla="*/ 2769136 w 3859699"/>
              <a:gd name="connsiteY208" fmla="*/ 957385 h 3357396"/>
              <a:gd name="connsiteX209" fmla="*/ 2776137 w 3859699"/>
              <a:gd name="connsiteY209" fmla="*/ 1087006 h 3357396"/>
              <a:gd name="connsiteX210" fmla="*/ 2767592 w 3859699"/>
              <a:gd name="connsiteY210" fmla="*/ 1099670 h 3357396"/>
              <a:gd name="connsiteX211" fmla="*/ 2763577 w 3859699"/>
              <a:gd name="connsiteY211" fmla="*/ 1099670 h 3357396"/>
              <a:gd name="connsiteX212" fmla="*/ 2769136 w 3859699"/>
              <a:gd name="connsiteY212" fmla="*/ 1118304 h 3357396"/>
              <a:gd name="connsiteX213" fmla="*/ 2744015 w 3859699"/>
              <a:gd name="connsiteY213" fmla="*/ 1168960 h 3357396"/>
              <a:gd name="connsiteX214" fmla="*/ 2769136 w 3859699"/>
              <a:gd name="connsiteY214" fmla="*/ 957487 h 3357396"/>
              <a:gd name="connsiteX215" fmla="*/ 808131 w 3859699"/>
              <a:gd name="connsiteY215" fmla="*/ 1516642 h 3357396"/>
              <a:gd name="connsiteX216" fmla="*/ 1494745 w 3859699"/>
              <a:gd name="connsiteY216" fmla="*/ 1557825 h 3357396"/>
              <a:gd name="connsiteX217" fmla="*/ 1384274 w 3859699"/>
              <a:gd name="connsiteY217" fmla="*/ 1570076 h 3357396"/>
              <a:gd name="connsiteX218" fmla="*/ 1343606 w 3859699"/>
              <a:gd name="connsiteY218" fmla="*/ 1570694 h 3357396"/>
              <a:gd name="connsiteX219" fmla="*/ 1207395 w 3859699"/>
              <a:gd name="connsiteY219" fmla="*/ 1561119 h 3357396"/>
              <a:gd name="connsiteX220" fmla="*/ 985010 w 3859699"/>
              <a:gd name="connsiteY220" fmla="*/ 1546499 h 3357396"/>
              <a:gd name="connsiteX221" fmla="*/ 985009 w 3859699"/>
              <a:gd name="connsiteY221" fmla="*/ 1548558 h 3357396"/>
              <a:gd name="connsiteX222" fmla="*/ 954843 w 3859699"/>
              <a:gd name="connsiteY222" fmla="*/ 1534866 h 3357396"/>
              <a:gd name="connsiteX223" fmla="*/ 1627147 w 3859699"/>
              <a:gd name="connsiteY223" fmla="*/ 1234645 h 3357396"/>
              <a:gd name="connsiteX224" fmla="*/ 1613763 w 3859699"/>
              <a:gd name="connsiteY224" fmla="*/ 1488638 h 3357396"/>
              <a:gd name="connsiteX225" fmla="*/ 1627147 w 3859699"/>
              <a:gd name="connsiteY225" fmla="*/ 1234748 h 3357396"/>
              <a:gd name="connsiteX226" fmla="*/ 1735730 w 3859699"/>
              <a:gd name="connsiteY226" fmla="*/ 943844 h 3357396"/>
              <a:gd name="connsiteX227" fmla="*/ 1741017 w 3859699"/>
              <a:gd name="connsiteY227" fmla="*/ 946573 h 3357396"/>
              <a:gd name="connsiteX228" fmla="*/ 1743692 w 3859699"/>
              <a:gd name="connsiteY228" fmla="*/ 1404112 h 3357396"/>
              <a:gd name="connsiteX229" fmla="*/ 1743693 w 3859699"/>
              <a:gd name="connsiteY229" fmla="*/ 1413789 h 3357396"/>
              <a:gd name="connsiteX230" fmla="*/ 1745444 w 3859699"/>
              <a:gd name="connsiteY230" fmla="*/ 1582637 h 3357396"/>
              <a:gd name="connsiteX231" fmla="*/ 1740810 w 3859699"/>
              <a:gd name="connsiteY231" fmla="*/ 1589329 h 3357396"/>
              <a:gd name="connsiteX232" fmla="*/ 1737310 w 3859699"/>
              <a:gd name="connsiteY232" fmla="*/ 1590153 h 3357396"/>
              <a:gd name="connsiteX233" fmla="*/ 1732676 w 3859699"/>
              <a:gd name="connsiteY233" fmla="*/ 1588712 h 3357396"/>
              <a:gd name="connsiteX234" fmla="*/ 1698702 w 3859699"/>
              <a:gd name="connsiteY234" fmla="*/ 1293330 h 3357396"/>
              <a:gd name="connsiteX235" fmla="*/ 1698701 w 3859699"/>
              <a:gd name="connsiteY235" fmla="*/ 1293227 h 3357396"/>
              <a:gd name="connsiteX236" fmla="*/ 1718778 w 3859699"/>
              <a:gd name="connsiteY236" fmla="*/ 1051281 h 3357396"/>
              <a:gd name="connsiteX237" fmla="*/ 1726808 w 3859699"/>
              <a:gd name="connsiteY237" fmla="*/ 951103 h 3357396"/>
              <a:gd name="connsiteX238" fmla="*/ 1735730 w 3859699"/>
              <a:gd name="connsiteY238" fmla="*/ 943844 h 3357396"/>
              <a:gd name="connsiteX239" fmla="*/ 1594716 w 3859699"/>
              <a:gd name="connsiteY239" fmla="*/ 939264 h 3357396"/>
              <a:gd name="connsiteX240" fmla="*/ 1597290 w 3859699"/>
              <a:gd name="connsiteY240" fmla="*/ 1349956 h 3357396"/>
              <a:gd name="connsiteX241" fmla="*/ 1597290 w 3859699"/>
              <a:gd name="connsiteY241" fmla="*/ 1349853 h 3357396"/>
              <a:gd name="connsiteX242" fmla="*/ 1593069 w 3859699"/>
              <a:gd name="connsiteY242" fmla="*/ 1197272 h 3357396"/>
              <a:gd name="connsiteX243" fmla="*/ 1594716 w 3859699"/>
              <a:gd name="connsiteY243" fmla="*/ 939264 h 3357396"/>
              <a:gd name="connsiteX244" fmla="*/ 1513792 w 3859699"/>
              <a:gd name="connsiteY244" fmla="*/ 661283 h 3357396"/>
              <a:gd name="connsiteX245" fmla="*/ 1529646 w 3859699"/>
              <a:gd name="connsiteY245" fmla="*/ 797597 h 3357396"/>
              <a:gd name="connsiteX246" fmla="*/ 1537678 w 3859699"/>
              <a:gd name="connsiteY246" fmla="*/ 804494 h 3357396"/>
              <a:gd name="connsiteX247" fmla="*/ 1545708 w 3859699"/>
              <a:gd name="connsiteY247" fmla="*/ 797597 h 3357396"/>
              <a:gd name="connsiteX248" fmla="*/ 1548076 w 3859699"/>
              <a:gd name="connsiteY248" fmla="*/ 780609 h 3357396"/>
              <a:gd name="connsiteX249" fmla="*/ 1545502 w 3859699"/>
              <a:gd name="connsiteY249" fmla="*/ 870490 h 3357396"/>
              <a:gd name="connsiteX250" fmla="*/ 1544267 w 3859699"/>
              <a:gd name="connsiteY250" fmla="*/ 870489 h 3357396"/>
              <a:gd name="connsiteX251" fmla="*/ 1533972 w 3859699"/>
              <a:gd name="connsiteY251" fmla="*/ 1008965 h 3357396"/>
              <a:gd name="connsiteX252" fmla="*/ 1526662 w 3859699"/>
              <a:gd name="connsiteY252" fmla="*/ 880167 h 3357396"/>
              <a:gd name="connsiteX253" fmla="*/ 1513792 w 3859699"/>
              <a:gd name="connsiteY253" fmla="*/ 661283 h 3357396"/>
              <a:gd name="connsiteX254" fmla="*/ 1135016 w 3859699"/>
              <a:gd name="connsiteY254" fmla="*/ 705451 h 3357396"/>
              <a:gd name="connsiteX255" fmla="*/ 1235914 w 3859699"/>
              <a:gd name="connsiteY255" fmla="*/ 944206 h 3357396"/>
              <a:gd name="connsiteX256" fmla="*/ 1332589 w 3859699"/>
              <a:gd name="connsiteY256" fmla="*/ 1174725 h 3357396"/>
              <a:gd name="connsiteX257" fmla="*/ 1135016 w 3859699"/>
              <a:gd name="connsiteY257" fmla="*/ 705451 h 3357396"/>
              <a:gd name="connsiteX258" fmla="*/ 308176 w 3859699"/>
              <a:gd name="connsiteY258" fmla="*/ 823130 h 3357396"/>
              <a:gd name="connsiteX259" fmla="*/ 552181 w 3859699"/>
              <a:gd name="connsiteY259" fmla="*/ 1003097 h 3357396"/>
              <a:gd name="connsiteX260" fmla="*/ 998702 w 3859699"/>
              <a:gd name="connsiteY260" fmla="*/ 1305788 h 3357396"/>
              <a:gd name="connsiteX261" fmla="*/ 836443 w 3859699"/>
              <a:gd name="connsiteY261" fmla="*/ 1214261 h 3357396"/>
              <a:gd name="connsiteX262" fmla="*/ 827899 w 3859699"/>
              <a:gd name="connsiteY262" fmla="*/ 1208289 h 3357396"/>
              <a:gd name="connsiteX263" fmla="*/ 764786 w 3859699"/>
              <a:gd name="connsiteY263" fmla="*/ 1166076 h 3357396"/>
              <a:gd name="connsiteX264" fmla="*/ 308176 w 3859699"/>
              <a:gd name="connsiteY264" fmla="*/ 823130 h 3357396"/>
              <a:gd name="connsiteX265" fmla="*/ 1555284 w 3859699"/>
              <a:gd name="connsiteY265" fmla="*/ 71961 h 3357396"/>
              <a:gd name="connsiteX266" fmla="*/ 1557137 w 3859699"/>
              <a:gd name="connsiteY266" fmla="*/ 256252 h 3357396"/>
              <a:gd name="connsiteX267" fmla="*/ 1557754 w 3859699"/>
              <a:gd name="connsiteY267" fmla="*/ 373211 h 3357396"/>
              <a:gd name="connsiteX268" fmla="*/ 1551166 w 3859699"/>
              <a:gd name="connsiteY268" fmla="*/ 289405 h 3357396"/>
              <a:gd name="connsiteX269" fmla="*/ 1542825 w 3859699"/>
              <a:gd name="connsiteY269" fmla="*/ 282095 h 3357396"/>
              <a:gd name="connsiteX270" fmla="*/ 1534898 w 3859699"/>
              <a:gd name="connsiteY270" fmla="*/ 289919 h 3357396"/>
              <a:gd name="connsiteX271" fmla="*/ 1536957 w 3859699"/>
              <a:gd name="connsiteY271" fmla="*/ 481830 h 3357396"/>
              <a:gd name="connsiteX272" fmla="*/ 1536956 w 3859699"/>
              <a:gd name="connsiteY272" fmla="*/ 728925 h 3357396"/>
              <a:gd name="connsiteX273" fmla="*/ 1555284 w 3859699"/>
              <a:gd name="connsiteY273" fmla="*/ 71961 h 3357396"/>
              <a:gd name="connsiteX274" fmla="*/ 693540 w 3859699"/>
              <a:gd name="connsiteY274" fmla="*/ 231441 h 3357396"/>
              <a:gd name="connsiteX275" fmla="*/ 689834 w 3859699"/>
              <a:gd name="connsiteY275" fmla="*/ 238235 h 3357396"/>
              <a:gd name="connsiteX276" fmla="*/ 689834 w 3859699"/>
              <a:gd name="connsiteY276" fmla="*/ 269122 h 3357396"/>
              <a:gd name="connsiteX277" fmla="*/ 690658 w 3859699"/>
              <a:gd name="connsiteY277" fmla="*/ 272623 h 3357396"/>
              <a:gd name="connsiteX278" fmla="*/ 721338 w 3859699"/>
              <a:gd name="connsiteY278" fmla="*/ 333469 h 3357396"/>
              <a:gd name="connsiteX279" fmla="*/ 1034016 w 3859699"/>
              <a:gd name="connsiteY279" fmla="*/ 1003303 h 3357396"/>
              <a:gd name="connsiteX280" fmla="*/ 1051313 w 3859699"/>
              <a:gd name="connsiteY280" fmla="*/ 1031924 h 3357396"/>
              <a:gd name="connsiteX281" fmla="*/ 1053268 w 3859699"/>
              <a:gd name="connsiteY281" fmla="*/ 1034190 h 3357396"/>
              <a:gd name="connsiteX282" fmla="*/ 1161578 w 3859699"/>
              <a:gd name="connsiteY282" fmla="*/ 1158458 h 3357396"/>
              <a:gd name="connsiteX283" fmla="*/ 1270609 w 3859699"/>
              <a:gd name="connsiteY283" fmla="*/ 1279740 h 3357396"/>
              <a:gd name="connsiteX284" fmla="*/ 1278434 w 3859699"/>
              <a:gd name="connsiteY284" fmla="*/ 1273769 h 3357396"/>
              <a:gd name="connsiteX285" fmla="*/ 1281831 w 3859699"/>
              <a:gd name="connsiteY285" fmla="*/ 1261620 h 3357396"/>
              <a:gd name="connsiteX286" fmla="*/ 1281831 w 3859699"/>
              <a:gd name="connsiteY286" fmla="*/ 1256781 h 3357396"/>
              <a:gd name="connsiteX287" fmla="*/ 1209762 w 3859699"/>
              <a:gd name="connsiteY287" fmla="*/ 1142912 h 3357396"/>
              <a:gd name="connsiteX288" fmla="*/ 1169403 w 3859699"/>
              <a:gd name="connsiteY288" fmla="*/ 1088448 h 3357396"/>
              <a:gd name="connsiteX289" fmla="*/ 926530 w 3859699"/>
              <a:gd name="connsiteY289" fmla="*/ 711629 h 3357396"/>
              <a:gd name="connsiteX290" fmla="*/ 893173 w 3859699"/>
              <a:gd name="connsiteY290" fmla="*/ 654487 h 3357396"/>
              <a:gd name="connsiteX291" fmla="*/ 769625 w 3859699"/>
              <a:gd name="connsiteY291" fmla="*/ 374961 h 3357396"/>
              <a:gd name="connsiteX292" fmla="*/ 701262 w 3859699"/>
              <a:gd name="connsiteY292" fmla="*/ 230822 h 3357396"/>
              <a:gd name="connsiteX293" fmla="*/ 693540 w 3859699"/>
              <a:gd name="connsiteY293" fmla="*/ 231441 h 3357396"/>
              <a:gd name="connsiteX294" fmla="*/ 233327 w 3859699"/>
              <a:gd name="connsiteY294" fmla="*/ 166165 h 3357396"/>
              <a:gd name="connsiteX295" fmla="*/ 229311 w 3859699"/>
              <a:gd name="connsiteY295" fmla="*/ 176461 h 3357396"/>
              <a:gd name="connsiteX296" fmla="*/ 840047 w 3859699"/>
              <a:gd name="connsiteY296" fmla="*/ 1042735 h 3357396"/>
              <a:gd name="connsiteX297" fmla="*/ 870934 w 3859699"/>
              <a:gd name="connsiteY297" fmla="*/ 1075886 h 3357396"/>
              <a:gd name="connsiteX298" fmla="*/ 404130 w 3859699"/>
              <a:gd name="connsiteY298" fmla="*/ 528880 h 3357396"/>
              <a:gd name="connsiteX299" fmla="*/ 232503 w 3859699"/>
              <a:gd name="connsiteY299" fmla="*/ 305466 h 3357396"/>
              <a:gd name="connsiteX300" fmla="*/ 221060 w 3859699"/>
              <a:gd name="connsiteY300" fmla="*/ 304286 h 3357396"/>
              <a:gd name="connsiteX301" fmla="*/ 218809 w 3859699"/>
              <a:gd name="connsiteY301" fmla="*/ 314011 h 3357396"/>
              <a:gd name="connsiteX302" fmla="*/ 1074890 w 3859699"/>
              <a:gd name="connsiteY302" fmla="*/ 1319481 h 3357396"/>
              <a:gd name="connsiteX303" fmla="*/ 196160 w 3859699"/>
              <a:gd name="connsiteY303" fmla="*/ 477814 h 3357396"/>
              <a:gd name="connsiteX304" fmla="*/ 83525 w 3859699"/>
              <a:gd name="connsiteY304" fmla="*/ 338103 h 3357396"/>
              <a:gd name="connsiteX305" fmla="*/ 74774 w 3859699"/>
              <a:gd name="connsiteY305" fmla="*/ 335529 h 3357396"/>
              <a:gd name="connsiteX306" fmla="*/ 64478 w 3859699"/>
              <a:gd name="connsiteY306" fmla="*/ 345825 h 3357396"/>
              <a:gd name="connsiteX307" fmla="*/ 438415 w 3859699"/>
              <a:gd name="connsiteY307" fmla="*/ 848456 h 3357396"/>
              <a:gd name="connsiteX308" fmla="*/ 521913 w 3859699"/>
              <a:gd name="connsiteY308" fmla="*/ 947501 h 3357396"/>
              <a:gd name="connsiteX309" fmla="*/ 343387 w 3859699"/>
              <a:gd name="connsiteY309" fmla="*/ 803362 h 3357396"/>
              <a:gd name="connsiteX310" fmla="*/ 59331 w 3859699"/>
              <a:gd name="connsiteY310" fmla="*/ 584477 h 3357396"/>
              <a:gd name="connsiteX311" fmla="*/ 49035 w 3859699"/>
              <a:gd name="connsiteY311" fmla="*/ 585918 h 3357396"/>
              <a:gd name="connsiteX312" fmla="*/ 49035 w 3859699"/>
              <a:gd name="connsiteY312" fmla="*/ 596214 h 3357396"/>
              <a:gd name="connsiteX313" fmla="*/ 1343606 w 3859699"/>
              <a:gd name="connsiteY313" fmla="*/ 1459811 h 3357396"/>
              <a:gd name="connsiteX314" fmla="*/ 1356784 w 3859699"/>
              <a:gd name="connsiteY314" fmla="*/ 1471856 h 3357396"/>
              <a:gd name="connsiteX315" fmla="*/ 1358329 w 3859699"/>
              <a:gd name="connsiteY315" fmla="*/ 1474018 h 3357396"/>
              <a:gd name="connsiteX316" fmla="*/ 39151 w 3859699"/>
              <a:gd name="connsiteY316" fmla="*/ 853089 h 3357396"/>
              <a:gd name="connsiteX317" fmla="*/ 14853 w 3859699"/>
              <a:gd name="connsiteY317" fmla="*/ 837544 h 3357396"/>
              <a:gd name="connsiteX318" fmla="*/ 5999 w 3859699"/>
              <a:gd name="connsiteY318" fmla="*/ 837544 h 3357396"/>
              <a:gd name="connsiteX319" fmla="*/ 234 w 3859699"/>
              <a:gd name="connsiteY319" fmla="*/ 851134 h 3357396"/>
              <a:gd name="connsiteX320" fmla="*/ 1236428 w 3859699"/>
              <a:gd name="connsiteY320" fmla="*/ 1489462 h 3357396"/>
              <a:gd name="connsiteX321" fmla="*/ 532826 w 3859699"/>
              <a:gd name="connsiteY321" fmla="*/ 1384035 h 3357396"/>
              <a:gd name="connsiteX322" fmla="*/ 384878 w 3859699"/>
              <a:gd name="connsiteY322" fmla="*/ 1345323 h 3357396"/>
              <a:gd name="connsiteX323" fmla="*/ 377054 w 3859699"/>
              <a:gd name="connsiteY323" fmla="*/ 1347485 h 3357396"/>
              <a:gd name="connsiteX324" fmla="*/ 374994 w 3859699"/>
              <a:gd name="connsiteY324" fmla="*/ 1355310 h 3357396"/>
              <a:gd name="connsiteX325" fmla="*/ 631766 w 3859699"/>
              <a:gd name="connsiteY325" fmla="*/ 1464753 h 3357396"/>
              <a:gd name="connsiteX326" fmla="*/ 771685 w 3859699"/>
              <a:gd name="connsiteY326" fmla="*/ 1514171 h 3357396"/>
              <a:gd name="connsiteX327" fmla="*/ 781979 w 3859699"/>
              <a:gd name="connsiteY327" fmla="*/ 1520246 h 3357396"/>
              <a:gd name="connsiteX328" fmla="*/ 453446 w 3859699"/>
              <a:gd name="connsiteY328" fmla="*/ 1533733 h 3357396"/>
              <a:gd name="connsiteX329" fmla="*/ 198527 w 3859699"/>
              <a:gd name="connsiteY329" fmla="*/ 1547941 h 3357396"/>
              <a:gd name="connsiteX330" fmla="*/ 198527 w 3859699"/>
              <a:gd name="connsiteY330" fmla="*/ 1558237 h 3357396"/>
              <a:gd name="connsiteX331" fmla="*/ 205014 w 3859699"/>
              <a:gd name="connsiteY331" fmla="*/ 1562253 h 3357396"/>
              <a:gd name="connsiteX332" fmla="*/ 937752 w 3859699"/>
              <a:gd name="connsiteY332" fmla="*/ 1578313 h 3357396"/>
              <a:gd name="connsiteX333" fmla="*/ 1291510 w 3859699"/>
              <a:gd name="connsiteY333" fmla="*/ 1584490 h 3357396"/>
              <a:gd name="connsiteX334" fmla="*/ 1281214 w 3859699"/>
              <a:gd name="connsiteY334" fmla="*/ 1586344 h 3357396"/>
              <a:gd name="connsiteX335" fmla="*/ 1190510 w 3859699"/>
              <a:gd name="connsiteY335" fmla="*/ 1609611 h 3357396"/>
              <a:gd name="connsiteX336" fmla="*/ 1186288 w 3859699"/>
              <a:gd name="connsiteY336" fmla="*/ 1615686 h 3357396"/>
              <a:gd name="connsiteX337" fmla="*/ 645357 w 3859699"/>
              <a:gd name="connsiteY337" fmla="*/ 1592933 h 3357396"/>
              <a:gd name="connsiteX338" fmla="*/ 635171 w 3859699"/>
              <a:gd name="connsiteY338" fmla="*/ 1598277 h 3357396"/>
              <a:gd name="connsiteX339" fmla="*/ 637841 w 3859699"/>
              <a:gd name="connsiteY339" fmla="*/ 1607038 h 3357396"/>
              <a:gd name="connsiteX340" fmla="*/ 1208630 w 3859699"/>
              <a:gd name="connsiteY340" fmla="*/ 1660679 h 3357396"/>
              <a:gd name="connsiteX341" fmla="*/ 296336 w 3859699"/>
              <a:gd name="connsiteY341" fmla="*/ 1765693 h 3357396"/>
              <a:gd name="connsiteX342" fmla="*/ 288821 w 3859699"/>
              <a:gd name="connsiteY342" fmla="*/ 1770326 h 3357396"/>
              <a:gd name="connsiteX343" fmla="*/ 290158 w 3859699"/>
              <a:gd name="connsiteY343" fmla="*/ 1788447 h 3357396"/>
              <a:gd name="connsiteX344" fmla="*/ 1306130 w 3859699"/>
              <a:gd name="connsiteY344" fmla="*/ 1694756 h 3357396"/>
              <a:gd name="connsiteX345" fmla="*/ 1464991 w 3859699"/>
              <a:gd name="connsiteY345" fmla="*/ 1671179 h 3357396"/>
              <a:gd name="connsiteX346" fmla="*/ 1082612 w 3859699"/>
              <a:gd name="connsiteY346" fmla="*/ 1815318 h 3357396"/>
              <a:gd name="connsiteX347" fmla="*/ 197189 w 3859699"/>
              <a:gd name="connsiteY347" fmla="*/ 2194712 h 3357396"/>
              <a:gd name="connsiteX348" fmla="*/ 193894 w 3859699"/>
              <a:gd name="connsiteY348" fmla="*/ 2205007 h 3357396"/>
              <a:gd name="connsiteX349" fmla="*/ 204190 w 3859699"/>
              <a:gd name="connsiteY349" fmla="*/ 2209537 h 3357396"/>
              <a:gd name="connsiteX350" fmla="*/ 1027016 w 3859699"/>
              <a:gd name="connsiteY350" fmla="*/ 1897683 h 3357396"/>
              <a:gd name="connsiteX351" fmla="*/ 1411557 w 3859699"/>
              <a:gd name="connsiteY351" fmla="*/ 1740263 h 3357396"/>
              <a:gd name="connsiteX352" fmla="*/ 987687 w 3859699"/>
              <a:gd name="connsiteY352" fmla="*/ 1956472 h 3357396"/>
              <a:gd name="connsiteX353" fmla="*/ 450254 w 3859699"/>
              <a:gd name="connsiteY353" fmla="*/ 2242483 h 3357396"/>
              <a:gd name="connsiteX354" fmla="*/ 448146 w 3859699"/>
              <a:gd name="connsiteY354" fmla="*/ 2253790 h 3357396"/>
              <a:gd name="connsiteX355" fmla="*/ 456741 w 3859699"/>
              <a:gd name="connsiteY355" fmla="*/ 2257104 h 3357396"/>
              <a:gd name="connsiteX356" fmla="*/ 932605 w 3859699"/>
              <a:gd name="connsiteY356" fmla="*/ 2025349 h 3357396"/>
              <a:gd name="connsiteX357" fmla="*/ 1600482 w 3859699"/>
              <a:gd name="connsiteY357" fmla="*/ 1713804 h 3357396"/>
              <a:gd name="connsiteX358" fmla="*/ 1695921 w 3859699"/>
              <a:gd name="connsiteY358" fmla="*/ 1723584 h 3357396"/>
              <a:gd name="connsiteX359" fmla="*/ 1929426 w 3859699"/>
              <a:gd name="connsiteY359" fmla="*/ 1782887 h 3357396"/>
              <a:gd name="connsiteX360" fmla="*/ 1961960 w 3859699"/>
              <a:gd name="connsiteY360" fmla="*/ 1860001 h 3357396"/>
              <a:gd name="connsiteX361" fmla="*/ 2053901 w 3859699"/>
              <a:gd name="connsiteY361" fmla="*/ 2064163 h 3357396"/>
              <a:gd name="connsiteX362" fmla="*/ 1902658 w 3859699"/>
              <a:gd name="connsiteY362" fmla="*/ 1994873 h 3357396"/>
              <a:gd name="connsiteX363" fmla="*/ 1691700 w 3859699"/>
              <a:gd name="connsiteY363" fmla="*/ 1913127 h 3357396"/>
              <a:gd name="connsiteX364" fmla="*/ 1682726 w 3859699"/>
              <a:gd name="connsiteY364" fmla="*/ 1920321 h 3357396"/>
              <a:gd name="connsiteX365" fmla="*/ 1685832 w 3859699"/>
              <a:gd name="connsiteY365" fmla="*/ 1927644 h 3357396"/>
              <a:gd name="connsiteX366" fmla="*/ 2036707 w 3859699"/>
              <a:gd name="connsiteY366" fmla="*/ 2094124 h 3357396"/>
              <a:gd name="connsiteX367" fmla="*/ 1211101 w 3859699"/>
              <a:gd name="connsiteY367" fmla="*/ 2345543 h 3357396"/>
              <a:gd name="connsiteX368" fmla="*/ 1211822 w 3859699"/>
              <a:gd name="connsiteY368" fmla="*/ 2355118 h 3357396"/>
              <a:gd name="connsiteX369" fmla="*/ 1221191 w 3859699"/>
              <a:gd name="connsiteY369" fmla="*/ 2357382 h 3357396"/>
              <a:gd name="connsiteX370" fmla="*/ 2035059 w 3859699"/>
              <a:gd name="connsiteY370" fmla="*/ 2144675 h 3357396"/>
              <a:gd name="connsiteX371" fmla="*/ 1368521 w 3859699"/>
              <a:gd name="connsiteY371" fmla="*/ 2622289 h 3357396"/>
              <a:gd name="connsiteX372" fmla="*/ 1366771 w 3859699"/>
              <a:gd name="connsiteY372" fmla="*/ 2630216 h 3357396"/>
              <a:gd name="connsiteX373" fmla="*/ 1372639 w 3859699"/>
              <a:gd name="connsiteY373" fmla="*/ 2635673 h 3357396"/>
              <a:gd name="connsiteX374" fmla="*/ 1693862 w 3859699"/>
              <a:gd name="connsiteY374" fmla="*/ 2410611 h 3357396"/>
              <a:gd name="connsiteX375" fmla="*/ 2110731 w 3859699"/>
              <a:gd name="connsiteY375" fmla="*/ 2164443 h 3357396"/>
              <a:gd name="connsiteX376" fmla="*/ 2110731 w 3859699"/>
              <a:gd name="connsiteY376" fmla="*/ 2169178 h 3357396"/>
              <a:gd name="connsiteX377" fmla="*/ 2056165 w 3859699"/>
              <a:gd name="connsiteY377" fmla="*/ 2194094 h 3357396"/>
              <a:gd name="connsiteX378" fmla="*/ 2006334 w 3859699"/>
              <a:gd name="connsiteY378" fmla="*/ 2223951 h 3357396"/>
              <a:gd name="connsiteX379" fmla="*/ 2009628 w 3859699"/>
              <a:gd name="connsiteY379" fmla="*/ 2238365 h 3357396"/>
              <a:gd name="connsiteX380" fmla="*/ 2035574 w 3859699"/>
              <a:gd name="connsiteY380" fmla="*/ 2238879 h 3357396"/>
              <a:gd name="connsiteX381" fmla="*/ 2070888 w 3859699"/>
              <a:gd name="connsiteY381" fmla="*/ 2232702 h 3357396"/>
              <a:gd name="connsiteX382" fmla="*/ 2076550 w 3859699"/>
              <a:gd name="connsiteY382" fmla="*/ 2246292 h 3357396"/>
              <a:gd name="connsiteX383" fmla="*/ 2149340 w 3859699"/>
              <a:gd name="connsiteY383" fmla="*/ 2213758 h 3357396"/>
              <a:gd name="connsiteX384" fmla="*/ 2163651 w 3859699"/>
              <a:gd name="connsiteY384" fmla="*/ 2203463 h 3357396"/>
              <a:gd name="connsiteX385" fmla="*/ 2187125 w 3859699"/>
              <a:gd name="connsiteY385" fmla="*/ 2207170 h 3357396"/>
              <a:gd name="connsiteX386" fmla="*/ 2188052 w 3859699"/>
              <a:gd name="connsiteY386" fmla="*/ 2186579 h 3357396"/>
              <a:gd name="connsiteX387" fmla="*/ 2188052 w 3859699"/>
              <a:gd name="connsiteY387" fmla="*/ 2153529 h 3357396"/>
              <a:gd name="connsiteX388" fmla="*/ 2263210 w 3859699"/>
              <a:gd name="connsiteY388" fmla="*/ 2138600 h 3357396"/>
              <a:gd name="connsiteX389" fmla="*/ 2216056 w 3859699"/>
              <a:gd name="connsiteY389" fmla="*/ 2173194 h 3357396"/>
              <a:gd name="connsiteX390" fmla="*/ 2220483 w 3859699"/>
              <a:gd name="connsiteY390" fmla="*/ 2186063 h 3357396"/>
              <a:gd name="connsiteX391" fmla="*/ 2274227 w 3859699"/>
              <a:gd name="connsiteY391" fmla="*/ 2184211 h 3357396"/>
              <a:gd name="connsiteX392" fmla="*/ 2260430 w 3859699"/>
              <a:gd name="connsiteY392" fmla="*/ 2209022 h 3357396"/>
              <a:gd name="connsiteX393" fmla="*/ 2340735 w 3859699"/>
              <a:gd name="connsiteY393" fmla="*/ 2173708 h 3357396"/>
              <a:gd name="connsiteX394" fmla="*/ 2537382 w 3859699"/>
              <a:gd name="connsiteY394" fmla="*/ 2068076 h 3357396"/>
              <a:gd name="connsiteX395" fmla="*/ 1780037 w 3859699"/>
              <a:gd name="connsiteY395" fmla="*/ 2626407 h 3357396"/>
              <a:gd name="connsiteX396" fmla="*/ 1780964 w 3859699"/>
              <a:gd name="connsiteY396" fmla="*/ 2636703 h 3357396"/>
              <a:gd name="connsiteX397" fmla="*/ 1791259 w 3859699"/>
              <a:gd name="connsiteY397" fmla="*/ 2637732 h 3357396"/>
              <a:gd name="connsiteX398" fmla="*/ 2055958 w 3859699"/>
              <a:gd name="connsiteY398" fmla="*/ 2441189 h 3357396"/>
              <a:gd name="connsiteX399" fmla="*/ 2614290 w 3859699"/>
              <a:gd name="connsiteY399" fmla="*/ 2080842 h 3357396"/>
              <a:gd name="connsiteX400" fmla="*/ 2123087 w 3859699"/>
              <a:gd name="connsiteY400" fmla="*/ 2544145 h 3357396"/>
              <a:gd name="connsiteX401" fmla="*/ 2031662 w 3859699"/>
              <a:gd name="connsiteY401" fmla="*/ 2615287 h 3357396"/>
              <a:gd name="connsiteX402" fmla="*/ 2029911 w 3859699"/>
              <a:gd name="connsiteY402" fmla="*/ 2623833 h 3357396"/>
              <a:gd name="connsiteX403" fmla="*/ 2037015 w 3859699"/>
              <a:gd name="connsiteY403" fmla="*/ 2628981 h 3357396"/>
              <a:gd name="connsiteX404" fmla="*/ 2038148 w 3859699"/>
              <a:gd name="connsiteY404" fmla="*/ 2628981 h 3357396"/>
              <a:gd name="connsiteX405" fmla="*/ 2041649 w 3859699"/>
              <a:gd name="connsiteY405" fmla="*/ 2631555 h 3357396"/>
              <a:gd name="connsiteX406" fmla="*/ 2048031 w 3859699"/>
              <a:gd name="connsiteY406" fmla="*/ 2631555 h 3357396"/>
              <a:gd name="connsiteX407" fmla="*/ 2362460 w 3859699"/>
              <a:gd name="connsiteY407" fmla="*/ 2418332 h 3357396"/>
              <a:gd name="connsiteX408" fmla="*/ 2426705 w 3859699"/>
              <a:gd name="connsiteY408" fmla="*/ 2364692 h 3357396"/>
              <a:gd name="connsiteX409" fmla="*/ 2277418 w 3859699"/>
              <a:gd name="connsiteY409" fmla="*/ 2678914 h 3357396"/>
              <a:gd name="connsiteX410" fmla="*/ 2280684 w 3859699"/>
              <a:gd name="connsiteY410" fmla="*/ 2689944 h 3357396"/>
              <a:gd name="connsiteX411" fmla="*/ 2289567 w 3859699"/>
              <a:gd name="connsiteY411" fmla="*/ 2689211 h 3357396"/>
              <a:gd name="connsiteX412" fmla="*/ 2307173 w 3859699"/>
              <a:gd name="connsiteY412" fmla="*/ 2674487 h 3357396"/>
              <a:gd name="connsiteX413" fmla="*/ 2149238 w 3859699"/>
              <a:gd name="connsiteY413" fmla="*/ 2867325 h 3357396"/>
              <a:gd name="connsiteX414" fmla="*/ 2150575 w 3859699"/>
              <a:gd name="connsiteY414" fmla="*/ 2877621 h 3357396"/>
              <a:gd name="connsiteX415" fmla="*/ 2173535 w 3859699"/>
              <a:gd name="connsiteY415" fmla="*/ 2886269 h 3357396"/>
              <a:gd name="connsiteX416" fmla="*/ 2245605 w 3859699"/>
              <a:gd name="connsiteY416" fmla="*/ 2820273 h 3357396"/>
              <a:gd name="connsiteX417" fmla="*/ 2224293 w 3859699"/>
              <a:gd name="connsiteY417" fmla="*/ 2887607 h 3357396"/>
              <a:gd name="connsiteX418" fmla="*/ 2117425 w 3859699"/>
              <a:gd name="connsiteY418" fmla="*/ 3348748 h 3357396"/>
              <a:gd name="connsiteX419" fmla="*/ 2123910 w 3859699"/>
              <a:gd name="connsiteY419" fmla="*/ 3357396 h 3357396"/>
              <a:gd name="connsiteX420" fmla="*/ 2126897 w 3859699"/>
              <a:gd name="connsiteY420" fmla="*/ 3357396 h 3357396"/>
              <a:gd name="connsiteX421" fmla="*/ 2134618 w 3859699"/>
              <a:gd name="connsiteY421" fmla="*/ 3351836 h 3357396"/>
              <a:gd name="connsiteX422" fmla="*/ 2193405 w 3859699"/>
              <a:gd name="connsiteY422" fmla="*/ 3161161 h 3357396"/>
              <a:gd name="connsiteX423" fmla="*/ 2554885 w 3859699"/>
              <a:gd name="connsiteY423" fmla="*/ 2464972 h 3357396"/>
              <a:gd name="connsiteX424" fmla="*/ 2688728 w 3859699"/>
              <a:gd name="connsiteY424" fmla="*/ 2265236 h 3357396"/>
              <a:gd name="connsiteX425" fmla="*/ 2691507 w 3859699"/>
              <a:gd name="connsiteY425" fmla="*/ 2259883 h 3357396"/>
              <a:gd name="connsiteX426" fmla="*/ 2591228 w 3859699"/>
              <a:gd name="connsiteY426" fmla="*/ 2523245 h 3357396"/>
              <a:gd name="connsiteX427" fmla="*/ 2584022 w 3859699"/>
              <a:gd name="connsiteY427" fmla="*/ 2532023 h 3357396"/>
              <a:gd name="connsiteX428" fmla="*/ 2588551 w 3859699"/>
              <a:gd name="connsiteY428" fmla="*/ 2538483 h 3357396"/>
              <a:gd name="connsiteX429" fmla="*/ 2601112 w 3859699"/>
              <a:gd name="connsiteY429" fmla="*/ 2538482 h 3357396"/>
              <a:gd name="connsiteX430" fmla="*/ 2612540 w 3859699"/>
              <a:gd name="connsiteY430" fmla="*/ 2529629 h 3357396"/>
              <a:gd name="connsiteX431" fmla="*/ 2437000 w 3859699"/>
              <a:gd name="connsiteY431" fmla="*/ 2812346 h 3357396"/>
              <a:gd name="connsiteX432" fmla="*/ 2267226 w 3859699"/>
              <a:gd name="connsiteY432" fmla="*/ 3100109 h 3357396"/>
              <a:gd name="connsiteX433" fmla="*/ 2271855 w 3859699"/>
              <a:gd name="connsiteY433" fmla="*/ 3110639 h 3357396"/>
              <a:gd name="connsiteX434" fmla="*/ 2281537 w 3859699"/>
              <a:gd name="connsiteY434" fmla="*/ 3107624 h 3357396"/>
              <a:gd name="connsiteX435" fmla="*/ 2340839 w 3859699"/>
              <a:gd name="connsiteY435" fmla="*/ 3024023 h 3357396"/>
              <a:gd name="connsiteX436" fmla="*/ 2756781 w 3859699"/>
              <a:gd name="connsiteY436" fmla="*/ 2176591 h 3357396"/>
              <a:gd name="connsiteX437" fmla="*/ 2756782 w 3859699"/>
              <a:gd name="connsiteY437" fmla="*/ 2174532 h 3357396"/>
              <a:gd name="connsiteX438" fmla="*/ 2759047 w 3859699"/>
              <a:gd name="connsiteY438" fmla="*/ 2132217 h 3357396"/>
              <a:gd name="connsiteX439" fmla="*/ 3492712 w 3859699"/>
              <a:gd name="connsiteY439" fmla="*/ 2296948 h 3357396"/>
              <a:gd name="connsiteX440" fmla="*/ 3844205 w 3859699"/>
              <a:gd name="connsiteY440" fmla="*/ 2387754 h 3357396"/>
              <a:gd name="connsiteX441" fmla="*/ 3845336 w 3859699"/>
              <a:gd name="connsiteY441" fmla="*/ 2302713 h 3357396"/>
              <a:gd name="connsiteX442" fmla="*/ 3841218 w 3859699"/>
              <a:gd name="connsiteY442" fmla="*/ 2298388 h 3357396"/>
              <a:gd name="connsiteX443" fmla="*/ 3492299 w 3859699"/>
              <a:gd name="connsiteY443" fmla="*/ 2224878 h 3357396"/>
              <a:gd name="connsiteX444" fmla="*/ 3181784 w 3859699"/>
              <a:gd name="connsiteY444" fmla="*/ 2090520 h 3357396"/>
              <a:gd name="connsiteX445" fmla="*/ 3227086 w 3859699"/>
              <a:gd name="connsiteY445" fmla="*/ 1968620 h 3357396"/>
              <a:gd name="connsiteX446" fmla="*/ 3542337 w 3859699"/>
              <a:gd name="connsiteY446" fmla="*/ 671372 h 3357396"/>
              <a:gd name="connsiteX447" fmla="*/ 3534596 w 3859699"/>
              <a:gd name="connsiteY447" fmla="*/ 662864 h 3357396"/>
              <a:gd name="connsiteX448" fmla="*/ 3526276 w 3859699"/>
              <a:gd name="connsiteY448" fmla="*/ 669210 h 3357396"/>
              <a:gd name="connsiteX449" fmla="*/ 3469857 w 3859699"/>
              <a:gd name="connsiteY449" fmla="*/ 943073 h 3357396"/>
              <a:gd name="connsiteX450" fmla="*/ 3175710 w 3859699"/>
              <a:gd name="connsiteY450" fmla="*/ 1935469 h 3357396"/>
              <a:gd name="connsiteX451" fmla="*/ 3122379 w 3859699"/>
              <a:gd name="connsiteY451" fmla="*/ 2086196 h 3357396"/>
              <a:gd name="connsiteX452" fmla="*/ 3012422 w 3859699"/>
              <a:gd name="connsiteY452" fmla="*/ 2051911 h 3357396"/>
              <a:gd name="connsiteX453" fmla="*/ 2941692 w 3859699"/>
              <a:gd name="connsiteY453" fmla="*/ 2025966 h 3357396"/>
              <a:gd name="connsiteX454" fmla="*/ 3107348 w 3859699"/>
              <a:gd name="connsiteY454" fmla="*/ 1826849 h 3357396"/>
              <a:gd name="connsiteX455" fmla="*/ 3372357 w 3859699"/>
              <a:gd name="connsiteY455" fmla="*/ 1030483 h 3357396"/>
              <a:gd name="connsiteX456" fmla="*/ 3364120 w 3859699"/>
              <a:gd name="connsiteY456" fmla="*/ 1024820 h 3357396"/>
              <a:gd name="connsiteX457" fmla="*/ 3356604 w 3859699"/>
              <a:gd name="connsiteY457" fmla="*/ 1031307 h 3357396"/>
              <a:gd name="connsiteX458" fmla="*/ 3024365 w 3859699"/>
              <a:gd name="connsiteY458" fmla="*/ 1868958 h 3357396"/>
              <a:gd name="connsiteX459" fmla="*/ 2896390 w 3859699"/>
              <a:gd name="connsiteY459" fmla="*/ 2002184 h 3357396"/>
              <a:gd name="connsiteX460" fmla="*/ 2896906 w 3859699"/>
              <a:gd name="connsiteY460" fmla="*/ 2001257 h 3357396"/>
              <a:gd name="connsiteX461" fmla="*/ 3435366 w 3859699"/>
              <a:gd name="connsiteY461" fmla="*/ 796669 h 3357396"/>
              <a:gd name="connsiteX462" fmla="*/ 3448235 w 3859699"/>
              <a:gd name="connsiteY462" fmla="*/ 741382 h 3357396"/>
              <a:gd name="connsiteX463" fmla="*/ 3467283 w 3859699"/>
              <a:gd name="connsiteY463" fmla="*/ 677549 h 3357396"/>
              <a:gd name="connsiteX464" fmla="*/ 3465326 w 3859699"/>
              <a:gd name="connsiteY464" fmla="*/ 666327 h 3357396"/>
              <a:gd name="connsiteX465" fmla="*/ 3456575 w 3859699"/>
              <a:gd name="connsiteY465" fmla="*/ 659841 h 3357396"/>
              <a:gd name="connsiteX466" fmla="*/ 3445456 w 3859699"/>
              <a:gd name="connsiteY466" fmla="*/ 661076 h 3357396"/>
              <a:gd name="connsiteX467" fmla="*/ 3368033 w 3859699"/>
              <a:gd name="connsiteY467" fmla="*/ 820968 h 3357396"/>
              <a:gd name="connsiteX468" fmla="*/ 3363399 w 3859699"/>
              <a:gd name="connsiteY468" fmla="*/ 834043 h 3357396"/>
              <a:gd name="connsiteX469" fmla="*/ 2859841 w 3859699"/>
              <a:gd name="connsiteY469" fmla="*/ 1951014 h 3357396"/>
              <a:gd name="connsiteX470" fmla="*/ 2857164 w 3859699"/>
              <a:gd name="connsiteY470" fmla="*/ 1943498 h 3357396"/>
              <a:gd name="connsiteX471" fmla="*/ 2862312 w 3859699"/>
              <a:gd name="connsiteY471" fmla="*/ 1940513 h 3357396"/>
              <a:gd name="connsiteX472" fmla="*/ 2970210 w 3859699"/>
              <a:gd name="connsiteY472" fmla="*/ 1694344 h 3357396"/>
              <a:gd name="connsiteX473" fmla="*/ 3097257 w 3859699"/>
              <a:gd name="connsiteY473" fmla="*/ 1436233 h 3357396"/>
              <a:gd name="connsiteX474" fmla="*/ 3099419 w 3859699"/>
              <a:gd name="connsiteY474" fmla="*/ 1428100 h 3357396"/>
              <a:gd name="connsiteX475" fmla="*/ 3093242 w 3859699"/>
              <a:gd name="connsiteY475" fmla="*/ 1422437 h 3357396"/>
              <a:gd name="connsiteX476" fmla="*/ 3063694 w 3859699"/>
              <a:gd name="connsiteY476" fmla="*/ 1427174 h 3357396"/>
              <a:gd name="connsiteX477" fmla="*/ 3047633 w 3859699"/>
              <a:gd name="connsiteY477" fmla="*/ 1452501 h 3357396"/>
              <a:gd name="connsiteX478" fmla="*/ 3041558 w 3859699"/>
              <a:gd name="connsiteY478" fmla="*/ 1455384 h 3357396"/>
              <a:gd name="connsiteX479" fmla="*/ 3041558 w 3859699"/>
              <a:gd name="connsiteY479" fmla="*/ 1452191 h 3357396"/>
              <a:gd name="connsiteX480" fmla="*/ 3028895 w 3859699"/>
              <a:gd name="connsiteY480" fmla="*/ 1432527 h 3357396"/>
              <a:gd name="connsiteX481" fmla="*/ 3017615 w 3859699"/>
              <a:gd name="connsiteY481" fmla="*/ 1434775 h 3357396"/>
              <a:gd name="connsiteX482" fmla="*/ 3016746 w 3859699"/>
              <a:gd name="connsiteY482" fmla="*/ 1442102 h 3357396"/>
              <a:gd name="connsiteX483" fmla="*/ 3000170 w 3859699"/>
              <a:gd name="connsiteY483" fmla="*/ 1482461 h 3357396"/>
              <a:gd name="connsiteX484" fmla="*/ 2990390 w 3859699"/>
              <a:gd name="connsiteY484" fmla="*/ 1494404 h 3357396"/>
              <a:gd name="connsiteX485" fmla="*/ 3003259 w 3859699"/>
              <a:gd name="connsiteY485" fmla="*/ 1454045 h 3357396"/>
              <a:gd name="connsiteX486" fmla="*/ 3046912 w 3859699"/>
              <a:gd name="connsiteY486" fmla="*/ 1323188 h 3357396"/>
              <a:gd name="connsiteX487" fmla="*/ 3049795 w 3859699"/>
              <a:gd name="connsiteY487" fmla="*/ 1317010 h 3357396"/>
              <a:gd name="connsiteX488" fmla="*/ 3093654 w 3859699"/>
              <a:gd name="connsiteY488" fmla="*/ 1223114 h 3357396"/>
              <a:gd name="connsiteX489" fmla="*/ 3228732 w 3859699"/>
              <a:gd name="connsiteY489" fmla="*/ 917231 h 3357396"/>
              <a:gd name="connsiteX490" fmla="*/ 3228732 w 3859699"/>
              <a:gd name="connsiteY490" fmla="*/ 913628 h 3357396"/>
              <a:gd name="connsiteX491" fmla="*/ 3217511 w 3859699"/>
              <a:gd name="connsiteY491" fmla="*/ 899317 h 3357396"/>
              <a:gd name="connsiteX492" fmla="*/ 3127630 w 3859699"/>
              <a:gd name="connsiteY492" fmla="*/ 1053752 h 3357396"/>
              <a:gd name="connsiteX493" fmla="*/ 3045780 w 3859699"/>
              <a:gd name="connsiteY493" fmla="*/ 1218481 h 3357396"/>
              <a:gd name="connsiteX494" fmla="*/ 3044648 w 3859699"/>
              <a:gd name="connsiteY494" fmla="*/ 1221055 h 3357396"/>
              <a:gd name="connsiteX495" fmla="*/ 2962797 w 3859699"/>
              <a:gd name="connsiteY495" fmla="*/ 1362518 h 3357396"/>
              <a:gd name="connsiteX496" fmla="*/ 3138647 w 3859699"/>
              <a:gd name="connsiteY496" fmla="*/ 592920 h 3357396"/>
              <a:gd name="connsiteX497" fmla="*/ 3131851 w 3859699"/>
              <a:gd name="connsiteY497" fmla="*/ 584477 h 3357396"/>
              <a:gd name="connsiteX498" fmla="*/ 3122688 w 3859699"/>
              <a:gd name="connsiteY498" fmla="*/ 590139 h 3357396"/>
              <a:gd name="connsiteX499" fmla="*/ 3064312 w 3859699"/>
              <a:gd name="connsiteY499" fmla="*/ 888713 h 3357396"/>
              <a:gd name="connsiteX500" fmla="*/ 2900096 w 3859699"/>
              <a:gd name="connsiteY500" fmla="*/ 1408642 h 3357396"/>
              <a:gd name="connsiteX501" fmla="*/ 3000170 w 3859699"/>
              <a:gd name="connsiteY501" fmla="*/ 578814 h 3357396"/>
              <a:gd name="connsiteX502" fmla="*/ 3000170 w 3859699"/>
              <a:gd name="connsiteY502" fmla="*/ 576035 h 3357396"/>
              <a:gd name="connsiteX503" fmla="*/ 2987198 w 3859699"/>
              <a:gd name="connsiteY503" fmla="*/ 563062 h 3357396"/>
              <a:gd name="connsiteX504" fmla="*/ 2948794 w 3859699"/>
              <a:gd name="connsiteY504" fmla="*/ 812010 h 3357396"/>
              <a:gd name="connsiteX505" fmla="*/ 2877961 w 3859699"/>
              <a:gd name="connsiteY505" fmla="*/ 1278092 h 3357396"/>
              <a:gd name="connsiteX506" fmla="*/ 2831528 w 3859699"/>
              <a:gd name="connsiteY506" fmla="*/ 1118923 h 3357396"/>
              <a:gd name="connsiteX507" fmla="*/ 2827615 w 3859699"/>
              <a:gd name="connsiteY507" fmla="*/ 1113364 h 3357396"/>
              <a:gd name="connsiteX508" fmla="*/ 2821438 w 3859699"/>
              <a:gd name="connsiteY508" fmla="*/ 1042528 h 3357396"/>
              <a:gd name="connsiteX509" fmla="*/ 2789934 w 3859699"/>
              <a:gd name="connsiteY509" fmla="*/ 918981 h 3357396"/>
              <a:gd name="connsiteX510" fmla="*/ 2782726 w 3859699"/>
              <a:gd name="connsiteY510" fmla="*/ 918981 h 3357396"/>
              <a:gd name="connsiteX511" fmla="*/ 2767798 w 3859699"/>
              <a:gd name="connsiteY511" fmla="*/ 923511 h 3357396"/>
              <a:gd name="connsiteX512" fmla="*/ 2767798 w 3859699"/>
              <a:gd name="connsiteY512" fmla="*/ 879343 h 3357396"/>
              <a:gd name="connsiteX513" fmla="*/ 2768622 w 3859699"/>
              <a:gd name="connsiteY513" fmla="*/ 827248 h 3357396"/>
              <a:gd name="connsiteX514" fmla="*/ 2760179 w 3859699"/>
              <a:gd name="connsiteY514" fmla="*/ 821276 h 3357396"/>
              <a:gd name="connsiteX515" fmla="*/ 2732381 w 3859699"/>
              <a:gd name="connsiteY515" fmla="*/ 789256 h 3357396"/>
              <a:gd name="connsiteX516" fmla="*/ 2727439 w 3859699"/>
              <a:gd name="connsiteY516" fmla="*/ 782771 h 3357396"/>
              <a:gd name="connsiteX517" fmla="*/ 2719409 w 3859699"/>
              <a:gd name="connsiteY517" fmla="*/ 783800 h 3357396"/>
              <a:gd name="connsiteX518" fmla="*/ 2690170 w 3859699"/>
              <a:gd name="connsiteY518" fmla="*/ 968606 h 3357396"/>
              <a:gd name="connsiteX519" fmla="*/ 2694700 w 3859699"/>
              <a:gd name="connsiteY519" fmla="*/ 971592 h 3357396"/>
              <a:gd name="connsiteX520" fmla="*/ 2704995 w 3859699"/>
              <a:gd name="connsiteY520" fmla="*/ 972210 h 3357396"/>
              <a:gd name="connsiteX521" fmla="*/ 2677299 w 3859699"/>
              <a:gd name="connsiteY521" fmla="*/ 1084226 h 3357396"/>
              <a:gd name="connsiteX522" fmla="*/ 2658252 w 3859699"/>
              <a:gd name="connsiteY522" fmla="*/ 972107 h 3357396"/>
              <a:gd name="connsiteX523" fmla="*/ 2652899 w 3859699"/>
              <a:gd name="connsiteY523" fmla="*/ 882328 h 3357396"/>
              <a:gd name="connsiteX524" fmla="*/ 2657326 w 3859699"/>
              <a:gd name="connsiteY524" fmla="*/ 877181 h 3357396"/>
              <a:gd name="connsiteX525" fmla="*/ 2654855 w 3859699"/>
              <a:gd name="connsiteY525" fmla="*/ 843205 h 3357396"/>
              <a:gd name="connsiteX526" fmla="*/ 2651251 w 3859699"/>
              <a:gd name="connsiteY526" fmla="*/ 829513 h 3357396"/>
              <a:gd name="connsiteX527" fmla="*/ 2651252 w 3859699"/>
              <a:gd name="connsiteY527" fmla="*/ 824261 h 3357396"/>
              <a:gd name="connsiteX528" fmla="*/ 2643736 w 3859699"/>
              <a:gd name="connsiteY528" fmla="*/ 815922 h 3357396"/>
              <a:gd name="connsiteX529" fmla="*/ 2638588 w 3859699"/>
              <a:gd name="connsiteY529" fmla="*/ 815923 h 3357396"/>
              <a:gd name="connsiteX530" fmla="*/ 2609864 w 3859699"/>
              <a:gd name="connsiteY530" fmla="*/ 831983 h 3357396"/>
              <a:gd name="connsiteX531" fmla="*/ 2625616 w 3859699"/>
              <a:gd name="connsiteY531" fmla="*/ 876358 h 3357396"/>
              <a:gd name="connsiteX532" fmla="*/ 2625616 w 3859699"/>
              <a:gd name="connsiteY532" fmla="*/ 914863 h 3357396"/>
              <a:gd name="connsiteX533" fmla="*/ 2624586 w 3859699"/>
              <a:gd name="connsiteY533" fmla="*/ 966341 h 3357396"/>
              <a:gd name="connsiteX534" fmla="*/ 2611099 w 3859699"/>
              <a:gd name="connsiteY534" fmla="*/ 1028115 h 3357396"/>
              <a:gd name="connsiteX535" fmla="*/ 2581962 w 3859699"/>
              <a:gd name="connsiteY535" fmla="*/ 1072901 h 3357396"/>
              <a:gd name="connsiteX536" fmla="*/ 2576712 w 3859699"/>
              <a:gd name="connsiteY536" fmla="*/ 1076917 h 3357396"/>
              <a:gd name="connsiteX537" fmla="*/ 2554164 w 3859699"/>
              <a:gd name="connsiteY537" fmla="*/ 1204068 h 3357396"/>
              <a:gd name="connsiteX538" fmla="*/ 2534705 w 3859699"/>
              <a:gd name="connsiteY538" fmla="*/ 1315981 h 3357396"/>
              <a:gd name="connsiteX539" fmla="*/ 2370696 w 3859699"/>
              <a:gd name="connsiteY539" fmla="*/ 520747 h 3357396"/>
              <a:gd name="connsiteX540" fmla="*/ 2363900 w 3859699"/>
              <a:gd name="connsiteY540" fmla="*/ 513540 h 3357396"/>
              <a:gd name="connsiteX541" fmla="*/ 2350619 w 3859699"/>
              <a:gd name="connsiteY541" fmla="*/ 517864 h 3357396"/>
              <a:gd name="connsiteX542" fmla="*/ 2382330 w 3859699"/>
              <a:gd name="connsiteY542" fmla="*/ 849177 h 3357396"/>
              <a:gd name="connsiteX543" fmla="*/ 2423512 w 3859699"/>
              <a:gd name="connsiteY543" fmla="*/ 1145382 h 3357396"/>
              <a:gd name="connsiteX544" fmla="*/ 2375535 w 3859699"/>
              <a:gd name="connsiteY544" fmla="*/ 1069092 h 3357396"/>
              <a:gd name="connsiteX545" fmla="*/ 2355973 w 3859699"/>
              <a:gd name="connsiteY545" fmla="*/ 1025232 h 3357396"/>
              <a:gd name="connsiteX546" fmla="*/ 2319116 w 3859699"/>
              <a:gd name="connsiteY546" fmla="*/ 965106 h 3357396"/>
              <a:gd name="connsiteX547" fmla="*/ 2263210 w 3859699"/>
              <a:gd name="connsiteY547" fmla="*/ 733043 h 3357396"/>
              <a:gd name="connsiteX548" fmla="*/ 2241280 w 3859699"/>
              <a:gd name="connsiteY548" fmla="*/ 605789 h 3357396"/>
              <a:gd name="connsiteX549" fmla="*/ 2236235 w 3859699"/>
              <a:gd name="connsiteY549" fmla="*/ 599921 h 3357396"/>
              <a:gd name="connsiteX550" fmla="*/ 2228514 w 3859699"/>
              <a:gd name="connsiteY550" fmla="*/ 600950 h 3357396"/>
              <a:gd name="connsiteX551" fmla="*/ 2234485 w 3859699"/>
              <a:gd name="connsiteY551" fmla="*/ 767430 h 3357396"/>
              <a:gd name="connsiteX552" fmla="*/ 2247766 w 3859699"/>
              <a:gd name="connsiteY552" fmla="*/ 827351 h 3357396"/>
              <a:gd name="connsiteX553" fmla="*/ 2208335 w 3859699"/>
              <a:gd name="connsiteY553" fmla="*/ 734690 h 3357396"/>
              <a:gd name="connsiteX554" fmla="*/ 2124631 w 3859699"/>
              <a:gd name="connsiteY554" fmla="*/ 571710 h 3357396"/>
              <a:gd name="connsiteX555" fmla="*/ 2114335 w 3859699"/>
              <a:gd name="connsiteY555" fmla="*/ 570577 h 3357396"/>
              <a:gd name="connsiteX556" fmla="*/ 2110938 w 3859699"/>
              <a:gd name="connsiteY556" fmla="*/ 580049 h 3357396"/>
              <a:gd name="connsiteX557" fmla="*/ 2437412 w 3859699"/>
              <a:gd name="connsiteY557" fmla="*/ 1329365 h 3357396"/>
              <a:gd name="connsiteX558" fmla="*/ 2543046 w 3859699"/>
              <a:gd name="connsiteY558" fmla="*/ 1546911 h 3357396"/>
              <a:gd name="connsiteX559" fmla="*/ 2371417 w 3859699"/>
              <a:gd name="connsiteY559" fmla="*/ 1295698 h 3357396"/>
              <a:gd name="connsiteX560" fmla="*/ 2280198 w 3859699"/>
              <a:gd name="connsiteY560" fmla="*/ 1172151 h 3357396"/>
              <a:gd name="connsiteX561" fmla="*/ 2269903 w 3859699"/>
              <a:gd name="connsiteY561" fmla="*/ 1190683 h 3357396"/>
              <a:gd name="connsiteX562" fmla="*/ 2270520 w 3859699"/>
              <a:gd name="connsiteY562" fmla="*/ 1194080 h 3357396"/>
              <a:gd name="connsiteX563" fmla="*/ 2354223 w 3859699"/>
              <a:gd name="connsiteY563" fmla="*/ 1355515 h 3357396"/>
              <a:gd name="connsiteX564" fmla="*/ 2396641 w 3859699"/>
              <a:gd name="connsiteY564" fmla="*/ 1431498 h 3357396"/>
              <a:gd name="connsiteX565" fmla="*/ 2224498 w 3859699"/>
              <a:gd name="connsiteY565" fmla="*/ 1229806 h 3357396"/>
              <a:gd name="connsiteX566" fmla="*/ 2148723 w 3859699"/>
              <a:gd name="connsiteY566" fmla="*/ 1122527 h 3357396"/>
              <a:gd name="connsiteX567" fmla="*/ 2142031 w 3859699"/>
              <a:gd name="connsiteY567" fmla="*/ 1119541 h 3357396"/>
              <a:gd name="connsiteX568" fmla="*/ 2135751 w 3859699"/>
              <a:gd name="connsiteY568" fmla="*/ 1123041 h 3357396"/>
              <a:gd name="connsiteX569" fmla="*/ 2214512 w 3859699"/>
              <a:gd name="connsiteY569" fmla="*/ 1294153 h 3357396"/>
              <a:gd name="connsiteX570" fmla="*/ 2093436 w 3859699"/>
              <a:gd name="connsiteY570" fmla="*/ 1162164 h 3357396"/>
              <a:gd name="connsiteX571" fmla="*/ 1972256 w 3859699"/>
              <a:gd name="connsiteY571" fmla="*/ 987139 h 3357396"/>
              <a:gd name="connsiteX572" fmla="*/ 1965359 w 3859699"/>
              <a:gd name="connsiteY572" fmla="*/ 980859 h 3357396"/>
              <a:gd name="connsiteX573" fmla="*/ 1957122 w 3859699"/>
              <a:gd name="connsiteY573" fmla="*/ 985080 h 3357396"/>
              <a:gd name="connsiteX574" fmla="*/ 2129985 w 3859699"/>
              <a:gd name="connsiteY574" fmla="*/ 1257707 h 3357396"/>
              <a:gd name="connsiteX575" fmla="*/ 2261254 w 3859699"/>
              <a:gd name="connsiteY575" fmla="*/ 1428100 h 3357396"/>
              <a:gd name="connsiteX576" fmla="*/ 2254974 w 3859699"/>
              <a:gd name="connsiteY576" fmla="*/ 1435616 h 3357396"/>
              <a:gd name="connsiteX577" fmla="*/ 2023528 w 3859699"/>
              <a:gd name="connsiteY577" fmla="*/ 1246588 h 3357396"/>
              <a:gd name="connsiteX578" fmla="*/ 1858799 w 3859699"/>
              <a:gd name="connsiteY578" fmla="*/ 1105126 h 3357396"/>
              <a:gd name="connsiteX579" fmla="*/ 1848502 w 3859699"/>
              <a:gd name="connsiteY579" fmla="*/ 1105744 h 3357396"/>
              <a:gd name="connsiteX580" fmla="*/ 1846444 w 3859699"/>
              <a:gd name="connsiteY580" fmla="*/ 1115421 h 3357396"/>
              <a:gd name="connsiteX581" fmla="*/ 2055239 w 3859699"/>
              <a:gd name="connsiteY581" fmla="*/ 1314334 h 3357396"/>
              <a:gd name="connsiteX582" fmla="*/ 2219350 w 3859699"/>
              <a:gd name="connsiteY582" fmla="*/ 1461046 h 3357396"/>
              <a:gd name="connsiteX583" fmla="*/ 2204216 w 3859699"/>
              <a:gd name="connsiteY583" fmla="*/ 1607861 h 3357396"/>
              <a:gd name="connsiteX584" fmla="*/ 2196700 w 3859699"/>
              <a:gd name="connsiteY584" fmla="*/ 1646161 h 3357396"/>
              <a:gd name="connsiteX585" fmla="*/ 2195671 w 3859699"/>
              <a:gd name="connsiteY585" fmla="*/ 1694653 h 3357396"/>
              <a:gd name="connsiteX586" fmla="*/ 2193405 w 3859699"/>
              <a:gd name="connsiteY586" fmla="*/ 1778769 h 3357396"/>
              <a:gd name="connsiteX587" fmla="*/ 1978330 w 3859699"/>
              <a:gd name="connsiteY587" fmla="*/ 1739440 h 3357396"/>
              <a:gd name="connsiteX588" fmla="*/ 1942398 w 3859699"/>
              <a:gd name="connsiteY588" fmla="*/ 1613112 h 3357396"/>
              <a:gd name="connsiteX589" fmla="*/ 1938281 w 3859699"/>
              <a:gd name="connsiteY589" fmla="*/ 1606008 h 3357396"/>
              <a:gd name="connsiteX590" fmla="*/ 1930147 w 3859699"/>
              <a:gd name="connsiteY590" fmla="*/ 1606008 h 3357396"/>
              <a:gd name="connsiteX591" fmla="*/ 1906982 w 3859699"/>
              <a:gd name="connsiteY591" fmla="*/ 1678078 h 3357396"/>
              <a:gd name="connsiteX592" fmla="*/ 1801864 w 3859699"/>
              <a:gd name="connsiteY592" fmla="*/ 1623820 h 3357396"/>
              <a:gd name="connsiteX593" fmla="*/ 1792289 w 3859699"/>
              <a:gd name="connsiteY593" fmla="*/ 1629071 h 3357396"/>
              <a:gd name="connsiteX594" fmla="*/ 1915836 w 3859699"/>
              <a:gd name="connsiteY594" fmla="*/ 1702375 h 3357396"/>
              <a:gd name="connsiteX595" fmla="*/ 1915836 w 3859699"/>
              <a:gd name="connsiteY595" fmla="*/ 1707935 h 3357396"/>
              <a:gd name="connsiteX596" fmla="*/ 1841296 w 3859699"/>
              <a:gd name="connsiteY596" fmla="*/ 1679519 h 3357396"/>
              <a:gd name="connsiteX597" fmla="*/ 1878669 w 3859699"/>
              <a:gd name="connsiteY597" fmla="*/ 1712259 h 3357396"/>
              <a:gd name="connsiteX598" fmla="*/ 1832647 w 3859699"/>
              <a:gd name="connsiteY598" fmla="*/ 1696403 h 3357396"/>
              <a:gd name="connsiteX599" fmla="*/ 1796716 w 3859699"/>
              <a:gd name="connsiteY599" fmla="*/ 1697845 h 3357396"/>
              <a:gd name="connsiteX600" fmla="*/ 1739267 w 3859699"/>
              <a:gd name="connsiteY600" fmla="*/ 1690741 h 3357396"/>
              <a:gd name="connsiteX601" fmla="*/ 1681919 w 3859699"/>
              <a:gd name="connsiteY601" fmla="*/ 1690740 h 3357396"/>
              <a:gd name="connsiteX602" fmla="*/ 1666786 w 3859699"/>
              <a:gd name="connsiteY602" fmla="*/ 1654604 h 3357396"/>
              <a:gd name="connsiteX603" fmla="*/ 1665858 w 3859699"/>
              <a:gd name="connsiteY603" fmla="*/ 1653368 h 3357396"/>
              <a:gd name="connsiteX604" fmla="*/ 1677698 w 3859699"/>
              <a:gd name="connsiteY604" fmla="*/ 1617952 h 3357396"/>
              <a:gd name="connsiteX605" fmla="*/ 1633942 w 3859699"/>
              <a:gd name="connsiteY605" fmla="*/ 1576769 h 3357396"/>
              <a:gd name="connsiteX606" fmla="*/ 1630029 w 3859699"/>
              <a:gd name="connsiteY606" fmla="*/ 1573165 h 3357396"/>
              <a:gd name="connsiteX607" fmla="*/ 1655151 w 3859699"/>
              <a:gd name="connsiteY607" fmla="*/ 1583461 h 3357396"/>
              <a:gd name="connsiteX608" fmla="*/ 1686037 w 3859699"/>
              <a:gd name="connsiteY608" fmla="*/ 1627526 h 3357396"/>
              <a:gd name="connsiteX609" fmla="*/ 1690053 w 3859699"/>
              <a:gd name="connsiteY609" fmla="*/ 1633601 h 3357396"/>
              <a:gd name="connsiteX610" fmla="*/ 1697363 w 3859699"/>
              <a:gd name="connsiteY610" fmla="*/ 1633601 h 3357396"/>
              <a:gd name="connsiteX611" fmla="*/ 1720631 w 3859699"/>
              <a:gd name="connsiteY611" fmla="*/ 1636174 h 3357396"/>
              <a:gd name="connsiteX612" fmla="*/ 1751518 w 3859699"/>
              <a:gd name="connsiteY612" fmla="*/ 1673856 h 3357396"/>
              <a:gd name="connsiteX613" fmla="*/ 1760372 w 3859699"/>
              <a:gd name="connsiteY613" fmla="*/ 1680239 h 3357396"/>
              <a:gd name="connsiteX614" fmla="*/ 1767579 w 3859699"/>
              <a:gd name="connsiteY614" fmla="*/ 1672209 h 3357396"/>
              <a:gd name="connsiteX615" fmla="*/ 1828528 w 3859699"/>
              <a:gd name="connsiteY615" fmla="*/ 254193 h 3357396"/>
              <a:gd name="connsiteX616" fmla="*/ 1828529 w 3859699"/>
              <a:gd name="connsiteY616" fmla="*/ 250178 h 3357396"/>
              <a:gd name="connsiteX617" fmla="*/ 1818234 w 3859699"/>
              <a:gd name="connsiteY617" fmla="*/ 243383 h 3357396"/>
              <a:gd name="connsiteX618" fmla="*/ 1720116 w 3859699"/>
              <a:gd name="connsiteY618" fmla="*/ 823644 h 3357396"/>
              <a:gd name="connsiteX619" fmla="*/ 1666682 w 3859699"/>
              <a:gd name="connsiteY619" fmla="*/ 1199434 h 3357396"/>
              <a:gd name="connsiteX620" fmla="*/ 1692318 w 3859699"/>
              <a:gd name="connsiteY620" fmla="*/ 659532 h 3357396"/>
              <a:gd name="connsiteX621" fmla="*/ 1705085 w 3859699"/>
              <a:gd name="connsiteY621" fmla="*/ 36647 h 3357396"/>
              <a:gd name="connsiteX622" fmla="*/ 1695307 w 3859699"/>
              <a:gd name="connsiteY622" fmla="*/ 30589 h 3357396"/>
              <a:gd name="connsiteX623" fmla="*/ 1689127 w 3859699"/>
              <a:gd name="connsiteY623" fmla="*/ 39735 h 3357396"/>
              <a:gd name="connsiteX624" fmla="*/ 1657519 w 3859699"/>
              <a:gd name="connsiteY624" fmla="*/ 463915 h 3357396"/>
              <a:gd name="connsiteX625" fmla="*/ 1626632 w 3859699"/>
              <a:gd name="connsiteY625" fmla="*/ 811496 h 3357396"/>
              <a:gd name="connsiteX626" fmla="*/ 1632192 w 3859699"/>
              <a:gd name="connsiteY626" fmla="*/ 819114 h 3357396"/>
              <a:gd name="connsiteX627" fmla="*/ 1635486 w 3859699"/>
              <a:gd name="connsiteY627" fmla="*/ 819114 h 3357396"/>
              <a:gd name="connsiteX628" fmla="*/ 1630133 w 3859699"/>
              <a:gd name="connsiteY628" fmla="*/ 844957 h 3357396"/>
              <a:gd name="connsiteX629" fmla="*/ 1622823 w 3859699"/>
              <a:gd name="connsiteY629" fmla="*/ 469475 h 3357396"/>
              <a:gd name="connsiteX630" fmla="*/ 1607071 w 3859699"/>
              <a:gd name="connsiteY630" fmla="*/ 55179 h 3357396"/>
              <a:gd name="connsiteX631" fmla="*/ 1598525 w 3859699"/>
              <a:gd name="connsiteY631" fmla="*/ 49311 h 3357396"/>
              <a:gd name="connsiteX632" fmla="*/ 1591113 w 3859699"/>
              <a:gd name="connsiteY632" fmla="*/ 56620 h 3357396"/>
              <a:gd name="connsiteX633" fmla="*/ 1581331 w 3859699"/>
              <a:gd name="connsiteY633" fmla="*/ 331102 h 3357396"/>
              <a:gd name="connsiteX634" fmla="*/ 1578552 w 3859699"/>
              <a:gd name="connsiteY634" fmla="*/ 503142 h 3357396"/>
              <a:gd name="connsiteX635" fmla="*/ 1574433 w 3859699"/>
              <a:gd name="connsiteY635" fmla="*/ 255120 h 3357396"/>
              <a:gd name="connsiteX636" fmla="*/ 1569388 w 3859699"/>
              <a:gd name="connsiteY636" fmla="*/ 7305 h 3357396"/>
              <a:gd name="connsiteX637" fmla="*/ 1560468 w 3859699"/>
              <a:gd name="connsiteY637" fmla="*/ 42 h 3357396"/>
              <a:gd name="connsiteX638" fmla="*/ 1553430 w 3859699"/>
              <a:gd name="connsiteY638" fmla="*/ 6070 h 3357396"/>
              <a:gd name="connsiteX639" fmla="*/ 1510806 w 3859699"/>
              <a:gd name="connsiteY639" fmla="*/ 604554 h 3357396"/>
              <a:gd name="connsiteX640" fmla="*/ 1467977 w 3859699"/>
              <a:gd name="connsiteY640" fmla="*/ 275094 h 3357396"/>
              <a:gd name="connsiteX641" fmla="*/ 1459431 w 3859699"/>
              <a:gd name="connsiteY641" fmla="*/ 268607 h 3357396"/>
              <a:gd name="connsiteX642" fmla="*/ 1451916 w 3859699"/>
              <a:gd name="connsiteY642" fmla="*/ 276329 h 3357396"/>
              <a:gd name="connsiteX643" fmla="*/ 1471272 w 3859699"/>
              <a:gd name="connsiteY643" fmla="*/ 814379 h 3357396"/>
              <a:gd name="connsiteX644" fmla="*/ 1483420 w 3859699"/>
              <a:gd name="connsiteY644" fmla="*/ 898699 h 3357396"/>
              <a:gd name="connsiteX645" fmla="*/ 1474875 w 3859699"/>
              <a:gd name="connsiteY645" fmla="*/ 896949 h 3357396"/>
              <a:gd name="connsiteX646" fmla="*/ 1469624 w 3859699"/>
              <a:gd name="connsiteY646" fmla="*/ 904876 h 3357396"/>
              <a:gd name="connsiteX647" fmla="*/ 1475801 w 3859699"/>
              <a:gd name="connsiteY647" fmla="*/ 1056016 h 3357396"/>
              <a:gd name="connsiteX648" fmla="*/ 1534486 w 3859699"/>
              <a:gd name="connsiteY648" fmla="*/ 1466709 h 3357396"/>
              <a:gd name="connsiteX649" fmla="*/ 1375110 w 3859699"/>
              <a:gd name="connsiteY649" fmla="*/ 1231556 h 3357396"/>
              <a:gd name="connsiteX650" fmla="*/ 1069124 w 3859699"/>
              <a:gd name="connsiteY650" fmla="*/ 524762 h 3357396"/>
              <a:gd name="connsiteX651" fmla="*/ 1057902 w 3859699"/>
              <a:gd name="connsiteY651" fmla="*/ 529499 h 3357396"/>
              <a:gd name="connsiteX652" fmla="*/ 1263815 w 3859699"/>
              <a:gd name="connsiteY652" fmla="*/ 1103376 h 3357396"/>
              <a:gd name="connsiteX653" fmla="*/ 925398 w 3859699"/>
              <a:gd name="connsiteY653" fmla="*/ 342015 h 3357396"/>
              <a:gd name="connsiteX654" fmla="*/ 916853 w 3859699"/>
              <a:gd name="connsiteY654" fmla="*/ 335735 h 3357396"/>
              <a:gd name="connsiteX655" fmla="*/ 895541 w 3859699"/>
              <a:gd name="connsiteY655" fmla="*/ 350251 h 3357396"/>
              <a:gd name="connsiteX656" fmla="*/ 1062329 w 3859699"/>
              <a:gd name="connsiteY656" fmla="*/ 825498 h 3357396"/>
              <a:gd name="connsiteX657" fmla="*/ 1373669 w 3859699"/>
              <a:gd name="connsiteY657" fmla="*/ 1396183 h 3357396"/>
              <a:gd name="connsiteX658" fmla="*/ 511925 w 3859699"/>
              <a:gd name="connsiteY658" fmla="*/ 327807 h 3357396"/>
              <a:gd name="connsiteX659" fmla="*/ 500738 w 3859699"/>
              <a:gd name="connsiteY659" fmla="*/ 325133 h 3357396"/>
              <a:gd name="connsiteX660" fmla="*/ 497204 w 3859699"/>
              <a:gd name="connsiteY660" fmla="*/ 334396 h 3357396"/>
              <a:gd name="connsiteX661" fmla="*/ 1125236 w 3859699"/>
              <a:gd name="connsiteY661" fmla="*/ 1205406 h 3357396"/>
              <a:gd name="connsiteX662" fmla="*/ 1265462 w 3859699"/>
              <a:gd name="connsiteY662" fmla="*/ 1352118 h 3357396"/>
              <a:gd name="connsiteX663" fmla="*/ 296026 w 3859699"/>
              <a:gd name="connsiteY663" fmla="*/ 244207 h 3357396"/>
              <a:gd name="connsiteX664" fmla="*/ 243622 w 3859699"/>
              <a:gd name="connsiteY664" fmla="*/ 168740 h 3357396"/>
              <a:gd name="connsiteX665" fmla="*/ 233327 w 3859699"/>
              <a:gd name="connsiteY665" fmla="*/ 166165 h 33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Lst>
            <a:rect l="l" t="t" r="r" b="b"/>
            <a:pathLst>
              <a:path w="3859699" h="3357396">
                <a:moveTo>
                  <a:pt x="2669063" y="2093712"/>
                </a:moveTo>
                <a:cubicBezTo>
                  <a:pt x="2686571" y="2096503"/>
                  <a:pt x="2703658" y="2101484"/>
                  <a:pt x="2719923" y="2108537"/>
                </a:cubicBezTo>
                <a:cubicBezTo>
                  <a:pt x="2707362" y="2117763"/>
                  <a:pt x="2694302" y="2126287"/>
                  <a:pt x="2680800" y="2134071"/>
                </a:cubicBezTo>
                <a:lnTo>
                  <a:pt x="2681005" y="2134071"/>
                </a:lnTo>
                <a:cubicBezTo>
                  <a:pt x="2679618" y="2134895"/>
                  <a:pt x="2678507" y="2136114"/>
                  <a:pt x="2677815" y="2137571"/>
                </a:cubicBezTo>
                <a:cubicBezTo>
                  <a:pt x="2565901" y="2370561"/>
                  <a:pt x="2508451" y="2432026"/>
                  <a:pt x="2466445" y="2477326"/>
                </a:cubicBezTo>
                <a:cubicBezTo>
                  <a:pt x="2457385" y="2487004"/>
                  <a:pt x="2448840" y="2496167"/>
                  <a:pt x="2440500" y="2506155"/>
                </a:cubicBezTo>
                <a:cubicBezTo>
                  <a:pt x="2434941" y="2511095"/>
                  <a:pt x="2422998" y="2523657"/>
                  <a:pt x="2392831" y="2555470"/>
                </a:cubicBezTo>
                <a:lnTo>
                  <a:pt x="2363284" y="2586356"/>
                </a:lnTo>
                <a:cubicBezTo>
                  <a:pt x="2385934" y="2547234"/>
                  <a:pt x="2423203" y="2480724"/>
                  <a:pt x="2459753" y="2414318"/>
                </a:cubicBezTo>
                <a:cubicBezTo>
                  <a:pt x="2515040" y="2313832"/>
                  <a:pt x="2533058" y="2280475"/>
                  <a:pt x="2536867" y="2267296"/>
                </a:cubicBezTo>
                <a:cubicBezTo>
                  <a:pt x="2563122" y="2216745"/>
                  <a:pt x="2633029" y="2125217"/>
                  <a:pt x="2669063" y="2093712"/>
                </a:cubicBezTo>
                <a:close/>
                <a:moveTo>
                  <a:pt x="2772328" y="1912818"/>
                </a:moveTo>
                <a:lnTo>
                  <a:pt x="2772530" y="1912892"/>
                </a:lnTo>
                <a:lnTo>
                  <a:pt x="2772534" y="1912818"/>
                </a:lnTo>
                <a:close/>
                <a:moveTo>
                  <a:pt x="2245215" y="1880963"/>
                </a:moveTo>
                <a:cubicBezTo>
                  <a:pt x="2253069" y="1877903"/>
                  <a:pt x="2263158" y="1875342"/>
                  <a:pt x="2276388" y="1873797"/>
                </a:cubicBezTo>
                <a:cubicBezTo>
                  <a:pt x="2345781" y="1875650"/>
                  <a:pt x="2363181" y="1909729"/>
                  <a:pt x="2393347" y="1926202"/>
                </a:cubicBezTo>
                <a:cubicBezTo>
                  <a:pt x="2421951" y="1940258"/>
                  <a:pt x="2452122" y="1950868"/>
                  <a:pt x="2483227" y="1957809"/>
                </a:cubicBezTo>
                <a:cubicBezTo>
                  <a:pt x="2542632" y="1974488"/>
                  <a:pt x="2562504" y="1990446"/>
                  <a:pt x="2601318" y="2019583"/>
                </a:cubicBezTo>
                <a:cubicBezTo>
                  <a:pt x="2593803" y="2022261"/>
                  <a:pt x="2532029" y="2031629"/>
                  <a:pt x="2524410" y="2034203"/>
                </a:cubicBezTo>
                <a:lnTo>
                  <a:pt x="2524410" y="2034099"/>
                </a:lnTo>
                <a:lnTo>
                  <a:pt x="2520086" y="2035644"/>
                </a:lnTo>
                <a:cubicBezTo>
                  <a:pt x="2410643" y="2073018"/>
                  <a:pt x="2259504" y="2115538"/>
                  <a:pt x="2152738" y="2108846"/>
                </a:cubicBezTo>
                <a:cubicBezTo>
                  <a:pt x="2153458" y="2103493"/>
                  <a:pt x="2154488" y="2097109"/>
                  <a:pt x="2155724" y="2089696"/>
                </a:cubicBezTo>
                <a:cubicBezTo>
                  <a:pt x="2156145" y="2088251"/>
                  <a:pt x="2156420" y="2086769"/>
                  <a:pt x="2156548" y="2085270"/>
                </a:cubicBezTo>
                <a:cubicBezTo>
                  <a:pt x="2167565" y="2025246"/>
                  <a:pt x="2194436" y="1916318"/>
                  <a:pt x="2210496" y="1907979"/>
                </a:cubicBezTo>
                <a:cubicBezTo>
                  <a:pt x="2218219" y="1903808"/>
                  <a:pt x="2221654" y="1890141"/>
                  <a:pt x="2245215" y="1880963"/>
                </a:cubicBezTo>
                <a:close/>
                <a:moveTo>
                  <a:pt x="2934484" y="1597669"/>
                </a:moveTo>
                <a:lnTo>
                  <a:pt x="2934690" y="1597669"/>
                </a:lnTo>
                <a:cubicBezTo>
                  <a:pt x="2932940" y="1624643"/>
                  <a:pt x="2916364" y="1685593"/>
                  <a:pt x="2894640" y="1741808"/>
                </a:cubicBezTo>
                <a:cubicBezTo>
                  <a:pt x="2885786" y="1754573"/>
                  <a:pt x="2858606" y="1827570"/>
                  <a:pt x="2847487" y="1880284"/>
                </a:cubicBezTo>
                <a:cubicBezTo>
                  <a:pt x="2845530" y="1768988"/>
                  <a:pt x="2910186" y="1641631"/>
                  <a:pt x="2934484" y="1597669"/>
                </a:cubicBezTo>
                <a:close/>
                <a:moveTo>
                  <a:pt x="1963298" y="1789167"/>
                </a:moveTo>
                <a:cubicBezTo>
                  <a:pt x="2042987" y="1806360"/>
                  <a:pt x="2104658" y="1817789"/>
                  <a:pt x="2158914" y="1835395"/>
                </a:cubicBezTo>
                <a:cubicBezTo>
                  <a:pt x="2178786" y="1832924"/>
                  <a:pt x="2187949" y="1849191"/>
                  <a:pt x="2170961" y="1901596"/>
                </a:cubicBezTo>
                <a:lnTo>
                  <a:pt x="2147487" y="2055515"/>
                </a:lnTo>
                <a:cubicBezTo>
                  <a:pt x="2152429" y="2112449"/>
                  <a:pt x="2142339" y="2079195"/>
                  <a:pt x="2136059" y="2082592"/>
                </a:cubicBezTo>
                <a:lnTo>
                  <a:pt x="2136059" y="2082489"/>
                </a:lnTo>
                <a:cubicBezTo>
                  <a:pt x="2128337" y="2086711"/>
                  <a:pt x="2109909" y="2109979"/>
                  <a:pt x="2101466" y="2103081"/>
                </a:cubicBezTo>
                <a:cubicBezTo>
                  <a:pt x="2065225" y="2007023"/>
                  <a:pt x="1978536" y="1857119"/>
                  <a:pt x="1963298" y="1789167"/>
                </a:cubicBezTo>
                <a:close/>
                <a:moveTo>
                  <a:pt x="2803936" y="1468253"/>
                </a:moveTo>
                <a:cubicBezTo>
                  <a:pt x="2803832" y="1469385"/>
                  <a:pt x="2803832" y="1470724"/>
                  <a:pt x="2803833" y="1471753"/>
                </a:cubicBezTo>
                <a:lnTo>
                  <a:pt x="2805377" y="1469694"/>
                </a:lnTo>
                <a:close/>
                <a:moveTo>
                  <a:pt x="2801053" y="1431703"/>
                </a:moveTo>
                <a:cubicBezTo>
                  <a:pt x="2802906" y="1459707"/>
                  <a:pt x="2811349" y="1467224"/>
                  <a:pt x="2818041" y="1465370"/>
                </a:cubicBezTo>
                <a:cubicBezTo>
                  <a:pt x="2801156" y="1493477"/>
                  <a:pt x="2788184" y="1495330"/>
                  <a:pt x="2801053" y="1431703"/>
                </a:cubicBezTo>
                <a:close/>
                <a:moveTo>
                  <a:pt x="3002126" y="1352736"/>
                </a:moveTo>
                <a:cubicBezTo>
                  <a:pt x="3005421" y="1512420"/>
                  <a:pt x="2780564" y="1684255"/>
                  <a:pt x="2821644" y="1933718"/>
                </a:cubicBezTo>
                <a:cubicBezTo>
                  <a:pt x="2821373" y="2112990"/>
                  <a:pt x="2790678" y="1942276"/>
                  <a:pt x="2777006" y="1914522"/>
                </a:cubicBezTo>
                <a:lnTo>
                  <a:pt x="2772530" y="1912892"/>
                </a:lnTo>
                <a:lnTo>
                  <a:pt x="2771823" y="1925735"/>
                </a:lnTo>
                <a:cubicBezTo>
                  <a:pt x="2775291" y="1961371"/>
                  <a:pt x="2807295" y="2025039"/>
                  <a:pt x="2713335" y="1897477"/>
                </a:cubicBezTo>
                <a:cubicBezTo>
                  <a:pt x="2637662" y="1826540"/>
                  <a:pt x="2394170" y="1614657"/>
                  <a:pt x="2393347" y="1575224"/>
                </a:cubicBezTo>
                <a:cubicBezTo>
                  <a:pt x="2393346" y="1558340"/>
                  <a:pt x="2468093" y="1609611"/>
                  <a:pt x="2550149" y="1660060"/>
                </a:cubicBezTo>
                <a:lnTo>
                  <a:pt x="2548295" y="1657487"/>
                </a:lnTo>
                <a:cubicBezTo>
                  <a:pt x="2645486" y="1715759"/>
                  <a:pt x="2809702" y="2061692"/>
                  <a:pt x="2734337" y="1748705"/>
                </a:cubicBezTo>
                <a:cubicBezTo>
                  <a:pt x="2783654" y="1709068"/>
                  <a:pt x="2695626" y="1744484"/>
                  <a:pt x="2700568" y="1686932"/>
                </a:cubicBezTo>
                <a:cubicBezTo>
                  <a:pt x="2673181" y="1677769"/>
                  <a:pt x="2633028" y="1691874"/>
                  <a:pt x="2555194" y="1586755"/>
                </a:cubicBezTo>
                <a:cubicBezTo>
                  <a:pt x="2581035" y="1590462"/>
                  <a:pt x="2704892" y="1734703"/>
                  <a:pt x="2683476" y="1653676"/>
                </a:cubicBezTo>
                <a:cubicBezTo>
                  <a:pt x="2698920" y="1674268"/>
                  <a:pt x="2708290" y="1706391"/>
                  <a:pt x="2746075" y="1691359"/>
                </a:cubicBezTo>
                <a:cubicBezTo>
                  <a:pt x="2705510" y="1629585"/>
                  <a:pt x="2681521" y="1608273"/>
                  <a:pt x="2681315" y="1518804"/>
                </a:cubicBezTo>
                <a:cubicBezTo>
                  <a:pt x="2690478" y="1502434"/>
                  <a:pt x="2706230" y="1476077"/>
                  <a:pt x="2706230" y="1476077"/>
                </a:cubicBezTo>
                <a:cubicBezTo>
                  <a:pt x="2706662" y="1476475"/>
                  <a:pt x="2707042" y="1476924"/>
                  <a:pt x="2707362" y="1477416"/>
                </a:cubicBezTo>
                <a:cubicBezTo>
                  <a:pt x="2780667" y="1377857"/>
                  <a:pt x="2777477" y="1552162"/>
                  <a:pt x="2786640" y="1636895"/>
                </a:cubicBezTo>
                <a:cubicBezTo>
                  <a:pt x="2810216" y="1586550"/>
                  <a:pt x="2909363" y="1485138"/>
                  <a:pt x="2807230" y="1544235"/>
                </a:cubicBezTo>
                <a:cubicBezTo>
                  <a:pt x="2896082" y="1455074"/>
                  <a:pt x="2854900" y="1578828"/>
                  <a:pt x="2794875" y="1632263"/>
                </a:cubicBezTo>
                <a:cubicBezTo>
                  <a:pt x="2772122" y="1659443"/>
                  <a:pt x="2763989" y="1668708"/>
                  <a:pt x="2756164" y="1691771"/>
                </a:cubicBezTo>
                <a:cubicBezTo>
                  <a:pt x="2771252" y="1683318"/>
                  <a:pt x="2785461" y="1673385"/>
                  <a:pt x="2798582" y="1662119"/>
                </a:cubicBezTo>
                <a:cubicBezTo>
                  <a:pt x="2803936" y="1709891"/>
                  <a:pt x="2849339" y="1638543"/>
                  <a:pt x="2865298" y="1627733"/>
                </a:cubicBezTo>
                <a:cubicBezTo>
                  <a:pt x="2846148" y="1570797"/>
                  <a:pt x="2968253" y="1394434"/>
                  <a:pt x="3002126" y="1352736"/>
                </a:cubicBezTo>
                <a:close/>
                <a:moveTo>
                  <a:pt x="1695510" y="1723996"/>
                </a:moveTo>
                <a:cubicBezTo>
                  <a:pt x="1609129" y="1823349"/>
                  <a:pt x="1164256" y="2129232"/>
                  <a:pt x="1075096" y="2194506"/>
                </a:cubicBezTo>
                <a:cubicBezTo>
                  <a:pt x="982436" y="2262251"/>
                  <a:pt x="886892" y="2332262"/>
                  <a:pt x="797115" y="2390123"/>
                </a:cubicBezTo>
                <a:lnTo>
                  <a:pt x="802673" y="2399697"/>
                </a:lnTo>
                <a:cubicBezTo>
                  <a:pt x="982023" y="2307860"/>
                  <a:pt x="1633531" y="1853103"/>
                  <a:pt x="1710232" y="1728629"/>
                </a:cubicBezTo>
                <a:cubicBezTo>
                  <a:pt x="1705084" y="1728629"/>
                  <a:pt x="1700761" y="1724201"/>
                  <a:pt x="1695510" y="1723996"/>
                </a:cubicBezTo>
                <a:close/>
                <a:moveTo>
                  <a:pt x="2541294" y="1460737"/>
                </a:moveTo>
                <a:cubicBezTo>
                  <a:pt x="2585462" y="1462384"/>
                  <a:pt x="2636940" y="1511598"/>
                  <a:pt x="2655267" y="1557516"/>
                </a:cubicBezTo>
                <a:cubicBezTo>
                  <a:pt x="2659591" y="1568326"/>
                  <a:pt x="2664739" y="1586344"/>
                  <a:pt x="2658047" y="1599213"/>
                </a:cubicBezTo>
                <a:cubicBezTo>
                  <a:pt x="2652946" y="1590876"/>
                  <a:pt x="2646631" y="1583346"/>
                  <a:pt x="2639309" y="1576872"/>
                </a:cubicBezTo>
                <a:cubicBezTo>
                  <a:pt x="2638382" y="1576254"/>
                  <a:pt x="2622528" y="1574194"/>
                  <a:pt x="2622528" y="1574194"/>
                </a:cubicBezTo>
                <a:cubicBezTo>
                  <a:pt x="2616906" y="1562654"/>
                  <a:pt x="2607645" y="1553284"/>
                  <a:pt x="2596171" y="1547529"/>
                </a:cubicBezTo>
                <a:lnTo>
                  <a:pt x="2582992" y="1539498"/>
                </a:lnTo>
                <a:lnTo>
                  <a:pt x="2588140" y="1554016"/>
                </a:lnTo>
                <a:cubicBezTo>
                  <a:pt x="2592463" y="1566370"/>
                  <a:pt x="2624483" y="1583152"/>
                  <a:pt x="2624483" y="1583152"/>
                </a:cubicBezTo>
                <a:cubicBezTo>
                  <a:pt x="2619156" y="1586628"/>
                  <a:pt x="2612468" y="1587282"/>
                  <a:pt x="2606569" y="1584903"/>
                </a:cubicBezTo>
                <a:cubicBezTo>
                  <a:pt x="2576197" y="1573680"/>
                  <a:pt x="2546339" y="1499551"/>
                  <a:pt x="2541294" y="1460840"/>
                </a:cubicBezTo>
                <a:close/>
                <a:moveTo>
                  <a:pt x="2263004" y="1472885"/>
                </a:moveTo>
                <a:cubicBezTo>
                  <a:pt x="2272373" y="1472062"/>
                  <a:pt x="2307069" y="1486992"/>
                  <a:pt x="2408173" y="1662017"/>
                </a:cubicBezTo>
                <a:lnTo>
                  <a:pt x="2410437" y="1664487"/>
                </a:lnTo>
                <a:cubicBezTo>
                  <a:pt x="2459444" y="1705052"/>
                  <a:pt x="2507525" y="1764869"/>
                  <a:pt x="2558488" y="1828085"/>
                </a:cubicBezTo>
                <a:cubicBezTo>
                  <a:pt x="2596951" y="1877631"/>
                  <a:pt x="2637948" y="1925158"/>
                  <a:pt x="2681315" y="1970473"/>
                </a:cubicBezTo>
                <a:cubicBezTo>
                  <a:pt x="2586697" y="1934541"/>
                  <a:pt x="2460988" y="1915906"/>
                  <a:pt x="2384287" y="1873900"/>
                </a:cubicBezTo>
                <a:cubicBezTo>
                  <a:pt x="2380683" y="1871841"/>
                  <a:pt x="2312217" y="1830042"/>
                  <a:pt x="2293891" y="1830041"/>
                </a:cubicBezTo>
                <a:cubicBezTo>
                  <a:pt x="2291170" y="1829987"/>
                  <a:pt x="2288450" y="1830159"/>
                  <a:pt x="2285757" y="1830556"/>
                </a:cubicBezTo>
                <a:cubicBezTo>
                  <a:pt x="2285414" y="1825289"/>
                  <a:pt x="2284233" y="1820110"/>
                  <a:pt x="2282257" y="1815216"/>
                </a:cubicBezTo>
                <a:cubicBezTo>
                  <a:pt x="2281323" y="1812738"/>
                  <a:pt x="2279254" y="1810860"/>
                  <a:pt x="2276698" y="1810171"/>
                </a:cubicBezTo>
                <a:cubicBezTo>
                  <a:pt x="2265269" y="1807288"/>
                  <a:pt x="2256106" y="1805228"/>
                  <a:pt x="2248075" y="1803478"/>
                </a:cubicBezTo>
                <a:cubicBezTo>
                  <a:pt x="2223057" y="1798021"/>
                  <a:pt x="2223057" y="1797301"/>
                  <a:pt x="2223468" y="1792565"/>
                </a:cubicBezTo>
                <a:cubicBezTo>
                  <a:pt x="2223881" y="1787829"/>
                  <a:pt x="2225837" y="1742322"/>
                  <a:pt x="2227278" y="1707009"/>
                </a:cubicBezTo>
                <a:cubicBezTo>
                  <a:pt x="2228307" y="1683843"/>
                  <a:pt x="2229131" y="1664487"/>
                  <a:pt x="2229131" y="1663664"/>
                </a:cubicBezTo>
                <a:cubicBezTo>
                  <a:pt x="2229852" y="1660472"/>
                  <a:pt x="2230470" y="1655118"/>
                  <a:pt x="2231603" y="1645851"/>
                </a:cubicBezTo>
                <a:cubicBezTo>
                  <a:pt x="2247973" y="1510671"/>
                  <a:pt x="2258166" y="1479064"/>
                  <a:pt x="2263004" y="1472885"/>
                </a:cubicBezTo>
                <a:close/>
                <a:moveTo>
                  <a:pt x="2654441" y="1313317"/>
                </a:moveTo>
                <a:cubicBezTo>
                  <a:pt x="2668769" y="1302146"/>
                  <a:pt x="2685780" y="1333419"/>
                  <a:pt x="2723424" y="1392683"/>
                </a:cubicBezTo>
                <a:cubicBezTo>
                  <a:pt x="2723633" y="1404583"/>
                  <a:pt x="2720026" y="1416237"/>
                  <a:pt x="2713128" y="1425937"/>
                </a:cubicBezTo>
                <a:cubicBezTo>
                  <a:pt x="2710952" y="1432938"/>
                  <a:pt x="2704598" y="1437807"/>
                  <a:pt x="2697274" y="1438087"/>
                </a:cubicBezTo>
                <a:cubicBezTo>
                  <a:pt x="2689346" y="1439939"/>
                  <a:pt x="2681314" y="1435513"/>
                  <a:pt x="2675446" y="1420276"/>
                </a:cubicBezTo>
                <a:cubicBezTo>
                  <a:pt x="2676991" y="1425218"/>
                  <a:pt x="2671933" y="1444580"/>
                  <a:pt x="2676387" y="1450651"/>
                </a:cubicBezTo>
                <a:lnTo>
                  <a:pt x="2684546" y="1451260"/>
                </a:lnTo>
                <a:lnTo>
                  <a:pt x="2684610" y="1451162"/>
                </a:lnTo>
                <a:lnTo>
                  <a:pt x="2684609" y="1451265"/>
                </a:lnTo>
                <a:lnTo>
                  <a:pt x="2684546" y="1451260"/>
                </a:lnTo>
                <a:lnTo>
                  <a:pt x="2667146" y="1477957"/>
                </a:lnTo>
                <a:cubicBezTo>
                  <a:pt x="2664765" y="1488149"/>
                  <a:pt x="2666901" y="1499706"/>
                  <a:pt x="2676784" y="1512936"/>
                </a:cubicBezTo>
                <a:cubicBezTo>
                  <a:pt x="2629116" y="1500169"/>
                  <a:pt x="2620776" y="1452089"/>
                  <a:pt x="2620262" y="1411833"/>
                </a:cubicBezTo>
                <a:cubicBezTo>
                  <a:pt x="2621909" y="1404935"/>
                  <a:pt x="2627675" y="1382387"/>
                  <a:pt x="2627675" y="1382387"/>
                </a:cubicBezTo>
                <a:cubicBezTo>
                  <a:pt x="2638215" y="1342003"/>
                  <a:pt x="2645846" y="1320020"/>
                  <a:pt x="2654441" y="1313317"/>
                </a:cubicBezTo>
                <a:close/>
                <a:moveTo>
                  <a:pt x="2300789" y="1402361"/>
                </a:moveTo>
                <a:cubicBezTo>
                  <a:pt x="2361534" y="1434689"/>
                  <a:pt x="2418468" y="1491418"/>
                  <a:pt x="2473550" y="1546396"/>
                </a:cubicBezTo>
                <a:lnTo>
                  <a:pt x="2473550" y="1546294"/>
                </a:lnTo>
                <a:cubicBezTo>
                  <a:pt x="2514285" y="1589082"/>
                  <a:pt x="2558163" y="1628761"/>
                  <a:pt x="2604819" y="1665002"/>
                </a:cubicBezTo>
                <a:cubicBezTo>
                  <a:pt x="2599671" y="1666340"/>
                  <a:pt x="2530175" y="1628864"/>
                  <a:pt x="2528528" y="1629276"/>
                </a:cubicBezTo>
                <a:cubicBezTo>
                  <a:pt x="2510099" y="1604259"/>
                  <a:pt x="2476535" y="1580269"/>
                  <a:pt x="2441118" y="1554942"/>
                </a:cubicBezTo>
                <a:cubicBezTo>
                  <a:pt x="2382640" y="1513039"/>
                  <a:pt x="2316747" y="1465886"/>
                  <a:pt x="2300789" y="1402361"/>
                </a:cubicBezTo>
                <a:close/>
                <a:moveTo>
                  <a:pt x="2768313" y="1246074"/>
                </a:moveTo>
                <a:cubicBezTo>
                  <a:pt x="2801568" y="1276961"/>
                  <a:pt x="2761827" y="1343058"/>
                  <a:pt x="2753281" y="1365709"/>
                </a:cubicBezTo>
                <a:cubicBezTo>
                  <a:pt x="2799199" y="1338322"/>
                  <a:pt x="2832145" y="1268620"/>
                  <a:pt x="2838117" y="1288388"/>
                </a:cubicBezTo>
                <a:cubicBezTo>
                  <a:pt x="2876829" y="1308979"/>
                  <a:pt x="2850266" y="1402361"/>
                  <a:pt x="2825144" y="1452398"/>
                </a:cubicBezTo>
                <a:cubicBezTo>
                  <a:pt x="2824311" y="1445293"/>
                  <a:pt x="2819985" y="1439075"/>
                  <a:pt x="2813613" y="1435822"/>
                </a:cubicBezTo>
                <a:cubicBezTo>
                  <a:pt x="2789111" y="1421099"/>
                  <a:pt x="2837087" y="1373328"/>
                  <a:pt x="2812584" y="1342338"/>
                </a:cubicBezTo>
                <a:cubicBezTo>
                  <a:pt x="2788492" y="1393816"/>
                  <a:pt x="2776549" y="1477313"/>
                  <a:pt x="2729086" y="1381461"/>
                </a:cubicBezTo>
                <a:cubicBezTo>
                  <a:pt x="2725380" y="1374459"/>
                  <a:pt x="2660414" y="1241132"/>
                  <a:pt x="2697067" y="1302905"/>
                </a:cubicBezTo>
                <a:cubicBezTo>
                  <a:pt x="2728367" y="1310215"/>
                  <a:pt x="2727748" y="1388770"/>
                  <a:pt x="2739896" y="1383520"/>
                </a:cubicBezTo>
                <a:lnTo>
                  <a:pt x="2739896" y="1383417"/>
                </a:lnTo>
                <a:cubicBezTo>
                  <a:pt x="2753756" y="1374970"/>
                  <a:pt x="2758328" y="1356999"/>
                  <a:pt x="2750192" y="1342955"/>
                </a:cubicBezTo>
                <a:cubicBezTo>
                  <a:pt x="2778093" y="1318864"/>
                  <a:pt x="2757399" y="1274593"/>
                  <a:pt x="2768313" y="1246074"/>
                </a:cubicBezTo>
                <a:close/>
                <a:moveTo>
                  <a:pt x="2575991" y="1285402"/>
                </a:moveTo>
                <a:cubicBezTo>
                  <a:pt x="2618614" y="1306921"/>
                  <a:pt x="2612642" y="1323909"/>
                  <a:pt x="2604304" y="1347176"/>
                </a:cubicBezTo>
                <a:cubicBezTo>
                  <a:pt x="2598126" y="1364884"/>
                  <a:pt x="2600597" y="1430674"/>
                  <a:pt x="2601937" y="1448794"/>
                </a:cubicBezTo>
                <a:cubicBezTo>
                  <a:pt x="2601937" y="1451883"/>
                  <a:pt x="2602451" y="1455590"/>
                  <a:pt x="2602657" y="1458266"/>
                </a:cubicBezTo>
                <a:lnTo>
                  <a:pt x="2600906" y="1457133"/>
                </a:lnTo>
                <a:cubicBezTo>
                  <a:pt x="2595450" y="1452089"/>
                  <a:pt x="2594832" y="1436542"/>
                  <a:pt x="2594317" y="1423466"/>
                </a:cubicBezTo>
                <a:cubicBezTo>
                  <a:pt x="2595276" y="1411387"/>
                  <a:pt x="2593002" y="1399270"/>
                  <a:pt x="2587728" y="1388358"/>
                </a:cubicBezTo>
                <a:lnTo>
                  <a:pt x="2585257" y="1384961"/>
                </a:lnTo>
                <a:lnTo>
                  <a:pt x="2581346" y="1386506"/>
                </a:lnTo>
                <a:cubicBezTo>
                  <a:pt x="2564460" y="1392889"/>
                  <a:pt x="2566828" y="1407097"/>
                  <a:pt x="2568373" y="1416672"/>
                </a:cubicBezTo>
                <a:cubicBezTo>
                  <a:pt x="2569917" y="1426246"/>
                  <a:pt x="2570945" y="1432424"/>
                  <a:pt x="2558077" y="1434586"/>
                </a:cubicBezTo>
                <a:lnTo>
                  <a:pt x="2554782" y="1436440"/>
                </a:lnTo>
                <a:cubicBezTo>
                  <a:pt x="2553546" y="1435513"/>
                  <a:pt x="2544487" y="1423879"/>
                  <a:pt x="2544487" y="1423879"/>
                </a:cubicBezTo>
                <a:cubicBezTo>
                  <a:pt x="2544487" y="1423879"/>
                  <a:pt x="2556944" y="1432424"/>
                  <a:pt x="2557768" y="1432116"/>
                </a:cubicBezTo>
                <a:lnTo>
                  <a:pt x="2557768" y="1432012"/>
                </a:lnTo>
                <a:cubicBezTo>
                  <a:pt x="2564356" y="1429747"/>
                  <a:pt x="2563430" y="1423879"/>
                  <a:pt x="2557767" y="1390830"/>
                </a:cubicBezTo>
                <a:cubicBezTo>
                  <a:pt x="2557174" y="1379740"/>
                  <a:pt x="2557450" y="1368621"/>
                  <a:pt x="2558591" y="1357574"/>
                </a:cubicBezTo>
                <a:cubicBezTo>
                  <a:pt x="2563430" y="1341205"/>
                  <a:pt x="2569608" y="1320819"/>
                  <a:pt x="2562607" y="1308362"/>
                </a:cubicBezTo>
                <a:cubicBezTo>
                  <a:pt x="2560959" y="1305479"/>
                  <a:pt x="2571770" y="1292198"/>
                  <a:pt x="2573932" y="1288388"/>
                </a:cubicBezTo>
                <a:cubicBezTo>
                  <a:pt x="2574552" y="1287349"/>
                  <a:pt x="2575240" y="1286352"/>
                  <a:pt x="2575991" y="1285402"/>
                </a:cubicBezTo>
                <a:close/>
                <a:moveTo>
                  <a:pt x="2241795" y="1342749"/>
                </a:moveTo>
                <a:cubicBezTo>
                  <a:pt x="2287405" y="1413377"/>
                  <a:pt x="2332809" y="1491829"/>
                  <a:pt x="2375638" y="1566782"/>
                </a:cubicBezTo>
                <a:cubicBezTo>
                  <a:pt x="2321276" y="1498414"/>
                  <a:pt x="2276267" y="1423108"/>
                  <a:pt x="2241795" y="1342852"/>
                </a:cubicBezTo>
                <a:close/>
                <a:moveTo>
                  <a:pt x="2805776" y="1148029"/>
                </a:moveTo>
                <a:cubicBezTo>
                  <a:pt x="2807314" y="1147647"/>
                  <a:pt x="2807926" y="1147956"/>
                  <a:pt x="2807952" y="1147956"/>
                </a:cubicBezTo>
                <a:lnTo>
                  <a:pt x="2807952" y="1147853"/>
                </a:lnTo>
                <a:cubicBezTo>
                  <a:pt x="2838838" y="1169782"/>
                  <a:pt x="2746795" y="1270371"/>
                  <a:pt x="2757709" y="1197067"/>
                </a:cubicBezTo>
                <a:cubicBezTo>
                  <a:pt x="2788208" y="1156528"/>
                  <a:pt x="2801163" y="1149172"/>
                  <a:pt x="2805776" y="1148029"/>
                </a:cubicBezTo>
                <a:close/>
                <a:moveTo>
                  <a:pt x="1665749" y="1414840"/>
                </a:moveTo>
                <a:cubicBezTo>
                  <a:pt x="1670517" y="1413011"/>
                  <a:pt x="1669204" y="1480634"/>
                  <a:pt x="1669976" y="1494919"/>
                </a:cubicBezTo>
                <a:cubicBezTo>
                  <a:pt x="1670366" y="1512182"/>
                  <a:pt x="1673853" y="1529234"/>
                  <a:pt x="1680272" y="1545264"/>
                </a:cubicBezTo>
                <a:cubicBezTo>
                  <a:pt x="1668433" y="1552472"/>
                  <a:pt x="1654224" y="1557928"/>
                  <a:pt x="1645988" y="1549074"/>
                </a:cubicBezTo>
                <a:cubicBezTo>
                  <a:pt x="1630338" y="1532909"/>
                  <a:pt x="1645576" y="1527041"/>
                  <a:pt x="1658652" y="1444471"/>
                </a:cubicBezTo>
                <a:lnTo>
                  <a:pt x="1658652" y="1444367"/>
                </a:lnTo>
                <a:cubicBezTo>
                  <a:pt x="1661895" y="1423776"/>
                  <a:pt x="1664160" y="1415449"/>
                  <a:pt x="1665749" y="1414840"/>
                </a:cubicBezTo>
                <a:close/>
                <a:moveTo>
                  <a:pt x="2598950" y="1100802"/>
                </a:moveTo>
                <a:cubicBezTo>
                  <a:pt x="2609245" y="1106053"/>
                  <a:pt x="2616144" y="1123453"/>
                  <a:pt x="2624071" y="1146103"/>
                </a:cubicBezTo>
                <a:cubicBezTo>
                  <a:pt x="2626749" y="1153927"/>
                  <a:pt x="2629425" y="1161547"/>
                  <a:pt x="2632823" y="1169165"/>
                </a:cubicBezTo>
                <a:cubicBezTo>
                  <a:pt x="2639309" y="1180078"/>
                  <a:pt x="2648780" y="1193463"/>
                  <a:pt x="2655988" y="1194903"/>
                </a:cubicBezTo>
                <a:cubicBezTo>
                  <a:pt x="2659371" y="1196175"/>
                  <a:pt x="2663145" y="1195873"/>
                  <a:pt x="2666284" y="1194080"/>
                </a:cubicBezTo>
                <a:cubicBezTo>
                  <a:pt x="2676579" y="1188418"/>
                  <a:pt x="2683683" y="1166694"/>
                  <a:pt x="2687492" y="1151148"/>
                </a:cubicBezTo>
                <a:cubicBezTo>
                  <a:pt x="2715291" y="1176269"/>
                  <a:pt x="2719718" y="1207774"/>
                  <a:pt x="2716835" y="1245455"/>
                </a:cubicBezTo>
                <a:cubicBezTo>
                  <a:pt x="2714539" y="1241125"/>
                  <a:pt x="2711887" y="1236993"/>
                  <a:pt x="2708907" y="1233101"/>
                </a:cubicBezTo>
                <a:cubicBezTo>
                  <a:pt x="2706203" y="1229514"/>
                  <a:pt x="2701103" y="1228800"/>
                  <a:pt x="2697517" y="1231504"/>
                </a:cubicBezTo>
                <a:cubicBezTo>
                  <a:pt x="2695378" y="1233117"/>
                  <a:pt x="2694171" y="1235677"/>
                  <a:pt x="2694287" y="1238352"/>
                </a:cubicBezTo>
                <a:cubicBezTo>
                  <a:pt x="2695373" y="1245412"/>
                  <a:pt x="2692234" y="1252457"/>
                  <a:pt x="2686256" y="1256370"/>
                </a:cubicBezTo>
                <a:cubicBezTo>
                  <a:pt x="2680541" y="1258908"/>
                  <a:pt x="2673880" y="1257991"/>
                  <a:pt x="2669063" y="1254001"/>
                </a:cubicBezTo>
                <a:cubicBezTo>
                  <a:pt x="2665472" y="1251303"/>
                  <a:pt x="2660372" y="1252027"/>
                  <a:pt x="2657674" y="1255618"/>
                </a:cubicBezTo>
                <a:cubicBezTo>
                  <a:pt x="2655979" y="1257874"/>
                  <a:pt x="2655575" y="1260847"/>
                  <a:pt x="2656605" y="1263473"/>
                </a:cubicBezTo>
                <a:cubicBezTo>
                  <a:pt x="2657119" y="1264811"/>
                  <a:pt x="2657429" y="1265738"/>
                  <a:pt x="2657635" y="1266459"/>
                </a:cubicBezTo>
                <a:cubicBezTo>
                  <a:pt x="2656741" y="1267026"/>
                  <a:pt x="2655997" y="1267803"/>
                  <a:pt x="2655473" y="1268724"/>
                </a:cubicBezTo>
                <a:cubicBezTo>
                  <a:pt x="2640132" y="1292198"/>
                  <a:pt x="2631484" y="1294669"/>
                  <a:pt x="2629322" y="1293536"/>
                </a:cubicBezTo>
                <a:cubicBezTo>
                  <a:pt x="2619748" y="1288697"/>
                  <a:pt x="2616041" y="1242675"/>
                  <a:pt x="2628704" y="1210142"/>
                </a:cubicBezTo>
                <a:cubicBezTo>
                  <a:pt x="2630164" y="1206107"/>
                  <a:pt x="2628283" y="1201628"/>
                  <a:pt x="2624381" y="1199846"/>
                </a:cubicBezTo>
                <a:cubicBezTo>
                  <a:pt x="2623336" y="1199403"/>
                  <a:pt x="2622218" y="1199157"/>
                  <a:pt x="2621085" y="1199126"/>
                </a:cubicBezTo>
                <a:cubicBezTo>
                  <a:pt x="2618044" y="1199138"/>
                  <a:pt x="2615264" y="1200846"/>
                  <a:pt x="2613878" y="1203552"/>
                </a:cubicBezTo>
                <a:cubicBezTo>
                  <a:pt x="2609636" y="1210946"/>
                  <a:pt x="2604596" y="1217850"/>
                  <a:pt x="2598847" y="1224143"/>
                </a:cubicBezTo>
                <a:cubicBezTo>
                  <a:pt x="2597303" y="1225997"/>
                  <a:pt x="2595758" y="1227747"/>
                  <a:pt x="2594419" y="1229497"/>
                </a:cubicBezTo>
                <a:cubicBezTo>
                  <a:pt x="2581654" y="1210553"/>
                  <a:pt x="2587007" y="1183784"/>
                  <a:pt x="2592670" y="1155780"/>
                </a:cubicBezTo>
                <a:lnTo>
                  <a:pt x="2592670" y="1155678"/>
                </a:lnTo>
                <a:cubicBezTo>
                  <a:pt x="2597154" y="1137739"/>
                  <a:pt x="2599264" y="1119290"/>
                  <a:pt x="2598950" y="1100802"/>
                </a:cubicBezTo>
                <a:close/>
                <a:moveTo>
                  <a:pt x="2393346" y="1158355"/>
                </a:moveTo>
                <a:cubicBezTo>
                  <a:pt x="2394922" y="1159461"/>
                  <a:pt x="2396777" y="1160103"/>
                  <a:pt x="2398700" y="1160208"/>
                </a:cubicBezTo>
                <a:lnTo>
                  <a:pt x="2423822" y="1172048"/>
                </a:lnTo>
                <a:lnTo>
                  <a:pt x="2467578" y="1259664"/>
                </a:lnTo>
                <a:cubicBezTo>
                  <a:pt x="2467578" y="1259664"/>
                  <a:pt x="2520086" y="1426041"/>
                  <a:pt x="2534191" y="1430364"/>
                </a:cubicBezTo>
                <a:cubicBezTo>
                  <a:pt x="2533881" y="1432630"/>
                  <a:pt x="2533264" y="1434483"/>
                  <a:pt x="2532750" y="1436337"/>
                </a:cubicBezTo>
                <a:lnTo>
                  <a:pt x="2532750" y="1436233"/>
                </a:lnTo>
                <a:cubicBezTo>
                  <a:pt x="2530689" y="1444367"/>
                  <a:pt x="2529867" y="1446529"/>
                  <a:pt x="2524512" y="1445602"/>
                </a:cubicBezTo>
                <a:cubicBezTo>
                  <a:pt x="2514217" y="1423982"/>
                  <a:pt x="2396229" y="1211171"/>
                  <a:pt x="2393346" y="1158355"/>
                </a:cubicBezTo>
                <a:close/>
                <a:moveTo>
                  <a:pt x="2769136" y="957385"/>
                </a:moveTo>
                <a:cubicBezTo>
                  <a:pt x="2812894" y="976122"/>
                  <a:pt x="2801258" y="1052412"/>
                  <a:pt x="2776137" y="1087006"/>
                </a:cubicBezTo>
                <a:cubicBezTo>
                  <a:pt x="2777579" y="1092566"/>
                  <a:pt x="2776137" y="1097301"/>
                  <a:pt x="2767592" y="1099670"/>
                </a:cubicBezTo>
                <a:cubicBezTo>
                  <a:pt x="2766340" y="1100347"/>
                  <a:pt x="2764830" y="1100347"/>
                  <a:pt x="2763577" y="1099670"/>
                </a:cubicBezTo>
                <a:cubicBezTo>
                  <a:pt x="2760592" y="1101728"/>
                  <a:pt x="2772328" y="1117687"/>
                  <a:pt x="2769136" y="1118304"/>
                </a:cubicBezTo>
                <a:cubicBezTo>
                  <a:pt x="2786125" y="1132718"/>
                  <a:pt x="2761518" y="1154751"/>
                  <a:pt x="2744015" y="1168960"/>
                </a:cubicBezTo>
                <a:cubicBezTo>
                  <a:pt x="2754311" y="1137557"/>
                  <a:pt x="2729705" y="983947"/>
                  <a:pt x="2769136" y="957487"/>
                </a:cubicBezTo>
                <a:close/>
                <a:moveTo>
                  <a:pt x="808131" y="1516642"/>
                </a:moveTo>
                <a:cubicBezTo>
                  <a:pt x="822853" y="1510465"/>
                  <a:pt x="1433692" y="1524261"/>
                  <a:pt x="1494745" y="1557825"/>
                </a:cubicBezTo>
                <a:cubicBezTo>
                  <a:pt x="1477242" y="1570076"/>
                  <a:pt x="1419896" y="1570180"/>
                  <a:pt x="1384274" y="1570076"/>
                </a:cubicBezTo>
                <a:cubicBezTo>
                  <a:pt x="1369139" y="1570076"/>
                  <a:pt x="1343606" y="1570694"/>
                  <a:pt x="1343606" y="1570694"/>
                </a:cubicBezTo>
                <a:cubicBezTo>
                  <a:pt x="1298510" y="1567812"/>
                  <a:pt x="1252695" y="1564414"/>
                  <a:pt x="1207395" y="1561119"/>
                </a:cubicBezTo>
                <a:cubicBezTo>
                  <a:pt x="1128531" y="1555250"/>
                  <a:pt x="1054196" y="1549794"/>
                  <a:pt x="985010" y="1546499"/>
                </a:cubicBezTo>
                <a:lnTo>
                  <a:pt x="985009" y="1548558"/>
                </a:lnTo>
                <a:cubicBezTo>
                  <a:pt x="982024" y="1539705"/>
                  <a:pt x="967713" y="1537131"/>
                  <a:pt x="954843" y="1534866"/>
                </a:cubicBezTo>
                <a:close/>
                <a:moveTo>
                  <a:pt x="1627147" y="1234645"/>
                </a:moveTo>
                <a:cubicBezTo>
                  <a:pt x="1657416" y="1300537"/>
                  <a:pt x="1656386" y="1423775"/>
                  <a:pt x="1613763" y="1488638"/>
                </a:cubicBezTo>
                <a:cubicBezTo>
                  <a:pt x="1612115" y="1439734"/>
                  <a:pt x="1621073" y="1286638"/>
                  <a:pt x="1627147" y="1234748"/>
                </a:cubicBezTo>
                <a:close/>
                <a:moveTo>
                  <a:pt x="1735730" y="943844"/>
                </a:moveTo>
                <a:cubicBezTo>
                  <a:pt x="1737774" y="944054"/>
                  <a:pt x="1739662" y="945029"/>
                  <a:pt x="1741017" y="946573"/>
                </a:cubicBezTo>
                <a:cubicBezTo>
                  <a:pt x="1744928" y="951103"/>
                  <a:pt x="1753164" y="960473"/>
                  <a:pt x="1743692" y="1404112"/>
                </a:cubicBezTo>
                <a:lnTo>
                  <a:pt x="1743693" y="1413789"/>
                </a:lnTo>
                <a:cubicBezTo>
                  <a:pt x="1745444" y="1485858"/>
                  <a:pt x="1747194" y="1560193"/>
                  <a:pt x="1745444" y="1582637"/>
                </a:cubicBezTo>
                <a:cubicBezTo>
                  <a:pt x="1745228" y="1585544"/>
                  <a:pt x="1743455" y="1588105"/>
                  <a:pt x="1740810" y="1589329"/>
                </a:cubicBezTo>
                <a:cubicBezTo>
                  <a:pt x="1739718" y="1589856"/>
                  <a:pt x="1738522" y="1590136"/>
                  <a:pt x="1737310" y="1590153"/>
                </a:cubicBezTo>
                <a:cubicBezTo>
                  <a:pt x="1735658" y="1590136"/>
                  <a:pt x="1734047" y="1589635"/>
                  <a:pt x="1732676" y="1588712"/>
                </a:cubicBezTo>
                <a:cubicBezTo>
                  <a:pt x="1659269" y="1538365"/>
                  <a:pt x="1682023" y="1396699"/>
                  <a:pt x="1698702" y="1293330"/>
                </a:cubicBezTo>
                <a:lnTo>
                  <a:pt x="1698701" y="1293227"/>
                </a:lnTo>
                <a:cubicBezTo>
                  <a:pt x="1701070" y="1278401"/>
                  <a:pt x="1711777" y="1141676"/>
                  <a:pt x="1718778" y="1051281"/>
                </a:cubicBezTo>
                <a:cubicBezTo>
                  <a:pt x="1722794" y="998979"/>
                  <a:pt x="1726088" y="957693"/>
                  <a:pt x="1726808" y="951103"/>
                </a:cubicBezTo>
                <a:cubicBezTo>
                  <a:pt x="1727267" y="946635"/>
                  <a:pt x="1731262" y="943385"/>
                  <a:pt x="1735730" y="943844"/>
                </a:cubicBezTo>
                <a:close/>
                <a:moveTo>
                  <a:pt x="1594716" y="939264"/>
                </a:moveTo>
                <a:cubicBezTo>
                  <a:pt x="1617881" y="1113569"/>
                  <a:pt x="1618705" y="1251221"/>
                  <a:pt x="1597290" y="1349956"/>
                </a:cubicBezTo>
                <a:lnTo>
                  <a:pt x="1597290" y="1349853"/>
                </a:lnTo>
                <a:cubicBezTo>
                  <a:pt x="1597805" y="1302184"/>
                  <a:pt x="1595540" y="1250809"/>
                  <a:pt x="1593069" y="1197272"/>
                </a:cubicBezTo>
                <a:cubicBezTo>
                  <a:pt x="1589054" y="1107906"/>
                  <a:pt x="1584935" y="1015760"/>
                  <a:pt x="1594716" y="939264"/>
                </a:cubicBezTo>
                <a:close/>
                <a:moveTo>
                  <a:pt x="1513792" y="661283"/>
                </a:moveTo>
                <a:cubicBezTo>
                  <a:pt x="1517704" y="707510"/>
                  <a:pt x="1523059" y="753119"/>
                  <a:pt x="1529646" y="797597"/>
                </a:cubicBezTo>
                <a:cubicBezTo>
                  <a:pt x="1530256" y="801561"/>
                  <a:pt x="1533667" y="804491"/>
                  <a:pt x="1537678" y="804494"/>
                </a:cubicBezTo>
                <a:cubicBezTo>
                  <a:pt x="1541689" y="804491"/>
                  <a:pt x="1545100" y="801561"/>
                  <a:pt x="1545708" y="797597"/>
                </a:cubicBezTo>
                <a:cubicBezTo>
                  <a:pt x="1546533" y="792036"/>
                  <a:pt x="1547355" y="786374"/>
                  <a:pt x="1548076" y="780609"/>
                </a:cubicBezTo>
                <a:cubicBezTo>
                  <a:pt x="1547562" y="816746"/>
                  <a:pt x="1546533" y="847221"/>
                  <a:pt x="1545502" y="870490"/>
                </a:cubicBezTo>
                <a:lnTo>
                  <a:pt x="1544267" y="870489"/>
                </a:lnTo>
                <a:cubicBezTo>
                  <a:pt x="1531500" y="877182"/>
                  <a:pt x="1528825" y="913215"/>
                  <a:pt x="1533972" y="1008965"/>
                </a:cubicBezTo>
                <a:cubicBezTo>
                  <a:pt x="1531398" y="966753"/>
                  <a:pt x="1529132" y="923718"/>
                  <a:pt x="1526662" y="880167"/>
                </a:cubicBezTo>
                <a:cubicBezTo>
                  <a:pt x="1522750" y="807274"/>
                  <a:pt x="1518734" y="733557"/>
                  <a:pt x="1513792" y="661283"/>
                </a:cubicBezTo>
                <a:close/>
                <a:moveTo>
                  <a:pt x="1135016" y="705451"/>
                </a:moveTo>
                <a:cubicBezTo>
                  <a:pt x="1172919" y="783162"/>
                  <a:pt x="1206601" y="862864"/>
                  <a:pt x="1235914" y="944206"/>
                </a:cubicBezTo>
                <a:cubicBezTo>
                  <a:pt x="1265976" y="1022761"/>
                  <a:pt x="1296760" y="1103376"/>
                  <a:pt x="1332589" y="1174725"/>
                </a:cubicBezTo>
                <a:cubicBezTo>
                  <a:pt x="1265050" y="1052619"/>
                  <a:pt x="1206982" y="915069"/>
                  <a:pt x="1135016" y="705451"/>
                </a:cubicBezTo>
                <a:close/>
                <a:moveTo>
                  <a:pt x="308176" y="823130"/>
                </a:moveTo>
                <a:cubicBezTo>
                  <a:pt x="391055" y="879446"/>
                  <a:pt x="472906" y="942147"/>
                  <a:pt x="552181" y="1003097"/>
                </a:cubicBezTo>
                <a:cubicBezTo>
                  <a:pt x="693540" y="1111715"/>
                  <a:pt x="839636" y="1223835"/>
                  <a:pt x="998702" y="1305788"/>
                </a:cubicBezTo>
                <a:cubicBezTo>
                  <a:pt x="969463" y="1300640"/>
                  <a:pt x="914999" y="1269960"/>
                  <a:pt x="836443" y="1214261"/>
                </a:cubicBezTo>
                <a:lnTo>
                  <a:pt x="827899" y="1208289"/>
                </a:lnTo>
                <a:lnTo>
                  <a:pt x="764786" y="1166076"/>
                </a:lnTo>
                <a:cubicBezTo>
                  <a:pt x="608087" y="1061474"/>
                  <a:pt x="446548" y="953574"/>
                  <a:pt x="308176" y="823130"/>
                </a:cubicBezTo>
                <a:close/>
                <a:moveTo>
                  <a:pt x="1555284" y="71961"/>
                </a:moveTo>
                <a:cubicBezTo>
                  <a:pt x="1557034" y="126013"/>
                  <a:pt x="1557034" y="189846"/>
                  <a:pt x="1557137" y="256252"/>
                </a:cubicBezTo>
                <a:cubicBezTo>
                  <a:pt x="1557136" y="295376"/>
                  <a:pt x="1557137" y="335014"/>
                  <a:pt x="1557754" y="373211"/>
                </a:cubicBezTo>
                <a:cubicBezTo>
                  <a:pt x="1555970" y="345139"/>
                  <a:pt x="1553773" y="317203"/>
                  <a:pt x="1551166" y="289405"/>
                </a:cubicBezTo>
                <a:cubicBezTo>
                  <a:pt x="1550688" y="285181"/>
                  <a:pt x="1547076" y="282015"/>
                  <a:pt x="1542825" y="282095"/>
                </a:cubicBezTo>
                <a:cubicBezTo>
                  <a:pt x="1538531" y="282201"/>
                  <a:pt x="1535060" y="285627"/>
                  <a:pt x="1534898" y="289919"/>
                </a:cubicBezTo>
                <a:cubicBezTo>
                  <a:pt x="1532839" y="347368"/>
                  <a:pt x="1534897" y="412643"/>
                  <a:pt x="1536957" y="481830"/>
                </a:cubicBezTo>
                <a:cubicBezTo>
                  <a:pt x="1539428" y="566459"/>
                  <a:pt x="1542105" y="653458"/>
                  <a:pt x="1536956" y="728925"/>
                </a:cubicBezTo>
                <a:cubicBezTo>
                  <a:pt x="1511321" y="509422"/>
                  <a:pt x="1518117" y="268195"/>
                  <a:pt x="1555284" y="71961"/>
                </a:cubicBezTo>
                <a:close/>
                <a:moveTo>
                  <a:pt x="693540" y="231441"/>
                </a:moveTo>
                <a:cubicBezTo>
                  <a:pt x="691192" y="232894"/>
                  <a:pt x="689784" y="235476"/>
                  <a:pt x="689834" y="238235"/>
                </a:cubicBezTo>
                <a:lnTo>
                  <a:pt x="689834" y="269122"/>
                </a:lnTo>
                <a:cubicBezTo>
                  <a:pt x="689860" y="270334"/>
                  <a:pt x="690141" y="271527"/>
                  <a:pt x="690658" y="272623"/>
                </a:cubicBezTo>
                <a:lnTo>
                  <a:pt x="721338" y="333469"/>
                </a:lnTo>
                <a:cubicBezTo>
                  <a:pt x="786303" y="579638"/>
                  <a:pt x="896363" y="774328"/>
                  <a:pt x="1034016" y="1003303"/>
                </a:cubicBezTo>
                <a:lnTo>
                  <a:pt x="1051313" y="1031924"/>
                </a:lnTo>
                <a:lnTo>
                  <a:pt x="1053268" y="1034190"/>
                </a:lnTo>
                <a:cubicBezTo>
                  <a:pt x="1094451" y="1070224"/>
                  <a:pt x="1128529" y="1114908"/>
                  <a:pt x="1161578" y="1158458"/>
                </a:cubicBezTo>
                <a:cubicBezTo>
                  <a:pt x="1162505" y="1159694"/>
                  <a:pt x="1254239" y="1279740"/>
                  <a:pt x="1270609" y="1279740"/>
                </a:cubicBezTo>
                <a:cubicBezTo>
                  <a:pt x="1274286" y="1279806"/>
                  <a:pt x="1277527" y="1277334"/>
                  <a:pt x="1278434" y="1273769"/>
                </a:cubicBezTo>
                <a:lnTo>
                  <a:pt x="1281831" y="1261620"/>
                </a:lnTo>
                <a:cubicBezTo>
                  <a:pt x="1282343" y="1260048"/>
                  <a:pt x="1282343" y="1258353"/>
                  <a:pt x="1281831" y="1256781"/>
                </a:cubicBezTo>
                <a:cubicBezTo>
                  <a:pt x="1260949" y="1216925"/>
                  <a:pt x="1236846" y="1178843"/>
                  <a:pt x="1209762" y="1142912"/>
                </a:cubicBezTo>
                <a:cubicBezTo>
                  <a:pt x="1194801" y="1125925"/>
                  <a:pt x="1181299" y="1107706"/>
                  <a:pt x="1169403" y="1088448"/>
                </a:cubicBezTo>
                <a:cubicBezTo>
                  <a:pt x="1077978" y="971799"/>
                  <a:pt x="1004673" y="845471"/>
                  <a:pt x="926530" y="711629"/>
                </a:cubicBezTo>
                <a:cubicBezTo>
                  <a:pt x="915411" y="692684"/>
                  <a:pt x="904394" y="673534"/>
                  <a:pt x="893173" y="654487"/>
                </a:cubicBezTo>
                <a:cubicBezTo>
                  <a:pt x="846327" y="574491"/>
                  <a:pt x="804012" y="463915"/>
                  <a:pt x="769625" y="374961"/>
                </a:cubicBezTo>
                <a:cubicBezTo>
                  <a:pt x="733076" y="279521"/>
                  <a:pt x="716293" y="237103"/>
                  <a:pt x="701262" y="230822"/>
                </a:cubicBezTo>
                <a:cubicBezTo>
                  <a:pt x="698756" y="229671"/>
                  <a:pt x="695832" y="229906"/>
                  <a:pt x="693540" y="231441"/>
                </a:cubicBezTo>
                <a:close/>
                <a:moveTo>
                  <a:pt x="233327" y="166165"/>
                </a:moveTo>
                <a:cubicBezTo>
                  <a:pt x="229505" y="168022"/>
                  <a:pt x="227754" y="172508"/>
                  <a:pt x="229311" y="176461"/>
                </a:cubicBezTo>
                <a:cubicBezTo>
                  <a:pt x="343387" y="500155"/>
                  <a:pt x="595835" y="775975"/>
                  <a:pt x="840047" y="1042735"/>
                </a:cubicBezTo>
                <a:lnTo>
                  <a:pt x="870934" y="1075886"/>
                </a:lnTo>
                <a:cubicBezTo>
                  <a:pt x="696938" y="917746"/>
                  <a:pt x="548475" y="720482"/>
                  <a:pt x="404130" y="528880"/>
                </a:cubicBezTo>
                <a:cubicBezTo>
                  <a:pt x="348122" y="454547"/>
                  <a:pt x="290261" y="377741"/>
                  <a:pt x="232503" y="305466"/>
                </a:cubicBezTo>
                <a:cubicBezTo>
                  <a:pt x="229669" y="301980"/>
                  <a:pt x="224546" y="301452"/>
                  <a:pt x="221060" y="304286"/>
                </a:cubicBezTo>
                <a:cubicBezTo>
                  <a:pt x="218176" y="306631"/>
                  <a:pt x="217248" y="310636"/>
                  <a:pt x="218809" y="314011"/>
                </a:cubicBezTo>
                <a:cubicBezTo>
                  <a:pt x="398880" y="697420"/>
                  <a:pt x="707337" y="1058591"/>
                  <a:pt x="1074890" y="1319481"/>
                </a:cubicBezTo>
                <a:cubicBezTo>
                  <a:pt x="711661" y="1122115"/>
                  <a:pt x="428017" y="767636"/>
                  <a:pt x="196160" y="477814"/>
                </a:cubicBezTo>
                <a:cubicBezTo>
                  <a:pt x="156932" y="428807"/>
                  <a:pt x="119972" y="382580"/>
                  <a:pt x="83525" y="338103"/>
                </a:cubicBezTo>
                <a:cubicBezTo>
                  <a:pt x="81408" y="335536"/>
                  <a:pt x="77942" y="334517"/>
                  <a:pt x="74774" y="335529"/>
                </a:cubicBezTo>
                <a:cubicBezTo>
                  <a:pt x="69818" y="336993"/>
                  <a:pt x="65942" y="340869"/>
                  <a:pt x="64478" y="345825"/>
                </a:cubicBezTo>
                <a:cubicBezTo>
                  <a:pt x="51712" y="387315"/>
                  <a:pt x="211912" y="580359"/>
                  <a:pt x="438415" y="848456"/>
                </a:cubicBezTo>
                <a:cubicBezTo>
                  <a:pt x="467860" y="883359"/>
                  <a:pt x="496380" y="916922"/>
                  <a:pt x="521913" y="947501"/>
                </a:cubicBezTo>
                <a:cubicBezTo>
                  <a:pt x="461168" y="901479"/>
                  <a:pt x="401454" y="851648"/>
                  <a:pt x="343387" y="803362"/>
                </a:cubicBezTo>
                <a:cubicBezTo>
                  <a:pt x="252271" y="727071"/>
                  <a:pt x="158065" y="648310"/>
                  <a:pt x="59331" y="584477"/>
                </a:cubicBezTo>
                <a:cubicBezTo>
                  <a:pt x="56009" y="582371"/>
                  <a:pt x="51650" y="582982"/>
                  <a:pt x="49035" y="585918"/>
                </a:cubicBezTo>
                <a:cubicBezTo>
                  <a:pt x="46586" y="588914"/>
                  <a:pt x="46586" y="593219"/>
                  <a:pt x="49035" y="596214"/>
                </a:cubicBezTo>
                <a:cubicBezTo>
                  <a:pt x="440989" y="1043352"/>
                  <a:pt x="985936" y="1406685"/>
                  <a:pt x="1343606" y="1459811"/>
                </a:cubicBezTo>
                <a:cubicBezTo>
                  <a:pt x="1349062" y="1461355"/>
                  <a:pt x="1352047" y="1465165"/>
                  <a:pt x="1356784" y="1471856"/>
                </a:cubicBezTo>
                <a:lnTo>
                  <a:pt x="1358329" y="1474018"/>
                </a:lnTo>
                <a:cubicBezTo>
                  <a:pt x="1204717" y="1448177"/>
                  <a:pt x="824398" y="1357781"/>
                  <a:pt x="39151" y="853089"/>
                </a:cubicBezTo>
                <a:lnTo>
                  <a:pt x="14853" y="837544"/>
                </a:lnTo>
                <a:cubicBezTo>
                  <a:pt x="12160" y="835796"/>
                  <a:pt x="8692" y="835796"/>
                  <a:pt x="5999" y="837544"/>
                </a:cubicBezTo>
                <a:cubicBezTo>
                  <a:pt x="1505" y="840490"/>
                  <a:pt x="-771" y="845855"/>
                  <a:pt x="234" y="851134"/>
                </a:cubicBezTo>
                <a:cubicBezTo>
                  <a:pt x="10530" y="919908"/>
                  <a:pt x="765404" y="1347176"/>
                  <a:pt x="1236428" y="1489462"/>
                </a:cubicBezTo>
                <a:cubicBezTo>
                  <a:pt x="993966" y="1507376"/>
                  <a:pt x="759741" y="1444779"/>
                  <a:pt x="532826" y="1384035"/>
                </a:cubicBezTo>
                <a:cubicBezTo>
                  <a:pt x="484333" y="1371062"/>
                  <a:pt x="434193" y="1357678"/>
                  <a:pt x="384878" y="1345323"/>
                </a:cubicBezTo>
                <a:cubicBezTo>
                  <a:pt x="382071" y="1344618"/>
                  <a:pt x="379101" y="1345440"/>
                  <a:pt x="377054" y="1347485"/>
                </a:cubicBezTo>
                <a:cubicBezTo>
                  <a:pt x="375062" y="1349564"/>
                  <a:pt x="374284" y="1352521"/>
                  <a:pt x="374994" y="1355310"/>
                </a:cubicBezTo>
                <a:cubicBezTo>
                  <a:pt x="382819" y="1385270"/>
                  <a:pt x="481760" y="1418114"/>
                  <a:pt x="631766" y="1464753"/>
                </a:cubicBezTo>
                <a:cubicBezTo>
                  <a:pt x="696011" y="1484726"/>
                  <a:pt x="756653" y="1503567"/>
                  <a:pt x="771685" y="1514171"/>
                </a:cubicBezTo>
                <a:cubicBezTo>
                  <a:pt x="775349" y="1515773"/>
                  <a:pt x="778805" y="1517813"/>
                  <a:pt x="781979" y="1520246"/>
                </a:cubicBezTo>
                <a:cubicBezTo>
                  <a:pt x="756344" y="1535175"/>
                  <a:pt x="574935" y="1534351"/>
                  <a:pt x="453446" y="1533733"/>
                </a:cubicBezTo>
                <a:cubicBezTo>
                  <a:pt x="256800" y="1532909"/>
                  <a:pt x="206352" y="1534453"/>
                  <a:pt x="198527" y="1547941"/>
                </a:cubicBezTo>
                <a:cubicBezTo>
                  <a:pt x="196688" y="1551127"/>
                  <a:pt x="196689" y="1555052"/>
                  <a:pt x="198527" y="1558237"/>
                </a:cubicBezTo>
                <a:cubicBezTo>
                  <a:pt x="199846" y="1560609"/>
                  <a:pt x="202302" y="1562129"/>
                  <a:pt x="205014" y="1562253"/>
                </a:cubicBezTo>
                <a:cubicBezTo>
                  <a:pt x="516353" y="1580371"/>
                  <a:pt x="749960" y="1579240"/>
                  <a:pt x="937752" y="1578313"/>
                </a:cubicBezTo>
                <a:cubicBezTo>
                  <a:pt x="1076023" y="1577695"/>
                  <a:pt x="1189481" y="1577181"/>
                  <a:pt x="1291510" y="1584490"/>
                </a:cubicBezTo>
                <a:lnTo>
                  <a:pt x="1281214" y="1586344"/>
                </a:lnTo>
                <a:cubicBezTo>
                  <a:pt x="1245591" y="1593035"/>
                  <a:pt x="1209144" y="1600037"/>
                  <a:pt x="1190510" y="1609611"/>
                </a:cubicBezTo>
                <a:cubicBezTo>
                  <a:pt x="1188198" y="1610830"/>
                  <a:pt x="1186624" y="1613095"/>
                  <a:pt x="1186288" y="1615686"/>
                </a:cubicBezTo>
                <a:cubicBezTo>
                  <a:pt x="986759" y="1627938"/>
                  <a:pt x="757580" y="1628967"/>
                  <a:pt x="645357" y="1592933"/>
                </a:cubicBezTo>
                <a:cubicBezTo>
                  <a:pt x="641069" y="1591596"/>
                  <a:pt x="636508" y="1593989"/>
                  <a:pt x="635171" y="1598277"/>
                </a:cubicBezTo>
                <a:cubicBezTo>
                  <a:pt x="634176" y="1601469"/>
                  <a:pt x="635235" y="1604944"/>
                  <a:pt x="637841" y="1607038"/>
                </a:cubicBezTo>
                <a:cubicBezTo>
                  <a:pt x="776831" y="1717818"/>
                  <a:pt x="1004572" y="1689402"/>
                  <a:pt x="1208630" y="1660679"/>
                </a:cubicBezTo>
                <a:cubicBezTo>
                  <a:pt x="879994" y="1732748"/>
                  <a:pt x="477641" y="1770018"/>
                  <a:pt x="296336" y="1765693"/>
                </a:cubicBezTo>
                <a:cubicBezTo>
                  <a:pt x="293151" y="1765676"/>
                  <a:pt x="290235" y="1767474"/>
                  <a:pt x="288821" y="1770326"/>
                </a:cubicBezTo>
                <a:cubicBezTo>
                  <a:pt x="285701" y="1776112"/>
                  <a:pt x="286223" y="1783182"/>
                  <a:pt x="290158" y="1788447"/>
                </a:cubicBezTo>
                <a:cubicBezTo>
                  <a:pt x="323516" y="1833232"/>
                  <a:pt x="703631" y="1785769"/>
                  <a:pt x="1306130" y="1694756"/>
                </a:cubicBezTo>
                <a:cubicBezTo>
                  <a:pt x="1369447" y="1685284"/>
                  <a:pt x="1424221" y="1676945"/>
                  <a:pt x="1464991" y="1671179"/>
                </a:cubicBezTo>
                <a:cubicBezTo>
                  <a:pt x="1354519" y="1718540"/>
                  <a:pt x="1221911" y="1765693"/>
                  <a:pt x="1082612" y="1815318"/>
                </a:cubicBezTo>
                <a:cubicBezTo>
                  <a:pt x="798453" y="1916318"/>
                  <a:pt x="476406" y="2030805"/>
                  <a:pt x="197189" y="2194712"/>
                </a:cubicBezTo>
                <a:cubicBezTo>
                  <a:pt x="193639" y="2196811"/>
                  <a:pt x="192223" y="2201237"/>
                  <a:pt x="193894" y="2205007"/>
                </a:cubicBezTo>
                <a:cubicBezTo>
                  <a:pt x="195519" y="2209070"/>
                  <a:pt x="200097" y="2211084"/>
                  <a:pt x="204190" y="2209537"/>
                </a:cubicBezTo>
                <a:cubicBezTo>
                  <a:pt x="489482" y="2122334"/>
                  <a:pt x="762727" y="2008052"/>
                  <a:pt x="1027016" y="1897683"/>
                </a:cubicBezTo>
                <a:cubicBezTo>
                  <a:pt x="1152312" y="1845279"/>
                  <a:pt x="1281111" y="1791432"/>
                  <a:pt x="1411557" y="1740263"/>
                </a:cubicBezTo>
                <a:cubicBezTo>
                  <a:pt x="1287391" y="1812332"/>
                  <a:pt x="1135428" y="1885123"/>
                  <a:pt x="987687" y="1956472"/>
                </a:cubicBezTo>
                <a:cubicBezTo>
                  <a:pt x="792070" y="2050264"/>
                  <a:pt x="590482" y="2147249"/>
                  <a:pt x="450254" y="2242483"/>
                </a:cubicBezTo>
                <a:cubicBezTo>
                  <a:pt x="446551" y="2245023"/>
                  <a:pt x="445607" y="2250086"/>
                  <a:pt x="448146" y="2253790"/>
                </a:cubicBezTo>
                <a:cubicBezTo>
                  <a:pt x="450050" y="2256567"/>
                  <a:pt x="453467" y="2257883"/>
                  <a:pt x="456741" y="2257104"/>
                </a:cubicBezTo>
                <a:cubicBezTo>
                  <a:pt x="588731" y="2223951"/>
                  <a:pt x="755932" y="2127379"/>
                  <a:pt x="932605" y="2025349"/>
                </a:cubicBezTo>
                <a:cubicBezTo>
                  <a:pt x="1185054" y="1879563"/>
                  <a:pt x="1534897" y="1721834"/>
                  <a:pt x="1600482" y="1713804"/>
                </a:cubicBezTo>
                <a:cubicBezTo>
                  <a:pt x="1601098" y="1713804"/>
                  <a:pt x="1695407" y="1724100"/>
                  <a:pt x="1695921" y="1723584"/>
                </a:cubicBezTo>
                <a:cubicBezTo>
                  <a:pt x="1716513" y="1727600"/>
                  <a:pt x="1906055" y="1767237"/>
                  <a:pt x="1929426" y="1782887"/>
                </a:cubicBezTo>
                <a:cubicBezTo>
                  <a:pt x="1932927" y="1793182"/>
                  <a:pt x="1957636" y="1852589"/>
                  <a:pt x="1961960" y="1860001"/>
                </a:cubicBezTo>
                <a:cubicBezTo>
                  <a:pt x="1971741" y="1876268"/>
                  <a:pt x="1991612" y="1909626"/>
                  <a:pt x="2053901" y="2064163"/>
                </a:cubicBezTo>
                <a:cubicBezTo>
                  <a:pt x="2001495" y="2048926"/>
                  <a:pt x="1950944" y="2021540"/>
                  <a:pt x="1902658" y="1994873"/>
                </a:cubicBezTo>
                <a:cubicBezTo>
                  <a:pt x="1836251" y="1958531"/>
                  <a:pt x="1767579" y="1920950"/>
                  <a:pt x="1691700" y="1913127"/>
                </a:cubicBezTo>
                <a:cubicBezTo>
                  <a:pt x="1687235" y="1912635"/>
                  <a:pt x="1683217" y="1915856"/>
                  <a:pt x="1682726" y="1920321"/>
                </a:cubicBezTo>
                <a:cubicBezTo>
                  <a:pt x="1682416" y="1923136"/>
                  <a:pt x="1683592" y="1925910"/>
                  <a:pt x="1685832" y="1927644"/>
                </a:cubicBezTo>
                <a:cubicBezTo>
                  <a:pt x="1790375" y="2006216"/>
                  <a:pt x="1909724" y="2062844"/>
                  <a:pt x="2036707" y="2094124"/>
                </a:cubicBezTo>
                <a:cubicBezTo>
                  <a:pt x="1750591" y="2148382"/>
                  <a:pt x="1285127" y="2226010"/>
                  <a:pt x="1211101" y="2345543"/>
                </a:cubicBezTo>
                <a:cubicBezTo>
                  <a:pt x="1209263" y="2348559"/>
                  <a:pt x="1209553" y="2352410"/>
                  <a:pt x="1211822" y="2355118"/>
                </a:cubicBezTo>
                <a:cubicBezTo>
                  <a:pt x="1214148" y="2357784"/>
                  <a:pt x="1217903" y="2358691"/>
                  <a:pt x="1221191" y="2357382"/>
                </a:cubicBezTo>
                <a:cubicBezTo>
                  <a:pt x="1518117" y="2233835"/>
                  <a:pt x="1811438" y="2157545"/>
                  <a:pt x="2035059" y="2144675"/>
                </a:cubicBezTo>
                <a:cubicBezTo>
                  <a:pt x="1806187" y="2247632"/>
                  <a:pt x="1526661" y="2446852"/>
                  <a:pt x="1368521" y="2622289"/>
                </a:cubicBezTo>
                <a:cubicBezTo>
                  <a:pt x="1366584" y="2624440"/>
                  <a:pt x="1365921" y="2627450"/>
                  <a:pt x="1366771" y="2630216"/>
                </a:cubicBezTo>
                <a:cubicBezTo>
                  <a:pt x="1367615" y="2632951"/>
                  <a:pt x="1369850" y="2635030"/>
                  <a:pt x="1372639" y="2635673"/>
                </a:cubicBezTo>
                <a:cubicBezTo>
                  <a:pt x="1403526" y="2643189"/>
                  <a:pt x="1503805" y="2549808"/>
                  <a:pt x="1693862" y="2410611"/>
                </a:cubicBezTo>
                <a:cubicBezTo>
                  <a:pt x="1833677" y="2308272"/>
                  <a:pt x="2085096" y="2145911"/>
                  <a:pt x="2110731" y="2164443"/>
                </a:cubicBezTo>
                <a:cubicBezTo>
                  <a:pt x="2111485" y="2165931"/>
                  <a:pt x="2111485" y="2167690"/>
                  <a:pt x="2110731" y="2169178"/>
                </a:cubicBezTo>
                <a:cubicBezTo>
                  <a:pt x="2106717" y="2179474"/>
                  <a:pt x="2077478" y="2187813"/>
                  <a:pt x="2056165" y="2194094"/>
                </a:cubicBezTo>
                <a:cubicBezTo>
                  <a:pt x="2027028" y="2202742"/>
                  <a:pt x="2005717" y="2209022"/>
                  <a:pt x="2006334" y="2223951"/>
                </a:cubicBezTo>
                <a:cubicBezTo>
                  <a:pt x="2004912" y="2229003"/>
                  <a:pt x="2006153" y="2234432"/>
                  <a:pt x="2009628" y="2238365"/>
                </a:cubicBezTo>
                <a:cubicBezTo>
                  <a:pt x="2015497" y="2243925"/>
                  <a:pt x="2023425" y="2241968"/>
                  <a:pt x="2035574" y="2238879"/>
                </a:cubicBezTo>
                <a:cubicBezTo>
                  <a:pt x="2047123" y="2235709"/>
                  <a:pt x="2058947" y="2233640"/>
                  <a:pt x="2070888" y="2232702"/>
                </a:cubicBezTo>
                <a:cubicBezTo>
                  <a:pt x="2070276" y="2237910"/>
                  <a:pt x="2072422" y="2243060"/>
                  <a:pt x="2076550" y="2246292"/>
                </a:cubicBezTo>
                <a:cubicBezTo>
                  <a:pt x="2088288" y="2254838"/>
                  <a:pt x="2108467" y="2243101"/>
                  <a:pt x="2149340" y="2213758"/>
                </a:cubicBezTo>
                <a:cubicBezTo>
                  <a:pt x="2154693" y="2210053"/>
                  <a:pt x="2160460" y="2205830"/>
                  <a:pt x="2163651" y="2203463"/>
                </a:cubicBezTo>
                <a:cubicBezTo>
                  <a:pt x="2173947" y="2208920"/>
                  <a:pt x="2181463" y="2211906"/>
                  <a:pt x="2187125" y="2207170"/>
                </a:cubicBezTo>
                <a:cubicBezTo>
                  <a:pt x="2192788" y="2202433"/>
                  <a:pt x="2190729" y="2194711"/>
                  <a:pt x="2188052" y="2186579"/>
                </a:cubicBezTo>
                <a:cubicBezTo>
                  <a:pt x="2184757" y="2176283"/>
                  <a:pt x="2180227" y="2162898"/>
                  <a:pt x="2188052" y="2153529"/>
                </a:cubicBezTo>
                <a:cubicBezTo>
                  <a:pt x="2195876" y="2144161"/>
                  <a:pt x="2213996" y="2136541"/>
                  <a:pt x="2263210" y="2138600"/>
                </a:cubicBezTo>
                <a:cubicBezTo>
                  <a:pt x="2235823" y="2149514"/>
                  <a:pt x="2218527" y="2161869"/>
                  <a:pt x="2216056" y="2173194"/>
                </a:cubicBezTo>
                <a:cubicBezTo>
                  <a:pt x="2214878" y="2177980"/>
                  <a:pt x="2216610" y="2183014"/>
                  <a:pt x="2220483" y="2186063"/>
                </a:cubicBezTo>
                <a:cubicBezTo>
                  <a:pt x="2230058" y="2194094"/>
                  <a:pt x="2252400" y="2190491"/>
                  <a:pt x="2274227" y="2184211"/>
                </a:cubicBezTo>
                <a:cubicBezTo>
                  <a:pt x="2256002" y="2200684"/>
                  <a:pt x="2256724" y="2203772"/>
                  <a:pt x="2260430" y="2209022"/>
                </a:cubicBezTo>
                <a:cubicBezTo>
                  <a:pt x="2266608" y="2217671"/>
                  <a:pt x="2270726" y="2215200"/>
                  <a:pt x="2340735" y="2173708"/>
                </a:cubicBezTo>
                <a:cubicBezTo>
                  <a:pt x="2396024" y="2140969"/>
                  <a:pt x="2478697" y="2091962"/>
                  <a:pt x="2537382" y="2068076"/>
                </a:cubicBezTo>
                <a:cubicBezTo>
                  <a:pt x="2326220" y="2198006"/>
                  <a:pt x="1867447" y="2495859"/>
                  <a:pt x="1780037" y="2626407"/>
                </a:cubicBezTo>
                <a:cubicBezTo>
                  <a:pt x="1777885" y="2629630"/>
                  <a:pt x="1778271" y="2633916"/>
                  <a:pt x="1780964" y="2636703"/>
                </a:cubicBezTo>
                <a:cubicBezTo>
                  <a:pt x="1783742" y="2639390"/>
                  <a:pt x="1788003" y="2639817"/>
                  <a:pt x="1791259" y="2637732"/>
                </a:cubicBezTo>
                <a:cubicBezTo>
                  <a:pt x="1874859" y="2582342"/>
                  <a:pt x="1962784" y="2514185"/>
                  <a:pt x="2055958" y="2441189"/>
                </a:cubicBezTo>
                <a:cubicBezTo>
                  <a:pt x="2240457" y="2297050"/>
                  <a:pt x="2431132" y="2148999"/>
                  <a:pt x="2614290" y="2080842"/>
                </a:cubicBezTo>
                <a:cubicBezTo>
                  <a:pt x="2566828" y="2213758"/>
                  <a:pt x="2268976" y="2435732"/>
                  <a:pt x="2123087" y="2544145"/>
                </a:cubicBezTo>
                <a:cubicBezTo>
                  <a:pt x="2074183" y="2580591"/>
                  <a:pt x="2041854" y="2604683"/>
                  <a:pt x="2031662" y="2615287"/>
                </a:cubicBezTo>
                <a:cubicBezTo>
                  <a:pt x="2029471" y="2617556"/>
                  <a:pt x="2028789" y="2620886"/>
                  <a:pt x="2029911" y="2623833"/>
                </a:cubicBezTo>
                <a:cubicBezTo>
                  <a:pt x="2031050" y="2626805"/>
                  <a:pt x="2033836" y="2628824"/>
                  <a:pt x="2037015" y="2628981"/>
                </a:cubicBezTo>
                <a:lnTo>
                  <a:pt x="2038148" y="2628981"/>
                </a:lnTo>
                <a:cubicBezTo>
                  <a:pt x="2039077" y="2630122"/>
                  <a:pt x="2040281" y="2631009"/>
                  <a:pt x="2041649" y="2631555"/>
                </a:cubicBezTo>
                <a:cubicBezTo>
                  <a:pt x="2043687" y="2632425"/>
                  <a:pt x="2045992" y="2632425"/>
                  <a:pt x="2048031" y="2631555"/>
                </a:cubicBezTo>
                <a:cubicBezTo>
                  <a:pt x="2198657" y="2562573"/>
                  <a:pt x="2293376" y="2479180"/>
                  <a:pt x="2362460" y="2418332"/>
                </a:cubicBezTo>
                <a:cubicBezTo>
                  <a:pt x="2387169" y="2396609"/>
                  <a:pt x="2408069" y="2378180"/>
                  <a:pt x="2426705" y="2364692"/>
                </a:cubicBezTo>
                <a:cubicBezTo>
                  <a:pt x="2392625" y="2459412"/>
                  <a:pt x="2307687" y="2628157"/>
                  <a:pt x="2277418" y="2678914"/>
                </a:cubicBezTo>
                <a:cubicBezTo>
                  <a:pt x="2275274" y="2682862"/>
                  <a:pt x="2276737" y="2687801"/>
                  <a:pt x="2280684" y="2689944"/>
                </a:cubicBezTo>
                <a:cubicBezTo>
                  <a:pt x="2283528" y="2691488"/>
                  <a:pt x="2287015" y="2691199"/>
                  <a:pt x="2289567" y="2689211"/>
                </a:cubicBezTo>
                <a:cubicBezTo>
                  <a:pt x="2295436" y="2684268"/>
                  <a:pt x="2301407" y="2679429"/>
                  <a:pt x="2307173" y="2674487"/>
                </a:cubicBezTo>
                <a:cubicBezTo>
                  <a:pt x="2246634" y="2738115"/>
                  <a:pt x="2191449" y="2800815"/>
                  <a:pt x="2149238" y="2867325"/>
                </a:cubicBezTo>
                <a:cubicBezTo>
                  <a:pt x="2147150" y="2870631"/>
                  <a:pt x="2147713" y="2874956"/>
                  <a:pt x="2150575" y="2877621"/>
                </a:cubicBezTo>
                <a:cubicBezTo>
                  <a:pt x="2156584" y="2883742"/>
                  <a:pt x="2164982" y="2886905"/>
                  <a:pt x="2173535" y="2886269"/>
                </a:cubicBezTo>
                <a:cubicBezTo>
                  <a:pt x="2196906" y="2884313"/>
                  <a:pt x="2219660" y="2854661"/>
                  <a:pt x="2245605" y="2820273"/>
                </a:cubicBezTo>
                <a:cubicBezTo>
                  <a:pt x="2238740" y="2841895"/>
                  <a:pt x="2231637" y="2864338"/>
                  <a:pt x="2224293" y="2887607"/>
                </a:cubicBezTo>
                <a:cubicBezTo>
                  <a:pt x="2180124" y="3025671"/>
                  <a:pt x="2130088" y="3182164"/>
                  <a:pt x="2117425" y="3348748"/>
                </a:cubicBezTo>
                <a:cubicBezTo>
                  <a:pt x="2117127" y="3352845"/>
                  <a:pt x="2119894" y="3356534"/>
                  <a:pt x="2123910" y="3357396"/>
                </a:cubicBezTo>
                <a:lnTo>
                  <a:pt x="2126897" y="3357396"/>
                </a:lnTo>
                <a:cubicBezTo>
                  <a:pt x="2130398" y="3357399"/>
                  <a:pt x="2133509" y="3355159"/>
                  <a:pt x="2134618" y="3351836"/>
                </a:cubicBezTo>
                <a:cubicBezTo>
                  <a:pt x="2155209" y="3289342"/>
                  <a:pt x="2174770" y="3224170"/>
                  <a:pt x="2193405" y="3161161"/>
                </a:cubicBezTo>
                <a:cubicBezTo>
                  <a:pt x="2268255" y="2908198"/>
                  <a:pt x="2345575" y="2646380"/>
                  <a:pt x="2554885" y="2464972"/>
                </a:cubicBezTo>
                <a:cubicBezTo>
                  <a:pt x="2602554" y="2428525"/>
                  <a:pt x="2650531" y="2337923"/>
                  <a:pt x="2688728" y="2265236"/>
                </a:cubicBezTo>
                <a:lnTo>
                  <a:pt x="2691507" y="2259883"/>
                </a:lnTo>
                <a:cubicBezTo>
                  <a:pt x="2651972" y="2383018"/>
                  <a:pt x="2605642" y="2509243"/>
                  <a:pt x="2591228" y="2523245"/>
                </a:cubicBezTo>
                <a:cubicBezTo>
                  <a:pt x="2586814" y="2523679"/>
                  <a:pt x="2583588" y="2527609"/>
                  <a:pt x="2584022" y="2532023"/>
                </a:cubicBezTo>
                <a:cubicBezTo>
                  <a:pt x="2584298" y="2534820"/>
                  <a:pt x="2586016" y="2537271"/>
                  <a:pt x="2588551" y="2538483"/>
                </a:cubicBezTo>
                <a:cubicBezTo>
                  <a:pt x="2592518" y="2540402"/>
                  <a:pt x="2597146" y="2540402"/>
                  <a:pt x="2601112" y="2538482"/>
                </a:cubicBezTo>
                <a:cubicBezTo>
                  <a:pt x="2605496" y="2536358"/>
                  <a:pt x="2609388" y="2533343"/>
                  <a:pt x="2612540" y="2529629"/>
                </a:cubicBezTo>
                <a:cubicBezTo>
                  <a:pt x="2559415" y="2623833"/>
                  <a:pt x="2494861" y="2723289"/>
                  <a:pt x="2437000" y="2812346"/>
                </a:cubicBezTo>
                <a:cubicBezTo>
                  <a:pt x="2359268" y="2932084"/>
                  <a:pt x="2292140" y="3035349"/>
                  <a:pt x="2267226" y="3100109"/>
                </a:cubicBezTo>
                <a:cubicBezTo>
                  <a:pt x="2265595" y="3104295"/>
                  <a:pt x="2267669" y="3109009"/>
                  <a:pt x="2271855" y="3110639"/>
                </a:cubicBezTo>
                <a:cubicBezTo>
                  <a:pt x="2275390" y="3112015"/>
                  <a:pt x="2279407" y="3110764"/>
                  <a:pt x="2281537" y="3107624"/>
                </a:cubicBezTo>
                <a:cubicBezTo>
                  <a:pt x="2298832" y="3082812"/>
                  <a:pt x="2318910" y="3054705"/>
                  <a:pt x="2340839" y="3024023"/>
                </a:cubicBezTo>
                <a:cubicBezTo>
                  <a:pt x="2503098" y="2797006"/>
                  <a:pt x="2774490" y="2417200"/>
                  <a:pt x="2756781" y="2176591"/>
                </a:cubicBezTo>
                <a:cubicBezTo>
                  <a:pt x="2756820" y="2175906"/>
                  <a:pt x="2756820" y="2175218"/>
                  <a:pt x="2756782" y="2174532"/>
                </a:cubicBezTo>
                <a:cubicBezTo>
                  <a:pt x="2749780" y="2153941"/>
                  <a:pt x="2750501" y="2140453"/>
                  <a:pt x="2759047" y="2132217"/>
                </a:cubicBezTo>
                <a:cubicBezTo>
                  <a:pt x="2804038" y="2088153"/>
                  <a:pt x="3264870" y="2212935"/>
                  <a:pt x="3492712" y="2296948"/>
                </a:cubicBezTo>
                <a:cubicBezTo>
                  <a:pt x="3758648" y="2395065"/>
                  <a:pt x="3795403" y="2399904"/>
                  <a:pt x="3844205" y="2387754"/>
                </a:cubicBezTo>
                <a:cubicBezTo>
                  <a:pt x="3867781" y="2382092"/>
                  <a:pt x="3861398" y="2341424"/>
                  <a:pt x="3845336" y="2302713"/>
                </a:cubicBezTo>
                <a:cubicBezTo>
                  <a:pt x="3844719" y="2300705"/>
                  <a:pt x="3843194" y="2299104"/>
                  <a:pt x="3841218" y="2298388"/>
                </a:cubicBezTo>
                <a:cubicBezTo>
                  <a:pt x="3643646" y="2260810"/>
                  <a:pt x="3614716" y="2253500"/>
                  <a:pt x="3492299" y="2224878"/>
                </a:cubicBezTo>
                <a:cubicBezTo>
                  <a:pt x="3409421" y="2205522"/>
                  <a:pt x="3232748" y="2114921"/>
                  <a:pt x="3181784" y="2090520"/>
                </a:cubicBezTo>
                <a:cubicBezTo>
                  <a:pt x="3176740" y="2081666"/>
                  <a:pt x="3201244" y="2026791"/>
                  <a:pt x="3227086" y="1968620"/>
                </a:cubicBezTo>
                <a:cubicBezTo>
                  <a:pt x="3319128" y="1762193"/>
                  <a:pt x="3510524" y="1332659"/>
                  <a:pt x="3542337" y="671372"/>
                </a:cubicBezTo>
                <a:cubicBezTo>
                  <a:pt x="3542549" y="666885"/>
                  <a:pt x="3539083" y="663076"/>
                  <a:pt x="3534596" y="662864"/>
                </a:cubicBezTo>
                <a:cubicBezTo>
                  <a:pt x="3530649" y="662678"/>
                  <a:pt x="3527140" y="665355"/>
                  <a:pt x="3526276" y="669210"/>
                </a:cubicBezTo>
                <a:cubicBezTo>
                  <a:pt x="3505685" y="763930"/>
                  <a:pt x="3487462" y="854531"/>
                  <a:pt x="3469857" y="943073"/>
                </a:cubicBezTo>
                <a:cubicBezTo>
                  <a:pt x="3401801" y="1284476"/>
                  <a:pt x="3342911" y="1579342"/>
                  <a:pt x="3175710" y="1935469"/>
                </a:cubicBezTo>
                <a:cubicBezTo>
                  <a:pt x="3142867" y="1991065"/>
                  <a:pt x="3127733" y="2060560"/>
                  <a:pt x="3122379" y="2086196"/>
                </a:cubicBezTo>
                <a:cubicBezTo>
                  <a:pt x="3109818" y="2088872"/>
                  <a:pt x="3053707" y="2067561"/>
                  <a:pt x="3012422" y="2051911"/>
                </a:cubicBezTo>
                <a:cubicBezTo>
                  <a:pt x="2988743" y="2042954"/>
                  <a:pt x="2964547" y="2033792"/>
                  <a:pt x="2941692" y="2025966"/>
                </a:cubicBezTo>
                <a:cubicBezTo>
                  <a:pt x="3032396" y="1960898"/>
                  <a:pt x="3074917" y="1888828"/>
                  <a:pt x="3107348" y="1826849"/>
                </a:cubicBezTo>
                <a:cubicBezTo>
                  <a:pt x="3201244" y="1692389"/>
                  <a:pt x="3401082" y="1120570"/>
                  <a:pt x="3372357" y="1030483"/>
                </a:cubicBezTo>
                <a:cubicBezTo>
                  <a:pt x="3371201" y="1026955"/>
                  <a:pt x="3367828" y="1024636"/>
                  <a:pt x="3364120" y="1024820"/>
                </a:cubicBezTo>
                <a:cubicBezTo>
                  <a:pt x="3360433" y="1025025"/>
                  <a:pt x="3357347" y="1027689"/>
                  <a:pt x="3356604" y="1031307"/>
                </a:cubicBezTo>
                <a:cubicBezTo>
                  <a:pt x="3310789" y="1256781"/>
                  <a:pt x="3148530" y="1641426"/>
                  <a:pt x="3024365" y="1868958"/>
                </a:cubicBezTo>
                <a:cubicBezTo>
                  <a:pt x="2975667" y="1924863"/>
                  <a:pt x="2920275" y="1983446"/>
                  <a:pt x="2896390" y="2002184"/>
                </a:cubicBezTo>
                <a:lnTo>
                  <a:pt x="2896906" y="2001257"/>
                </a:lnTo>
                <a:cubicBezTo>
                  <a:pt x="3045265" y="1805641"/>
                  <a:pt x="3415907" y="861018"/>
                  <a:pt x="3435366" y="796669"/>
                </a:cubicBezTo>
                <a:cubicBezTo>
                  <a:pt x="3441029" y="777726"/>
                  <a:pt x="3444735" y="759194"/>
                  <a:pt x="3448235" y="741382"/>
                </a:cubicBezTo>
                <a:cubicBezTo>
                  <a:pt x="3453280" y="715129"/>
                  <a:pt x="3457810" y="692478"/>
                  <a:pt x="3467283" y="677549"/>
                </a:cubicBezTo>
                <a:cubicBezTo>
                  <a:pt x="3469796" y="673900"/>
                  <a:pt x="3468925" y="668911"/>
                  <a:pt x="3465326" y="666327"/>
                </a:cubicBezTo>
                <a:lnTo>
                  <a:pt x="3456575" y="659841"/>
                </a:lnTo>
                <a:cubicBezTo>
                  <a:pt x="3453114" y="657287"/>
                  <a:pt x="3448270" y="657825"/>
                  <a:pt x="3445456" y="661076"/>
                </a:cubicBezTo>
                <a:cubicBezTo>
                  <a:pt x="3410965" y="701538"/>
                  <a:pt x="3389138" y="762180"/>
                  <a:pt x="3368033" y="820968"/>
                </a:cubicBezTo>
                <a:lnTo>
                  <a:pt x="3363399" y="834043"/>
                </a:lnTo>
                <a:cubicBezTo>
                  <a:pt x="3273003" y="1092051"/>
                  <a:pt x="3044956" y="1711127"/>
                  <a:pt x="2859841" y="1951014"/>
                </a:cubicBezTo>
                <a:cubicBezTo>
                  <a:pt x="2858913" y="1948544"/>
                  <a:pt x="2857987" y="1946072"/>
                  <a:pt x="2857164" y="1943498"/>
                </a:cubicBezTo>
                <a:cubicBezTo>
                  <a:pt x="2859199" y="1943199"/>
                  <a:pt x="2861041" y="1942131"/>
                  <a:pt x="2862312" y="1940513"/>
                </a:cubicBezTo>
                <a:cubicBezTo>
                  <a:pt x="2920173" y="1865972"/>
                  <a:pt x="2945604" y="1778769"/>
                  <a:pt x="2970210" y="1694344"/>
                </a:cubicBezTo>
                <a:cubicBezTo>
                  <a:pt x="2998420" y="1597463"/>
                  <a:pt x="3025086" y="1505935"/>
                  <a:pt x="3097257" y="1436233"/>
                </a:cubicBezTo>
                <a:cubicBezTo>
                  <a:pt x="3099414" y="1434123"/>
                  <a:pt x="3100243" y="1431002"/>
                  <a:pt x="3099419" y="1428100"/>
                </a:cubicBezTo>
                <a:cubicBezTo>
                  <a:pt x="3098587" y="1425202"/>
                  <a:pt x="3096202" y="1423015"/>
                  <a:pt x="3093242" y="1422437"/>
                </a:cubicBezTo>
                <a:cubicBezTo>
                  <a:pt x="3083166" y="1419779"/>
                  <a:pt x="3072435" y="1421499"/>
                  <a:pt x="3063694" y="1427174"/>
                </a:cubicBezTo>
                <a:cubicBezTo>
                  <a:pt x="3055550" y="1433484"/>
                  <a:pt x="3049868" y="1442444"/>
                  <a:pt x="3047633" y="1452501"/>
                </a:cubicBezTo>
                <a:cubicBezTo>
                  <a:pt x="3045374" y="1452861"/>
                  <a:pt x="3043265" y="1453860"/>
                  <a:pt x="3041558" y="1455384"/>
                </a:cubicBezTo>
                <a:cubicBezTo>
                  <a:pt x="3041559" y="1454353"/>
                  <a:pt x="3041558" y="1453222"/>
                  <a:pt x="3041558" y="1452191"/>
                </a:cubicBezTo>
                <a:cubicBezTo>
                  <a:pt x="3040331" y="1444132"/>
                  <a:pt x="3035724" y="1436980"/>
                  <a:pt x="3028895" y="1432527"/>
                </a:cubicBezTo>
                <a:cubicBezTo>
                  <a:pt x="3025160" y="1430033"/>
                  <a:pt x="3020108" y="1431039"/>
                  <a:pt x="3017615" y="1434775"/>
                </a:cubicBezTo>
                <a:cubicBezTo>
                  <a:pt x="3016170" y="1436938"/>
                  <a:pt x="3015847" y="1439662"/>
                  <a:pt x="3016746" y="1442102"/>
                </a:cubicBezTo>
                <a:cubicBezTo>
                  <a:pt x="3021791" y="1456001"/>
                  <a:pt x="3013657" y="1466503"/>
                  <a:pt x="3000170" y="1482461"/>
                </a:cubicBezTo>
                <a:cubicBezTo>
                  <a:pt x="2996875" y="1486373"/>
                  <a:pt x="2993477" y="1490286"/>
                  <a:pt x="2990390" y="1494404"/>
                </a:cubicBezTo>
                <a:lnTo>
                  <a:pt x="3003259" y="1454045"/>
                </a:lnTo>
                <a:cubicBezTo>
                  <a:pt x="3020349" y="1400611"/>
                  <a:pt x="3041352" y="1334512"/>
                  <a:pt x="3046912" y="1323188"/>
                </a:cubicBezTo>
                <a:cubicBezTo>
                  <a:pt x="3048742" y="1321659"/>
                  <a:pt x="3049799" y="1319396"/>
                  <a:pt x="3049795" y="1317010"/>
                </a:cubicBezTo>
                <a:cubicBezTo>
                  <a:pt x="3051545" y="1309288"/>
                  <a:pt x="3072034" y="1267386"/>
                  <a:pt x="3093654" y="1223114"/>
                </a:cubicBezTo>
                <a:cubicBezTo>
                  <a:pt x="3137926" y="1132615"/>
                  <a:pt x="3204847" y="995890"/>
                  <a:pt x="3228732" y="917231"/>
                </a:cubicBezTo>
                <a:cubicBezTo>
                  <a:pt x="3229038" y="916050"/>
                  <a:pt x="3229038" y="914810"/>
                  <a:pt x="3228732" y="913628"/>
                </a:cubicBezTo>
                <a:cubicBezTo>
                  <a:pt x="3226982" y="902817"/>
                  <a:pt x="3221629" y="899832"/>
                  <a:pt x="3217511" y="899317"/>
                </a:cubicBezTo>
                <a:cubicBezTo>
                  <a:pt x="3201346" y="897258"/>
                  <a:pt x="3184771" y="928557"/>
                  <a:pt x="3127630" y="1053752"/>
                </a:cubicBezTo>
                <a:cubicBezTo>
                  <a:pt x="3098184" y="1118408"/>
                  <a:pt x="3067709" y="1185432"/>
                  <a:pt x="3045780" y="1218481"/>
                </a:cubicBezTo>
                <a:cubicBezTo>
                  <a:pt x="3045257" y="1219268"/>
                  <a:pt x="3044875" y="1220139"/>
                  <a:pt x="3044648" y="1221055"/>
                </a:cubicBezTo>
                <a:cubicBezTo>
                  <a:pt x="3020768" y="1270099"/>
                  <a:pt x="2993416" y="1317373"/>
                  <a:pt x="2962797" y="1362518"/>
                </a:cubicBezTo>
                <a:cubicBezTo>
                  <a:pt x="3060708" y="1172048"/>
                  <a:pt x="3125674" y="890155"/>
                  <a:pt x="3138647" y="592920"/>
                </a:cubicBezTo>
                <a:cubicBezTo>
                  <a:pt x="3138767" y="588817"/>
                  <a:pt x="3135885" y="585236"/>
                  <a:pt x="3131851" y="584477"/>
                </a:cubicBezTo>
                <a:cubicBezTo>
                  <a:pt x="3127804" y="583782"/>
                  <a:pt x="3123876" y="586210"/>
                  <a:pt x="3122688" y="590139"/>
                </a:cubicBezTo>
                <a:cubicBezTo>
                  <a:pt x="3095199" y="680843"/>
                  <a:pt x="3080168" y="781638"/>
                  <a:pt x="3064312" y="888713"/>
                </a:cubicBezTo>
                <a:cubicBezTo>
                  <a:pt x="3035793" y="1080005"/>
                  <a:pt x="3006348" y="1277373"/>
                  <a:pt x="2900096" y="1408642"/>
                </a:cubicBezTo>
                <a:cubicBezTo>
                  <a:pt x="2961151" y="1147339"/>
                  <a:pt x="2980917" y="888095"/>
                  <a:pt x="3000170" y="578814"/>
                </a:cubicBezTo>
                <a:cubicBezTo>
                  <a:pt x="3000271" y="577891"/>
                  <a:pt x="3000271" y="576958"/>
                  <a:pt x="3000170" y="576035"/>
                </a:cubicBezTo>
                <a:cubicBezTo>
                  <a:pt x="2999140" y="572637"/>
                  <a:pt x="2995846" y="562238"/>
                  <a:pt x="2987198" y="563062"/>
                </a:cubicBezTo>
                <a:cubicBezTo>
                  <a:pt x="2973299" y="564401"/>
                  <a:pt x="2969180" y="582932"/>
                  <a:pt x="2948794" y="812010"/>
                </a:cubicBezTo>
                <a:cubicBezTo>
                  <a:pt x="2934587" y="972622"/>
                  <a:pt x="2907612" y="1271607"/>
                  <a:pt x="2877961" y="1278092"/>
                </a:cubicBezTo>
                <a:cubicBezTo>
                  <a:pt x="2876005" y="1278092"/>
                  <a:pt x="2858194" y="1270474"/>
                  <a:pt x="2831528" y="1118923"/>
                </a:cubicBezTo>
                <a:cubicBezTo>
                  <a:pt x="2831139" y="1116571"/>
                  <a:pt x="2829699" y="1114523"/>
                  <a:pt x="2827615" y="1113364"/>
                </a:cubicBezTo>
                <a:cubicBezTo>
                  <a:pt x="2815467" y="1106259"/>
                  <a:pt x="2818555" y="1073827"/>
                  <a:pt x="2821438" y="1042528"/>
                </a:cubicBezTo>
                <a:cubicBezTo>
                  <a:pt x="2825968" y="993419"/>
                  <a:pt x="2831116" y="937926"/>
                  <a:pt x="2789934" y="918981"/>
                </a:cubicBezTo>
                <a:cubicBezTo>
                  <a:pt x="2787662" y="917859"/>
                  <a:pt x="2784998" y="917859"/>
                  <a:pt x="2782726" y="918981"/>
                </a:cubicBezTo>
                <a:cubicBezTo>
                  <a:pt x="2773255" y="924232"/>
                  <a:pt x="2768828" y="924232"/>
                  <a:pt x="2767798" y="923511"/>
                </a:cubicBezTo>
                <a:cubicBezTo>
                  <a:pt x="2762650" y="920011"/>
                  <a:pt x="2765637" y="894581"/>
                  <a:pt x="2767798" y="879343"/>
                </a:cubicBezTo>
                <a:cubicBezTo>
                  <a:pt x="2771082" y="862157"/>
                  <a:pt x="2771360" y="844530"/>
                  <a:pt x="2768622" y="827248"/>
                </a:cubicBezTo>
                <a:cubicBezTo>
                  <a:pt x="2767634" y="823469"/>
                  <a:pt x="2764071" y="820948"/>
                  <a:pt x="2760179" y="821276"/>
                </a:cubicBezTo>
                <a:cubicBezTo>
                  <a:pt x="2737426" y="822821"/>
                  <a:pt x="2735366" y="814275"/>
                  <a:pt x="2732381" y="789256"/>
                </a:cubicBezTo>
                <a:cubicBezTo>
                  <a:pt x="2732056" y="786349"/>
                  <a:pt x="2730158" y="783855"/>
                  <a:pt x="2727439" y="782771"/>
                </a:cubicBezTo>
                <a:cubicBezTo>
                  <a:pt x="2724786" y="781545"/>
                  <a:pt x="2721666" y="781945"/>
                  <a:pt x="2719409" y="783800"/>
                </a:cubicBezTo>
                <a:cubicBezTo>
                  <a:pt x="2650531" y="836925"/>
                  <a:pt x="2640132" y="902612"/>
                  <a:pt x="2690170" y="968606"/>
                </a:cubicBezTo>
                <a:cubicBezTo>
                  <a:pt x="2691274" y="970110"/>
                  <a:pt x="2692881" y="971170"/>
                  <a:pt x="2694700" y="971592"/>
                </a:cubicBezTo>
                <a:cubicBezTo>
                  <a:pt x="2698042" y="972563"/>
                  <a:pt x="2701561" y="972773"/>
                  <a:pt x="2704995" y="972210"/>
                </a:cubicBezTo>
                <a:cubicBezTo>
                  <a:pt x="2701180" y="1010683"/>
                  <a:pt x="2691854" y="1048408"/>
                  <a:pt x="2677299" y="1084226"/>
                </a:cubicBezTo>
                <a:cubicBezTo>
                  <a:pt x="2651355" y="1054059"/>
                  <a:pt x="2654753" y="1014216"/>
                  <a:pt x="2658252" y="972107"/>
                </a:cubicBezTo>
                <a:cubicBezTo>
                  <a:pt x="2660930" y="941220"/>
                  <a:pt x="2663607" y="909303"/>
                  <a:pt x="2652899" y="882328"/>
                </a:cubicBezTo>
                <a:cubicBezTo>
                  <a:pt x="2654668" y="880889"/>
                  <a:pt x="2656166" y="879146"/>
                  <a:pt x="2657326" y="877181"/>
                </a:cubicBezTo>
                <a:cubicBezTo>
                  <a:pt x="2662577" y="867607"/>
                  <a:pt x="2658871" y="855767"/>
                  <a:pt x="2654855" y="843205"/>
                </a:cubicBezTo>
                <a:cubicBezTo>
                  <a:pt x="2653302" y="838741"/>
                  <a:pt x="2652097" y="834164"/>
                  <a:pt x="2651251" y="829513"/>
                </a:cubicBezTo>
                <a:lnTo>
                  <a:pt x="2651252" y="824261"/>
                </a:lnTo>
                <a:cubicBezTo>
                  <a:pt x="2651374" y="819922"/>
                  <a:pt x="2648065" y="816251"/>
                  <a:pt x="2643736" y="815922"/>
                </a:cubicBezTo>
                <a:lnTo>
                  <a:pt x="2638588" y="815923"/>
                </a:lnTo>
                <a:cubicBezTo>
                  <a:pt x="2616967" y="814275"/>
                  <a:pt x="2611099" y="827762"/>
                  <a:pt x="2609864" y="831983"/>
                </a:cubicBezTo>
                <a:cubicBezTo>
                  <a:pt x="2605230" y="846912"/>
                  <a:pt x="2616246" y="865960"/>
                  <a:pt x="2625616" y="876358"/>
                </a:cubicBezTo>
                <a:cubicBezTo>
                  <a:pt x="2625616" y="890155"/>
                  <a:pt x="2625616" y="902715"/>
                  <a:pt x="2625616" y="914863"/>
                </a:cubicBezTo>
                <a:cubicBezTo>
                  <a:pt x="2626848" y="932018"/>
                  <a:pt x="2626503" y="949250"/>
                  <a:pt x="2624586" y="966341"/>
                </a:cubicBezTo>
                <a:cubicBezTo>
                  <a:pt x="2615418" y="985628"/>
                  <a:pt x="2610804" y="1006763"/>
                  <a:pt x="2611099" y="1028115"/>
                </a:cubicBezTo>
                <a:cubicBezTo>
                  <a:pt x="2609967" y="1053545"/>
                  <a:pt x="2609452" y="1066414"/>
                  <a:pt x="2581962" y="1072901"/>
                </a:cubicBezTo>
                <a:cubicBezTo>
                  <a:pt x="2579733" y="1073459"/>
                  <a:pt x="2577834" y="1074911"/>
                  <a:pt x="2576712" y="1076917"/>
                </a:cubicBezTo>
                <a:cubicBezTo>
                  <a:pt x="2552517" y="1120982"/>
                  <a:pt x="2553341" y="1163297"/>
                  <a:pt x="2554164" y="1204068"/>
                </a:cubicBezTo>
                <a:cubicBezTo>
                  <a:pt x="2554987" y="1242984"/>
                  <a:pt x="2555709" y="1279843"/>
                  <a:pt x="2534705" y="1315981"/>
                </a:cubicBezTo>
                <a:cubicBezTo>
                  <a:pt x="2459753" y="1149397"/>
                  <a:pt x="2395920" y="752708"/>
                  <a:pt x="2370696" y="520747"/>
                </a:cubicBezTo>
                <a:cubicBezTo>
                  <a:pt x="2370290" y="517100"/>
                  <a:pt x="2367518" y="514160"/>
                  <a:pt x="2363900" y="513540"/>
                </a:cubicBezTo>
                <a:cubicBezTo>
                  <a:pt x="2359031" y="512694"/>
                  <a:pt x="2354058" y="514313"/>
                  <a:pt x="2350619" y="517864"/>
                </a:cubicBezTo>
                <a:cubicBezTo>
                  <a:pt x="2330029" y="538455"/>
                  <a:pt x="2345575" y="639354"/>
                  <a:pt x="2382330" y="849177"/>
                </a:cubicBezTo>
                <a:cubicBezTo>
                  <a:pt x="2402921" y="966753"/>
                  <a:pt x="2424131" y="1088036"/>
                  <a:pt x="2423512" y="1145382"/>
                </a:cubicBezTo>
                <a:cubicBezTo>
                  <a:pt x="2387890" y="1126541"/>
                  <a:pt x="2381404" y="1096169"/>
                  <a:pt x="2375535" y="1069092"/>
                </a:cubicBezTo>
                <a:cubicBezTo>
                  <a:pt x="2371726" y="1051383"/>
                  <a:pt x="2368123" y="1034601"/>
                  <a:pt x="2355973" y="1025232"/>
                </a:cubicBezTo>
                <a:lnTo>
                  <a:pt x="2319116" y="965106"/>
                </a:lnTo>
                <a:cubicBezTo>
                  <a:pt x="2284007" y="876563"/>
                  <a:pt x="2273917" y="806862"/>
                  <a:pt x="2263210" y="733043"/>
                </a:cubicBezTo>
                <a:cubicBezTo>
                  <a:pt x="2257444" y="693199"/>
                  <a:pt x="2251472" y="651913"/>
                  <a:pt x="2241280" y="605789"/>
                </a:cubicBezTo>
                <a:cubicBezTo>
                  <a:pt x="2240732" y="603089"/>
                  <a:pt x="2238822" y="600868"/>
                  <a:pt x="2236235" y="599921"/>
                </a:cubicBezTo>
                <a:cubicBezTo>
                  <a:pt x="2233656" y="598909"/>
                  <a:pt x="2230738" y="599298"/>
                  <a:pt x="2228514" y="600950"/>
                </a:cubicBezTo>
                <a:cubicBezTo>
                  <a:pt x="2199994" y="622262"/>
                  <a:pt x="2216777" y="692787"/>
                  <a:pt x="2234485" y="767430"/>
                </a:cubicBezTo>
                <a:cubicBezTo>
                  <a:pt x="2239530" y="788844"/>
                  <a:pt x="2244781" y="809642"/>
                  <a:pt x="2247766" y="827351"/>
                </a:cubicBezTo>
                <a:cubicBezTo>
                  <a:pt x="2234794" y="801406"/>
                  <a:pt x="2221822" y="768562"/>
                  <a:pt x="2208335" y="734690"/>
                </a:cubicBezTo>
                <a:cubicBezTo>
                  <a:pt x="2182595" y="669519"/>
                  <a:pt x="2155929" y="602083"/>
                  <a:pt x="2124631" y="571710"/>
                </a:cubicBezTo>
                <a:cubicBezTo>
                  <a:pt x="2121914" y="568914"/>
                  <a:pt x="2117595" y="568439"/>
                  <a:pt x="2114335" y="570577"/>
                </a:cubicBezTo>
                <a:cubicBezTo>
                  <a:pt x="2111181" y="572595"/>
                  <a:pt x="2109786" y="576488"/>
                  <a:pt x="2110938" y="580049"/>
                </a:cubicBezTo>
                <a:cubicBezTo>
                  <a:pt x="2196185" y="838161"/>
                  <a:pt x="2318807" y="1087829"/>
                  <a:pt x="2437412" y="1329365"/>
                </a:cubicBezTo>
                <a:cubicBezTo>
                  <a:pt x="2472623" y="1401434"/>
                  <a:pt x="2508863" y="1474842"/>
                  <a:pt x="2543046" y="1546911"/>
                </a:cubicBezTo>
                <a:cubicBezTo>
                  <a:pt x="2487964" y="1496566"/>
                  <a:pt x="2421660" y="1382181"/>
                  <a:pt x="2371417" y="1295698"/>
                </a:cubicBezTo>
                <a:cubicBezTo>
                  <a:pt x="2311187" y="1191816"/>
                  <a:pt x="2295538" y="1167930"/>
                  <a:pt x="2280198" y="1172151"/>
                </a:cubicBezTo>
                <a:cubicBezTo>
                  <a:pt x="2270520" y="1174519"/>
                  <a:pt x="2269902" y="1186667"/>
                  <a:pt x="2269903" y="1190683"/>
                </a:cubicBezTo>
                <a:cubicBezTo>
                  <a:pt x="2269915" y="1191843"/>
                  <a:pt x="2270125" y="1192990"/>
                  <a:pt x="2270520" y="1194080"/>
                </a:cubicBezTo>
                <a:cubicBezTo>
                  <a:pt x="2294920" y="1249636"/>
                  <a:pt x="2322879" y="1303561"/>
                  <a:pt x="2354223" y="1355515"/>
                </a:cubicBezTo>
                <a:cubicBezTo>
                  <a:pt x="2369254" y="1381872"/>
                  <a:pt x="2383565" y="1406994"/>
                  <a:pt x="2396641" y="1431498"/>
                </a:cubicBezTo>
                <a:cubicBezTo>
                  <a:pt x="2330235" y="1390315"/>
                  <a:pt x="2276594" y="1308671"/>
                  <a:pt x="2224498" y="1229806"/>
                </a:cubicBezTo>
                <a:cubicBezTo>
                  <a:pt x="2201082" y="1192781"/>
                  <a:pt x="2175790" y="1156974"/>
                  <a:pt x="2148723" y="1122527"/>
                </a:cubicBezTo>
                <a:cubicBezTo>
                  <a:pt x="2147149" y="1120453"/>
                  <a:pt x="2144625" y="1119327"/>
                  <a:pt x="2142031" y="1119541"/>
                </a:cubicBezTo>
                <a:cubicBezTo>
                  <a:pt x="2139493" y="1119620"/>
                  <a:pt x="2137152" y="1120924"/>
                  <a:pt x="2135751" y="1123041"/>
                </a:cubicBezTo>
                <a:cubicBezTo>
                  <a:pt x="2124014" y="1140028"/>
                  <a:pt x="2185273" y="1245971"/>
                  <a:pt x="2214512" y="1294153"/>
                </a:cubicBezTo>
                <a:cubicBezTo>
                  <a:pt x="2193096" y="1277475"/>
                  <a:pt x="2154694" y="1239175"/>
                  <a:pt x="2093436" y="1162164"/>
                </a:cubicBezTo>
                <a:cubicBezTo>
                  <a:pt x="2028264" y="1079799"/>
                  <a:pt x="1975757" y="1002067"/>
                  <a:pt x="1972256" y="987139"/>
                </a:cubicBezTo>
                <a:cubicBezTo>
                  <a:pt x="1971533" y="983788"/>
                  <a:pt x="1968762" y="981265"/>
                  <a:pt x="1965359" y="980859"/>
                </a:cubicBezTo>
                <a:cubicBezTo>
                  <a:pt x="1962006" y="980444"/>
                  <a:pt x="1958742" y="982117"/>
                  <a:pt x="1957122" y="985080"/>
                </a:cubicBezTo>
                <a:cubicBezTo>
                  <a:pt x="1925204" y="1045103"/>
                  <a:pt x="2029191" y="1153207"/>
                  <a:pt x="2129985" y="1257707"/>
                </a:cubicBezTo>
                <a:cubicBezTo>
                  <a:pt x="2197524" y="1327820"/>
                  <a:pt x="2267328" y="1400302"/>
                  <a:pt x="2261254" y="1428100"/>
                </a:cubicBezTo>
                <a:cubicBezTo>
                  <a:pt x="2260562" y="1431504"/>
                  <a:pt x="2258200" y="1434331"/>
                  <a:pt x="2254974" y="1435616"/>
                </a:cubicBezTo>
                <a:cubicBezTo>
                  <a:pt x="2205966" y="1414098"/>
                  <a:pt x="2109188" y="1325247"/>
                  <a:pt x="2023528" y="1246588"/>
                </a:cubicBezTo>
                <a:cubicBezTo>
                  <a:pt x="1958665" y="1186977"/>
                  <a:pt x="1897303" y="1130660"/>
                  <a:pt x="1858799" y="1105126"/>
                </a:cubicBezTo>
                <a:cubicBezTo>
                  <a:pt x="1855646" y="1102892"/>
                  <a:pt x="1851365" y="1103149"/>
                  <a:pt x="1848502" y="1105744"/>
                </a:cubicBezTo>
                <a:cubicBezTo>
                  <a:pt x="1845674" y="1108113"/>
                  <a:pt x="1844825" y="1112106"/>
                  <a:pt x="1846444" y="1115421"/>
                </a:cubicBezTo>
                <a:cubicBezTo>
                  <a:pt x="1874448" y="1175033"/>
                  <a:pt x="1966387" y="1245867"/>
                  <a:pt x="2055239" y="1314334"/>
                </a:cubicBezTo>
                <a:cubicBezTo>
                  <a:pt x="2127308" y="1369621"/>
                  <a:pt x="2194641" y="1421716"/>
                  <a:pt x="2219350" y="1461046"/>
                </a:cubicBezTo>
                <a:cubicBezTo>
                  <a:pt x="2229646" y="1477828"/>
                  <a:pt x="2218526" y="1535175"/>
                  <a:pt x="2204216" y="1607861"/>
                </a:cubicBezTo>
                <a:cubicBezTo>
                  <a:pt x="2201848" y="1620011"/>
                  <a:pt x="2199275" y="1632777"/>
                  <a:pt x="2196700" y="1646161"/>
                </a:cubicBezTo>
                <a:cubicBezTo>
                  <a:pt x="2193817" y="1651514"/>
                  <a:pt x="2194023" y="1662737"/>
                  <a:pt x="2195671" y="1694653"/>
                </a:cubicBezTo>
                <a:cubicBezTo>
                  <a:pt x="2196906" y="1718951"/>
                  <a:pt x="2199377" y="1768370"/>
                  <a:pt x="2193405" y="1778769"/>
                </a:cubicBezTo>
                <a:cubicBezTo>
                  <a:pt x="2152223" y="1790094"/>
                  <a:pt x="2013130" y="1738204"/>
                  <a:pt x="1978330" y="1739440"/>
                </a:cubicBezTo>
                <a:cubicBezTo>
                  <a:pt x="1943325" y="1733880"/>
                  <a:pt x="1942501" y="1642866"/>
                  <a:pt x="1942398" y="1613112"/>
                </a:cubicBezTo>
                <a:cubicBezTo>
                  <a:pt x="1942431" y="1610169"/>
                  <a:pt x="1940851" y="1607443"/>
                  <a:pt x="1938281" y="1606008"/>
                </a:cubicBezTo>
                <a:cubicBezTo>
                  <a:pt x="1935776" y="1604511"/>
                  <a:pt x="1932651" y="1604512"/>
                  <a:pt x="1930147" y="1606008"/>
                </a:cubicBezTo>
                <a:cubicBezTo>
                  <a:pt x="1901628" y="1622790"/>
                  <a:pt x="1901525" y="1652132"/>
                  <a:pt x="1906982" y="1678078"/>
                </a:cubicBezTo>
                <a:cubicBezTo>
                  <a:pt x="1874144" y="1656012"/>
                  <a:pt x="1838872" y="1637806"/>
                  <a:pt x="1801864" y="1623820"/>
                </a:cubicBezTo>
                <a:lnTo>
                  <a:pt x="1792289" y="1629071"/>
                </a:lnTo>
                <a:cubicBezTo>
                  <a:pt x="1797436" y="1647603"/>
                  <a:pt x="1877742" y="1685285"/>
                  <a:pt x="1915836" y="1702375"/>
                </a:cubicBezTo>
                <a:cubicBezTo>
                  <a:pt x="1915164" y="1704168"/>
                  <a:pt x="1915164" y="1706143"/>
                  <a:pt x="1915836" y="1707935"/>
                </a:cubicBezTo>
                <a:lnTo>
                  <a:pt x="1841296" y="1679519"/>
                </a:lnTo>
                <a:cubicBezTo>
                  <a:pt x="1845825" y="1693521"/>
                  <a:pt x="1876712" y="1700831"/>
                  <a:pt x="1878669" y="1712259"/>
                </a:cubicBezTo>
                <a:cubicBezTo>
                  <a:pt x="1817410" y="1699493"/>
                  <a:pt x="1837487" y="1701963"/>
                  <a:pt x="1832647" y="1696403"/>
                </a:cubicBezTo>
                <a:cubicBezTo>
                  <a:pt x="1830176" y="1665517"/>
                  <a:pt x="1798466" y="1698978"/>
                  <a:pt x="1796716" y="1697845"/>
                </a:cubicBezTo>
                <a:cubicBezTo>
                  <a:pt x="1773858" y="1682504"/>
                  <a:pt x="1748841" y="1692904"/>
                  <a:pt x="1739267" y="1690741"/>
                </a:cubicBezTo>
                <a:cubicBezTo>
                  <a:pt x="1732368" y="1689093"/>
                  <a:pt x="1723102" y="1707626"/>
                  <a:pt x="1681919" y="1690740"/>
                </a:cubicBezTo>
                <a:cubicBezTo>
                  <a:pt x="1638575" y="1681887"/>
                  <a:pt x="1671623" y="1661296"/>
                  <a:pt x="1666786" y="1654604"/>
                </a:cubicBezTo>
                <a:lnTo>
                  <a:pt x="1665858" y="1653368"/>
                </a:lnTo>
                <a:cubicBezTo>
                  <a:pt x="1675238" y="1644133"/>
                  <a:pt x="1679638" y="1630971"/>
                  <a:pt x="1677698" y="1617952"/>
                </a:cubicBezTo>
                <a:cubicBezTo>
                  <a:pt x="1674404" y="1601272"/>
                  <a:pt x="1658446" y="1586446"/>
                  <a:pt x="1633942" y="1576769"/>
                </a:cubicBezTo>
                <a:cubicBezTo>
                  <a:pt x="1632575" y="1575637"/>
                  <a:pt x="1631270" y="1574434"/>
                  <a:pt x="1630029" y="1573165"/>
                </a:cubicBezTo>
                <a:cubicBezTo>
                  <a:pt x="1638974" y="1574993"/>
                  <a:pt x="1647495" y="1578485"/>
                  <a:pt x="1655151" y="1583461"/>
                </a:cubicBezTo>
                <a:cubicBezTo>
                  <a:pt x="1671496" y="1592815"/>
                  <a:pt x="1682820" y="1608970"/>
                  <a:pt x="1686037" y="1627526"/>
                </a:cubicBezTo>
                <a:cubicBezTo>
                  <a:pt x="1686259" y="1630101"/>
                  <a:pt x="1687771" y="1632388"/>
                  <a:pt x="1690053" y="1633601"/>
                </a:cubicBezTo>
                <a:cubicBezTo>
                  <a:pt x="1692344" y="1634791"/>
                  <a:pt x="1695072" y="1634791"/>
                  <a:pt x="1697363" y="1633601"/>
                </a:cubicBezTo>
                <a:cubicBezTo>
                  <a:pt x="1705115" y="1630948"/>
                  <a:pt x="1713646" y="1631892"/>
                  <a:pt x="1720631" y="1636174"/>
                </a:cubicBezTo>
                <a:cubicBezTo>
                  <a:pt x="1735654" y="1643972"/>
                  <a:pt x="1746820" y="1657594"/>
                  <a:pt x="1751518" y="1673856"/>
                </a:cubicBezTo>
                <a:cubicBezTo>
                  <a:pt x="1752302" y="1678001"/>
                  <a:pt x="1756193" y="1680806"/>
                  <a:pt x="1760372" y="1680239"/>
                </a:cubicBezTo>
                <a:cubicBezTo>
                  <a:pt x="1764483" y="1679816"/>
                  <a:pt x="1767600" y="1676341"/>
                  <a:pt x="1767579" y="1672209"/>
                </a:cubicBezTo>
                <a:cubicBezTo>
                  <a:pt x="1767579" y="1255030"/>
                  <a:pt x="1788170" y="616187"/>
                  <a:pt x="1828528" y="254193"/>
                </a:cubicBezTo>
                <a:cubicBezTo>
                  <a:pt x="1828878" y="252878"/>
                  <a:pt x="1828878" y="251494"/>
                  <a:pt x="1828529" y="250178"/>
                </a:cubicBezTo>
                <a:cubicBezTo>
                  <a:pt x="1826984" y="245880"/>
                  <a:pt x="1822792" y="243114"/>
                  <a:pt x="1818234" y="243383"/>
                </a:cubicBezTo>
                <a:cubicBezTo>
                  <a:pt x="1802481" y="245340"/>
                  <a:pt x="1790745" y="302583"/>
                  <a:pt x="1720116" y="823644"/>
                </a:cubicBezTo>
                <a:cubicBezTo>
                  <a:pt x="1699525" y="975917"/>
                  <a:pt x="1679655" y="1121496"/>
                  <a:pt x="1666682" y="1199434"/>
                </a:cubicBezTo>
                <a:cubicBezTo>
                  <a:pt x="1649077" y="1040985"/>
                  <a:pt x="1671006" y="847324"/>
                  <a:pt x="1692318" y="659532"/>
                </a:cubicBezTo>
                <a:cubicBezTo>
                  <a:pt x="1717440" y="438382"/>
                  <a:pt x="1743281" y="209819"/>
                  <a:pt x="1705085" y="36647"/>
                </a:cubicBezTo>
                <a:cubicBezTo>
                  <a:pt x="1704057" y="32274"/>
                  <a:pt x="1699679" y="29562"/>
                  <a:pt x="1695307" y="30589"/>
                </a:cubicBezTo>
                <a:cubicBezTo>
                  <a:pt x="1691176" y="31560"/>
                  <a:pt x="1688486" y="35541"/>
                  <a:pt x="1689127" y="39735"/>
                </a:cubicBezTo>
                <a:cubicBezTo>
                  <a:pt x="1699422" y="100480"/>
                  <a:pt x="1677904" y="285183"/>
                  <a:pt x="1657519" y="463915"/>
                </a:cubicBezTo>
                <a:cubicBezTo>
                  <a:pt x="1641046" y="607230"/>
                  <a:pt x="1625499" y="742720"/>
                  <a:pt x="1626632" y="811496"/>
                </a:cubicBezTo>
                <a:cubicBezTo>
                  <a:pt x="1626734" y="814939"/>
                  <a:pt x="1628942" y="817967"/>
                  <a:pt x="1632192" y="819114"/>
                </a:cubicBezTo>
                <a:cubicBezTo>
                  <a:pt x="1633276" y="819365"/>
                  <a:pt x="1634403" y="819365"/>
                  <a:pt x="1635486" y="819114"/>
                </a:cubicBezTo>
                <a:cubicBezTo>
                  <a:pt x="1633736" y="828277"/>
                  <a:pt x="1631883" y="836925"/>
                  <a:pt x="1630133" y="844957"/>
                </a:cubicBezTo>
                <a:cubicBezTo>
                  <a:pt x="1605217" y="731705"/>
                  <a:pt x="1614175" y="598788"/>
                  <a:pt x="1622823" y="469475"/>
                </a:cubicBezTo>
                <a:cubicBezTo>
                  <a:pt x="1632295" y="326365"/>
                  <a:pt x="1642178" y="178418"/>
                  <a:pt x="1607071" y="55179"/>
                </a:cubicBezTo>
                <a:cubicBezTo>
                  <a:pt x="1605932" y="51475"/>
                  <a:pt x="1602392" y="49044"/>
                  <a:pt x="1598525" y="49311"/>
                </a:cubicBezTo>
                <a:cubicBezTo>
                  <a:pt x="1594614" y="49640"/>
                  <a:pt x="1591496" y="52715"/>
                  <a:pt x="1591113" y="56620"/>
                </a:cubicBezTo>
                <a:cubicBezTo>
                  <a:pt x="1582052" y="143515"/>
                  <a:pt x="1581640" y="238853"/>
                  <a:pt x="1581331" y="331102"/>
                </a:cubicBezTo>
                <a:cubicBezTo>
                  <a:pt x="1581332" y="388139"/>
                  <a:pt x="1581332" y="446515"/>
                  <a:pt x="1578552" y="503142"/>
                </a:cubicBezTo>
                <a:cubicBezTo>
                  <a:pt x="1574742" y="431072"/>
                  <a:pt x="1574640" y="342118"/>
                  <a:pt x="1574433" y="255120"/>
                </a:cubicBezTo>
                <a:cubicBezTo>
                  <a:pt x="1574433" y="160606"/>
                  <a:pt x="1574433" y="71241"/>
                  <a:pt x="1569388" y="7305"/>
                </a:cubicBezTo>
                <a:cubicBezTo>
                  <a:pt x="1568930" y="2837"/>
                  <a:pt x="1564936" y="-415"/>
                  <a:pt x="1560468" y="42"/>
                </a:cubicBezTo>
                <a:cubicBezTo>
                  <a:pt x="1557096" y="388"/>
                  <a:pt x="1554290" y="2790"/>
                  <a:pt x="1553430" y="6070"/>
                </a:cubicBezTo>
                <a:cubicBezTo>
                  <a:pt x="1512866" y="178727"/>
                  <a:pt x="1498143" y="395552"/>
                  <a:pt x="1510806" y="604554"/>
                </a:cubicBezTo>
                <a:cubicBezTo>
                  <a:pt x="1503216" y="493967"/>
                  <a:pt x="1488914" y="383945"/>
                  <a:pt x="1467977" y="275094"/>
                </a:cubicBezTo>
                <a:cubicBezTo>
                  <a:pt x="1467202" y="271067"/>
                  <a:pt x="1463519" y="268271"/>
                  <a:pt x="1459431" y="268607"/>
                </a:cubicBezTo>
                <a:cubicBezTo>
                  <a:pt x="1455356" y="268958"/>
                  <a:pt x="1452155" y="272247"/>
                  <a:pt x="1451916" y="276329"/>
                </a:cubicBezTo>
                <a:cubicBezTo>
                  <a:pt x="1435237" y="573357"/>
                  <a:pt x="1451916" y="685066"/>
                  <a:pt x="1471272" y="814379"/>
                </a:cubicBezTo>
                <a:cubicBezTo>
                  <a:pt x="1475286" y="841250"/>
                  <a:pt x="1479404" y="868636"/>
                  <a:pt x="1483420" y="898699"/>
                </a:cubicBezTo>
                <a:cubicBezTo>
                  <a:pt x="1481152" y="896509"/>
                  <a:pt x="1477822" y="895827"/>
                  <a:pt x="1474875" y="896949"/>
                </a:cubicBezTo>
                <a:cubicBezTo>
                  <a:pt x="1471580" y="898160"/>
                  <a:pt x="1469453" y="901371"/>
                  <a:pt x="1469624" y="904876"/>
                </a:cubicBezTo>
                <a:lnTo>
                  <a:pt x="1475801" y="1056016"/>
                </a:lnTo>
                <a:cubicBezTo>
                  <a:pt x="1475802" y="1058693"/>
                  <a:pt x="1506689" y="1305376"/>
                  <a:pt x="1534486" y="1466709"/>
                </a:cubicBezTo>
                <a:cubicBezTo>
                  <a:pt x="1472713" y="1381357"/>
                  <a:pt x="1420617" y="1307127"/>
                  <a:pt x="1375110" y="1231556"/>
                </a:cubicBezTo>
                <a:cubicBezTo>
                  <a:pt x="1236222" y="827660"/>
                  <a:pt x="1107424" y="530425"/>
                  <a:pt x="1069124" y="524762"/>
                </a:cubicBezTo>
                <a:cubicBezTo>
                  <a:pt x="1064778" y="523997"/>
                  <a:pt x="1060386" y="525851"/>
                  <a:pt x="1057902" y="529499"/>
                </a:cubicBezTo>
                <a:cubicBezTo>
                  <a:pt x="1038341" y="556473"/>
                  <a:pt x="1117205" y="786271"/>
                  <a:pt x="1263815" y="1103376"/>
                </a:cubicBezTo>
                <a:cubicBezTo>
                  <a:pt x="1118647" y="850515"/>
                  <a:pt x="993966" y="628439"/>
                  <a:pt x="925398" y="342015"/>
                </a:cubicBezTo>
                <a:cubicBezTo>
                  <a:pt x="924455" y="338123"/>
                  <a:pt x="920849" y="335472"/>
                  <a:pt x="916853" y="335735"/>
                </a:cubicBezTo>
                <a:cubicBezTo>
                  <a:pt x="907625" y="336303"/>
                  <a:pt x="899447" y="341873"/>
                  <a:pt x="895541" y="350251"/>
                </a:cubicBezTo>
                <a:cubicBezTo>
                  <a:pt x="867948" y="405539"/>
                  <a:pt x="971007" y="639147"/>
                  <a:pt x="1062329" y="825498"/>
                </a:cubicBezTo>
                <a:cubicBezTo>
                  <a:pt x="1155607" y="1015966"/>
                  <a:pt x="1279155" y="1241955"/>
                  <a:pt x="1373669" y="1396183"/>
                </a:cubicBezTo>
                <a:cubicBezTo>
                  <a:pt x="1094555" y="1151354"/>
                  <a:pt x="790216" y="774328"/>
                  <a:pt x="511925" y="327807"/>
                </a:cubicBezTo>
                <a:cubicBezTo>
                  <a:pt x="509576" y="323980"/>
                  <a:pt x="504567" y="322782"/>
                  <a:pt x="500738" y="325133"/>
                </a:cubicBezTo>
                <a:cubicBezTo>
                  <a:pt x="497597" y="327063"/>
                  <a:pt x="496146" y="330864"/>
                  <a:pt x="497204" y="334396"/>
                </a:cubicBezTo>
                <a:cubicBezTo>
                  <a:pt x="590790" y="651502"/>
                  <a:pt x="862492" y="933087"/>
                  <a:pt x="1125236" y="1205406"/>
                </a:cubicBezTo>
                <a:cubicBezTo>
                  <a:pt x="1173934" y="1255854"/>
                  <a:pt x="1220676" y="1304244"/>
                  <a:pt x="1265462" y="1352118"/>
                </a:cubicBezTo>
                <a:cubicBezTo>
                  <a:pt x="875876" y="1078152"/>
                  <a:pt x="581319" y="654487"/>
                  <a:pt x="296026" y="244207"/>
                </a:cubicBezTo>
                <a:lnTo>
                  <a:pt x="243622" y="168740"/>
                </a:lnTo>
                <a:cubicBezTo>
                  <a:pt x="241327" y="165413"/>
                  <a:pt x="236918" y="164311"/>
                  <a:pt x="233327" y="166165"/>
                </a:cubicBezTo>
                <a:close/>
              </a:path>
            </a:pathLst>
          </a:custGeom>
          <a:solidFill>
            <a:schemeClr val="accent1">
              <a:lumMod val="75000"/>
              <a:alpha val="82000"/>
            </a:schemeClr>
          </a:solidFill>
          <a:ln w="9525" cap="flat">
            <a:noFill/>
            <a:prstDash val="solid"/>
            <a:miter/>
          </a:ln>
        </p:spPr>
        <p:txBody>
          <a:bodyPr wrap="square" rtlCol="0" anchor="ctr">
            <a:noAutofit/>
          </a:bodyPr>
          <a:lstStyle/>
          <a:p>
            <a:endParaRPr lang="en-US" dirty="0"/>
          </a:p>
        </p:txBody>
      </p:sp>
      <p:cxnSp>
        <p:nvCxnSpPr>
          <p:cNvPr id="17" name="Straight Connector 12">
            <a:extLst>
              <a:ext uri="{FF2B5EF4-FFF2-40B4-BE49-F238E27FC236}">
                <a16:creationId xmlns:a16="http://schemas.microsoft.com/office/drawing/2014/main" id="{2A4C8676-48F2-4D2D-997E-0B5257B14EF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569653" y="886265"/>
            <a:ext cx="0" cy="5115814"/>
          </a:xfrm>
          <a:prstGeom prst="line">
            <a:avLst/>
          </a:prstGeom>
          <a:ln w="19050" cmpd="sng">
            <a:solidFill>
              <a:schemeClr val="accent1">
                <a:alpha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8" name="Content Placeholder 2">
            <a:extLst>
              <a:ext uri="{FF2B5EF4-FFF2-40B4-BE49-F238E27FC236}">
                <a16:creationId xmlns:a16="http://schemas.microsoft.com/office/drawing/2014/main" id="{03307DF0-7F03-458B-8188-BE13E8D3CA3C}"/>
              </a:ext>
            </a:extLst>
          </p:cNvPr>
          <p:cNvGraphicFramePr>
            <a:graphicFrameLocks noGrp="1"/>
          </p:cNvGraphicFramePr>
          <p:nvPr>
            <p:ph idx="1"/>
            <p:extLst>
              <p:ext uri="{D42A27DB-BD31-4B8C-83A1-F6EECF244321}">
                <p14:modId xmlns:p14="http://schemas.microsoft.com/office/powerpoint/2010/main" val="3557494859"/>
              </p:ext>
            </p:extLst>
          </p:nvPr>
        </p:nvGraphicFramePr>
        <p:xfrm>
          <a:off x="5259294" y="878541"/>
          <a:ext cx="6094506" cy="51237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63344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5C6FE00-4A5D-437F-B6E1-9989FC852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E8B61116-B1A8-47BF-8752-66E4E6057B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598976">
            <a:off x="5404497" y="405917"/>
            <a:ext cx="1044472" cy="908544"/>
          </a:xfrm>
          <a:custGeom>
            <a:avLst/>
            <a:gdLst>
              <a:gd name="connsiteX0" fmla="*/ 2669063 w 3859699"/>
              <a:gd name="connsiteY0" fmla="*/ 2093712 h 3357396"/>
              <a:gd name="connsiteX1" fmla="*/ 2719923 w 3859699"/>
              <a:gd name="connsiteY1" fmla="*/ 2108537 h 3357396"/>
              <a:gd name="connsiteX2" fmla="*/ 2680800 w 3859699"/>
              <a:gd name="connsiteY2" fmla="*/ 2134071 h 3357396"/>
              <a:gd name="connsiteX3" fmla="*/ 2681005 w 3859699"/>
              <a:gd name="connsiteY3" fmla="*/ 2134071 h 3357396"/>
              <a:gd name="connsiteX4" fmla="*/ 2677815 w 3859699"/>
              <a:gd name="connsiteY4" fmla="*/ 2137571 h 3357396"/>
              <a:gd name="connsiteX5" fmla="*/ 2466445 w 3859699"/>
              <a:gd name="connsiteY5" fmla="*/ 2477326 h 3357396"/>
              <a:gd name="connsiteX6" fmla="*/ 2440500 w 3859699"/>
              <a:gd name="connsiteY6" fmla="*/ 2506155 h 3357396"/>
              <a:gd name="connsiteX7" fmla="*/ 2392831 w 3859699"/>
              <a:gd name="connsiteY7" fmla="*/ 2555470 h 3357396"/>
              <a:gd name="connsiteX8" fmla="*/ 2363284 w 3859699"/>
              <a:gd name="connsiteY8" fmla="*/ 2586356 h 3357396"/>
              <a:gd name="connsiteX9" fmla="*/ 2459753 w 3859699"/>
              <a:gd name="connsiteY9" fmla="*/ 2414318 h 3357396"/>
              <a:gd name="connsiteX10" fmla="*/ 2536867 w 3859699"/>
              <a:gd name="connsiteY10" fmla="*/ 2267296 h 3357396"/>
              <a:gd name="connsiteX11" fmla="*/ 2669063 w 3859699"/>
              <a:gd name="connsiteY11" fmla="*/ 2093712 h 3357396"/>
              <a:gd name="connsiteX12" fmla="*/ 2772328 w 3859699"/>
              <a:gd name="connsiteY12" fmla="*/ 1912818 h 3357396"/>
              <a:gd name="connsiteX13" fmla="*/ 2772530 w 3859699"/>
              <a:gd name="connsiteY13" fmla="*/ 1912892 h 3357396"/>
              <a:gd name="connsiteX14" fmla="*/ 2772534 w 3859699"/>
              <a:gd name="connsiteY14" fmla="*/ 1912818 h 3357396"/>
              <a:gd name="connsiteX15" fmla="*/ 2245215 w 3859699"/>
              <a:gd name="connsiteY15" fmla="*/ 1880963 h 3357396"/>
              <a:gd name="connsiteX16" fmla="*/ 2276388 w 3859699"/>
              <a:gd name="connsiteY16" fmla="*/ 1873797 h 3357396"/>
              <a:gd name="connsiteX17" fmla="*/ 2393347 w 3859699"/>
              <a:gd name="connsiteY17" fmla="*/ 1926202 h 3357396"/>
              <a:gd name="connsiteX18" fmla="*/ 2483227 w 3859699"/>
              <a:gd name="connsiteY18" fmla="*/ 1957809 h 3357396"/>
              <a:gd name="connsiteX19" fmla="*/ 2601318 w 3859699"/>
              <a:gd name="connsiteY19" fmla="*/ 2019583 h 3357396"/>
              <a:gd name="connsiteX20" fmla="*/ 2524410 w 3859699"/>
              <a:gd name="connsiteY20" fmla="*/ 2034203 h 3357396"/>
              <a:gd name="connsiteX21" fmla="*/ 2524410 w 3859699"/>
              <a:gd name="connsiteY21" fmla="*/ 2034099 h 3357396"/>
              <a:gd name="connsiteX22" fmla="*/ 2520086 w 3859699"/>
              <a:gd name="connsiteY22" fmla="*/ 2035644 h 3357396"/>
              <a:gd name="connsiteX23" fmla="*/ 2152738 w 3859699"/>
              <a:gd name="connsiteY23" fmla="*/ 2108846 h 3357396"/>
              <a:gd name="connsiteX24" fmla="*/ 2155724 w 3859699"/>
              <a:gd name="connsiteY24" fmla="*/ 2089696 h 3357396"/>
              <a:gd name="connsiteX25" fmla="*/ 2156548 w 3859699"/>
              <a:gd name="connsiteY25" fmla="*/ 2085270 h 3357396"/>
              <a:gd name="connsiteX26" fmla="*/ 2210496 w 3859699"/>
              <a:gd name="connsiteY26" fmla="*/ 1907979 h 3357396"/>
              <a:gd name="connsiteX27" fmla="*/ 2245215 w 3859699"/>
              <a:gd name="connsiteY27" fmla="*/ 1880963 h 3357396"/>
              <a:gd name="connsiteX28" fmla="*/ 2934484 w 3859699"/>
              <a:gd name="connsiteY28" fmla="*/ 1597669 h 3357396"/>
              <a:gd name="connsiteX29" fmla="*/ 2934690 w 3859699"/>
              <a:gd name="connsiteY29" fmla="*/ 1597669 h 3357396"/>
              <a:gd name="connsiteX30" fmla="*/ 2894640 w 3859699"/>
              <a:gd name="connsiteY30" fmla="*/ 1741808 h 3357396"/>
              <a:gd name="connsiteX31" fmla="*/ 2847487 w 3859699"/>
              <a:gd name="connsiteY31" fmla="*/ 1880284 h 3357396"/>
              <a:gd name="connsiteX32" fmla="*/ 2934484 w 3859699"/>
              <a:gd name="connsiteY32" fmla="*/ 1597669 h 3357396"/>
              <a:gd name="connsiteX33" fmla="*/ 1963298 w 3859699"/>
              <a:gd name="connsiteY33" fmla="*/ 1789167 h 3357396"/>
              <a:gd name="connsiteX34" fmla="*/ 2158914 w 3859699"/>
              <a:gd name="connsiteY34" fmla="*/ 1835395 h 3357396"/>
              <a:gd name="connsiteX35" fmla="*/ 2170961 w 3859699"/>
              <a:gd name="connsiteY35" fmla="*/ 1901596 h 3357396"/>
              <a:gd name="connsiteX36" fmla="*/ 2147487 w 3859699"/>
              <a:gd name="connsiteY36" fmla="*/ 2055515 h 3357396"/>
              <a:gd name="connsiteX37" fmla="*/ 2136059 w 3859699"/>
              <a:gd name="connsiteY37" fmla="*/ 2082592 h 3357396"/>
              <a:gd name="connsiteX38" fmla="*/ 2136059 w 3859699"/>
              <a:gd name="connsiteY38" fmla="*/ 2082489 h 3357396"/>
              <a:gd name="connsiteX39" fmla="*/ 2101466 w 3859699"/>
              <a:gd name="connsiteY39" fmla="*/ 2103081 h 3357396"/>
              <a:gd name="connsiteX40" fmla="*/ 1963298 w 3859699"/>
              <a:gd name="connsiteY40" fmla="*/ 1789167 h 3357396"/>
              <a:gd name="connsiteX41" fmla="*/ 2803936 w 3859699"/>
              <a:gd name="connsiteY41" fmla="*/ 1468253 h 3357396"/>
              <a:gd name="connsiteX42" fmla="*/ 2803833 w 3859699"/>
              <a:gd name="connsiteY42" fmla="*/ 1471753 h 3357396"/>
              <a:gd name="connsiteX43" fmla="*/ 2805377 w 3859699"/>
              <a:gd name="connsiteY43" fmla="*/ 1469694 h 3357396"/>
              <a:gd name="connsiteX44" fmla="*/ 2801053 w 3859699"/>
              <a:gd name="connsiteY44" fmla="*/ 1431703 h 3357396"/>
              <a:gd name="connsiteX45" fmla="*/ 2818041 w 3859699"/>
              <a:gd name="connsiteY45" fmla="*/ 1465370 h 3357396"/>
              <a:gd name="connsiteX46" fmla="*/ 2801053 w 3859699"/>
              <a:gd name="connsiteY46" fmla="*/ 1431703 h 3357396"/>
              <a:gd name="connsiteX47" fmla="*/ 3002126 w 3859699"/>
              <a:gd name="connsiteY47" fmla="*/ 1352736 h 3357396"/>
              <a:gd name="connsiteX48" fmla="*/ 2821644 w 3859699"/>
              <a:gd name="connsiteY48" fmla="*/ 1933718 h 3357396"/>
              <a:gd name="connsiteX49" fmla="*/ 2777006 w 3859699"/>
              <a:gd name="connsiteY49" fmla="*/ 1914522 h 3357396"/>
              <a:gd name="connsiteX50" fmla="*/ 2772530 w 3859699"/>
              <a:gd name="connsiteY50" fmla="*/ 1912892 h 3357396"/>
              <a:gd name="connsiteX51" fmla="*/ 2771823 w 3859699"/>
              <a:gd name="connsiteY51" fmla="*/ 1925735 h 3357396"/>
              <a:gd name="connsiteX52" fmla="*/ 2713335 w 3859699"/>
              <a:gd name="connsiteY52" fmla="*/ 1897477 h 3357396"/>
              <a:gd name="connsiteX53" fmla="*/ 2393347 w 3859699"/>
              <a:gd name="connsiteY53" fmla="*/ 1575224 h 3357396"/>
              <a:gd name="connsiteX54" fmla="*/ 2550149 w 3859699"/>
              <a:gd name="connsiteY54" fmla="*/ 1660060 h 3357396"/>
              <a:gd name="connsiteX55" fmla="*/ 2548295 w 3859699"/>
              <a:gd name="connsiteY55" fmla="*/ 1657487 h 3357396"/>
              <a:gd name="connsiteX56" fmla="*/ 2734337 w 3859699"/>
              <a:gd name="connsiteY56" fmla="*/ 1748705 h 3357396"/>
              <a:gd name="connsiteX57" fmla="*/ 2700568 w 3859699"/>
              <a:gd name="connsiteY57" fmla="*/ 1686932 h 3357396"/>
              <a:gd name="connsiteX58" fmla="*/ 2555194 w 3859699"/>
              <a:gd name="connsiteY58" fmla="*/ 1586755 h 3357396"/>
              <a:gd name="connsiteX59" fmla="*/ 2683476 w 3859699"/>
              <a:gd name="connsiteY59" fmla="*/ 1653676 h 3357396"/>
              <a:gd name="connsiteX60" fmla="*/ 2746075 w 3859699"/>
              <a:gd name="connsiteY60" fmla="*/ 1691359 h 3357396"/>
              <a:gd name="connsiteX61" fmla="*/ 2681315 w 3859699"/>
              <a:gd name="connsiteY61" fmla="*/ 1518804 h 3357396"/>
              <a:gd name="connsiteX62" fmla="*/ 2706230 w 3859699"/>
              <a:gd name="connsiteY62" fmla="*/ 1476077 h 3357396"/>
              <a:gd name="connsiteX63" fmla="*/ 2707362 w 3859699"/>
              <a:gd name="connsiteY63" fmla="*/ 1477416 h 3357396"/>
              <a:gd name="connsiteX64" fmla="*/ 2786640 w 3859699"/>
              <a:gd name="connsiteY64" fmla="*/ 1636895 h 3357396"/>
              <a:gd name="connsiteX65" fmla="*/ 2807230 w 3859699"/>
              <a:gd name="connsiteY65" fmla="*/ 1544235 h 3357396"/>
              <a:gd name="connsiteX66" fmla="*/ 2794875 w 3859699"/>
              <a:gd name="connsiteY66" fmla="*/ 1632263 h 3357396"/>
              <a:gd name="connsiteX67" fmla="*/ 2756164 w 3859699"/>
              <a:gd name="connsiteY67" fmla="*/ 1691771 h 3357396"/>
              <a:gd name="connsiteX68" fmla="*/ 2798582 w 3859699"/>
              <a:gd name="connsiteY68" fmla="*/ 1662119 h 3357396"/>
              <a:gd name="connsiteX69" fmla="*/ 2865298 w 3859699"/>
              <a:gd name="connsiteY69" fmla="*/ 1627733 h 3357396"/>
              <a:gd name="connsiteX70" fmla="*/ 3002126 w 3859699"/>
              <a:gd name="connsiteY70" fmla="*/ 1352736 h 3357396"/>
              <a:gd name="connsiteX71" fmla="*/ 1695510 w 3859699"/>
              <a:gd name="connsiteY71" fmla="*/ 1723996 h 3357396"/>
              <a:gd name="connsiteX72" fmla="*/ 1075096 w 3859699"/>
              <a:gd name="connsiteY72" fmla="*/ 2194506 h 3357396"/>
              <a:gd name="connsiteX73" fmla="*/ 797115 w 3859699"/>
              <a:gd name="connsiteY73" fmla="*/ 2390123 h 3357396"/>
              <a:gd name="connsiteX74" fmla="*/ 802673 w 3859699"/>
              <a:gd name="connsiteY74" fmla="*/ 2399697 h 3357396"/>
              <a:gd name="connsiteX75" fmla="*/ 1710232 w 3859699"/>
              <a:gd name="connsiteY75" fmla="*/ 1728629 h 3357396"/>
              <a:gd name="connsiteX76" fmla="*/ 1695510 w 3859699"/>
              <a:gd name="connsiteY76" fmla="*/ 1723996 h 3357396"/>
              <a:gd name="connsiteX77" fmla="*/ 2541294 w 3859699"/>
              <a:gd name="connsiteY77" fmla="*/ 1460737 h 3357396"/>
              <a:gd name="connsiteX78" fmla="*/ 2655267 w 3859699"/>
              <a:gd name="connsiteY78" fmla="*/ 1557516 h 3357396"/>
              <a:gd name="connsiteX79" fmla="*/ 2658047 w 3859699"/>
              <a:gd name="connsiteY79" fmla="*/ 1599213 h 3357396"/>
              <a:gd name="connsiteX80" fmla="*/ 2639309 w 3859699"/>
              <a:gd name="connsiteY80" fmla="*/ 1576872 h 3357396"/>
              <a:gd name="connsiteX81" fmla="*/ 2622528 w 3859699"/>
              <a:gd name="connsiteY81" fmla="*/ 1574194 h 3357396"/>
              <a:gd name="connsiteX82" fmla="*/ 2596171 w 3859699"/>
              <a:gd name="connsiteY82" fmla="*/ 1547529 h 3357396"/>
              <a:gd name="connsiteX83" fmla="*/ 2582992 w 3859699"/>
              <a:gd name="connsiteY83" fmla="*/ 1539498 h 3357396"/>
              <a:gd name="connsiteX84" fmla="*/ 2588140 w 3859699"/>
              <a:gd name="connsiteY84" fmla="*/ 1554016 h 3357396"/>
              <a:gd name="connsiteX85" fmla="*/ 2624483 w 3859699"/>
              <a:gd name="connsiteY85" fmla="*/ 1583152 h 3357396"/>
              <a:gd name="connsiteX86" fmla="*/ 2606569 w 3859699"/>
              <a:gd name="connsiteY86" fmla="*/ 1584903 h 3357396"/>
              <a:gd name="connsiteX87" fmla="*/ 2541294 w 3859699"/>
              <a:gd name="connsiteY87" fmla="*/ 1460840 h 3357396"/>
              <a:gd name="connsiteX88" fmla="*/ 2263004 w 3859699"/>
              <a:gd name="connsiteY88" fmla="*/ 1472885 h 3357396"/>
              <a:gd name="connsiteX89" fmla="*/ 2408173 w 3859699"/>
              <a:gd name="connsiteY89" fmla="*/ 1662017 h 3357396"/>
              <a:gd name="connsiteX90" fmla="*/ 2410437 w 3859699"/>
              <a:gd name="connsiteY90" fmla="*/ 1664487 h 3357396"/>
              <a:gd name="connsiteX91" fmla="*/ 2558488 w 3859699"/>
              <a:gd name="connsiteY91" fmla="*/ 1828085 h 3357396"/>
              <a:gd name="connsiteX92" fmla="*/ 2681315 w 3859699"/>
              <a:gd name="connsiteY92" fmla="*/ 1970473 h 3357396"/>
              <a:gd name="connsiteX93" fmla="*/ 2384287 w 3859699"/>
              <a:gd name="connsiteY93" fmla="*/ 1873900 h 3357396"/>
              <a:gd name="connsiteX94" fmla="*/ 2293891 w 3859699"/>
              <a:gd name="connsiteY94" fmla="*/ 1830041 h 3357396"/>
              <a:gd name="connsiteX95" fmla="*/ 2285757 w 3859699"/>
              <a:gd name="connsiteY95" fmla="*/ 1830556 h 3357396"/>
              <a:gd name="connsiteX96" fmla="*/ 2282257 w 3859699"/>
              <a:gd name="connsiteY96" fmla="*/ 1815216 h 3357396"/>
              <a:gd name="connsiteX97" fmla="*/ 2276698 w 3859699"/>
              <a:gd name="connsiteY97" fmla="*/ 1810171 h 3357396"/>
              <a:gd name="connsiteX98" fmla="*/ 2248075 w 3859699"/>
              <a:gd name="connsiteY98" fmla="*/ 1803478 h 3357396"/>
              <a:gd name="connsiteX99" fmla="*/ 2223468 w 3859699"/>
              <a:gd name="connsiteY99" fmla="*/ 1792565 h 3357396"/>
              <a:gd name="connsiteX100" fmla="*/ 2227278 w 3859699"/>
              <a:gd name="connsiteY100" fmla="*/ 1707009 h 3357396"/>
              <a:gd name="connsiteX101" fmla="*/ 2229131 w 3859699"/>
              <a:gd name="connsiteY101" fmla="*/ 1663664 h 3357396"/>
              <a:gd name="connsiteX102" fmla="*/ 2231603 w 3859699"/>
              <a:gd name="connsiteY102" fmla="*/ 1645851 h 3357396"/>
              <a:gd name="connsiteX103" fmla="*/ 2263004 w 3859699"/>
              <a:gd name="connsiteY103" fmla="*/ 1472885 h 3357396"/>
              <a:gd name="connsiteX104" fmla="*/ 2654441 w 3859699"/>
              <a:gd name="connsiteY104" fmla="*/ 1313317 h 3357396"/>
              <a:gd name="connsiteX105" fmla="*/ 2723424 w 3859699"/>
              <a:gd name="connsiteY105" fmla="*/ 1392683 h 3357396"/>
              <a:gd name="connsiteX106" fmla="*/ 2713128 w 3859699"/>
              <a:gd name="connsiteY106" fmla="*/ 1425937 h 3357396"/>
              <a:gd name="connsiteX107" fmla="*/ 2697274 w 3859699"/>
              <a:gd name="connsiteY107" fmla="*/ 1438087 h 3357396"/>
              <a:gd name="connsiteX108" fmla="*/ 2675446 w 3859699"/>
              <a:gd name="connsiteY108" fmla="*/ 1420276 h 3357396"/>
              <a:gd name="connsiteX109" fmla="*/ 2676387 w 3859699"/>
              <a:gd name="connsiteY109" fmla="*/ 1450651 h 3357396"/>
              <a:gd name="connsiteX110" fmla="*/ 2684546 w 3859699"/>
              <a:gd name="connsiteY110" fmla="*/ 1451260 h 3357396"/>
              <a:gd name="connsiteX111" fmla="*/ 2684610 w 3859699"/>
              <a:gd name="connsiteY111" fmla="*/ 1451162 h 3357396"/>
              <a:gd name="connsiteX112" fmla="*/ 2684609 w 3859699"/>
              <a:gd name="connsiteY112" fmla="*/ 1451265 h 3357396"/>
              <a:gd name="connsiteX113" fmla="*/ 2684546 w 3859699"/>
              <a:gd name="connsiteY113" fmla="*/ 1451260 h 3357396"/>
              <a:gd name="connsiteX114" fmla="*/ 2667146 w 3859699"/>
              <a:gd name="connsiteY114" fmla="*/ 1477957 h 3357396"/>
              <a:gd name="connsiteX115" fmla="*/ 2676784 w 3859699"/>
              <a:gd name="connsiteY115" fmla="*/ 1512936 h 3357396"/>
              <a:gd name="connsiteX116" fmla="*/ 2620262 w 3859699"/>
              <a:gd name="connsiteY116" fmla="*/ 1411833 h 3357396"/>
              <a:gd name="connsiteX117" fmla="*/ 2627675 w 3859699"/>
              <a:gd name="connsiteY117" fmla="*/ 1382387 h 3357396"/>
              <a:gd name="connsiteX118" fmla="*/ 2654441 w 3859699"/>
              <a:gd name="connsiteY118" fmla="*/ 1313317 h 3357396"/>
              <a:gd name="connsiteX119" fmla="*/ 2300789 w 3859699"/>
              <a:gd name="connsiteY119" fmla="*/ 1402361 h 3357396"/>
              <a:gd name="connsiteX120" fmla="*/ 2473550 w 3859699"/>
              <a:gd name="connsiteY120" fmla="*/ 1546396 h 3357396"/>
              <a:gd name="connsiteX121" fmla="*/ 2473550 w 3859699"/>
              <a:gd name="connsiteY121" fmla="*/ 1546294 h 3357396"/>
              <a:gd name="connsiteX122" fmla="*/ 2604819 w 3859699"/>
              <a:gd name="connsiteY122" fmla="*/ 1665002 h 3357396"/>
              <a:gd name="connsiteX123" fmla="*/ 2528528 w 3859699"/>
              <a:gd name="connsiteY123" fmla="*/ 1629276 h 3357396"/>
              <a:gd name="connsiteX124" fmla="*/ 2441118 w 3859699"/>
              <a:gd name="connsiteY124" fmla="*/ 1554942 h 3357396"/>
              <a:gd name="connsiteX125" fmla="*/ 2300789 w 3859699"/>
              <a:gd name="connsiteY125" fmla="*/ 1402361 h 3357396"/>
              <a:gd name="connsiteX126" fmla="*/ 2768313 w 3859699"/>
              <a:gd name="connsiteY126" fmla="*/ 1246074 h 3357396"/>
              <a:gd name="connsiteX127" fmla="*/ 2753281 w 3859699"/>
              <a:gd name="connsiteY127" fmla="*/ 1365709 h 3357396"/>
              <a:gd name="connsiteX128" fmla="*/ 2838117 w 3859699"/>
              <a:gd name="connsiteY128" fmla="*/ 1288388 h 3357396"/>
              <a:gd name="connsiteX129" fmla="*/ 2825144 w 3859699"/>
              <a:gd name="connsiteY129" fmla="*/ 1452398 h 3357396"/>
              <a:gd name="connsiteX130" fmla="*/ 2813613 w 3859699"/>
              <a:gd name="connsiteY130" fmla="*/ 1435822 h 3357396"/>
              <a:gd name="connsiteX131" fmla="*/ 2812584 w 3859699"/>
              <a:gd name="connsiteY131" fmla="*/ 1342338 h 3357396"/>
              <a:gd name="connsiteX132" fmla="*/ 2729086 w 3859699"/>
              <a:gd name="connsiteY132" fmla="*/ 1381461 h 3357396"/>
              <a:gd name="connsiteX133" fmla="*/ 2697067 w 3859699"/>
              <a:gd name="connsiteY133" fmla="*/ 1302905 h 3357396"/>
              <a:gd name="connsiteX134" fmla="*/ 2739896 w 3859699"/>
              <a:gd name="connsiteY134" fmla="*/ 1383520 h 3357396"/>
              <a:gd name="connsiteX135" fmla="*/ 2739896 w 3859699"/>
              <a:gd name="connsiteY135" fmla="*/ 1383417 h 3357396"/>
              <a:gd name="connsiteX136" fmla="*/ 2750192 w 3859699"/>
              <a:gd name="connsiteY136" fmla="*/ 1342955 h 3357396"/>
              <a:gd name="connsiteX137" fmla="*/ 2768313 w 3859699"/>
              <a:gd name="connsiteY137" fmla="*/ 1246074 h 3357396"/>
              <a:gd name="connsiteX138" fmla="*/ 2575991 w 3859699"/>
              <a:gd name="connsiteY138" fmla="*/ 1285402 h 3357396"/>
              <a:gd name="connsiteX139" fmla="*/ 2604304 w 3859699"/>
              <a:gd name="connsiteY139" fmla="*/ 1347176 h 3357396"/>
              <a:gd name="connsiteX140" fmla="*/ 2601937 w 3859699"/>
              <a:gd name="connsiteY140" fmla="*/ 1448794 h 3357396"/>
              <a:gd name="connsiteX141" fmla="*/ 2602657 w 3859699"/>
              <a:gd name="connsiteY141" fmla="*/ 1458266 h 3357396"/>
              <a:gd name="connsiteX142" fmla="*/ 2600906 w 3859699"/>
              <a:gd name="connsiteY142" fmla="*/ 1457133 h 3357396"/>
              <a:gd name="connsiteX143" fmla="*/ 2594317 w 3859699"/>
              <a:gd name="connsiteY143" fmla="*/ 1423466 h 3357396"/>
              <a:gd name="connsiteX144" fmla="*/ 2587728 w 3859699"/>
              <a:gd name="connsiteY144" fmla="*/ 1388358 h 3357396"/>
              <a:gd name="connsiteX145" fmla="*/ 2585257 w 3859699"/>
              <a:gd name="connsiteY145" fmla="*/ 1384961 h 3357396"/>
              <a:gd name="connsiteX146" fmla="*/ 2581346 w 3859699"/>
              <a:gd name="connsiteY146" fmla="*/ 1386506 h 3357396"/>
              <a:gd name="connsiteX147" fmla="*/ 2568373 w 3859699"/>
              <a:gd name="connsiteY147" fmla="*/ 1416672 h 3357396"/>
              <a:gd name="connsiteX148" fmla="*/ 2558077 w 3859699"/>
              <a:gd name="connsiteY148" fmla="*/ 1434586 h 3357396"/>
              <a:gd name="connsiteX149" fmla="*/ 2554782 w 3859699"/>
              <a:gd name="connsiteY149" fmla="*/ 1436440 h 3357396"/>
              <a:gd name="connsiteX150" fmla="*/ 2544487 w 3859699"/>
              <a:gd name="connsiteY150" fmla="*/ 1423879 h 3357396"/>
              <a:gd name="connsiteX151" fmla="*/ 2557768 w 3859699"/>
              <a:gd name="connsiteY151" fmla="*/ 1432116 h 3357396"/>
              <a:gd name="connsiteX152" fmla="*/ 2557768 w 3859699"/>
              <a:gd name="connsiteY152" fmla="*/ 1432012 h 3357396"/>
              <a:gd name="connsiteX153" fmla="*/ 2557767 w 3859699"/>
              <a:gd name="connsiteY153" fmla="*/ 1390830 h 3357396"/>
              <a:gd name="connsiteX154" fmla="*/ 2558591 w 3859699"/>
              <a:gd name="connsiteY154" fmla="*/ 1357574 h 3357396"/>
              <a:gd name="connsiteX155" fmla="*/ 2562607 w 3859699"/>
              <a:gd name="connsiteY155" fmla="*/ 1308362 h 3357396"/>
              <a:gd name="connsiteX156" fmla="*/ 2573932 w 3859699"/>
              <a:gd name="connsiteY156" fmla="*/ 1288388 h 3357396"/>
              <a:gd name="connsiteX157" fmla="*/ 2575991 w 3859699"/>
              <a:gd name="connsiteY157" fmla="*/ 1285402 h 3357396"/>
              <a:gd name="connsiteX158" fmla="*/ 2241795 w 3859699"/>
              <a:gd name="connsiteY158" fmla="*/ 1342749 h 3357396"/>
              <a:gd name="connsiteX159" fmla="*/ 2375638 w 3859699"/>
              <a:gd name="connsiteY159" fmla="*/ 1566782 h 3357396"/>
              <a:gd name="connsiteX160" fmla="*/ 2241795 w 3859699"/>
              <a:gd name="connsiteY160" fmla="*/ 1342852 h 3357396"/>
              <a:gd name="connsiteX161" fmla="*/ 2805776 w 3859699"/>
              <a:gd name="connsiteY161" fmla="*/ 1148029 h 3357396"/>
              <a:gd name="connsiteX162" fmla="*/ 2807952 w 3859699"/>
              <a:gd name="connsiteY162" fmla="*/ 1147956 h 3357396"/>
              <a:gd name="connsiteX163" fmla="*/ 2807952 w 3859699"/>
              <a:gd name="connsiteY163" fmla="*/ 1147853 h 3357396"/>
              <a:gd name="connsiteX164" fmla="*/ 2757709 w 3859699"/>
              <a:gd name="connsiteY164" fmla="*/ 1197067 h 3357396"/>
              <a:gd name="connsiteX165" fmla="*/ 2805776 w 3859699"/>
              <a:gd name="connsiteY165" fmla="*/ 1148029 h 3357396"/>
              <a:gd name="connsiteX166" fmla="*/ 1665749 w 3859699"/>
              <a:gd name="connsiteY166" fmla="*/ 1414840 h 3357396"/>
              <a:gd name="connsiteX167" fmla="*/ 1669976 w 3859699"/>
              <a:gd name="connsiteY167" fmla="*/ 1494919 h 3357396"/>
              <a:gd name="connsiteX168" fmla="*/ 1680272 w 3859699"/>
              <a:gd name="connsiteY168" fmla="*/ 1545264 h 3357396"/>
              <a:gd name="connsiteX169" fmla="*/ 1645988 w 3859699"/>
              <a:gd name="connsiteY169" fmla="*/ 1549074 h 3357396"/>
              <a:gd name="connsiteX170" fmla="*/ 1658652 w 3859699"/>
              <a:gd name="connsiteY170" fmla="*/ 1444471 h 3357396"/>
              <a:gd name="connsiteX171" fmla="*/ 1658652 w 3859699"/>
              <a:gd name="connsiteY171" fmla="*/ 1444367 h 3357396"/>
              <a:gd name="connsiteX172" fmla="*/ 1665749 w 3859699"/>
              <a:gd name="connsiteY172" fmla="*/ 1414840 h 3357396"/>
              <a:gd name="connsiteX173" fmla="*/ 2598950 w 3859699"/>
              <a:gd name="connsiteY173" fmla="*/ 1100802 h 3357396"/>
              <a:gd name="connsiteX174" fmla="*/ 2624071 w 3859699"/>
              <a:gd name="connsiteY174" fmla="*/ 1146103 h 3357396"/>
              <a:gd name="connsiteX175" fmla="*/ 2632823 w 3859699"/>
              <a:gd name="connsiteY175" fmla="*/ 1169165 h 3357396"/>
              <a:gd name="connsiteX176" fmla="*/ 2655988 w 3859699"/>
              <a:gd name="connsiteY176" fmla="*/ 1194903 h 3357396"/>
              <a:gd name="connsiteX177" fmla="*/ 2666284 w 3859699"/>
              <a:gd name="connsiteY177" fmla="*/ 1194080 h 3357396"/>
              <a:gd name="connsiteX178" fmla="*/ 2687492 w 3859699"/>
              <a:gd name="connsiteY178" fmla="*/ 1151148 h 3357396"/>
              <a:gd name="connsiteX179" fmla="*/ 2716835 w 3859699"/>
              <a:gd name="connsiteY179" fmla="*/ 1245455 h 3357396"/>
              <a:gd name="connsiteX180" fmla="*/ 2708907 w 3859699"/>
              <a:gd name="connsiteY180" fmla="*/ 1233101 h 3357396"/>
              <a:gd name="connsiteX181" fmla="*/ 2697517 w 3859699"/>
              <a:gd name="connsiteY181" fmla="*/ 1231504 h 3357396"/>
              <a:gd name="connsiteX182" fmla="*/ 2694287 w 3859699"/>
              <a:gd name="connsiteY182" fmla="*/ 1238352 h 3357396"/>
              <a:gd name="connsiteX183" fmla="*/ 2686256 w 3859699"/>
              <a:gd name="connsiteY183" fmla="*/ 1256370 h 3357396"/>
              <a:gd name="connsiteX184" fmla="*/ 2669063 w 3859699"/>
              <a:gd name="connsiteY184" fmla="*/ 1254001 h 3357396"/>
              <a:gd name="connsiteX185" fmla="*/ 2657674 w 3859699"/>
              <a:gd name="connsiteY185" fmla="*/ 1255618 h 3357396"/>
              <a:gd name="connsiteX186" fmla="*/ 2656605 w 3859699"/>
              <a:gd name="connsiteY186" fmla="*/ 1263473 h 3357396"/>
              <a:gd name="connsiteX187" fmla="*/ 2657635 w 3859699"/>
              <a:gd name="connsiteY187" fmla="*/ 1266459 h 3357396"/>
              <a:gd name="connsiteX188" fmla="*/ 2655473 w 3859699"/>
              <a:gd name="connsiteY188" fmla="*/ 1268724 h 3357396"/>
              <a:gd name="connsiteX189" fmla="*/ 2629322 w 3859699"/>
              <a:gd name="connsiteY189" fmla="*/ 1293536 h 3357396"/>
              <a:gd name="connsiteX190" fmla="*/ 2628704 w 3859699"/>
              <a:gd name="connsiteY190" fmla="*/ 1210142 h 3357396"/>
              <a:gd name="connsiteX191" fmla="*/ 2624381 w 3859699"/>
              <a:gd name="connsiteY191" fmla="*/ 1199846 h 3357396"/>
              <a:gd name="connsiteX192" fmla="*/ 2621085 w 3859699"/>
              <a:gd name="connsiteY192" fmla="*/ 1199126 h 3357396"/>
              <a:gd name="connsiteX193" fmla="*/ 2613878 w 3859699"/>
              <a:gd name="connsiteY193" fmla="*/ 1203552 h 3357396"/>
              <a:gd name="connsiteX194" fmla="*/ 2598847 w 3859699"/>
              <a:gd name="connsiteY194" fmla="*/ 1224143 h 3357396"/>
              <a:gd name="connsiteX195" fmla="*/ 2594419 w 3859699"/>
              <a:gd name="connsiteY195" fmla="*/ 1229497 h 3357396"/>
              <a:gd name="connsiteX196" fmla="*/ 2592670 w 3859699"/>
              <a:gd name="connsiteY196" fmla="*/ 1155780 h 3357396"/>
              <a:gd name="connsiteX197" fmla="*/ 2592670 w 3859699"/>
              <a:gd name="connsiteY197" fmla="*/ 1155678 h 3357396"/>
              <a:gd name="connsiteX198" fmla="*/ 2598950 w 3859699"/>
              <a:gd name="connsiteY198" fmla="*/ 1100802 h 3357396"/>
              <a:gd name="connsiteX199" fmla="*/ 2393346 w 3859699"/>
              <a:gd name="connsiteY199" fmla="*/ 1158355 h 3357396"/>
              <a:gd name="connsiteX200" fmla="*/ 2398700 w 3859699"/>
              <a:gd name="connsiteY200" fmla="*/ 1160208 h 3357396"/>
              <a:gd name="connsiteX201" fmla="*/ 2423822 w 3859699"/>
              <a:gd name="connsiteY201" fmla="*/ 1172048 h 3357396"/>
              <a:gd name="connsiteX202" fmla="*/ 2467578 w 3859699"/>
              <a:gd name="connsiteY202" fmla="*/ 1259664 h 3357396"/>
              <a:gd name="connsiteX203" fmla="*/ 2534191 w 3859699"/>
              <a:gd name="connsiteY203" fmla="*/ 1430364 h 3357396"/>
              <a:gd name="connsiteX204" fmla="*/ 2532750 w 3859699"/>
              <a:gd name="connsiteY204" fmla="*/ 1436337 h 3357396"/>
              <a:gd name="connsiteX205" fmla="*/ 2532750 w 3859699"/>
              <a:gd name="connsiteY205" fmla="*/ 1436233 h 3357396"/>
              <a:gd name="connsiteX206" fmla="*/ 2524512 w 3859699"/>
              <a:gd name="connsiteY206" fmla="*/ 1445602 h 3357396"/>
              <a:gd name="connsiteX207" fmla="*/ 2393346 w 3859699"/>
              <a:gd name="connsiteY207" fmla="*/ 1158355 h 3357396"/>
              <a:gd name="connsiteX208" fmla="*/ 2769136 w 3859699"/>
              <a:gd name="connsiteY208" fmla="*/ 957385 h 3357396"/>
              <a:gd name="connsiteX209" fmla="*/ 2776137 w 3859699"/>
              <a:gd name="connsiteY209" fmla="*/ 1087006 h 3357396"/>
              <a:gd name="connsiteX210" fmla="*/ 2767592 w 3859699"/>
              <a:gd name="connsiteY210" fmla="*/ 1099670 h 3357396"/>
              <a:gd name="connsiteX211" fmla="*/ 2763577 w 3859699"/>
              <a:gd name="connsiteY211" fmla="*/ 1099670 h 3357396"/>
              <a:gd name="connsiteX212" fmla="*/ 2769136 w 3859699"/>
              <a:gd name="connsiteY212" fmla="*/ 1118304 h 3357396"/>
              <a:gd name="connsiteX213" fmla="*/ 2744015 w 3859699"/>
              <a:gd name="connsiteY213" fmla="*/ 1168960 h 3357396"/>
              <a:gd name="connsiteX214" fmla="*/ 2769136 w 3859699"/>
              <a:gd name="connsiteY214" fmla="*/ 957487 h 3357396"/>
              <a:gd name="connsiteX215" fmla="*/ 808131 w 3859699"/>
              <a:gd name="connsiteY215" fmla="*/ 1516642 h 3357396"/>
              <a:gd name="connsiteX216" fmla="*/ 1494745 w 3859699"/>
              <a:gd name="connsiteY216" fmla="*/ 1557825 h 3357396"/>
              <a:gd name="connsiteX217" fmla="*/ 1384274 w 3859699"/>
              <a:gd name="connsiteY217" fmla="*/ 1570076 h 3357396"/>
              <a:gd name="connsiteX218" fmla="*/ 1343606 w 3859699"/>
              <a:gd name="connsiteY218" fmla="*/ 1570694 h 3357396"/>
              <a:gd name="connsiteX219" fmla="*/ 1207395 w 3859699"/>
              <a:gd name="connsiteY219" fmla="*/ 1561119 h 3357396"/>
              <a:gd name="connsiteX220" fmla="*/ 985010 w 3859699"/>
              <a:gd name="connsiteY220" fmla="*/ 1546499 h 3357396"/>
              <a:gd name="connsiteX221" fmla="*/ 985009 w 3859699"/>
              <a:gd name="connsiteY221" fmla="*/ 1548558 h 3357396"/>
              <a:gd name="connsiteX222" fmla="*/ 954843 w 3859699"/>
              <a:gd name="connsiteY222" fmla="*/ 1534866 h 3357396"/>
              <a:gd name="connsiteX223" fmla="*/ 1627147 w 3859699"/>
              <a:gd name="connsiteY223" fmla="*/ 1234645 h 3357396"/>
              <a:gd name="connsiteX224" fmla="*/ 1613763 w 3859699"/>
              <a:gd name="connsiteY224" fmla="*/ 1488638 h 3357396"/>
              <a:gd name="connsiteX225" fmla="*/ 1627147 w 3859699"/>
              <a:gd name="connsiteY225" fmla="*/ 1234748 h 3357396"/>
              <a:gd name="connsiteX226" fmla="*/ 1735730 w 3859699"/>
              <a:gd name="connsiteY226" fmla="*/ 943844 h 3357396"/>
              <a:gd name="connsiteX227" fmla="*/ 1741017 w 3859699"/>
              <a:gd name="connsiteY227" fmla="*/ 946573 h 3357396"/>
              <a:gd name="connsiteX228" fmla="*/ 1743692 w 3859699"/>
              <a:gd name="connsiteY228" fmla="*/ 1404112 h 3357396"/>
              <a:gd name="connsiteX229" fmla="*/ 1743693 w 3859699"/>
              <a:gd name="connsiteY229" fmla="*/ 1413789 h 3357396"/>
              <a:gd name="connsiteX230" fmla="*/ 1745444 w 3859699"/>
              <a:gd name="connsiteY230" fmla="*/ 1582637 h 3357396"/>
              <a:gd name="connsiteX231" fmla="*/ 1740810 w 3859699"/>
              <a:gd name="connsiteY231" fmla="*/ 1589329 h 3357396"/>
              <a:gd name="connsiteX232" fmla="*/ 1737310 w 3859699"/>
              <a:gd name="connsiteY232" fmla="*/ 1590153 h 3357396"/>
              <a:gd name="connsiteX233" fmla="*/ 1732676 w 3859699"/>
              <a:gd name="connsiteY233" fmla="*/ 1588712 h 3357396"/>
              <a:gd name="connsiteX234" fmla="*/ 1698702 w 3859699"/>
              <a:gd name="connsiteY234" fmla="*/ 1293330 h 3357396"/>
              <a:gd name="connsiteX235" fmla="*/ 1698701 w 3859699"/>
              <a:gd name="connsiteY235" fmla="*/ 1293227 h 3357396"/>
              <a:gd name="connsiteX236" fmla="*/ 1718778 w 3859699"/>
              <a:gd name="connsiteY236" fmla="*/ 1051281 h 3357396"/>
              <a:gd name="connsiteX237" fmla="*/ 1726808 w 3859699"/>
              <a:gd name="connsiteY237" fmla="*/ 951103 h 3357396"/>
              <a:gd name="connsiteX238" fmla="*/ 1735730 w 3859699"/>
              <a:gd name="connsiteY238" fmla="*/ 943844 h 3357396"/>
              <a:gd name="connsiteX239" fmla="*/ 1594716 w 3859699"/>
              <a:gd name="connsiteY239" fmla="*/ 939264 h 3357396"/>
              <a:gd name="connsiteX240" fmla="*/ 1597290 w 3859699"/>
              <a:gd name="connsiteY240" fmla="*/ 1349956 h 3357396"/>
              <a:gd name="connsiteX241" fmla="*/ 1597290 w 3859699"/>
              <a:gd name="connsiteY241" fmla="*/ 1349853 h 3357396"/>
              <a:gd name="connsiteX242" fmla="*/ 1593069 w 3859699"/>
              <a:gd name="connsiteY242" fmla="*/ 1197272 h 3357396"/>
              <a:gd name="connsiteX243" fmla="*/ 1594716 w 3859699"/>
              <a:gd name="connsiteY243" fmla="*/ 939264 h 3357396"/>
              <a:gd name="connsiteX244" fmla="*/ 1513792 w 3859699"/>
              <a:gd name="connsiteY244" fmla="*/ 661283 h 3357396"/>
              <a:gd name="connsiteX245" fmla="*/ 1529646 w 3859699"/>
              <a:gd name="connsiteY245" fmla="*/ 797597 h 3357396"/>
              <a:gd name="connsiteX246" fmla="*/ 1537678 w 3859699"/>
              <a:gd name="connsiteY246" fmla="*/ 804494 h 3357396"/>
              <a:gd name="connsiteX247" fmla="*/ 1545708 w 3859699"/>
              <a:gd name="connsiteY247" fmla="*/ 797597 h 3357396"/>
              <a:gd name="connsiteX248" fmla="*/ 1548076 w 3859699"/>
              <a:gd name="connsiteY248" fmla="*/ 780609 h 3357396"/>
              <a:gd name="connsiteX249" fmla="*/ 1545502 w 3859699"/>
              <a:gd name="connsiteY249" fmla="*/ 870490 h 3357396"/>
              <a:gd name="connsiteX250" fmla="*/ 1544267 w 3859699"/>
              <a:gd name="connsiteY250" fmla="*/ 870489 h 3357396"/>
              <a:gd name="connsiteX251" fmla="*/ 1533972 w 3859699"/>
              <a:gd name="connsiteY251" fmla="*/ 1008965 h 3357396"/>
              <a:gd name="connsiteX252" fmla="*/ 1526662 w 3859699"/>
              <a:gd name="connsiteY252" fmla="*/ 880167 h 3357396"/>
              <a:gd name="connsiteX253" fmla="*/ 1513792 w 3859699"/>
              <a:gd name="connsiteY253" fmla="*/ 661283 h 3357396"/>
              <a:gd name="connsiteX254" fmla="*/ 1135016 w 3859699"/>
              <a:gd name="connsiteY254" fmla="*/ 705451 h 3357396"/>
              <a:gd name="connsiteX255" fmla="*/ 1235914 w 3859699"/>
              <a:gd name="connsiteY255" fmla="*/ 944206 h 3357396"/>
              <a:gd name="connsiteX256" fmla="*/ 1332589 w 3859699"/>
              <a:gd name="connsiteY256" fmla="*/ 1174725 h 3357396"/>
              <a:gd name="connsiteX257" fmla="*/ 1135016 w 3859699"/>
              <a:gd name="connsiteY257" fmla="*/ 705451 h 3357396"/>
              <a:gd name="connsiteX258" fmla="*/ 308176 w 3859699"/>
              <a:gd name="connsiteY258" fmla="*/ 823130 h 3357396"/>
              <a:gd name="connsiteX259" fmla="*/ 552181 w 3859699"/>
              <a:gd name="connsiteY259" fmla="*/ 1003097 h 3357396"/>
              <a:gd name="connsiteX260" fmla="*/ 998702 w 3859699"/>
              <a:gd name="connsiteY260" fmla="*/ 1305788 h 3357396"/>
              <a:gd name="connsiteX261" fmla="*/ 836443 w 3859699"/>
              <a:gd name="connsiteY261" fmla="*/ 1214261 h 3357396"/>
              <a:gd name="connsiteX262" fmla="*/ 827899 w 3859699"/>
              <a:gd name="connsiteY262" fmla="*/ 1208289 h 3357396"/>
              <a:gd name="connsiteX263" fmla="*/ 764786 w 3859699"/>
              <a:gd name="connsiteY263" fmla="*/ 1166076 h 3357396"/>
              <a:gd name="connsiteX264" fmla="*/ 308176 w 3859699"/>
              <a:gd name="connsiteY264" fmla="*/ 823130 h 3357396"/>
              <a:gd name="connsiteX265" fmla="*/ 1555284 w 3859699"/>
              <a:gd name="connsiteY265" fmla="*/ 71961 h 3357396"/>
              <a:gd name="connsiteX266" fmla="*/ 1557137 w 3859699"/>
              <a:gd name="connsiteY266" fmla="*/ 256252 h 3357396"/>
              <a:gd name="connsiteX267" fmla="*/ 1557754 w 3859699"/>
              <a:gd name="connsiteY267" fmla="*/ 373211 h 3357396"/>
              <a:gd name="connsiteX268" fmla="*/ 1551166 w 3859699"/>
              <a:gd name="connsiteY268" fmla="*/ 289405 h 3357396"/>
              <a:gd name="connsiteX269" fmla="*/ 1542825 w 3859699"/>
              <a:gd name="connsiteY269" fmla="*/ 282095 h 3357396"/>
              <a:gd name="connsiteX270" fmla="*/ 1534898 w 3859699"/>
              <a:gd name="connsiteY270" fmla="*/ 289919 h 3357396"/>
              <a:gd name="connsiteX271" fmla="*/ 1536957 w 3859699"/>
              <a:gd name="connsiteY271" fmla="*/ 481830 h 3357396"/>
              <a:gd name="connsiteX272" fmla="*/ 1536956 w 3859699"/>
              <a:gd name="connsiteY272" fmla="*/ 728925 h 3357396"/>
              <a:gd name="connsiteX273" fmla="*/ 1555284 w 3859699"/>
              <a:gd name="connsiteY273" fmla="*/ 71961 h 3357396"/>
              <a:gd name="connsiteX274" fmla="*/ 693540 w 3859699"/>
              <a:gd name="connsiteY274" fmla="*/ 231441 h 3357396"/>
              <a:gd name="connsiteX275" fmla="*/ 689834 w 3859699"/>
              <a:gd name="connsiteY275" fmla="*/ 238235 h 3357396"/>
              <a:gd name="connsiteX276" fmla="*/ 689834 w 3859699"/>
              <a:gd name="connsiteY276" fmla="*/ 269122 h 3357396"/>
              <a:gd name="connsiteX277" fmla="*/ 690658 w 3859699"/>
              <a:gd name="connsiteY277" fmla="*/ 272623 h 3357396"/>
              <a:gd name="connsiteX278" fmla="*/ 721338 w 3859699"/>
              <a:gd name="connsiteY278" fmla="*/ 333469 h 3357396"/>
              <a:gd name="connsiteX279" fmla="*/ 1034016 w 3859699"/>
              <a:gd name="connsiteY279" fmla="*/ 1003303 h 3357396"/>
              <a:gd name="connsiteX280" fmla="*/ 1051313 w 3859699"/>
              <a:gd name="connsiteY280" fmla="*/ 1031924 h 3357396"/>
              <a:gd name="connsiteX281" fmla="*/ 1053268 w 3859699"/>
              <a:gd name="connsiteY281" fmla="*/ 1034190 h 3357396"/>
              <a:gd name="connsiteX282" fmla="*/ 1161578 w 3859699"/>
              <a:gd name="connsiteY282" fmla="*/ 1158458 h 3357396"/>
              <a:gd name="connsiteX283" fmla="*/ 1270609 w 3859699"/>
              <a:gd name="connsiteY283" fmla="*/ 1279740 h 3357396"/>
              <a:gd name="connsiteX284" fmla="*/ 1278434 w 3859699"/>
              <a:gd name="connsiteY284" fmla="*/ 1273769 h 3357396"/>
              <a:gd name="connsiteX285" fmla="*/ 1281831 w 3859699"/>
              <a:gd name="connsiteY285" fmla="*/ 1261620 h 3357396"/>
              <a:gd name="connsiteX286" fmla="*/ 1281831 w 3859699"/>
              <a:gd name="connsiteY286" fmla="*/ 1256781 h 3357396"/>
              <a:gd name="connsiteX287" fmla="*/ 1209762 w 3859699"/>
              <a:gd name="connsiteY287" fmla="*/ 1142912 h 3357396"/>
              <a:gd name="connsiteX288" fmla="*/ 1169403 w 3859699"/>
              <a:gd name="connsiteY288" fmla="*/ 1088448 h 3357396"/>
              <a:gd name="connsiteX289" fmla="*/ 926530 w 3859699"/>
              <a:gd name="connsiteY289" fmla="*/ 711629 h 3357396"/>
              <a:gd name="connsiteX290" fmla="*/ 893173 w 3859699"/>
              <a:gd name="connsiteY290" fmla="*/ 654487 h 3357396"/>
              <a:gd name="connsiteX291" fmla="*/ 769625 w 3859699"/>
              <a:gd name="connsiteY291" fmla="*/ 374961 h 3357396"/>
              <a:gd name="connsiteX292" fmla="*/ 701262 w 3859699"/>
              <a:gd name="connsiteY292" fmla="*/ 230822 h 3357396"/>
              <a:gd name="connsiteX293" fmla="*/ 693540 w 3859699"/>
              <a:gd name="connsiteY293" fmla="*/ 231441 h 3357396"/>
              <a:gd name="connsiteX294" fmla="*/ 233327 w 3859699"/>
              <a:gd name="connsiteY294" fmla="*/ 166165 h 3357396"/>
              <a:gd name="connsiteX295" fmla="*/ 229311 w 3859699"/>
              <a:gd name="connsiteY295" fmla="*/ 176461 h 3357396"/>
              <a:gd name="connsiteX296" fmla="*/ 840047 w 3859699"/>
              <a:gd name="connsiteY296" fmla="*/ 1042735 h 3357396"/>
              <a:gd name="connsiteX297" fmla="*/ 870934 w 3859699"/>
              <a:gd name="connsiteY297" fmla="*/ 1075886 h 3357396"/>
              <a:gd name="connsiteX298" fmla="*/ 404130 w 3859699"/>
              <a:gd name="connsiteY298" fmla="*/ 528880 h 3357396"/>
              <a:gd name="connsiteX299" fmla="*/ 232503 w 3859699"/>
              <a:gd name="connsiteY299" fmla="*/ 305466 h 3357396"/>
              <a:gd name="connsiteX300" fmla="*/ 221060 w 3859699"/>
              <a:gd name="connsiteY300" fmla="*/ 304286 h 3357396"/>
              <a:gd name="connsiteX301" fmla="*/ 218809 w 3859699"/>
              <a:gd name="connsiteY301" fmla="*/ 314011 h 3357396"/>
              <a:gd name="connsiteX302" fmla="*/ 1074890 w 3859699"/>
              <a:gd name="connsiteY302" fmla="*/ 1319481 h 3357396"/>
              <a:gd name="connsiteX303" fmla="*/ 196160 w 3859699"/>
              <a:gd name="connsiteY303" fmla="*/ 477814 h 3357396"/>
              <a:gd name="connsiteX304" fmla="*/ 83525 w 3859699"/>
              <a:gd name="connsiteY304" fmla="*/ 338103 h 3357396"/>
              <a:gd name="connsiteX305" fmla="*/ 74774 w 3859699"/>
              <a:gd name="connsiteY305" fmla="*/ 335529 h 3357396"/>
              <a:gd name="connsiteX306" fmla="*/ 64478 w 3859699"/>
              <a:gd name="connsiteY306" fmla="*/ 345825 h 3357396"/>
              <a:gd name="connsiteX307" fmla="*/ 438415 w 3859699"/>
              <a:gd name="connsiteY307" fmla="*/ 848456 h 3357396"/>
              <a:gd name="connsiteX308" fmla="*/ 521913 w 3859699"/>
              <a:gd name="connsiteY308" fmla="*/ 947501 h 3357396"/>
              <a:gd name="connsiteX309" fmla="*/ 343387 w 3859699"/>
              <a:gd name="connsiteY309" fmla="*/ 803362 h 3357396"/>
              <a:gd name="connsiteX310" fmla="*/ 59331 w 3859699"/>
              <a:gd name="connsiteY310" fmla="*/ 584477 h 3357396"/>
              <a:gd name="connsiteX311" fmla="*/ 49035 w 3859699"/>
              <a:gd name="connsiteY311" fmla="*/ 585918 h 3357396"/>
              <a:gd name="connsiteX312" fmla="*/ 49035 w 3859699"/>
              <a:gd name="connsiteY312" fmla="*/ 596214 h 3357396"/>
              <a:gd name="connsiteX313" fmla="*/ 1343606 w 3859699"/>
              <a:gd name="connsiteY313" fmla="*/ 1459811 h 3357396"/>
              <a:gd name="connsiteX314" fmla="*/ 1356784 w 3859699"/>
              <a:gd name="connsiteY314" fmla="*/ 1471856 h 3357396"/>
              <a:gd name="connsiteX315" fmla="*/ 1358329 w 3859699"/>
              <a:gd name="connsiteY315" fmla="*/ 1474018 h 3357396"/>
              <a:gd name="connsiteX316" fmla="*/ 39151 w 3859699"/>
              <a:gd name="connsiteY316" fmla="*/ 853089 h 3357396"/>
              <a:gd name="connsiteX317" fmla="*/ 14853 w 3859699"/>
              <a:gd name="connsiteY317" fmla="*/ 837544 h 3357396"/>
              <a:gd name="connsiteX318" fmla="*/ 5999 w 3859699"/>
              <a:gd name="connsiteY318" fmla="*/ 837544 h 3357396"/>
              <a:gd name="connsiteX319" fmla="*/ 234 w 3859699"/>
              <a:gd name="connsiteY319" fmla="*/ 851134 h 3357396"/>
              <a:gd name="connsiteX320" fmla="*/ 1236428 w 3859699"/>
              <a:gd name="connsiteY320" fmla="*/ 1489462 h 3357396"/>
              <a:gd name="connsiteX321" fmla="*/ 532826 w 3859699"/>
              <a:gd name="connsiteY321" fmla="*/ 1384035 h 3357396"/>
              <a:gd name="connsiteX322" fmla="*/ 384878 w 3859699"/>
              <a:gd name="connsiteY322" fmla="*/ 1345323 h 3357396"/>
              <a:gd name="connsiteX323" fmla="*/ 377054 w 3859699"/>
              <a:gd name="connsiteY323" fmla="*/ 1347485 h 3357396"/>
              <a:gd name="connsiteX324" fmla="*/ 374994 w 3859699"/>
              <a:gd name="connsiteY324" fmla="*/ 1355310 h 3357396"/>
              <a:gd name="connsiteX325" fmla="*/ 631766 w 3859699"/>
              <a:gd name="connsiteY325" fmla="*/ 1464753 h 3357396"/>
              <a:gd name="connsiteX326" fmla="*/ 771685 w 3859699"/>
              <a:gd name="connsiteY326" fmla="*/ 1514171 h 3357396"/>
              <a:gd name="connsiteX327" fmla="*/ 781979 w 3859699"/>
              <a:gd name="connsiteY327" fmla="*/ 1520246 h 3357396"/>
              <a:gd name="connsiteX328" fmla="*/ 453446 w 3859699"/>
              <a:gd name="connsiteY328" fmla="*/ 1533733 h 3357396"/>
              <a:gd name="connsiteX329" fmla="*/ 198527 w 3859699"/>
              <a:gd name="connsiteY329" fmla="*/ 1547941 h 3357396"/>
              <a:gd name="connsiteX330" fmla="*/ 198527 w 3859699"/>
              <a:gd name="connsiteY330" fmla="*/ 1558237 h 3357396"/>
              <a:gd name="connsiteX331" fmla="*/ 205014 w 3859699"/>
              <a:gd name="connsiteY331" fmla="*/ 1562253 h 3357396"/>
              <a:gd name="connsiteX332" fmla="*/ 937752 w 3859699"/>
              <a:gd name="connsiteY332" fmla="*/ 1578313 h 3357396"/>
              <a:gd name="connsiteX333" fmla="*/ 1291510 w 3859699"/>
              <a:gd name="connsiteY333" fmla="*/ 1584490 h 3357396"/>
              <a:gd name="connsiteX334" fmla="*/ 1281214 w 3859699"/>
              <a:gd name="connsiteY334" fmla="*/ 1586344 h 3357396"/>
              <a:gd name="connsiteX335" fmla="*/ 1190510 w 3859699"/>
              <a:gd name="connsiteY335" fmla="*/ 1609611 h 3357396"/>
              <a:gd name="connsiteX336" fmla="*/ 1186288 w 3859699"/>
              <a:gd name="connsiteY336" fmla="*/ 1615686 h 3357396"/>
              <a:gd name="connsiteX337" fmla="*/ 645357 w 3859699"/>
              <a:gd name="connsiteY337" fmla="*/ 1592933 h 3357396"/>
              <a:gd name="connsiteX338" fmla="*/ 635171 w 3859699"/>
              <a:gd name="connsiteY338" fmla="*/ 1598277 h 3357396"/>
              <a:gd name="connsiteX339" fmla="*/ 637841 w 3859699"/>
              <a:gd name="connsiteY339" fmla="*/ 1607038 h 3357396"/>
              <a:gd name="connsiteX340" fmla="*/ 1208630 w 3859699"/>
              <a:gd name="connsiteY340" fmla="*/ 1660679 h 3357396"/>
              <a:gd name="connsiteX341" fmla="*/ 296336 w 3859699"/>
              <a:gd name="connsiteY341" fmla="*/ 1765693 h 3357396"/>
              <a:gd name="connsiteX342" fmla="*/ 288821 w 3859699"/>
              <a:gd name="connsiteY342" fmla="*/ 1770326 h 3357396"/>
              <a:gd name="connsiteX343" fmla="*/ 290158 w 3859699"/>
              <a:gd name="connsiteY343" fmla="*/ 1788447 h 3357396"/>
              <a:gd name="connsiteX344" fmla="*/ 1306130 w 3859699"/>
              <a:gd name="connsiteY344" fmla="*/ 1694756 h 3357396"/>
              <a:gd name="connsiteX345" fmla="*/ 1464991 w 3859699"/>
              <a:gd name="connsiteY345" fmla="*/ 1671179 h 3357396"/>
              <a:gd name="connsiteX346" fmla="*/ 1082612 w 3859699"/>
              <a:gd name="connsiteY346" fmla="*/ 1815318 h 3357396"/>
              <a:gd name="connsiteX347" fmla="*/ 197189 w 3859699"/>
              <a:gd name="connsiteY347" fmla="*/ 2194712 h 3357396"/>
              <a:gd name="connsiteX348" fmla="*/ 193894 w 3859699"/>
              <a:gd name="connsiteY348" fmla="*/ 2205007 h 3357396"/>
              <a:gd name="connsiteX349" fmla="*/ 204190 w 3859699"/>
              <a:gd name="connsiteY349" fmla="*/ 2209537 h 3357396"/>
              <a:gd name="connsiteX350" fmla="*/ 1027016 w 3859699"/>
              <a:gd name="connsiteY350" fmla="*/ 1897683 h 3357396"/>
              <a:gd name="connsiteX351" fmla="*/ 1411557 w 3859699"/>
              <a:gd name="connsiteY351" fmla="*/ 1740263 h 3357396"/>
              <a:gd name="connsiteX352" fmla="*/ 987687 w 3859699"/>
              <a:gd name="connsiteY352" fmla="*/ 1956472 h 3357396"/>
              <a:gd name="connsiteX353" fmla="*/ 450254 w 3859699"/>
              <a:gd name="connsiteY353" fmla="*/ 2242483 h 3357396"/>
              <a:gd name="connsiteX354" fmla="*/ 448146 w 3859699"/>
              <a:gd name="connsiteY354" fmla="*/ 2253790 h 3357396"/>
              <a:gd name="connsiteX355" fmla="*/ 456741 w 3859699"/>
              <a:gd name="connsiteY355" fmla="*/ 2257104 h 3357396"/>
              <a:gd name="connsiteX356" fmla="*/ 932605 w 3859699"/>
              <a:gd name="connsiteY356" fmla="*/ 2025349 h 3357396"/>
              <a:gd name="connsiteX357" fmla="*/ 1600482 w 3859699"/>
              <a:gd name="connsiteY357" fmla="*/ 1713804 h 3357396"/>
              <a:gd name="connsiteX358" fmla="*/ 1695921 w 3859699"/>
              <a:gd name="connsiteY358" fmla="*/ 1723584 h 3357396"/>
              <a:gd name="connsiteX359" fmla="*/ 1929426 w 3859699"/>
              <a:gd name="connsiteY359" fmla="*/ 1782887 h 3357396"/>
              <a:gd name="connsiteX360" fmla="*/ 1961960 w 3859699"/>
              <a:gd name="connsiteY360" fmla="*/ 1860001 h 3357396"/>
              <a:gd name="connsiteX361" fmla="*/ 2053901 w 3859699"/>
              <a:gd name="connsiteY361" fmla="*/ 2064163 h 3357396"/>
              <a:gd name="connsiteX362" fmla="*/ 1902658 w 3859699"/>
              <a:gd name="connsiteY362" fmla="*/ 1994873 h 3357396"/>
              <a:gd name="connsiteX363" fmla="*/ 1691700 w 3859699"/>
              <a:gd name="connsiteY363" fmla="*/ 1913127 h 3357396"/>
              <a:gd name="connsiteX364" fmla="*/ 1682726 w 3859699"/>
              <a:gd name="connsiteY364" fmla="*/ 1920321 h 3357396"/>
              <a:gd name="connsiteX365" fmla="*/ 1685832 w 3859699"/>
              <a:gd name="connsiteY365" fmla="*/ 1927644 h 3357396"/>
              <a:gd name="connsiteX366" fmla="*/ 2036707 w 3859699"/>
              <a:gd name="connsiteY366" fmla="*/ 2094124 h 3357396"/>
              <a:gd name="connsiteX367" fmla="*/ 1211101 w 3859699"/>
              <a:gd name="connsiteY367" fmla="*/ 2345543 h 3357396"/>
              <a:gd name="connsiteX368" fmla="*/ 1211822 w 3859699"/>
              <a:gd name="connsiteY368" fmla="*/ 2355118 h 3357396"/>
              <a:gd name="connsiteX369" fmla="*/ 1221191 w 3859699"/>
              <a:gd name="connsiteY369" fmla="*/ 2357382 h 3357396"/>
              <a:gd name="connsiteX370" fmla="*/ 2035059 w 3859699"/>
              <a:gd name="connsiteY370" fmla="*/ 2144675 h 3357396"/>
              <a:gd name="connsiteX371" fmla="*/ 1368521 w 3859699"/>
              <a:gd name="connsiteY371" fmla="*/ 2622289 h 3357396"/>
              <a:gd name="connsiteX372" fmla="*/ 1366771 w 3859699"/>
              <a:gd name="connsiteY372" fmla="*/ 2630216 h 3357396"/>
              <a:gd name="connsiteX373" fmla="*/ 1372639 w 3859699"/>
              <a:gd name="connsiteY373" fmla="*/ 2635673 h 3357396"/>
              <a:gd name="connsiteX374" fmla="*/ 1693862 w 3859699"/>
              <a:gd name="connsiteY374" fmla="*/ 2410611 h 3357396"/>
              <a:gd name="connsiteX375" fmla="*/ 2110731 w 3859699"/>
              <a:gd name="connsiteY375" fmla="*/ 2164443 h 3357396"/>
              <a:gd name="connsiteX376" fmla="*/ 2110731 w 3859699"/>
              <a:gd name="connsiteY376" fmla="*/ 2169178 h 3357396"/>
              <a:gd name="connsiteX377" fmla="*/ 2056165 w 3859699"/>
              <a:gd name="connsiteY377" fmla="*/ 2194094 h 3357396"/>
              <a:gd name="connsiteX378" fmla="*/ 2006334 w 3859699"/>
              <a:gd name="connsiteY378" fmla="*/ 2223951 h 3357396"/>
              <a:gd name="connsiteX379" fmla="*/ 2009628 w 3859699"/>
              <a:gd name="connsiteY379" fmla="*/ 2238365 h 3357396"/>
              <a:gd name="connsiteX380" fmla="*/ 2035574 w 3859699"/>
              <a:gd name="connsiteY380" fmla="*/ 2238879 h 3357396"/>
              <a:gd name="connsiteX381" fmla="*/ 2070888 w 3859699"/>
              <a:gd name="connsiteY381" fmla="*/ 2232702 h 3357396"/>
              <a:gd name="connsiteX382" fmla="*/ 2076550 w 3859699"/>
              <a:gd name="connsiteY382" fmla="*/ 2246292 h 3357396"/>
              <a:gd name="connsiteX383" fmla="*/ 2149340 w 3859699"/>
              <a:gd name="connsiteY383" fmla="*/ 2213758 h 3357396"/>
              <a:gd name="connsiteX384" fmla="*/ 2163651 w 3859699"/>
              <a:gd name="connsiteY384" fmla="*/ 2203463 h 3357396"/>
              <a:gd name="connsiteX385" fmla="*/ 2187125 w 3859699"/>
              <a:gd name="connsiteY385" fmla="*/ 2207170 h 3357396"/>
              <a:gd name="connsiteX386" fmla="*/ 2188052 w 3859699"/>
              <a:gd name="connsiteY386" fmla="*/ 2186579 h 3357396"/>
              <a:gd name="connsiteX387" fmla="*/ 2188052 w 3859699"/>
              <a:gd name="connsiteY387" fmla="*/ 2153529 h 3357396"/>
              <a:gd name="connsiteX388" fmla="*/ 2263210 w 3859699"/>
              <a:gd name="connsiteY388" fmla="*/ 2138600 h 3357396"/>
              <a:gd name="connsiteX389" fmla="*/ 2216056 w 3859699"/>
              <a:gd name="connsiteY389" fmla="*/ 2173194 h 3357396"/>
              <a:gd name="connsiteX390" fmla="*/ 2220483 w 3859699"/>
              <a:gd name="connsiteY390" fmla="*/ 2186063 h 3357396"/>
              <a:gd name="connsiteX391" fmla="*/ 2274227 w 3859699"/>
              <a:gd name="connsiteY391" fmla="*/ 2184211 h 3357396"/>
              <a:gd name="connsiteX392" fmla="*/ 2260430 w 3859699"/>
              <a:gd name="connsiteY392" fmla="*/ 2209022 h 3357396"/>
              <a:gd name="connsiteX393" fmla="*/ 2340735 w 3859699"/>
              <a:gd name="connsiteY393" fmla="*/ 2173708 h 3357396"/>
              <a:gd name="connsiteX394" fmla="*/ 2537382 w 3859699"/>
              <a:gd name="connsiteY394" fmla="*/ 2068076 h 3357396"/>
              <a:gd name="connsiteX395" fmla="*/ 1780037 w 3859699"/>
              <a:gd name="connsiteY395" fmla="*/ 2626407 h 3357396"/>
              <a:gd name="connsiteX396" fmla="*/ 1780964 w 3859699"/>
              <a:gd name="connsiteY396" fmla="*/ 2636703 h 3357396"/>
              <a:gd name="connsiteX397" fmla="*/ 1791259 w 3859699"/>
              <a:gd name="connsiteY397" fmla="*/ 2637732 h 3357396"/>
              <a:gd name="connsiteX398" fmla="*/ 2055958 w 3859699"/>
              <a:gd name="connsiteY398" fmla="*/ 2441189 h 3357396"/>
              <a:gd name="connsiteX399" fmla="*/ 2614290 w 3859699"/>
              <a:gd name="connsiteY399" fmla="*/ 2080842 h 3357396"/>
              <a:gd name="connsiteX400" fmla="*/ 2123087 w 3859699"/>
              <a:gd name="connsiteY400" fmla="*/ 2544145 h 3357396"/>
              <a:gd name="connsiteX401" fmla="*/ 2031662 w 3859699"/>
              <a:gd name="connsiteY401" fmla="*/ 2615287 h 3357396"/>
              <a:gd name="connsiteX402" fmla="*/ 2029911 w 3859699"/>
              <a:gd name="connsiteY402" fmla="*/ 2623833 h 3357396"/>
              <a:gd name="connsiteX403" fmla="*/ 2037015 w 3859699"/>
              <a:gd name="connsiteY403" fmla="*/ 2628981 h 3357396"/>
              <a:gd name="connsiteX404" fmla="*/ 2038148 w 3859699"/>
              <a:gd name="connsiteY404" fmla="*/ 2628981 h 3357396"/>
              <a:gd name="connsiteX405" fmla="*/ 2041649 w 3859699"/>
              <a:gd name="connsiteY405" fmla="*/ 2631555 h 3357396"/>
              <a:gd name="connsiteX406" fmla="*/ 2048031 w 3859699"/>
              <a:gd name="connsiteY406" fmla="*/ 2631555 h 3357396"/>
              <a:gd name="connsiteX407" fmla="*/ 2362460 w 3859699"/>
              <a:gd name="connsiteY407" fmla="*/ 2418332 h 3357396"/>
              <a:gd name="connsiteX408" fmla="*/ 2426705 w 3859699"/>
              <a:gd name="connsiteY408" fmla="*/ 2364692 h 3357396"/>
              <a:gd name="connsiteX409" fmla="*/ 2277418 w 3859699"/>
              <a:gd name="connsiteY409" fmla="*/ 2678914 h 3357396"/>
              <a:gd name="connsiteX410" fmla="*/ 2280684 w 3859699"/>
              <a:gd name="connsiteY410" fmla="*/ 2689944 h 3357396"/>
              <a:gd name="connsiteX411" fmla="*/ 2289567 w 3859699"/>
              <a:gd name="connsiteY411" fmla="*/ 2689211 h 3357396"/>
              <a:gd name="connsiteX412" fmla="*/ 2307173 w 3859699"/>
              <a:gd name="connsiteY412" fmla="*/ 2674487 h 3357396"/>
              <a:gd name="connsiteX413" fmla="*/ 2149238 w 3859699"/>
              <a:gd name="connsiteY413" fmla="*/ 2867325 h 3357396"/>
              <a:gd name="connsiteX414" fmla="*/ 2150575 w 3859699"/>
              <a:gd name="connsiteY414" fmla="*/ 2877621 h 3357396"/>
              <a:gd name="connsiteX415" fmla="*/ 2173535 w 3859699"/>
              <a:gd name="connsiteY415" fmla="*/ 2886269 h 3357396"/>
              <a:gd name="connsiteX416" fmla="*/ 2245605 w 3859699"/>
              <a:gd name="connsiteY416" fmla="*/ 2820273 h 3357396"/>
              <a:gd name="connsiteX417" fmla="*/ 2224293 w 3859699"/>
              <a:gd name="connsiteY417" fmla="*/ 2887607 h 3357396"/>
              <a:gd name="connsiteX418" fmla="*/ 2117425 w 3859699"/>
              <a:gd name="connsiteY418" fmla="*/ 3348748 h 3357396"/>
              <a:gd name="connsiteX419" fmla="*/ 2123910 w 3859699"/>
              <a:gd name="connsiteY419" fmla="*/ 3357396 h 3357396"/>
              <a:gd name="connsiteX420" fmla="*/ 2126897 w 3859699"/>
              <a:gd name="connsiteY420" fmla="*/ 3357396 h 3357396"/>
              <a:gd name="connsiteX421" fmla="*/ 2134618 w 3859699"/>
              <a:gd name="connsiteY421" fmla="*/ 3351836 h 3357396"/>
              <a:gd name="connsiteX422" fmla="*/ 2193405 w 3859699"/>
              <a:gd name="connsiteY422" fmla="*/ 3161161 h 3357396"/>
              <a:gd name="connsiteX423" fmla="*/ 2554885 w 3859699"/>
              <a:gd name="connsiteY423" fmla="*/ 2464972 h 3357396"/>
              <a:gd name="connsiteX424" fmla="*/ 2688728 w 3859699"/>
              <a:gd name="connsiteY424" fmla="*/ 2265236 h 3357396"/>
              <a:gd name="connsiteX425" fmla="*/ 2691507 w 3859699"/>
              <a:gd name="connsiteY425" fmla="*/ 2259883 h 3357396"/>
              <a:gd name="connsiteX426" fmla="*/ 2591228 w 3859699"/>
              <a:gd name="connsiteY426" fmla="*/ 2523245 h 3357396"/>
              <a:gd name="connsiteX427" fmla="*/ 2584022 w 3859699"/>
              <a:gd name="connsiteY427" fmla="*/ 2532023 h 3357396"/>
              <a:gd name="connsiteX428" fmla="*/ 2588551 w 3859699"/>
              <a:gd name="connsiteY428" fmla="*/ 2538483 h 3357396"/>
              <a:gd name="connsiteX429" fmla="*/ 2601112 w 3859699"/>
              <a:gd name="connsiteY429" fmla="*/ 2538482 h 3357396"/>
              <a:gd name="connsiteX430" fmla="*/ 2612540 w 3859699"/>
              <a:gd name="connsiteY430" fmla="*/ 2529629 h 3357396"/>
              <a:gd name="connsiteX431" fmla="*/ 2437000 w 3859699"/>
              <a:gd name="connsiteY431" fmla="*/ 2812346 h 3357396"/>
              <a:gd name="connsiteX432" fmla="*/ 2267226 w 3859699"/>
              <a:gd name="connsiteY432" fmla="*/ 3100109 h 3357396"/>
              <a:gd name="connsiteX433" fmla="*/ 2271855 w 3859699"/>
              <a:gd name="connsiteY433" fmla="*/ 3110639 h 3357396"/>
              <a:gd name="connsiteX434" fmla="*/ 2281537 w 3859699"/>
              <a:gd name="connsiteY434" fmla="*/ 3107624 h 3357396"/>
              <a:gd name="connsiteX435" fmla="*/ 2340839 w 3859699"/>
              <a:gd name="connsiteY435" fmla="*/ 3024023 h 3357396"/>
              <a:gd name="connsiteX436" fmla="*/ 2756781 w 3859699"/>
              <a:gd name="connsiteY436" fmla="*/ 2176591 h 3357396"/>
              <a:gd name="connsiteX437" fmla="*/ 2756782 w 3859699"/>
              <a:gd name="connsiteY437" fmla="*/ 2174532 h 3357396"/>
              <a:gd name="connsiteX438" fmla="*/ 2759047 w 3859699"/>
              <a:gd name="connsiteY438" fmla="*/ 2132217 h 3357396"/>
              <a:gd name="connsiteX439" fmla="*/ 3492712 w 3859699"/>
              <a:gd name="connsiteY439" fmla="*/ 2296948 h 3357396"/>
              <a:gd name="connsiteX440" fmla="*/ 3844205 w 3859699"/>
              <a:gd name="connsiteY440" fmla="*/ 2387754 h 3357396"/>
              <a:gd name="connsiteX441" fmla="*/ 3845336 w 3859699"/>
              <a:gd name="connsiteY441" fmla="*/ 2302713 h 3357396"/>
              <a:gd name="connsiteX442" fmla="*/ 3841218 w 3859699"/>
              <a:gd name="connsiteY442" fmla="*/ 2298388 h 3357396"/>
              <a:gd name="connsiteX443" fmla="*/ 3492299 w 3859699"/>
              <a:gd name="connsiteY443" fmla="*/ 2224878 h 3357396"/>
              <a:gd name="connsiteX444" fmla="*/ 3181784 w 3859699"/>
              <a:gd name="connsiteY444" fmla="*/ 2090520 h 3357396"/>
              <a:gd name="connsiteX445" fmla="*/ 3227086 w 3859699"/>
              <a:gd name="connsiteY445" fmla="*/ 1968620 h 3357396"/>
              <a:gd name="connsiteX446" fmla="*/ 3542337 w 3859699"/>
              <a:gd name="connsiteY446" fmla="*/ 671372 h 3357396"/>
              <a:gd name="connsiteX447" fmla="*/ 3534596 w 3859699"/>
              <a:gd name="connsiteY447" fmla="*/ 662864 h 3357396"/>
              <a:gd name="connsiteX448" fmla="*/ 3526276 w 3859699"/>
              <a:gd name="connsiteY448" fmla="*/ 669210 h 3357396"/>
              <a:gd name="connsiteX449" fmla="*/ 3469857 w 3859699"/>
              <a:gd name="connsiteY449" fmla="*/ 943073 h 3357396"/>
              <a:gd name="connsiteX450" fmla="*/ 3175710 w 3859699"/>
              <a:gd name="connsiteY450" fmla="*/ 1935469 h 3357396"/>
              <a:gd name="connsiteX451" fmla="*/ 3122379 w 3859699"/>
              <a:gd name="connsiteY451" fmla="*/ 2086196 h 3357396"/>
              <a:gd name="connsiteX452" fmla="*/ 3012422 w 3859699"/>
              <a:gd name="connsiteY452" fmla="*/ 2051911 h 3357396"/>
              <a:gd name="connsiteX453" fmla="*/ 2941692 w 3859699"/>
              <a:gd name="connsiteY453" fmla="*/ 2025966 h 3357396"/>
              <a:gd name="connsiteX454" fmla="*/ 3107348 w 3859699"/>
              <a:gd name="connsiteY454" fmla="*/ 1826849 h 3357396"/>
              <a:gd name="connsiteX455" fmla="*/ 3372357 w 3859699"/>
              <a:gd name="connsiteY455" fmla="*/ 1030483 h 3357396"/>
              <a:gd name="connsiteX456" fmla="*/ 3364120 w 3859699"/>
              <a:gd name="connsiteY456" fmla="*/ 1024820 h 3357396"/>
              <a:gd name="connsiteX457" fmla="*/ 3356604 w 3859699"/>
              <a:gd name="connsiteY457" fmla="*/ 1031307 h 3357396"/>
              <a:gd name="connsiteX458" fmla="*/ 3024365 w 3859699"/>
              <a:gd name="connsiteY458" fmla="*/ 1868958 h 3357396"/>
              <a:gd name="connsiteX459" fmla="*/ 2896390 w 3859699"/>
              <a:gd name="connsiteY459" fmla="*/ 2002184 h 3357396"/>
              <a:gd name="connsiteX460" fmla="*/ 2896906 w 3859699"/>
              <a:gd name="connsiteY460" fmla="*/ 2001257 h 3357396"/>
              <a:gd name="connsiteX461" fmla="*/ 3435366 w 3859699"/>
              <a:gd name="connsiteY461" fmla="*/ 796669 h 3357396"/>
              <a:gd name="connsiteX462" fmla="*/ 3448235 w 3859699"/>
              <a:gd name="connsiteY462" fmla="*/ 741382 h 3357396"/>
              <a:gd name="connsiteX463" fmla="*/ 3467283 w 3859699"/>
              <a:gd name="connsiteY463" fmla="*/ 677549 h 3357396"/>
              <a:gd name="connsiteX464" fmla="*/ 3465326 w 3859699"/>
              <a:gd name="connsiteY464" fmla="*/ 666327 h 3357396"/>
              <a:gd name="connsiteX465" fmla="*/ 3456575 w 3859699"/>
              <a:gd name="connsiteY465" fmla="*/ 659841 h 3357396"/>
              <a:gd name="connsiteX466" fmla="*/ 3445456 w 3859699"/>
              <a:gd name="connsiteY466" fmla="*/ 661076 h 3357396"/>
              <a:gd name="connsiteX467" fmla="*/ 3368033 w 3859699"/>
              <a:gd name="connsiteY467" fmla="*/ 820968 h 3357396"/>
              <a:gd name="connsiteX468" fmla="*/ 3363399 w 3859699"/>
              <a:gd name="connsiteY468" fmla="*/ 834043 h 3357396"/>
              <a:gd name="connsiteX469" fmla="*/ 2859841 w 3859699"/>
              <a:gd name="connsiteY469" fmla="*/ 1951014 h 3357396"/>
              <a:gd name="connsiteX470" fmla="*/ 2857164 w 3859699"/>
              <a:gd name="connsiteY470" fmla="*/ 1943498 h 3357396"/>
              <a:gd name="connsiteX471" fmla="*/ 2862312 w 3859699"/>
              <a:gd name="connsiteY471" fmla="*/ 1940513 h 3357396"/>
              <a:gd name="connsiteX472" fmla="*/ 2970210 w 3859699"/>
              <a:gd name="connsiteY472" fmla="*/ 1694344 h 3357396"/>
              <a:gd name="connsiteX473" fmla="*/ 3097257 w 3859699"/>
              <a:gd name="connsiteY473" fmla="*/ 1436233 h 3357396"/>
              <a:gd name="connsiteX474" fmla="*/ 3099419 w 3859699"/>
              <a:gd name="connsiteY474" fmla="*/ 1428100 h 3357396"/>
              <a:gd name="connsiteX475" fmla="*/ 3093242 w 3859699"/>
              <a:gd name="connsiteY475" fmla="*/ 1422437 h 3357396"/>
              <a:gd name="connsiteX476" fmla="*/ 3063694 w 3859699"/>
              <a:gd name="connsiteY476" fmla="*/ 1427174 h 3357396"/>
              <a:gd name="connsiteX477" fmla="*/ 3047633 w 3859699"/>
              <a:gd name="connsiteY477" fmla="*/ 1452501 h 3357396"/>
              <a:gd name="connsiteX478" fmla="*/ 3041558 w 3859699"/>
              <a:gd name="connsiteY478" fmla="*/ 1455384 h 3357396"/>
              <a:gd name="connsiteX479" fmla="*/ 3041558 w 3859699"/>
              <a:gd name="connsiteY479" fmla="*/ 1452191 h 3357396"/>
              <a:gd name="connsiteX480" fmla="*/ 3028895 w 3859699"/>
              <a:gd name="connsiteY480" fmla="*/ 1432527 h 3357396"/>
              <a:gd name="connsiteX481" fmla="*/ 3017615 w 3859699"/>
              <a:gd name="connsiteY481" fmla="*/ 1434775 h 3357396"/>
              <a:gd name="connsiteX482" fmla="*/ 3016746 w 3859699"/>
              <a:gd name="connsiteY482" fmla="*/ 1442102 h 3357396"/>
              <a:gd name="connsiteX483" fmla="*/ 3000170 w 3859699"/>
              <a:gd name="connsiteY483" fmla="*/ 1482461 h 3357396"/>
              <a:gd name="connsiteX484" fmla="*/ 2990390 w 3859699"/>
              <a:gd name="connsiteY484" fmla="*/ 1494404 h 3357396"/>
              <a:gd name="connsiteX485" fmla="*/ 3003259 w 3859699"/>
              <a:gd name="connsiteY485" fmla="*/ 1454045 h 3357396"/>
              <a:gd name="connsiteX486" fmla="*/ 3046912 w 3859699"/>
              <a:gd name="connsiteY486" fmla="*/ 1323188 h 3357396"/>
              <a:gd name="connsiteX487" fmla="*/ 3049795 w 3859699"/>
              <a:gd name="connsiteY487" fmla="*/ 1317010 h 3357396"/>
              <a:gd name="connsiteX488" fmla="*/ 3093654 w 3859699"/>
              <a:gd name="connsiteY488" fmla="*/ 1223114 h 3357396"/>
              <a:gd name="connsiteX489" fmla="*/ 3228732 w 3859699"/>
              <a:gd name="connsiteY489" fmla="*/ 917231 h 3357396"/>
              <a:gd name="connsiteX490" fmla="*/ 3228732 w 3859699"/>
              <a:gd name="connsiteY490" fmla="*/ 913628 h 3357396"/>
              <a:gd name="connsiteX491" fmla="*/ 3217511 w 3859699"/>
              <a:gd name="connsiteY491" fmla="*/ 899317 h 3357396"/>
              <a:gd name="connsiteX492" fmla="*/ 3127630 w 3859699"/>
              <a:gd name="connsiteY492" fmla="*/ 1053752 h 3357396"/>
              <a:gd name="connsiteX493" fmla="*/ 3045780 w 3859699"/>
              <a:gd name="connsiteY493" fmla="*/ 1218481 h 3357396"/>
              <a:gd name="connsiteX494" fmla="*/ 3044648 w 3859699"/>
              <a:gd name="connsiteY494" fmla="*/ 1221055 h 3357396"/>
              <a:gd name="connsiteX495" fmla="*/ 2962797 w 3859699"/>
              <a:gd name="connsiteY495" fmla="*/ 1362518 h 3357396"/>
              <a:gd name="connsiteX496" fmla="*/ 3138647 w 3859699"/>
              <a:gd name="connsiteY496" fmla="*/ 592920 h 3357396"/>
              <a:gd name="connsiteX497" fmla="*/ 3131851 w 3859699"/>
              <a:gd name="connsiteY497" fmla="*/ 584477 h 3357396"/>
              <a:gd name="connsiteX498" fmla="*/ 3122688 w 3859699"/>
              <a:gd name="connsiteY498" fmla="*/ 590139 h 3357396"/>
              <a:gd name="connsiteX499" fmla="*/ 3064312 w 3859699"/>
              <a:gd name="connsiteY499" fmla="*/ 888713 h 3357396"/>
              <a:gd name="connsiteX500" fmla="*/ 2900096 w 3859699"/>
              <a:gd name="connsiteY500" fmla="*/ 1408642 h 3357396"/>
              <a:gd name="connsiteX501" fmla="*/ 3000170 w 3859699"/>
              <a:gd name="connsiteY501" fmla="*/ 578814 h 3357396"/>
              <a:gd name="connsiteX502" fmla="*/ 3000170 w 3859699"/>
              <a:gd name="connsiteY502" fmla="*/ 576035 h 3357396"/>
              <a:gd name="connsiteX503" fmla="*/ 2987198 w 3859699"/>
              <a:gd name="connsiteY503" fmla="*/ 563062 h 3357396"/>
              <a:gd name="connsiteX504" fmla="*/ 2948794 w 3859699"/>
              <a:gd name="connsiteY504" fmla="*/ 812010 h 3357396"/>
              <a:gd name="connsiteX505" fmla="*/ 2877961 w 3859699"/>
              <a:gd name="connsiteY505" fmla="*/ 1278092 h 3357396"/>
              <a:gd name="connsiteX506" fmla="*/ 2831528 w 3859699"/>
              <a:gd name="connsiteY506" fmla="*/ 1118923 h 3357396"/>
              <a:gd name="connsiteX507" fmla="*/ 2827615 w 3859699"/>
              <a:gd name="connsiteY507" fmla="*/ 1113364 h 3357396"/>
              <a:gd name="connsiteX508" fmla="*/ 2821438 w 3859699"/>
              <a:gd name="connsiteY508" fmla="*/ 1042528 h 3357396"/>
              <a:gd name="connsiteX509" fmla="*/ 2789934 w 3859699"/>
              <a:gd name="connsiteY509" fmla="*/ 918981 h 3357396"/>
              <a:gd name="connsiteX510" fmla="*/ 2782726 w 3859699"/>
              <a:gd name="connsiteY510" fmla="*/ 918981 h 3357396"/>
              <a:gd name="connsiteX511" fmla="*/ 2767798 w 3859699"/>
              <a:gd name="connsiteY511" fmla="*/ 923511 h 3357396"/>
              <a:gd name="connsiteX512" fmla="*/ 2767798 w 3859699"/>
              <a:gd name="connsiteY512" fmla="*/ 879343 h 3357396"/>
              <a:gd name="connsiteX513" fmla="*/ 2768622 w 3859699"/>
              <a:gd name="connsiteY513" fmla="*/ 827248 h 3357396"/>
              <a:gd name="connsiteX514" fmla="*/ 2760179 w 3859699"/>
              <a:gd name="connsiteY514" fmla="*/ 821276 h 3357396"/>
              <a:gd name="connsiteX515" fmla="*/ 2732381 w 3859699"/>
              <a:gd name="connsiteY515" fmla="*/ 789256 h 3357396"/>
              <a:gd name="connsiteX516" fmla="*/ 2727439 w 3859699"/>
              <a:gd name="connsiteY516" fmla="*/ 782771 h 3357396"/>
              <a:gd name="connsiteX517" fmla="*/ 2719409 w 3859699"/>
              <a:gd name="connsiteY517" fmla="*/ 783800 h 3357396"/>
              <a:gd name="connsiteX518" fmla="*/ 2690170 w 3859699"/>
              <a:gd name="connsiteY518" fmla="*/ 968606 h 3357396"/>
              <a:gd name="connsiteX519" fmla="*/ 2694700 w 3859699"/>
              <a:gd name="connsiteY519" fmla="*/ 971592 h 3357396"/>
              <a:gd name="connsiteX520" fmla="*/ 2704995 w 3859699"/>
              <a:gd name="connsiteY520" fmla="*/ 972210 h 3357396"/>
              <a:gd name="connsiteX521" fmla="*/ 2677299 w 3859699"/>
              <a:gd name="connsiteY521" fmla="*/ 1084226 h 3357396"/>
              <a:gd name="connsiteX522" fmla="*/ 2658252 w 3859699"/>
              <a:gd name="connsiteY522" fmla="*/ 972107 h 3357396"/>
              <a:gd name="connsiteX523" fmla="*/ 2652899 w 3859699"/>
              <a:gd name="connsiteY523" fmla="*/ 882328 h 3357396"/>
              <a:gd name="connsiteX524" fmla="*/ 2657326 w 3859699"/>
              <a:gd name="connsiteY524" fmla="*/ 877181 h 3357396"/>
              <a:gd name="connsiteX525" fmla="*/ 2654855 w 3859699"/>
              <a:gd name="connsiteY525" fmla="*/ 843205 h 3357396"/>
              <a:gd name="connsiteX526" fmla="*/ 2651251 w 3859699"/>
              <a:gd name="connsiteY526" fmla="*/ 829513 h 3357396"/>
              <a:gd name="connsiteX527" fmla="*/ 2651252 w 3859699"/>
              <a:gd name="connsiteY527" fmla="*/ 824261 h 3357396"/>
              <a:gd name="connsiteX528" fmla="*/ 2643736 w 3859699"/>
              <a:gd name="connsiteY528" fmla="*/ 815922 h 3357396"/>
              <a:gd name="connsiteX529" fmla="*/ 2638588 w 3859699"/>
              <a:gd name="connsiteY529" fmla="*/ 815923 h 3357396"/>
              <a:gd name="connsiteX530" fmla="*/ 2609864 w 3859699"/>
              <a:gd name="connsiteY530" fmla="*/ 831983 h 3357396"/>
              <a:gd name="connsiteX531" fmla="*/ 2625616 w 3859699"/>
              <a:gd name="connsiteY531" fmla="*/ 876358 h 3357396"/>
              <a:gd name="connsiteX532" fmla="*/ 2625616 w 3859699"/>
              <a:gd name="connsiteY532" fmla="*/ 914863 h 3357396"/>
              <a:gd name="connsiteX533" fmla="*/ 2624586 w 3859699"/>
              <a:gd name="connsiteY533" fmla="*/ 966341 h 3357396"/>
              <a:gd name="connsiteX534" fmla="*/ 2611099 w 3859699"/>
              <a:gd name="connsiteY534" fmla="*/ 1028115 h 3357396"/>
              <a:gd name="connsiteX535" fmla="*/ 2581962 w 3859699"/>
              <a:gd name="connsiteY535" fmla="*/ 1072901 h 3357396"/>
              <a:gd name="connsiteX536" fmla="*/ 2576712 w 3859699"/>
              <a:gd name="connsiteY536" fmla="*/ 1076917 h 3357396"/>
              <a:gd name="connsiteX537" fmla="*/ 2554164 w 3859699"/>
              <a:gd name="connsiteY537" fmla="*/ 1204068 h 3357396"/>
              <a:gd name="connsiteX538" fmla="*/ 2534705 w 3859699"/>
              <a:gd name="connsiteY538" fmla="*/ 1315981 h 3357396"/>
              <a:gd name="connsiteX539" fmla="*/ 2370696 w 3859699"/>
              <a:gd name="connsiteY539" fmla="*/ 520747 h 3357396"/>
              <a:gd name="connsiteX540" fmla="*/ 2363900 w 3859699"/>
              <a:gd name="connsiteY540" fmla="*/ 513540 h 3357396"/>
              <a:gd name="connsiteX541" fmla="*/ 2350619 w 3859699"/>
              <a:gd name="connsiteY541" fmla="*/ 517864 h 3357396"/>
              <a:gd name="connsiteX542" fmla="*/ 2382330 w 3859699"/>
              <a:gd name="connsiteY542" fmla="*/ 849177 h 3357396"/>
              <a:gd name="connsiteX543" fmla="*/ 2423512 w 3859699"/>
              <a:gd name="connsiteY543" fmla="*/ 1145382 h 3357396"/>
              <a:gd name="connsiteX544" fmla="*/ 2375535 w 3859699"/>
              <a:gd name="connsiteY544" fmla="*/ 1069092 h 3357396"/>
              <a:gd name="connsiteX545" fmla="*/ 2355973 w 3859699"/>
              <a:gd name="connsiteY545" fmla="*/ 1025232 h 3357396"/>
              <a:gd name="connsiteX546" fmla="*/ 2319116 w 3859699"/>
              <a:gd name="connsiteY546" fmla="*/ 965106 h 3357396"/>
              <a:gd name="connsiteX547" fmla="*/ 2263210 w 3859699"/>
              <a:gd name="connsiteY547" fmla="*/ 733043 h 3357396"/>
              <a:gd name="connsiteX548" fmla="*/ 2241280 w 3859699"/>
              <a:gd name="connsiteY548" fmla="*/ 605789 h 3357396"/>
              <a:gd name="connsiteX549" fmla="*/ 2236235 w 3859699"/>
              <a:gd name="connsiteY549" fmla="*/ 599921 h 3357396"/>
              <a:gd name="connsiteX550" fmla="*/ 2228514 w 3859699"/>
              <a:gd name="connsiteY550" fmla="*/ 600950 h 3357396"/>
              <a:gd name="connsiteX551" fmla="*/ 2234485 w 3859699"/>
              <a:gd name="connsiteY551" fmla="*/ 767430 h 3357396"/>
              <a:gd name="connsiteX552" fmla="*/ 2247766 w 3859699"/>
              <a:gd name="connsiteY552" fmla="*/ 827351 h 3357396"/>
              <a:gd name="connsiteX553" fmla="*/ 2208335 w 3859699"/>
              <a:gd name="connsiteY553" fmla="*/ 734690 h 3357396"/>
              <a:gd name="connsiteX554" fmla="*/ 2124631 w 3859699"/>
              <a:gd name="connsiteY554" fmla="*/ 571710 h 3357396"/>
              <a:gd name="connsiteX555" fmla="*/ 2114335 w 3859699"/>
              <a:gd name="connsiteY555" fmla="*/ 570577 h 3357396"/>
              <a:gd name="connsiteX556" fmla="*/ 2110938 w 3859699"/>
              <a:gd name="connsiteY556" fmla="*/ 580049 h 3357396"/>
              <a:gd name="connsiteX557" fmla="*/ 2437412 w 3859699"/>
              <a:gd name="connsiteY557" fmla="*/ 1329365 h 3357396"/>
              <a:gd name="connsiteX558" fmla="*/ 2543046 w 3859699"/>
              <a:gd name="connsiteY558" fmla="*/ 1546911 h 3357396"/>
              <a:gd name="connsiteX559" fmla="*/ 2371417 w 3859699"/>
              <a:gd name="connsiteY559" fmla="*/ 1295698 h 3357396"/>
              <a:gd name="connsiteX560" fmla="*/ 2280198 w 3859699"/>
              <a:gd name="connsiteY560" fmla="*/ 1172151 h 3357396"/>
              <a:gd name="connsiteX561" fmla="*/ 2269903 w 3859699"/>
              <a:gd name="connsiteY561" fmla="*/ 1190683 h 3357396"/>
              <a:gd name="connsiteX562" fmla="*/ 2270520 w 3859699"/>
              <a:gd name="connsiteY562" fmla="*/ 1194080 h 3357396"/>
              <a:gd name="connsiteX563" fmla="*/ 2354223 w 3859699"/>
              <a:gd name="connsiteY563" fmla="*/ 1355515 h 3357396"/>
              <a:gd name="connsiteX564" fmla="*/ 2396641 w 3859699"/>
              <a:gd name="connsiteY564" fmla="*/ 1431498 h 3357396"/>
              <a:gd name="connsiteX565" fmla="*/ 2224498 w 3859699"/>
              <a:gd name="connsiteY565" fmla="*/ 1229806 h 3357396"/>
              <a:gd name="connsiteX566" fmla="*/ 2148723 w 3859699"/>
              <a:gd name="connsiteY566" fmla="*/ 1122527 h 3357396"/>
              <a:gd name="connsiteX567" fmla="*/ 2142031 w 3859699"/>
              <a:gd name="connsiteY567" fmla="*/ 1119541 h 3357396"/>
              <a:gd name="connsiteX568" fmla="*/ 2135751 w 3859699"/>
              <a:gd name="connsiteY568" fmla="*/ 1123041 h 3357396"/>
              <a:gd name="connsiteX569" fmla="*/ 2214512 w 3859699"/>
              <a:gd name="connsiteY569" fmla="*/ 1294153 h 3357396"/>
              <a:gd name="connsiteX570" fmla="*/ 2093436 w 3859699"/>
              <a:gd name="connsiteY570" fmla="*/ 1162164 h 3357396"/>
              <a:gd name="connsiteX571" fmla="*/ 1972256 w 3859699"/>
              <a:gd name="connsiteY571" fmla="*/ 987139 h 3357396"/>
              <a:gd name="connsiteX572" fmla="*/ 1965359 w 3859699"/>
              <a:gd name="connsiteY572" fmla="*/ 980859 h 3357396"/>
              <a:gd name="connsiteX573" fmla="*/ 1957122 w 3859699"/>
              <a:gd name="connsiteY573" fmla="*/ 985080 h 3357396"/>
              <a:gd name="connsiteX574" fmla="*/ 2129985 w 3859699"/>
              <a:gd name="connsiteY574" fmla="*/ 1257707 h 3357396"/>
              <a:gd name="connsiteX575" fmla="*/ 2261254 w 3859699"/>
              <a:gd name="connsiteY575" fmla="*/ 1428100 h 3357396"/>
              <a:gd name="connsiteX576" fmla="*/ 2254974 w 3859699"/>
              <a:gd name="connsiteY576" fmla="*/ 1435616 h 3357396"/>
              <a:gd name="connsiteX577" fmla="*/ 2023528 w 3859699"/>
              <a:gd name="connsiteY577" fmla="*/ 1246588 h 3357396"/>
              <a:gd name="connsiteX578" fmla="*/ 1858799 w 3859699"/>
              <a:gd name="connsiteY578" fmla="*/ 1105126 h 3357396"/>
              <a:gd name="connsiteX579" fmla="*/ 1848502 w 3859699"/>
              <a:gd name="connsiteY579" fmla="*/ 1105744 h 3357396"/>
              <a:gd name="connsiteX580" fmla="*/ 1846444 w 3859699"/>
              <a:gd name="connsiteY580" fmla="*/ 1115421 h 3357396"/>
              <a:gd name="connsiteX581" fmla="*/ 2055239 w 3859699"/>
              <a:gd name="connsiteY581" fmla="*/ 1314334 h 3357396"/>
              <a:gd name="connsiteX582" fmla="*/ 2219350 w 3859699"/>
              <a:gd name="connsiteY582" fmla="*/ 1461046 h 3357396"/>
              <a:gd name="connsiteX583" fmla="*/ 2204216 w 3859699"/>
              <a:gd name="connsiteY583" fmla="*/ 1607861 h 3357396"/>
              <a:gd name="connsiteX584" fmla="*/ 2196700 w 3859699"/>
              <a:gd name="connsiteY584" fmla="*/ 1646161 h 3357396"/>
              <a:gd name="connsiteX585" fmla="*/ 2195671 w 3859699"/>
              <a:gd name="connsiteY585" fmla="*/ 1694653 h 3357396"/>
              <a:gd name="connsiteX586" fmla="*/ 2193405 w 3859699"/>
              <a:gd name="connsiteY586" fmla="*/ 1778769 h 3357396"/>
              <a:gd name="connsiteX587" fmla="*/ 1978330 w 3859699"/>
              <a:gd name="connsiteY587" fmla="*/ 1739440 h 3357396"/>
              <a:gd name="connsiteX588" fmla="*/ 1942398 w 3859699"/>
              <a:gd name="connsiteY588" fmla="*/ 1613112 h 3357396"/>
              <a:gd name="connsiteX589" fmla="*/ 1938281 w 3859699"/>
              <a:gd name="connsiteY589" fmla="*/ 1606008 h 3357396"/>
              <a:gd name="connsiteX590" fmla="*/ 1930147 w 3859699"/>
              <a:gd name="connsiteY590" fmla="*/ 1606008 h 3357396"/>
              <a:gd name="connsiteX591" fmla="*/ 1906982 w 3859699"/>
              <a:gd name="connsiteY591" fmla="*/ 1678078 h 3357396"/>
              <a:gd name="connsiteX592" fmla="*/ 1801864 w 3859699"/>
              <a:gd name="connsiteY592" fmla="*/ 1623820 h 3357396"/>
              <a:gd name="connsiteX593" fmla="*/ 1792289 w 3859699"/>
              <a:gd name="connsiteY593" fmla="*/ 1629071 h 3357396"/>
              <a:gd name="connsiteX594" fmla="*/ 1915836 w 3859699"/>
              <a:gd name="connsiteY594" fmla="*/ 1702375 h 3357396"/>
              <a:gd name="connsiteX595" fmla="*/ 1915836 w 3859699"/>
              <a:gd name="connsiteY595" fmla="*/ 1707935 h 3357396"/>
              <a:gd name="connsiteX596" fmla="*/ 1841296 w 3859699"/>
              <a:gd name="connsiteY596" fmla="*/ 1679519 h 3357396"/>
              <a:gd name="connsiteX597" fmla="*/ 1878669 w 3859699"/>
              <a:gd name="connsiteY597" fmla="*/ 1712259 h 3357396"/>
              <a:gd name="connsiteX598" fmla="*/ 1832647 w 3859699"/>
              <a:gd name="connsiteY598" fmla="*/ 1696403 h 3357396"/>
              <a:gd name="connsiteX599" fmla="*/ 1796716 w 3859699"/>
              <a:gd name="connsiteY599" fmla="*/ 1697845 h 3357396"/>
              <a:gd name="connsiteX600" fmla="*/ 1739267 w 3859699"/>
              <a:gd name="connsiteY600" fmla="*/ 1690741 h 3357396"/>
              <a:gd name="connsiteX601" fmla="*/ 1681919 w 3859699"/>
              <a:gd name="connsiteY601" fmla="*/ 1690740 h 3357396"/>
              <a:gd name="connsiteX602" fmla="*/ 1666786 w 3859699"/>
              <a:gd name="connsiteY602" fmla="*/ 1654604 h 3357396"/>
              <a:gd name="connsiteX603" fmla="*/ 1665858 w 3859699"/>
              <a:gd name="connsiteY603" fmla="*/ 1653368 h 3357396"/>
              <a:gd name="connsiteX604" fmla="*/ 1677698 w 3859699"/>
              <a:gd name="connsiteY604" fmla="*/ 1617952 h 3357396"/>
              <a:gd name="connsiteX605" fmla="*/ 1633942 w 3859699"/>
              <a:gd name="connsiteY605" fmla="*/ 1576769 h 3357396"/>
              <a:gd name="connsiteX606" fmla="*/ 1630029 w 3859699"/>
              <a:gd name="connsiteY606" fmla="*/ 1573165 h 3357396"/>
              <a:gd name="connsiteX607" fmla="*/ 1655151 w 3859699"/>
              <a:gd name="connsiteY607" fmla="*/ 1583461 h 3357396"/>
              <a:gd name="connsiteX608" fmla="*/ 1686037 w 3859699"/>
              <a:gd name="connsiteY608" fmla="*/ 1627526 h 3357396"/>
              <a:gd name="connsiteX609" fmla="*/ 1690053 w 3859699"/>
              <a:gd name="connsiteY609" fmla="*/ 1633601 h 3357396"/>
              <a:gd name="connsiteX610" fmla="*/ 1697363 w 3859699"/>
              <a:gd name="connsiteY610" fmla="*/ 1633601 h 3357396"/>
              <a:gd name="connsiteX611" fmla="*/ 1720631 w 3859699"/>
              <a:gd name="connsiteY611" fmla="*/ 1636174 h 3357396"/>
              <a:gd name="connsiteX612" fmla="*/ 1751518 w 3859699"/>
              <a:gd name="connsiteY612" fmla="*/ 1673856 h 3357396"/>
              <a:gd name="connsiteX613" fmla="*/ 1760372 w 3859699"/>
              <a:gd name="connsiteY613" fmla="*/ 1680239 h 3357396"/>
              <a:gd name="connsiteX614" fmla="*/ 1767579 w 3859699"/>
              <a:gd name="connsiteY614" fmla="*/ 1672209 h 3357396"/>
              <a:gd name="connsiteX615" fmla="*/ 1828528 w 3859699"/>
              <a:gd name="connsiteY615" fmla="*/ 254193 h 3357396"/>
              <a:gd name="connsiteX616" fmla="*/ 1828529 w 3859699"/>
              <a:gd name="connsiteY616" fmla="*/ 250178 h 3357396"/>
              <a:gd name="connsiteX617" fmla="*/ 1818234 w 3859699"/>
              <a:gd name="connsiteY617" fmla="*/ 243383 h 3357396"/>
              <a:gd name="connsiteX618" fmla="*/ 1720116 w 3859699"/>
              <a:gd name="connsiteY618" fmla="*/ 823644 h 3357396"/>
              <a:gd name="connsiteX619" fmla="*/ 1666682 w 3859699"/>
              <a:gd name="connsiteY619" fmla="*/ 1199434 h 3357396"/>
              <a:gd name="connsiteX620" fmla="*/ 1692318 w 3859699"/>
              <a:gd name="connsiteY620" fmla="*/ 659532 h 3357396"/>
              <a:gd name="connsiteX621" fmla="*/ 1705085 w 3859699"/>
              <a:gd name="connsiteY621" fmla="*/ 36647 h 3357396"/>
              <a:gd name="connsiteX622" fmla="*/ 1695307 w 3859699"/>
              <a:gd name="connsiteY622" fmla="*/ 30589 h 3357396"/>
              <a:gd name="connsiteX623" fmla="*/ 1689127 w 3859699"/>
              <a:gd name="connsiteY623" fmla="*/ 39735 h 3357396"/>
              <a:gd name="connsiteX624" fmla="*/ 1657519 w 3859699"/>
              <a:gd name="connsiteY624" fmla="*/ 463915 h 3357396"/>
              <a:gd name="connsiteX625" fmla="*/ 1626632 w 3859699"/>
              <a:gd name="connsiteY625" fmla="*/ 811496 h 3357396"/>
              <a:gd name="connsiteX626" fmla="*/ 1632192 w 3859699"/>
              <a:gd name="connsiteY626" fmla="*/ 819114 h 3357396"/>
              <a:gd name="connsiteX627" fmla="*/ 1635486 w 3859699"/>
              <a:gd name="connsiteY627" fmla="*/ 819114 h 3357396"/>
              <a:gd name="connsiteX628" fmla="*/ 1630133 w 3859699"/>
              <a:gd name="connsiteY628" fmla="*/ 844957 h 3357396"/>
              <a:gd name="connsiteX629" fmla="*/ 1622823 w 3859699"/>
              <a:gd name="connsiteY629" fmla="*/ 469475 h 3357396"/>
              <a:gd name="connsiteX630" fmla="*/ 1607071 w 3859699"/>
              <a:gd name="connsiteY630" fmla="*/ 55179 h 3357396"/>
              <a:gd name="connsiteX631" fmla="*/ 1598525 w 3859699"/>
              <a:gd name="connsiteY631" fmla="*/ 49311 h 3357396"/>
              <a:gd name="connsiteX632" fmla="*/ 1591113 w 3859699"/>
              <a:gd name="connsiteY632" fmla="*/ 56620 h 3357396"/>
              <a:gd name="connsiteX633" fmla="*/ 1581331 w 3859699"/>
              <a:gd name="connsiteY633" fmla="*/ 331102 h 3357396"/>
              <a:gd name="connsiteX634" fmla="*/ 1578552 w 3859699"/>
              <a:gd name="connsiteY634" fmla="*/ 503142 h 3357396"/>
              <a:gd name="connsiteX635" fmla="*/ 1574433 w 3859699"/>
              <a:gd name="connsiteY635" fmla="*/ 255120 h 3357396"/>
              <a:gd name="connsiteX636" fmla="*/ 1569388 w 3859699"/>
              <a:gd name="connsiteY636" fmla="*/ 7305 h 3357396"/>
              <a:gd name="connsiteX637" fmla="*/ 1560468 w 3859699"/>
              <a:gd name="connsiteY637" fmla="*/ 42 h 3357396"/>
              <a:gd name="connsiteX638" fmla="*/ 1553430 w 3859699"/>
              <a:gd name="connsiteY638" fmla="*/ 6070 h 3357396"/>
              <a:gd name="connsiteX639" fmla="*/ 1510806 w 3859699"/>
              <a:gd name="connsiteY639" fmla="*/ 604554 h 3357396"/>
              <a:gd name="connsiteX640" fmla="*/ 1467977 w 3859699"/>
              <a:gd name="connsiteY640" fmla="*/ 275094 h 3357396"/>
              <a:gd name="connsiteX641" fmla="*/ 1459431 w 3859699"/>
              <a:gd name="connsiteY641" fmla="*/ 268607 h 3357396"/>
              <a:gd name="connsiteX642" fmla="*/ 1451916 w 3859699"/>
              <a:gd name="connsiteY642" fmla="*/ 276329 h 3357396"/>
              <a:gd name="connsiteX643" fmla="*/ 1471272 w 3859699"/>
              <a:gd name="connsiteY643" fmla="*/ 814379 h 3357396"/>
              <a:gd name="connsiteX644" fmla="*/ 1483420 w 3859699"/>
              <a:gd name="connsiteY644" fmla="*/ 898699 h 3357396"/>
              <a:gd name="connsiteX645" fmla="*/ 1474875 w 3859699"/>
              <a:gd name="connsiteY645" fmla="*/ 896949 h 3357396"/>
              <a:gd name="connsiteX646" fmla="*/ 1469624 w 3859699"/>
              <a:gd name="connsiteY646" fmla="*/ 904876 h 3357396"/>
              <a:gd name="connsiteX647" fmla="*/ 1475801 w 3859699"/>
              <a:gd name="connsiteY647" fmla="*/ 1056016 h 3357396"/>
              <a:gd name="connsiteX648" fmla="*/ 1534486 w 3859699"/>
              <a:gd name="connsiteY648" fmla="*/ 1466709 h 3357396"/>
              <a:gd name="connsiteX649" fmla="*/ 1375110 w 3859699"/>
              <a:gd name="connsiteY649" fmla="*/ 1231556 h 3357396"/>
              <a:gd name="connsiteX650" fmla="*/ 1069124 w 3859699"/>
              <a:gd name="connsiteY650" fmla="*/ 524762 h 3357396"/>
              <a:gd name="connsiteX651" fmla="*/ 1057902 w 3859699"/>
              <a:gd name="connsiteY651" fmla="*/ 529499 h 3357396"/>
              <a:gd name="connsiteX652" fmla="*/ 1263815 w 3859699"/>
              <a:gd name="connsiteY652" fmla="*/ 1103376 h 3357396"/>
              <a:gd name="connsiteX653" fmla="*/ 925398 w 3859699"/>
              <a:gd name="connsiteY653" fmla="*/ 342015 h 3357396"/>
              <a:gd name="connsiteX654" fmla="*/ 916853 w 3859699"/>
              <a:gd name="connsiteY654" fmla="*/ 335735 h 3357396"/>
              <a:gd name="connsiteX655" fmla="*/ 895541 w 3859699"/>
              <a:gd name="connsiteY655" fmla="*/ 350251 h 3357396"/>
              <a:gd name="connsiteX656" fmla="*/ 1062329 w 3859699"/>
              <a:gd name="connsiteY656" fmla="*/ 825498 h 3357396"/>
              <a:gd name="connsiteX657" fmla="*/ 1373669 w 3859699"/>
              <a:gd name="connsiteY657" fmla="*/ 1396183 h 3357396"/>
              <a:gd name="connsiteX658" fmla="*/ 511925 w 3859699"/>
              <a:gd name="connsiteY658" fmla="*/ 327807 h 3357396"/>
              <a:gd name="connsiteX659" fmla="*/ 500738 w 3859699"/>
              <a:gd name="connsiteY659" fmla="*/ 325133 h 3357396"/>
              <a:gd name="connsiteX660" fmla="*/ 497204 w 3859699"/>
              <a:gd name="connsiteY660" fmla="*/ 334396 h 3357396"/>
              <a:gd name="connsiteX661" fmla="*/ 1125236 w 3859699"/>
              <a:gd name="connsiteY661" fmla="*/ 1205406 h 3357396"/>
              <a:gd name="connsiteX662" fmla="*/ 1265462 w 3859699"/>
              <a:gd name="connsiteY662" fmla="*/ 1352118 h 3357396"/>
              <a:gd name="connsiteX663" fmla="*/ 296026 w 3859699"/>
              <a:gd name="connsiteY663" fmla="*/ 244207 h 3357396"/>
              <a:gd name="connsiteX664" fmla="*/ 243622 w 3859699"/>
              <a:gd name="connsiteY664" fmla="*/ 168740 h 3357396"/>
              <a:gd name="connsiteX665" fmla="*/ 233327 w 3859699"/>
              <a:gd name="connsiteY665" fmla="*/ 166165 h 3357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Lst>
            <a:rect l="l" t="t" r="r" b="b"/>
            <a:pathLst>
              <a:path w="3859699" h="3357396">
                <a:moveTo>
                  <a:pt x="2669063" y="2093712"/>
                </a:moveTo>
                <a:cubicBezTo>
                  <a:pt x="2686571" y="2096503"/>
                  <a:pt x="2703658" y="2101484"/>
                  <a:pt x="2719923" y="2108537"/>
                </a:cubicBezTo>
                <a:cubicBezTo>
                  <a:pt x="2707362" y="2117763"/>
                  <a:pt x="2694302" y="2126287"/>
                  <a:pt x="2680800" y="2134071"/>
                </a:cubicBezTo>
                <a:lnTo>
                  <a:pt x="2681005" y="2134071"/>
                </a:lnTo>
                <a:cubicBezTo>
                  <a:pt x="2679618" y="2134895"/>
                  <a:pt x="2678507" y="2136114"/>
                  <a:pt x="2677815" y="2137571"/>
                </a:cubicBezTo>
                <a:cubicBezTo>
                  <a:pt x="2565901" y="2370561"/>
                  <a:pt x="2508451" y="2432026"/>
                  <a:pt x="2466445" y="2477326"/>
                </a:cubicBezTo>
                <a:cubicBezTo>
                  <a:pt x="2457385" y="2487004"/>
                  <a:pt x="2448840" y="2496167"/>
                  <a:pt x="2440500" y="2506155"/>
                </a:cubicBezTo>
                <a:cubicBezTo>
                  <a:pt x="2434941" y="2511095"/>
                  <a:pt x="2422998" y="2523657"/>
                  <a:pt x="2392831" y="2555470"/>
                </a:cubicBezTo>
                <a:lnTo>
                  <a:pt x="2363284" y="2586356"/>
                </a:lnTo>
                <a:cubicBezTo>
                  <a:pt x="2385934" y="2547234"/>
                  <a:pt x="2423203" y="2480724"/>
                  <a:pt x="2459753" y="2414318"/>
                </a:cubicBezTo>
                <a:cubicBezTo>
                  <a:pt x="2515040" y="2313832"/>
                  <a:pt x="2533058" y="2280475"/>
                  <a:pt x="2536867" y="2267296"/>
                </a:cubicBezTo>
                <a:cubicBezTo>
                  <a:pt x="2563122" y="2216745"/>
                  <a:pt x="2633029" y="2125217"/>
                  <a:pt x="2669063" y="2093712"/>
                </a:cubicBezTo>
                <a:close/>
                <a:moveTo>
                  <a:pt x="2772328" y="1912818"/>
                </a:moveTo>
                <a:lnTo>
                  <a:pt x="2772530" y="1912892"/>
                </a:lnTo>
                <a:lnTo>
                  <a:pt x="2772534" y="1912818"/>
                </a:lnTo>
                <a:close/>
                <a:moveTo>
                  <a:pt x="2245215" y="1880963"/>
                </a:moveTo>
                <a:cubicBezTo>
                  <a:pt x="2253069" y="1877903"/>
                  <a:pt x="2263158" y="1875342"/>
                  <a:pt x="2276388" y="1873797"/>
                </a:cubicBezTo>
                <a:cubicBezTo>
                  <a:pt x="2345781" y="1875650"/>
                  <a:pt x="2363181" y="1909729"/>
                  <a:pt x="2393347" y="1926202"/>
                </a:cubicBezTo>
                <a:cubicBezTo>
                  <a:pt x="2421951" y="1940258"/>
                  <a:pt x="2452122" y="1950868"/>
                  <a:pt x="2483227" y="1957809"/>
                </a:cubicBezTo>
                <a:cubicBezTo>
                  <a:pt x="2542632" y="1974488"/>
                  <a:pt x="2562504" y="1990446"/>
                  <a:pt x="2601318" y="2019583"/>
                </a:cubicBezTo>
                <a:cubicBezTo>
                  <a:pt x="2593803" y="2022261"/>
                  <a:pt x="2532029" y="2031629"/>
                  <a:pt x="2524410" y="2034203"/>
                </a:cubicBezTo>
                <a:lnTo>
                  <a:pt x="2524410" y="2034099"/>
                </a:lnTo>
                <a:lnTo>
                  <a:pt x="2520086" y="2035644"/>
                </a:lnTo>
                <a:cubicBezTo>
                  <a:pt x="2410643" y="2073018"/>
                  <a:pt x="2259504" y="2115538"/>
                  <a:pt x="2152738" y="2108846"/>
                </a:cubicBezTo>
                <a:cubicBezTo>
                  <a:pt x="2153458" y="2103493"/>
                  <a:pt x="2154488" y="2097109"/>
                  <a:pt x="2155724" y="2089696"/>
                </a:cubicBezTo>
                <a:cubicBezTo>
                  <a:pt x="2156145" y="2088251"/>
                  <a:pt x="2156420" y="2086769"/>
                  <a:pt x="2156548" y="2085270"/>
                </a:cubicBezTo>
                <a:cubicBezTo>
                  <a:pt x="2167565" y="2025246"/>
                  <a:pt x="2194436" y="1916318"/>
                  <a:pt x="2210496" y="1907979"/>
                </a:cubicBezTo>
                <a:cubicBezTo>
                  <a:pt x="2218219" y="1903808"/>
                  <a:pt x="2221654" y="1890141"/>
                  <a:pt x="2245215" y="1880963"/>
                </a:cubicBezTo>
                <a:close/>
                <a:moveTo>
                  <a:pt x="2934484" y="1597669"/>
                </a:moveTo>
                <a:lnTo>
                  <a:pt x="2934690" y="1597669"/>
                </a:lnTo>
                <a:cubicBezTo>
                  <a:pt x="2932940" y="1624643"/>
                  <a:pt x="2916364" y="1685593"/>
                  <a:pt x="2894640" y="1741808"/>
                </a:cubicBezTo>
                <a:cubicBezTo>
                  <a:pt x="2885786" y="1754573"/>
                  <a:pt x="2858606" y="1827570"/>
                  <a:pt x="2847487" y="1880284"/>
                </a:cubicBezTo>
                <a:cubicBezTo>
                  <a:pt x="2845530" y="1768988"/>
                  <a:pt x="2910186" y="1641631"/>
                  <a:pt x="2934484" y="1597669"/>
                </a:cubicBezTo>
                <a:close/>
                <a:moveTo>
                  <a:pt x="1963298" y="1789167"/>
                </a:moveTo>
                <a:cubicBezTo>
                  <a:pt x="2042987" y="1806360"/>
                  <a:pt x="2104658" y="1817789"/>
                  <a:pt x="2158914" y="1835395"/>
                </a:cubicBezTo>
                <a:cubicBezTo>
                  <a:pt x="2178786" y="1832924"/>
                  <a:pt x="2187949" y="1849191"/>
                  <a:pt x="2170961" y="1901596"/>
                </a:cubicBezTo>
                <a:lnTo>
                  <a:pt x="2147487" y="2055515"/>
                </a:lnTo>
                <a:cubicBezTo>
                  <a:pt x="2152429" y="2112449"/>
                  <a:pt x="2142339" y="2079195"/>
                  <a:pt x="2136059" y="2082592"/>
                </a:cubicBezTo>
                <a:lnTo>
                  <a:pt x="2136059" y="2082489"/>
                </a:lnTo>
                <a:cubicBezTo>
                  <a:pt x="2128337" y="2086711"/>
                  <a:pt x="2109909" y="2109979"/>
                  <a:pt x="2101466" y="2103081"/>
                </a:cubicBezTo>
                <a:cubicBezTo>
                  <a:pt x="2065225" y="2007023"/>
                  <a:pt x="1978536" y="1857119"/>
                  <a:pt x="1963298" y="1789167"/>
                </a:cubicBezTo>
                <a:close/>
                <a:moveTo>
                  <a:pt x="2803936" y="1468253"/>
                </a:moveTo>
                <a:cubicBezTo>
                  <a:pt x="2803832" y="1469385"/>
                  <a:pt x="2803832" y="1470724"/>
                  <a:pt x="2803833" y="1471753"/>
                </a:cubicBezTo>
                <a:lnTo>
                  <a:pt x="2805377" y="1469694"/>
                </a:lnTo>
                <a:close/>
                <a:moveTo>
                  <a:pt x="2801053" y="1431703"/>
                </a:moveTo>
                <a:cubicBezTo>
                  <a:pt x="2802906" y="1459707"/>
                  <a:pt x="2811349" y="1467224"/>
                  <a:pt x="2818041" y="1465370"/>
                </a:cubicBezTo>
                <a:cubicBezTo>
                  <a:pt x="2801156" y="1493477"/>
                  <a:pt x="2788184" y="1495330"/>
                  <a:pt x="2801053" y="1431703"/>
                </a:cubicBezTo>
                <a:close/>
                <a:moveTo>
                  <a:pt x="3002126" y="1352736"/>
                </a:moveTo>
                <a:cubicBezTo>
                  <a:pt x="3005421" y="1512420"/>
                  <a:pt x="2780564" y="1684255"/>
                  <a:pt x="2821644" y="1933718"/>
                </a:cubicBezTo>
                <a:cubicBezTo>
                  <a:pt x="2821373" y="2112990"/>
                  <a:pt x="2790678" y="1942276"/>
                  <a:pt x="2777006" y="1914522"/>
                </a:cubicBezTo>
                <a:lnTo>
                  <a:pt x="2772530" y="1912892"/>
                </a:lnTo>
                <a:lnTo>
                  <a:pt x="2771823" y="1925735"/>
                </a:lnTo>
                <a:cubicBezTo>
                  <a:pt x="2775291" y="1961371"/>
                  <a:pt x="2807295" y="2025039"/>
                  <a:pt x="2713335" y="1897477"/>
                </a:cubicBezTo>
                <a:cubicBezTo>
                  <a:pt x="2637662" y="1826540"/>
                  <a:pt x="2394170" y="1614657"/>
                  <a:pt x="2393347" y="1575224"/>
                </a:cubicBezTo>
                <a:cubicBezTo>
                  <a:pt x="2393346" y="1558340"/>
                  <a:pt x="2468093" y="1609611"/>
                  <a:pt x="2550149" y="1660060"/>
                </a:cubicBezTo>
                <a:lnTo>
                  <a:pt x="2548295" y="1657487"/>
                </a:lnTo>
                <a:cubicBezTo>
                  <a:pt x="2645486" y="1715759"/>
                  <a:pt x="2809702" y="2061692"/>
                  <a:pt x="2734337" y="1748705"/>
                </a:cubicBezTo>
                <a:cubicBezTo>
                  <a:pt x="2783654" y="1709068"/>
                  <a:pt x="2695626" y="1744484"/>
                  <a:pt x="2700568" y="1686932"/>
                </a:cubicBezTo>
                <a:cubicBezTo>
                  <a:pt x="2673181" y="1677769"/>
                  <a:pt x="2633028" y="1691874"/>
                  <a:pt x="2555194" y="1586755"/>
                </a:cubicBezTo>
                <a:cubicBezTo>
                  <a:pt x="2581035" y="1590462"/>
                  <a:pt x="2704892" y="1734703"/>
                  <a:pt x="2683476" y="1653676"/>
                </a:cubicBezTo>
                <a:cubicBezTo>
                  <a:pt x="2698920" y="1674268"/>
                  <a:pt x="2708290" y="1706391"/>
                  <a:pt x="2746075" y="1691359"/>
                </a:cubicBezTo>
                <a:cubicBezTo>
                  <a:pt x="2705510" y="1629585"/>
                  <a:pt x="2681521" y="1608273"/>
                  <a:pt x="2681315" y="1518804"/>
                </a:cubicBezTo>
                <a:cubicBezTo>
                  <a:pt x="2690478" y="1502434"/>
                  <a:pt x="2706230" y="1476077"/>
                  <a:pt x="2706230" y="1476077"/>
                </a:cubicBezTo>
                <a:cubicBezTo>
                  <a:pt x="2706662" y="1476475"/>
                  <a:pt x="2707042" y="1476924"/>
                  <a:pt x="2707362" y="1477416"/>
                </a:cubicBezTo>
                <a:cubicBezTo>
                  <a:pt x="2780667" y="1377857"/>
                  <a:pt x="2777477" y="1552162"/>
                  <a:pt x="2786640" y="1636895"/>
                </a:cubicBezTo>
                <a:cubicBezTo>
                  <a:pt x="2810216" y="1586550"/>
                  <a:pt x="2909363" y="1485138"/>
                  <a:pt x="2807230" y="1544235"/>
                </a:cubicBezTo>
                <a:cubicBezTo>
                  <a:pt x="2896082" y="1455074"/>
                  <a:pt x="2854900" y="1578828"/>
                  <a:pt x="2794875" y="1632263"/>
                </a:cubicBezTo>
                <a:cubicBezTo>
                  <a:pt x="2772122" y="1659443"/>
                  <a:pt x="2763989" y="1668708"/>
                  <a:pt x="2756164" y="1691771"/>
                </a:cubicBezTo>
                <a:cubicBezTo>
                  <a:pt x="2771252" y="1683318"/>
                  <a:pt x="2785461" y="1673385"/>
                  <a:pt x="2798582" y="1662119"/>
                </a:cubicBezTo>
                <a:cubicBezTo>
                  <a:pt x="2803936" y="1709891"/>
                  <a:pt x="2849339" y="1638543"/>
                  <a:pt x="2865298" y="1627733"/>
                </a:cubicBezTo>
                <a:cubicBezTo>
                  <a:pt x="2846148" y="1570797"/>
                  <a:pt x="2968253" y="1394434"/>
                  <a:pt x="3002126" y="1352736"/>
                </a:cubicBezTo>
                <a:close/>
                <a:moveTo>
                  <a:pt x="1695510" y="1723996"/>
                </a:moveTo>
                <a:cubicBezTo>
                  <a:pt x="1609129" y="1823349"/>
                  <a:pt x="1164256" y="2129232"/>
                  <a:pt x="1075096" y="2194506"/>
                </a:cubicBezTo>
                <a:cubicBezTo>
                  <a:pt x="982436" y="2262251"/>
                  <a:pt x="886892" y="2332262"/>
                  <a:pt x="797115" y="2390123"/>
                </a:cubicBezTo>
                <a:lnTo>
                  <a:pt x="802673" y="2399697"/>
                </a:lnTo>
                <a:cubicBezTo>
                  <a:pt x="982023" y="2307860"/>
                  <a:pt x="1633531" y="1853103"/>
                  <a:pt x="1710232" y="1728629"/>
                </a:cubicBezTo>
                <a:cubicBezTo>
                  <a:pt x="1705084" y="1728629"/>
                  <a:pt x="1700761" y="1724201"/>
                  <a:pt x="1695510" y="1723996"/>
                </a:cubicBezTo>
                <a:close/>
                <a:moveTo>
                  <a:pt x="2541294" y="1460737"/>
                </a:moveTo>
                <a:cubicBezTo>
                  <a:pt x="2585462" y="1462384"/>
                  <a:pt x="2636940" y="1511598"/>
                  <a:pt x="2655267" y="1557516"/>
                </a:cubicBezTo>
                <a:cubicBezTo>
                  <a:pt x="2659591" y="1568326"/>
                  <a:pt x="2664739" y="1586344"/>
                  <a:pt x="2658047" y="1599213"/>
                </a:cubicBezTo>
                <a:cubicBezTo>
                  <a:pt x="2652946" y="1590876"/>
                  <a:pt x="2646631" y="1583346"/>
                  <a:pt x="2639309" y="1576872"/>
                </a:cubicBezTo>
                <a:cubicBezTo>
                  <a:pt x="2638382" y="1576254"/>
                  <a:pt x="2622528" y="1574194"/>
                  <a:pt x="2622528" y="1574194"/>
                </a:cubicBezTo>
                <a:cubicBezTo>
                  <a:pt x="2616906" y="1562654"/>
                  <a:pt x="2607645" y="1553284"/>
                  <a:pt x="2596171" y="1547529"/>
                </a:cubicBezTo>
                <a:lnTo>
                  <a:pt x="2582992" y="1539498"/>
                </a:lnTo>
                <a:lnTo>
                  <a:pt x="2588140" y="1554016"/>
                </a:lnTo>
                <a:cubicBezTo>
                  <a:pt x="2592463" y="1566370"/>
                  <a:pt x="2624483" y="1583152"/>
                  <a:pt x="2624483" y="1583152"/>
                </a:cubicBezTo>
                <a:cubicBezTo>
                  <a:pt x="2619156" y="1586628"/>
                  <a:pt x="2612468" y="1587282"/>
                  <a:pt x="2606569" y="1584903"/>
                </a:cubicBezTo>
                <a:cubicBezTo>
                  <a:pt x="2576197" y="1573680"/>
                  <a:pt x="2546339" y="1499551"/>
                  <a:pt x="2541294" y="1460840"/>
                </a:cubicBezTo>
                <a:close/>
                <a:moveTo>
                  <a:pt x="2263004" y="1472885"/>
                </a:moveTo>
                <a:cubicBezTo>
                  <a:pt x="2272373" y="1472062"/>
                  <a:pt x="2307069" y="1486992"/>
                  <a:pt x="2408173" y="1662017"/>
                </a:cubicBezTo>
                <a:lnTo>
                  <a:pt x="2410437" y="1664487"/>
                </a:lnTo>
                <a:cubicBezTo>
                  <a:pt x="2459444" y="1705052"/>
                  <a:pt x="2507525" y="1764869"/>
                  <a:pt x="2558488" y="1828085"/>
                </a:cubicBezTo>
                <a:cubicBezTo>
                  <a:pt x="2596951" y="1877631"/>
                  <a:pt x="2637948" y="1925158"/>
                  <a:pt x="2681315" y="1970473"/>
                </a:cubicBezTo>
                <a:cubicBezTo>
                  <a:pt x="2586697" y="1934541"/>
                  <a:pt x="2460988" y="1915906"/>
                  <a:pt x="2384287" y="1873900"/>
                </a:cubicBezTo>
                <a:cubicBezTo>
                  <a:pt x="2380683" y="1871841"/>
                  <a:pt x="2312217" y="1830042"/>
                  <a:pt x="2293891" y="1830041"/>
                </a:cubicBezTo>
                <a:cubicBezTo>
                  <a:pt x="2291170" y="1829987"/>
                  <a:pt x="2288450" y="1830159"/>
                  <a:pt x="2285757" y="1830556"/>
                </a:cubicBezTo>
                <a:cubicBezTo>
                  <a:pt x="2285414" y="1825289"/>
                  <a:pt x="2284233" y="1820110"/>
                  <a:pt x="2282257" y="1815216"/>
                </a:cubicBezTo>
                <a:cubicBezTo>
                  <a:pt x="2281323" y="1812738"/>
                  <a:pt x="2279254" y="1810860"/>
                  <a:pt x="2276698" y="1810171"/>
                </a:cubicBezTo>
                <a:cubicBezTo>
                  <a:pt x="2265269" y="1807288"/>
                  <a:pt x="2256106" y="1805228"/>
                  <a:pt x="2248075" y="1803478"/>
                </a:cubicBezTo>
                <a:cubicBezTo>
                  <a:pt x="2223057" y="1798021"/>
                  <a:pt x="2223057" y="1797301"/>
                  <a:pt x="2223468" y="1792565"/>
                </a:cubicBezTo>
                <a:cubicBezTo>
                  <a:pt x="2223881" y="1787829"/>
                  <a:pt x="2225837" y="1742322"/>
                  <a:pt x="2227278" y="1707009"/>
                </a:cubicBezTo>
                <a:cubicBezTo>
                  <a:pt x="2228307" y="1683843"/>
                  <a:pt x="2229131" y="1664487"/>
                  <a:pt x="2229131" y="1663664"/>
                </a:cubicBezTo>
                <a:cubicBezTo>
                  <a:pt x="2229852" y="1660472"/>
                  <a:pt x="2230470" y="1655118"/>
                  <a:pt x="2231603" y="1645851"/>
                </a:cubicBezTo>
                <a:cubicBezTo>
                  <a:pt x="2247973" y="1510671"/>
                  <a:pt x="2258166" y="1479064"/>
                  <a:pt x="2263004" y="1472885"/>
                </a:cubicBezTo>
                <a:close/>
                <a:moveTo>
                  <a:pt x="2654441" y="1313317"/>
                </a:moveTo>
                <a:cubicBezTo>
                  <a:pt x="2668769" y="1302146"/>
                  <a:pt x="2685780" y="1333419"/>
                  <a:pt x="2723424" y="1392683"/>
                </a:cubicBezTo>
                <a:cubicBezTo>
                  <a:pt x="2723633" y="1404583"/>
                  <a:pt x="2720026" y="1416237"/>
                  <a:pt x="2713128" y="1425937"/>
                </a:cubicBezTo>
                <a:cubicBezTo>
                  <a:pt x="2710952" y="1432938"/>
                  <a:pt x="2704598" y="1437807"/>
                  <a:pt x="2697274" y="1438087"/>
                </a:cubicBezTo>
                <a:cubicBezTo>
                  <a:pt x="2689346" y="1439939"/>
                  <a:pt x="2681314" y="1435513"/>
                  <a:pt x="2675446" y="1420276"/>
                </a:cubicBezTo>
                <a:cubicBezTo>
                  <a:pt x="2676991" y="1425218"/>
                  <a:pt x="2671933" y="1444580"/>
                  <a:pt x="2676387" y="1450651"/>
                </a:cubicBezTo>
                <a:lnTo>
                  <a:pt x="2684546" y="1451260"/>
                </a:lnTo>
                <a:lnTo>
                  <a:pt x="2684610" y="1451162"/>
                </a:lnTo>
                <a:lnTo>
                  <a:pt x="2684609" y="1451265"/>
                </a:lnTo>
                <a:lnTo>
                  <a:pt x="2684546" y="1451260"/>
                </a:lnTo>
                <a:lnTo>
                  <a:pt x="2667146" y="1477957"/>
                </a:lnTo>
                <a:cubicBezTo>
                  <a:pt x="2664765" y="1488149"/>
                  <a:pt x="2666901" y="1499706"/>
                  <a:pt x="2676784" y="1512936"/>
                </a:cubicBezTo>
                <a:cubicBezTo>
                  <a:pt x="2629116" y="1500169"/>
                  <a:pt x="2620776" y="1452089"/>
                  <a:pt x="2620262" y="1411833"/>
                </a:cubicBezTo>
                <a:cubicBezTo>
                  <a:pt x="2621909" y="1404935"/>
                  <a:pt x="2627675" y="1382387"/>
                  <a:pt x="2627675" y="1382387"/>
                </a:cubicBezTo>
                <a:cubicBezTo>
                  <a:pt x="2638215" y="1342003"/>
                  <a:pt x="2645846" y="1320020"/>
                  <a:pt x="2654441" y="1313317"/>
                </a:cubicBezTo>
                <a:close/>
                <a:moveTo>
                  <a:pt x="2300789" y="1402361"/>
                </a:moveTo>
                <a:cubicBezTo>
                  <a:pt x="2361534" y="1434689"/>
                  <a:pt x="2418468" y="1491418"/>
                  <a:pt x="2473550" y="1546396"/>
                </a:cubicBezTo>
                <a:lnTo>
                  <a:pt x="2473550" y="1546294"/>
                </a:lnTo>
                <a:cubicBezTo>
                  <a:pt x="2514285" y="1589082"/>
                  <a:pt x="2558163" y="1628761"/>
                  <a:pt x="2604819" y="1665002"/>
                </a:cubicBezTo>
                <a:cubicBezTo>
                  <a:pt x="2599671" y="1666340"/>
                  <a:pt x="2530175" y="1628864"/>
                  <a:pt x="2528528" y="1629276"/>
                </a:cubicBezTo>
                <a:cubicBezTo>
                  <a:pt x="2510099" y="1604259"/>
                  <a:pt x="2476535" y="1580269"/>
                  <a:pt x="2441118" y="1554942"/>
                </a:cubicBezTo>
                <a:cubicBezTo>
                  <a:pt x="2382640" y="1513039"/>
                  <a:pt x="2316747" y="1465886"/>
                  <a:pt x="2300789" y="1402361"/>
                </a:cubicBezTo>
                <a:close/>
                <a:moveTo>
                  <a:pt x="2768313" y="1246074"/>
                </a:moveTo>
                <a:cubicBezTo>
                  <a:pt x="2801568" y="1276961"/>
                  <a:pt x="2761827" y="1343058"/>
                  <a:pt x="2753281" y="1365709"/>
                </a:cubicBezTo>
                <a:cubicBezTo>
                  <a:pt x="2799199" y="1338322"/>
                  <a:pt x="2832145" y="1268620"/>
                  <a:pt x="2838117" y="1288388"/>
                </a:cubicBezTo>
                <a:cubicBezTo>
                  <a:pt x="2876829" y="1308979"/>
                  <a:pt x="2850266" y="1402361"/>
                  <a:pt x="2825144" y="1452398"/>
                </a:cubicBezTo>
                <a:cubicBezTo>
                  <a:pt x="2824311" y="1445293"/>
                  <a:pt x="2819985" y="1439075"/>
                  <a:pt x="2813613" y="1435822"/>
                </a:cubicBezTo>
                <a:cubicBezTo>
                  <a:pt x="2789111" y="1421099"/>
                  <a:pt x="2837087" y="1373328"/>
                  <a:pt x="2812584" y="1342338"/>
                </a:cubicBezTo>
                <a:cubicBezTo>
                  <a:pt x="2788492" y="1393816"/>
                  <a:pt x="2776549" y="1477313"/>
                  <a:pt x="2729086" y="1381461"/>
                </a:cubicBezTo>
                <a:cubicBezTo>
                  <a:pt x="2725380" y="1374459"/>
                  <a:pt x="2660414" y="1241132"/>
                  <a:pt x="2697067" y="1302905"/>
                </a:cubicBezTo>
                <a:cubicBezTo>
                  <a:pt x="2728367" y="1310215"/>
                  <a:pt x="2727748" y="1388770"/>
                  <a:pt x="2739896" y="1383520"/>
                </a:cubicBezTo>
                <a:lnTo>
                  <a:pt x="2739896" y="1383417"/>
                </a:lnTo>
                <a:cubicBezTo>
                  <a:pt x="2753756" y="1374970"/>
                  <a:pt x="2758328" y="1356999"/>
                  <a:pt x="2750192" y="1342955"/>
                </a:cubicBezTo>
                <a:cubicBezTo>
                  <a:pt x="2778093" y="1318864"/>
                  <a:pt x="2757399" y="1274593"/>
                  <a:pt x="2768313" y="1246074"/>
                </a:cubicBezTo>
                <a:close/>
                <a:moveTo>
                  <a:pt x="2575991" y="1285402"/>
                </a:moveTo>
                <a:cubicBezTo>
                  <a:pt x="2618614" y="1306921"/>
                  <a:pt x="2612642" y="1323909"/>
                  <a:pt x="2604304" y="1347176"/>
                </a:cubicBezTo>
                <a:cubicBezTo>
                  <a:pt x="2598126" y="1364884"/>
                  <a:pt x="2600597" y="1430674"/>
                  <a:pt x="2601937" y="1448794"/>
                </a:cubicBezTo>
                <a:cubicBezTo>
                  <a:pt x="2601937" y="1451883"/>
                  <a:pt x="2602451" y="1455590"/>
                  <a:pt x="2602657" y="1458266"/>
                </a:cubicBezTo>
                <a:lnTo>
                  <a:pt x="2600906" y="1457133"/>
                </a:lnTo>
                <a:cubicBezTo>
                  <a:pt x="2595450" y="1452089"/>
                  <a:pt x="2594832" y="1436542"/>
                  <a:pt x="2594317" y="1423466"/>
                </a:cubicBezTo>
                <a:cubicBezTo>
                  <a:pt x="2595276" y="1411387"/>
                  <a:pt x="2593002" y="1399270"/>
                  <a:pt x="2587728" y="1388358"/>
                </a:cubicBezTo>
                <a:lnTo>
                  <a:pt x="2585257" y="1384961"/>
                </a:lnTo>
                <a:lnTo>
                  <a:pt x="2581346" y="1386506"/>
                </a:lnTo>
                <a:cubicBezTo>
                  <a:pt x="2564460" y="1392889"/>
                  <a:pt x="2566828" y="1407097"/>
                  <a:pt x="2568373" y="1416672"/>
                </a:cubicBezTo>
                <a:cubicBezTo>
                  <a:pt x="2569917" y="1426246"/>
                  <a:pt x="2570945" y="1432424"/>
                  <a:pt x="2558077" y="1434586"/>
                </a:cubicBezTo>
                <a:lnTo>
                  <a:pt x="2554782" y="1436440"/>
                </a:lnTo>
                <a:cubicBezTo>
                  <a:pt x="2553546" y="1435513"/>
                  <a:pt x="2544487" y="1423879"/>
                  <a:pt x="2544487" y="1423879"/>
                </a:cubicBezTo>
                <a:cubicBezTo>
                  <a:pt x="2544487" y="1423879"/>
                  <a:pt x="2556944" y="1432424"/>
                  <a:pt x="2557768" y="1432116"/>
                </a:cubicBezTo>
                <a:lnTo>
                  <a:pt x="2557768" y="1432012"/>
                </a:lnTo>
                <a:cubicBezTo>
                  <a:pt x="2564356" y="1429747"/>
                  <a:pt x="2563430" y="1423879"/>
                  <a:pt x="2557767" y="1390830"/>
                </a:cubicBezTo>
                <a:cubicBezTo>
                  <a:pt x="2557174" y="1379740"/>
                  <a:pt x="2557450" y="1368621"/>
                  <a:pt x="2558591" y="1357574"/>
                </a:cubicBezTo>
                <a:cubicBezTo>
                  <a:pt x="2563430" y="1341205"/>
                  <a:pt x="2569608" y="1320819"/>
                  <a:pt x="2562607" y="1308362"/>
                </a:cubicBezTo>
                <a:cubicBezTo>
                  <a:pt x="2560959" y="1305479"/>
                  <a:pt x="2571770" y="1292198"/>
                  <a:pt x="2573932" y="1288388"/>
                </a:cubicBezTo>
                <a:cubicBezTo>
                  <a:pt x="2574552" y="1287349"/>
                  <a:pt x="2575240" y="1286352"/>
                  <a:pt x="2575991" y="1285402"/>
                </a:cubicBezTo>
                <a:close/>
                <a:moveTo>
                  <a:pt x="2241795" y="1342749"/>
                </a:moveTo>
                <a:cubicBezTo>
                  <a:pt x="2287405" y="1413377"/>
                  <a:pt x="2332809" y="1491829"/>
                  <a:pt x="2375638" y="1566782"/>
                </a:cubicBezTo>
                <a:cubicBezTo>
                  <a:pt x="2321276" y="1498414"/>
                  <a:pt x="2276267" y="1423108"/>
                  <a:pt x="2241795" y="1342852"/>
                </a:cubicBezTo>
                <a:close/>
                <a:moveTo>
                  <a:pt x="2805776" y="1148029"/>
                </a:moveTo>
                <a:cubicBezTo>
                  <a:pt x="2807314" y="1147647"/>
                  <a:pt x="2807926" y="1147956"/>
                  <a:pt x="2807952" y="1147956"/>
                </a:cubicBezTo>
                <a:lnTo>
                  <a:pt x="2807952" y="1147853"/>
                </a:lnTo>
                <a:cubicBezTo>
                  <a:pt x="2838838" y="1169782"/>
                  <a:pt x="2746795" y="1270371"/>
                  <a:pt x="2757709" y="1197067"/>
                </a:cubicBezTo>
                <a:cubicBezTo>
                  <a:pt x="2788208" y="1156528"/>
                  <a:pt x="2801163" y="1149172"/>
                  <a:pt x="2805776" y="1148029"/>
                </a:cubicBezTo>
                <a:close/>
                <a:moveTo>
                  <a:pt x="1665749" y="1414840"/>
                </a:moveTo>
                <a:cubicBezTo>
                  <a:pt x="1670517" y="1413011"/>
                  <a:pt x="1669204" y="1480634"/>
                  <a:pt x="1669976" y="1494919"/>
                </a:cubicBezTo>
                <a:cubicBezTo>
                  <a:pt x="1670366" y="1512182"/>
                  <a:pt x="1673853" y="1529234"/>
                  <a:pt x="1680272" y="1545264"/>
                </a:cubicBezTo>
                <a:cubicBezTo>
                  <a:pt x="1668433" y="1552472"/>
                  <a:pt x="1654224" y="1557928"/>
                  <a:pt x="1645988" y="1549074"/>
                </a:cubicBezTo>
                <a:cubicBezTo>
                  <a:pt x="1630338" y="1532909"/>
                  <a:pt x="1645576" y="1527041"/>
                  <a:pt x="1658652" y="1444471"/>
                </a:cubicBezTo>
                <a:lnTo>
                  <a:pt x="1658652" y="1444367"/>
                </a:lnTo>
                <a:cubicBezTo>
                  <a:pt x="1661895" y="1423776"/>
                  <a:pt x="1664160" y="1415449"/>
                  <a:pt x="1665749" y="1414840"/>
                </a:cubicBezTo>
                <a:close/>
                <a:moveTo>
                  <a:pt x="2598950" y="1100802"/>
                </a:moveTo>
                <a:cubicBezTo>
                  <a:pt x="2609245" y="1106053"/>
                  <a:pt x="2616144" y="1123453"/>
                  <a:pt x="2624071" y="1146103"/>
                </a:cubicBezTo>
                <a:cubicBezTo>
                  <a:pt x="2626749" y="1153927"/>
                  <a:pt x="2629425" y="1161547"/>
                  <a:pt x="2632823" y="1169165"/>
                </a:cubicBezTo>
                <a:cubicBezTo>
                  <a:pt x="2639309" y="1180078"/>
                  <a:pt x="2648780" y="1193463"/>
                  <a:pt x="2655988" y="1194903"/>
                </a:cubicBezTo>
                <a:cubicBezTo>
                  <a:pt x="2659371" y="1196175"/>
                  <a:pt x="2663145" y="1195873"/>
                  <a:pt x="2666284" y="1194080"/>
                </a:cubicBezTo>
                <a:cubicBezTo>
                  <a:pt x="2676579" y="1188418"/>
                  <a:pt x="2683683" y="1166694"/>
                  <a:pt x="2687492" y="1151148"/>
                </a:cubicBezTo>
                <a:cubicBezTo>
                  <a:pt x="2715291" y="1176269"/>
                  <a:pt x="2719718" y="1207774"/>
                  <a:pt x="2716835" y="1245455"/>
                </a:cubicBezTo>
                <a:cubicBezTo>
                  <a:pt x="2714539" y="1241125"/>
                  <a:pt x="2711887" y="1236993"/>
                  <a:pt x="2708907" y="1233101"/>
                </a:cubicBezTo>
                <a:cubicBezTo>
                  <a:pt x="2706203" y="1229514"/>
                  <a:pt x="2701103" y="1228800"/>
                  <a:pt x="2697517" y="1231504"/>
                </a:cubicBezTo>
                <a:cubicBezTo>
                  <a:pt x="2695378" y="1233117"/>
                  <a:pt x="2694171" y="1235677"/>
                  <a:pt x="2694287" y="1238352"/>
                </a:cubicBezTo>
                <a:cubicBezTo>
                  <a:pt x="2695373" y="1245412"/>
                  <a:pt x="2692234" y="1252457"/>
                  <a:pt x="2686256" y="1256370"/>
                </a:cubicBezTo>
                <a:cubicBezTo>
                  <a:pt x="2680541" y="1258908"/>
                  <a:pt x="2673880" y="1257991"/>
                  <a:pt x="2669063" y="1254001"/>
                </a:cubicBezTo>
                <a:cubicBezTo>
                  <a:pt x="2665472" y="1251303"/>
                  <a:pt x="2660372" y="1252027"/>
                  <a:pt x="2657674" y="1255618"/>
                </a:cubicBezTo>
                <a:cubicBezTo>
                  <a:pt x="2655979" y="1257874"/>
                  <a:pt x="2655575" y="1260847"/>
                  <a:pt x="2656605" y="1263473"/>
                </a:cubicBezTo>
                <a:cubicBezTo>
                  <a:pt x="2657119" y="1264811"/>
                  <a:pt x="2657429" y="1265738"/>
                  <a:pt x="2657635" y="1266459"/>
                </a:cubicBezTo>
                <a:cubicBezTo>
                  <a:pt x="2656741" y="1267026"/>
                  <a:pt x="2655997" y="1267803"/>
                  <a:pt x="2655473" y="1268724"/>
                </a:cubicBezTo>
                <a:cubicBezTo>
                  <a:pt x="2640132" y="1292198"/>
                  <a:pt x="2631484" y="1294669"/>
                  <a:pt x="2629322" y="1293536"/>
                </a:cubicBezTo>
                <a:cubicBezTo>
                  <a:pt x="2619748" y="1288697"/>
                  <a:pt x="2616041" y="1242675"/>
                  <a:pt x="2628704" y="1210142"/>
                </a:cubicBezTo>
                <a:cubicBezTo>
                  <a:pt x="2630164" y="1206107"/>
                  <a:pt x="2628283" y="1201628"/>
                  <a:pt x="2624381" y="1199846"/>
                </a:cubicBezTo>
                <a:cubicBezTo>
                  <a:pt x="2623336" y="1199403"/>
                  <a:pt x="2622218" y="1199157"/>
                  <a:pt x="2621085" y="1199126"/>
                </a:cubicBezTo>
                <a:cubicBezTo>
                  <a:pt x="2618044" y="1199138"/>
                  <a:pt x="2615264" y="1200846"/>
                  <a:pt x="2613878" y="1203552"/>
                </a:cubicBezTo>
                <a:cubicBezTo>
                  <a:pt x="2609636" y="1210946"/>
                  <a:pt x="2604596" y="1217850"/>
                  <a:pt x="2598847" y="1224143"/>
                </a:cubicBezTo>
                <a:cubicBezTo>
                  <a:pt x="2597303" y="1225997"/>
                  <a:pt x="2595758" y="1227747"/>
                  <a:pt x="2594419" y="1229497"/>
                </a:cubicBezTo>
                <a:cubicBezTo>
                  <a:pt x="2581654" y="1210553"/>
                  <a:pt x="2587007" y="1183784"/>
                  <a:pt x="2592670" y="1155780"/>
                </a:cubicBezTo>
                <a:lnTo>
                  <a:pt x="2592670" y="1155678"/>
                </a:lnTo>
                <a:cubicBezTo>
                  <a:pt x="2597154" y="1137739"/>
                  <a:pt x="2599264" y="1119290"/>
                  <a:pt x="2598950" y="1100802"/>
                </a:cubicBezTo>
                <a:close/>
                <a:moveTo>
                  <a:pt x="2393346" y="1158355"/>
                </a:moveTo>
                <a:cubicBezTo>
                  <a:pt x="2394922" y="1159461"/>
                  <a:pt x="2396777" y="1160103"/>
                  <a:pt x="2398700" y="1160208"/>
                </a:cubicBezTo>
                <a:lnTo>
                  <a:pt x="2423822" y="1172048"/>
                </a:lnTo>
                <a:lnTo>
                  <a:pt x="2467578" y="1259664"/>
                </a:lnTo>
                <a:cubicBezTo>
                  <a:pt x="2467578" y="1259664"/>
                  <a:pt x="2520086" y="1426041"/>
                  <a:pt x="2534191" y="1430364"/>
                </a:cubicBezTo>
                <a:cubicBezTo>
                  <a:pt x="2533881" y="1432630"/>
                  <a:pt x="2533264" y="1434483"/>
                  <a:pt x="2532750" y="1436337"/>
                </a:cubicBezTo>
                <a:lnTo>
                  <a:pt x="2532750" y="1436233"/>
                </a:lnTo>
                <a:cubicBezTo>
                  <a:pt x="2530689" y="1444367"/>
                  <a:pt x="2529867" y="1446529"/>
                  <a:pt x="2524512" y="1445602"/>
                </a:cubicBezTo>
                <a:cubicBezTo>
                  <a:pt x="2514217" y="1423982"/>
                  <a:pt x="2396229" y="1211171"/>
                  <a:pt x="2393346" y="1158355"/>
                </a:cubicBezTo>
                <a:close/>
                <a:moveTo>
                  <a:pt x="2769136" y="957385"/>
                </a:moveTo>
                <a:cubicBezTo>
                  <a:pt x="2812894" y="976122"/>
                  <a:pt x="2801258" y="1052412"/>
                  <a:pt x="2776137" y="1087006"/>
                </a:cubicBezTo>
                <a:cubicBezTo>
                  <a:pt x="2777579" y="1092566"/>
                  <a:pt x="2776137" y="1097301"/>
                  <a:pt x="2767592" y="1099670"/>
                </a:cubicBezTo>
                <a:cubicBezTo>
                  <a:pt x="2766340" y="1100347"/>
                  <a:pt x="2764830" y="1100347"/>
                  <a:pt x="2763577" y="1099670"/>
                </a:cubicBezTo>
                <a:cubicBezTo>
                  <a:pt x="2760592" y="1101728"/>
                  <a:pt x="2772328" y="1117687"/>
                  <a:pt x="2769136" y="1118304"/>
                </a:cubicBezTo>
                <a:cubicBezTo>
                  <a:pt x="2786125" y="1132718"/>
                  <a:pt x="2761518" y="1154751"/>
                  <a:pt x="2744015" y="1168960"/>
                </a:cubicBezTo>
                <a:cubicBezTo>
                  <a:pt x="2754311" y="1137557"/>
                  <a:pt x="2729705" y="983947"/>
                  <a:pt x="2769136" y="957487"/>
                </a:cubicBezTo>
                <a:close/>
                <a:moveTo>
                  <a:pt x="808131" y="1516642"/>
                </a:moveTo>
                <a:cubicBezTo>
                  <a:pt x="822853" y="1510465"/>
                  <a:pt x="1433692" y="1524261"/>
                  <a:pt x="1494745" y="1557825"/>
                </a:cubicBezTo>
                <a:cubicBezTo>
                  <a:pt x="1477242" y="1570076"/>
                  <a:pt x="1419896" y="1570180"/>
                  <a:pt x="1384274" y="1570076"/>
                </a:cubicBezTo>
                <a:cubicBezTo>
                  <a:pt x="1369139" y="1570076"/>
                  <a:pt x="1343606" y="1570694"/>
                  <a:pt x="1343606" y="1570694"/>
                </a:cubicBezTo>
                <a:cubicBezTo>
                  <a:pt x="1298510" y="1567812"/>
                  <a:pt x="1252695" y="1564414"/>
                  <a:pt x="1207395" y="1561119"/>
                </a:cubicBezTo>
                <a:cubicBezTo>
                  <a:pt x="1128531" y="1555250"/>
                  <a:pt x="1054196" y="1549794"/>
                  <a:pt x="985010" y="1546499"/>
                </a:cubicBezTo>
                <a:lnTo>
                  <a:pt x="985009" y="1548558"/>
                </a:lnTo>
                <a:cubicBezTo>
                  <a:pt x="982024" y="1539705"/>
                  <a:pt x="967713" y="1537131"/>
                  <a:pt x="954843" y="1534866"/>
                </a:cubicBezTo>
                <a:close/>
                <a:moveTo>
                  <a:pt x="1627147" y="1234645"/>
                </a:moveTo>
                <a:cubicBezTo>
                  <a:pt x="1657416" y="1300537"/>
                  <a:pt x="1656386" y="1423775"/>
                  <a:pt x="1613763" y="1488638"/>
                </a:cubicBezTo>
                <a:cubicBezTo>
                  <a:pt x="1612115" y="1439734"/>
                  <a:pt x="1621073" y="1286638"/>
                  <a:pt x="1627147" y="1234748"/>
                </a:cubicBezTo>
                <a:close/>
                <a:moveTo>
                  <a:pt x="1735730" y="943844"/>
                </a:moveTo>
                <a:cubicBezTo>
                  <a:pt x="1737774" y="944054"/>
                  <a:pt x="1739662" y="945029"/>
                  <a:pt x="1741017" y="946573"/>
                </a:cubicBezTo>
                <a:cubicBezTo>
                  <a:pt x="1744928" y="951103"/>
                  <a:pt x="1753164" y="960473"/>
                  <a:pt x="1743692" y="1404112"/>
                </a:cubicBezTo>
                <a:lnTo>
                  <a:pt x="1743693" y="1413789"/>
                </a:lnTo>
                <a:cubicBezTo>
                  <a:pt x="1745444" y="1485858"/>
                  <a:pt x="1747194" y="1560193"/>
                  <a:pt x="1745444" y="1582637"/>
                </a:cubicBezTo>
                <a:cubicBezTo>
                  <a:pt x="1745228" y="1585544"/>
                  <a:pt x="1743455" y="1588105"/>
                  <a:pt x="1740810" y="1589329"/>
                </a:cubicBezTo>
                <a:cubicBezTo>
                  <a:pt x="1739718" y="1589856"/>
                  <a:pt x="1738522" y="1590136"/>
                  <a:pt x="1737310" y="1590153"/>
                </a:cubicBezTo>
                <a:cubicBezTo>
                  <a:pt x="1735658" y="1590136"/>
                  <a:pt x="1734047" y="1589635"/>
                  <a:pt x="1732676" y="1588712"/>
                </a:cubicBezTo>
                <a:cubicBezTo>
                  <a:pt x="1659269" y="1538365"/>
                  <a:pt x="1682023" y="1396699"/>
                  <a:pt x="1698702" y="1293330"/>
                </a:cubicBezTo>
                <a:lnTo>
                  <a:pt x="1698701" y="1293227"/>
                </a:lnTo>
                <a:cubicBezTo>
                  <a:pt x="1701070" y="1278401"/>
                  <a:pt x="1711777" y="1141676"/>
                  <a:pt x="1718778" y="1051281"/>
                </a:cubicBezTo>
                <a:cubicBezTo>
                  <a:pt x="1722794" y="998979"/>
                  <a:pt x="1726088" y="957693"/>
                  <a:pt x="1726808" y="951103"/>
                </a:cubicBezTo>
                <a:cubicBezTo>
                  <a:pt x="1727267" y="946635"/>
                  <a:pt x="1731262" y="943385"/>
                  <a:pt x="1735730" y="943844"/>
                </a:cubicBezTo>
                <a:close/>
                <a:moveTo>
                  <a:pt x="1594716" y="939264"/>
                </a:moveTo>
                <a:cubicBezTo>
                  <a:pt x="1617881" y="1113569"/>
                  <a:pt x="1618705" y="1251221"/>
                  <a:pt x="1597290" y="1349956"/>
                </a:cubicBezTo>
                <a:lnTo>
                  <a:pt x="1597290" y="1349853"/>
                </a:lnTo>
                <a:cubicBezTo>
                  <a:pt x="1597805" y="1302184"/>
                  <a:pt x="1595540" y="1250809"/>
                  <a:pt x="1593069" y="1197272"/>
                </a:cubicBezTo>
                <a:cubicBezTo>
                  <a:pt x="1589054" y="1107906"/>
                  <a:pt x="1584935" y="1015760"/>
                  <a:pt x="1594716" y="939264"/>
                </a:cubicBezTo>
                <a:close/>
                <a:moveTo>
                  <a:pt x="1513792" y="661283"/>
                </a:moveTo>
                <a:cubicBezTo>
                  <a:pt x="1517704" y="707510"/>
                  <a:pt x="1523059" y="753119"/>
                  <a:pt x="1529646" y="797597"/>
                </a:cubicBezTo>
                <a:cubicBezTo>
                  <a:pt x="1530256" y="801561"/>
                  <a:pt x="1533667" y="804491"/>
                  <a:pt x="1537678" y="804494"/>
                </a:cubicBezTo>
                <a:cubicBezTo>
                  <a:pt x="1541689" y="804491"/>
                  <a:pt x="1545100" y="801561"/>
                  <a:pt x="1545708" y="797597"/>
                </a:cubicBezTo>
                <a:cubicBezTo>
                  <a:pt x="1546533" y="792036"/>
                  <a:pt x="1547355" y="786374"/>
                  <a:pt x="1548076" y="780609"/>
                </a:cubicBezTo>
                <a:cubicBezTo>
                  <a:pt x="1547562" y="816746"/>
                  <a:pt x="1546533" y="847221"/>
                  <a:pt x="1545502" y="870490"/>
                </a:cubicBezTo>
                <a:lnTo>
                  <a:pt x="1544267" y="870489"/>
                </a:lnTo>
                <a:cubicBezTo>
                  <a:pt x="1531500" y="877182"/>
                  <a:pt x="1528825" y="913215"/>
                  <a:pt x="1533972" y="1008965"/>
                </a:cubicBezTo>
                <a:cubicBezTo>
                  <a:pt x="1531398" y="966753"/>
                  <a:pt x="1529132" y="923718"/>
                  <a:pt x="1526662" y="880167"/>
                </a:cubicBezTo>
                <a:cubicBezTo>
                  <a:pt x="1522750" y="807274"/>
                  <a:pt x="1518734" y="733557"/>
                  <a:pt x="1513792" y="661283"/>
                </a:cubicBezTo>
                <a:close/>
                <a:moveTo>
                  <a:pt x="1135016" y="705451"/>
                </a:moveTo>
                <a:cubicBezTo>
                  <a:pt x="1172919" y="783162"/>
                  <a:pt x="1206601" y="862864"/>
                  <a:pt x="1235914" y="944206"/>
                </a:cubicBezTo>
                <a:cubicBezTo>
                  <a:pt x="1265976" y="1022761"/>
                  <a:pt x="1296760" y="1103376"/>
                  <a:pt x="1332589" y="1174725"/>
                </a:cubicBezTo>
                <a:cubicBezTo>
                  <a:pt x="1265050" y="1052619"/>
                  <a:pt x="1206982" y="915069"/>
                  <a:pt x="1135016" y="705451"/>
                </a:cubicBezTo>
                <a:close/>
                <a:moveTo>
                  <a:pt x="308176" y="823130"/>
                </a:moveTo>
                <a:cubicBezTo>
                  <a:pt x="391055" y="879446"/>
                  <a:pt x="472906" y="942147"/>
                  <a:pt x="552181" y="1003097"/>
                </a:cubicBezTo>
                <a:cubicBezTo>
                  <a:pt x="693540" y="1111715"/>
                  <a:pt x="839636" y="1223835"/>
                  <a:pt x="998702" y="1305788"/>
                </a:cubicBezTo>
                <a:cubicBezTo>
                  <a:pt x="969463" y="1300640"/>
                  <a:pt x="914999" y="1269960"/>
                  <a:pt x="836443" y="1214261"/>
                </a:cubicBezTo>
                <a:lnTo>
                  <a:pt x="827899" y="1208289"/>
                </a:lnTo>
                <a:lnTo>
                  <a:pt x="764786" y="1166076"/>
                </a:lnTo>
                <a:cubicBezTo>
                  <a:pt x="608087" y="1061474"/>
                  <a:pt x="446548" y="953574"/>
                  <a:pt x="308176" y="823130"/>
                </a:cubicBezTo>
                <a:close/>
                <a:moveTo>
                  <a:pt x="1555284" y="71961"/>
                </a:moveTo>
                <a:cubicBezTo>
                  <a:pt x="1557034" y="126013"/>
                  <a:pt x="1557034" y="189846"/>
                  <a:pt x="1557137" y="256252"/>
                </a:cubicBezTo>
                <a:cubicBezTo>
                  <a:pt x="1557136" y="295376"/>
                  <a:pt x="1557137" y="335014"/>
                  <a:pt x="1557754" y="373211"/>
                </a:cubicBezTo>
                <a:cubicBezTo>
                  <a:pt x="1555970" y="345139"/>
                  <a:pt x="1553773" y="317203"/>
                  <a:pt x="1551166" y="289405"/>
                </a:cubicBezTo>
                <a:cubicBezTo>
                  <a:pt x="1550688" y="285181"/>
                  <a:pt x="1547076" y="282015"/>
                  <a:pt x="1542825" y="282095"/>
                </a:cubicBezTo>
                <a:cubicBezTo>
                  <a:pt x="1538531" y="282201"/>
                  <a:pt x="1535060" y="285627"/>
                  <a:pt x="1534898" y="289919"/>
                </a:cubicBezTo>
                <a:cubicBezTo>
                  <a:pt x="1532839" y="347368"/>
                  <a:pt x="1534897" y="412643"/>
                  <a:pt x="1536957" y="481830"/>
                </a:cubicBezTo>
                <a:cubicBezTo>
                  <a:pt x="1539428" y="566459"/>
                  <a:pt x="1542105" y="653458"/>
                  <a:pt x="1536956" y="728925"/>
                </a:cubicBezTo>
                <a:cubicBezTo>
                  <a:pt x="1511321" y="509422"/>
                  <a:pt x="1518117" y="268195"/>
                  <a:pt x="1555284" y="71961"/>
                </a:cubicBezTo>
                <a:close/>
                <a:moveTo>
                  <a:pt x="693540" y="231441"/>
                </a:moveTo>
                <a:cubicBezTo>
                  <a:pt x="691192" y="232894"/>
                  <a:pt x="689784" y="235476"/>
                  <a:pt x="689834" y="238235"/>
                </a:cubicBezTo>
                <a:lnTo>
                  <a:pt x="689834" y="269122"/>
                </a:lnTo>
                <a:cubicBezTo>
                  <a:pt x="689860" y="270334"/>
                  <a:pt x="690141" y="271527"/>
                  <a:pt x="690658" y="272623"/>
                </a:cubicBezTo>
                <a:lnTo>
                  <a:pt x="721338" y="333469"/>
                </a:lnTo>
                <a:cubicBezTo>
                  <a:pt x="786303" y="579638"/>
                  <a:pt x="896363" y="774328"/>
                  <a:pt x="1034016" y="1003303"/>
                </a:cubicBezTo>
                <a:lnTo>
                  <a:pt x="1051313" y="1031924"/>
                </a:lnTo>
                <a:lnTo>
                  <a:pt x="1053268" y="1034190"/>
                </a:lnTo>
                <a:cubicBezTo>
                  <a:pt x="1094451" y="1070224"/>
                  <a:pt x="1128529" y="1114908"/>
                  <a:pt x="1161578" y="1158458"/>
                </a:cubicBezTo>
                <a:cubicBezTo>
                  <a:pt x="1162505" y="1159694"/>
                  <a:pt x="1254239" y="1279740"/>
                  <a:pt x="1270609" y="1279740"/>
                </a:cubicBezTo>
                <a:cubicBezTo>
                  <a:pt x="1274286" y="1279806"/>
                  <a:pt x="1277527" y="1277334"/>
                  <a:pt x="1278434" y="1273769"/>
                </a:cubicBezTo>
                <a:lnTo>
                  <a:pt x="1281831" y="1261620"/>
                </a:lnTo>
                <a:cubicBezTo>
                  <a:pt x="1282343" y="1260048"/>
                  <a:pt x="1282343" y="1258353"/>
                  <a:pt x="1281831" y="1256781"/>
                </a:cubicBezTo>
                <a:cubicBezTo>
                  <a:pt x="1260949" y="1216925"/>
                  <a:pt x="1236846" y="1178843"/>
                  <a:pt x="1209762" y="1142912"/>
                </a:cubicBezTo>
                <a:cubicBezTo>
                  <a:pt x="1194801" y="1125925"/>
                  <a:pt x="1181299" y="1107706"/>
                  <a:pt x="1169403" y="1088448"/>
                </a:cubicBezTo>
                <a:cubicBezTo>
                  <a:pt x="1077978" y="971799"/>
                  <a:pt x="1004673" y="845471"/>
                  <a:pt x="926530" y="711629"/>
                </a:cubicBezTo>
                <a:cubicBezTo>
                  <a:pt x="915411" y="692684"/>
                  <a:pt x="904394" y="673534"/>
                  <a:pt x="893173" y="654487"/>
                </a:cubicBezTo>
                <a:cubicBezTo>
                  <a:pt x="846327" y="574491"/>
                  <a:pt x="804012" y="463915"/>
                  <a:pt x="769625" y="374961"/>
                </a:cubicBezTo>
                <a:cubicBezTo>
                  <a:pt x="733076" y="279521"/>
                  <a:pt x="716293" y="237103"/>
                  <a:pt x="701262" y="230822"/>
                </a:cubicBezTo>
                <a:cubicBezTo>
                  <a:pt x="698756" y="229671"/>
                  <a:pt x="695832" y="229906"/>
                  <a:pt x="693540" y="231441"/>
                </a:cubicBezTo>
                <a:close/>
                <a:moveTo>
                  <a:pt x="233327" y="166165"/>
                </a:moveTo>
                <a:cubicBezTo>
                  <a:pt x="229505" y="168022"/>
                  <a:pt x="227754" y="172508"/>
                  <a:pt x="229311" y="176461"/>
                </a:cubicBezTo>
                <a:cubicBezTo>
                  <a:pt x="343387" y="500155"/>
                  <a:pt x="595835" y="775975"/>
                  <a:pt x="840047" y="1042735"/>
                </a:cubicBezTo>
                <a:lnTo>
                  <a:pt x="870934" y="1075886"/>
                </a:lnTo>
                <a:cubicBezTo>
                  <a:pt x="696938" y="917746"/>
                  <a:pt x="548475" y="720482"/>
                  <a:pt x="404130" y="528880"/>
                </a:cubicBezTo>
                <a:cubicBezTo>
                  <a:pt x="348122" y="454547"/>
                  <a:pt x="290261" y="377741"/>
                  <a:pt x="232503" y="305466"/>
                </a:cubicBezTo>
                <a:cubicBezTo>
                  <a:pt x="229669" y="301980"/>
                  <a:pt x="224546" y="301452"/>
                  <a:pt x="221060" y="304286"/>
                </a:cubicBezTo>
                <a:cubicBezTo>
                  <a:pt x="218176" y="306631"/>
                  <a:pt x="217248" y="310636"/>
                  <a:pt x="218809" y="314011"/>
                </a:cubicBezTo>
                <a:cubicBezTo>
                  <a:pt x="398880" y="697420"/>
                  <a:pt x="707337" y="1058591"/>
                  <a:pt x="1074890" y="1319481"/>
                </a:cubicBezTo>
                <a:cubicBezTo>
                  <a:pt x="711661" y="1122115"/>
                  <a:pt x="428017" y="767636"/>
                  <a:pt x="196160" y="477814"/>
                </a:cubicBezTo>
                <a:cubicBezTo>
                  <a:pt x="156932" y="428807"/>
                  <a:pt x="119972" y="382580"/>
                  <a:pt x="83525" y="338103"/>
                </a:cubicBezTo>
                <a:cubicBezTo>
                  <a:pt x="81408" y="335536"/>
                  <a:pt x="77942" y="334517"/>
                  <a:pt x="74774" y="335529"/>
                </a:cubicBezTo>
                <a:cubicBezTo>
                  <a:pt x="69818" y="336993"/>
                  <a:pt x="65942" y="340869"/>
                  <a:pt x="64478" y="345825"/>
                </a:cubicBezTo>
                <a:cubicBezTo>
                  <a:pt x="51712" y="387315"/>
                  <a:pt x="211912" y="580359"/>
                  <a:pt x="438415" y="848456"/>
                </a:cubicBezTo>
                <a:cubicBezTo>
                  <a:pt x="467860" y="883359"/>
                  <a:pt x="496380" y="916922"/>
                  <a:pt x="521913" y="947501"/>
                </a:cubicBezTo>
                <a:cubicBezTo>
                  <a:pt x="461168" y="901479"/>
                  <a:pt x="401454" y="851648"/>
                  <a:pt x="343387" y="803362"/>
                </a:cubicBezTo>
                <a:cubicBezTo>
                  <a:pt x="252271" y="727071"/>
                  <a:pt x="158065" y="648310"/>
                  <a:pt x="59331" y="584477"/>
                </a:cubicBezTo>
                <a:cubicBezTo>
                  <a:pt x="56009" y="582371"/>
                  <a:pt x="51650" y="582982"/>
                  <a:pt x="49035" y="585918"/>
                </a:cubicBezTo>
                <a:cubicBezTo>
                  <a:pt x="46586" y="588914"/>
                  <a:pt x="46586" y="593219"/>
                  <a:pt x="49035" y="596214"/>
                </a:cubicBezTo>
                <a:cubicBezTo>
                  <a:pt x="440989" y="1043352"/>
                  <a:pt x="985936" y="1406685"/>
                  <a:pt x="1343606" y="1459811"/>
                </a:cubicBezTo>
                <a:cubicBezTo>
                  <a:pt x="1349062" y="1461355"/>
                  <a:pt x="1352047" y="1465165"/>
                  <a:pt x="1356784" y="1471856"/>
                </a:cubicBezTo>
                <a:lnTo>
                  <a:pt x="1358329" y="1474018"/>
                </a:lnTo>
                <a:cubicBezTo>
                  <a:pt x="1204717" y="1448177"/>
                  <a:pt x="824398" y="1357781"/>
                  <a:pt x="39151" y="853089"/>
                </a:cubicBezTo>
                <a:lnTo>
                  <a:pt x="14853" y="837544"/>
                </a:lnTo>
                <a:cubicBezTo>
                  <a:pt x="12160" y="835796"/>
                  <a:pt x="8692" y="835796"/>
                  <a:pt x="5999" y="837544"/>
                </a:cubicBezTo>
                <a:cubicBezTo>
                  <a:pt x="1505" y="840490"/>
                  <a:pt x="-771" y="845855"/>
                  <a:pt x="234" y="851134"/>
                </a:cubicBezTo>
                <a:cubicBezTo>
                  <a:pt x="10530" y="919908"/>
                  <a:pt x="765404" y="1347176"/>
                  <a:pt x="1236428" y="1489462"/>
                </a:cubicBezTo>
                <a:cubicBezTo>
                  <a:pt x="993966" y="1507376"/>
                  <a:pt x="759741" y="1444779"/>
                  <a:pt x="532826" y="1384035"/>
                </a:cubicBezTo>
                <a:cubicBezTo>
                  <a:pt x="484333" y="1371062"/>
                  <a:pt x="434193" y="1357678"/>
                  <a:pt x="384878" y="1345323"/>
                </a:cubicBezTo>
                <a:cubicBezTo>
                  <a:pt x="382071" y="1344618"/>
                  <a:pt x="379101" y="1345440"/>
                  <a:pt x="377054" y="1347485"/>
                </a:cubicBezTo>
                <a:cubicBezTo>
                  <a:pt x="375062" y="1349564"/>
                  <a:pt x="374284" y="1352521"/>
                  <a:pt x="374994" y="1355310"/>
                </a:cubicBezTo>
                <a:cubicBezTo>
                  <a:pt x="382819" y="1385270"/>
                  <a:pt x="481760" y="1418114"/>
                  <a:pt x="631766" y="1464753"/>
                </a:cubicBezTo>
                <a:cubicBezTo>
                  <a:pt x="696011" y="1484726"/>
                  <a:pt x="756653" y="1503567"/>
                  <a:pt x="771685" y="1514171"/>
                </a:cubicBezTo>
                <a:cubicBezTo>
                  <a:pt x="775349" y="1515773"/>
                  <a:pt x="778805" y="1517813"/>
                  <a:pt x="781979" y="1520246"/>
                </a:cubicBezTo>
                <a:cubicBezTo>
                  <a:pt x="756344" y="1535175"/>
                  <a:pt x="574935" y="1534351"/>
                  <a:pt x="453446" y="1533733"/>
                </a:cubicBezTo>
                <a:cubicBezTo>
                  <a:pt x="256800" y="1532909"/>
                  <a:pt x="206352" y="1534453"/>
                  <a:pt x="198527" y="1547941"/>
                </a:cubicBezTo>
                <a:cubicBezTo>
                  <a:pt x="196688" y="1551127"/>
                  <a:pt x="196689" y="1555052"/>
                  <a:pt x="198527" y="1558237"/>
                </a:cubicBezTo>
                <a:cubicBezTo>
                  <a:pt x="199846" y="1560609"/>
                  <a:pt x="202302" y="1562129"/>
                  <a:pt x="205014" y="1562253"/>
                </a:cubicBezTo>
                <a:cubicBezTo>
                  <a:pt x="516353" y="1580371"/>
                  <a:pt x="749960" y="1579240"/>
                  <a:pt x="937752" y="1578313"/>
                </a:cubicBezTo>
                <a:cubicBezTo>
                  <a:pt x="1076023" y="1577695"/>
                  <a:pt x="1189481" y="1577181"/>
                  <a:pt x="1291510" y="1584490"/>
                </a:cubicBezTo>
                <a:lnTo>
                  <a:pt x="1281214" y="1586344"/>
                </a:lnTo>
                <a:cubicBezTo>
                  <a:pt x="1245591" y="1593035"/>
                  <a:pt x="1209144" y="1600037"/>
                  <a:pt x="1190510" y="1609611"/>
                </a:cubicBezTo>
                <a:cubicBezTo>
                  <a:pt x="1188198" y="1610830"/>
                  <a:pt x="1186624" y="1613095"/>
                  <a:pt x="1186288" y="1615686"/>
                </a:cubicBezTo>
                <a:cubicBezTo>
                  <a:pt x="986759" y="1627938"/>
                  <a:pt x="757580" y="1628967"/>
                  <a:pt x="645357" y="1592933"/>
                </a:cubicBezTo>
                <a:cubicBezTo>
                  <a:pt x="641069" y="1591596"/>
                  <a:pt x="636508" y="1593989"/>
                  <a:pt x="635171" y="1598277"/>
                </a:cubicBezTo>
                <a:cubicBezTo>
                  <a:pt x="634176" y="1601469"/>
                  <a:pt x="635235" y="1604944"/>
                  <a:pt x="637841" y="1607038"/>
                </a:cubicBezTo>
                <a:cubicBezTo>
                  <a:pt x="776831" y="1717818"/>
                  <a:pt x="1004572" y="1689402"/>
                  <a:pt x="1208630" y="1660679"/>
                </a:cubicBezTo>
                <a:cubicBezTo>
                  <a:pt x="879994" y="1732748"/>
                  <a:pt x="477641" y="1770018"/>
                  <a:pt x="296336" y="1765693"/>
                </a:cubicBezTo>
                <a:cubicBezTo>
                  <a:pt x="293151" y="1765676"/>
                  <a:pt x="290235" y="1767474"/>
                  <a:pt x="288821" y="1770326"/>
                </a:cubicBezTo>
                <a:cubicBezTo>
                  <a:pt x="285701" y="1776112"/>
                  <a:pt x="286223" y="1783182"/>
                  <a:pt x="290158" y="1788447"/>
                </a:cubicBezTo>
                <a:cubicBezTo>
                  <a:pt x="323516" y="1833232"/>
                  <a:pt x="703631" y="1785769"/>
                  <a:pt x="1306130" y="1694756"/>
                </a:cubicBezTo>
                <a:cubicBezTo>
                  <a:pt x="1369447" y="1685284"/>
                  <a:pt x="1424221" y="1676945"/>
                  <a:pt x="1464991" y="1671179"/>
                </a:cubicBezTo>
                <a:cubicBezTo>
                  <a:pt x="1354519" y="1718540"/>
                  <a:pt x="1221911" y="1765693"/>
                  <a:pt x="1082612" y="1815318"/>
                </a:cubicBezTo>
                <a:cubicBezTo>
                  <a:pt x="798453" y="1916318"/>
                  <a:pt x="476406" y="2030805"/>
                  <a:pt x="197189" y="2194712"/>
                </a:cubicBezTo>
                <a:cubicBezTo>
                  <a:pt x="193639" y="2196811"/>
                  <a:pt x="192223" y="2201237"/>
                  <a:pt x="193894" y="2205007"/>
                </a:cubicBezTo>
                <a:cubicBezTo>
                  <a:pt x="195519" y="2209070"/>
                  <a:pt x="200097" y="2211084"/>
                  <a:pt x="204190" y="2209537"/>
                </a:cubicBezTo>
                <a:cubicBezTo>
                  <a:pt x="489482" y="2122334"/>
                  <a:pt x="762727" y="2008052"/>
                  <a:pt x="1027016" y="1897683"/>
                </a:cubicBezTo>
                <a:cubicBezTo>
                  <a:pt x="1152312" y="1845279"/>
                  <a:pt x="1281111" y="1791432"/>
                  <a:pt x="1411557" y="1740263"/>
                </a:cubicBezTo>
                <a:cubicBezTo>
                  <a:pt x="1287391" y="1812332"/>
                  <a:pt x="1135428" y="1885123"/>
                  <a:pt x="987687" y="1956472"/>
                </a:cubicBezTo>
                <a:cubicBezTo>
                  <a:pt x="792070" y="2050264"/>
                  <a:pt x="590482" y="2147249"/>
                  <a:pt x="450254" y="2242483"/>
                </a:cubicBezTo>
                <a:cubicBezTo>
                  <a:pt x="446551" y="2245023"/>
                  <a:pt x="445607" y="2250086"/>
                  <a:pt x="448146" y="2253790"/>
                </a:cubicBezTo>
                <a:cubicBezTo>
                  <a:pt x="450050" y="2256567"/>
                  <a:pt x="453467" y="2257883"/>
                  <a:pt x="456741" y="2257104"/>
                </a:cubicBezTo>
                <a:cubicBezTo>
                  <a:pt x="588731" y="2223951"/>
                  <a:pt x="755932" y="2127379"/>
                  <a:pt x="932605" y="2025349"/>
                </a:cubicBezTo>
                <a:cubicBezTo>
                  <a:pt x="1185054" y="1879563"/>
                  <a:pt x="1534897" y="1721834"/>
                  <a:pt x="1600482" y="1713804"/>
                </a:cubicBezTo>
                <a:cubicBezTo>
                  <a:pt x="1601098" y="1713804"/>
                  <a:pt x="1695407" y="1724100"/>
                  <a:pt x="1695921" y="1723584"/>
                </a:cubicBezTo>
                <a:cubicBezTo>
                  <a:pt x="1716513" y="1727600"/>
                  <a:pt x="1906055" y="1767237"/>
                  <a:pt x="1929426" y="1782887"/>
                </a:cubicBezTo>
                <a:cubicBezTo>
                  <a:pt x="1932927" y="1793182"/>
                  <a:pt x="1957636" y="1852589"/>
                  <a:pt x="1961960" y="1860001"/>
                </a:cubicBezTo>
                <a:cubicBezTo>
                  <a:pt x="1971741" y="1876268"/>
                  <a:pt x="1991612" y="1909626"/>
                  <a:pt x="2053901" y="2064163"/>
                </a:cubicBezTo>
                <a:cubicBezTo>
                  <a:pt x="2001495" y="2048926"/>
                  <a:pt x="1950944" y="2021540"/>
                  <a:pt x="1902658" y="1994873"/>
                </a:cubicBezTo>
                <a:cubicBezTo>
                  <a:pt x="1836251" y="1958531"/>
                  <a:pt x="1767579" y="1920950"/>
                  <a:pt x="1691700" y="1913127"/>
                </a:cubicBezTo>
                <a:cubicBezTo>
                  <a:pt x="1687235" y="1912635"/>
                  <a:pt x="1683217" y="1915856"/>
                  <a:pt x="1682726" y="1920321"/>
                </a:cubicBezTo>
                <a:cubicBezTo>
                  <a:pt x="1682416" y="1923136"/>
                  <a:pt x="1683592" y="1925910"/>
                  <a:pt x="1685832" y="1927644"/>
                </a:cubicBezTo>
                <a:cubicBezTo>
                  <a:pt x="1790375" y="2006216"/>
                  <a:pt x="1909724" y="2062844"/>
                  <a:pt x="2036707" y="2094124"/>
                </a:cubicBezTo>
                <a:cubicBezTo>
                  <a:pt x="1750591" y="2148382"/>
                  <a:pt x="1285127" y="2226010"/>
                  <a:pt x="1211101" y="2345543"/>
                </a:cubicBezTo>
                <a:cubicBezTo>
                  <a:pt x="1209263" y="2348559"/>
                  <a:pt x="1209553" y="2352410"/>
                  <a:pt x="1211822" y="2355118"/>
                </a:cubicBezTo>
                <a:cubicBezTo>
                  <a:pt x="1214148" y="2357784"/>
                  <a:pt x="1217903" y="2358691"/>
                  <a:pt x="1221191" y="2357382"/>
                </a:cubicBezTo>
                <a:cubicBezTo>
                  <a:pt x="1518117" y="2233835"/>
                  <a:pt x="1811438" y="2157545"/>
                  <a:pt x="2035059" y="2144675"/>
                </a:cubicBezTo>
                <a:cubicBezTo>
                  <a:pt x="1806187" y="2247632"/>
                  <a:pt x="1526661" y="2446852"/>
                  <a:pt x="1368521" y="2622289"/>
                </a:cubicBezTo>
                <a:cubicBezTo>
                  <a:pt x="1366584" y="2624440"/>
                  <a:pt x="1365921" y="2627450"/>
                  <a:pt x="1366771" y="2630216"/>
                </a:cubicBezTo>
                <a:cubicBezTo>
                  <a:pt x="1367615" y="2632951"/>
                  <a:pt x="1369850" y="2635030"/>
                  <a:pt x="1372639" y="2635673"/>
                </a:cubicBezTo>
                <a:cubicBezTo>
                  <a:pt x="1403526" y="2643189"/>
                  <a:pt x="1503805" y="2549808"/>
                  <a:pt x="1693862" y="2410611"/>
                </a:cubicBezTo>
                <a:cubicBezTo>
                  <a:pt x="1833677" y="2308272"/>
                  <a:pt x="2085096" y="2145911"/>
                  <a:pt x="2110731" y="2164443"/>
                </a:cubicBezTo>
                <a:cubicBezTo>
                  <a:pt x="2111485" y="2165931"/>
                  <a:pt x="2111485" y="2167690"/>
                  <a:pt x="2110731" y="2169178"/>
                </a:cubicBezTo>
                <a:cubicBezTo>
                  <a:pt x="2106717" y="2179474"/>
                  <a:pt x="2077478" y="2187813"/>
                  <a:pt x="2056165" y="2194094"/>
                </a:cubicBezTo>
                <a:cubicBezTo>
                  <a:pt x="2027028" y="2202742"/>
                  <a:pt x="2005717" y="2209022"/>
                  <a:pt x="2006334" y="2223951"/>
                </a:cubicBezTo>
                <a:cubicBezTo>
                  <a:pt x="2004912" y="2229003"/>
                  <a:pt x="2006153" y="2234432"/>
                  <a:pt x="2009628" y="2238365"/>
                </a:cubicBezTo>
                <a:cubicBezTo>
                  <a:pt x="2015497" y="2243925"/>
                  <a:pt x="2023425" y="2241968"/>
                  <a:pt x="2035574" y="2238879"/>
                </a:cubicBezTo>
                <a:cubicBezTo>
                  <a:pt x="2047123" y="2235709"/>
                  <a:pt x="2058947" y="2233640"/>
                  <a:pt x="2070888" y="2232702"/>
                </a:cubicBezTo>
                <a:cubicBezTo>
                  <a:pt x="2070276" y="2237910"/>
                  <a:pt x="2072422" y="2243060"/>
                  <a:pt x="2076550" y="2246292"/>
                </a:cubicBezTo>
                <a:cubicBezTo>
                  <a:pt x="2088288" y="2254838"/>
                  <a:pt x="2108467" y="2243101"/>
                  <a:pt x="2149340" y="2213758"/>
                </a:cubicBezTo>
                <a:cubicBezTo>
                  <a:pt x="2154693" y="2210053"/>
                  <a:pt x="2160460" y="2205830"/>
                  <a:pt x="2163651" y="2203463"/>
                </a:cubicBezTo>
                <a:cubicBezTo>
                  <a:pt x="2173947" y="2208920"/>
                  <a:pt x="2181463" y="2211906"/>
                  <a:pt x="2187125" y="2207170"/>
                </a:cubicBezTo>
                <a:cubicBezTo>
                  <a:pt x="2192788" y="2202433"/>
                  <a:pt x="2190729" y="2194711"/>
                  <a:pt x="2188052" y="2186579"/>
                </a:cubicBezTo>
                <a:cubicBezTo>
                  <a:pt x="2184757" y="2176283"/>
                  <a:pt x="2180227" y="2162898"/>
                  <a:pt x="2188052" y="2153529"/>
                </a:cubicBezTo>
                <a:cubicBezTo>
                  <a:pt x="2195876" y="2144161"/>
                  <a:pt x="2213996" y="2136541"/>
                  <a:pt x="2263210" y="2138600"/>
                </a:cubicBezTo>
                <a:cubicBezTo>
                  <a:pt x="2235823" y="2149514"/>
                  <a:pt x="2218527" y="2161869"/>
                  <a:pt x="2216056" y="2173194"/>
                </a:cubicBezTo>
                <a:cubicBezTo>
                  <a:pt x="2214878" y="2177980"/>
                  <a:pt x="2216610" y="2183014"/>
                  <a:pt x="2220483" y="2186063"/>
                </a:cubicBezTo>
                <a:cubicBezTo>
                  <a:pt x="2230058" y="2194094"/>
                  <a:pt x="2252400" y="2190491"/>
                  <a:pt x="2274227" y="2184211"/>
                </a:cubicBezTo>
                <a:cubicBezTo>
                  <a:pt x="2256002" y="2200684"/>
                  <a:pt x="2256724" y="2203772"/>
                  <a:pt x="2260430" y="2209022"/>
                </a:cubicBezTo>
                <a:cubicBezTo>
                  <a:pt x="2266608" y="2217671"/>
                  <a:pt x="2270726" y="2215200"/>
                  <a:pt x="2340735" y="2173708"/>
                </a:cubicBezTo>
                <a:cubicBezTo>
                  <a:pt x="2396024" y="2140969"/>
                  <a:pt x="2478697" y="2091962"/>
                  <a:pt x="2537382" y="2068076"/>
                </a:cubicBezTo>
                <a:cubicBezTo>
                  <a:pt x="2326220" y="2198006"/>
                  <a:pt x="1867447" y="2495859"/>
                  <a:pt x="1780037" y="2626407"/>
                </a:cubicBezTo>
                <a:cubicBezTo>
                  <a:pt x="1777885" y="2629630"/>
                  <a:pt x="1778271" y="2633916"/>
                  <a:pt x="1780964" y="2636703"/>
                </a:cubicBezTo>
                <a:cubicBezTo>
                  <a:pt x="1783742" y="2639390"/>
                  <a:pt x="1788003" y="2639817"/>
                  <a:pt x="1791259" y="2637732"/>
                </a:cubicBezTo>
                <a:cubicBezTo>
                  <a:pt x="1874859" y="2582342"/>
                  <a:pt x="1962784" y="2514185"/>
                  <a:pt x="2055958" y="2441189"/>
                </a:cubicBezTo>
                <a:cubicBezTo>
                  <a:pt x="2240457" y="2297050"/>
                  <a:pt x="2431132" y="2148999"/>
                  <a:pt x="2614290" y="2080842"/>
                </a:cubicBezTo>
                <a:cubicBezTo>
                  <a:pt x="2566828" y="2213758"/>
                  <a:pt x="2268976" y="2435732"/>
                  <a:pt x="2123087" y="2544145"/>
                </a:cubicBezTo>
                <a:cubicBezTo>
                  <a:pt x="2074183" y="2580591"/>
                  <a:pt x="2041854" y="2604683"/>
                  <a:pt x="2031662" y="2615287"/>
                </a:cubicBezTo>
                <a:cubicBezTo>
                  <a:pt x="2029471" y="2617556"/>
                  <a:pt x="2028789" y="2620886"/>
                  <a:pt x="2029911" y="2623833"/>
                </a:cubicBezTo>
                <a:cubicBezTo>
                  <a:pt x="2031050" y="2626805"/>
                  <a:pt x="2033836" y="2628824"/>
                  <a:pt x="2037015" y="2628981"/>
                </a:cubicBezTo>
                <a:lnTo>
                  <a:pt x="2038148" y="2628981"/>
                </a:lnTo>
                <a:cubicBezTo>
                  <a:pt x="2039077" y="2630122"/>
                  <a:pt x="2040281" y="2631009"/>
                  <a:pt x="2041649" y="2631555"/>
                </a:cubicBezTo>
                <a:cubicBezTo>
                  <a:pt x="2043687" y="2632425"/>
                  <a:pt x="2045992" y="2632425"/>
                  <a:pt x="2048031" y="2631555"/>
                </a:cubicBezTo>
                <a:cubicBezTo>
                  <a:pt x="2198657" y="2562573"/>
                  <a:pt x="2293376" y="2479180"/>
                  <a:pt x="2362460" y="2418332"/>
                </a:cubicBezTo>
                <a:cubicBezTo>
                  <a:pt x="2387169" y="2396609"/>
                  <a:pt x="2408069" y="2378180"/>
                  <a:pt x="2426705" y="2364692"/>
                </a:cubicBezTo>
                <a:cubicBezTo>
                  <a:pt x="2392625" y="2459412"/>
                  <a:pt x="2307687" y="2628157"/>
                  <a:pt x="2277418" y="2678914"/>
                </a:cubicBezTo>
                <a:cubicBezTo>
                  <a:pt x="2275274" y="2682862"/>
                  <a:pt x="2276737" y="2687801"/>
                  <a:pt x="2280684" y="2689944"/>
                </a:cubicBezTo>
                <a:cubicBezTo>
                  <a:pt x="2283528" y="2691488"/>
                  <a:pt x="2287015" y="2691199"/>
                  <a:pt x="2289567" y="2689211"/>
                </a:cubicBezTo>
                <a:cubicBezTo>
                  <a:pt x="2295436" y="2684268"/>
                  <a:pt x="2301407" y="2679429"/>
                  <a:pt x="2307173" y="2674487"/>
                </a:cubicBezTo>
                <a:cubicBezTo>
                  <a:pt x="2246634" y="2738115"/>
                  <a:pt x="2191449" y="2800815"/>
                  <a:pt x="2149238" y="2867325"/>
                </a:cubicBezTo>
                <a:cubicBezTo>
                  <a:pt x="2147150" y="2870631"/>
                  <a:pt x="2147713" y="2874956"/>
                  <a:pt x="2150575" y="2877621"/>
                </a:cubicBezTo>
                <a:cubicBezTo>
                  <a:pt x="2156584" y="2883742"/>
                  <a:pt x="2164982" y="2886905"/>
                  <a:pt x="2173535" y="2886269"/>
                </a:cubicBezTo>
                <a:cubicBezTo>
                  <a:pt x="2196906" y="2884313"/>
                  <a:pt x="2219660" y="2854661"/>
                  <a:pt x="2245605" y="2820273"/>
                </a:cubicBezTo>
                <a:cubicBezTo>
                  <a:pt x="2238740" y="2841895"/>
                  <a:pt x="2231637" y="2864338"/>
                  <a:pt x="2224293" y="2887607"/>
                </a:cubicBezTo>
                <a:cubicBezTo>
                  <a:pt x="2180124" y="3025671"/>
                  <a:pt x="2130088" y="3182164"/>
                  <a:pt x="2117425" y="3348748"/>
                </a:cubicBezTo>
                <a:cubicBezTo>
                  <a:pt x="2117127" y="3352845"/>
                  <a:pt x="2119894" y="3356534"/>
                  <a:pt x="2123910" y="3357396"/>
                </a:cubicBezTo>
                <a:lnTo>
                  <a:pt x="2126897" y="3357396"/>
                </a:lnTo>
                <a:cubicBezTo>
                  <a:pt x="2130398" y="3357399"/>
                  <a:pt x="2133509" y="3355159"/>
                  <a:pt x="2134618" y="3351836"/>
                </a:cubicBezTo>
                <a:cubicBezTo>
                  <a:pt x="2155209" y="3289342"/>
                  <a:pt x="2174770" y="3224170"/>
                  <a:pt x="2193405" y="3161161"/>
                </a:cubicBezTo>
                <a:cubicBezTo>
                  <a:pt x="2268255" y="2908198"/>
                  <a:pt x="2345575" y="2646380"/>
                  <a:pt x="2554885" y="2464972"/>
                </a:cubicBezTo>
                <a:cubicBezTo>
                  <a:pt x="2602554" y="2428525"/>
                  <a:pt x="2650531" y="2337923"/>
                  <a:pt x="2688728" y="2265236"/>
                </a:cubicBezTo>
                <a:lnTo>
                  <a:pt x="2691507" y="2259883"/>
                </a:lnTo>
                <a:cubicBezTo>
                  <a:pt x="2651972" y="2383018"/>
                  <a:pt x="2605642" y="2509243"/>
                  <a:pt x="2591228" y="2523245"/>
                </a:cubicBezTo>
                <a:cubicBezTo>
                  <a:pt x="2586814" y="2523679"/>
                  <a:pt x="2583588" y="2527609"/>
                  <a:pt x="2584022" y="2532023"/>
                </a:cubicBezTo>
                <a:cubicBezTo>
                  <a:pt x="2584298" y="2534820"/>
                  <a:pt x="2586016" y="2537271"/>
                  <a:pt x="2588551" y="2538483"/>
                </a:cubicBezTo>
                <a:cubicBezTo>
                  <a:pt x="2592518" y="2540402"/>
                  <a:pt x="2597146" y="2540402"/>
                  <a:pt x="2601112" y="2538482"/>
                </a:cubicBezTo>
                <a:cubicBezTo>
                  <a:pt x="2605496" y="2536358"/>
                  <a:pt x="2609388" y="2533343"/>
                  <a:pt x="2612540" y="2529629"/>
                </a:cubicBezTo>
                <a:cubicBezTo>
                  <a:pt x="2559415" y="2623833"/>
                  <a:pt x="2494861" y="2723289"/>
                  <a:pt x="2437000" y="2812346"/>
                </a:cubicBezTo>
                <a:cubicBezTo>
                  <a:pt x="2359268" y="2932084"/>
                  <a:pt x="2292140" y="3035349"/>
                  <a:pt x="2267226" y="3100109"/>
                </a:cubicBezTo>
                <a:cubicBezTo>
                  <a:pt x="2265595" y="3104295"/>
                  <a:pt x="2267669" y="3109009"/>
                  <a:pt x="2271855" y="3110639"/>
                </a:cubicBezTo>
                <a:cubicBezTo>
                  <a:pt x="2275390" y="3112015"/>
                  <a:pt x="2279407" y="3110764"/>
                  <a:pt x="2281537" y="3107624"/>
                </a:cubicBezTo>
                <a:cubicBezTo>
                  <a:pt x="2298832" y="3082812"/>
                  <a:pt x="2318910" y="3054705"/>
                  <a:pt x="2340839" y="3024023"/>
                </a:cubicBezTo>
                <a:cubicBezTo>
                  <a:pt x="2503098" y="2797006"/>
                  <a:pt x="2774490" y="2417200"/>
                  <a:pt x="2756781" y="2176591"/>
                </a:cubicBezTo>
                <a:cubicBezTo>
                  <a:pt x="2756820" y="2175906"/>
                  <a:pt x="2756820" y="2175218"/>
                  <a:pt x="2756782" y="2174532"/>
                </a:cubicBezTo>
                <a:cubicBezTo>
                  <a:pt x="2749780" y="2153941"/>
                  <a:pt x="2750501" y="2140453"/>
                  <a:pt x="2759047" y="2132217"/>
                </a:cubicBezTo>
                <a:cubicBezTo>
                  <a:pt x="2804038" y="2088153"/>
                  <a:pt x="3264870" y="2212935"/>
                  <a:pt x="3492712" y="2296948"/>
                </a:cubicBezTo>
                <a:cubicBezTo>
                  <a:pt x="3758648" y="2395065"/>
                  <a:pt x="3795403" y="2399904"/>
                  <a:pt x="3844205" y="2387754"/>
                </a:cubicBezTo>
                <a:cubicBezTo>
                  <a:pt x="3867781" y="2382092"/>
                  <a:pt x="3861398" y="2341424"/>
                  <a:pt x="3845336" y="2302713"/>
                </a:cubicBezTo>
                <a:cubicBezTo>
                  <a:pt x="3844719" y="2300705"/>
                  <a:pt x="3843194" y="2299104"/>
                  <a:pt x="3841218" y="2298388"/>
                </a:cubicBezTo>
                <a:cubicBezTo>
                  <a:pt x="3643646" y="2260810"/>
                  <a:pt x="3614716" y="2253500"/>
                  <a:pt x="3492299" y="2224878"/>
                </a:cubicBezTo>
                <a:cubicBezTo>
                  <a:pt x="3409421" y="2205522"/>
                  <a:pt x="3232748" y="2114921"/>
                  <a:pt x="3181784" y="2090520"/>
                </a:cubicBezTo>
                <a:cubicBezTo>
                  <a:pt x="3176740" y="2081666"/>
                  <a:pt x="3201244" y="2026791"/>
                  <a:pt x="3227086" y="1968620"/>
                </a:cubicBezTo>
                <a:cubicBezTo>
                  <a:pt x="3319128" y="1762193"/>
                  <a:pt x="3510524" y="1332659"/>
                  <a:pt x="3542337" y="671372"/>
                </a:cubicBezTo>
                <a:cubicBezTo>
                  <a:pt x="3542549" y="666885"/>
                  <a:pt x="3539083" y="663076"/>
                  <a:pt x="3534596" y="662864"/>
                </a:cubicBezTo>
                <a:cubicBezTo>
                  <a:pt x="3530649" y="662678"/>
                  <a:pt x="3527140" y="665355"/>
                  <a:pt x="3526276" y="669210"/>
                </a:cubicBezTo>
                <a:cubicBezTo>
                  <a:pt x="3505685" y="763930"/>
                  <a:pt x="3487462" y="854531"/>
                  <a:pt x="3469857" y="943073"/>
                </a:cubicBezTo>
                <a:cubicBezTo>
                  <a:pt x="3401801" y="1284476"/>
                  <a:pt x="3342911" y="1579342"/>
                  <a:pt x="3175710" y="1935469"/>
                </a:cubicBezTo>
                <a:cubicBezTo>
                  <a:pt x="3142867" y="1991065"/>
                  <a:pt x="3127733" y="2060560"/>
                  <a:pt x="3122379" y="2086196"/>
                </a:cubicBezTo>
                <a:cubicBezTo>
                  <a:pt x="3109818" y="2088872"/>
                  <a:pt x="3053707" y="2067561"/>
                  <a:pt x="3012422" y="2051911"/>
                </a:cubicBezTo>
                <a:cubicBezTo>
                  <a:pt x="2988743" y="2042954"/>
                  <a:pt x="2964547" y="2033792"/>
                  <a:pt x="2941692" y="2025966"/>
                </a:cubicBezTo>
                <a:cubicBezTo>
                  <a:pt x="3032396" y="1960898"/>
                  <a:pt x="3074917" y="1888828"/>
                  <a:pt x="3107348" y="1826849"/>
                </a:cubicBezTo>
                <a:cubicBezTo>
                  <a:pt x="3201244" y="1692389"/>
                  <a:pt x="3401082" y="1120570"/>
                  <a:pt x="3372357" y="1030483"/>
                </a:cubicBezTo>
                <a:cubicBezTo>
                  <a:pt x="3371201" y="1026955"/>
                  <a:pt x="3367828" y="1024636"/>
                  <a:pt x="3364120" y="1024820"/>
                </a:cubicBezTo>
                <a:cubicBezTo>
                  <a:pt x="3360433" y="1025025"/>
                  <a:pt x="3357347" y="1027689"/>
                  <a:pt x="3356604" y="1031307"/>
                </a:cubicBezTo>
                <a:cubicBezTo>
                  <a:pt x="3310789" y="1256781"/>
                  <a:pt x="3148530" y="1641426"/>
                  <a:pt x="3024365" y="1868958"/>
                </a:cubicBezTo>
                <a:cubicBezTo>
                  <a:pt x="2975667" y="1924863"/>
                  <a:pt x="2920275" y="1983446"/>
                  <a:pt x="2896390" y="2002184"/>
                </a:cubicBezTo>
                <a:lnTo>
                  <a:pt x="2896906" y="2001257"/>
                </a:lnTo>
                <a:cubicBezTo>
                  <a:pt x="3045265" y="1805641"/>
                  <a:pt x="3415907" y="861018"/>
                  <a:pt x="3435366" y="796669"/>
                </a:cubicBezTo>
                <a:cubicBezTo>
                  <a:pt x="3441029" y="777726"/>
                  <a:pt x="3444735" y="759194"/>
                  <a:pt x="3448235" y="741382"/>
                </a:cubicBezTo>
                <a:cubicBezTo>
                  <a:pt x="3453280" y="715129"/>
                  <a:pt x="3457810" y="692478"/>
                  <a:pt x="3467283" y="677549"/>
                </a:cubicBezTo>
                <a:cubicBezTo>
                  <a:pt x="3469796" y="673900"/>
                  <a:pt x="3468925" y="668911"/>
                  <a:pt x="3465326" y="666327"/>
                </a:cubicBezTo>
                <a:lnTo>
                  <a:pt x="3456575" y="659841"/>
                </a:lnTo>
                <a:cubicBezTo>
                  <a:pt x="3453114" y="657287"/>
                  <a:pt x="3448270" y="657825"/>
                  <a:pt x="3445456" y="661076"/>
                </a:cubicBezTo>
                <a:cubicBezTo>
                  <a:pt x="3410965" y="701538"/>
                  <a:pt x="3389138" y="762180"/>
                  <a:pt x="3368033" y="820968"/>
                </a:cubicBezTo>
                <a:lnTo>
                  <a:pt x="3363399" y="834043"/>
                </a:lnTo>
                <a:cubicBezTo>
                  <a:pt x="3273003" y="1092051"/>
                  <a:pt x="3044956" y="1711127"/>
                  <a:pt x="2859841" y="1951014"/>
                </a:cubicBezTo>
                <a:cubicBezTo>
                  <a:pt x="2858913" y="1948544"/>
                  <a:pt x="2857987" y="1946072"/>
                  <a:pt x="2857164" y="1943498"/>
                </a:cubicBezTo>
                <a:cubicBezTo>
                  <a:pt x="2859199" y="1943199"/>
                  <a:pt x="2861041" y="1942131"/>
                  <a:pt x="2862312" y="1940513"/>
                </a:cubicBezTo>
                <a:cubicBezTo>
                  <a:pt x="2920173" y="1865972"/>
                  <a:pt x="2945604" y="1778769"/>
                  <a:pt x="2970210" y="1694344"/>
                </a:cubicBezTo>
                <a:cubicBezTo>
                  <a:pt x="2998420" y="1597463"/>
                  <a:pt x="3025086" y="1505935"/>
                  <a:pt x="3097257" y="1436233"/>
                </a:cubicBezTo>
                <a:cubicBezTo>
                  <a:pt x="3099414" y="1434123"/>
                  <a:pt x="3100243" y="1431002"/>
                  <a:pt x="3099419" y="1428100"/>
                </a:cubicBezTo>
                <a:cubicBezTo>
                  <a:pt x="3098587" y="1425202"/>
                  <a:pt x="3096202" y="1423015"/>
                  <a:pt x="3093242" y="1422437"/>
                </a:cubicBezTo>
                <a:cubicBezTo>
                  <a:pt x="3083166" y="1419779"/>
                  <a:pt x="3072435" y="1421499"/>
                  <a:pt x="3063694" y="1427174"/>
                </a:cubicBezTo>
                <a:cubicBezTo>
                  <a:pt x="3055550" y="1433484"/>
                  <a:pt x="3049868" y="1442444"/>
                  <a:pt x="3047633" y="1452501"/>
                </a:cubicBezTo>
                <a:cubicBezTo>
                  <a:pt x="3045374" y="1452861"/>
                  <a:pt x="3043265" y="1453860"/>
                  <a:pt x="3041558" y="1455384"/>
                </a:cubicBezTo>
                <a:cubicBezTo>
                  <a:pt x="3041559" y="1454353"/>
                  <a:pt x="3041558" y="1453222"/>
                  <a:pt x="3041558" y="1452191"/>
                </a:cubicBezTo>
                <a:cubicBezTo>
                  <a:pt x="3040331" y="1444132"/>
                  <a:pt x="3035724" y="1436980"/>
                  <a:pt x="3028895" y="1432527"/>
                </a:cubicBezTo>
                <a:cubicBezTo>
                  <a:pt x="3025160" y="1430033"/>
                  <a:pt x="3020108" y="1431039"/>
                  <a:pt x="3017615" y="1434775"/>
                </a:cubicBezTo>
                <a:cubicBezTo>
                  <a:pt x="3016170" y="1436938"/>
                  <a:pt x="3015847" y="1439662"/>
                  <a:pt x="3016746" y="1442102"/>
                </a:cubicBezTo>
                <a:cubicBezTo>
                  <a:pt x="3021791" y="1456001"/>
                  <a:pt x="3013657" y="1466503"/>
                  <a:pt x="3000170" y="1482461"/>
                </a:cubicBezTo>
                <a:cubicBezTo>
                  <a:pt x="2996875" y="1486373"/>
                  <a:pt x="2993477" y="1490286"/>
                  <a:pt x="2990390" y="1494404"/>
                </a:cubicBezTo>
                <a:lnTo>
                  <a:pt x="3003259" y="1454045"/>
                </a:lnTo>
                <a:cubicBezTo>
                  <a:pt x="3020349" y="1400611"/>
                  <a:pt x="3041352" y="1334512"/>
                  <a:pt x="3046912" y="1323188"/>
                </a:cubicBezTo>
                <a:cubicBezTo>
                  <a:pt x="3048742" y="1321659"/>
                  <a:pt x="3049799" y="1319396"/>
                  <a:pt x="3049795" y="1317010"/>
                </a:cubicBezTo>
                <a:cubicBezTo>
                  <a:pt x="3051545" y="1309288"/>
                  <a:pt x="3072034" y="1267386"/>
                  <a:pt x="3093654" y="1223114"/>
                </a:cubicBezTo>
                <a:cubicBezTo>
                  <a:pt x="3137926" y="1132615"/>
                  <a:pt x="3204847" y="995890"/>
                  <a:pt x="3228732" y="917231"/>
                </a:cubicBezTo>
                <a:cubicBezTo>
                  <a:pt x="3229038" y="916050"/>
                  <a:pt x="3229038" y="914810"/>
                  <a:pt x="3228732" y="913628"/>
                </a:cubicBezTo>
                <a:cubicBezTo>
                  <a:pt x="3226982" y="902817"/>
                  <a:pt x="3221629" y="899832"/>
                  <a:pt x="3217511" y="899317"/>
                </a:cubicBezTo>
                <a:cubicBezTo>
                  <a:pt x="3201346" y="897258"/>
                  <a:pt x="3184771" y="928557"/>
                  <a:pt x="3127630" y="1053752"/>
                </a:cubicBezTo>
                <a:cubicBezTo>
                  <a:pt x="3098184" y="1118408"/>
                  <a:pt x="3067709" y="1185432"/>
                  <a:pt x="3045780" y="1218481"/>
                </a:cubicBezTo>
                <a:cubicBezTo>
                  <a:pt x="3045257" y="1219268"/>
                  <a:pt x="3044875" y="1220139"/>
                  <a:pt x="3044648" y="1221055"/>
                </a:cubicBezTo>
                <a:cubicBezTo>
                  <a:pt x="3020768" y="1270099"/>
                  <a:pt x="2993416" y="1317373"/>
                  <a:pt x="2962797" y="1362518"/>
                </a:cubicBezTo>
                <a:cubicBezTo>
                  <a:pt x="3060708" y="1172048"/>
                  <a:pt x="3125674" y="890155"/>
                  <a:pt x="3138647" y="592920"/>
                </a:cubicBezTo>
                <a:cubicBezTo>
                  <a:pt x="3138767" y="588817"/>
                  <a:pt x="3135885" y="585236"/>
                  <a:pt x="3131851" y="584477"/>
                </a:cubicBezTo>
                <a:cubicBezTo>
                  <a:pt x="3127804" y="583782"/>
                  <a:pt x="3123876" y="586210"/>
                  <a:pt x="3122688" y="590139"/>
                </a:cubicBezTo>
                <a:cubicBezTo>
                  <a:pt x="3095199" y="680843"/>
                  <a:pt x="3080168" y="781638"/>
                  <a:pt x="3064312" y="888713"/>
                </a:cubicBezTo>
                <a:cubicBezTo>
                  <a:pt x="3035793" y="1080005"/>
                  <a:pt x="3006348" y="1277373"/>
                  <a:pt x="2900096" y="1408642"/>
                </a:cubicBezTo>
                <a:cubicBezTo>
                  <a:pt x="2961151" y="1147339"/>
                  <a:pt x="2980917" y="888095"/>
                  <a:pt x="3000170" y="578814"/>
                </a:cubicBezTo>
                <a:cubicBezTo>
                  <a:pt x="3000271" y="577891"/>
                  <a:pt x="3000271" y="576958"/>
                  <a:pt x="3000170" y="576035"/>
                </a:cubicBezTo>
                <a:cubicBezTo>
                  <a:pt x="2999140" y="572637"/>
                  <a:pt x="2995846" y="562238"/>
                  <a:pt x="2987198" y="563062"/>
                </a:cubicBezTo>
                <a:cubicBezTo>
                  <a:pt x="2973299" y="564401"/>
                  <a:pt x="2969180" y="582932"/>
                  <a:pt x="2948794" y="812010"/>
                </a:cubicBezTo>
                <a:cubicBezTo>
                  <a:pt x="2934587" y="972622"/>
                  <a:pt x="2907612" y="1271607"/>
                  <a:pt x="2877961" y="1278092"/>
                </a:cubicBezTo>
                <a:cubicBezTo>
                  <a:pt x="2876005" y="1278092"/>
                  <a:pt x="2858194" y="1270474"/>
                  <a:pt x="2831528" y="1118923"/>
                </a:cubicBezTo>
                <a:cubicBezTo>
                  <a:pt x="2831139" y="1116571"/>
                  <a:pt x="2829699" y="1114523"/>
                  <a:pt x="2827615" y="1113364"/>
                </a:cubicBezTo>
                <a:cubicBezTo>
                  <a:pt x="2815467" y="1106259"/>
                  <a:pt x="2818555" y="1073827"/>
                  <a:pt x="2821438" y="1042528"/>
                </a:cubicBezTo>
                <a:cubicBezTo>
                  <a:pt x="2825968" y="993419"/>
                  <a:pt x="2831116" y="937926"/>
                  <a:pt x="2789934" y="918981"/>
                </a:cubicBezTo>
                <a:cubicBezTo>
                  <a:pt x="2787662" y="917859"/>
                  <a:pt x="2784998" y="917859"/>
                  <a:pt x="2782726" y="918981"/>
                </a:cubicBezTo>
                <a:cubicBezTo>
                  <a:pt x="2773255" y="924232"/>
                  <a:pt x="2768828" y="924232"/>
                  <a:pt x="2767798" y="923511"/>
                </a:cubicBezTo>
                <a:cubicBezTo>
                  <a:pt x="2762650" y="920011"/>
                  <a:pt x="2765637" y="894581"/>
                  <a:pt x="2767798" y="879343"/>
                </a:cubicBezTo>
                <a:cubicBezTo>
                  <a:pt x="2771082" y="862157"/>
                  <a:pt x="2771360" y="844530"/>
                  <a:pt x="2768622" y="827248"/>
                </a:cubicBezTo>
                <a:cubicBezTo>
                  <a:pt x="2767634" y="823469"/>
                  <a:pt x="2764071" y="820948"/>
                  <a:pt x="2760179" y="821276"/>
                </a:cubicBezTo>
                <a:cubicBezTo>
                  <a:pt x="2737426" y="822821"/>
                  <a:pt x="2735366" y="814275"/>
                  <a:pt x="2732381" y="789256"/>
                </a:cubicBezTo>
                <a:cubicBezTo>
                  <a:pt x="2732056" y="786349"/>
                  <a:pt x="2730158" y="783855"/>
                  <a:pt x="2727439" y="782771"/>
                </a:cubicBezTo>
                <a:cubicBezTo>
                  <a:pt x="2724786" y="781545"/>
                  <a:pt x="2721666" y="781945"/>
                  <a:pt x="2719409" y="783800"/>
                </a:cubicBezTo>
                <a:cubicBezTo>
                  <a:pt x="2650531" y="836925"/>
                  <a:pt x="2640132" y="902612"/>
                  <a:pt x="2690170" y="968606"/>
                </a:cubicBezTo>
                <a:cubicBezTo>
                  <a:pt x="2691274" y="970110"/>
                  <a:pt x="2692881" y="971170"/>
                  <a:pt x="2694700" y="971592"/>
                </a:cubicBezTo>
                <a:cubicBezTo>
                  <a:pt x="2698042" y="972563"/>
                  <a:pt x="2701561" y="972773"/>
                  <a:pt x="2704995" y="972210"/>
                </a:cubicBezTo>
                <a:cubicBezTo>
                  <a:pt x="2701180" y="1010683"/>
                  <a:pt x="2691854" y="1048408"/>
                  <a:pt x="2677299" y="1084226"/>
                </a:cubicBezTo>
                <a:cubicBezTo>
                  <a:pt x="2651355" y="1054059"/>
                  <a:pt x="2654753" y="1014216"/>
                  <a:pt x="2658252" y="972107"/>
                </a:cubicBezTo>
                <a:cubicBezTo>
                  <a:pt x="2660930" y="941220"/>
                  <a:pt x="2663607" y="909303"/>
                  <a:pt x="2652899" y="882328"/>
                </a:cubicBezTo>
                <a:cubicBezTo>
                  <a:pt x="2654668" y="880889"/>
                  <a:pt x="2656166" y="879146"/>
                  <a:pt x="2657326" y="877181"/>
                </a:cubicBezTo>
                <a:cubicBezTo>
                  <a:pt x="2662577" y="867607"/>
                  <a:pt x="2658871" y="855767"/>
                  <a:pt x="2654855" y="843205"/>
                </a:cubicBezTo>
                <a:cubicBezTo>
                  <a:pt x="2653302" y="838741"/>
                  <a:pt x="2652097" y="834164"/>
                  <a:pt x="2651251" y="829513"/>
                </a:cubicBezTo>
                <a:lnTo>
                  <a:pt x="2651252" y="824261"/>
                </a:lnTo>
                <a:cubicBezTo>
                  <a:pt x="2651374" y="819922"/>
                  <a:pt x="2648065" y="816251"/>
                  <a:pt x="2643736" y="815922"/>
                </a:cubicBezTo>
                <a:lnTo>
                  <a:pt x="2638588" y="815923"/>
                </a:lnTo>
                <a:cubicBezTo>
                  <a:pt x="2616967" y="814275"/>
                  <a:pt x="2611099" y="827762"/>
                  <a:pt x="2609864" y="831983"/>
                </a:cubicBezTo>
                <a:cubicBezTo>
                  <a:pt x="2605230" y="846912"/>
                  <a:pt x="2616246" y="865960"/>
                  <a:pt x="2625616" y="876358"/>
                </a:cubicBezTo>
                <a:cubicBezTo>
                  <a:pt x="2625616" y="890155"/>
                  <a:pt x="2625616" y="902715"/>
                  <a:pt x="2625616" y="914863"/>
                </a:cubicBezTo>
                <a:cubicBezTo>
                  <a:pt x="2626848" y="932018"/>
                  <a:pt x="2626503" y="949250"/>
                  <a:pt x="2624586" y="966341"/>
                </a:cubicBezTo>
                <a:cubicBezTo>
                  <a:pt x="2615418" y="985628"/>
                  <a:pt x="2610804" y="1006763"/>
                  <a:pt x="2611099" y="1028115"/>
                </a:cubicBezTo>
                <a:cubicBezTo>
                  <a:pt x="2609967" y="1053545"/>
                  <a:pt x="2609452" y="1066414"/>
                  <a:pt x="2581962" y="1072901"/>
                </a:cubicBezTo>
                <a:cubicBezTo>
                  <a:pt x="2579733" y="1073459"/>
                  <a:pt x="2577834" y="1074911"/>
                  <a:pt x="2576712" y="1076917"/>
                </a:cubicBezTo>
                <a:cubicBezTo>
                  <a:pt x="2552517" y="1120982"/>
                  <a:pt x="2553341" y="1163297"/>
                  <a:pt x="2554164" y="1204068"/>
                </a:cubicBezTo>
                <a:cubicBezTo>
                  <a:pt x="2554987" y="1242984"/>
                  <a:pt x="2555709" y="1279843"/>
                  <a:pt x="2534705" y="1315981"/>
                </a:cubicBezTo>
                <a:cubicBezTo>
                  <a:pt x="2459753" y="1149397"/>
                  <a:pt x="2395920" y="752708"/>
                  <a:pt x="2370696" y="520747"/>
                </a:cubicBezTo>
                <a:cubicBezTo>
                  <a:pt x="2370290" y="517100"/>
                  <a:pt x="2367518" y="514160"/>
                  <a:pt x="2363900" y="513540"/>
                </a:cubicBezTo>
                <a:cubicBezTo>
                  <a:pt x="2359031" y="512694"/>
                  <a:pt x="2354058" y="514313"/>
                  <a:pt x="2350619" y="517864"/>
                </a:cubicBezTo>
                <a:cubicBezTo>
                  <a:pt x="2330029" y="538455"/>
                  <a:pt x="2345575" y="639354"/>
                  <a:pt x="2382330" y="849177"/>
                </a:cubicBezTo>
                <a:cubicBezTo>
                  <a:pt x="2402921" y="966753"/>
                  <a:pt x="2424131" y="1088036"/>
                  <a:pt x="2423512" y="1145382"/>
                </a:cubicBezTo>
                <a:cubicBezTo>
                  <a:pt x="2387890" y="1126541"/>
                  <a:pt x="2381404" y="1096169"/>
                  <a:pt x="2375535" y="1069092"/>
                </a:cubicBezTo>
                <a:cubicBezTo>
                  <a:pt x="2371726" y="1051383"/>
                  <a:pt x="2368123" y="1034601"/>
                  <a:pt x="2355973" y="1025232"/>
                </a:cubicBezTo>
                <a:lnTo>
                  <a:pt x="2319116" y="965106"/>
                </a:lnTo>
                <a:cubicBezTo>
                  <a:pt x="2284007" y="876563"/>
                  <a:pt x="2273917" y="806862"/>
                  <a:pt x="2263210" y="733043"/>
                </a:cubicBezTo>
                <a:cubicBezTo>
                  <a:pt x="2257444" y="693199"/>
                  <a:pt x="2251472" y="651913"/>
                  <a:pt x="2241280" y="605789"/>
                </a:cubicBezTo>
                <a:cubicBezTo>
                  <a:pt x="2240732" y="603089"/>
                  <a:pt x="2238822" y="600868"/>
                  <a:pt x="2236235" y="599921"/>
                </a:cubicBezTo>
                <a:cubicBezTo>
                  <a:pt x="2233656" y="598909"/>
                  <a:pt x="2230738" y="599298"/>
                  <a:pt x="2228514" y="600950"/>
                </a:cubicBezTo>
                <a:cubicBezTo>
                  <a:pt x="2199994" y="622262"/>
                  <a:pt x="2216777" y="692787"/>
                  <a:pt x="2234485" y="767430"/>
                </a:cubicBezTo>
                <a:cubicBezTo>
                  <a:pt x="2239530" y="788844"/>
                  <a:pt x="2244781" y="809642"/>
                  <a:pt x="2247766" y="827351"/>
                </a:cubicBezTo>
                <a:cubicBezTo>
                  <a:pt x="2234794" y="801406"/>
                  <a:pt x="2221822" y="768562"/>
                  <a:pt x="2208335" y="734690"/>
                </a:cubicBezTo>
                <a:cubicBezTo>
                  <a:pt x="2182595" y="669519"/>
                  <a:pt x="2155929" y="602083"/>
                  <a:pt x="2124631" y="571710"/>
                </a:cubicBezTo>
                <a:cubicBezTo>
                  <a:pt x="2121914" y="568914"/>
                  <a:pt x="2117595" y="568439"/>
                  <a:pt x="2114335" y="570577"/>
                </a:cubicBezTo>
                <a:cubicBezTo>
                  <a:pt x="2111181" y="572595"/>
                  <a:pt x="2109786" y="576488"/>
                  <a:pt x="2110938" y="580049"/>
                </a:cubicBezTo>
                <a:cubicBezTo>
                  <a:pt x="2196185" y="838161"/>
                  <a:pt x="2318807" y="1087829"/>
                  <a:pt x="2437412" y="1329365"/>
                </a:cubicBezTo>
                <a:cubicBezTo>
                  <a:pt x="2472623" y="1401434"/>
                  <a:pt x="2508863" y="1474842"/>
                  <a:pt x="2543046" y="1546911"/>
                </a:cubicBezTo>
                <a:cubicBezTo>
                  <a:pt x="2487964" y="1496566"/>
                  <a:pt x="2421660" y="1382181"/>
                  <a:pt x="2371417" y="1295698"/>
                </a:cubicBezTo>
                <a:cubicBezTo>
                  <a:pt x="2311187" y="1191816"/>
                  <a:pt x="2295538" y="1167930"/>
                  <a:pt x="2280198" y="1172151"/>
                </a:cubicBezTo>
                <a:cubicBezTo>
                  <a:pt x="2270520" y="1174519"/>
                  <a:pt x="2269902" y="1186667"/>
                  <a:pt x="2269903" y="1190683"/>
                </a:cubicBezTo>
                <a:cubicBezTo>
                  <a:pt x="2269915" y="1191843"/>
                  <a:pt x="2270125" y="1192990"/>
                  <a:pt x="2270520" y="1194080"/>
                </a:cubicBezTo>
                <a:cubicBezTo>
                  <a:pt x="2294920" y="1249636"/>
                  <a:pt x="2322879" y="1303561"/>
                  <a:pt x="2354223" y="1355515"/>
                </a:cubicBezTo>
                <a:cubicBezTo>
                  <a:pt x="2369254" y="1381872"/>
                  <a:pt x="2383565" y="1406994"/>
                  <a:pt x="2396641" y="1431498"/>
                </a:cubicBezTo>
                <a:cubicBezTo>
                  <a:pt x="2330235" y="1390315"/>
                  <a:pt x="2276594" y="1308671"/>
                  <a:pt x="2224498" y="1229806"/>
                </a:cubicBezTo>
                <a:cubicBezTo>
                  <a:pt x="2201082" y="1192781"/>
                  <a:pt x="2175790" y="1156974"/>
                  <a:pt x="2148723" y="1122527"/>
                </a:cubicBezTo>
                <a:cubicBezTo>
                  <a:pt x="2147149" y="1120453"/>
                  <a:pt x="2144625" y="1119327"/>
                  <a:pt x="2142031" y="1119541"/>
                </a:cubicBezTo>
                <a:cubicBezTo>
                  <a:pt x="2139493" y="1119620"/>
                  <a:pt x="2137152" y="1120924"/>
                  <a:pt x="2135751" y="1123041"/>
                </a:cubicBezTo>
                <a:cubicBezTo>
                  <a:pt x="2124014" y="1140028"/>
                  <a:pt x="2185273" y="1245971"/>
                  <a:pt x="2214512" y="1294153"/>
                </a:cubicBezTo>
                <a:cubicBezTo>
                  <a:pt x="2193096" y="1277475"/>
                  <a:pt x="2154694" y="1239175"/>
                  <a:pt x="2093436" y="1162164"/>
                </a:cubicBezTo>
                <a:cubicBezTo>
                  <a:pt x="2028264" y="1079799"/>
                  <a:pt x="1975757" y="1002067"/>
                  <a:pt x="1972256" y="987139"/>
                </a:cubicBezTo>
                <a:cubicBezTo>
                  <a:pt x="1971533" y="983788"/>
                  <a:pt x="1968762" y="981265"/>
                  <a:pt x="1965359" y="980859"/>
                </a:cubicBezTo>
                <a:cubicBezTo>
                  <a:pt x="1962006" y="980444"/>
                  <a:pt x="1958742" y="982117"/>
                  <a:pt x="1957122" y="985080"/>
                </a:cubicBezTo>
                <a:cubicBezTo>
                  <a:pt x="1925204" y="1045103"/>
                  <a:pt x="2029191" y="1153207"/>
                  <a:pt x="2129985" y="1257707"/>
                </a:cubicBezTo>
                <a:cubicBezTo>
                  <a:pt x="2197524" y="1327820"/>
                  <a:pt x="2267328" y="1400302"/>
                  <a:pt x="2261254" y="1428100"/>
                </a:cubicBezTo>
                <a:cubicBezTo>
                  <a:pt x="2260562" y="1431504"/>
                  <a:pt x="2258200" y="1434331"/>
                  <a:pt x="2254974" y="1435616"/>
                </a:cubicBezTo>
                <a:cubicBezTo>
                  <a:pt x="2205966" y="1414098"/>
                  <a:pt x="2109188" y="1325247"/>
                  <a:pt x="2023528" y="1246588"/>
                </a:cubicBezTo>
                <a:cubicBezTo>
                  <a:pt x="1958665" y="1186977"/>
                  <a:pt x="1897303" y="1130660"/>
                  <a:pt x="1858799" y="1105126"/>
                </a:cubicBezTo>
                <a:cubicBezTo>
                  <a:pt x="1855646" y="1102892"/>
                  <a:pt x="1851365" y="1103149"/>
                  <a:pt x="1848502" y="1105744"/>
                </a:cubicBezTo>
                <a:cubicBezTo>
                  <a:pt x="1845674" y="1108113"/>
                  <a:pt x="1844825" y="1112106"/>
                  <a:pt x="1846444" y="1115421"/>
                </a:cubicBezTo>
                <a:cubicBezTo>
                  <a:pt x="1874448" y="1175033"/>
                  <a:pt x="1966387" y="1245867"/>
                  <a:pt x="2055239" y="1314334"/>
                </a:cubicBezTo>
                <a:cubicBezTo>
                  <a:pt x="2127308" y="1369621"/>
                  <a:pt x="2194641" y="1421716"/>
                  <a:pt x="2219350" y="1461046"/>
                </a:cubicBezTo>
                <a:cubicBezTo>
                  <a:pt x="2229646" y="1477828"/>
                  <a:pt x="2218526" y="1535175"/>
                  <a:pt x="2204216" y="1607861"/>
                </a:cubicBezTo>
                <a:cubicBezTo>
                  <a:pt x="2201848" y="1620011"/>
                  <a:pt x="2199275" y="1632777"/>
                  <a:pt x="2196700" y="1646161"/>
                </a:cubicBezTo>
                <a:cubicBezTo>
                  <a:pt x="2193817" y="1651514"/>
                  <a:pt x="2194023" y="1662737"/>
                  <a:pt x="2195671" y="1694653"/>
                </a:cubicBezTo>
                <a:cubicBezTo>
                  <a:pt x="2196906" y="1718951"/>
                  <a:pt x="2199377" y="1768370"/>
                  <a:pt x="2193405" y="1778769"/>
                </a:cubicBezTo>
                <a:cubicBezTo>
                  <a:pt x="2152223" y="1790094"/>
                  <a:pt x="2013130" y="1738204"/>
                  <a:pt x="1978330" y="1739440"/>
                </a:cubicBezTo>
                <a:cubicBezTo>
                  <a:pt x="1943325" y="1733880"/>
                  <a:pt x="1942501" y="1642866"/>
                  <a:pt x="1942398" y="1613112"/>
                </a:cubicBezTo>
                <a:cubicBezTo>
                  <a:pt x="1942431" y="1610169"/>
                  <a:pt x="1940851" y="1607443"/>
                  <a:pt x="1938281" y="1606008"/>
                </a:cubicBezTo>
                <a:cubicBezTo>
                  <a:pt x="1935776" y="1604511"/>
                  <a:pt x="1932651" y="1604512"/>
                  <a:pt x="1930147" y="1606008"/>
                </a:cubicBezTo>
                <a:cubicBezTo>
                  <a:pt x="1901628" y="1622790"/>
                  <a:pt x="1901525" y="1652132"/>
                  <a:pt x="1906982" y="1678078"/>
                </a:cubicBezTo>
                <a:cubicBezTo>
                  <a:pt x="1874144" y="1656012"/>
                  <a:pt x="1838872" y="1637806"/>
                  <a:pt x="1801864" y="1623820"/>
                </a:cubicBezTo>
                <a:lnTo>
                  <a:pt x="1792289" y="1629071"/>
                </a:lnTo>
                <a:cubicBezTo>
                  <a:pt x="1797436" y="1647603"/>
                  <a:pt x="1877742" y="1685285"/>
                  <a:pt x="1915836" y="1702375"/>
                </a:cubicBezTo>
                <a:cubicBezTo>
                  <a:pt x="1915164" y="1704168"/>
                  <a:pt x="1915164" y="1706143"/>
                  <a:pt x="1915836" y="1707935"/>
                </a:cubicBezTo>
                <a:lnTo>
                  <a:pt x="1841296" y="1679519"/>
                </a:lnTo>
                <a:cubicBezTo>
                  <a:pt x="1845825" y="1693521"/>
                  <a:pt x="1876712" y="1700831"/>
                  <a:pt x="1878669" y="1712259"/>
                </a:cubicBezTo>
                <a:cubicBezTo>
                  <a:pt x="1817410" y="1699493"/>
                  <a:pt x="1837487" y="1701963"/>
                  <a:pt x="1832647" y="1696403"/>
                </a:cubicBezTo>
                <a:cubicBezTo>
                  <a:pt x="1830176" y="1665517"/>
                  <a:pt x="1798466" y="1698978"/>
                  <a:pt x="1796716" y="1697845"/>
                </a:cubicBezTo>
                <a:cubicBezTo>
                  <a:pt x="1773858" y="1682504"/>
                  <a:pt x="1748841" y="1692904"/>
                  <a:pt x="1739267" y="1690741"/>
                </a:cubicBezTo>
                <a:cubicBezTo>
                  <a:pt x="1732368" y="1689093"/>
                  <a:pt x="1723102" y="1707626"/>
                  <a:pt x="1681919" y="1690740"/>
                </a:cubicBezTo>
                <a:cubicBezTo>
                  <a:pt x="1638575" y="1681887"/>
                  <a:pt x="1671623" y="1661296"/>
                  <a:pt x="1666786" y="1654604"/>
                </a:cubicBezTo>
                <a:lnTo>
                  <a:pt x="1665858" y="1653368"/>
                </a:lnTo>
                <a:cubicBezTo>
                  <a:pt x="1675238" y="1644133"/>
                  <a:pt x="1679638" y="1630971"/>
                  <a:pt x="1677698" y="1617952"/>
                </a:cubicBezTo>
                <a:cubicBezTo>
                  <a:pt x="1674404" y="1601272"/>
                  <a:pt x="1658446" y="1586446"/>
                  <a:pt x="1633942" y="1576769"/>
                </a:cubicBezTo>
                <a:cubicBezTo>
                  <a:pt x="1632575" y="1575637"/>
                  <a:pt x="1631270" y="1574434"/>
                  <a:pt x="1630029" y="1573165"/>
                </a:cubicBezTo>
                <a:cubicBezTo>
                  <a:pt x="1638974" y="1574993"/>
                  <a:pt x="1647495" y="1578485"/>
                  <a:pt x="1655151" y="1583461"/>
                </a:cubicBezTo>
                <a:cubicBezTo>
                  <a:pt x="1671496" y="1592815"/>
                  <a:pt x="1682820" y="1608970"/>
                  <a:pt x="1686037" y="1627526"/>
                </a:cubicBezTo>
                <a:cubicBezTo>
                  <a:pt x="1686259" y="1630101"/>
                  <a:pt x="1687771" y="1632388"/>
                  <a:pt x="1690053" y="1633601"/>
                </a:cubicBezTo>
                <a:cubicBezTo>
                  <a:pt x="1692344" y="1634791"/>
                  <a:pt x="1695072" y="1634791"/>
                  <a:pt x="1697363" y="1633601"/>
                </a:cubicBezTo>
                <a:cubicBezTo>
                  <a:pt x="1705115" y="1630948"/>
                  <a:pt x="1713646" y="1631892"/>
                  <a:pt x="1720631" y="1636174"/>
                </a:cubicBezTo>
                <a:cubicBezTo>
                  <a:pt x="1735654" y="1643972"/>
                  <a:pt x="1746820" y="1657594"/>
                  <a:pt x="1751518" y="1673856"/>
                </a:cubicBezTo>
                <a:cubicBezTo>
                  <a:pt x="1752302" y="1678001"/>
                  <a:pt x="1756193" y="1680806"/>
                  <a:pt x="1760372" y="1680239"/>
                </a:cubicBezTo>
                <a:cubicBezTo>
                  <a:pt x="1764483" y="1679816"/>
                  <a:pt x="1767600" y="1676341"/>
                  <a:pt x="1767579" y="1672209"/>
                </a:cubicBezTo>
                <a:cubicBezTo>
                  <a:pt x="1767579" y="1255030"/>
                  <a:pt x="1788170" y="616187"/>
                  <a:pt x="1828528" y="254193"/>
                </a:cubicBezTo>
                <a:cubicBezTo>
                  <a:pt x="1828878" y="252878"/>
                  <a:pt x="1828878" y="251494"/>
                  <a:pt x="1828529" y="250178"/>
                </a:cubicBezTo>
                <a:cubicBezTo>
                  <a:pt x="1826984" y="245880"/>
                  <a:pt x="1822792" y="243114"/>
                  <a:pt x="1818234" y="243383"/>
                </a:cubicBezTo>
                <a:cubicBezTo>
                  <a:pt x="1802481" y="245340"/>
                  <a:pt x="1790745" y="302583"/>
                  <a:pt x="1720116" y="823644"/>
                </a:cubicBezTo>
                <a:cubicBezTo>
                  <a:pt x="1699525" y="975917"/>
                  <a:pt x="1679655" y="1121496"/>
                  <a:pt x="1666682" y="1199434"/>
                </a:cubicBezTo>
                <a:cubicBezTo>
                  <a:pt x="1649077" y="1040985"/>
                  <a:pt x="1671006" y="847324"/>
                  <a:pt x="1692318" y="659532"/>
                </a:cubicBezTo>
                <a:cubicBezTo>
                  <a:pt x="1717440" y="438382"/>
                  <a:pt x="1743281" y="209819"/>
                  <a:pt x="1705085" y="36647"/>
                </a:cubicBezTo>
                <a:cubicBezTo>
                  <a:pt x="1704057" y="32274"/>
                  <a:pt x="1699679" y="29562"/>
                  <a:pt x="1695307" y="30589"/>
                </a:cubicBezTo>
                <a:cubicBezTo>
                  <a:pt x="1691176" y="31560"/>
                  <a:pt x="1688486" y="35541"/>
                  <a:pt x="1689127" y="39735"/>
                </a:cubicBezTo>
                <a:cubicBezTo>
                  <a:pt x="1699422" y="100480"/>
                  <a:pt x="1677904" y="285183"/>
                  <a:pt x="1657519" y="463915"/>
                </a:cubicBezTo>
                <a:cubicBezTo>
                  <a:pt x="1641046" y="607230"/>
                  <a:pt x="1625499" y="742720"/>
                  <a:pt x="1626632" y="811496"/>
                </a:cubicBezTo>
                <a:cubicBezTo>
                  <a:pt x="1626734" y="814939"/>
                  <a:pt x="1628942" y="817967"/>
                  <a:pt x="1632192" y="819114"/>
                </a:cubicBezTo>
                <a:cubicBezTo>
                  <a:pt x="1633276" y="819365"/>
                  <a:pt x="1634403" y="819365"/>
                  <a:pt x="1635486" y="819114"/>
                </a:cubicBezTo>
                <a:cubicBezTo>
                  <a:pt x="1633736" y="828277"/>
                  <a:pt x="1631883" y="836925"/>
                  <a:pt x="1630133" y="844957"/>
                </a:cubicBezTo>
                <a:cubicBezTo>
                  <a:pt x="1605217" y="731705"/>
                  <a:pt x="1614175" y="598788"/>
                  <a:pt x="1622823" y="469475"/>
                </a:cubicBezTo>
                <a:cubicBezTo>
                  <a:pt x="1632295" y="326365"/>
                  <a:pt x="1642178" y="178418"/>
                  <a:pt x="1607071" y="55179"/>
                </a:cubicBezTo>
                <a:cubicBezTo>
                  <a:pt x="1605932" y="51475"/>
                  <a:pt x="1602392" y="49044"/>
                  <a:pt x="1598525" y="49311"/>
                </a:cubicBezTo>
                <a:cubicBezTo>
                  <a:pt x="1594614" y="49640"/>
                  <a:pt x="1591496" y="52715"/>
                  <a:pt x="1591113" y="56620"/>
                </a:cubicBezTo>
                <a:cubicBezTo>
                  <a:pt x="1582052" y="143515"/>
                  <a:pt x="1581640" y="238853"/>
                  <a:pt x="1581331" y="331102"/>
                </a:cubicBezTo>
                <a:cubicBezTo>
                  <a:pt x="1581332" y="388139"/>
                  <a:pt x="1581332" y="446515"/>
                  <a:pt x="1578552" y="503142"/>
                </a:cubicBezTo>
                <a:cubicBezTo>
                  <a:pt x="1574742" y="431072"/>
                  <a:pt x="1574640" y="342118"/>
                  <a:pt x="1574433" y="255120"/>
                </a:cubicBezTo>
                <a:cubicBezTo>
                  <a:pt x="1574433" y="160606"/>
                  <a:pt x="1574433" y="71241"/>
                  <a:pt x="1569388" y="7305"/>
                </a:cubicBezTo>
                <a:cubicBezTo>
                  <a:pt x="1568930" y="2837"/>
                  <a:pt x="1564936" y="-415"/>
                  <a:pt x="1560468" y="42"/>
                </a:cubicBezTo>
                <a:cubicBezTo>
                  <a:pt x="1557096" y="388"/>
                  <a:pt x="1554290" y="2790"/>
                  <a:pt x="1553430" y="6070"/>
                </a:cubicBezTo>
                <a:cubicBezTo>
                  <a:pt x="1512866" y="178727"/>
                  <a:pt x="1498143" y="395552"/>
                  <a:pt x="1510806" y="604554"/>
                </a:cubicBezTo>
                <a:cubicBezTo>
                  <a:pt x="1503216" y="493967"/>
                  <a:pt x="1488914" y="383945"/>
                  <a:pt x="1467977" y="275094"/>
                </a:cubicBezTo>
                <a:cubicBezTo>
                  <a:pt x="1467202" y="271067"/>
                  <a:pt x="1463519" y="268271"/>
                  <a:pt x="1459431" y="268607"/>
                </a:cubicBezTo>
                <a:cubicBezTo>
                  <a:pt x="1455356" y="268958"/>
                  <a:pt x="1452155" y="272247"/>
                  <a:pt x="1451916" y="276329"/>
                </a:cubicBezTo>
                <a:cubicBezTo>
                  <a:pt x="1435237" y="573357"/>
                  <a:pt x="1451916" y="685066"/>
                  <a:pt x="1471272" y="814379"/>
                </a:cubicBezTo>
                <a:cubicBezTo>
                  <a:pt x="1475286" y="841250"/>
                  <a:pt x="1479404" y="868636"/>
                  <a:pt x="1483420" y="898699"/>
                </a:cubicBezTo>
                <a:cubicBezTo>
                  <a:pt x="1481152" y="896509"/>
                  <a:pt x="1477822" y="895827"/>
                  <a:pt x="1474875" y="896949"/>
                </a:cubicBezTo>
                <a:cubicBezTo>
                  <a:pt x="1471580" y="898160"/>
                  <a:pt x="1469453" y="901371"/>
                  <a:pt x="1469624" y="904876"/>
                </a:cubicBezTo>
                <a:lnTo>
                  <a:pt x="1475801" y="1056016"/>
                </a:lnTo>
                <a:cubicBezTo>
                  <a:pt x="1475802" y="1058693"/>
                  <a:pt x="1506689" y="1305376"/>
                  <a:pt x="1534486" y="1466709"/>
                </a:cubicBezTo>
                <a:cubicBezTo>
                  <a:pt x="1472713" y="1381357"/>
                  <a:pt x="1420617" y="1307127"/>
                  <a:pt x="1375110" y="1231556"/>
                </a:cubicBezTo>
                <a:cubicBezTo>
                  <a:pt x="1236222" y="827660"/>
                  <a:pt x="1107424" y="530425"/>
                  <a:pt x="1069124" y="524762"/>
                </a:cubicBezTo>
                <a:cubicBezTo>
                  <a:pt x="1064778" y="523997"/>
                  <a:pt x="1060386" y="525851"/>
                  <a:pt x="1057902" y="529499"/>
                </a:cubicBezTo>
                <a:cubicBezTo>
                  <a:pt x="1038341" y="556473"/>
                  <a:pt x="1117205" y="786271"/>
                  <a:pt x="1263815" y="1103376"/>
                </a:cubicBezTo>
                <a:cubicBezTo>
                  <a:pt x="1118647" y="850515"/>
                  <a:pt x="993966" y="628439"/>
                  <a:pt x="925398" y="342015"/>
                </a:cubicBezTo>
                <a:cubicBezTo>
                  <a:pt x="924455" y="338123"/>
                  <a:pt x="920849" y="335472"/>
                  <a:pt x="916853" y="335735"/>
                </a:cubicBezTo>
                <a:cubicBezTo>
                  <a:pt x="907625" y="336303"/>
                  <a:pt x="899447" y="341873"/>
                  <a:pt x="895541" y="350251"/>
                </a:cubicBezTo>
                <a:cubicBezTo>
                  <a:pt x="867948" y="405539"/>
                  <a:pt x="971007" y="639147"/>
                  <a:pt x="1062329" y="825498"/>
                </a:cubicBezTo>
                <a:cubicBezTo>
                  <a:pt x="1155607" y="1015966"/>
                  <a:pt x="1279155" y="1241955"/>
                  <a:pt x="1373669" y="1396183"/>
                </a:cubicBezTo>
                <a:cubicBezTo>
                  <a:pt x="1094555" y="1151354"/>
                  <a:pt x="790216" y="774328"/>
                  <a:pt x="511925" y="327807"/>
                </a:cubicBezTo>
                <a:cubicBezTo>
                  <a:pt x="509576" y="323980"/>
                  <a:pt x="504567" y="322782"/>
                  <a:pt x="500738" y="325133"/>
                </a:cubicBezTo>
                <a:cubicBezTo>
                  <a:pt x="497597" y="327063"/>
                  <a:pt x="496146" y="330864"/>
                  <a:pt x="497204" y="334396"/>
                </a:cubicBezTo>
                <a:cubicBezTo>
                  <a:pt x="590790" y="651502"/>
                  <a:pt x="862492" y="933087"/>
                  <a:pt x="1125236" y="1205406"/>
                </a:cubicBezTo>
                <a:cubicBezTo>
                  <a:pt x="1173934" y="1255854"/>
                  <a:pt x="1220676" y="1304244"/>
                  <a:pt x="1265462" y="1352118"/>
                </a:cubicBezTo>
                <a:cubicBezTo>
                  <a:pt x="875876" y="1078152"/>
                  <a:pt x="581319" y="654487"/>
                  <a:pt x="296026" y="244207"/>
                </a:cubicBezTo>
                <a:lnTo>
                  <a:pt x="243622" y="168740"/>
                </a:lnTo>
                <a:cubicBezTo>
                  <a:pt x="241327" y="165413"/>
                  <a:pt x="236918" y="164311"/>
                  <a:pt x="233327" y="166165"/>
                </a:cubicBezTo>
                <a:close/>
              </a:path>
            </a:pathLst>
          </a:custGeom>
          <a:solidFill>
            <a:schemeClr val="accent1">
              <a:lumMod val="75000"/>
              <a:alpha val="82000"/>
            </a:schemeClr>
          </a:solidFill>
          <a:ln w="9525" cap="flat">
            <a:noFill/>
            <a:prstDash val="solid"/>
            <a:miter/>
          </a:ln>
        </p:spPr>
        <p:txBody>
          <a:bodyPr wrap="square" rtlCol="0" anchor="ctr">
            <a:noAutofit/>
          </a:bodyPr>
          <a:lstStyle/>
          <a:p>
            <a:endParaRPr lang="en-US" dirty="0"/>
          </a:p>
        </p:txBody>
      </p:sp>
      <p:sp>
        <p:nvSpPr>
          <p:cNvPr id="2" name="Title 1">
            <a:extLst>
              <a:ext uri="{FF2B5EF4-FFF2-40B4-BE49-F238E27FC236}">
                <a16:creationId xmlns:a16="http://schemas.microsoft.com/office/drawing/2014/main" id="{CEECFD76-5072-8847-9151-7733071A8DCD}"/>
              </a:ext>
            </a:extLst>
          </p:cNvPr>
          <p:cNvSpPr>
            <a:spLocks noGrp="1"/>
          </p:cNvSpPr>
          <p:nvPr>
            <p:ph type="title"/>
          </p:nvPr>
        </p:nvSpPr>
        <p:spPr>
          <a:xfrm>
            <a:off x="838200" y="1404829"/>
            <a:ext cx="10515600" cy="819738"/>
          </a:xfrm>
        </p:spPr>
        <p:txBody>
          <a:bodyPr>
            <a:normAutofit/>
          </a:bodyPr>
          <a:lstStyle/>
          <a:p>
            <a:pPr algn="ctr"/>
            <a:r>
              <a:rPr lang="en-TR" dirty="0"/>
              <a:t>Plot</a:t>
            </a:r>
          </a:p>
        </p:txBody>
      </p:sp>
      <p:cxnSp>
        <p:nvCxnSpPr>
          <p:cNvPr id="12" name="Straight Connector 11">
            <a:extLst>
              <a:ext uri="{FF2B5EF4-FFF2-40B4-BE49-F238E27FC236}">
                <a16:creationId xmlns:a16="http://schemas.microsoft.com/office/drawing/2014/main" id="{56D07F77-127D-4039-B1E1-A8706CD965B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0898" y="2376659"/>
            <a:ext cx="4290204" cy="0"/>
          </a:xfrm>
          <a:prstGeom prst="line">
            <a:avLst/>
          </a:prstGeom>
          <a:ln w="19050">
            <a:solidFill>
              <a:schemeClr val="accent1">
                <a:alpha val="50000"/>
              </a:schemeClr>
            </a:solidFill>
          </a:ln>
        </p:spPr>
        <p:style>
          <a:lnRef idx="1">
            <a:schemeClr val="accent1"/>
          </a:lnRef>
          <a:fillRef idx="0">
            <a:schemeClr val="accent1"/>
          </a:fillRef>
          <a:effectRef idx="0">
            <a:schemeClr val="accent1"/>
          </a:effectRef>
          <a:fontRef idx="minor">
            <a:schemeClr val="tx1"/>
          </a:fontRef>
        </p:style>
      </p:cxnSp>
      <p:sp>
        <p:nvSpPr>
          <p:cNvPr id="17" name="Content Placeholder 2">
            <a:extLst>
              <a:ext uri="{FF2B5EF4-FFF2-40B4-BE49-F238E27FC236}">
                <a16:creationId xmlns:a16="http://schemas.microsoft.com/office/drawing/2014/main" id="{B89A10C9-75E4-AF43-893E-9FA7713B6F7E}"/>
              </a:ext>
            </a:extLst>
          </p:cNvPr>
          <p:cNvSpPr>
            <a:spLocks noGrp="1"/>
          </p:cNvSpPr>
          <p:nvPr>
            <p:ph idx="1"/>
          </p:nvPr>
        </p:nvSpPr>
        <p:spPr>
          <a:xfrm>
            <a:off x="1196196" y="2553688"/>
            <a:ext cx="9799608" cy="3641888"/>
          </a:xfrm>
        </p:spPr>
        <p:txBody>
          <a:bodyPr anchor="t">
            <a:normAutofit/>
          </a:bodyPr>
          <a:lstStyle/>
          <a:p>
            <a:pPr lvl="0" algn="ctr">
              <a:lnSpc>
                <a:spcPct val="110000"/>
              </a:lnSpc>
            </a:pPr>
            <a:r>
              <a:rPr lang="en-US" sz="1300" dirty="0"/>
              <a:t>What is over when the story is over? Has a central conflict been resolved? If so, how does the final situation differ from the initial one? If not, what (if anything) has changed?</a:t>
            </a:r>
            <a:endParaRPr lang="en-TR" sz="1300" dirty="0"/>
          </a:p>
          <a:p>
            <a:pPr lvl="0" algn="ctr">
              <a:lnSpc>
                <a:spcPct val="110000"/>
              </a:lnSpc>
            </a:pPr>
            <a:r>
              <a:rPr lang="en-US" sz="1300" dirty="0"/>
              <a:t>Is the primary change the protagonist undergoes in the course of the story a change in external circumstances; his or her physical health and well-being, wealth, power, relationships with others? Or is the change primarily internal to his or her moral character, philosophical outlook, emotional maturity, or capacity to understand the world? Or is there no change at all, but rather an expansion in the reader’s sense of the protagonist and his or her static situation?</a:t>
            </a:r>
            <a:endParaRPr lang="en-TR" sz="1300" dirty="0"/>
          </a:p>
          <a:p>
            <a:pPr lvl="0" algn="ctr">
              <a:lnSpc>
                <a:spcPct val="110000"/>
              </a:lnSpc>
            </a:pPr>
            <a:r>
              <a:rPr lang="en-US" sz="1300" dirty="0"/>
              <a:t>If there is a change, how are we made to feel about it? If there is none, how do we feel about the protagonist and his or her situation?</a:t>
            </a:r>
            <a:endParaRPr lang="en-TR" sz="1300" dirty="0"/>
          </a:p>
          <a:p>
            <a:pPr lvl="0" algn="ctr">
              <a:lnSpc>
                <a:spcPct val="110000"/>
              </a:lnSpc>
            </a:pPr>
            <a:r>
              <a:rPr lang="en-US" sz="1300" dirty="0"/>
              <a:t>What are the main stages of the action from the beginning of the plot-the start of the central conflict-to its end?</a:t>
            </a:r>
            <a:endParaRPr lang="en-TR" sz="1300" dirty="0"/>
          </a:p>
          <a:p>
            <a:pPr lvl="0" algn="ctr">
              <a:lnSpc>
                <a:spcPct val="110000"/>
              </a:lnSpc>
            </a:pPr>
            <a:r>
              <a:rPr lang="en-US" sz="1300" dirty="0"/>
              <a:t>What do we principally desire for the protagonist of the story? And is that what he or she desires for himself or herself? What would be a “happy ending” for this protagonist-whether it occurs or not?</a:t>
            </a:r>
            <a:endParaRPr lang="en-TR" sz="1300" dirty="0"/>
          </a:p>
          <a:p>
            <a:pPr algn="ctr">
              <a:lnSpc>
                <a:spcPct val="110000"/>
              </a:lnSpc>
            </a:pPr>
            <a:endParaRPr lang="en-TR" sz="1300" dirty="0"/>
          </a:p>
        </p:txBody>
      </p:sp>
    </p:spTree>
    <p:extLst>
      <p:ext uri="{BB962C8B-B14F-4D97-AF65-F5344CB8AC3E}">
        <p14:creationId xmlns:p14="http://schemas.microsoft.com/office/powerpoint/2010/main" val="2525809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5C6FE00-4A5D-437F-B6E1-9989FC852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4EDAFA-BB7E-FB43-A0D8-CA3E596EC53D}"/>
              </a:ext>
            </a:extLst>
          </p:cNvPr>
          <p:cNvSpPr>
            <a:spLocks noGrp="1"/>
          </p:cNvSpPr>
          <p:nvPr>
            <p:ph type="title"/>
          </p:nvPr>
        </p:nvSpPr>
        <p:spPr>
          <a:xfrm>
            <a:off x="838200" y="662427"/>
            <a:ext cx="10515600" cy="819738"/>
          </a:xfrm>
        </p:spPr>
        <p:txBody>
          <a:bodyPr>
            <a:normAutofit/>
          </a:bodyPr>
          <a:lstStyle/>
          <a:p>
            <a:pPr algn="ctr"/>
            <a:r>
              <a:rPr lang="en-TR" dirty="0"/>
              <a:t>Plot</a:t>
            </a:r>
            <a:endParaRPr lang="en-TR"/>
          </a:p>
        </p:txBody>
      </p:sp>
      <p:sp>
        <p:nvSpPr>
          <p:cNvPr id="10" name="Freeform: Shape 9">
            <a:extLst>
              <a:ext uri="{FF2B5EF4-FFF2-40B4-BE49-F238E27FC236}">
                <a16:creationId xmlns:a16="http://schemas.microsoft.com/office/drawing/2014/main" id="{B792488C-6B31-4922-BE0A-818C109EF9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3247" y="1748256"/>
            <a:ext cx="425506" cy="588888"/>
          </a:xfrm>
          <a:custGeom>
            <a:avLst/>
            <a:gdLst>
              <a:gd name="connsiteX0" fmla="*/ 1193342 w 1206769"/>
              <a:gd name="connsiteY0" fmla="*/ 899406 h 1684262"/>
              <a:gd name="connsiteX1" fmla="*/ 1174292 w 1206769"/>
              <a:gd name="connsiteY1" fmla="*/ 814824 h 1684262"/>
              <a:gd name="connsiteX2" fmla="*/ 1032083 w 1206769"/>
              <a:gd name="connsiteY2" fmla="*/ 868640 h 1684262"/>
              <a:gd name="connsiteX3" fmla="*/ 962932 w 1206769"/>
              <a:gd name="connsiteY3" fmla="*/ 860925 h 1684262"/>
              <a:gd name="connsiteX4" fmla="*/ 1035893 w 1206769"/>
              <a:gd name="connsiteY4" fmla="*/ 795583 h 1684262"/>
              <a:gd name="connsiteX5" fmla="*/ 893685 w 1206769"/>
              <a:gd name="connsiteY5" fmla="*/ 930172 h 1684262"/>
              <a:gd name="connsiteX6" fmla="*/ 951311 w 1206769"/>
              <a:gd name="connsiteY6" fmla="*/ 914741 h 1684262"/>
              <a:gd name="connsiteX7" fmla="*/ 951311 w 1206769"/>
              <a:gd name="connsiteY7" fmla="*/ 937887 h 1684262"/>
              <a:gd name="connsiteX8" fmla="*/ 862824 w 1206769"/>
              <a:gd name="connsiteY8" fmla="*/ 964747 h 1684262"/>
              <a:gd name="connsiteX9" fmla="*/ 812913 w 1206769"/>
              <a:gd name="connsiteY9" fmla="*/ 991608 h 1684262"/>
              <a:gd name="connsiteX10" fmla="*/ 905115 w 1206769"/>
              <a:gd name="connsiteY10" fmla="*/ 872545 h 1684262"/>
              <a:gd name="connsiteX11" fmla="*/ 1062754 w 1206769"/>
              <a:gd name="connsiteY11" fmla="*/ 784058 h 1684262"/>
              <a:gd name="connsiteX12" fmla="*/ 1106474 w 1206769"/>
              <a:gd name="connsiteY12" fmla="*/ 662995 h 1684262"/>
              <a:gd name="connsiteX13" fmla="*/ 1028178 w 1206769"/>
              <a:gd name="connsiteY13" fmla="*/ 722527 h 1684262"/>
              <a:gd name="connsiteX14" fmla="*/ 1003794 w 1206769"/>
              <a:gd name="connsiteY14" fmla="*/ 692428 h 1684262"/>
              <a:gd name="connsiteX15" fmla="*/ 1000651 w 1206769"/>
              <a:gd name="connsiteY15" fmla="*/ 679855 h 1684262"/>
              <a:gd name="connsiteX16" fmla="*/ 1000651 w 1206769"/>
              <a:gd name="connsiteY16" fmla="*/ 677664 h 1684262"/>
              <a:gd name="connsiteX17" fmla="*/ 1005794 w 1206769"/>
              <a:gd name="connsiteY17" fmla="*/ 661471 h 1684262"/>
              <a:gd name="connsiteX18" fmla="*/ 1065707 w 1206769"/>
              <a:gd name="connsiteY18" fmla="*/ 651375 h 1684262"/>
              <a:gd name="connsiteX19" fmla="*/ 1073136 w 1206769"/>
              <a:gd name="connsiteY19" fmla="*/ 652613 h 1684262"/>
              <a:gd name="connsiteX20" fmla="*/ 1086185 w 1206769"/>
              <a:gd name="connsiteY20" fmla="*/ 660614 h 1684262"/>
              <a:gd name="connsiteX21" fmla="*/ 1102473 w 1206769"/>
              <a:gd name="connsiteY21" fmla="*/ 657661 h 1684262"/>
              <a:gd name="connsiteX22" fmla="*/ 739761 w 1206769"/>
              <a:gd name="connsiteY22" fmla="*/ 595654 h 1684262"/>
              <a:gd name="connsiteX23" fmla="*/ 716806 w 1206769"/>
              <a:gd name="connsiteY23" fmla="*/ 318952 h 1684262"/>
              <a:gd name="connsiteX24" fmla="*/ 920450 w 1206769"/>
              <a:gd name="connsiteY24" fmla="*/ 245991 h 1684262"/>
              <a:gd name="connsiteX25" fmla="*/ 682325 w 1206769"/>
              <a:gd name="connsiteY25" fmla="*/ 238276 h 1684262"/>
              <a:gd name="connsiteX26" fmla="*/ 928451 w 1206769"/>
              <a:gd name="connsiteY26" fmla="*/ 226750 h 1684262"/>
              <a:gd name="connsiteX27" fmla="*/ 720806 w 1206769"/>
              <a:gd name="connsiteY27" fmla="*/ 195985 h 1684262"/>
              <a:gd name="connsiteX28" fmla="*/ 736142 w 1206769"/>
              <a:gd name="connsiteY28" fmla="*/ 49871 h 1684262"/>
              <a:gd name="connsiteX29" fmla="*/ 663180 w 1206769"/>
              <a:gd name="connsiteY29" fmla="*/ -40 h 1684262"/>
              <a:gd name="connsiteX30" fmla="*/ 625080 w 1206769"/>
              <a:gd name="connsiteY30" fmla="*/ 103687 h 1684262"/>
              <a:gd name="connsiteX31" fmla="*/ 625080 w 1206769"/>
              <a:gd name="connsiteY31" fmla="*/ 288282 h 1684262"/>
              <a:gd name="connsiteX32" fmla="*/ 336758 w 1206769"/>
              <a:gd name="connsiteY32" fmla="*/ 261326 h 1684262"/>
              <a:gd name="connsiteX33" fmla="*/ 367524 w 1206769"/>
              <a:gd name="connsiteY33" fmla="*/ 307427 h 1684262"/>
              <a:gd name="connsiteX34" fmla="*/ 578979 w 1206769"/>
              <a:gd name="connsiteY34" fmla="*/ 614989 h 1684262"/>
              <a:gd name="connsiteX35" fmla="*/ 263797 w 1206769"/>
              <a:gd name="connsiteY35" fmla="*/ 511167 h 1684262"/>
              <a:gd name="connsiteX36" fmla="*/ 233031 w 1206769"/>
              <a:gd name="connsiteY36" fmla="*/ 714907 h 1684262"/>
              <a:gd name="connsiteX37" fmla="*/ 532878 w 1206769"/>
              <a:gd name="connsiteY37" fmla="*/ 807109 h 1684262"/>
              <a:gd name="connsiteX38" fmla="*/ 513828 w 1206769"/>
              <a:gd name="connsiteY38" fmla="*/ 803299 h 1684262"/>
              <a:gd name="connsiteX39" fmla="*/ 502303 w 1206769"/>
              <a:gd name="connsiteY39" fmla="*/ 791773 h 1684262"/>
              <a:gd name="connsiteX40" fmla="*/ 464203 w 1206769"/>
              <a:gd name="connsiteY40" fmla="*/ 772723 h 1684262"/>
              <a:gd name="connsiteX41" fmla="*/ 375144 w 1206769"/>
              <a:gd name="connsiteY41" fmla="*/ 788630 h 1684262"/>
              <a:gd name="connsiteX42" fmla="*/ 418102 w 1206769"/>
              <a:gd name="connsiteY42" fmla="*/ 826730 h 1684262"/>
              <a:gd name="connsiteX43" fmla="*/ 333520 w 1206769"/>
              <a:gd name="connsiteY43" fmla="*/ 826730 h 1684262"/>
              <a:gd name="connsiteX44" fmla="*/ 276370 w 1206769"/>
              <a:gd name="connsiteY44" fmla="*/ 857496 h 1684262"/>
              <a:gd name="connsiteX45" fmla="*/ 288371 w 1206769"/>
              <a:gd name="connsiteY45" fmla="*/ 765961 h 1684262"/>
              <a:gd name="connsiteX46" fmla="*/ 137972 w 1206769"/>
              <a:gd name="connsiteY46" fmla="*/ 911312 h 1684262"/>
              <a:gd name="connsiteX47" fmla="*/ 237889 w 1206769"/>
              <a:gd name="connsiteY47" fmla="*/ 961318 h 1684262"/>
              <a:gd name="connsiteX48" fmla="*/ 45770 w 1206769"/>
              <a:gd name="connsiteY48" fmla="*/ 1057426 h 1684262"/>
              <a:gd name="connsiteX49" fmla="*/ 80345 w 1206769"/>
              <a:gd name="connsiteY49" fmla="*/ 915122 h 1684262"/>
              <a:gd name="connsiteX50" fmla="*/ 91871 w 1206769"/>
              <a:gd name="connsiteY50" fmla="*/ 1107337 h 1684262"/>
              <a:gd name="connsiteX51" fmla="*/ 214838 w 1206769"/>
              <a:gd name="connsiteY51" fmla="*/ 1157343 h 1684262"/>
              <a:gd name="connsiteX52" fmla="*/ 322376 w 1206769"/>
              <a:gd name="connsiteY52" fmla="*/ 1240306 h 1684262"/>
              <a:gd name="connsiteX53" fmla="*/ 309707 w 1206769"/>
              <a:gd name="connsiteY53" fmla="*/ 1240306 h 1684262"/>
              <a:gd name="connsiteX54" fmla="*/ 311612 w 1206769"/>
              <a:gd name="connsiteY54" fmla="*/ 1248688 h 1684262"/>
              <a:gd name="connsiteX55" fmla="*/ 310755 w 1206769"/>
              <a:gd name="connsiteY55" fmla="*/ 1254784 h 1684262"/>
              <a:gd name="connsiteX56" fmla="*/ 309136 w 1206769"/>
              <a:gd name="connsiteY56" fmla="*/ 1259356 h 1684262"/>
              <a:gd name="connsiteX57" fmla="*/ 301230 w 1206769"/>
              <a:gd name="connsiteY57" fmla="*/ 1268023 h 1684262"/>
              <a:gd name="connsiteX58" fmla="*/ 283799 w 1206769"/>
              <a:gd name="connsiteY58" fmla="*/ 1268023 h 1684262"/>
              <a:gd name="connsiteX59" fmla="*/ 284847 w 1206769"/>
              <a:gd name="connsiteY59" fmla="*/ 1275167 h 1684262"/>
              <a:gd name="connsiteX60" fmla="*/ 395528 w 1206769"/>
              <a:gd name="connsiteY60" fmla="*/ 1319077 h 1684262"/>
              <a:gd name="connsiteX61" fmla="*/ 256939 w 1206769"/>
              <a:gd name="connsiteY61" fmla="*/ 1309552 h 1684262"/>
              <a:gd name="connsiteX62" fmla="*/ 256939 w 1206769"/>
              <a:gd name="connsiteY62" fmla="*/ 1309552 h 1684262"/>
              <a:gd name="connsiteX63" fmla="*/ 248176 w 1206769"/>
              <a:gd name="connsiteY63" fmla="*/ 1308219 h 1684262"/>
              <a:gd name="connsiteX64" fmla="*/ 247604 w 1206769"/>
              <a:gd name="connsiteY64" fmla="*/ 1308695 h 1684262"/>
              <a:gd name="connsiteX65" fmla="*/ 229793 w 1206769"/>
              <a:gd name="connsiteY65" fmla="*/ 1312219 h 1684262"/>
              <a:gd name="connsiteX66" fmla="*/ 146068 w 1206769"/>
              <a:gd name="connsiteY66" fmla="*/ 1230304 h 1684262"/>
              <a:gd name="connsiteX67" fmla="*/ 115302 w 1206769"/>
              <a:gd name="connsiteY67" fmla="*/ 1430329 h 1684262"/>
              <a:gd name="connsiteX68" fmla="*/ 349712 w 1206769"/>
              <a:gd name="connsiteY68" fmla="*/ 1480240 h 1684262"/>
              <a:gd name="connsiteX69" fmla="*/ 299420 w 1206769"/>
              <a:gd name="connsiteY69" fmla="*/ 1464619 h 1684262"/>
              <a:gd name="connsiteX70" fmla="*/ 320947 w 1206769"/>
              <a:gd name="connsiteY70" fmla="*/ 1477002 h 1684262"/>
              <a:gd name="connsiteX71" fmla="*/ 330472 w 1206769"/>
              <a:gd name="connsiteY71" fmla="*/ 1484336 h 1684262"/>
              <a:gd name="connsiteX72" fmla="*/ 388193 w 1206769"/>
              <a:gd name="connsiteY72" fmla="*/ 1545677 h 1684262"/>
              <a:gd name="connsiteX73" fmla="*/ 348760 w 1206769"/>
              <a:gd name="connsiteY73" fmla="*/ 1542439 h 1684262"/>
              <a:gd name="connsiteX74" fmla="*/ 329710 w 1206769"/>
              <a:gd name="connsiteY74" fmla="*/ 1549582 h 1684262"/>
              <a:gd name="connsiteX75" fmla="*/ 309422 w 1206769"/>
              <a:gd name="connsiteY75" fmla="*/ 1541201 h 1684262"/>
              <a:gd name="connsiteX76" fmla="*/ 294086 w 1206769"/>
              <a:gd name="connsiteY76" fmla="*/ 1528246 h 1684262"/>
              <a:gd name="connsiteX77" fmla="*/ 275036 w 1206769"/>
              <a:gd name="connsiteY77" fmla="*/ 1516531 h 1684262"/>
              <a:gd name="connsiteX78" fmla="*/ 272941 w 1206769"/>
              <a:gd name="connsiteY78" fmla="*/ 1515769 h 1684262"/>
              <a:gd name="connsiteX79" fmla="*/ 255796 w 1206769"/>
              <a:gd name="connsiteY79" fmla="*/ 1502624 h 1684262"/>
              <a:gd name="connsiteX80" fmla="*/ 255796 w 1206769"/>
              <a:gd name="connsiteY80" fmla="*/ 1502624 h 1684262"/>
              <a:gd name="connsiteX81" fmla="*/ 239889 w 1206769"/>
              <a:gd name="connsiteY81" fmla="*/ 1484241 h 1684262"/>
              <a:gd name="connsiteX82" fmla="*/ 203408 w 1206769"/>
              <a:gd name="connsiteY82" fmla="*/ 1484241 h 1684262"/>
              <a:gd name="connsiteX83" fmla="*/ 187216 w 1206769"/>
              <a:gd name="connsiteY83" fmla="*/ 1499100 h 1684262"/>
              <a:gd name="connsiteX84" fmla="*/ 490587 w 1206769"/>
              <a:gd name="connsiteY84" fmla="*/ 1673312 h 1684262"/>
              <a:gd name="connsiteX85" fmla="*/ 757287 w 1206769"/>
              <a:gd name="connsiteY85" fmla="*/ 1682361 h 1684262"/>
              <a:gd name="connsiteX86" fmla="*/ 987983 w 1206769"/>
              <a:gd name="connsiteY86" fmla="*/ 1594445 h 1684262"/>
              <a:gd name="connsiteX87" fmla="*/ 1152479 w 1206769"/>
              <a:gd name="connsiteY87" fmla="*/ 1394420 h 1684262"/>
              <a:gd name="connsiteX88" fmla="*/ 918736 w 1206769"/>
              <a:gd name="connsiteY88" fmla="*/ 1334222 h 1684262"/>
              <a:gd name="connsiteX89" fmla="*/ 826439 w 1206769"/>
              <a:gd name="connsiteY89" fmla="*/ 1349557 h 1684262"/>
              <a:gd name="connsiteX90" fmla="*/ 802817 w 1206769"/>
              <a:gd name="connsiteY90" fmla="*/ 1350414 h 1684262"/>
              <a:gd name="connsiteX91" fmla="*/ 802817 w 1206769"/>
              <a:gd name="connsiteY91" fmla="*/ 1350414 h 1684262"/>
              <a:gd name="connsiteX92" fmla="*/ 841869 w 1206769"/>
              <a:gd name="connsiteY92" fmla="*/ 1326507 h 1684262"/>
              <a:gd name="connsiteX93" fmla="*/ 884160 w 1206769"/>
              <a:gd name="connsiteY93" fmla="*/ 1322697 h 1684262"/>
              <a:gd name="connsiteX94" fmla="*/ 980267 w 1206769"/>
              <a:gd name="connsiteY94" fmla="*/ 1268881 h 1684262"/>
              <a:gd name="connsiteX95" fmla="*/ 1084090 w 1206769"/>
              <a:gd name="connsiteY95" fmla="*/ 1211254 h 1684262"/>
              <a:gd name="connsiteX96" fmla="*/ 911116 w 1206769"/>
              <a:gd name="connsiteY96" fmla="*/ 1022850 h 1684262"/>
              <a:gd name="connsiteX97" fmla="*/ 1193342 w 1206769"/>
              <a:gd name="connsiteY97" fmla="*/ 899406 h 1684262"/>
              <a:gd name="connsiteX98" fmla="*/ 759002 w 1206769"/>
              <a:gd name="connsiteY98" fmla="*/ 61206 h 1684262"/>
              <a:gd name="connsiteX99" fmla="*/ 720902 w 1206769"/>
              <a:gd name="connsiteY99" fmla="*/ 145788 h 1684262"/>
              <a:gd name="connsiteX100" fmla="*/ 759002 w 1206769"/>
              <a:gd name="connsiteY100" fmla="*/ 61396 h 1684262"/>
              <a:gd name="connsiteX101" fmla="*/ 363524 w 1206769"/>
              <a:gd name="connsiteY101" fmla="*/ 545743 h 1684262"/>
              <a:gd name="connsiteX102" fmla="*/ 348188 w 1206769"/>
              <a:gd name="connsiteY102" fmla="*/ 553458 h 1684262"/>
              <a:gd name="connsiteX103" fmla="*/ 363524 w 1206769"/>
              <a:gd name="connsiteY103" fmla="*/ 545743 h 1684262"/>
              <a:gd name="connsiteX104" fmla="*/ 232364 w 1206769"/>
              <a:gd name="connsiteY104" fmla="*/ 523073 h 1684262"/>
              <a:gd name="connsiteX105" fmla="*/ 239984 w 1206769"/>
              <a:gd name="connsiteY105" fmla="*/ 688427 h 1684262"/>
              <a:gd name="connsiteX106" fmla="*/ 232364 w 1206769"/>
              <a:gd name="connsiteY106" fmla="*/ 523073 h 1684262"/>
              <a:gd name="connsiteX107" fmla="*/ 339997 w 1206769"/>
              <a:gd name="connsiteY107" fmla="*/ 692237 h 1684262"/>
              <a:gd name="connsiteX108" fmla="*/ 470680 w 1206769"/>
              <a:gd name="connsiteY108" fmla="*/ 684522 h 1684262"/>
              <a:gd name="connsiteX109" fmla="*/ 339997 w 1206769"/>
              <a:gd name="connsiteY109" fmla="*/ 691856 h 1684262"/>
              <a:gd name="connsiteX110" fmla="*/ 382288 w 1206769"/>
              <a:gd name="connsiteY110" fmla="*/ 615370 h 1684262"/>
              <a:gd name="connsiteX111" fmla="*/ 516781 w 1206769"/>
              <a:gd name="connsiteY111" fmla="*/ 688332 h 1684262"/>
              <a:gd name="connsiteX112" fmla="*/ 382574 w 1206769"/>
              <a:gd name="connsiteY112" fmla="*/ 614989 h 1684262"/>
              <a:gd name="connsiteX113" fmla="*/ 201313 w 1206769"/>
              <a:gd name="connsiteY113" fmla="*/ 907502 h 1684262"/>
              <a:gd name="connsiteX114" fmla="*/ 163213 w 1206769"/>
              <a:gd name="connsiteY114" fmla="*/ 838255 h 1684262"/>
              <a:gd name="connsiteX115" fmla="*/ 201599 w 1206769"/>
              <a:gd name="connsiteY115" fmla="*/ 907121 h 1684262"/>
              <a:gd name="connsiteX116" fmla="*/ 70916 w 1206769"/>
              <a:gd name="connsiteY116" fmla="*/ 1295265 h 1684262"/>
              <a:gd name="connsiteX117" fmla="*/ 128066 w 1206769"/>
              <a:gd name="connsiteY117" fmla="*/ 1230019 h 1684262"/>
              <a:gd name="connsiteX118" fmla="*/ 231888 w 1206769"/>
              <a:gd name="connsiteY118" fmla="*/ 1341461 h 1684262"/>
              <a:gd name="connsiteX119" fmla="*/ 70916 w 1206769"/>
              <a:gd name="connsiteY119" fmla="*/ 1295265 h 1684262"/>
              <a:gd name="connsiteX120" fmla="*/ 232841 w 1206769"/>
              <a:gd name="connsiteY120" fmla="*/ 1376037 h 1684262"/>
              <a:gd name="connsiteX121" fmla="*/ 278942 w 1206769"/>
              <a:gd name="connsiteY121" fmla="*/ 1379847 h 1684262"/>
              <a:gd name="connsiteX122" fmla="*/ 232364 w 1206769"/>
              <a:gd name="connsiteY122" fmla="*/ 1376037 h 1684262"/>
              <a:gd name="connsiteX123" fmla="*/ 856157 w 1206769"/>
              <a:gd name="connsiteY123" fmla="*/ 715573 h 1684262"/>
              <a:gd name="connsiteX124" fmla="*/ 834725 w 1206769"/>
              <a:gd name="connsiteY124" fmla="*/ 719383 h 1684262"/>
              <a:gd name="connsiteX125" fmla="*/ 827296 w 1206769"/>
              <a:gd name="connsiteY125" fmla="*/ 718621 h 1684262"/>
              <a:gd name="connsiteX126" fmla="*/ 720997 w 1206769"/>
              <a:gd name="connsiteY126" fmla="*/ 657185 h 1684262"/>
              <a:gd name="connsiteX127" fmla="*/ 855680 w 1206769"/>
              <a:gd name="connsiteY127" fmla="*/ 715573 h 1684262"/>
              <a:gd name="connsiteX128" fmla="*/ 663371 w 1206769"/>
              <a:gd name="connsiteY128" fmla="*/ 722622 h 1684262"/>
              <a:gd name="connsiteX129" fmla="*/ 644321 w 1206769"/>
              <a:gd name="connsiteY129" fmla="*/ 807109 h 1684262"/>
              <a:gd name="connsiteX130" fmla="*/ 662894 w 1206769"/>
              <a:gd name="connsiteY130" fmla="*/ 723098 h 1684262"/>
              <a:gd name="connsiteX131" fmla="*/ 628795 w 1206769"/>
              <a:gd name="connsiteY131" fmla="*/ 753292 h 1684262"/>
              <a:gd name="connsiteX132" fmla="*/ 655655 w 1206769"/>
              <a:gd name="connsiteY132" fmla="*/ 726432 h 1684262"/>
              <a:gd name="connsiteX133" fmla="*/ 628319 w 1206769"/>
              <a:gd name="connsiteY133" fmla="*/ 753292 h 1684262"/>
              <a:gd name="connsiteX134" fmla="*/ 771003 w 1206769"/>
              <a:gd name="connsiteY134" fmla="*/ 757197 h 1684262"/>
              <a:gd name="connsiteX135" fmla="*/ 690231 w 1206769"/>
              <a:gd name="connsiteY135" fmla="*/ 822539 h 1684262"/>
              <a:gd name="connsiteX136" fmla="*/ 770527 w 1206769"/>
              <a:gd name="connsiteY136" fmla="*/ 757197 h 1684262"/>
              <a:gd name="connsiteX137" fmla="*/ 759478 w 1206769"/>
              <a:gd name="connsiteY137" fmla="*/ 538122 h 1684262"/>
              <a:gd name="connsiteX138" fmla="*/ 851680 w 1206769"/>
              <a:gd name="connsiteY138" fmla="*/ 480496 h 1684262"/>
              <a:gd name="connsiteX139" fmla="*/ 759002 w 1206769"/>
              <a:gd name="connsiteY139" fmla="*/ 538027 h 1684262"/>
              <a:gd name="connsiteX140" fmla="*/ 877874 w 1206769"/>
              <a:gd name="connsiteY140" fmla="*/ 342098 h 1684262"/>
              <a:gd name="connsiteX141" fmla="*/ 812532 w 1206769"/>
              <a:gd name="connsiteY141" fmla="*/ 442015 h 1684262"/>
              <a:gd name="connsiteX142" fmla="*/ 877874 w 1206769"/>
              <a:gd name="connsiteY142" fmla="*/ 342098 h 1684262"/>
              <a:gd name="connsiteX143" fmla="*/ 681754 w 1206769"/>
              <a:gd name="connsiteY143" fmla="*/ 323048 h 1684262"/>
              <a:gd name="connsiteX144" fmla="*/ 758716 w 1206769"/>
              <a:gd name="connsiteY144" fmla="*/ 430776 h 1684262"/>
              <a:gd name="connsiteX145" fmla="*/ 643368 w 1206769"/>
              <a:gd name="connsiteY145" fmla="*/ 396105 h 1684262"/>
              <a:gd name="connsiteX146" fmla="*/ 639463 w 1206769"/>
              <a:gd name="connsiteY146" fmla="*/ 438396 h 1684262"/>
              <a:gd name="connsiteX147" fmla="*/ 682040 w 1206769"/>
              <a:gd name="connsiteY147" fmla="*/ 323048 h 1684262"/>
              <a:gd name="connsiteX148" fmla="*/ 351236 w 1206769"/>
              <a:gd name="connsiteY148" fmla="*/ 219321 h 1684262"/>
              <a:gd name="connsiteX149" fmla="*/ 383907 w 1206769"/>
              <a:gd name="connsiteY149" fmla="*/ 183030 h 1684262"/>
              <a:gd name="connsiteX150" fmla="*/ 403624 w 1206769"/>
              <a:gd name="connsiteY150" fmla="*/ 175029 h 1684262"/>
              <a:gd name="connsiteX151" fmla="*/ 411244 w 1206769"/>
              <a:gd name="connsiteY151" fmla="*/ 176077 h 1684262"/>
              <a:gd name="connsiteX152" fmla="*/ 569264 w 1206769"/>
              <a:gd name="connsiteY152" fmla="*/ 242752 h 1684262"/>
              <a:gd name="connsiteX153" fmla="*/ 569835 w 1206769"/>
              <a:gd name="connsiteY153" fmla="*/ 242752 h 1684262"/>
              <a:gd name="connsiteX154" fmla="*/ 558786 w 1206769"/>
              <a:gd name="connsiteY154" fmla="*/ 299902 h 1684262"/>
              <a:gd name="connsiteX155" fmla="*/ 351522 w 1206769"/>
              <a:gd name="connsiteY155" fmla="*/ 219035 h 1684262"/>
              <a:gd name="connsiteX156" fmla="*/ 470680 w 1206769"/>
              <a:gd name="connsiteY156" fmla="*/ 361148 h 1684262"/>
              <a:gd name="connsiteX157" fmla="*/ 566787 w 1206769"/>
              <a:gd name="connsiteY157" fmla="*/ 503356 h 1684262"/>
              <a:gd name="connsiteX158" fmla="*/ 470680 w 1206769"/>
              <a:gd name="connsiteY158" fmla="*/ 361148 h 1684262"/>
              <a:gd name="connsiteX159" fmla="*/ 632129 w 1206769"/>
              <a:gd name="connsiteY159" fmla="*/ 453445 h 1684262"/>
              <a:gd name="connsiteX160" fmla="*/ 699280 w 1206769"/>
              <a:gd name="connsiteY160" fmla="*/ 515072 h 1684262"/>
              <a:gd name="connsiteX161" fmla="*/ 759002 w 1206769"/>
              <a:gd name="connsiteY161" fmla="*/ 438015 h 1684262"/>
              <a:gd name="connsiteX162" fmla="*/ 678230 w 1206769"/>
              <a:gd name="connsiteY162" fmla="*/ 610989 h 1684262"/>
              <a:gd name="connsiteX163" fmla="*/ 640130 w 1206769"/>
              <a:gd name="connsiteY163" fmla="*/ 587938 h 1684262"/>
              <a:gd name="connsiteX164" fmla="*/ 632129 w 1206769"/>
              <a:gd name="connsiteY164" fmla="*/ 453541 h 1684262"/>
              <a:gd name="connsiteX165" fmla="*/ 685945 w 1206769"/>
              <a:gd name="connsiteY165" fmla="*/ 837779 h 1684262"/>
              <a:gd name="connsiteX166" fmla="*/ 628223 w 1206769"/>
              <a:gd name="connsiteY166" fmla="*/ 930076 h 1684262"/>
              <a:gd name="connsiteX167" fmla="*/ 685945 w 1206769"/>
              <a:gd name="connsiteY167" fmla="*/ 837874 h 1684262"/>
              <a:gd name="connsiteX168" fmla="*/ 743571 w 1206769"/>
              <a:gd name="connsiteY168" fmla="*/ 1291360 h 1684262"/>
              <a:gd name="connsiteX169" fmla="*/ 547547 w 1206769"/>
              <a:gd name="connsiteY169" fmla="*/ 1206778 h 1684262"/>
              <a:gd name="connsiteX170" fmla="*/ 573359 w 1206769"/>
              <a:gd name="connsiteY170" fmla="*/ 1222399 h 1684262"/>
              <a:gd name="connsiteX171" fmla="*/ 603363 w 1206769"/>
              <a:gd name="connsiteY171" fmla="*/ 1227447 h 1684262"/>
              <a:gd name="connsiteX172" fmla="*/ 743571 w 1206769"/>
              <a:gd name="connsiteY172" fmla="*/ 1291455 h 1684262"/>
              <a:gd name="connsiteX173" fmla="*/ 578312 w 1206769"/>
              <a:gd name="connsiteY173" fmla="*/ 945412 h 1684262"/>
              <a:gd name="connsiteX174" fmla="*/ 689755 w 1206769"/>
              <a:gd name="connsiteY174" fmla="*/ 1122196 h 1684262"/>
              <a:gd name="connsiteX175" fmla="*/ 578312 w 1206769"/>
              <a:gd name="connsiteY175" fmla="*/ 945507 h 1684262"/>
              <a:gd name="connsiteX176" fmla="*/ 351522 w 1206769"/>
              <a:gd name="connsiteY176" fmla="*/ 1045424 h 1684262"/>
              <a:gd name="connsiteX177" fmla="*/ 382288 w 1206769"/>
              <a:gd name="connsiteY177" fmla="*/ 887785 h 1684262"/>
              <a:gd name="connsiteX178" fmla="*/ 351522 w 1206769"/>
              <a:gd name="connsiteY178" fmla="*/ 1045519 h 1684262"/>
              <a:gd name="connsiteX179" fmla="*/ 420674 w 1206769"/>
              <a:gd name="connsiteY179" fmla="*/ 1018373 h 1684262"/>
              <a:gd name="connsiteX180" fmla="*/ 605173 w 1206769"/>
              <a:gd name="connsiteY180" fmla="*/ 1180298 h 1684262"/>
              <a:gd name="connsiteX181" fmla="*/ 420674 w 1206769"/>
              <a:gd name="connsiteY181" fmla="*/ 1018373 h 1684262"/>
              <a:gd name="connsiteX182" fmla="*/ 366857 w 1206769"/>
              <a:gd name="connsiteY182" fmla="*/ 1414232 h 1684262"/>
              <a:gd name="connsiteX183" fmla="*/ 597553 w 1206769"/>
              <a:gd name="connsiteY183" fmla="*/ 1460428 h 1684262"/>
              <a:gd name="connsiteX184" fmla="*/ 366857 w 1206769"/>
              <a:gd name="connsiteY184" fmla="*/ 1414423 h 1684262"/>
              <a:gd name="connsiteX185" fmla="*/ 536021 w 1206769"/>
              <a:gd name="connsiteY185" fmla="*/ 1644928 h 1684262"/>
              <a:gd name="connsiteX186" fmla="*/ 497921 w 1206769"/>
              <a:gd name="connsiteY186" fmla="*/ 1625878 h 1684262"/>
              <a:gd name="connsiteX187" fmla="*/ 471061 w 1206769"/>
              <a:gd name="connsiteY187" fmla="*/ 1618162 h 1684262"/>
              <a:gd name="connsiteX188" fmla="*/ 471061 w 1206769"/>
              <a:gd name="connsiteY188" fmla="*/ 1664359 h 1684262"/>
              <a:gd name="connsiteX189" fmla="*/ 401814 w 1206769"/>
              <a:gd name="connsiteY189" fmla="*/ 1579777 h 1684262"/>
              <a:gd name="connsiteX190" fmla="*/ 536021 w 1206769"/>
              <a:gd name="connsiteY190" fmla="*/ 1645118 h 1684262"/>
              <a:gd name="connsiteX191" fmla="*/ 616698 w 1206769"/>
              <a:gd name="connsiteY191" fmla="*/ 1564156 h 1684262"/>
              <a:gd name="connsiteX192" fmla="*/ 555262 w 1206769"/>
              <a:gd name="connsiteY192" fmla="*/ 1541105 h 1684262"/>
              <a:gd name="connsiteX193" fmla="*/ 638510 w 1206769"/>
              <a:gd name="connsiteY193" fmla="*/ 1493480 h 1684262"/>
              <a:gd name="connsiteX194" fmla="*/ 644035 w 1206769"/>
              <a:gd name="connsiteY194" fmla="*/ 1491194 h 1684262"/>
              <a:gd name="connsiteX195" fmla="*/ 677658 w 1206769"/>
              <a:gd name="connsiteY195" fmla="*/ 1495671 h 1684262"/>
              <a:gd name="connsiteX196" fmla="*/ 690136 w 1206769"/>
              <a:gd name="connsiteY196" fmla="*/ 1506625 h 1684262"/>
              <a:gd name="connsiteX197" fmla="*/ 739761 w 1206769"/>
              <a:gd name="connsiteY197" fmla="*/ 1525675 h 1684262"/>
              <a:gd name="connsiteX198" fmla="*/ 616698 w 1206769"/>
              <a:gd name="connsiteY198" fmla="*/ 1564346 h 1684262"/>
              <a:gd name="connsiteX199" fmla="*/ 752144 w 1206769"/>
              <a:gd name="connsiteY199" fmla="*/ 1664739 h 1684262"/>
              <a:gd name="connsiteX200" fmla="*/ 739571 w 1206769"/>
              <a:gd name="connsiteY200" fmla="*/ 1664739 h 1684262"/>
              <a:gd name="connsiteX201" fmla="*/ 731093 w 1206769"/>
              <a:gd name="connsiteY201" fmla="*/ 1664739 h 1684262"/>
              <a:gd name="connsiteX202" fmla="*/ 727474 w 1206769"/>
              <a:gd name="connsiteY202" fmla="*/ 1664739 h 1684262"/>
              <a:gd name="connsiteX203" fmla="*/ 713663 w 1206769"/>
              <a:gd name="connsiteY203" fmla="*/ 1666740 h 1684262"/>
              <a:gd name="connsiteX204" fmla="*/ 704138 w 1206769"/>
              <a:gd name="connsiteY204" fmla="*/ 1665216 h 1684262"/>
              <a:gd name="connsiteX205" fmla="*/ 705471 w 1206769"/>
              <a:gd name="connsiteY205" fmla="*/ 1667693 h 1684262"/>
              <a:gd name="connsiteX206" fmla="*/ 789958 w 1206769"/>
              <a:gd name="connsiteY206" fmla="*/ 1610066 h 1684262"/>
              <a:gd name="connsiteX207" fmla="*/ 752144 w 1206769"/>
              <a:gd name="connsiteY207" fmla="*/ 1664930 h 1684262"/>
              <a:gd name="connsiteX208" fmla="*/ 857776 w 1206769"/>
              <a:gd name="connsiteY208" fmla="*/ 1591016 h 1684262"/>
              <a:gd name="connsiteX209" fmla="*/ 838726 w 1206769"/>
              <a:gd name="connsiteY209" fmla="*/ 1568918 h 1684262"/>
              <a:gd name="connsiteX210" fmla="*/ 836059 w 1206769"/>
              <a:gd name="connsiteY210" fmla="*/ 1564251 h 1684262"/>
              <a:gd name="connsiteX211" fmla="*/ 908639 w 1206769"/>
              <a:gd name="connsiteY211" fmla="*/ 1497576 h 1684262"/>
              <a:gd name="connsiteX212" fmla="*/ 921022 w 1206769"/>
              <a:gd name="connsiteY212" fmla="*/ 1495766 h 1684262"/>
              <a:gd name="connsiteX213" fmla="*/ 935595 w 1206769"/>
              <a:gd name="connsiteY213" fmla="*/ 1498243 h 1684262"/>
              <a:gd name="connsiteX214" fmla="*/ 985982 w 1206769"/>
              <a:gd name="connsiteY214" fmla="*/ 1513959 h 1684262"/>
              <a:gd name="connsiteX215" fmla="*/ 857776 w 1206769"/>
              <a:gd name="connsiteY215" fmla="*/ 1591207 h 1684262"/>
              <a:gd name="connsiteX216" fmla="*/ 1028083 w 1206769"/>
              <a:gd name="connsiteY216" fmla="*/ 1444998 h 1684262"/>
              <a:gd name="connsiteX217" fmla="*/ 916545 w 1206769"/>
              <a:gd name="connsiteY217" fmla="*/ 1468144 h 1684262"/>
              <a:gd name="connsiteX218" fmla="*/ 1028083 w 1206769"/>
              <a:gd name="connsiteY218" fmla="*/ 1445188 h 1684262"/>
              <a:gd name="connsiteX219" fmla="*/ 862729 w 1206769"/>
              <a:gd name="connsiteY219" fmla="*/ 1410422 h 1684262"/>
              <a:gd name="connsiteX220" fmla="*/ 647464 w 1206769"/>
              <a:gd name="connsiteY220" fmla="*/ 1448522 h 1684262"/>
              <a:gd name="connsiteX221" fmla="*/ 862729 w 1206769"/>
              <a:gd name="connsiteY221" fmla="*/ 1410613 h 1684262"/>
              <a:gd name="connsiteX222" fmla="*/ 689755 w 1206769"/>
              <a:gd name="connsiteY222" fmla="*/ 1391372 h 1684262"/>
              <a:gd name="connsiteX223" fmla="*/ 924260 w 1206769"/>
              <a:gd name="connsiteY223" fmla="*/ 1306790 h 1684262"/>
              <a:gd name="connsiteX224" fmla="*/ 689755 w 1206769"/>
              <a:gd name="connsiteY224" fmla="*/ 1391372 h 1684262"/>
              <a:gd name="connsiteX225" fmla="*/ 1162576 w 1206769"/>
              <a:gd name="connsiteY225" fmla="*/ 1057045 h 1684262"/>
              <a:gd name="connsiteX226" fmla="*/ 1148669 w 1206769"/>
              <a:gd name="connsiteY226" fmla="*/ 1134388 h 1684262"/>
              <a:gd name="connsiteX227" fmla="*/ 1107140 w 1206769"/>
              <a:gd name="connsiteY227" fmla="*/ 1170773 h 1684262"/>
              <a:gd name="connsiteX228" fmla="*/ 1066754 w 1206769"/>
              <a:gd name="connsiteY228" fmla="*/ 1139722 h 1684262"/>
              <a:gd name="connsiteX229" fmla="*/ 1035703 w 1206769"/>
              <a:gd name="connsiteY229" fmla="*/ 1087715 h 1684262"/>
              <a:gd name="connsiteX230" fmla="*/ 1162576 w 1206769"/>
              <a:gd name="connsiteY230" fmla="*/ 1057045 h 1684262"/>
              <a:gd name="connsiteX231" fmla="*/ 978077 w 1206769"/>
              <a:gd name="connsiteY231" fmla="*/ 1203063 h 1684262"/>
              <a:gd name="connsiteX232" fmla="*/ 972552 w 1206769"/>
              <a:gd name="connsiteY232" fmla="*/ 1215160 h 1684262"/>
              <a:gd name="connsiteX233" fmla="*/ 973790 w 1206769"/>
              <a:gd name="connsiteY233" fmla="*/ 1224685 h 1684262"/>
              <a:gd name="connsiteX234" fmla="*/ 958836 w 1206769"/>
              <a:gd name="connsiteY234" fmla="*/ 1264404 h 1684262"/>
              <a:gd name="connsiteX235" fmla="*/ 905020 w 1206769"/>
              <a:gd name="connsiteY235" fmla="*/ 1118290 h 1684262"/>
              <a:gd name="connsiteX236" fmla="*/ 978077 w 1206769"/>
              <a:gd name="connsiteY236" fmla="*/ 120306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45857 w 1206769"/>
              <a:gd name="connsiteY48" fmla="*/ 1057466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71003 w 1206769"/>
              <a:gd name="connsiteY120" fmla="*/ 1295305 h 1684262"/>
              <a:gd name="connsiteX121" fmla="*/ 128153 w 1206769"/>
              <a:gd name="connsiteY121" fmla="*/ 1230059 h 1684262"/>
              <a:gd name="connsiteX122" fmla="*/ 231975 w 1206769"/>
              <a:gd name="connsiteY122" fmla="*/ 1341501 h 1684262"/>
              <a:gd name="connsiteX123" fmla="*/ 71003 w 1206769"/>
              <a:gd name="connsiteY123" fmla="*/ 1295305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107227 w 1206769"/>
              <a:gd name="connsiteY251" fmla="*/ 117081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45857 w 1206769"/>
              <a:gd name="connsiteY48" fmla="*/ 1057466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71003 w 1206769"/>
              <a:gd name="connsiteY120" fmla="*/ 1295305 h 1684262"/>
              <a:gd name="connsiteX121" fmla="*/ 128153 w 1206769"/>
              <a:gd name="connsiteY121" fmla="*/ 1230059 h 1684262"/>
              <a:gd name="connsiteX122" fmla="*/ 231975 w 1206769"/>
              <a:gd name="connsiteY122" fmla="*/ 1341501 h 1684262"/>
              <a:gd name="connsiteX123" fmla="*/ 71003 w 1206769"/>
              <a:gd name="connsiteY123" fmla="*/ 1295305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107227 w 1206769"/>
              <a:gd name="connsiteY251" fmla="*/ 117081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71003 w 1206769"/>
              <a:gd name="connsiteY120" fmla="*/ 1295305 h 1684262"/>
              <a:gd name="connsiteX121" fmla="*/ 128153 w 1206769"/>
              <a:gd name="connsiteY121" fmla="*/ 1230059 h 1684262"/>
              <a:gd name="connsiteX122" fmla="*/ 231975 w 1206769"/>
              <a:gd name="connsiteY122" fmla="*/ 1341501 h 1684262"/>
              <a:gd name="connsiteX123" fmla="*/ 71003 w 1206769"/>
              <a:gd name="connsiteY123" fmla="*/ 1295305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107227 w 1206769"/>
              <a:gd name="connsiteY251" fmla="*/ 117081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71003 w 1206769"/>
              <a:gd name="connsiteY120" fmla="*/ 1295305 h 1684262"/>
              <a:gd name="connsiteX121" fmla="*/ 128153 w 1206769"/>
              <a:gd name="connsiteY121" fmla="*/ 1230059 h 1684262"/>
              <a:gd name="connsiteX122" fmla="*/ 231975 w 1206769"/>
              <a:gd name="connsiteY122" fmla="*/ 1341501 h 1684262"/>
              <a:gd name="connsiteX123" fmla="*/ 71003 w 1206769"/>
              <a:gd name="connsiteY123" fmla="*/ 1295305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097479 w 1206769"/>
              <a:gd name="connsiteY251" fmla="*/ 117081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71003 w 1206769"/>
              <a:gd name="connsiteY120" fmla="*/ 1295305 h 1684262"/>
              <a:gd name="connsiteX121" fmla="*/ 128153 w 1206769"/>
              <a:gd name="connsiteY121" fmla="*/ 1230059 h 1684262"/>
              <a:gd name="connsiteX122" fmla="*/ 231975 w 1206769"/>
              <a:gd name="connsiteY122" fmla="*/ 1341501 h 1684262"/>
              <a:gd name="connsiteX123" fmla="*/ 71003 w 1206769"/>
              <a:gd name="connsiteY123" fmla="*/ 1295305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097479 w 1206769"/>
              <a:gd name="connsiteY251" fmla="*/ 117081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71003 w 1206769"/>
              <a:gd name="connsiteY120" fmla="*/ 1295305 h 1684262"/>
              <a:gd name="connsiteX121" fmla="*/ 128153 w 1206769"/>
              <a:gd name="connsiteY121" fmla="*/ 1230059 h 1684262"/>
              <a:gd name="connsiteX122" fmla="*/ 231975 w 1206769"/>
              <a:gd name="connsiteY122" fmla="*/ 1341501 h 1684262"/>
              <a:gd name="connsiteX123" fmla="*/ 71003 w 1206769"/>
              <a:gd name="connsiteY123" fmla="*/ 1295305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099916 w 1206769"/>
              <a:gd name="connsiteY251" fmla="*/ 115375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97811 w 1206769"/>
              <a:gd name="connsiteY120" fmla="*/ 1285557 h 1684262"/>
              <a:gd name="connsiteX121" fmla="*/ 128153 w 1206769"/>
              <a:gd name="connsiteY121" fmla="*/ 1230059 h 1684262"/>
              <a:gd name="connsiteX122" fmla="*/ 231975 w 1206769"/>
              <a:gd name="connsiteY122" fmla="*/ 1341501 h 1684262"/>
              <a:gd name="connsiteX123" fmla="*/ 97811 w 1206769"/>
              <a:gd name="connsiteY123" fmla="*/ 1285557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099916 w 1206769"/>
              <a:gd name="connsiteY251" fmla="*/ 115375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97811 w 1206769"/>
              <a:gd name="connsiteY120" fmla="*/ 1285557 h 1684262"/>
              <a:gd name="connsiteX121" fmla="*/ 128153 w 1206769"/>
              <a:gd name="connsiteY121" fmla="*/ 1230059 h 1684262"/>
              <a:gd name="connsiteX122" fmla="*/ 231975 w 1206769"/>
              <a:gd name="connsiteY122" fmla="*/ 1341501 h 1684262"/>
              <a:gd name="connsiteX123" fmla="*/ 97811 w 1206769"/>
              <a:gd name="connsiteY123" fmla="*/ 1285557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099916 w 1206769"/>
              <a:gd name="connsiteY251" fmla="*/ 115375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97811 w 1206769"/>
              <a:gd name="connsiteY120" fmla="*/ 1285557 h 1684262"/>
              <a:gd name="connsiteX121" fmla="*/ 123279 w 1206769"/>
              <a:gd name="connsiteY121" fmla="*/ 1264178 h 1684262"/>
              <a:gd name="connsiteX122" fmla="*/ 231975 w 1206769"/>
              <a:gd name="connsiteY122" fmla="*/ 1341501 h 1684262"/>
              <a:gd name="connsiteX123" fmla="*/ 97811 w 1206769"/>
              <a:gd name="connsiteY123" fmla="*/ 1285557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099916 w 1206769"/>
              <a:gd name="connsiteY251" fmla="*/ 115375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97811 w 1206769"/>
              <a:gd name="connsiteY120" fmla="*/ 1285557 h 1684262"/>
              <a:gd name="connsiteX121" fmla="*/ 123279 w 1206769"/>
              <a:gd name="connsiteY121" fmla="*/ 1264178 h 1684262"/>
              <a:gd name="connsiteX122" fmla="*/ 231975 w 1206769"/>
              <a:gd name="connsiteY122" fmla="*/ 1341501 h 1684262"/>
              <a:gd name="connsiteX123" fmla="*/ 97811 w 1206769"/>
              <a:gd name="connsiteY123" fmla="*/ 1285557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099916 w 1206769"/>
              <a:gd name="connsiteY251" fmla="*/ 115375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97811 w 1206769"/>
              <a:gd name="connsiteY120" fmla="*/ 1285557 h 1684262"/>
              <a:gd name="connsiteX121" fmla="*/ 123279 w 1206769"/>
              <a:gd name="connsiteY121" fmla="*/ 1264178 h 1684262"/>
              <a:gd name="connsiteX122" fmla="*/ 231975 w 1206769"/>
              <a:gd name="connsiteY122" fmla="*/ 1341501 h 1684262"/>
              <a:gd name="connsiteX123" fmla="*/ 97811 w 1206769"/>
              <a:gd name="connsiteY123" fmla="*/ 1285557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17635 w 1206769"/>
              <a:gd name="connsiteY130" fmla="*/ 708913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099916 w 1206769"/>
              <a:gd name="connsiteY251" fmla="*/ 115375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97811 w 1206769"/>
              <a:gd name="connsiteY120" fmla="*/ 1285557 h 1684262"/>
              <a:gd name="connsiteX121" fmla="*/ 123279 w 1206769"/>
              <a:gd name="connsiteY121" fmla="*/ 1264178 h 1684262"/>
              <a:gd name="connsiteX122" fmla="*/ 231975 w 1206769"/>
              <a:gd name="connsiteY122" fmla="*/ 1341501 h 1684262"/>
              <a:gd name="connsiteX123" fmla="*/ 97811 w 1206769"/>
              <a:gd name="connsiteY123" fmla="*/ 1285557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17635 w 1206769"/>
              <a:gd name="connsiteY129" fmla="*/ 708913 h 1684262"/>
              <a:gd name="connsiteX130" fmla="*/ 721084 w 1206769"/>
              <a:gd name="connsiteY130" fmla="*/ 657225 h 1684262"/>
              <a:gd name="connsiteX131" fmla="*/ 855767 w 1206769"/>
              <a:gd name="connsiteY131" fmla="*/ 715613 h 1684262"/>
              <a:gd name="connsiteX132" fmla="*/ 856244 w 1206769"/>
              <a:gd name="connsiteY132" fmla="*/ 715613 h 1684262"/>
              <a:gd name="connsiteX133" fmla="*/ 663458 w 1206769"/>
              <a:gd name="connsiteY133" fmla="*/ 722662 h 1684262"/>
              <a:gd name="connsiteX134" fmla="*/ 644408 w 1206769"/>
              <a:gd name="connsiteY134" fmla="*/ 807149 h 1684262"/>
              <a:gd name="connsiteX135" fmla="*/ 662981 w 1206769"/>
              <a:gd name="connsiteY135" fmla="*/ 723138 h 1684262"/>
              <a:gd name="connsiteX136" fmla="*/ 663458 w 1206769"/>
              <a:gd name="connsiteY136" fmla="*/ 722662 h 1684262"/>
              <a:gd name="connsiteX137" fmla="*/ 628882 w 1206769"/>
              <a:gd name="connsiteY137" fmla="*/ 753332 h 1684262"/>
              <a:gd name="connsiteX138" fmla="*/ 655742 w 1206769"/>
              <a:gd name="connsiteY138" fmla="*/ 726472 h 1684262"/>
              <a:gd name="connsiteX139" fmla="*/ 628406 w 1206769"/>
              <a:gd name="connsiteY139" fmla="*/ 753332 h 1684262"/>
              <a:gd name="connsiteX140" fmla="*/ 628882 w 1206769"/>
              <a:gd name="connsiteY140" fmla="*/ 753332 h 1684262"/>
              <a:gd name="connsiteX141" fmla="*/ 771090 w 1206769"/>
              <a:gd name="connsiteY141" fmla="*/ 757237 h 1684262"/>
              <a:gd name="connsiteX142" fmla="*/ 690318 w 1206769"/>
              <a:gd name="connsiteY142" fmla="*/ 822579 h 1684262"/>
              <a:gd name="connsiteX143" fmla="*/ 770614 w 1206769"/>
              <a:gd name="connsiteY143" fmla="*/ 757237 h 1684262"/>
              <a:gd name="connsiteX144" fmla="*/ 771090 w 1206769"/>
              <a:gd name="connsiteY144" fmla="*/ 757237 h 1684262"/>
              <a:gd name="connsiteX145" fmla="*/ 759565 w 1206769"/>
              <a:gd name="connsiteY145" fmla="*/ 538162 h 1684262"/>
              <a:gd name="connsiteX146" fmla="*/ 851767 w 1206769"/>
              <a:gd name="connsiteY146" fmla="*/ 480536 h 1684262"/>
              <a:gd name="connsiteX147" fmla="*/ 759089 w 1206769"/>
              <a:gd name="connsiteY147" fmla="*/ 538067 h 1684262"/>
              <a:gd name="connsiteX148" fmla="*/ 759565 w 1206769"/>
              <a:gd name="connsiteY148" fmla="*/ 538162 h 1684262"/>
              <a:gd name="connsiteX149" fmla="*/ 877961 w 1206769"/>
              <a:gd name="connsiteY149" fmla="*/ 342138 h 1684262"/>
              <a:gd name="connsiteX150" fmla="*/ 812619 w 1206769"/>
              <a:gd name="connsiteY150" fmla="*/ 442055 h 1684262"/>
              <a:gd name="connsiteX151" fmla="*/ 877961 w 1206769"/>
              <a:gd name="connsiteY151" fmla="*/ 342138 h 1684262"/>
              <a:gd name="connsiteX152" fmla="*/ 681841 w 1206769"/>
              <a:gd name="connsiteY152" fmla="*/ 323088 h 1684262"/>
              <a:gd name="connsiteX153" fmla="*/ 758803 w 1206769"/>
              <a:gd name="connsiteY153" fmla="*/ 430816 h 1684262"/>
              <a:gd name="connsiteX154" fmla="*/ 643455 w 1206769"/>
              <a:gd name="connsiteY154" fmla="*/ 396145 h 1684262"/>
              <a:gd name="connsiteX155" fmla="*/ 639550 w 1206769"/>
              <a:gd name="connsiteY155" fmla="*/ 438436 h 1684262"/>
              <a:gd name="connsiteX156" fmla="*/ 682127 w 1206769"/>
              <a:gd name="connsiteY156" fmla="*/ 323088 h 1684262"/>
              <a:gd name="connsiteX157" fmla="*/ 681841 w 1206769"/>
              <a:gd name="connsiteY157" fmla="*/ 323088 h 1684262"/>
              <a:gd name="connsiteX158" fmla="*/ 351323 w 1206769"/>
              <a:gd name="connsiteY158" fmla="*/ 219361 h 1684262"/>
              <a:gd name="connsiteX159" fmla="*/ 383994 w 1206769"/>
              <a:gd name="connsiteY159" fmla="*/ 183070 h 1684262"/>
              <a:gd name="connsiteX160" fmla="*/ 403711 w 1206769"/>
              <a:gd name="connsiteY160" fmla="*/ 175069 h 1684262"/>
              <a:gd name="connsiteX161" fmla="*/ 411331 w 1206769"/>
              <a:gd name="connsiteY161" fmla="*/ 176117 h 1684262"/>
              <a:gd name="connsiteX162" fmla="*/ 569351 w 1206769"/>
              <a:gd name="connsiteY162" fmla="*/ 242792 h 1684262"/>
              <a:gd name="connsiteX163" fmla="*/ 569922 w 1206769"/>
              <a:gd name="connsiteY163" fmla="*/ 242792 h 1684262"/>
              <a:gd name="connsiteX164" fmla="*/ 558873 w 1206769"/>
              <a:gd name="connsiteY164" fmla="*/ 299942 h 1684262"/>
              <a:gd name="connsiteX165" fmla="*/ 351609 w 1206769"/>
              <a:gd name="connsiteY165" fmla="*/ 219075 h 1684262"/>
              <a:gd name="connsiteX166" fmla="*/ 351323 w 1206769"/>
              <a:gd name="connsiteY166" fmla="*/ 219361 h 1684262"/>
              <a:gd name="connsiteX167" fmla="*/ 470767 w 1206769"/>
              <a:gd name="connsiteY167" fmla="*/ 361188 h 1684262"/>
              <a:gd name="connsiteX168" fmla="*/ 566874 w 1206769"/>
              <a:gd name="connsiteY168" fmla="*/ 503396 h 1684262"/>
              <a:gd name="connsiteX169" fmla="*/ 470767 w 1206769"/>
              <a:gd name="connsiteY169" fmla="*/ 361188 h 1684262"/>
              <a:gd name="connsiteX170" fmla="*/ 632216 w 1206769"/>
              <a:gd name="connsiteY170" fmla="*/ 453485 h 1684262"/>
              <a:gd name="connsiteX171" fmla="*/ 699367 w 1206769"/>
              <a:gd name="connsiteY171" fmla="*/ 515112 h 1684262"/>
              <a:gd name="connsiteX172" fmla="*/ 759089 w 1206769"/>
              <a:gd name="connsiteY172" fmla="*/ 438055 h 1684262"/>
              <a:gd name="connsiteX173" fmla="*/ 678317 w 1206769"/>
              <a:gd name="connsiteY173" fmla="*/ 611029 h 1684262"/>
              <a:gd name="connsiteX174" fmla="*/ 640217 w 1206769"/>
              <a:gd name="connsiteY174" fmla="*/ 587978 h 1684262"/>
              <a:gd name="connsiteX175" fmla="*/ 632216 w 1206769"/>
              <a:gd name="connsiteY175" fmla="*/ 453581 h 1684262"/>
              <a:gd name="connsiteX176" fmla="*/ 632216 w 1206769"/>
              <a:gd name="connsiteY176" fmla="*/ 453485 h 1684262"/>
              <a:gd name="connsiteX177" fmla="*/ 686032 w 1206769"/>
              <a:gd name="connsiteY177" fmla="*/ 837819 h 1684262"/>
              <a:gd name="connsiteX178" fmla="*/ 628310 w 1206769"/>
              <a:gd name="connsiteY178" fmla="*/ 930116 h 1684262"/>
              <a:gd name="connsiteX179" fmla="*/ 686032 w 1206769"/>
              <a:gd name="connsiteY179" fmla="*/ 837914 h 1684262"/>
              <a:gd name="connsiteX180" fmla="*/ 686032 w 1206769"/>
              <a:gd name="connsiteY180" fmla="*/ 837819 h 1684262"/>
              <a:gd name="connsiteX181" fmla="*/ 743658 w 1206769"/>
              <a:gd name="connsiteY181" fmla="*/ 1291400 h 1684262"/>
              <a:gd name="connsiteX182" fmla="*/ 547634 w 1206769"/>
              <a:gd name="connsiteY182" fmla="*/ 1206818 h 1684262"/>
              <a:gd name="connsiteX183" fmla="*/ 573446 w 1206769"/>
              <a:gd name="connsiteY183" fmla="*/ 1222439 h 1684262"/>
              <a:gd name="connsiteX184" fmla="*/ 603450 w 1206769"/>
              <a:gd name="connsiteY184" fmla="*/ 1227487 h 1684262"/>
              <a:gd name="connsiteX185" fmla="*/ 743658 w 1206769"/>
              <a:gd name="connsiteY185" fmla="*/ 1291495 h 1684262"/>
              <a:gd name="connsiteX186" fmla="*/ 743658 w 1206769"/>
              <a:gd name="connsiteY186" fmla="*/ 1291400 h 1684262"/>
              <a:gd name="connsiteX187" fmla="*/ 578399 w 1206769"/>
              <a:gd name="connsiteY187" fmla="*/ 945452 h 1684262"/>
              <a:gd name="connsiteX188" fmla="*/ 689842 w 1206769"/>
              <a:gd name="connsiteY188" fmla="*/ 1122236 h 1684262"/>
              <a:gd name="connsiteX189" fmla="*/ 578399 w 1206769"/>
              <a:gd name="connsiteY189" fmla="*/ 945547 h 1684262"/>
              <a:gd name="connsiteX190" fmla="*/ 578399 w 1206769"/>
              <a:gd name="connsiteY190" fmla="*/ 945452 h 1684262"/>
              <a:gd name="connsiteX191" fmla="*/ 351609 w 1206769"/>
              <a:gd name="connsiteY191" fmla="*/ 1045464 h 1684262"/>
              <a:gd name="connsiteX192" fmla="*/ 382375 w 1206769"/>
              <a:gd name="connsiteY192" fmla="*/ 887825 h 1684262"/>
              <a:gd name="connsiteX193" fmla="*/ 351609 w 1206769"/>
              <a:gd name="connsiteY193" fmla="*/ 1045559 h 1684262"/>
              <a:gd name="connsiteX194" fmla="*/ 351609 w 1206769"/>
              <a:gd name="connsiteY194" fmla="*/ 1045464 h 1684262"/>
              <a:gd name="connsiteX195" fmla="*/ 420761 w 1206769"/>
              <a:gd name="connsiteY195" fmla="*/ 1018413 h 1684262"/>
              <a:gd name="connsiteX196" fmla="*/ 605260 w 1206769"/>
              <a:gd name="connsiteY196" fmla="*/ 1180338 h 1684262"/>
              <a:gd name="connsiteX197" fmla="*/ 420761 w 1206769"/>
              <a:gd name="connsiteY197" fmla="*/ 1018413 h 1684262"/>
              <a:gd name="connsiteX198" fmla="*/ 366944 w 1206769"/>
              <a:gd name="connsiteY198" fmla="*/ 1414272 h 1684262"/>
              <a:gd name="connsiteX199" fmla="*/ 597640 w 1206769"/>
              <a:gd name="connsiteY199" fmla="*/ 1460468 h 1684262"/>
              <a:gd name="connsiteX200" fmla="*/ 366944 w 1206769"/>
              <a:gd name="connsiteY200" fmla="*/ 1414463 h 1684262"/>
              <a:gd name="connsiteX201" fmla="*/ 366944 w 1206769"/>
              <a:gd name="connsiteY201" fmla="*/ 1414272 h 1684262"/>
              <a:gd name="connsiteX202" fmla="*/ 536108 w 1206769"/>
              <a:gd name="connsiteY202" fmla="*/ 1644968 h 1684262"/>
              <a:gd name="connsiteX203" fmla="*/ 498008 w 1206769"/>
              <a:gd name="connsiteY203" fmla="*/ 1625918 h 1684262"/>
              <a:gd name="connsiteX204" fmla="*/ 471148 w 1206769"/>
              <a:gd name="connsiteY204" fmla="*/ 1618202 h 1684262"/>
              <a:gd name="connsiteX205" fmla="*/ 471148 w 1206769"/>
              <a:gd name="connsiteY205" fmla="*/ 1664399 h 1684262"/>
              <a:gd name="connsiteX206" fmla="*/ 401901 w 1206769"/>
              <a:gd name="connsiteY206" fmla="*/ 1579817 h 1684262"/>
              <a:gd name="connsiteX207" fmla="*/ 536108 w 1206769"/>
              <a:gd name="connsiteY207" fmla="*/ 1645158 h 1684262"/>
              <a:gd name="connsiteX208" fmla="*/ 536108 w 1206769"/>
              <a:gd name="connsiteY208" fmla="*/ 1644968 h 1684262"/>
              <a:gd name="connsiteX209" fmla="*/ 616785 w 1206769"/>
              <a:gd name="connsiteY209" fmla="*/ 1564196 h 1684262"/>
              <a:gd name="connsiteX210" fmla="*/ 555349 w 1206769"/>
              <a:gd name="connsiteY210" fmla="*/ 1541145 h 1684262"/>
              <a:gd name="connsiteX211" fmla="*/ 638597 w 1206769"/>
              <a:gd name="connsiteY211" fmla="*/ 1493520 h 1684262"/>
              <a:gd name="connsiteX212" fmla="*/ 644122 w 1206769"/>
              <a:gd name="connsiteY212" fmla="*/ 1491234 h 1684262"/>
              <a:gd name="connsiteX213" fmla="*/ 677745 w 1206769"/>
              <a:gd name="connsiteY213" fmla="*/ 1495711 h 1684262"/>
              <a:gd name="connsiteX214" fmla="*/ 690223 w 1206769"/>
              <a:gd name="connsiteY214" fmla="*/ 1506665 h 1684262"/>
              <a:gd name="connsiteX215" fmla="*/ 739848 w 1206769"/>
              <a:gd name="connsiteY215" fmla="*/ 1525715 h 1684262"/>
              <a:gd name="connsiteX216" fmla="*/ 616785 w 1206769"/>
              <a:gd name="connsiteY216" fmla="*/ 1564386 h 1684262"/>
              <a:gd name="connsiteX217" fmla="*/ 616785 w 1206769"/>
              <a:gd name="connsiteY217" fmla="*/ 1564196 h 1684262"/>
              <a:gd name="connsiteX218" fmla="*/ 752231 w 1206769"/>
              <a:gd name="connsiteY218" fmla="*/ 1664779 h 1684262"/>
              <a:gd name="connsiteX219" fmla="*/ 739658 w 1206769"/>
              <a:gd name="connsiteY219" fmla="*/ 1664779 h 1684262"/>
              <a:gd name="connsiteX220" fmla="*/ 731180 w 1206769"/>
              <a:gd name="connsiteY220" fmla="*/ 1664779 h 1684262"/>
              <a:gd name="connsiteX221" fmla="*/ 727561 w 1206769"/>
              <a:gd name="connsiteY221" fmla="*/ 1664779 h 1684262"/>
              <a:gd name="connsiteX222" fmla="*/ 713750 w 1206769"/>
              <a:gd name="connsiteY222" fmla="*/ 1666780 h 1684262"/>
              <a:gd name="connsiteX223" fmla="*/ 704225 w 1206769"/>
              <a:gd name="connsiteY223" fmla="*/ 1665256 h 1684262"/>
              <a:gd name="connsiteX224" fmla="*/ 705558 w 1206769"/>
              <a:gd name="connsiteY224" fmla="*/ 1667733 h 1684262"/>
              <a:gd name="connsiteX225" fmla="*/ 790045 w 1206769"/>
              <a:gd name="connsiteY225" fmla="*/ 1610106 h 1684262"/>
              <a:gd name="connsiteX226" fmla="*/ 752231 w 1206769"/>
              <a:gd name="connsiteY226" fmla="*/ 1664970 h 1684262"/>
              <a:gd name="connsiteX227" fmla="*/ 752231 w 1206769"/>
              <a:gd name="connsiteY227" fmla="*/ 1664779 h 1684262"/>
              <a:gd name="connsiteX228" fmla="*/ 857863 w 1206769"/>
              <a:gd name="connsiteY228" fmla="*/ 1591056 h 1684262"/>
              <a:gd name="connsiteX229" fmla="*/ 838813 w 1206769"/>
              <a:gd name="connsiteY229" fmla="*/ 1568958 h 1684262"/>
              <a:gd name="connsiteX230" fmla="*/ 836146 w 1206769"/>
              <a:gd name="connsiteY230" fmla="*/ 1564291 h 1684262"/>
              <a:gd name="connsiteX231" fmla="*/ 908726 w 1206769"/>
              <a:gd name="connsiteY231" fmla="*/ 1497616 h 1684262"/>
              <a:gd name="connsiteX232" fmla="*/ 921109 w 1206769"/>
              <a:gd name="connsiteY232" fmla="*/ 1495806 h 1684262"/>
              <a:gd name="connsiteX233" fmla="*/ 935682 w 1206769"/>
              <a:gd name="connsiteY233" fmla="*/ 1498283 h 1684262"/>
              <a:gd name="connsiteX234" fmla="*/ 986069 w 1206769"/>
              <a:gd name="connsiteY234" fmla="*/ 1513999 h 1684262"/>
              <a:gd name="connsiteX235" fmla="*/ 857863 w 1206769"/>
              <a:gd name="connsiteY235" fmla="*/ 1591247 h 1684262"/>
              <a:gd name="connsiteX236" fmla="*/ 857863 w 1206769"/>
              <a:gd name="connsiteY236" fmla="*/ 1591056 h 1684262"/>
              <a:gd name="connsiteX237" fmla="*/ 1028170 w 1206769"/>
              <a:gd name="connsiteY237" fmla="*/ 1445038 h 1684262"/>
              <a:gd name="connsiteX238" fmla="*/ 916632 w 1206769"/>
              <a:gd name="connsiteY238" fmla="*/ 1468184 h 1684262"/>
              <a:gd name="connsiteX239" fmla="*/ 1028170 w 1206769"/>
              <a:gd name="connsiteY239" fmla="*/ 1445228 h 1684262"/>
              <a:gd name="connsiteX240" fmla="*/ 1028170 w 1206769"/>
              <a:gd name="connsiteY240" fmla="*/ 1445038 h 1684262"/>
              <a:gd name="connsiteX241" fmla="*/ 862816 w 1206769"/>
              <a:gd name="connsiteY241" fmla="*/ 1410462 h 1684262"/>
              <a:gd name="connsiteX242" fmla="*/ 647551 w 1206769"/>
              <a:gd name="connsiteY242" fmla="*/ 1448562 h 1684262"/>
              <a:gd name="connsiteX243" fmla="*/ 862816 w 1206769"/>
              <a:gd name="connsiteY243" fmla="*/ 1410653 h 1684262"/>
              <a:gd name="connsiteX244" fmla="*/ 862816 w 1206769"/>
              <a:gd name="connsiteY244" fmla="*/ 1410462 h 1684262"/>
              <a:gd name="connsiteX245" fmla="*/ 689842 w 1206769"/>
              <a:gd name="connsiteY245" fmla="*/ 1391412 h 1684262"/>
              <a:gd name="connsiteX246" fmla="*/ 924347 w 1206769"/>
              <a:gd name="connsiteY246" fmla="*/ 1306830 h 1684262"/>
              <a:gd name="connsiteX247" fmla="*/ 689842 w 1206769"/>
              <a:gd name="connsiteY247" fmla="*/ 1391412 h 1684262"/>
              <a:gd name="connsiteX248" fmla="*/ 1162663 w 1206769"/>
              <a:gd name="connsiteY248" fmla="*/ 1057085 h 1684262"/>
              <a:gd name="connsiteX249" fmla="*/ 1148756 w 1206769"/>
              <a:gd name="connsiteY249" fmla="*/ 1134428 h 1684262"/>
              <a:gd name="connsiteX250" fmla="*/ 1099916 w 1206769"/>
              <a:gd name="connsiteY250" fmla="*/ 1153753 h 1684262"/>
              <a:gd name="connsiteX251" fmla="*/ 1066841 w 1206769"/>
              <a:gd name="connsiteY251" fmla="*/ 1139762 h 1684262"/>
              <a:gd name="connsiteX252" fmla="*/ 1035790 w 1206769"/>
              <a:gd name="connsiteY252" fmla="*/ 1087755 h 1684262"/>
              <a:gd name="connsiteX253" fmla="*/ 1162663 w 1206769"/>
              <a:gd name="connsiteY253" fmla="*/ 1057085 h 1684262"/>
              <a:gd name="connsiteX254" fmla="*/ 978164 w 1206769"/>
              <a:gd name="connsiteY254" fmla="*/ 1203103 h 1684262"/>
              <a:gd name="connsiteX255" fmla="*/ 972639 w 1206769"/>
              <a:gd name="connsiteY255" fmla="*/ 1215200 h 1684262"/>
              <a:gd name="connsiteX256" fmla="*/ 973877 w 1206769"/>
              <a:gd name="connsiteY256" fmla="*/ 1224725 h 1684262"/>
              <a:gd name="connsiteX257" fmla="*/ 958923 w 1206769"/>
              <a:gd name="connsiteY257" fmla="*/ 1264444 h 1684262"/>
              <a:gd name="connsiteX258" fmla="*/ 905107 w 1206769"/>
              <a:gd name="connsiteY258" fmla="*/ 1118330 h 1684262"/>
              <a:gd name="connsiteX259" fmla="*/ 978164 w 1206769"/>
              <a:gd name="connsiteY259"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02904 w 1206769"/>
              <a:gd name="connsiteY90" fmla="*/ 1350454 h 1684262"/>
              <a:gd name="connsiteX91" fmla="*/ 841956 w 1206769"/>
              <a:gd name="connsiteY91" fmla="*/ 1326547 h 1684262"/>
              <a:gd name="connsiteX92" fmla="*/ 884247 w 1206769"/>
              <a:gd name="connsiteY92" fmla="*/ 1322737 h 1684262"/>
              <a:gd name="connsiteX93" fmla="*/ 980354 w 1206769"/>
              <a:gd name="connsiteY93" fmla="*/ 1268921 h 1684262"/>
              <a:gd name="connsiteX94" fmla="*/ 1084177 w 1206769"/>
              <a:gd name="connsiteY94" fmla="*/ 1211294 h 1684262"/>
              <a:gd name="connsiteX95" fmla="*/ 911203 w 1206769"/>
              <a:gd name="connsiteY95" fmla="*/ 1022890 h 1684262"/>
              <a:gd name="connsiteX96" fmla="*/ 1193429 w 1206769"/>
              <a:gd name="connsiteY96" fmla="*/ 899446 h 1684262"/>
              <a:gd name="connsiteX97" fmla="*/ 759089 w 1206769"/>
              <a:gd name="connsiteY97" fmla="*/ 61246 h 1684262"/>
              <a:gd name="connsiteX98" fmla="*/ 720989 w 1206769"/>
              <a:gd name="connsiteY98" fmla="*/ 145828 h 1684262"/>
              <a:gd name="connsiteX99" fmla="*/ 759089 w 1206769"/>
              <a:gd name="connsiteY99" fmla="*/ 61436 h 1684262"/>
              <a:gd name="connsiteX100" fmla="*/ 759089 w 1206769"/>
              <a:gd name="connsiteY100" fmla="*/ 61246 h 1684262"/>
              <a:gd name="connsiteX101" fmla="*/ 363611 w 1206769"/>
              <a:gd name="connsiteY101" fmla="*/ 545783 h 1684262"/>
              <a:gd name="connsiteX102" fmla="*/ 348275 w 1206769"/>
              <a:gd name="connsiteY102" fmla="*/ 553498 h 1684262"/>
              <a:gd name="connsiteX103" fmla="*/ 363611 w 1206769"/>
              <a:gd name="connsiteY103" fmla="*/ 545783 h 1684262"/>
              <a:gd name="connsiteX104" fmla="*/ 232451 w 1206769"/>
              <a:gd name="connsiteY104" fmla="*/ 523113 h 1684262"/>
              <a:gd name="connsiteX105" fmla="*/ 254694 w 1206769"/>
              <a:gd name="connsiteY105" fmla="*/ 664096 h 1684262"/>
              <a:gd name="connsiteX106" fmla="*/ 232451 w 1206769"/>
              <a:gd name="connsiteY106" fmla="*/ 523113 h 1684262"/>
              <a:gd name="connsiteX107" fmla="*/ 340084 w 1206769"/>
              <a:gd name="connsiteY107" fmla="*/ 692277 h 1684262"/>
              <a:gd name="connsiteX108" fmla="*/ 470767 w 1206769"/>
              <a:gd name="connsiteY108" fmla="*/ 684562 h 1684262"/>
              <a:gd name="connsiteX109" fmla="*/ 340084 w 1206769"/>
              <a:gd name="connsiteY109" fmla="*/ 691896 h 1684262"/>
              <a:gd name="connsiteX110" fmla="*/ 340084 w 1206769"/>
              <a:gd name="connsiteY110" fmla="*/ 692277 h 1684262"/>
              <a:gd name="connsiteX111" fmla="*/ 382375 w 1206769"/>
              <a:gd name="connsiteY111" fmla="*/ 615410 h 1684262"/>
              <a:gd name="connsiteX112" fmla="*/ 516868 w 1206769"/>
              <a:gd name="connsiteY112" fmla="*/ 688372 h 1684262"/>
              <a:gd name="connsiteX113" fmla="*/ 382661 w 1206769"/>
              <a:gd name="connsiteY113" fmla="*/ 615029 h 1684262"/>
              <a:gd name="connsiteX114" fmla="*/ 382375 w 1206769"/>
              <a:gd name="connsiteY114" fmla="*/ 615410 h 1684262"/>
              <a:gd name="connsiteX115" fmla="*/ 201400 w 1206769"/>
              <a:gd name="connsiteY115" fmla="*/ 907542 h 1684262"/>
              <a:gd name="connsiteX116" fmla="*/ 163300 w 1206769"/>
              <a:gd name="connsiteY116" fmla="*/ 838295 h 1684262"/>
              <a:gd name="connsiteX117" fmla="*/ 201686 w 1206769"/>
              <a:gd name="connsiteY117" fmla="*/ 907161 h 1684262"/>
              <a:gd name="connsiteX118" fmla="*/ 201400 w 1206769"/>
              <a:gd name="connsiteY118" fmla="*/ 907542 h 1684262"/>
              <a:gd name="connsiteX119" fmla="*/ 97811 w 1206769"/>
              <a:gd name="connsiteY119" fmla="*/ 1285557 h 1684262"/>
              <a:gd name="connsiteX120" fmla="*/ 123279 w 1206769"/>
              <a:gd name="connsiteY120" fmla="*/ 1264178 h 1684262"/>
              <a:gd name="connsiteX121" fmla="*/ 231975 w 1206769"/>
              <a:gd name="connsiteY121" fmla="*/ 1341501 h 1684262"/>
              <a:gd name="connsiteX122" fmla="*/ 97811 w 1206769"/>
              <a:gd name="connsiteY122" fmla="*/ 1285557 h 1684262"/>
              <a:gd name="connsiteX123" fmla="*/ 232928 w 1206769"/>
              <a:gd name="connsiteY123" fmla="*/ 1376077 h 1684262"/>
              <a:gd name="connsiteX124" fmla="*/ 279029 w 1206769"/>
              <a:gd name="connsiteY124" fmla="*/ 1379887 h 1684262"/>
              <a:gd name="connsiteX125" fmla="*/ 232451 w 1206769"/>
              <a:gd name="connsiteY125" fmla="*/ 1376077 h 1684262"/>
              <a:gd name="connsiteX126" fmla="*/ 232928 w 1206769"/>
              <a:gd name="connsiteY126" fmla="*/ 1376077 h 1684262"/>
              <a:gd name="connsiteX127" fmla="*/ 856244 w 1206769"/>
              <a:gd name="connsiteY127" fmla="*/ 715613 h 1684262"/>
              <a:gd name="connsiteX128" fmla="*/ 817635 w 1206769"/>
              <a:gd name="connsiteY128" fmla="*/ 708913 h 1684262"/>
              <a:gd name="connsiteX129" fmla="*/ 721084 w 1206769"/>
              <a:gd name="connsiteY129" fmla="*/ 657225 h 1684262"/>
              <a:gd name="connsiteX130" fmla="*/ 855767 w 1206769"/>
              <a:gd name="connsiteY130" fmla="*/ 715613 h 1684262"/>
              <a:gd name="connsiteX131" fmla="*/ 856244 w 1206769"/>
              <a:gd name="connsiteY131" fmla="*/ 715613 h 1684262"/>
              <a:gd name="connsiteX132" fmla="*/ 663458 w 1206769"/>
              <a:gd name="connsiteY132" fmla="*/ 722662 h 1684262"/>
              <a:gd name="connsiteX133" fmla="*/ 644408 w 1206769"/>
              <a:gd name="connsiteY133" fmla="*/ 807149 h 1684262"/>
              <a:gd name="connsiteX134" fmla="*/ 662981 w 1206769"/>
              <a:gd name="connsiteY134" fmla="*/ 723138 h 1684262"/>
              <a:gd name="connsiteX135" fmla="*/ 663458 w 1206769"/>
              <a:gd name="connsiteY135" fmla="*/ 722662 h 1684262"/>
              <a:gd name="connsiteX136" fmla="*/ 628882 w 1206769"/>
              <a:gd name="connsiteY136" fmla="*/ 753332 h 1684262"/>
              <a:gd name="connsiteX137" fmla="*/ 655742 w 1206769"/>
              <a:gd name="connsiteY137" fmla="*/ 726472 h 1684262"/>
              <a:gd name="connsiteX138" fmla="*/ 628406 w 1206769"/>
              <a:gd name="connsiteY138" fmla="*/ 753332 h 1684262"/>
              <a:gd name="connsiteX139" fmla="*/ 628882 w 1206769"/>
              <a:gd name="connsiteY139" fmla="*/ 753332 h 1684262"/>
              <a:gd name="connsiteX140" fmla="*/ 771090 w 1206769"/>
              <a:gd name="connsiteY140" fmla="*/ 757237 h 1684262"/>
              <a:gd name="connsiteX141" fmla="*/ 690318 w 1206769"/>
              <a:gd name="connsiteY141" fmla="*/ 822579 h 1684262"/>
              <a:gd name="connsiteX142" fmla="*/ 770614 w 1206769"/>
              <a:gd name="connsiteY142" fmla="*/ 757237 h 1684262"/>
              <a:gd name="connsiteX143" fmla="*/ 771090 w 1206769"/>
              <a:gd name="connsiteY143" fmla="*/ 757237 h 1684262"/>
              <a:gd name="connsiteX144" fmla="*/ 759565 w 1206769"/>
              <a:gd name="connsiteY144" fmla="*/ 538162 h 1684262"/>
              <a:gd name="connsiteX145" fmla="*/ 851767 w 1206769"/>
              <a:gd name="connsiteY145" fmla="*/ 480536 h 1684262"/>
              <a:gd name="connsiteX146" fmla="*/ 759089 w 1206769"/>
              <a:gd name="connsiteY146" fmla="*/ 538067 h 1684262"/>
              <a:gd name="connsiteX147" fmla="*/ 759565 w 1206769"/>
              <a:gd name="connsiteY147" fmla="*/ 538162 h 1684262"/>
              <a:gd name="connsiteX148" fmla="*/ 877961 w 1206769"/>
              <a:gd name="connsiteY148" fmla="*/ 342138 h 1684262"/>
              <a:gd name="connsiteX149" fmla="*/ 812619 w 1206769"/>
              <a:gd name="connsiteY149" fmla="*/ 442055 h 1684262"/>
              <a:gd name="connsiteX150" fmla="*/ 877961 w 1206769"/>
              <a:gd name="connsiteY150" fmla="*/ 342138 h 1684262"/>
              <a:gd name="connsiteX151" fmla="*/ 681841 w 1206769"/>
              <a:gd name="connsiteY151" fmla="*/ 323088 h 1684262"/>
              <a:gd name="connsiteX152" fmla="*/ 758803 w 1206769"/>
              <a:gd name="connsiteY152" fmla="*/ 430816 h 1684262"/>
              <a:gd name="connsiteX153" fmla="*/ 643455 w 1206769"/>
              <a:gd name="connsiteY153" fmla="*/ 396145 h 1684262"/>
              <a:gd name="connsiteX154" fmla="*/ 639550 w 1206769"/>
              <a:gd name="connsiteY154" fmla="*/ 438436 h 1684262"/>
              <a:gd name="connsiteX155" fmla="*/ 682127 w 1206769"/>
              <a:gd name="connsiteY155" fmla="*/ 323088 h 1684262"/>
              <a:gd name="connsiteX156" fmla="*/ 681841 w 1206769"/>
              <a:gd name="connsiteY156" fmla="*/ 323088 h 1684262"/>
              <a:gd name="connsiteX157" fmla="*/ 351323 w 1206769"/>
              <a:gd name="connsiteY157" fmla="*/ 219361 h 1684262"/>
              <a:gd name="connsiteX158" fmla="*/ 383994 w 1206769"/>
              <a:gd name="connsiteY158" fmla="*/ 183070 h 1684262"/>
              <a:gd name="connsiteX159" fmla="*/ 403711 w 1206769"/>
              <a:gd name="connsiteY159" fmla="*/ 175069 h 1684262"/>
              <a:gd name="connsiteX160" fmla="*/ 411331 w 1206769"/>
              <a:gd name="connsiteY160" fmla="*/ 176117 h 1684262"/>
              <a:gd name="connsiteX161" fmla="*/ 569351 w 1206769"/>
              <a:gd name="connsiteY161" fmla="*/ 242792 h 1684262"/>
              <a:gd name="connsiteX162" fmla="*/ 569922 w 1206769"/>
              <a:gd name="connsiteY162" fmla="*/ 242792 h 1684262"/>
              <a:gd name="connsiteX163" fmla="*/ 558873 w 1206769"/>
              <a:gd name="connsiteY163" fmla="*/ 299942 h 1684262"/>
              <a:gd name="connsiteX164" fmla="*/ 351609 w 1206769"/>
              <a:gd name="connsiteY164" fmla="*/ 219075 h 1684262"/>
              <a:gd name="connsiteX165" fmla="*/ 351323 w 1206769"/>
              <a:gd name="connsiteY165" fmla="*/ 219361 h 1684262"/>
              <a:gd name="connsiteX166" fmla="*/ 470767 w 1206769"/>
              <a:gd name="connsiteY166" fmla="*/ 361188 h 1684262"/>
              <a:gd name="connsiteX167" fmla="*/ 566874 w 1206769"/>
              <a:gd name="connsiteY167" fmla="*/ 503396 h 1684262"/>
              <a:gd name="connsiteX168" fmla="*/ 470767 w 1206769"/>
              <a:gd name="connsiteY168" fmla="*/ 361188 h 1684262"/>
              <a:gd name="connsiteX169" fmla="*/ 632216 w 1206769"/>
              <a:gd name="connsiteY169" fmla="*/ 453485 h 1684262"/>
              <a:gd name="connsiteX170" fmla="*/ 699367 w 1206769"/>
              <a:gd name="connsiteY170" fmla="*/ 515112 h 1684262"/>
              <a:gd name="connsiteX171" fmla="*/ 759089 w 1206769"/>
              <a:gd name="connsiteY171" fmla="*/ 438055 h 1684262"/>
              <a:gd name="connsiteX172" fmla="*/ 678317 w 1206769"/>
              <a:gd name="connsiteY172" fmla="*/ 611029 h 1684262"/>
              <a:gd name="connsiteX173" fmla="*/ 640217 w 1206769"/>
              <a:gd name="connsiteY173" fmla="*/ 587978 h 1684262"/>
              <a:gd name="connsiteX174" fmla="*/ 632216 w 1206769"/>
              <a:gd name="connsiteY174" fmla="*/ 453581 h 1684262"/>
              <a:gd name="connsiteX175" fmla="*/ 632216 w 1206769"/>
              <a:gd name="connsiteY175" fmla="*/ 453485 h 1684262"/>
              <a:gd name="connsiteX176" fmla="*/ 686032 w 1206769"/>
              <a:gd name="connsiteY176" fmla="*/ 837819 h 1684262"/>
              <a:gd name="connsiteX177" fmla="*/ 628310 w 1206769"/>
              <a:gd name="connsiteY177" fmla="*/ 930116 h 1684262"/>
              <a:gd name="connsiteX178" fmla="*/ 686032 w 1206769"/>
              <a:gd name="connsiteY178" fmla="*/ 837914 h 1684262"/>
              <a:gd name="connsiteX179" fmla="*/ 686032 w 1206769"/>
              <a:gd name="connsiteY179" fmla="*/ 837819 h 1684262"/>
              <a:gd name="connsiteX180" fmla="*/ 743658 w 1206769"/>
              <a:gd name="connsiteY180" fmla="*/ 1291400 h 1684262"/>
              <a:gd name="connsiteX181" fmla="*/ 547634 w 1206769"/>
              <a:gd name="connsiteY181" fmla="*/ 1206818 h 1684262"/>
              <a:gd name="connsiteX182" fmla="*/ 573446 w 1206769"/>
              <a:gd name="connsiteY182" fmla="*/ 1222439 h 1684262"/>
              <a:gd name="connsiteX183" fmla="*/ 603450 w 1206769"/>
              <a:gd name="connsiteY183" fmla="*/ 1227487 h 1684262"/>
              <a:gd name="connsiteX184" fmla="*/ 743658 w 1206769"/>
              <a:gd name="connsiteY184" fmla="*/ 1291495 h 1684262"/>
              <a:gd name="connsiteX185" fmla="*/ 743658 w 1206769"/>
              <a:gd name="connsiteY185" fmla="*/ 1291400 h 1684262"/>
              <a:gd name="connsiteX186" fmla="*/ 578399 w 1206769"/>
              <a:gd name="connsiteY186" fmla="*/ 945452 h 1684262"/>
              <a:gd name="connsiteX187" fmla="*/ 689842 w 1206769"/>
              <a:gd name="connsiteY187" fmla="*/ 1122236 h 1684262"/>
              <a:gd name="connsiteX188" fmla="*/ 578399 w 1206769"/>
              <a:gd name="connsiteY188" fmla="*/ 945547 h 1684262"/>
              <a:gd name="connsiteX189" fmla="*/ 578399 w 1206769"/>
              <a:gd name="connsiteY189" fmla="*/ 945452 h 1684262"/>
              <a:gd name="connsiteX190" fmla="*/ 351609 w 1206769"/>
              <a:gd name="connsiteY190" fmla="*/ 1045464 h 1684262"/>
              <a:gd name="connsiteX191" fmla="*/ 382375 w 1206769"/>
              <a:gd name="connsiteY191" fmla="*/ 887825 h 1684262"/>
              <a:gd name="connsiteX192" fmla="*/ 351609 w 1206769"/>
              <a:gd name="connsiteY192" fmla="*/ 1045559 h 1684262"/>
              <a:gd name="connsiteX193" fmla="*/ 351609 w 1206769"/>
              <a:gd name="connsiteY193" fmla="*/ 1045464 h 1684262"/>
              <a:gd name="connsiteX194" fmla="*/ 420761 w 1206769"/>
              <a:gd name="connsiteY194" fmla="*/ 1018413 h 1684262"/>
              <a:gd name="connsiteX195" fmla="*/ 605260 w 1206769"/>
              <a:gd name="connsiteY195" fmla="*/ 1180338 h 1684262"/>
              <a:gd name="connsiteX196" fmla="*/ 420761 w 1206769"/>
              <a:gd name="connsiteY196" fmla="*/ 1018413 h 1684262"/>
              <a:gd name="connsiteX197" fmla="*/ 366944 w 1206769"/>
              <a:gd name="connsiteY197" fmla="*/ 1414272 h 1684262"/>
              <a:gd name="connsiteX198" fmla="*/ 597640 w 1206769"/>
              <a:gd name="connsiteY198" fmla="*/ 1460468 h 1684262"/>
              <a:gd name="connsiteX199" fmla="*/ 366944 w 1206769"/>
              <a:gd name="connsiteY199" fmla="*/ 1414463 h 1684262"/>
              <a:gd name="connsiteX200" fmla="*/ 366944 w 1206769"/>
              <a:gd name="connsiteY200" fmla="*/ 1414272 h 1684262"/>
              <a:gd name="connsiteX201" fmla="*/ 536108 w 1206769"/>
              <a:gd name="connsiteY201" fmla="*/ 1644968 h 1684262"/>
              <a:gd name="connsiteX202" fmla="*/ 498008 w 1206769"/>
              <a:gd name="connsiteY202" fmla="*/ 1625918 h 1684262"/>
              <a:gd name="connsiteX203" fmla="*/ 471148 w 1206769"/>
              <a:gd name="connsiteY203" fmla="*/ 1618202 h 1684262"/>
              <a:gd name="connsiteX204" fmla="*/ 471148 w 1206769"/>
              <a:gd name="connsiteY204" fmla="*/ 1664399 h 1684262"/>
              <a:gd name="connsiteX205" fmla="*/ 401901 w 1206769"/>
              <a:gd name="connsiteY205" fmla="*/ 1579817 h 1684262"/>
              <a:gd name="connsiteX206" fmla="*/ 536108 w 1206769"/>
              <a:gd name="connsiteY206" fmla="*/ 1645158 h 1684262"/>
              <a:gd name="connsiteX207" fmla="*/ 536108 w 1206769"/>
              <a:gd name="connsiteY207" fmla="*/ 1644968 h 1684262"/>
              <a:gd name="connsiteX208" fmla="*/ 616785 w 1206769"/>
              <a:gd name="connsiteY208" fmla="*/ 1564196 h 1684262"/>
              <a:gd name="connsiteX209" fmla="*/ 555349 w 1206769"/>
              <a:gd name="connsiteY209" fmla="*/ 1541145 h 1684262"/>
              <a:gd name="connsiteX210" fmla="*/ 638597 w 1206769"/>
              <a:gd name="connsiteY210" fmla="*/ 1493520 h 1684262"/>
              <a:gd name="connsiteX211" fmla="*/ 644122 w 1206769"/>
              <a:gd name="connsiteY211" fmla="*/ 1491234 h 1684262"/>
              <a:gd name="connsiteX212" fmla="*/ 677745 w 1206769"/>
              <a:gd name="connsiteY212" fmla="*/ 1495711 h 1684262"/>
              <a:gd name="connsiteX213" fmla="*/ 690223 w 1206769"/>
              <a:gd name="connsiteY213" fmla="*/ 1506665 h 1684262"/>
              <a:gd name="connsiteX214" fmla="*/ 739848 w 1206769"/>
              <a:gd name="connsiteY214" fmla="*/ 1525715 h 1684262"/>
              <a:gd name="connsiteX215" fmla="*/ 616785 w 1206769"/>
              <a:gd name="connsiteY215" fmla="*/ 1564386 h 1684262"/>
              <a:gd name="connsiteX216" fmla="*/ 616785 w 1206769"/>
              <a:gd name="connsiteY216" fmla="*/ 1564196 h 1684262"/>
              <a:gd name="connsiteX217" fmla="*/ 752231 w 1206769"/>
              <a:gd name="connsiteY217" fmla="*/ 1664779 h 1684262"/>
              <a:gd name="connsiteX218" fmla="*/ 739658 w 1206769"/>
              <a:gd name="connsiteY218" fmla="*/ 1664779 h 1684262"/>
              <a:gd name="connsiteX219" fmla="*/ 731180 w 1206769"/>
              <a:gd name="connsiteY219" fmla="*/ 1664779 h 1684262"/>
              <a:gd name="connsiteX220" fmla="*/ 727561 w 1206769"/>
              <a:gd name="connsiteY220" fmla="*/ 1664779 h 1684262"/>
              <a:gd name="connsiteX221" fmla="*/ 713750 w 1206769"/>
              <a:gd name="connsiteY221" fmla="*/ 1666780 h 1684262"/>
              <a:gd name="connsiteX222" fmla="*/ 704225 w 1206769"/>
              <a:gd name="connsiteY222" fmla="*/ 1665256 h 1684262"/>
              <a:gd name="connsiteX223" fmla="*/ 705558 w 1206769"/>
              <a:gd name="connsiteY223" fmla="*/ 1667733 h 1684262"/>
              <a:gd name="connsiteX224" fmla="*/ 790045 w 1206769"/>
              <a:gd name="connsiteY224" fmla="*/ 1610106 h 1684262"/>
              <a:gd name="connsiteX225" fmla="*/ 752231 w 1206769"/>
              <a:gd name="connsiteY225" fmla="*/ 1664970 h 1684262"/>
              <a:gd name="connsiteX226" fmla="*/ 752231 w 1206769"/>
              <a:gd name="connsiteY226" fmla="*/ 1664779 h 1684262"/>
              <a:gd name="connsiteX227" fmla="*/ 857863 w 1206769"/>
              <a:gd name="connsiteY227" fmla="*/ 1591056 h 1684262"/>
              <a:gd name="connsiteX228" fmla="*/ 838813 w 1206769"/>
              <a:gd name="connsiteY228" fmla="*/ 1568958 h 1684262"/>
              <a:gd name="connsiteX229" fmla="*/ 836146 w 1206769"/>
              <a:gd name="connsiteY229" fmla="*/ 1564291 h 1684262"/>
              <a:gd name="connsiteX230" fmla="*/ 908726 w 1206769"/>
              <a:gd name="connsiteY230" fmla="*/ 1497616 h 1684262"/>
              <a:gd name="connsiteX231" fmla="*/ 921109 w 1206769"/>
              <a:gd name="connsiteY231" fmla="*/ 1495806 h 1684262"/>
              <a:gd name="connsiteX232" fmla="*/ 935682 w 1206769"/>
              <a:gd name="connsiteY232" fmla="*/ 1498283 h 1684262"/>
              <a:gd name="connsiteX233" fmla="*/ 986069 w 1206769"/>
              <a:gd name="connsiteY233" fmla="*/ 1513999 h 1684262"/>
              <a:gd name="connsiteX234" fmla="*/ 857863 w 1206769"/>
              <a:gd name="connsiteY234" fmla="*/ 1591247 h 1684262"/>
              <a:gd name="connsiteX235" fmla="*/ 857863 w 1206769"/>
              <a:gd name="connsiteY235" fmla="*/ 1591056 h 1684262"/>
              <a:gd name="connsiteX236" fmla="*/ 1028170 w 1206769"/>
              <a:gd name="connsiteY236" fmla="*/ 1445038 h 1684262"/>
              <a:gd name="connsiteX237" fmla="*/ 916632 w 1206769"/>
              <a:gd name="connsiteY237" fmla="*/ 1468184 h 1684262"/>
              <a:gd name="connsiteX238" fmla="*/ 1028170 w 1206769"/>
              <a:gd name="connsiteY238" fmla="*/ 1445228 h 1684262"/>
              <a:gd name="connsiteX239" fmla="*/ 1028170 w 1206769"/>
              <a:gd name="connsiteY239" fmla="*/ 1445038 h 1684262"/>
              <a:gd name="connsiteX240" fmla="*/ 862816 w 1206769"/>
              <a:gd name="connsiteY240" fmla="*/ 1410462 h 1684262"/>
              <a:gd name="connsiteX241" fmla="*/ 647551 w 1206769"/>
              <a:gd name="connsiteY241" fmla="*/ 1448562 h 1684262"/>
              <a:gd name="connsiteX242" fmla="*/ 862816 w 1206769"/>
              <a:gd name="connsiteY242" fmla="*/ 1410653 h 1684262"/>
              <a:gd name="connsiteX243" fmla="*/ 862816 w 1206769"/>
              <a:gd name="connsiteY243" fmla="*/ 1410462 h 1684262"/>
              <a:gd name="connsiteX244" fmla="*/ 689842 w 1206769"/>
              <a:gd name="connsiteY244" fmla="*/ 1391412 h 1684262"/>
              <a:gd name="connsiteX245" fmla="*/ 924347 w 1206769"/>
              <a:gd name="connsiteY245" fmla="*/ 1306830 h 1684262"/>
              <a:gd name="connsiteX246" fmla="*/ 689842 w 1206769"/>
              <a:gd name="connsiteY246" fmla="*/ 1391412 h 1684262"/>
              <a:gd name="connsiteX247" fmla="*/ 1162663 w 1206769"/>
              <a:gd name="connsiteY247" fmla="*/ 1057085 h 1684262"/>
              <a:gd name="connsiteX248" fmla="*/ 1148756 w 1206769"/>
              <a:gd name="connsiteY248" fmla="*/ 1134428 h 1684262"/>
              <a:gd name="connsiteX249" fmla="*/ 1099916 w 1206769"/>
              <a:gd name="connsiteY249" fmla="*/ 1153753 h 1684262"/>
              <a:gd name="connsiteX250" fmla="*/ 1066841 w 1206769"/>
              <a:gd name="connsiteY250" fmla="*/ 1139762 h 1684262"/>
              <a:gd name="connsiteX251" fmla="*/ 1035790 w 1206769"/>
              <a:gd name="connsiteY251" fmla="*/ 1087755 h 1684262"/>
              <a:gd name="connsiteX252" fmla="*/ 1162663 w 1206769"/>
              <a:gd name="connsiteY252" fmla="*/ 1057085 h 1684262"/>
              <a:gd name="connsiteX253" fmla="*/ 978164 w 1206769"/>
              <a:gd name="connsiteY253" fmla="*/ 1203103 h 1684262"/>
              <a:gd name="connsiteX254" fmla="*/ 972639 w 1206769"/>
              <a:gd name="connsiteY254" fmla="*/ 1215200 h 1684262"/>
              <a:gd name="connsiteX255" fmla="*/ 973877 w 1206769"/>
              <a:gd name="connsiteY255" fmla="*/ 1224725 h 1684262"/>
              <a:gd name="connsiteX256" fmla="*/ 958923 w 1206769"/>
              <a:gd name="connsiteY256" fmla="*/ 1264444 h 1684262"/>
              <a:gd name="connsiteX257" fmla="*/ 905107 w 1206769"/>
              <a:gd name="connsiteY257" fmla="*/ 1118330 h 1684262"/>
              <a:gd name="connsiteX258" fmla="*/ 978164 w 1206769"/>
              <a:gd name="connsiteY258" fmla="*/ 1203103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02904 w 1206769"/>
              <a:gd name="connsiteY90" fmla="*/ 1350454 h 1684262"/>
              <a:gd name="connsiteX91" fmla="*/ 841956 w 1206769"/>
              <a:gd name="connsiteY91" fmla="*/ 1326547 h 1684262"/>
              <a:gd name="connsiteX92" fmla="*/ 884247 w 1206769"/>
              <a:gd name="connsiteY92" fmla="*/ 1322737 h 1684262"/>
              <a:gd name="connsiteX93" fmla="*/ 980354 w 1206769"/>
              <a:gd name="connsiteY93" fmla="*/ 1268921 h 1684262"/>
              <a:gd name="connsiteX94" fmla="*/ 1084177 w 1206769"/>
              <a:gd name="connsiteY94" fmla="*/ 1211294 h 1684262"/>
              <a:gd name="connsiteX95" fmla="*/ 911203 w 1206769"/>
              <a:gd name="connsiteY95" fmla="*/ 1022890 h 1684262"/>
              <a:gd name="connsiteX96" fmla="*/ 1193429 w 1206769"/>
              <a:gd name="connsiteY96" fmla="*/ 899446 h 1684262"/>
              <a:gd name="connsiteX97" fmla="*/ 759089 w 1206769"/>
              <a:gd name="connsiteY97" fmla="*/ 61246 h 1684262"/>
              <a:gd name="connsiteX98" fmla="*/ 720989 w 1206769"/>
              <a:gd name="connsiteY98" fmla="*/ 145828 h 1684262"/>
              <a:gd name="connsiteX99" fmla="*/ 759089 w 1206769"/>
              <a:gd name="connsiteY99" fmla="*/ 61436 h 1684262"/>
              <a:gd name="connsiteX100" fmla="*/ 759089 w 1206769"/>
              <a:gd name="connsiteY100" fmla="*/ 61246 h 1684262"/>
              <a:gd name="connsiteX101" fmla="*/ 363611 w 1206769"/>
              <a:gd name="connsiteY101" fmla="*/ 545783 h 1684262"/>
              <a:gd name="connsiteX102" fmla="*/ 348275 w 1206769"/>
              <a:gd name="connsiteY102" fmla="*/ 553498 h 1684262"/>
              <a:gd name="connsiteX103" fmla="*/ 363611 w 1206769"/>
              <a:gd name="connsiteY103" fmla="*/ 545783 h 1684262"/>
              <a:gd name="connsiteX104" fmla="*/ 232451 w 1206769"/>
              <a:gd name="connsiteY104" fmla="*/ 523113 h 1684262"/>
              <a:gd name="connsiteX105" fmla="*/ 254694 w 1206769"/>
              <a:gd name="connsiteY105" fmla="*/ 664096 h 1684262"/>
              <a:gd name="connsiteX106" fmla="*/ 232451 w 1206769"/>
              <a:gd name="connsiteY106" fmla="*/ 523113 h 1684262"/>
              <a:gd name="connsiteX107" fmla="*/ 340084 w 1206769"/>
              <a:gd name="connsiteY107" fmla="*/ 692277 h 1684262"/>
              <a:gd name="connsiteX108" fmla="*/ 470767 w 1206769"/>
              <a:gd name="connsiteY108" fmla="*/ 684562 h 1684262"/>
              <a:gd name="connsiteX109" fmla="*/ 340084 w 1206769"/>
              <a:gd name="connsiteY109" fmla="*/ 691896 h 1684262"/>
              <a:gd name="connsiteX110" fmla="*/ 340084 w 1206769"/>
              <a:gd name="connsiteY110" fmla="*/ 692277 h 1684262"/>
              <a:gd name="connsiteX111" fmla="*/ 382375 w 1206769"/>
              <a:gd name="connsiteY111" fmla="*/ 615410 h 1684262"/>
              <a:gd name="connsiteX112" fmla="*/ 516868 w 1206769"/>
              <a:gd name="connsiteY112" fmla="*/ 688372 h 1684262"/>
              <a:gd name="connsiteX113" fmla="*/ 382661 w 1206769"/>
              <a:gd name="connsiteY113" fmla="*/ 615029 h 1684262"/>
              <a:gd name="connsiteX114" fmla="*/ 382375 w 1206769"/>
              <a:gd name="connsiteY114" fmla="*/ 615410 h 1684262"/>
              <a:gd name="connsiteX115" fmla="*/ 201400 w 1206769"/>
              <a:gd name="connsiteY115" fmla="*/ 907542 h 1684262"/>
              <a:gd name="connsiteX116" fmla="*/ 163300 w 1206769"/>
              <a:gd name="connsiteY116" fmla="*/ 838295 h 1684262"/>
              <a:gd name="connsiteX117" fmla="*/ 201686 w 1206769"/>
              <a:gd name="connsiteY117" fmla="*/ 907161 h 1684262"/>
              <a:gd name="connsiteX118" fmla="*/ 201400 w 1206769"/>
              <a:gd name="connsiteY118" fmla="*/ 907542 h 1684262"/>
              <a:gd name="connsiteX119" fmla="*/ 97811 w 1206769"/>
              <a:gd name="connsiteY119" fmla="*/ 1285557 h 1684262"/>
              <a:gd name="connsiteX120" fmla="*/ 123279 w 1206769"/>
              <a:gd name="connsiteY120" fmla="*/ 1264178 h 1684262"/>
              <a:gd name="connsiteX121" fmla="*/ 231975 w 1206769"/>
              <a:gd name="connsiteY121" fmla="*/ 1341501 h 1684262"/>
              <a:gd name="connsiteX122" fmla="*/ 97811 w 1206769"/>
              <a:gd name="connsiteY122" fmla="*/ 1285557 h 1684262"/>
              <a:gd name="connsiteX123" fmla="*/ 232928 w 1206769"/>
              <a:gd name="connsiteY123" fmla="*/ 1376077 h 1684262"/>
              <a:gd name="connsiteX124" fmla="*/ 279029 w 1206769"/>
              <a:gd name="connsiteY124" fmla="*/ 1379887 h 1684262"/>
              <a:gd name="connsiteX125" fmla="*/ 232451 w 1206769"/>
              <a:gd name="connsiteY125" fmla="*/ 1376077 h 1684262"/>
              <a:gd name="connsiteX126" fmla="*/ 232928 w 1206769"/>
              <a:gd name="connsiteY126" fmla="*/ 1376077 h 1684262"/>
              <a:gd name="connsiteX127" fmla="*/ 856244 w 1206769"/>
              <a:gd name="connsiteY127" fmla="*/ 715613 h 1684262"/>
              <a:gd name="connsiteX128" fmla="*/ 817635 w 1206769"/>
              <a:gd name="connsiteY128" fmla="*/ 708913 h 1684262"/>
              <a:gd name="connsiteX129" fmla="*/ 721084 w 1206769"/>
              <a:gd name="connsiteY129" fmla="*/ 657225 h 1684262"/>
              <a:gd name="connsiteX130" fmla="*/ 855767 w 1206769"/>
              <a:gd name="connsiteY130" fmla="*/ 715613 h 1684262"/>
              <a:gd name="connsiteX131" fmla="*/ 856244 w 1206769"/>
              <a:gd name="connsiteY131" fmla="*/ 715613 h 1684262"/>
              <a:gd name="connsiteX132" fmla="*/ 663458 w 1206769"/>
              <a:gd name="connsiteY132" fmla="*/ 722662 h 1684262"/>
              <a:gd name="connsiteX133" fmla="*/ 644408 w 1206769"/>
              <a:gd name="connsiteY133" fmla="*/ 807149 h 1684262"/>
              <a:gd name="connsiteX134" fmla="*/ 662981 w 1206769"/>
              <a:gd name="connsiteY134" fmla="*/ 723138 h 1684262"/>
              <a:gd name="connsiteX135" fmla="*/ 663458 w 1206769"/>
              <a:gd name="connsiteY135" fmla="*/ 722662 h 1684262"/>
              <a:gd name="connsiteX136" fmla="*/ 628882 w 1206769"/>
              <a:gd name="connsiteY136" fmla="*/ 753332 h 1684262"/>
              <a:gd name="connsiteX137" fmla="*/ 655742 w 1206769"/>
              <a:gd name="connsiteY137" fmla="*/ 726472 h 1684262"/>
              <a:gd name="connsiteX138" fmla="*/ 628406 w 1206769"/>
              <a:gd name="connsiteY138" fmla="*/ 753332 h 1684262"/>
              <a:gd name="connsiteX139" fmla="*/ 628882 w 1206769"/>
              <a:gd name="connsiteY139" fmla="*/ 753332 h 1684262"/>
              <a:gd name="connsiteX140" fmla="*/ 771090 w 1206769"/>
              <a:gd name="connsiteY140" fmla="*/ 757237 h 1684262"/>
              <a:gd name="connsiteX141" fmla="*/ 690318 w 1206769"/>
              <a:gd name="connsiteY141" fmla="*/ 822579 h 1684262"/>
              <a:gd name="connsiteX142" fmla="*/ 770614 w 1206769"/>
              <a:gd name="connsiteY142" fmla="*/ 757237 h 1684262"/>
              <a:gd name="connsiteX143" fmla="*/ 771090 w 1206769"/>
              <a:gd name="connsiteY143" fmla="*/ 757237 h 1684262"/>
              <a:gd name="connsiteX144" fmla="*/ 759565 w 1206769"/>
              <a:gd name="connsiteY144" fmla="*/ 538162 h 1684262"/>
              <a:gd name="connsiteX145" fmla="*/ 851767 w 1206769"/>
              <a:gd name="connsiteY145" fmla="*/ 480536 h 1684262"/>
              <a:gd name="connsiteX146" fmla="*/ 759089 w 1206769"/>
              <a:gd name="connsiteY146" fmla="*/ 538067 h 1684262"/>
              <a:gd name="connsiteX147" fmla="*/ 759565 w 1206769"/>
              <a:gd name="connsiteY147" fmla="*/ 538162 h 1684262"/>
              <a:gd name="connsiteX148" fmla="*/ 877961 w 1206769"/>
              <a:gd name="connsiteY148" fmla="*/ 342138 h 1684262"/>
              <a:gd name="connsiteX149" fmla="*/ 812619 w 1206769"/>
              <a:gd name="connsiteY149" fmla="*/ 442055 h 1684262"/>
              <a:gd name="connsiteX150" fmla="*/ 877961 w 1206769"/>
              <a:gd name="connsiteY150" fmla="*/ 342138 h 1684262"/>
              <a:gd name="connsiteX151" fmla="*/ 681841 w 1206769"/>
              <a:gd name="connsiteY151" fmla="*/ 323088 h 1684262"/>
              <a:gd name="connsiteX152" fmla="*/ 758803 w 1206769"/>
              <a:gd name="connsiteY152" fmla="*/ 430816 h 1684262"/>
              <a:gd name="connsiteX153" fmla="*/ 643455 w 1206769"/>
              <a:gd name="connsiteY153" fmla="*/ 396145 h 1684262"/>
              <a:gd name="connsiteX154" fmla="*/ 639550 w 1206769"/>
              <a:gd name="connsiteY154" fmla="*/ 438436 h 1684262"/>
              <a:gd name="connsiteX155" fmla="*/ 682127 w 1206769"/>
              <a:gd name="connsiteY155" fmla="*/ 323088 h 1684262"/>
              <a:gd name="connsiteX156" fmla="*/ 681841 w 1206769"/>
              <a:gd name="connsiteY156" fmla="*/ 323088 h 1684262"/>
              <a:gd name="connsiteX157" fmla="*/ 351323 w 1206769"/>
              <a:gd name="connsiteY157" fmla="*/ 219361 h 1684262"/>
              <a:gd name="connsiteX158" fmla="*/ 383994 w 1206769"/>
              <a:gd name="connsiteY158" fmla="*/ 183070 h 1684262"/>
              <a:gd name="connsiteX159" fmla="*/ 403711 w 1206769"/>
              <a:gd name="connsiteY159" fmla="*/ 175069 h 1684262"/>
              <a:gd name="connsiteX160" fmla="*/ 411331 w 1206769"/>
              <a:gd name="connsiteY160" fmla="*/ 176117 h 1684262"/>
              <a:gd name="connsiteX161" fmla="*/ 569351 w 1206769"/>
              <a:gd name="connsiteY161" fmla="*/ 242792 h 1684262"/>
              <a:gd name="connsiteX162" fmla="*/ 569922 w 1206769"/>
              <a:gd name="connsiteY162" fmla="*/ 242792 h 1684262"/>
              <a:gd name="connsiteX163" fmla="*/ 558873 w 1206769"/>
              <a:gd name="connsiteY163" fmla="*/ 299942 h 1684262"/>
              <a:gd name="connsiteX164" fmla="*/ 351609 w 1206769"/>
              <a:gd name="connsiteY164" fmla="*/ 219075 h 1684262"/>
              <a:gd name="connsiteX165" fmla="*/ 351323 w 1206769"/>
              <a:gd name="connsiteY165" fmla="*/ 219361 h 1684262"/>
              <a:gd name="connsiteX166" fmla="*/ 470767 w 1206769"/>
              <a:gd name="connsiteY166" fmla="*/ 361188 h 1684262"/>
              <a:gd name="connsiteX167" fmla="*/ 566874 w 1206769"/>
              <a:gd name="connsiteY167" fmla="*/ 503396 h 1684262"/>
              <a:gd name="connsiteX168" fmla="*/ 470767 w 1206769"/>
              <a:gd name="connsiteY168" fmla="*/ 361188 h 1684262"/>
              <a:gd name="connsiteX169" fmla="*/ 632216 w 1206769"/>
              <a:gd name="connsiteY169" fmla="*/ 453485 h 1684262"/>
              <a:gd name="connsiteX170" fmla="*/ 699367 w 1206769"/>
              <a:gd name="connsiteY170" fmla="*/ 515112 h 1684262"/>
              <a:gd name="connsiteX171" fmla="*/ 759089 w 1206769"/>
              <a:gd name="connsiteY171" fmla="*/ 438055 h 1684262"/>
              <a:gd name="connsiteX172" fmla="*/ 678317 w 1206769"/>
              <a:gd name="connsiteY172" fmla="*/ 611029 h 1684262"/>
              <a:gd name="connsiteX173" fmla="*/ 640217 w 1206769"/>
              <a:gd name="connsiteY173" fmla="*/ 587978 h 1684262"/>
              <a:gd name="connsiteX174" fmla="*/ 632216 w 1206769"/>
              <a:gd name="connsiteY174" fmla="*/ 453581 h 1684262"/>
              <a:gd name="connsiteX175" fmla="*/ 632216 w 1206769"/>
              <a:gd name="connsiteY175" fmla="*/ 453485 h 1684262"/>
              <a:gd name="connsiteX176" fmla="*/ 686032 w 1206769"/>
              <a:gd name="connsiteY176" fmla="*/ 837819 h 1684262"/>
              <a:gd name="connsiteX177" fmla="*/ 628310 w 1206769"/>
              <a:gd name="connsiteY177" fmla="*/ 930116 h 1684262"/>
              <a:gd name="connsiteX178" fmla="*/ 686032 w 1206769"/>
              <a:gd name="connsiteY178" fmla="*/ 837914 h 1684262"/>
              <a:gd name="connsiteX179" fmla="*/ 686032 w 1206769"/>
              <a:gd name="connsiteY179" fmla="*/ 837819 h 1684262"/>
              <a:gd name="connsiteX180" fmla="*/ 743658 w 1206769"/>
              <a:gd name="connsiteY180" fmla="*/ 1291400 h 1684262"/>
              <a:gd name="connsiteX181" fmla="*/ 547634 w 1206769"/>
              <a:gd name="connsiteY181" fmla="*/ 1206818 h 1684262"/>
              <a:gd name="connsiteX182" fmla="*/ 573446 w 1206769"/>
              <a:gd name="connsiteY182" fmla="*/ 1222439 h 1684262"/>
              <a:gd name="connsiteX183" fmla="*/ 603450 w 1206769"/>
              <a:gd name="connsiteY183" fmla="*/ 1227487 h 1684262"/>
              <a:gd name="connsiteX184" fmla="*/ 743658 w 1206769"/>
              <a:gd name="connsiteY184" fmla="*/ 1291495 h 1684262"/>
              <a:gd name="connsiteX185" fmla="*/ 743658 w 1206769"/>
              <a:gd name="connsiteY185" fmla="*/ 1291400 h 1684262"/>
              <a:gd name="connsiteX186" fmla="*/ 578399 w 1206769"/>
              <a:gd name="connsiteY186" fmla="*/ 945452 h 1684262"/>
              <a:gd name="connsiteX187" fmla="*/ 689842 w 1206769"/>
              <a:gd name="connsiteY187" fmla="*/ 1122236 h 1684262"/>
              <a:gd name="connsiteX188" fmla="*/ 578399 w 1206769"/>
              <a:gd name="connsiteY188" fmla="*/ 945547 h 1684262"/>
              <a:gd name="connsiteX189" fmla="*/ 578399 w 1206769"/>
              <a:gd name="connsiteY189" fmla="*/ 945452 h 1684262"/>
              <a:gd name="connsiteX190" fmla="*/ 351609 w 1206769"/>
              <a:gd name="connsiteY190" fmla="*/ 1045464 h 1684262"/>
              <a:gd name="connsiteX191" fmla="*/ 382375 w 1206769"/>
              <a:gd name="connsiteY191" fmla="*/ 887825 h 1684262"/>
              <a:gd name="connsiteX192" fmla="*/ 351609 w 1206769"/>
              <a:gd name="connsiteY192" fmla="*/ 1045559 h 1684262"/>
              <a:gd name="connsiteX193" fmla="*/ 351609 w 1206769"/>
              <a:gd name="connsiteY193" fmla="*/ 1045464 h 1684262"/>
              <a:gd name="connsiteX194" fmla="*/ 420761 w 1206769"/>
              <a:gd name="connsiteY194" fmla="*/ 1018413 h 1684262"/>
              <a:gd name="connsiteX195" fmla="*/ 605260 w 1206769"/>
              <a:gd name="connsiteY195" fmla="*/ 1180338 h 1684262"/>
              <a:gd name="connsiteX196" fmla="*/ 420761 w 1206769"/>
              <a:gd name="connsiteY196" fmla="*/ 1018413 h 1684262"/>
              <a:gd name="connsiteX197" fmla="*/ 366944 w 1206769"/>
              <a:gd name="connsiteY197" fmla="*/ 1414272 h 1684262"/>
              <a:gd name="connsiteX198" fmla="*/ 597640 w 1206769"/>
              <a:gd name="connsiteY198" fmla="*/ 1460468 h 1684262"/>
              <a:gd name="connsiteX199" fmla="*/ 366944 w 1206769"/>
              <a:gd name="connsiteY199" fmla="*/ 1414463 h 1684262"/>
              <a:gd name="connsiteX200" fmla="*/ 366944 w 1206769"/>
              <a:gd name="connsiteY200" fmla="*/ 1414272 h 1684262"/>
              <a:gd name="connsiteX201" fmla="*/ 536108 w 1206769"/>
              <a:gd name="connsiteY201" fmla="*/ 1644968 h 1684262"/>
              <a:gd name="connsiteX202" fmla="*/ 498008 w 1206769"/>
              <a:gd name="connsiteY202" fmla="*/ 1625918 h 1684262"/>
              <a:gd name="connsiteX203" fmla="*/ 471148 w 1206769"/>
              <a:gd name="connsiteY203" fmla="*/ 1618202 h 1684262"/>
              <a:gd name="connsiteX204" fmla="*/ 471148 w 1206769"/>
              <a:gd name="connsiteY204" fmla="*/ 1664399 h 1684262"/>
              <a:gd name="connsiteX205" fmla="*/ 401901 w 1206769"/>
              <a:gd name="connsiteY205" fmla="*/ 1579817 h 1684262"/>
              <a:gd name="connsiteX206" fmla="*/ 536108 w 1206769"/>
              <a:gd name="connsiteY206" fmla="*/ 1645158 h 1684262"/>
              <a:gd name="connsiteX207" fmla="*/ 536108 w 1206769"/>
              <a:gd name="connsiteY207" fmla="*/ 1644968 h 1684262"/>
              <a:gd name="connsiteX208" fmla="*/ 616785 w 1206769"/>
              <a:gd name="connsiteY208" fmla="*/ 1564196 h 1684262"/>
              <a:gd name="connsiteX209" fmla="*/ 555349 w 1206769"/>
              <a:gd name="connsiteY209" fmla="*/ 1541145 h 1684262"/>
              <a:gd name="connsiteX210" fmla="*/ 638597 w 1206769"/>
              <a:gd name="connsiteY210" fmla="*/ 1493520 h 1684262"/>
              <a:gd name="connsiteX211" fmla="*/ 644122 w 1206769"/>
              <a:gd name="connsiteY211" fmla="*/ 1491234 h 1684262"/>
              <a:gd name="connsiteX212" fmla="*/ 677745 w 1206769"/>
              <a:gd name="connsiteY212" fmla="*/ 1495711 h 1684262"/>
              <a:gd name="connsiteX213" fmla="*/ 690223 w 1206769"/>
              <a:gd name="connsiteY213" fmla="*/ 1506665 h 1684262"/>
              <a:gd name="connsiteX214" fmla="*/ 739848 w 1206769"/>
              <a:gd name="connsiteY214" fmla="*/ 1525715 h 1684262"/>
              <a:gd name="connsiteX215" fmla="*/ 616785 w 1206769"/>
              <a:gd name="connsiteY215" fmla="*/ 1564386 h 1684262"/>
              <a:gd name="connsiteX216" fmla="*/ 616785 w 1206769"/>
              <a:gd name="connsiteY216" fmla="*/ 1564196 h 1684262"/>
              <a:gd name="connsiteX217" fmla="*/ 752231 w 1206769"/>
              <a:gd name="connsiteY217" fmla="*/ 1664779 h 1684262"/>
              <a:gd name="connsiteX218" fmla="*/ 739658 w 1206769"/>
              <a:gd name="connsiteY218" fmla="*/ 1664779 h 1684262"/>
              <a:gd name="connsiteX219" fmla="*/ 731180 w 1206769"/>
              <a:gd name="connsiteY219" fmla="*/ 1664779 h 1684262"/>
              <a:gd name="connsiteX220" fmla="*/ 727561 w 1206769"/>
              <a:gd name="connsiteY220" fmla="*/ 1664779 h 1684262"/>
              <a:gd name="connsiteX221" fmla="*/ 713750 w 1206769"/>
              <a:gd name="connsiteY221" fmla="*/ 1666780 h 1684262"/>
              <a:gd name="connsiteX222" fmla="*/ 704225 w 1206769"/>
              <a:gd name="connsiteY222" fmla="*/ 1665256 h 1684262"/>
              <a:gd name="connsiteX223" fmla="*/ 705558 w 1206769"/>
              <a:gd name="connsiteY223" fmla="*/ 1667733 h 1684262"/>
              <a:gd name="connsiteX224" fmla="*/ 790045 w 1206769"/>
              <a:gd name="connsiteY224" fmla="*/ 1610106 h 1684262"/>
              <a:gd name="connsiteX225" fmla="*/ 752231 w 1206769"/>
              <a:gd name="connsiteY225" fmla="*/ 1664970 h 1684262"/>
              <a:gd name="connsiteX226" fmla="*/ 752231 w 1206769"/>
              <a:gd name="connsiteY226" fmla="*/ 1664779 h 1684262"/>
              <a:gd name="connsiteX227" fmla="*/ 857863 w 1206769"/>
              <a:gd name="connsiteY227" fmla="*/ 1591056 h 1684262"/>
              <a:gd name="connsiteX228" fmla="*/ 838813 w 1206769"/>
              <a:gd name="connsiteY228" fmla="*/ 1568958 h 1684262"/>
              <a:gd name="connsiteX229" fmla="*/ 836146 w 1206769"/>
              <a:gd name="connsiteY229" fmla="*/ 1564291 h 1684262"/>
              <a:gd name="connsiteX230" fmla="*/ 908726 w 1206769"/>
              <a:gd name="connsiteY230" fmla="*/ 1497616 h 1684262"/>
              <a:gd name="connsiteX231" fmla="*/ 921109 w 1206769"/>
              <a:gd name="connsiteY231" fmla="*/ 1495806 h 1684262"/>
              <a:gd name="connsiteX232" fmla="*/ 935682 w 1206769"/>
              <a:gd name="connsiteY232" fmla="*/ 1498283 h 1684262"/>
              <a:gd name="connsiteX233" fmla="*/ 986069 w 1206769"/>
              <a:gd name="connsiteY233" fmla="*/ 1513999 h 1684262"/>
              <a:gd name="connsiteX234" fmla="*/ 857863 w 1206769"/>
              <a:gd name="connsiteY234" fmla="*/ 1591247 h 1684262"/>
              <a:gd name="connsiteX235" fmla="*/ 857863 w 1206769"/>
              <a:gd name="connsiteY235" fmla="*/ 1591056 h 1684262"/>
              <a:gd name="connsiteX236" fmla="*/ 1028170 w 1206769"/>
              <a:gd name="connsiteY236" fmla="*/ 1445038 h 1684262"/>
              <a:gd name="connsiteX237" fmla="*/ 916632 w 1206769"/>
              <a:gd name="connsiteY237" fmla="*/ 1468184 h 1684262"/>
              <a:gd name="connsiteX238" fmla="*/ 1028170 w 1206769"/>
              <a:gd name="connsiteY238" fmla="*/ 1445228 h 1684262"/>
              <a:gd name="connsiteX239" fmla="*/ 1028170 w 1206769"/>
              <a:gd name="connsiteY239" fmla="*/ 1445038 h 1684262"/>
              <a:gd name="connsiteX240" fmla="*/ 862816 w 1206769"/>
              <a:gd name="connsiteY240" fmla="*/ 1410462 h 1684262"/>
              <a:gd name="connsiteX241" fmla="*/ 647551 w 1206769"/>
              <a:gd name="connsiteY241" fmla="*/ 1448562 h 1684262"/>
              <a:gd name="connsiteX242" fmla="*/ 862816 w 1206769"/>
              <a:gd name="connsiteY242" fmla="*/ 1410653 h 1684262"/>
              <a:gd name="connsiteX243" fmla="*/ 862816 w 1206769"/>
              <a:gd name="connsiteY243" fmla="*/ 1410462 h 1684262"/>
              <a:gd name="connsiteX244" fmla="*/ 689842 w 1206769"/>
              <a:gd name="connsiteY244" fmla="*/ 1391412 h 1684262"/>
              <a:gd name="connsiteX245" fmla="*/ 924347 w 1206769"/>
              <a:gd name="connsiteY245" fmla="*/ 1306830 h 1684262"/>
              <a:gd name="connsiteX246" fmla="*/ 689842 w 1206769"/>
              <a:gd name="connsiteY246" fmla="*/ 1391412 h 1684262"/>
              <a:gd name="connsiteX247" fmla="*/ 1162663 w 1206769"/>
              <a:gd name="connsiteY247" fmla="*/ 1057085 h 1684262"/>
              <a:gd name="connsiteX248" fmla="*/ 1148756 w 1206769"/>
              <a:gd name="connsiteY248" fmla="*/ 1134428 h 1684262"/>
              <a:gd name="connsiteX249" fmla="*/ 1099916 w 1206769"/>
              <a:gd name="connsiteY249" fmla="*/ 1153753 h 1684262"/>
              <a:gd name="connsiteX250" fmla="*/ 1066841 w 1206769"/>
              <a:gd name="connsiteY250" fmla="*/ 1139762 h 1684262"/>
              <a:gd name="connsiteX251" fmla="*/ 1035790 w 1206769"/>
              <a:gd name="connsiteY251" fmla="*/ 1087755 h 1684262"/>
              <a:gd name="connsiteX252" fmla="*/ 1162663 w 1206769"/>
              <a:gd name="connsiteY252" fmla="*/ 1057085 h 1684262"/>
              <a:gd name="connsiteX253" fmla="*/ 978164 w 1206769"/>
              <a:gd name="connsiteY253" fmla="*/ 1203103 h 1684262"/>
              <a:gd name="connsiteX254" fmla="*/ 972639 w 1206769"/>
              <a:gd name="connsiteY254" fmla="*/ 1215200 h 1684262"/>
              <a:gd name="connsiteX255" fmla="*/ 973877 w 1206769"/>
              <a:gd name="connsiteY255" fmla="*/ 1224725 h 1684262"/>
              <a:gd name="connsiteX256" fmla="*/ 958923 w 1206769"/>
              <a:gd name="connsiteY256" fmla="*/ 1264444 h 1684262"/>
              <a:gd name="connsiteX257" fmla="*/ 905107 w 1206769"/>
              <a:gd name="connsiteY257" fmla="*/ 1118330 h 1684262"/>
              <a:gd name="connsiteX258" fmla="*/ 978164 w 1206769"/>
              <a:gd name="connsiteY258" fmla="*/ 1203103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02904 w 1206769"/>
              <a:gd name="connsiteY90" fmla="*/ 1350454 h 1684262"/>
              <a:gd name="connsiteX91" fmla="*/ 841956 w 1206769"/>
              <a:gd name="connsiteY91" fmla="*/ 1326547 h 1684262"/>
              <a:gd name="connsiteX92" fmla="*/ 884247 w 1206769"/>
              <a:gd name="connsiteY92" fmla="*/ 1322737 h 1684262"/>
              <a:gd name="connsiteX93" fmla="*/ 980354 w 1206769"/>
              <a:gd name="connsiteY93" fmla="*/ 1268921 h 1684262"/>
              <a:gd name="connsiteX94" fmla="*/ 1084177 w 1206769"/>
              <a:gd name="connsiteY94" fmla="*/ 1211294 h 1684262"/>
              <a:gd name="connsiteX95" fmla="*/ 911203 w 1206769"/>
              <a:gd name="connsiteY95" fmla="*/ 1022890 h 1684262"/>
              <a:gd name="connsiteX96" fmla="*/ 1193429 w 1206769"/>
              <a:gd name="connsiteY96" fmla="*/ 899446 h 1684262"/>
              <a:gd name="connsiteX97" fmla="*/ 759089 w 1206769"/>
              <a:gd name="connsiteY97" fmla="*/ 61246 h 1684262"/>
              <a:gd name="connsiteX98" fmla="*/ 720989 w 1206769"/>
              <a:gd name="connsiteY98" fmla="*/ 145828 h 1684262"/>
              <a:gd name="connsiteX99" fmla="*/ 759089 w 1206769"/>
              <a:gd name="connsiteY99" fmla="*/ 61436 h 1684262"/>
              <a:gd name="connsiteX100" fmla="*/ 759089 w 1206769"/>
              <a:gd name="connsiteY100" fmla="*/ 61246 h 1684262"/>
              <a:gd name="connsiteX101" fmla="*/ 363611 w 1206769"/>
              <a:gd name="connsiteY101" fmla="*/ 545783 h 1684262"/>
              <a:gd name="connsiteX102" fmla="*/ 348275 w 1206769"/>
              <a:gd name="connsiteY102" fmla="*/ 553498 h 1684262"/>
              <a:gd name="connsiteX103" fmla="*/ 363611 w 1206769"/>
              <a:gd name="connsiteY103" fmla="*/ 545783 h 1684262"/>
              <a:gd name="connsiteX104" fmla="*/ 232451 w 1206769"/>
              <a:gd name="connsiteY104" fmla="*/ 523113 h 1684262"/>
              <a:gd name="connsiteX105" fmla="*/ 254694 w 1206769"/>
              <a:gd name="connsiteY105" fmla="*/ 664096 h 1684262"/>
              <a:gd name="connsiteX106" fmla="*/ 232451 w 1206769"/>
              <a:gd name="connsiteY106" fmla="*/ 523113 h 1684262"/>
              <a:gd name="connsiteX107" fmla="*/ 340084 w 1206769"/>
              <a:gd name="connsiteY107" fmla="*/ 692277 h 1684262"/>
              <a:gd name="connsiteX108" fmla="*/ 470767 w 1206769"/>
              <a:gd name="connsiteY108" fmla="*/ 684562 h 1684262"/>
              <a:gd name="connsiteX109" fmla="*/ 340084 w 1206769"/>
              <a:gd name="connsiteY109" fmla="*/ 691896 h 1684262"/>
              <a:gd name="connsiteX110" fmla="*/ 340084 w 1206769"/>
              <a:gd name="connsiteY110" fmla="*/ 692277 h 1684262"/>
              <a:gd name="connsiteX111" fmla="*/ 382375 w 1206769"/>
              <a:gd name="connsiteY111" fmla="*/ 615410 h 1684262"/>
              <a:gd name="connsiteX112" fmla="*/ 516868 w 1206769"/>
              <a:gd name="connsiteY112" fmla="*/ 688372 h 1684262"/>
              <a:gd name="connsiteX113" fmla="*/ 382661 w 1206769"/>
              <a:gd name="connsiteY113" fmla="*/ 615029 h 1684262"/>
              <a:gd name="connsiteX114" fmla="*/ 382375 w 1206769"/>
              <a:gd name="connsiteY114" fmla="*/ 615410 h 1684262"/>
              <a:gd name="connsiteX115" fmla="*/ 201400 w 1206769"/>
              <a:gd name="connsiteY115" fmla="*/ 907542 h 1684262"/>
              <a:gd name="connsiteX116" fmla="*/ 163300 w 1206769"/>
              <a:gd name="connsiteY116" fmla="*/ 838295 h 1684262"/>
              <a:gd name="connsiteX117" fmla="*/ 201686 w 1206769"/>
              <a:gd name="connsiteY117" fmla="*/ 907161 h 1684262"/>
              <a:gd name="connsiteX118" fmla="*/ 201400 w 1206769"/>
              <a:gd name="connsiteY118" fmla="*/ 907542 h 1684262"/>
              <a:gd name="connsiteX119" fmla="*/ 97811 w 1206769"/>
              <a:gd name="connsiteY119" fmla="*/ 1285557 h 1684262"/>
              <a:gd name="connsiteX120" fmla="*/ 123279 w 1206769"/>
              <a:gd name="connsiteY120" fmla="*/ 1264178 h 1684262"/>
              <a:gd name="connsiteX121" fmla="*/ 231975 w 1206769"/>
              <a:gd name="connsiteY121" fmla="*/ 1341501 h 1684262"/>
              <a:gd name="connsiteX122" fmla="*/ 97811 w 1206769"/>
              <a:gd name="connsiteY122" fmla="*/ 1285557 h 1684262"/>
              <a:gd name="connsiteX123" fmla="*/ 232928 w 1206769"/>
              <a:gd name="connsiteY123" fmla="*/ 1376077 h 1684262"/>
              <a:gd name="connsiteX124" fmla="*/ 279029 w 1206769"/>
              <a:gd name="connsiteY124" fmla="*/ 1379887 h 1684262"/>
              <a:gd name="connsiteX125" fmla="*/ 232451 w 1206769"/>
              <a:gd name="connsiteY125" fmla="*/ 1376077 h 1684262"/>
              <a:gd name="connsiteX126" fmla="*/ 232928 w 1206769"/>
              <a:gd name="connsiteY126" fmla="*/ 1376077 h 1684262"/>
              <a:gd name="connsiteX127" fmla="*/ 856244 w 1206769"/>
              <a:gd name="connsiteY127" fmla="*/ 715613 h 1684262"/>
              <a:gd name="connsiteX128" fmla="*/ 817635 w 1206769"/>
              <a:gd name="connsiteY128" fmla="*/ 708913 h 1684262"/>
              <a:gd name="connsiteX129" fmla="*/ 721084 w 1206769"/>
              <a:gd name="connsiteY129" fmla="*/ 657225 h 1684262"/>
              <a:gd name="connsiteX130" fmla="*/ 855767 w 1206769"/>
              <a:gd name="connsiteY130" fmla="*/ 715613 h 1684262"/>
              <a:gd name="connsiteX131" fmla="*/ 856244 w 1206769"/>
              <a:gd name="connsiteY131" fmla="*/ 715613 h 1684262"/>
              <a:gd name="connsiteX132" fmla="*/ 663458 w 1206769"/>
              <a:gd name="connsiteY132" fmla="*/ 722662 h 1684262"/>
              <a:gd name="connsiteX133" fmla="*/ 644408 w 1206769"/>
              <a:gd name="connsiteY133" fmla="*/ 807149 h 1684262"/>
              <a:gd name="connsiteX134" fmla="*/ 662981 w 1206769"/>
              <a:gd name="connsiteY134" fmla="*/ 723138 h 1684262"/>
              <a:gd name="connsiteX135" fmla="*/ 663458 w 1206769"/>
              <a:gd name="connsiteY135" fmla="*/ 722662 h 1684262"/>
              <a:gd name="connsiteX136" fmla="*/ 628882 w 1206769"/>
              <a:gd name="connsiteY136" fmla="*/ 753332 h 1684262"/>
              <a:gd name="connsiteX137" fmla="*/ 655742 w 1206769"/>
              <a:gd name="connsiteY137" fmla="*/ 726472 h 1684262"/>
              <a:gd name="connsiteX138" fmla="*/ 628406 w 1206769"/>
              <a:gd name="connsiteY138" fmla="*/ 753332 h 1684262"/>
              <a:gd name="connsiteX139" fmla="*/ 628882 w 1206769"/>
              <a:gd name="connsiteY139" fmla="*/ 753332 h 1684262"/>
              <a:gd name="connsiteX140" fmla="*/ 771090 w 1206769"/>
              <a:gd name="connsiteY140" fmla="*/ 757237 h 1684262"/>
              <a:gd name="connsiteX141" fmla="*/ 690318 w 1206769"/>
              <a:gd name="connsiteY141" fmla="*/ 822579 h 1684262"/>
              <a:gd name="connsiteX142" fmla="*/ 770614 w 1206769"/>
              <a:gd name="connsiteY142" fmla="*/ 757237 h 1684262"/>
              <a:gd name="connsiteX143" fmla="*/ 771090 w 1206769"/>
              <a:gd name="connsiteY143" fmla="*/ 757237 h 1684262"/>
              <a:gd name="connsiteX144" fmla="*/ 759565 w 1206769"/>
              <a:gd name="connsiteY144" fmla="*/ 538162 h 1684262"/>
              <a:gd name="connsiteX145" fmla="*/ 851767 w 1206769"/>
              <a:gd name="connsiteY145" fmla="*/ 480536 h 1684262"/>
              <a:gd name="connsiteX146" fmla="*/ 759089 w 1206769"/>
              <a:gd name="connsiteY146" fmla="*/ 538067 h 1684262"/>
              <a:gd name="connsiteX147" fmla="*/ 759565 w 1206769"/>
              <a:gd name="connsiteY147" fmla="*/ 538162 h 1684262"/>
              <a:gd name="connsiteX148" fmla="*/ 877961 w 1206769"/>
              <a:gd name="connsiteY148" fmla="*/ 342138 h 1684262"/>
              <a:gd name="connsiteX149" fmla="*/ 812619 w 1206769"/>
              <a:gd name="connsiteY149" fmla="*/ 442055 h 1684262"/>
              <a:gd name="connsiteX150" fmla="*/ 877961 w 1206769"/>
              <a:gd name="connsiteY150" fmla="*/ 342138 h 1684262"/>
              <a:gd name="connsiteX151" fmla="*/ 681841 w 1206769"/>
              <a:gd name="connsiteY151" fmla="*/ 323088 h 1684262"/>
              <a:gd name="connsiteX152" fmla="*/ 758803 w 1206769"/>
              <a:gd name="connsiteY152" fmla="*/ 430816 h 1684262"/>
              <a:gd name="connsiteX153" fmla="*/ 643455 w 1206769"/>
              <a:gd name="connsiteY153" fmla="*/ 396145 h 1684262"/>
              <a:gd name="connsiteX154" fmla="*/ 639550 w 1206769"/>
              <a:gd name="connsiteY154" fmla="*/ 438436 h 1684262"/>
              <a:gd name="connsiteX155" fmla="*/ 682127 w 1206769"/>
              <a:gd name="connsiteY155" fmla="*/ 323088 h 1684262"/>
              <a:gd name="connsiteX156" fmla="*/ 681841 w 1206769"/>
              <a:gd name="connsiteY156" fmla="*/ 323088 h 1684262"/>
              <a:gd name="connsiteX157" fmla="*/ 351323 w 1206769"/>
              <a:gd name="connsiteY157" fmla="*/ 219361 h 1684262"/>
              <a:gd name="connsiteX158" fmla="*/ 383994 w 1206769"/>
              <a:gd name="connsiteY158" fmla="*/ 183070 h 1684262"/>
              <a:gd name="connsiteX159" fmla="*/ 403711 w 1206769"/>
              <a:gd name="connsiteY159" fmla="*/ 175069 h 1684262"/>
              <a:gd name="connsiteX160" fmla="*/ 411331 w 1206769"/>
              <a:gd name="connsiteY160" fmla="*/ 176117 h 1684262"/>
              <a:gd name="connsiteX161" fmla="*/ 569351 w 1206769"/>
              <a:gd name="connsiteY161" fmla="*/ 242792 h 1684262"/>
              <a:gd name="connsiteX162" fmla="*/ 569922 w 1206769"/>
              <a:gd name="connsiteY162" fmla="*/ 242792 h 1684262"/>
              <a:gd name="connsiteX163" fmla="*/ 558873 w 1206769"/>
              <a:gd name="connsiteY163" fmla="*/ 299942 h 1684262"/>
              <a:gd name="connsiteX164" fmla="*/ 351609 w 1206769"/>
              <a:gd name="connsiteY164" fmla="*/ 219075 h 1684262"/>
              <a:gd name="connsiteX165" fmla="*/ 351323 w 1206769"/>
              <a:gd name="connsiteY165" fmla="*/ 219361 h 1684262"/>
              <a:gd name="connsiteX166" fmla="*/ 470767 w 1206769"/>
              <a:gd name="connsiteY166" fmla="*/ 361188 h 1684262"/>
              <a:gd name="connsiteX167" fmla="*/ 566874 w 1206769"/>
              <a:gd name="connsiteY167" fmla="*/ 503396 h 1684262"/>
              <a:gd name="connsiteX168" fmla="*/ 470767 w 1206769"/>
              <a:gd name="connsiteY168" fmla="*/ 361188 h 1684262"/>
              <a:gd name="connsiteX169" fmla="*/ 632216 w 1206769"/>
              <a:gd name="connsiteY169" fmla="*/ 453485 h 1684262"/>
              <a:gd name="connsiteX170" fmla="*/ 699367 w 1206769"/>
              <a:gd name="connsiteY170" fmla="*/ 515112 h 1684262"/>
              <a:gd name="connsiteX171" fmla="*/ 759089 w 1206769"/>
              <a:gd name="connsiteY171" fmla="*/ 438055 h 1684262"/>
              <a:gd name="connsiteX172" fmla="*/ 678317 w 1206769"/>
              <a:gd name="connsiteY172" fmla="*/ 611029 h 1684262"/>
              <a:gd name="connsiteX173" fmla="*/ 640217 w 1206769"/>
              <a:gd name="connsiteY173" fmla="*/ 587978 h 1684262"/>
              <a:gd name="connsiteX174" fmla="*/ 632216 w 1206769"/>
              <a:gd name="connsiteY174" fmla="*/ 453581 h 1684262"/>
              <a:gd name="connsiteX175" fmla="*/ 632216 w 1206769"/>
              <a:gd name="connsiteY175" fmla="*/ 453485 h 1684262"/>
              <a:gd name="connsiteX176" fmla="*/ 686032 w 1206769"/>
              <a:gd name="connsiteY176" fmla="*/ 837819 h 1684262"/>
              <a:gd name="connsiteX177" fmla="*/ 628310 w 1206769"/>
              <a:gd name="connsiteY177" fmla="*/ 930116 h 1684262"/>
              <a:gd name="connsiteX178" fmla="*/ 686032 w 1206769"/>
              <a:gd name="connsiteY178" fmla="*/ 837914 h 1684262"/>
              <a:gd name="connsiteX179" fmla="*/ 686032 w 1206769"/>
              <a:gd name="connsiteY179" fmla="*/ 837819 h 1684262"/>
              <a:gd name="connsiteX180" fmla="*/ 743658 w 1206769"/>
              <a:gd name="connsiteY180" fmla="*/ 1291400 h 1684262"/>
              <a:gd name="connsiteX181" fmla="*/ 547634 w 1206769"/>
              <a:gd name="connsiteY181" fmla="*/ 1206818 h 1684262"/>
              <a:gd name="connsiteX182" fmla="*/ 573446 w 1206769"/>
              <a:gd name="connsiteY182" fmla="*/ 1222439 h 1684262"/>
              <a:gd name="connsiteX183" fmla="*/ 603450 w 1206769"/>
              <a:gd name="connsiteY183" fmla="*/ 1227487 h 1684262"/>
              <a:gd name="connsiteX184" fmla="*/ 743658 w 1206769"/>
              <a:gd name="connsiteY184" fmla="*/ 1291495 h 1684262"/>
              <a:gd name="connsiteX185" fmla="*/ 743658 w 1206769"/>
              <a:gd name="connsiteY185" fmla="*/ 1291400 h 1684262"/>
              <a:gd name="connsiteX186" fmla="*/ 578399 w 1206769"/>
              <a:gd name="connsiteY186" fmla="*/ 945452 h 1684262"/>
              <a:gd name="connsiteX187" fmla="*/ 689842 w 1206769"/>
              <a:gd name="connsiteY187" fmla="*/ 1122236 h 1684262"/>
              <a:gd name="connsiteX188" fmla="*/ 578399 w 1206769"/>
              <a:gd name="connsiteY188" fmla="*/ 945547 h 1684262"/>
              <a:gd name="connsiteX189" fmla="*/ 578399 w 1206769"/>
              <a:gd name="connsiteY189" fmla="*/ 945452 h 1684262"/>
              <a:gd name="connsiteX190" fmla="*/ 351609 w 1206769"/>
              <a:gd name="connsiteY190" fmla="*/ 1045464 h 1684262"/>
              <a:gd name="connsiteX191" fmla="*/ 382375 w 1206769"/>
              <a:gd name="connsiteY191" fmla="*/ 887825 h 1684262"/>
              <a:gd name="connsiteX192" fmla="*/ 351609 w 1206769"/>
              <a:gd name="connsiteY192" fmla="*/ 1045559 h 1684262"/>
              <a:gd name="connsiteX193" fmla="*/ 351609 w 1206769"/>
              <a:gd name="connsiteY193" fmla="*/ 1045464 h 1684262"/>
              <a:gd name="connsiteX194" fmla="*/ 420761 w 1206769"/>
              <a:gd name="connsiteY194" fmla="*/ 1018413 h 1684262"/>
              <a:gd name="connsiteX195" fmla="*/ 605260 w 1206769"/>
              <a:gd name="connsiteY195" fmla="*/ 1180338 h 1684262"/>
              <a:gd name="connsiteX196" fmla="*/ 420761 w 1206769"/>
              <a:gd name="connsiteY196" fmla="*/ 1018413 h 1684262"/>
              <a:gd name="connsiteX197" fmla="*/ 366944 w 1206769"/>
              <a:gd name="connsiteY197" fmla="*/ 1414272 h 1684262"/>
              <a:gd name="connsiteX198" fmla="*/ 597640 w 1206769"/>
              <a:gd name="connsiteY198" fmla="*/ 1460468 h 1684262"/>
              <a:gd name="connsiteX199" fmla="*/ 366944 w 1206769"/>
              <a:gd name="connsiteY199" fmla="*/ 1414463 h 1684262"/>
              <a:gd name="connsiteX200" fmla="*/ 366944 w 1206769"/>
              <a:gd name="connsiteY200" fmla="*/ 1414272 h 1684262"/>
              <a:gd name="connsiteX201" fmla="*/ 536108 w 1206769"/>
              <a:gd name="connsiteY201" fmla="*/ 1644968 h 1684262"/>
              <a:gd name="connsiteX202" fmla="*/ 498008 w 1206769"/>
              <a:gd name="connsiteY202" fmla="*/ 1625918 h 1684262"/>
              <a:gd name="connsiteX203" fmla="*/ 471148 w 1206769"/>
              <a:gd name="connsiteY203" fmla="*/ 1618202 h 1684262"/>
              <a:gd name="connsiteX204" fmla="*/ 471148 w 1206769"/>
              <a:gd name="connsiteY204" fmla="*/ 1664399 h 1684262"/>
              <a:gd name="connsiteX205" fmla="*/ 401901 w 1206769"/>
              <a:gd name="connsiteY205" fmla="*/ 1579817 h 1684262"/>
              <a:gd name="connsiteX206" fmla="*/ 536108 w 1206769"/>
              <a:gd name="connsiteY206" fmla="*/ 1645158 h 1684262"/>
              <a:gd name="connsiteX207" fmla="*/ 536108 w 1206769"/>
              <a:gd name="connsiteY207" fmla="*/ 1644968 h 1684262"/>
              <a:gd name="connsiteX208" fmla="*/ 616785 w 1206769"/>
              <a:gd name="connsiteY208" fmla="*/ 1564196 h 1684262"/>
              <a:gd name="connsiteX209" fmla="*/ 555349 w 1206769"/>
              <a:gd name="connsiteY209" fmla="*/ 1541145 h 1684262"/>
              <a:gd name="connsiteX210" fmla="*/ 638597 w 1206769"/>
              <a:gd name="connsiteY210" fmla="*/ 1493520 h 1684262"/>
              <a:gd name="connsiteX211" fmla="*/ 644122 w 1206769"/>
              <a:gd name="connsiteY211" fmla="*/ 1491234 h 1684262"/>
              <a:gd name="connsiteX212" fmla="*/ 677745 w 1206769"/>
              <a:gd name="connsiteY212" fmla="*/ 1495711 h 1684262"/>
              <a:gd name="connsiteX213" fmla="*/ 690223 w 1206769"/>
              <a:gd name="connsiteY213" fmla="*/ 1506665 h 1684262"/>
              <a:gd name="connsiteX214" fmla="*/ 739848 w 1206769"/>
              <a:gd name="connsiteY214" fmla="*/ 1525715 h 1684262"/>
              <a:gd name="connsiteX215" fmla="*/ 616785 w 1206769"/>
              <a:gd name="connsiteY215" fmla="*/ 1564386 h 1684262"/>
              <a:gd name="connsiteX216" fmla="*/ 616785 w 1206769"/>
              <a:gd name="connsiteY216" fmla="*/ 1564196 h 1684262"/>
              <a:gd name="connsiteX217" fmla="*/ 752231 w 1206769"/>
              <a:gd name="connsiteY217" fmla="*/ 1664779 h 1684262"/>
              <a:gd name="connsiteX218" fmla="*/ 739658 w 1206769"/>
              <a:gd name="connsiteY218" fmla="*/ 1664779 h 1684262"/>
              <a:gd name="connsiteX219" fmla="*/ 731180 w 1206769"/>
              <a:gd name="connsiteY219" fmla="*/ 1664779 h 1684262"/>
              <a:gd name="connsiteX220" fmla="*/ 727561 w 1206769"/>
              <a:gd name="connsiteY220" fmla="*/ 1664779 h 1684262"/>
              <a:gd name="connsiteX221" fmla="*/ 713750 w 1206769"/>
              <a:gd name="connsiteY221" fmla="*/ 1666780 h 1684262"/>
              <a:gd name="connsiteX222" fmla="*/ 704225 w 1206769"/>
              <a:gd name="connsiteY222" fmla="*/ 1665256 h 1684262"/>
              <a:gd name="connsiteX223" fmla="*/ 705558 w 1206769"/>
              <a:gd name="connsiteY223" fmla="*/ 1667733 h 1684262"/>
              <a:gd name="connsiteX224" fmla="*/ 790045 w 1206769"/>
              <a:gd name="connsiteY224" fmla="*/ 1610106 h 1684262"/>
              <a:gd name="connsiteX225" fmla="*/ 752231 w 1206769"/>
              <a:gd name="connsiteY225" fmla="*/ 1664970 h 1684262"/>
              <a:gd name="connsiteX226" fmla="*/ 752231 w 1206769"/>
              <a:gd name="connsiteY226" fmla="*/ 1664779 h 1684262"/>
              <a:gd name="connsiteX227" fmla="*/ 857863 w 1206769"/>
              <a:gd name="connsiteY227" fmla="*/ 1591056 h 1684262"/>
              <a:gd name="connsiteX228" fmla="*/ 838813 w 1206769"/>
              <a:gd name="connsiteY228" fmla="*/ 1568958 h 1684262"/>
              <a:gd name="connsiteX229" fmla="*/ 836146 w 1206769"/>
              <a:gd name="connsiteY229" fmla="*/ 1564291 h 1684262"/>
              <a:gd name="connsiteX230" fmla="*/ 908726 w 1206769"/>
              <a:gd name="connsiteY230" fmla="*/ 1497616 h 1684262"/>
              <a:gd name="connsiteX231" fmla="*/ 921109 w 1206769"/>
              <a:gd name="connsiteY231" fmla="*/ 1495806 h 1684262"/>
              <a:gd name="connsiteX232" fmla="*/ 935682 w 1206769"/>
              <a:gd name="connsiteY232" fmla="*/ 1498283 h 1684262"/>
              <a:gd name="connsiteX233" fmla="*/ 986069 w 1206769"/>
              <a:gd name="connsiteY233" fmla="*/ 1513999 h 1684262"/>
              <a:gd name="connsiteX234" fmla="*/ 857863 w 1206769"/>
              <a:gd name="connsiteY234" fmla="*/ 1591247 h 1684262"/>
              <a:gd name="connsiteX235" fmla="*/ 857863 w 1206769"/>
              <a:gd name="connsiteY235" fmla="*/ 1591056 h 1684262"/>
              <a:gd name="connsiteX236" fmla="*/ 1028170 w 1206769"/>
              <a:gd name="connsiteY236" fmla="*/ 1445038 h 1684262"/>
              <a:gd name="connsiteX237" fmla="*/ 916632 w 1206769"/>
              <a:gd name="connsiteY237" fmla="*/ 1468184 h 1684262"/>
              <a:gd name="connsiteX238" fmla="*/ 1028170 w 1206769"/>
              <a:gd name="connsiteY238" fmla="*/ 1445228 h 1684262"/>
              <a:gd name="connsiteX239" fmla="*/ 1028170 w 1206769"/>
              <a:gd name="connsiteY239" fmla="*/ 1445038 h 1684262"/>
              <a:gd name="connsiteX240" fmla="*/ 862816 w 1206769"/>
              <a:gd name="connsiteY240" fmla="*/ 1410462 h 1684262"/>
              <a:gd name="connsiteX241" fmla="*/ 647551 w 1206769"/>
              <a:gd name="connsiteY241" fmla="*/ 1448562 h 1684262"/>
              <a:gd name="connsiteX242" fmla="*/ 862816 w 1206769"/>
              <a:gd name="connsiteY242" fmla="*/ 1410653 h 1684262"/>
              <a:gd name="connsiteX243" fmla="*/ 862816 w 1206769"/>
              <a:gd name="connsiteY243" fmla="*/ 1410462 h 1684262"/>
              <a:gd name="connsiteX244" fmla="*/ 689842 w 1206769"/>
              <a:gd name="connsiteY244" fmla="*/ 1391412 h 1684262"/>
              <a:gd name="connsiteX245" fmla="*/ 924347 w 1206769"/>
              <a:gd name="connsiteY245" fmla="*/ 1306830 h 1684262"/>
              <a:gd name="connsiteX246" fmla="*/ 689842 w 1206769"/>
              <a:gd name="connsiteY246" fmla="*/ 1391412 h 1684262"/>
              <a:gd name="connsiteX247" fmla="*/ 1162663 w 1206769"/>
              <a:gd name="connsiteY247" fmla="*/ 1057085 h 1684262"/>
              <a:gd name="connsiteX248" fmla="*/ 1148756 w 1206769"/>
              <a:gd name="connsiteY248" fmla="*/ 1134428 h 1684262"/>
              <a:gd name="connsiteX249" fmla="*/ 1066841 w 1206769"/>
              <a:gd name="connsiteY249" fmla="*/ 1139762 h 1684262"/>
              <a:gd name="connsiteX250" fmla="*/ 1035790 w 1206769"/>
              <a:gd name="connsiteY250" fmla="*/ 1087755 h 1684262"/>
              <a:gd name="connsiteX251" fmla="*/ 1162663 w 1206769"/>
              <a:gd name="connsiteY251" fmla="*/ 1057085 h 1684262"/>
              <a:gd name="connsiteX252" fmla="*/ 978164 w 1206769"/>
              <a:gd name="connsiteY252" fmla="*/ 1203103 h 1684262"/>
              <a:gd name="connsiteX253" fmla="*/ 972639 w 1206769"/>
              <a:gd name="connsiteY253" fmla="*/ 1215200 h 1684262"/>
              <a:gd name="connsiteX254" fmla="*/ 973877 w 1206769"/>
              <a:gd name="connsiteY254" fmla="*/ 1224725 h 1684262"/>
              <a:gd name="connsiteX255" fmla="*/ 958923 w 1206769"/>
              <a:gd name="connsiteY255" fmla="*/ 1264444 h 1684262"/>
              <a:gd name="connsiteX256" fmla="*/ 905107 w 1206769"/>
              <a:gd name="connsiteY256" fmla="*/ 1118330 h 1684262"/>
              <a:gd name="connsiteX257" fmla="*/ 978164 w 1206769"/>
              <a:gd name="connsiteY257" fmla="*/ 1203103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02904 w 1206769"/>
              <a:gd name="connsiteY90" fmla="*/ 1350454 h 1684262"/>
              <a:gd name="connsiteX91" fmla="*/ 841956 w 1206769"/>
              <a:gd name="connsiteY91" fmla="*/ 1326547 h 1684262"/>
              <a:gd name="connsiteX92" fmla="*/ 884247 w 1206769"/>
              <a:gd name="connsiteY92" fmla="*/ 1322737 h 1684262"/>
              <a:gd name="connsiteX93" fmla="*/ 980354 w 1206769"/>
              <a:gd name="connsiteY93" fmla="*/ 1268921 h 1684262"/>
              <a:gd name="connsiteX94" fmla="*/ 1084177 w 1206769"/>
              <a:gd name="connsiteY94" fmla="*/ 1211294 h 1684262"/>
              <a:gd name="connsiteX95" fmla="*/ 911203 w 1206769"/>
              <a:gd name="connsiteY95" fmla="*/ 1022890 h 1684262"/>
              <a:gd name="connsiteX96" fmla="*/ 1193429 w 1206769"/>
              <a:gd name="connsiteY96" fmla="*/ 899446 h 1684262"/>
              <a:gd name="connsiteX97" fmla="*/ 759089 w 1206769"/>
              <a:gd name="connsiteY97" fmla="*/ 61246 h 1684262"/>
              <a:gd name="connsiteX98" fmla="*/ 720989 w 1206769"/>
              <a:gd name="connsiteY98" fmla="*/ 145828 h 1684262"/>
              <a:gd name="connsiteX99" fmla="*/ 759089 w 1206769"/>
              <a:gd name="connsiteY99" fmla="*/ 61436 h 1684262"/>
              <a:gd name="connsiteX100" fmla="*/ 759089 w 1206769"/>
              <a:gd name="connsiteY100" fmla="*/ 61246 h 1684262"/>
              <a:gd name="connsiteX101" fmla="*/ 363611 w 1206769"/>
              <a:gd name="connsiteY101" fmla="*/ 545783 h 1684262"/>
              <a:gd name="connsiteX102" fmla="*/ 348275 w 1206769"/>
              <a:gd name="connsiteY102" fmla="*/ 553498 h 1684262"/>
              <a:gd name="connsiteX103" fmla="*/ 363611 w 1206769"/>
              <a:gd name="connsiteY103" fmla="*/ 545783 h 1684262"/>
              <a:gd name="connsiteX104" fmla="*/ 232451 w 1206769"/>
              <a:gd name="connsiteY104" fmla="*/ 523113 h 1684262"/>
              <a:gd name="connsiteX105" fmla="*/ 254694 w 1206769"/>
              <a:gd name="connsiteY105" fmla="*/ 664096 h 1684262"/>
              <a:gd name="connsiteX106" fmla="*/ 232451 w 1206769"/>
              <a:gd name="connsiteY106" fmla="*/ 523113 h 1684262"/>
              <a:gd name="connsiteX107" fmla="*/ 340084 w 1206769"/>
              <a:gd name="connsiteY107" fmla="*/ 692277 h 1684262"/>
              <a:gd name="connsiteX108" fmla="*/ 470767 w 1206769"/>
              <a:gd name="connsiteY108" fmla="*/ 684562 h 1684262"/>
              <a:gd name="connsiteX109" fmla="*/ 340084 w 1206769"/>
              <a:gd name="connsiteY109" fmla="*/ 691896 h 1684262"/>
              <a:gd name="connsiteX110" fmla="*/ 340084 w 1206769"/>
              <a:gd name="connsiteY110" fmla="*/ 692277 h 1684262"/>
              <a:gd name="connsiteX111" fmla="*/ 382375 w 1206769"/>
              <a:gd name="connsiteY111" fmla="*/ 615410 h 1684262"/>
              <a:gd name="connsiteX112" fmla="*/ 516868 w 1206769"/>
              <a:gd name="connsiteY112" fmla="*/ 688372 h 1684262"/>
              <a:gd name="connsiteX113" fmla="*/ 382661 w 1206769"/>
              <a:gd name="connsiteY113" fmla="*/ 615029 h 1684262"/>
              <a:gd name="connsiteX114" fmla="*/ 382375 w 1206769"/>
              <a:gd name="connsiteY114" fmla="*/ 615410 h 1684262"/>
              <a:gd name="connsiteX115" fmla="*/ 201400 w 1206769"/>
              <a:gd name="connsiteY115" fmla="*/ 907542 h 1684262"/>
              <a:gd name="connsiteX116" fmla="*/ 163300 w 1206769"/>
              <a:gd name="connsiteY116" fmla="*/ 838295 h 1684262"/>
              <a:gd name="connsiteX117" fmla="*/ 201686 w 1206769"/>
              <a:gd name="connsiteY117" fmla="*/ 907161 h 1684262"/>
              <a:gd name="connsiteX118" fmla="*/ 201400 w 1206769"/>
              <a:gd name="connsiteY118" fmla="*/ 907542 h 1684262"/>
              <a:gd name="connsiteX119" fmla="*/ 97811 w 1206769"/>
              <a:gd name="connsiteY119" fmla="*/ 1285557 h 1684262"/>
              <a:gd name="connsiteX120" fmla="*/ 123279 w 1206769"/>
              <a:gd name="connsiteY120" fmla="*/ 1264178 h 1684262"/>
              <a:gd name="connsiteX121" fmla="*/ 231975 w 1206769"/>
              <a:gd name="connsiteY121" fmla="*/ 1341501 h 1684262"/>
              <a:gd name="connsiteX122" fmla="*/ 97811 w 1206769"/>
              <a:gd name="connsiteY122" fmla="*/ 1285557 h 1684262"/>
              <a:gd name="connsiteX123" fmla="*/ 232928 w 1206769"/>
              <a:gd name="connsiteY123" fmla="*/ 1376077 h 1684262"/>
              <a:gd name="connsiteX124" fmla="*/ 279029 w 1206769"/>
              <a:gd name="connsiteY124" fmla="*/ 1379887 h 1684262"/>
              <a:gd name="connsiteX125" fmla="*/ 232451 w 1206769"/>
              <a:gd name="connsiteY125" fmla="*/ 1376077 h 1684262"/>
              <a:gd name="connsiteX126" fmla="*/ 232928 w 1206769"/>
              <a:gd name="connsiteY126" fmla="*/ 1376077 h 1684262"/>
              <a:gd name="connsiteX127" fmla="*/ 856244 w 1206769"/>
              <a:gd name="connsiteY127" fmla="*/ 715613 h 1684262"/>
              <a:gd name="connsiteX128" fmla="*/ 817635 w 1206769"/>
              <a:gd name="connsiteY128" fmla="*/ 708913 h 1684262"/>
              <a:gd name="connsiteX129" fmla="*/ 721084 w 1206769"/>
              <a:gd name="connsiteY129" fmla="*/ 657225 h 1684262"/>
              <a:gd name="connsiteX130" fmla="*/ 855767 w 1206769"/>
              <a:gd name="connsiteY130" fmla="*/ 715613 h 1684262"/>
              <a:gd name="connsiteX131" fmla="*/ 856244 w 1206769"/>
              <a:gd name="connsiteY131" fmla="*/ 715613 h 1684262"/>
              <a:gd name="connsiteX132" fmla="*/ 663458 w 1206769"/>
              <a:gd name="connsiteY132" fmla="*/ 722662 h 1684262"/>
              <a:gd name="connsiteX133" fmla="*/ 644408 w 1206769"/>
              <a:gd name="connsiteY133" fmla="*/ 807149 h 1684262"/>
              <a:gd name="connsiteX134" fmla="*/ 662981 w 1206769"/>
              <a:gd name="connsiteY134" fmla="*/ 723138 h 1684262"/>
              <a:gd name="connsiteX135" fmla="*/ 663458 w 1206769"/>
              <a:gd name="connsiteY135" fmla="*/ 722662 h 1684262"/>
              <a:gd name="connsiteX136" fmla="*/ 628882 w 1206769"/>
              <a:gd name="connsiteY136" fmla="*/ 753332 h 1684262"/>
              <a:gd name="connsiteX137" fmla="*/ 655742 w 1206769"/>
              <a:gd name="connsiteY137" fmla="*/ 726472 h 1684262"/>
              <a:gd name="connsiteX138" fmla="*/ 628406 w 1206769"/>
              <a:gd name="connsiteY138" fmla="*/ 753332 h 1684262"/>
              <a:gd name="connsiteX139" fmla="*/ 628882 w 1206769"/>
              <a:gd name="connsiteY139" fmla="*/ 753332 h 1684262"/>
              <a:gd name="connsiteX140" fmla="*/ 771090 w 1206769"/>
              <a:gd name="connsiteY140" fmla="*/ 757237 h 1684262"/>
              <a:gd name="connsiteX141" fmla="*/ 690318 w 1206769"/>
              <a:gd name="connsiteY141" fmla="*/ 822579 h 1684262"/>
              <a:gd name="connsiteX142" fmla="*/ 770614 w 1206769"/>
              <a:gd name="connsiteY142" fmla="*/ 757237 h 1684262"/>
              <a:gd name="connsiteX143" fmla="*/ 771090 w 1206769"/>
              <a:gd name="connsiteY143" fmla="*/ 757237 h 1684262"/>
              <a:gd name="connsiteX144" fmla="*/ 759565 w 1206769"/>
              <a:gd name="connsiteY144" fmla="*/ 538162 h 1684262"/>
              <a:gd name="connsiteX145" fmla="*/ 851767 w 1206769"/>
              <a:gd name="connsiteY145" fmla="*/ 480536 h 1684262"/>
              <a:gd name="connsiteX146" fmla="*/ 759089 w 1206769"/>
              <a:gd name="connsiteY146" fmla="*/ 538067 h 1684262"/>
              <a:gd name="connsiteX147" fmla="*/ 759565 w 1206769"/>
              <a:gd name="connsiteY147" fmla="*/ 538162 h 1684262"/>
              <a:gd name="connsiteX148" fmla="*/ 877961 w 1206769"/>
              <a:gd name="connsiteY148" fmla="*/ 342138 h 1684262"/>
              <a:gd name="connsiteX149" fmla="*/ 812619 w 1206769"/>
              <a:gd name="connsiteY149" fmla="*/ 442055 h 1684262"/>
              <a:gd name="connsiteX150" fmla="*/ 877961 w 1206769"/>
              <a:gd name="connsiteY150" fmla="*/ 342138 h 1684262"/>
              <a:gd name="connsiteX151" fmla="*/ 681841 w 1206769"/>
              <a:gd name="connsiteY151" fmla="*/ 323088 h 1684262"/>
              <a:gd name="connsiteX152" fmla="*/ 758803 w 1206769"/>
              <a:gd name="connsiteY152" fmla="*/ 430816 h 1684262"/>
              <a:gd name="connsiteX153" fmla="*/ 643455 w 1206769"/>
              <a:gd name="connsiteY153" fmla="*/ 396145 h 1684262"/>
              <a:gd name="connsiteX154" fmla="*/ 639550 w 1206769"/>
              <a:gd name="connsiteY154" fmla="*/ 438436 h 1684262"/>
              <a:gd name="connsiteX155" fmla="*/ 682127 w 1206769"/>
              <a:gd name="connsiteY155" fmla="*/ 323088 h 1684262"/>
              <a:gd name="connsiteX156" fmla="*/ 681841 w 1206769"/>
              <a:gd name="connsiteY156" fmla="*/ 323088 h 1684262"/>
              <a:gd name="connsiteX157" fmla="*/ 351323 w 1206769"/>
              <a:gd name="connsiteY157" fmla="*/ 219361 h 1684262"/>
              <a:gd name="connsiteX158" fmla="*/ 383994 w 1206769"/>
              <a:gd name="connsiteY158" fmla="*/ 183070 h 1684262"/>
              <a:gd name="connsiteX159" fmla="*/ 403711 w 1206769"/>
              <a:gd name="connsiteY159" fmla="*/ 175069 h 1684262"/>
              <a:gd name="connsiteX160" fmla="*/ 411331 w 1206769"/>
              <a:gd name="connsiteY160" fmla="*/ 176117 h 1684262"/>
              <a:gd name="connsiteX161" fmla="*/ 569351 w 1206769"/>
              <a:gd name="connsiteY161" fmla="*/ 242792 h 1684262"/>
              <a:gd name="connsiteX162" fmla="*/ 569922 w 1206769"/>
              <a:gd name="connsiteY162" fmla="*/ 242792 h 1684262"/>
              <a:gd name="connsiteX163" fmla="*/ 558873 w 1206769"/>
              <a:gd name="connsiteY163" fmla="*/ 299942 h 1684262"/>
              <a:gd name="connsiteX164" fmla="*/ 351609 w 1206769"/>
              <a:gd name="connsiteY164" fmla="*/ 219075 h 1684262"/>
              <a:gd name="connsiteX165" fmla="*/ 351323 w 1206769"/>
              <a:gd name="connsiteY165" fmla="*/ 219361 h 1684262"/>
              <a:gd name="connsiteX166" fmla="*/ 470767 w 1206769"/>
              <a:gd name="connsiteY166" fmla="*/ 361188 h 1684262"/>
              <a:gd name="connsiteX167" fmla="*/ 566874 w 1206769"/>
              <a:gd name="connsiteY167" fmla="*/ 503396 h 1684262"/>
              <a:gd name="connsiteX168" fmla="*/ 470767 w 1206769"/>
              <a:gd name="connsiteY168" fmla="*/ 361188 h 1684262"/>
              <a:gd name="connsiteX169" fmla="*/ 632216 w 1206769"/>
              <a:gd name="connsiteY169" fmla="*/ 453485 h 1684262"/>
              <a:gd name="connsiteX170" fmla="*/ 699367 w 1206769"/>
              <a:gd name="connsiteY170" fmla="*/ 515112 h 1684262"/>
              <a:gd name="connsiteX171" fmla="*/ 759089 w 1206769"/>
              <a:gd name="connsiteY171" fmla="*/ 438055 h 1684262"/>
              <a:gd name="connsiteX172" fmla="*/ 678317 w 1206769"/>
              <a:gd name="connsiteY172" fmla="*/ 611029 h 1684262"/>
              <a:gd name="connsiteX173" fmla="*/ 640217 w 1206769"/>
              <a:gd name="connsiteY173" fmla="*/ 587978 h 1684262"/>
              <a:gd name="connsiteX174" fmla="*/ 632216 w 1206769"/>
              <a:gd name="connsiteY174" fmla="*/ 453581 h 1684262"/>
              <a:gd name="connsiteX175" fmla="*/ 632216 w 1206769"/>
              <a:gd name="connsiteY175" fmla="*/ 453485 h 1684262"/>
              <a:gd name="connsiteX176" fmla="*/ 686032 w 1206769"/>
              <a:gd name="connsiteY176" fmla="*/ 837819 h 1684262"/>
              <a:gd name="connsiteX177" fmla="*/ 628310 w 1206769"/>
              <a:gd name="connsiteY177" fmla="*/ 930116 h 1684262"/>
              <a:gd name="connsiteX178" fmla="*/ 686032 w 1206769"/>
              <a:gd name="connsiteY178" fmla="*/ 837914 h 1684262"/>
              <a:gd name="connsiteX179" fmla="*/ 686032 w 1206769"/>
              <a:gd name="connsiteY179" fmla="*/ 837819 h 1684262"/>
              <a:gd name="connsiteX180" fmla="*/ 743658 w 1206769"/>
              <a:gd name="connsiteY180" fmla="*/ 1291400 h 1684262"/>
              <a:gd name="connsiteX181" fmla="*/ 547634 w 1206769"/>
              <a:gd name="connsiteY181" fmla="*/ 1206818 h 1684262"/>
              <a:gd name="connsiteX182" fmla="*/ 573446 w 1206769"/>
              <a:gd name="connsiteY182" fmla="*/ 1222439 h 1684262"/>
              <a:gd name="connsiteX183" fmla="*/ 603450 w 1206769"/>
              <a:gd name="connsiteY183" fmla="*/ 1227487 h 1684262"/>
              <a:gd name="connsiteX184" fmla="*/ 743658 w 1206769"/>
              <a:gd name="connsiteY184" fmla="*/ 1291495 h 1684262"/>
              <a:gd name="connsiteX185" fmla="*/ 743658 w 1206769"/>
              <a:gd name="connsiteY185" fmla="*/ 1291400 h 1684262"/>
              <a:gd name="connsiteX186" fmla="*/ 578399 w 1206769"/>
              <a:gd name="connsiteY186" fmla="*/ 945452 h 1684262"/>
              <a:gd name="connsiteX187" fmla="*/ 689842 w 1206769"/>
              <a:gd name="connsiteY187" fmla="*/ 1122236 h 1684262"/>
              <a:gd name="connsiteX188" fmla="*/ 578399 w 1206769"/>
              <a:gd name="connsiteY188" fmla="*/ 945547 h 1684262"/>
              <a:gd name="connsiteX189" fmla="*/ 578399 w 1206769"/>
              <a:gd name="connsiteY189" fmla="*/ 945452 h 1684262"/>
              <a:gd name="connsiteX190" fmla="*/ 351609 w 1206769"/>
              <a:gd name="connsiteY190" fmla="*/ 1045464 h 1684262"/>
              <a:gd name="connsiteX191" fmla="*/ 382375 w 1206769"/>
              <a:gd name="connsiteY191" fmla="*/ 887825 h 1684262"/>
              <a:gd name="connsiteX192" fmla="*/ 351609 w 1206769"/>
              <a:gd name="connsiteY192" fmla="*/ 1045559 h 1684262"/>
              <a:gd name="connsiteX193" fmla="*/ 351609 w 1206769"/>
              <a:gd name="connsiteY193" fmla="*/ 1045464 h 1684262"/>
              <a:gd name="connsiteX194" fmla="*/ 420761 w 1206769"/>
              <a:gd name="connsiteY194" fmla="*/ 1018413 h 1684262"/>
              <a:gd name="connsiteX195" fmla="*/ 605260 w 1206769"/>
              <a:gd name="connsiteY195" fmla="*/ 1180338 h 1684262"/>
              <a:gd name="connsiteX196" fmla="*/ 420761 w 1206769"/>
              <a:gd name="connsiteY196" fmla="*/ 1018413 h 1684262"/>
              <a:gd name="connsiteX197" fmla="*/ 366944 w 1206769"/>
              <a:gd name="connsiteY197" fmla="*/ 1414272 h 1684262"/>
              <a:gd name="connsiteX198" fmla="*/ 597640 w 1206769"/>
              <a:gd name="connsiteY198" fmla="*/ 1460468 h 1684262"/>
              <a:gd name="connsiteX199" fmla="*/ 366944 w 1206769"/>
              <a:gd name="connsiteY199" fmla="*/ 1414463 h 1684262"/>
              <a:gd name="connsiteX200" fmla="*/ 366944 w 1206769"/>
              <a:gd name="connsiteY200" fmla="*/ 1414272 h 1684262"/>
              <a:gd name="connsiteX201" fmla="*/ 536108 w 1206769"/>
              <a:gd name="connsiteY201" fmla="*/ 1644968 h 1684262"/>
              <a:gd name="connsiteX202" fmla="*/ 498008 w 1206769"/>
              <a:gd name="connsiteY202" fmla="*/ 1625918 h 1684262"/>
              <a:gd name="connsiteX203" fmla="*/ 471148 w 1206769"/>
              <a:gd name="connsiteY203" fmla="*/ 1618202 h 1684262"/>
              <a:gd name="connsiteX204" fmla="*/ 471148 w 1206769"/>
              <a:gd name="connsiteY204" fmla="*/ 1664399 h 1684262"/>
              <a:gd name="connsiteX205" fmla="*/ 401901 w 1206769"/>
              <a:gd name="connsiteY205" fmla="*/ 1579817 h 1684262"/>
              <a:gd name="connsiteX206" fmla="*/ 536108 w 1206769"/>
              <a:gd name="connsiteY206" fmla="*/ 1645158 h 1684262"/>
              <a:gd name="connsiteX207" fmla="*/ 536108 w 1206769"/>
              <a:gd name="connsiteY207" fmla="*/ 1644968 h 1684262"/>
              <a:gd name="connsiteX208" fmla="*/ 616785 w 1206769"/>
              <a:gd name="connsiteY208" fmla="*/ 1564196 h 1684262"/>
              <a:gd name="connsiteX209" fmla="*/ 555349 w 1206769"/>
              <a:gd name="connsiteY209" fmla="*/ 1541145 h 1684262"/>
              <a:gd name="connsiteX210" fmla="*/ 638597 w 1206769"/>
              <a:gd name="connsiteY210" fmla="*/ 1493520 h 1684262"/>
              <a:gd name="connsiteX211" fmla="*/ 644122 w 1206769"/>
              <a:gd name="connsiteY211" fmla="*/ 1491234 h 1684262"/>
              <a:gd name="connsiteX212" fmla="*/ 677745 w 1206769"/>
              <a:gd name="connsiteY212" fmla="*/ 1495711 h 1684262"/>
              <a:gd name="connsiteX213" fmla="*/ 690223 w 1206769"/>
              <a:gd name="connsiteY213" fmla="*/ 1506665 h 1684262"/>
              <a:gd name="connsiteX214" fmla="*/ 739848 w 1206769"/>
              <a:gd name="connsiteY214" fmla="*/ 1525715 h 1684262"/>
              <a:gd name="connsiteX215" fmla="*/ 616785 w 1206769"/>
              <a:gd name="connsiteY215" fmla="*/ 1564386 h 1684262"/>
              <a:gd name="connsiteX216" fmla="*/ 616785 w 1206769"/>
              <a:gd name="connsiteY216" fmla="*/ 1564196 h 1684262"/>
              <a:gd name="connsiteX217" fmla="*/ 752231 w 1206769"/>
              <a:gd name="connsiteY217" fmla="*/ 1664779 h 1684262"/>
              <a:gd name="connsiteX218" fmla="*/ 739658 w 1206769"/>
              <a:gd name="connsiteY218" fmla="*/ 1664779 h 1684262"/>
              <a:gd name="connsiteX219" fmla="*/ 731180 w 1206769"/>
              <a:gd name="connsiteY219" fmla="*/ 1664779 h 1684262"/>
              <a:gd name="connsiteX220" fmla="*/ 727561 w 1206769"/>
              <a:gd name="connsiteY220" fmla="*/ 1664779 h 1684262"/>
              <a:gd name="connsiteX221" fmla="*/ 713750 w 1206769"/>
              <a:gd name="connsiteY221" fmla="*/ 1666780 h 1684262"/>
              <a:gd name="connsiteX222" fmla="*/ 704225 w 1206769"/>
              <a:gd name="connsiteY222" fmla="*/ 1665256 h 1684262"/>
              <a:gd name="connsiteX223" fmla="*/ 705558 w 1206769"/>
              <a:gd name="connsiteY223" fmla="*/ 1667733 h 1684262"/>
              <a:gd name="connsiteX224" fmla="*/ 790045 w 1206769"/>
              <a:gd name="connsiteY224" fmla="*/ 1610106 h 1684262"/>
              <a:gd name="connsiteX225" fmla="*/ 752231 w 1206769"/>
              <a:gd name="connsiteY225" fmla="*/ 1664970 h 1684262"/>
              <a:gd name="connsiteX226" fmla="*/ 752231 w 1206769"/>
              <a:gd name="connsiteY226" fmla="*/ 1664779 h 1684262"/>
              <a:gd name="connsiteX227" fmla="*/ 857863 w 1206769"/>
              <a:gd name="connsiteY227" fmla="*/ 1591056 h 1684262"/>
              <a:gd name="connsiteX228" fmla="*/ 838813 w 1206769"/>
              <a:gd name="connsiteY228" fmla="*/ 1568958 h 1684262"/>
              <a:gd name="connsiteX229" fmla="*/ 836146 w 1206769"/>
              <a:gd name="connsiteY229" fmla="*/ 1564291 h 1684262"/>
              <a:gd name="connsiteX230" fmla="*/ 908726 w 1206769"/>
              <a:gd name="connsiteY230" fmla="*/ 1497616 h 1684262"/>
              <a:gd name="connsiteX231" fmla="*/ 921109 w 1206769"/>
              <a:gd name="connsiteY231" fmla="*/ 1495806 h 1684262"/>
              <a:gd name="connsiteX232" fmla="*/ 935682 w 1206769"/>
              <a:gd name="connsiteY232" fmla="*/ 1498283 h 1684262"/>
              <a:gd name="connsiteX233" fmla="*/ 986069 w 1206769"/>
              <a:gd name="connsiteY233" fmla="*/ 1513999 h 1684262"/>
              <a:gd name="connsiteX234" fmla="*/ 857863 w 1206769"/>
              <a:gd name="connsiteY234" fmla="*/ 1591247 h 1684262"/>
              <a:gd name="connsiteX235" fmla="*/ 857863 w 1206769"/>
              <a:gd name="connsiteY235" fmla="*/ 1591056 h 1684262"/>
              <a:gd name="connsiteX236" fmla="*/ 1028170 w 1206769"/>
              <a:gd name="connsiteY236" fmla="*/ 1445038 h 1684262"/>
              <a:gd name="connsiteX237" fmla="*/ 916632 w 1206769"/>
              <a:gd name="connsiteY237" fmla="*/ 1468184 h 1684262"/>
              <a:gd name="connsiteX238" fmla="*/ 1028170 w 1206769"/>
              <a:gd name="connsiteY238" fmla="*/ 1445228 h 1684262"/>
              <a:gd name="connsiteX239" fmla="*/ 1028170 w 1206769"/>
              <a:gd name="connsiteY239" fmla="*/ 1445038 h 1684262"/>
              <a:gd name="connsiteX240" fmla="*/ 862816 w 1206769"/>
              <a:gd name="connsiteY240" fmla="*/ 1410462 h 1684262"/>
              <a:gd name="connsiteX241" fmla="*/ 647551 w 1206769"/>
              <a:gd name="connsiteY241" fmla="*/ 1448562 h 1684262"/>
              <a:gd name="connsiteX242" fmla="*/ 862816 w 1206769"/>
              <a:gd name="connsiteY242" fmla="*/ 1410653 h 1684262"/>
              <a:gd name="connsiteX243" fmla="*/ 862816 w 1206769"/>
              <a:gd name="connsiteY243" fmla="*/ 1410462 h 1684262"/>
              <a:gd name="connsiteX244" fmla="*/ 689842 w 1206769"/>
              <a:gd name="connsiteY244" fmla="*/ 1391412 h 1684262"/>
              <a:gd name="connsiteX245" fmla="*/ 924347 w 1206769"/>
              <a:gd name="connsiteY245" fmla="*/ 1306830 h 1684262"/>
              <a:gd name="connsiteX246" fmla="*/ 689842 w 1206769"/>
              <a:gd name="connsiteY246" fmla="*/ 1391412 h 1684262"/>
              <a:gd name="connsiteX247" fmla="*/ 1162663 w 1206769"/>
              <a:gd name="connsiteY247" fmla="*/ 1057085 h 1684262"/>
              <a:gd name="connsiteX248" fmla="*/ 1148756 w 1206769"/>
              <a:gd name="connsiteY248" fmla="*/ 1134428 h 1684262"/>
              <a:gd name="connsiteX249" fmla="*/ 1066841 w 1206769"/>
              <a:gd name="connsiteY249" fmla="*/ 1139762 h 1684262"/>
              <a:gd name="connsiteX250" fmla="*/ 1035790 w 1206769"/>
              <a:gd name="connsiteY250" fmla="*/ 1087755 h 1684262"/>
              <a:gd name="connsiteX251" fmla="*/ 1162663 w 1206769"/>
              <a:gd name="connsiteY251" fmla="*/ 1057085 h 1684262"/>
              <a:gd name="connsiteX252" fmla="*/ 978164 w 1206769"/>
              <a:gd name="connsiteY252" fmla="*/ 1203103 h 1684262"/>
              <a:gd name="connsiteX253" fmla="*/ 972639 w 1206769"/>
              <a:gd name="connsiteY253" fmla="*/ 1215200 h 1684262"/>
              <a:gd name="connsiteX254" fmla="*/ 958923 w 1206769"/>
              <a:gd name="connsiteY254" fmla="*/ 1264444 h 1684262"/>
              <a:gd name="connsiteX255" fmla="*/ 905107 w 1206769"/>
              <a:gd name="connsiteY255" fmla="*/ 1118330 h 1684262"/>
              <a:gd name="connsiteX256" fmla="*/ 978164 w 1206769"/>
              <a:gd name="connsiteY256" fmla="*/ 1203103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02904 w 1206769"/>
              <a:gd name="connsiteY90" fmla="*/ 1350454 h 1684262"/>
              <a:gd name="connsiteX91" fmla="*/ 841956 w 1206769"/>
              <a:gd name="connsiteY91" fmla="*/ 1326547 h 1684262"/>
              <a:gd name="connsiteX92" fmla="*/ 884247 w 1206769"/>
              <a:gd name="connsiteY92" fmla="*/ 1322737 h 1684262"/>
              <a:gd name="connsiteX93" fmla="*/ 980354 w 1206769"/>
              <a:gd name="connsiteY93" fmla="*/ 1268921 h 1684262"/>
              <a:gd name="connsiteX94" fmla="*/ 1084177 w 1206769"/>
              <a:gd name="connsiteY94" fmla="*/ 1211294 h 1684262"/>
              <a:gd name="connsiteX95" fmla="*/ 911203 w 1206769"/>
              <a:gd name="connsiteY95" fmla="*/ 1022890 h 1684262"/>
              <a:gd name="connsiteX96" fmla="*/ 1193429 w 1206769"/>
              <a:gd name="connsiteY96" fmla="*/ 899446 h 1684262"/>
              <a:gd name="connsiteX97" fmla="*/ 759089 w 1206769"/>
              <a:gd name="connsiteY97" fmla="*/ 61246 h 1684262"/>
              <a:gd name="connsiteX98" fmla="*/ 720989 w 1206769"/>
              <a:gd name="connsiteY98" fmla="*/ 145828 h 1684262"/>
              <a:gd name="connsiteX99" fmla="*/ 759089 w 1206769"/>
              <a:gd name="connsiteY99" fmla="*/ 61436 h 1684262"/>
              <a:gd name="connsiteX100" fmla="*/ 759089 w 1206769"/>
              <a:gd name="connsiteY100" fmla="*/ 61246 h 1684262"/>
              <a:gd name="connsiteX101" fmla="*/ 363611 w 1206769"/>
              <a:gd name="connsiteY101" fmla="*/ 545783 h 1684262"/>
              <a:gd name="connsiteX102" fmla="*/ 348275 w 1206769"/>
              <a:gd name="connsiteY102" fmla="*/ 553498 h 1684262"/>
              <a:gd name="connsiteX103" fmla="*/ 363611 w 1206769"/>
              <a:gd name="connsiteY103" fmla="*/ 545783 h 1684262"/>
              <a:gd name="connsiteX104" fmla="*/ 232451 w 1206769"/>
              <a:gd name="connsiteY104" fmla="*/ 523113 h 1684262"/>
              <a:gd name="connsiteX105" fmla="*/ 254694 w 1206769"/>
              <a:gd name="connsiteY105" fmla="*/ 664096 h 1684262"/>
              <a:gd name="connsiteX106" fmla="*/ 232451 w 1206769"/>
              <a:gd name="connsiteY106" fmla="*/ 523113 h 1684262"/>
              <a:gd name="connsiteX107" fmla="*/ 340084 w 1206769"/>
              <a:gd name="connsiteY107" fmla="*/ 692277 h 1684262"/>
              <a:gd name="connsiteX108" fmla="*/ 470767 w 1206769"/>
              <a:gd name="connsiteY108" fmla="*/ 684562 h 1684262"/>
              <a:gd name="connsiteX109" fmla="*/ 340084 w 1206769"/>
              <a:gd name="connsiteY109" fmla="*/ 691896 h 1684262"/>
              <a:gd name="connsiteX110" fmla="*/ 340084 w 1206769"/>
              <a:gd name="connsiteY110" fmla="*/ 692277 h 1684262"/>
              <a:gd name="connsiteX111" fmla="*/ 382375 w 1206769"/>
              <a:gd name="connsiteY111" fmla="*/ 615410 h 1684262"/>
              <a:gd name="connsiteX112" fmla="*/ 516868 w 1206769"/>
              <a:gd name="connsiteY112" fmla="*/ 688372 h 1684262"/>
              <a:gd name="connsiteX113" fmla="*/ 382661 w 1206769"/>
              <a:gd name="connsiteY113" fmla="*/ 615029 h 1684262"/>
              <a:gd name="connsiteX114" fmla="*/ 382375 w 1206769"/>
              <a:gd name="connsiteY114" fmla="*/ 615410 h 1684262"/>
              <a:gd name="connsiteX115" fmla="*/ 201400 w 1206769"/>
              <a:gd name="connsiteY115" fmla="*/ 907542 h 1684262"/>
              <a:gd name="connsiteX116" fmla="*/ 163300 w 1206769"/>
              <a:gd name="connsiteY116" fmla="*/ 838295 h 1684262"/>
              <a:gd name="connsiteX117" fmla="*/ 201686 w 1206769"/>
              <a:gd name="connsiteY117" fmla="*/ 907161 h 1684262"/>
              <a:gd name="connsiteX118" fmla="*/ 201400 w 1206769"/>
              <a:gd name="connsiteY118" fmla="*/ 907542 h 1684262"/>
              <a:gd name="connsiteX119" fmla="*/ 97811 w 1206769"/>
              <a:gd name="connsiteY119" fmla="*/ 1285557 h 1684262"/>
              <a:gd name="connsiteX120" fmla="*/ 123279 w 1206769"/>
              <a:gd name="connsiteY120" fmla="*/ 1264178 h 1684262"/>
              <a:gd name="connsiteX121" fmla="*/ 231975 w 1206769"/>
              <a:gd name="connsiteY121" fmla="*/ 1341501 h 1684262"/>
              <a:gd name="connsiteX122" fmla="*/ 97811 w 1206769"/>
              <a:gd name="connsiteY122" fmla="*/ 1285557 h 1684262"/>
              <a:gd name="connsiteX123" fmla="*/ 232928 w 1206769"/>
              <a:gd name="connsiteY123" fmla="*/ 1376077 h 1684262"/>
              <a:gd name="connsiteX124" fmla="*/ 279029 w 1206769"/>
              <a:gd name="connsiteY124" fmla="*/ 1379887 h 1684262"/>
              <a:gd name="connsiteX125" fmla="*/ 232451 w 1206769"/>
              <a:gd name="connsiteY125" fmla="*/ 1376077 h 1684262"/>
              <a:gd name="connsiteX126" fmla="*/ 232928 w 1206769"/>
              <a:gd name="connsiteY126" fmla="*/ 1376077 h 1684262"/>
              <a:gd name="connsiteX127" fmla="*/ 856244 w 1206769"/>
              <a:gd name="connsiteY127" fmla="*/ 715613 h 1684262"/>
              <a:gd name="connsiteX128" fmla="*/ 817635 w 1206769"/>
              <a:gd name="connsiteY128" fmla="*/ 708913 h 1684262"/>
              <a:gd name="connsiteX129" fmla="*/ 721084 w 1206769"/>
              <a:gd name="connsiteY129" fmla="*/ 657225 h 1684262"/>
              <a:gd name="connsiteX130" fmla="*/ 855767 w 1206769"/>
              <a:gd name="connsiteY130" fmla="*/ 715613 h 1684262"/>
              <a:gd name="connsiteX131" fmla="*/ 856244 w 1206769"/>
              <a:gd name="connsiteY131" fmla="*/ 715613 h 1684262"/>
              <a:gd name="connsiteX132" fmla="*/ 663458 w 1206769"/>
              <a:gd name="connsiteY132" fmla="*/ 722662 h 1684262"/>
              <a:gd name="connsiteX133" fmla="*/ 644408 w 1206769"/>
              <a:gd name="connsiteY133" fmla="*/ 807149 h 1684262"/>
              <a:gd name="connsiteX134" fmla="*/ 662981 w 1206769"/>
              <a:gd name="connsiteY134" fmla="*/ 723138 h 1684262"/>
              <a:gd name="connsiteX135" fmla="*/ 663458 w 1206769"/>
              <a:gd name="connsiteY135" fmla="*/ 722662 h 1684262"/>
              <a:gd name="connsiteX136" fmla="*/ 628882 w 1206769"/>
              <a:gd name="connsiteY136" fmla="*/ 753332 h 1684262"/>
              <a:gd name="connsiteX137" fmla="*/ 655742 w 1206769"/>
              <a:gd name="connsiteY137" fmla="*/ 726472 h 1684262"/>
              <a:gd name="connsiteX138" fmla="*/ 628406 w 1206769"/>
              <a:gd name="connsiteY138" fmla="*/ 753332 h 1684262"/>
              <a:gd name="connsiteX139" fmla="*/ 628882 w 1206769"/>
              <a:gd name="connsiteY139" fmla="*/ 753332 h 1684262"/>
              <a:gd name="connsiteX140" fmla="*/ 771090 w 1206769"/>
              <a:gd name="connsiteY140" fmla="*/ 757237 h 1684262"/>
              <a:gd name="connsiteX141" fmla="*/ 690318 w 1206769"/>
              <a:gd name="connsiteY141" fmla="*/ 822579 h 1684262"/>
              <a:gd name="connsiteX142" fmla="*/ 770614 w 1206769"/>
              <a:gd name="connsiteY142" fmla="*/ 757237 h 1684262"/>
              <a:gd name="connsiteX143" fmla="*/ 771090 w 1206769"/>
              <a:gd name="connsiteY143" fmla="*/ 757237 h 1684262"/>
              <a:gd name="connsiteX144" fmla="*/ 759565 w 1206769"/>
              <a:gd name="connsiteY144" fmla="*/ 538162 h 1684262"/>
              <a:gd name="connsiteX145" fmla="*/ 851767 w 1206769"/>
              <a:gd name="connsiteY145" fmla="*/ 480536 h 1684262"/>
              <a:gd name="connsiteX146" fmla="*/ 759089 w 1206769"/>
              <a:gd name="connsiteY146" fmla="*/ 538067 h 1684262"/>
              <a:gd name="connsiteX147" fmla="*/ 759565 w 1206769"/>
              <a:gd name="connsiteY147" fmla="*/ 538162 h 1684262"/>
              <a:gd name="connsiteX148" fmla="*/ 877961 w 1206769"/>
              <a:gd name="connsiteY148" fmla="*/ 342138 h 1684262"/>
              <a:gd name="connsiteX149" fmla="*/ 812619 w 1206769"/>
              <a:gd name="connsiteY149" fmla="*/ 442055 h 1684262"/>
              <a:gd name="connsiteX150" fmla="*/ 877961 w 1206769"/>
              <a:gd name="connsiteY150" fmla="*/ 342138 h 1684262"/>
              <a:gd name="connsiteX151" fmla="*/ 681841 w 1206769"/>
              <a:gd name="connsiteY151" fmla="*/ 323088 h 1684262"/>
              <a:gd name="connsiteX152" fmla="*/ 758803 w 1206769"/>
              <a:gd name="connsiteY152" fmla="*/ 430816 h 1684262"/>
              <a:gd name="connsiteX153" fmla="*/ 643455 w 1206769"/>
              <a:gd name="connsiteY153" fmla="*/ 396145 h 1684262"/>
              <a:gd name="connsiteX154" fmla="*/ 639550 w 1206769"/>
              <a:gd name="connsiteY154" fmla="*/ 438436 h 1684262"/>
              <a:gd name="connsiteX155" fmla="*/ 682127 w 1206769"/>
              <a:gd name="connsiteY155" fmla="*/ 323088 h 1684262"/>
              <a:gd name="connsiteX156" fmla="*/ 681841 w 1206769"/>
              <a:gd name="connsiteY156" fmla="*/ 323088 h 1684262"/>
              <a:gd name="connsiteX157" fmla="*/ 351323 w 1206769"/>
              <a:gd name="connsiteY157" fmla="*/ 219361 h 1684262"/>
              <a:gd name="connsiteX158" fmla="*/ 383994 w 1206769"/>
              <a:gd name="connsiteY158" fmla="*/ 183070 h 1684262"/>
              <a:gd name="connsiteX159" fmla="*/ 403711 w 1206769"/>
              <a:gd name="connsiteY159" fmla="*/ 175069 h 1684262"/>
              <a:gd name="connsiteX160" fmla="*/ 411331 w 1206769"/>
              <a:gd name="connsiteY160" fmla="*/ 176117 h 1684262"/>
              <a:gd name="connsiteX161" fmla="*/ 569351 w 1206769"/>
              <a:gd name="connsiteY161" fmla="*/ 242792 h 1684262"/>
              <a:gd name="connsiteX162" fmla="*/ 569922 w 1206769"/>
              <a:gd name="connsiteY162" fmla="*/ 242792 h 1684262"/>
              <a:gd name="connsiteX163" fmla="*/ 558873 w 1206769"/>
              <a:gd name="connsiteY163" fmla="*/ 299942 h 1684262"/>
              <a:gd name="connsiteX164" fmla="*/ 351609 w 1206769"/>
              <a:gd name="connsiteY164" fmla="*/ 219075 h 1684262"/>
              <a:gd name="connsiteX165" fmla="*/ 351323 w 1206769"/>
              <a:gd name="connsiteY165" fmla="*/ 219361 h 1684262"/>
              <a:gd name="connsiteX166" fmla="*/ 470767 w 1206769"/>
              <a:gd name="connsiteY166" fmla="*/ 361188 h 1684262"/>
              <a:gd name="connsiteX167" fmla="*/ 566874 w 1206769"/>
              <a:gd name="connsiteY167" fmla="*/ 503396 h 1684262"/>
              <a:gd name="connsiteX168" fmla="*/ 470767 w 1206769"/>
              <a:gd name="connsiteY168" fmla="*/ 361188 h 1684262"/>
              <a:gd name="connsiteX169" fmla="*/ 632216 w 1206769"/>
              <a:gd name="connsiteY169" fmla="*/ 453485 h 1684262"/>
              <a:gd name="connsiteX170" fmla="*/ 699367 w 1206769"/>
              <a:gd name="connsiteY170" fmla="*/ 515112 h 1684262"/>
              <a:gd name="connsiteX171" fmla="*/ 759089 w 1206769"/>
              <a:gd name="connsiteY171" fmla="*/ 438055 h 1684262"/>
              <a:gd name="connsiteX172" fmla="*/ 678317 w 1206769"/>
              <a:gd name="connsiteY172" fmla="*/ 611029 h 1684262"/>
              <a:gd name="connsiteX173" fmla="*/ 640217 w 1206769"/>
              <a:gd name="connsiteY173" fmla="*/ 587978 h 1684262"/>
              <a:gd name="connsiteX174" fmla="*/ 632216 w 1206769"/>
              <a:gd name="connsiteY174" fmla="*/ 453581 h 1684262"/>
              <a:gd name="connsiteX175" fmla="*/ 632216 w 1206769"/>
              <a:gd name="connsiteY175" fmla="*/ 453485 h 1684262"/>
              <a:gd name="connsiteX176" fmla="*/ 686032 w 1206769"/>
              <a:gd name="connsiteY176" fmla="*/ 837819 h 1684262"/>
              <a:gd name="connsiteX177" fmla="*/ 628310 w 1206769"/>
              <a:gd name="connsiteY177" fmla="*/ 930116 h 1684262"/>
              <a:gd name="connsiteX178" fmla="*/ 686032 w 1206769"/>
              <a:gd name="connsiteY178" fmla="*/ 837914 h 1684262"/>
              <a:gd name="connsiteX179" fmla="*/ 686032 w 1206769"/>
              <a:gd name="connsiteY179" fmla="*/ 837819 h 1684262"/>
              <a:gd name="connsiteX180" fmla="*/ 743658 w 1206769"/>
              <a:gd name="connsiteY180" fmla="*/ 1291400 h 1684262"/>
              <a:gd name="connsiteX181" fmla="*/ 547634 w 1206769"/>
              <a:gd name="connsiteY181" fmla="*/ 1206818 h 1684262"/>
              <a:gd name="connsiteX182" fmla="*/ 573446 w 1206769"/>
              <a:gd name="connsiteY182" fmla="*/ 1222439 h 1684262"/>
              <a:gd name="connsiteX183" fmla="*/ 603450 w 1206769"/>
              <a:gd name="connsiteY183" fmla="*/ 1227487 h 1684262"/>
              <a:gd name="connsiteX184" fmla="*/ 743658 w 1206769"/>
              <a:gd name="connsiteY184" fmla="*/ 1291495 h 1684262"/>
              <a:gd name="connsiteX185" fmla="*/ 743658 w 1206769"/>
              <a:gd name="connsiteY185" fmla="*/ 1291400 h 1684262"/>
              <a:gd name="connsiteX186" fmla="*/ 578399 w 1206769"/>
              <a:gd name="connsiteY186" fmla="*/ 945452 h 1684262"/>
              <a:gd name="connsiteX187" fmla="*/ 689842 w 1206769"/>
              <a:gd name="connsiteY187" fmla="*/ 1122236 h 1684262"/>
              <a:gd name="connsiteX188" fmla="*/ 578399 w 1206769"/>
              <a:gd name="connsiteY188" fmla="*/ 945547 h 1684262"/>
              <a:gd name="connsiteX189" fmla="*/ 578399 w 1206769"/>
              <a:gd name="connsiteY189" fmla="*/ 945452 h 1684262"/>
              <a:gd name="connsiteX190" fmla="*/ 351609 w 1206769"/>
              <a:gd name="connsiteY190" fmla="*/ 1045464 h 1684262"/>
              <a:gd name="connsiteX191" fmla="*/ 382375 w 1206769"/>
              <a:gd name="connsiteY191" fmla="*/ 887825 h 1684262"/>
              <a:gd name="connsiteX192" fmla="*/ 351609 w 1206769"/>
              <a:gd name="connsiteY192" fmla="*/ 1045559 h 1684262"/>
              <a:gd name="connsiteX193" fmla="*/ 351609 w 1206769"/>
              <a:gd name="connsiteY193" fmla="*/ 1045464 h 1684262"/>
              <a:gd name="connsiteX194" fmla="*/ 420761 w 1206769"/>
              <a:gd name="connsiteY194" fmla="*/ 1018413 h 1684262"/>
              <a:gd name="connsiteX195" fmla="*/ 605260 w 1206769"/>
              <a:gd name="connsiteY195" fmla="*/ 1180338 h 1684262"/>
              <a:gd name="connsiteX196" fmla="*/ 420761 w 1206769"/>
              <a:gd name="connsiteY196" fmla="*/ 1018413 h 1684262"/>
              <a:gd name="connsiteX197" fmla="*/ 366944 w 1206769"/>
              <a:gd name="connsiteY197" fmla="*/ 1414272 h 1684262"/>
              <a:gd name="connsiteX198" fmla="*/ 597640 w 1206769"/>
              <a:gd name="connsiteY198" fmla="*/ 1460468 h 1684262"/>
              <a:gd name="connsiteX199" fmla="*/ 366944 w 1206769"/>
              <a:gd name="connsiteY199" fmla="*/ 1414463 h 1684262"/>
              <a:gd name="connsiteX200" fmla="*/ 366944 w 1206769"/>
              <a:gd name="connsiteY200" fmla="*/ 1414272 h 1684262"/>
              <a:gd name="connsiteX201" fmla="*/ 536108 w 1206769"/>
              <a:gd name="connsiteY201" fmla="*/ 1644968 h 1684262"/>
              <a:gd name="connsiteX202" fmla="*/ 498008 w 1206769"/>
              <a:gd name="connsiteY202" fmla="*/ 1625918 h 1684262"/>
              <a:gd name="connsiteX203" fmla="*/ 471148 w 1206769"/>
              <a:gd name="connsiteY203" fmla="*/ 1618202 h 1684262"/>
              <a:gd name="connsiteX204" fmla="*/ 471148 w 1206769"/>
              <a:gd name="connsiteY204" fmla="*/ 1664399 h 1684262"/>
              <a:gd name="connsiteX205" fmla="*/ 401901 w 1206769"/>
              <a:gd name="connsiteY205" fmla="*/ 1579817 h 1684262"/>
              <a:gd name="connsiteX206" fmla="*/ 536108 w 1206769"/>
              <a:gd name="connsiteY206" fmla="*/ 1645158 h 1684262"/>
              <a:gd name="connsiteX207" fmla="*/ 536108 w 1206769"/>
              <a:gd name="connsiteY207" fmla="*/ 1644968 h 1684262"/>
              <a:gd name="connsiteX208" fmla="*/ 616785 w 1206769"/>
              <a:gd name="connsiteY208" fmla="*/ 1564196 h 1684262"/>
              <a:gd name="connsiteX209" fmla="*/ 555349 w 1206769"/>
              <a:gd name="connsiteY209" fmla="*/ 1541145 h 1684262"/>
              <a:gd name="connsiteX210" fmla="*/ 638597 w 1206769"/>
              <a:gd name="connsiteY210" fmla="*/ 1493520 h 1684262"/>
              <a:gd name="connsiteX211" fmla="*/ 644122 w 1206769"/>
              <a:gd name="connsiteY211" fmla="*/ 1491234 h 1684262"/>
              <a:gd name="connsiteX212" fmla="*/ 677745 w 1206769"/>
              <a:gd name="connsiteY212" fmla="*/ 1495711 h 1684262"/>
              <a:gd name="connsiteX213" fmla="*/ 690223 w 1206769"/>
              <a:gd name="connsiteY213" fmla="*/ 1506665 h 1684262"/>
              <a:gd name="connsiteX214" fmla="*/ 739848 w 1206769"/>
              <a:gd name="connsiteY214" fmla="*/ 1525715 h 1684262"/>
              <a:gd name="connsiteX215" fmla="*/ 616785 w 1206769"/>
              <a:gd name="connsiteY215" fmla="*/ 1564386 h 1684262"/>
              <a:gd name="connsiteX216" fmla="*/ 616785 w 1206769"/>
              <a:gd name="connsiteY216" fmla="*/ 1564196 h 1684262"/>
              <a:gd name="connsiteX217" fmla="*/ 752231 w 1206769"/>
              <a:gd name="connsiteY217" fmla="*/ 1664779 h 1684262"/>
              <a:gd name="connsiteX218" fmla="*/ 739658 w 1206769"/>
              <a:gd name="connsiteY218" fmla="*/ 1664779 h 1684262"/>
              <a:gd name="connsiteX219" fmla="*/ 731180 w 1206769"/>
              <a:gd name="connsiteY219" fmla="*/ 1664779 h 1684262"/>
              <a:gd name="connsiteX220" fmla="*/ 727561 w 1206769"/>
              <a:gd name="connsiteY220" fmla="*/ 1664779 h 1684262"/>
              <a:gd name="connsiteX221" fmla="*/ 713750 w 1206769"/>
              <a:gd name="connsiteY221" fmla="*/ 1666780 h 1684262"/>
              <a:gd name="connsiteX222" fmla="*/ 704225 w 1206769"/>
              <a:gd name="connsiteY222" fmla="*/ 1665256 h 1684262"/>
              <a:gd name="connsiteX223" fmla="*/ 705558 w 1206769"/>
              <a:gd name="connsiteY223" fmla="*/ 1667733 h 1684262"/>
              <a:gd name="connsiteX224" fmla="*/ 790045 w 1206769"/>
              <a:gd name="connsiteY224" fmla="*/ 1610106 h 1684262"/>
              <a:gd name="connsiteX225" fmla="*/ 752231 w 1206769"/>
              <a:gd name="connsiteY225" fmla="*/ 1664970 h 1684262"/>
              <a:gd name="connsiteX226" fmla="*/ 752231 w 1206769"/>
              <a:gd name="connsiteY226" fmla="*/ 1664779 h 1684262"/>
              <a:gd name="connsiteX227" fmla="*/ 857863 w 1206769"/>
              <a:gd name="connsiteY227" fmla="*/ 1591056 h 1684262"/>
              <a:gd name="connsiteX228" fmla="*/ 838813 w 1206769"/>
              <a:gd name="connsiteY228" fmla="*/ 1568958 h 1684262"/>
              <a:gd name="connsiteX229" fmla="*/ 836146 w 1206769"/>
              <a:gd name="connsiteY229" fmla="*/ 1564291 h 1684262"/>
              <a:gd name="connsiteX230" fmla="*/ 908726 w 1206769"/>
              <a:gd name="connsiteY230" fmla="*/ 1497616 h 1684262"/>
              <a:gd name="connsiteX231" fmla="*/ 921109 w 1206769"/>
              <a:gd name="connsiteY231" fmla="*/ 1495806 h 1684262"/>
              <a:gd name="connsiteX232" fmla="*/ 935682 w 1206769"/>
              <a:gd name="connsiteY232" fmla="*/ 1498283 h 1684262"/>
              <a:gd name="connsiteX233" fmla="*/ 986069 w 1206769"/>
              <a:gd name="connsiteY233" fmla="*/ 1513999 h 1684262"/>
              <a:gd name="connsiteX234" fmla="*/ 857863 w 1206769"/>
              <a:gd name="connsiteY234" fmla="*/ 1591247 h 1684262"/>
              <a:gd name="connsiteX235" fmla="*/ 857863 w 1206769"/>
              <a:gd name="connsiteY235" fmla="*/ 1591056 h 1684262"/>
              <a:gd name="connsiteX236" fmla="*/ 1028170 w 1206769"/>
              <a:gd name="connsiteY236" fmla="*/ 1445038 h 1684262"/>
              <a:gd name="connsiteX237" fmla="*/ 916632 w 1206769"/>
              <a:gd name="connsiteY237" fmla="*/ 1468184 h 1684262"/>
              <a:gd name="connsiteX238" fmla="*/ 1028170 w 1206769"/>
              <a:gd name="connsiteY238" fmla="*/ 1445228 h 1684262"/>
              <a:gd name="connsiteX239" fmla="*/ 1028170 w 1206769"/>
              <a:gd name="connsiteY239" fmla="*/ 1445038 h 1684262"/>
              <a:gd name="connsiteX240" fmla="*/ 862816 w 1206769"/>
              <a:gd name="connsiteY240" fmla="*/ 1410462 h 1684262"/>
              <a:gd name="connsiteX241" fmla="*/ 647551 w 1206769"/>
              <a:gd name="connsiteY241" fmla="*/ 1448562 h 1684262"/>
              <a:gd name="connsiteX242" fmla="*/ 862816 w 1206769"/>
              <a:gd name="connsiteY242" fmla="*/ 1410653 h 1684262"/>
              <a:gd name="connsiteX243" fmla="*/ 862816 w 1206769"/>
              <a:gd name="connsiteY243" fmla="*/ 1410462 h 1684262"/>
              <a:gd name="connsiteX244" fmla="*/ 689842 w 1206769"/>
              <a:gd name="connsiteY244" fmla="*/ 1391412 h 1684262"/>
              <a:gd name="connsiteX245" fmla="*/ 924347 w 1206769"/>
              <a:gd name="connsiteY245" fmla="*/ 1306830 h 1684262"/>
              <a:gd name="connsiteX246" fmla="*/ 689842 w 1206769"/>
              <a:gd name="connsiteY246" fmla="*/ 1391412 h 1684262"/>
              <a:gd name="connsiteX247" fmla="*/ 1162663 w 1206769"/>
              <a:gd name="connsiteY247" fmla="*/ 1057085 h 1684262"/>
              <a:gd name="connsiteX248" fmla="*/ 1148756 w 1206769"/>
              <a:gd name="connsiteY248" fmla="*/ 1134428 h 1684262"/>
              <a:gd name="connsiteX249" fmla="*/ 1066841 w 1206769"/>
              <a:gd name="connsiteY249" fmla="*/ 1139762 h 1684262"/>
              <a:gd name="connsiteX250" fmla="*/ 1035790 w 1206769"/>
              <a:gd name="connsiteY250" fmla="*/ 1087755 h 1684262"/>
              <a:gd name="connsiteX251" fmla="*/ 1162663 w 1206769"/>
              <a:gd name="connsiteY251" fmla="*/ 1057085 h 1684262"/>
              <a:gd name="connsiteX252" fmla="*/ 987913 w 1206769"/>
              <a:gd name="connsiteY252" fmla="*/ 1181170 h 1684262"/>
              <a:gd name="connsiteX253" fmla="*/ 972639 w 1206769"/>
              <a:gd name="connsiteY253" fmla="*/ 1215200 h 1684262"/>
              <a:gd name="connsiteX254" fmla="*/ 958923 w 1206769"/>
              <a:gd name="connsiteY254" fmla="*/ 1264444 h 1684262"/>
              <a:gd name="connsiteX255" fmla="*/ 905107 w 1206769"/>
              <a:gd name="connsiteY255" fmla="*/ 1118330 h 1684262"/>
              <a:gd name="connsiteX256" fmla="*/ 987913 w 1206769"/>
              <a:gd name="connsiteY256"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02904 w 1206769"/>
              <a:gd name="connsiteY90" fmla="*/ 1350454 h 1684262"/>
              <a:gd name="connsiteX91" fmla="*/ 841956 w 1206769"/>
              <a:gd name="connsiteY91" fmla="*/ 1326547 h 1684262"/>
              <a:gd name="connsiteX92" fmla="*/ 884247 w 1206769"/>
              <a:gd name="connsiteY92" fmla="*/ 1322737 h 1684262"/>
              <a:gd name="connsiteX93" fmla="*/ 980354 w 1206769"/>
              <a:gd name="connsiteY93" fmla="*/ 1268921 h 1684262"/>
              <a:gd name="connsiteX94" fmla="*/ 1084177 w 1206769"/>
              <a:gd name="connsiteY94" fmla="*/ 1211294 h 1684262"/>
              <a:gd name="connsiteX95" fmla="*/ 911203 w 1206769"/>
              <a:gd name="connsiteY95" fmla="*/ 1022890 h 1684262"/>
              <a:gd name="connsiteX96" fmla="*/ 1193429 w 1206769"/>
              <a:gd name="connsiteY96" fmla="*/ 899446 h 1684262"/>
              <a:gd name="connsiteX97" fmla="*/ 759089 w 1206769"/>
              <a:gd name="connsiteY97" fmla="*/ 61246 h 1684262"/>
              <a:gd name="connsiteX98" fmla="*/ 720989 w 1206769"/>
              <a:gd name="connsiteY98" fmla="*/ 145828 h 1684262"/>
              <a:gd name="connsiteX99" fmla="*/ 759089 w 1206769"/>
              <a:gd name="connsiteY99" fmla="*/ 61436 h 1684262"/>
              <a:gd name="connsiteX100" fmla="*/ 759089 w 1206769"/>
              <a:gd name="connsiteY100" fmla="*/ 61246 h 1684262"/>
              <a:gd name="connsiteX101" fmla="*/ 363611 w 1206769"/>
              <a:gd name="connsiteY101" fmla="*/ 545783 h 1684262"/>
              <a:gd name="connsiteX102" fmla="*/ 348275 w 1206769"/>
              <a:gd name="connsiteY102" fmla="*/ 553498 h 1684262"/>
              <a:gd name="connsiteX103" fmla="*/ 363611 w 1206769"/>
              <a:gd name="connsiteY103" fmla="*/ 545783 h 1684262"/>
              <a:gd name="connsiteX104" fmla="*/ 232451 w 1206769"/>
              <a:gd name="connsiteY104" fmla="*/ 523113 h 1684262"/>
              <a:gd name="connsiteX105" fmla="*/ 254694 w 1206769"/>
              <a:gd name="connsiteY105" fmla="*/ 664096 h 1684262"/>
              <a:gd name="connsiteX106" fmla="*/ 232451 w 1206769"/>
              <a:gd name="connsiteY106" fmla="*/ 523113 h 1684262"/>
              <a:gd name="connsiteX107" fmla="*/ 340084 w 1206769"/>
              <a:gd name="connsiteY107" fmla="*/ 692277 h 1684262"/>
              <a:gd name="connsiteX108" fmla="*/ 470767 w 1206769"/>
              <a:gd name="connsiteY108" fmla="*/ 684562 h 1684262"/>
              <a:gd name="connsiteX109" fmla="*/ 340084 w 1206769"/>
              <a:gd name="connsiteY109" fmla="*/ 691896 h 1684262"/>
              <a:gd name="connsiteX110" fmla="*/ 340084 w 1206769"/>
              <a:gd name="connsiteY110" fmla="*/ 692277 h 1684262"/>
              <a:gd name="connsiteX111" fmla="*/ 382375 w 1206769"/>
              <a:gd name="connsiteY111" fmla="*/ 615410 h 1684262"/>
              <a:gd name="connsiteX112" fmla="*/ 516868 w 1206769"/>
              <a:gd name="connsiteY112" fmla="*/ 688372 h 1684262"/>
              <a:gd name="connsiteX113" fmla="*/ 382661 w 1206769"/>
              <a:gd name="connsiteY113" fmla="*/ 615029 h 1684262"/>
              <a:gd name="connsiteX114" fmla="*/ 382375 w 1206769"/>
              <a:gd name="connsiteY114" fmla="*/ 615410 h 1684262"/>
              <a:gd name="connsiteX115" fmla="*/ 201400 w 1206769"/>
              <a:gd name="connsiteY115" fmla="*/ 907542 h 1684262"/>
              <a:gd name="connsiteX116" fmla="*/ 163300 w 1206769"/>
              <a:gd name="connsiteY116" fmla="*/ 838295 h 1684262"/>
              <a:gd name="connsiteX117" fmla="*/ 201686 w 1206769"/>
              <a:gd name="connsiteY117" fmla="*/ 907161 h 1684262"/>
              <a:gd name="connsiteX118" fmla="*/ 201400 w 1206769"/>
              <a:gd name="connsiteY118" fmla="*/ 907542 h 1684262"/>
              <a:gd name="connsiteX119" fmla="*/ 97811 w 1206769"/>
              <a:gd name="connsiteY119" fmla="*/ 1285557 h 1684262"/>
              <a:gd name="connsiteX120" fmla="*/ 123279 w 1206769"/>
              <a:gd name="connsiteY120" fmla="*/ 1264178 h 1684262"/>
              <a:gd name="connsiteX121" fmla="*/ 231975 w 1206769"/>
              <a:gd name="connsiteY121" fmla="*/ 1341501 h 1684262"/>
              <a:gd name="connsiteX122" fmla="*/ 97811 w 1206769"/>
              <a:gd name="connsiteY122" fmla="*/ 1285557 h 1684262"/>
              <a:gd name="connsiteX123" fmla="*/ 232928 w 1206769"/>
              <a:gd name="connsiteY123" fmla="*/ 1376077 h 1684262"/>
              <a:gd name="connsiteX124" fmla="*/ 279029 w 1206769"/>
              <a:gd name="connsiteY124" fmla="*/ 1379887 h 1684262"/>
              <a:gd name="connsiteX125" fmla="*/ 232451 w 1206769"/>
              <a:gd name="connsiteY125" fmla="*/ 1376077 h 1684262"/>
              <a:gd name="connsiteX126" fmla="*/ 232928 w 1206769"/>
              <a:gd name="connsiteY126" fmla="*/ 1376077 h 1684262"/>
              <a:gd name="connsiteX127" fmla="*/ 856244 w 1206769"/>
              <a:gd name="connsiteY127" fmla="*/ 715613 h 1684262"/>
              <a:gd name="connsiteX128" fmla="*/ 817635 w 1206769"/>
              <a:gd name="connsiteY128" fmla="*/ 708913 h 1684262"/>
              <a:gd name="connsiteX129" fmla="*/ 721084 w 1206769"/>
              <a:gd name="connsiteY129" fmla="*/ 657225 h 1684262"/>
              <a:gd name="connsiteX130" fmla="*/ 855767 w 1206769"/>
              <a:gd name="connsiteY130" fmla="*/ 715613 h 1684262"/>
              <a:gd name="connsiteX131" fmla="*/ 856244 w 1206769"/>
              <a:gd name="connsiteY131" fmla="*/ 715613 h 1684262"/>
              <a:gd name="connsiteX132" fmla="*/ 663458 w 1206769"/>
              <a:gd name="connsiteY132" fmla="*/ 722662 h 1684262"/>
              <a:gd name="connsiteX133" fmla="*/ 644408 w 1206769"/>
              <a:gd name="connsiteY133" fmla="*/ 807149 h 1684262"/>
              <a:gd name="connsiteX134" fmla="*/ 662981 w 1206769"/>
              <a:gd name="connsiteY134" fmla="*/ 723138 h 1684262"/>
              <a:gd name="connsiteX135" fmla="*/ 663458 w 1206769"/>
              <a:gd name="connsiteY135" fmla="*/ 722662 h 1684262"/>
              <a:gd name="connsiteX136" fmla="*/ 628882 w 1206769"/>
              <a:gd name="connsiteY136" fmla="*/ 753332 h 1684262"/>
              <a:gd name="connsiteX137" fmla="*/ 655742 w 1206769"/>
              <a:gd name="connsiteY137" fmla="*/ 726472 h 1684262"/>
              <a:gd name="connsiteX138" fmla="*/ 628406 w 1206769"/>
              <a:gd name="connsiteY138" fmla="*/ 753332 h 1684262"/>
              <a:gd name="connsiteX139" fmla="*/ 628882 w 1206769"/>
              <a:gd name="connsiteY139" fmla="*/ 753332 h 1684262"/>
              <a:gd name="connsiteX140" fmla="*/ 771090 w 1206769"/>
              <a:gd name="connsiteY140" fmla="*/ 757237 h 1684262"/>
              <a:gd name="connsiteX141" fmla="*/ 690318 w 1206769"/>
              <a:gd name="connsiteY141" fmla="*/ 822579 h 1684262"/>
              <a:gd name="connsiteX142" fmla="*/ 770614 w 1206769"/>
              <a:gd name="connsiteY142" fmla="*/ 757237 h 1684262"/>
              <a:gd name="connsiteX143" fmla="*/ 771090 w 1206769"/>
              <a:gd name="connsiteY143" fmla="*/ 757237 h 1684262"/>
              <a:gd name="connsiteX144" fmla="*/ 759565 w 1206769"/>
              <a:gd name="connsiteY144" fmla="*/ 538162 h 1684262"/>
              <a:gd name="connsiteX145" fmla="*/ 851767 w 1206769"/>
              <a:gd name="connsiteY145" fmla="*/ 480536 h 1684262"/>
              <a:gd name="connsiteX146" fmla="*/ 759089 w 1206769"/>
              <a:gd name="connsiteY146" fmla="*/ 538067 h 1684262"/>
              <a:gd name="connsiteX147" fmla="*/ 759565 w 1206769"/>
              <a:gd name="connsiteY147" fmla="*/ 538162 h 1684262"/>
              <a:gd name="connsiteX148" fmla="*/ 877961 w 1206769"/>
              <a:gd name="connsiteY148" fmla="*/ 342138 h 1684262"/>
              <a:gd name="connsiteX149" fmla="*/ 812619 w 1206769"/>
              <a:gd name="connsiteY149" fmla="*/ 442055 h 1684262"/>
              <a:gd name="connsiteX150" fmla="*/ 877961 w 1206769"/>
              <a:gd name="connsiteY150" fmla="*/ 342138 h 1684262"/>
              <a:gd name="connsiteX151" fmla="*/ 681841 w 1206769"/>
              <a:gd name="connsiteY151" fmla="*/ 323088 h 1684262"/>
              <a:gd name="connsiteX152" fmla="*/ 758803 w 1206769"/>
              <a:gd name="connsiteY152" fmla="*/ 430816 h 1684262"/>
              <a:gd name="connsiteX153" fmla="*/ 643455 w 1206769"/>
              <a:gd name="connsiteY153" fmla="*/ 396145 h 1684262"/>
              <a:gd name="connsiteX154" fmla="*/ 639550 w 1206769"/>
              <a:gd name="connsiteY154" fmla="*/ 438436 h 1684262"/>
              <a:gd name="connsiteX155" fmla="*/ 682127 w 1206769"/>
              <a:gd name="connsiteY155" fmla="*/ 323088 h 1684262"/>
              <a:gd name="connsiteX156" fmla="*/ 681841 w 1206769"/>
              <a:gd name="connsiteY156" fmla="*/ 323088 h 1684262"/>
              <a:gd name="connsiteX157" fmla="*/ 351323 w 1206769"/>
              <a:gd name="connsiteY157" fmla="*/ 219361 h 1684262"/>
              <a:gd name="connsiteX158" fmla="*/ 383994 w 1206769"/>
              <a:gd name="connsiteY158" fmla="*/ 183070 h 1684262"/>
              <a:gd name="connsiteX159" fmla="*/ 403711 w 1206769"/>
              <a:gd name="connsiteY159" fmla="*/ 175069 h 1684262"/>
              <a:gd name="connsiteX160" fmla="*/ 411331 w 1206769"/>
              <a:gd name="connsiteY160" fmla="*/ 176117 h 1684262"/>
              <a:gd name="connsiteX161" fmla="*/ 569351 w 1206769"/>
              <a:gd name="connsiteY161" fmla="*/ 242792 h 1684262"/>
              <a:gd name="connsiteX162" fmla="*/ 569922 w 1206769"/>
              <a:gd name="connsiteY162" fmla="*/ 242792 h 1684262"/>
              <a:gd name="connsiteX163" fmla="*/ 558873 w 1206769"/>
              <a:gd name="connsiteY163" fmla="*/ 299942 h 1684262"/>
              <a:gd name="connsiteX164" fmla="*/ 351609 w 1206769"/>
              <a:gd name="connsiteY164" fmla="*/ 219075 h 1684262"/>
              <a:gd name="connsiteX165" fmla="*/ 351323 w 1206769"/>
              <a:gd name="connsiteY165" fmla="*/ 219361 h 1684262"/>
              <a:gd name="connsiteX166" fmla="*/ 470767 w 1206769"/>
              <a:gd name="connsiteY166" fmla="*/ 361188 h 1684262"/>
              <a:gd name="connsiteX167" fmla="*/ 566874 w 1206769"/>
              <a:gd name="connsiteY167" fmla="*/ 503396 h 1684262"/>
              <a:gd name="connsiteX168" fmla="*/ 470767 w 1206769"/>
              <a:gd name="connsiteY168" fmla="*/ 361188 h 1684262"/>
              <a:gd name="connsiteX169" fmla="*/ 632216 w 1206769"/>
              <a:gd name="connsiteY169" fmla="*/ 453485 h 1684262"/>
              <a:gd name="connsiteX170" fmla="*/ 699367 w 1206769"/>
              <a:gd name="connsiteY170" fmla="*/ 515112 h 1684262"/>
              <a:gd name="connsiteX171" fmla="*/ 759089 w 1206769"/>
              <a:gd name="connsiteY171" fmla="*/ 438055 h 1684262"/>
              <a:gd name="connsiteX172" fmla="*/ 678317 w 1206769"/>
              <a:gd name="connsiteY172" fmla="*/ 611029 h 1684262"/>
              <a:gd name="connsiteX173" fmla="*/ 640217 w 1206769"/>
              <a:gd name="connsiteY173" fmla="*/ 587978 h 1684262"/>
              <a:gd name="connsiteX174" fmla="*/ 632216 w 1206769"/>
              <a:gd name="connsiteY174" fmla="*/ 453581 h 1684262"/>
              <a:gd name="connsiteX175" fmla="*/ 632216 w 1206769"/>
              <a:gd name="connsiteY175" fmla="*/ 453485 h 1684262"/>
              <a:gd name="connsiteX176" fmla="*/ 686032 w 1206769"/>
              <a:gd name="connsiteY176" fmla="*/ 837819 h 1684262"/>
              <a:gd name="connsiteX177" fmla="*/ 628310 w 1206769"/>
              <a:gd name="connsiteY177" fmla="*/ 930116 h 1684262"/>
              <a:gd name="connsiteX178" fmla="*/ 686032 w 1206769"/>
              <a:gd name="connsiteY178" fmla="*/ 837914 h 1684262"/>
              <a:gd name="connsiteX179" fmla="*/ 686032 w 1206769"/>
              <a:gd name="connsiteY179" fmla="*/ 837819 h 1684262"/>
              <a:gd name="connsiteX180" fmla="*/ 743658 w 1206769"/>
              <a:gd name="connsiteY180" fmla="*/ 1291400 h 1684262"/>
              <a:gd name="connsiteX181" fmla="*/ 547634 w 1206769"/>
              <a:gd name="connsiteY181" fmla="*/ 1206818 h 1684262"/>
              <a:gd name="connsiteX182" fmla="*/ 573446 w 1206769"/>
              <a:gd name="connsiteY182" fmla="*/ 1222439 h 1684262"/>
              <a:gd name="connsiteX183" fmla="*/ 603450 w 1206769"/>
              <a:gd name="connsiteY183" fmla="*/ 1227487 h 1684262"/>
              <a:gd name="connsiteX184" fmla="*/ 743658 w 1206769"/>
              <a:gd name="connsiteY184" fmla="*/ 1291495 h 1684262"/>
              <a:gd name="connsiteX185" fmla="*/ 743658 w 1206769"/>
              <a:gd name="connsiteY185" fmla="*/ 1291400 h 1684262"/>
              <a:gd name="connsiteX186" fmla="*/ 578399 w 1206769"/>
              <a:gd name="connsiteY186" fmla="*/ 945452 h 1684262"/>
              <a:gd name="connsiteX187" fmla="*/ 689842 w 1206769"/>
              <a:gd name="connsiteY187" fmla="*/ 1122236 h 1684262"/>
              <a:gd name="connsiteX188" fmla="*/ 578399 w 1206769"/>
              <a:gd name="connsiteY188" fmla="*/ 945547 h 1684262"/>
              <a:gd name="connsiteX189" fmla="*/ 578399 w 1206769"/>
              <a:gd name="connsiteY189" fmla="*/ 945452 h 1684262"/>
              <a:gd name="connsiteX190" fmla="*/ 351609 w 1206769"/>
              <a:gd name="connsiteY190" fmla="*/ 1045464 h 1684262"/>
              <a:gd name="connsiteX191" fmla="*/ 382375 w 1206769"/>
              <a:gd name="connsiteY191" fmla="*/ 887825 h 1684262"/>
              <a:gd name="connsiteX192" fmla="*/ 351609 w 1206769"/>
              <a:gd name="connsiteY192" fmla="*/ 1045559 h 1684262"/>
              <a:gd name="connsiteX193" fmla="*/ 351609 w 1206769"/>
              <a:gd name="connsiteY193" fmla="*/ 1045464 h 1684262"/>
              <a:gd name="connsiteX194" fmla="*/ 420761 w 1206769"/>
              <a:gd name="connsiteY194" fmla="*/ 1018413 h 1684262"/>
              <a:gd name="connsiteX195" fmla="*/ 605260 w 1206769"/>
              <a:gd name="connsiteY195" fmla="*/ 1180338 h 1684262"/>
              <a:gd name="connsiteX196" fmla="*/ 420761 w 1206769"/>
              <a:gd name="connsiteY196" fmla="*/ 1018413 h 1684262"/>
              <a:gd name="connsiteX197" fmla="*/ 366944 w 1206769"/>
              <a:gd name="connsiteY197" fmla="*/ 1414272 h 1684262"/>
              <a:gd name="connsiteX198" fmla="*/ 597640 w 1206769"/>
              <a:gd name="connsiteY198" fmla="*/ 1460468 h 1684262"/>
              <a:gd name="connsiteX199" fmla="*/ 366944 w 1206769"/>
              <a:gd name="connsiteY199" fmla="*/ 1414463 h 1684262"/>
              <a:gd name="connsiteX200" fmla="*/ 366944 w 1206769"/>
              <a:gd name="connsiteY200" fmla="*/ 1414272 h 1684262"/>
              <a:gd name="connsiteX201" fmla="*/ 536108 w 1206769"/>
              <a:gd name="connsiteY201" fmla="*/ 1644968 h 1684262"/>
              <a:gd name="connsiteX202" fmla="*/ 498008 w 1206769"/>
              <a:gd name="connsiteY202" fmla="*/ 1625918 h 1684262"/>
              <a:gd name="connsiteX203" fmla="*/ 471148 w 1206769"/>
              <a:gd name="connsiteY203" fmla="*/ 1618202 h 1684262"/>
              <a:gd name="connsiteX204" fmla="*/ 471148 w 1206769"/>
              <a:gd name="connsiteY204" fmla="*/ 1664399 h 1684262"/>
              <a:gd name="connsiteX205" fmla="*/ 401901 w 1206769"/>
              <a:gd name="connsiteY205" fmla="*/ 1579817 h 1684262"/>
              <a:gd name="connsiteX206" fmla="*/ 536108 w 1206769"/>
              <a:gd name="connsiteY206" fmla="*/ 1645158 h 1684262"/>
              <a:gd name="connsiteX207" fmla="*/ 536108 w 1206769"/>
              <a:gd name="connsiteY207" fmla="*/ 1644968 h 1684262"/>
              <a:gd name="connsiteX208" fmla="*/ 616785 w 1206769"/>
              <a:gd name="connsiteY208" fmla="*/ 1564196 h 1684262"/>
              <a:gd name="connsiteX209" fmla="*/ 555349 w 1206769"/>
              <a:gd name="connsiteY209" fmla="*/ 1541145 h 1684262"/>
              <a:gd name="connsiteX210" fmla="*/ 638597 w 1206769"/>
              <a:gd name="connsiteY210" fmla="*/ 1493520 h 1684262"/>
              <a:gd name="connsiteX211" fmla="*/ 644122 w 1206769"/>
              <a:gd name="connsiteY211" fmla="*/ 1491234 h 1684262"/>
              <a:gd name="connsiteX212" fmla="*/ 677745 w 1206769"/>
              <a:gd name="connsiteY212" fmla="*/ 1495711 h 1684262"/>
              <a:gd name="connsiteX213" fmla="*/ 690223 w 1206769"/>
              <a:gd name="connsiteY213" fmla="*/ 1506665 h 1684262"/>
              <a:gd name="connsiteX214" fmla="*/ 739848 w 1206769"/>
              <a:gd name="connsiteY214" fmla="*/ 1525715 h 1684262"/>
              <a:gd name="connsiteX215" fmla="*/ 616785 w 1206769"/>
              <a:gd name="connsiteY215" fmla="*/ 1564386 h 1684262"/>
              <a:gd name="connsiteX216" fmla="*/ 616785 w 1206769"/>
              <a:gd name="connsiteY216" fmla="*/ 1564196 h 1684262"/>
              <a:gd name="connsiteX217" fmla="*/ 752231 w 1206769"/>
              <a:gd name="connsiteY217" fmla="*/ 1664779 h 1684262"/>
              <a:gd name="connsiteX218" fmla="*/ 739658 w 1206769"/>
              <a:gd name="connsiteY218" fmla="*/ 1664779 h 1684262"/>
              <a:gd name="connsiteX219" fmla="*/ 731180 w 1206769"/>
              <a:gd name="connsiteY219" fmla="*/ 1664779 h 1684262"/>
              <a:gd name="connsiteX220" fmla="*/ 727561 w 1206769"/>
              <a:gd name="connsiteY220" fmla="*/ 1664779 h 1684262"/>
              <a:gd name="connsiteX221" fmla="*/ 713750 w 1206769"/>
              <a:gd name="connsiteY221" fmla="*/ 1666780 h 1684262"/>
              <a:gd name="connsiteX222" fmla="*/ 704225 w 1206769"/>
              <a:gd name="connsiteY222" fmla="*/ 1665256 h 1684262"/>
              <a:gd name="connsiteX223" fmla="*/ 705558 w 1206769"/>
              <a:gd name="connsiteY223" fmla="*/ 1667733 h 1684262"/>
              <a:gd name="connsiteX224" fmla="*/ 790045 w 1206769"/>
              <a:gd name="connsiteY224" fmla="*/ 1610106 h 1684262"/>
              <a:gd name="connsiteX225" fmla="*/ 752231 w 1206769"/>
              <a:gd name="connsiteY225" fmla="*/ 1664970 h 1684262"/>
              <a:gd name="connsiteX226" fmla="*/ 752231 w 1206769"/>
              <a:gd name="connsiteY226" fmla="*/ 1664779 h 1684262"/>
              <a:gd name="connsiteX227" fmla="*/ 857863 w 1206769"/>
              <a:gd name="connsiteY227" fmla="*/ 1591056 h 1684262"/>
              <a:gd name="connsiteX228" fmla="*/ 838813 w 1206769"/>
              <a:gd name="connsiteY228" fmla="*/ 1568958 h 1684262"/>
              <a:gd name="connsiteX229" fmla="*/ 836146 w 1206769"/>
              <a:gd name="connsiteY229" fmla="*/ 1564291 h 1684262"/>
              <a:gd name="connsiteX230" fmla="*/ 908726 w 1206769"/>
              <a:gd name="connsiteY230" fmla="*/ 1497616 h 1684262"/>
              <a:gd name="connsiteX231" fmla="*/ 921109 w 1206769"/>
              <a:gd name="connsiteY231" fmla="*/ 1495806 h 1684262"/>
              <a:gd name="connsiteX232" fmla="*/ 935682 w 1206769"/>
              <a:gd name="connsiteY232" fmla="*/ 1498283 h 1684262"/>
              <a:gd name="connsiteX233" fmla="*/ 986069 w 1206769"/>
              <a:gd name="connsiteY233" fmla="*/ 1513999 h 1684262"/>
              <a:gd name="connsiteX234" fmla="*/ 857863 w 1206769"/>
              <a:gd name="connsiteY234" fmla="*/ 1591247 h 1684262"/>
              <a:gd name="connsiteX235" fmla="*/ 857863 w 1206769"/>
              <a:gd name="connsiteY235" fmla="*/ 1591056 h 1684262"/>
              <a:gd name="connsiteX236" fmla="*/ 1028170 w 1206769"/>
              <a:gd name="connsiteY236" fmla="*/ 1445038 h 1684262"/>
              <a:gd name="connsiteX237" fmla="*/ 916632 w 1206769"/>
              <a:gd name="connsiteY237" fmla="*/ 1468184 h 1684262"/>
              <a:gd name="connsiteX238" fmla="*/ 1028170 w 1206769"/>
              <a:gd name="connsiteY238" fmla="*/ 1445228 h 1684262"/>
              <a:gd name="connsiteX239" fmla="*/ 1028170 w 1206769"/>
              <a:gd name="connsiteY239" fmla="*/ 1445038 h 1684262"/>
              <a:gd name="connsiteX240" fmla="*/ 862816 w 1206769"/>
              <a:gd name="connsiteY240" fmla="*/ 1410462 h 1684262"/>
              <a:gd name="connsiteX241" fmla="*/ 647551 w 1206769"/>
              <a:gd name="connsiteY241" fmla="*/ 1448562 h 1684262"/>
              <a:gd name="connsiteX242" fmla="*/ 862816 w 1206769"/>
              <a:gd name="connsiteY242" fmla="*/ 1410653 h 1684262"/>
              <a:gd name="connsiteX243" fmla="*/ 862816 w 1206769"/>
              <a:gd name="connsiteY243" fmla="*/ 1410462 h 1684262"/>
              <a:gd name="connsiteX244" fmla="*/ 689842 w 1206769"/>
              <a:gd name="connsiteY244" fmla="*/ 1391412 h 1684262"/>
              <a:gd name="connsiteX245" fmla="*/ 924347 w 1206769"/>
              <a:gd name="connsiteY245" fmla="*/ 1306830 h 1684262"/>
              <a:gd name="connsiteX246" fmla="*/ 689842 w 1206769"/>
              <a:gd name="connsiteY246" fmla="*/ 1391412 h 1684262"/>
              <a:gd name="connsiteX247" fmla="*/ 1162663 w 1206769"/>
              <a:gd name="connsiteY247" fmla="*/ 1057085 h 1684262"/>
              <a:gd name="connsiteX248" fmla="*/ 1148756 w 1206769"/>
              <a:gd name="connsiteY248" fmla="*/ 1134428 h 1684262"/>
              <a:gd name="connsiteX249" fmla="*/ 1066841 w 1206769"/>
              <a:gd name="connsiteY249" fmla="*/ 1139762 h 1684262"/>
              <a:gd name="connsiteX250" fmla="*/ 1035790 w 1206769"/>
              <a:gd name="connsiteY250" fmla="*/ 1087755 h 1684262"/>
              <a:gd name="connsiteX251" fmla="*/ 1162663 w 1206769"/>
              <a:gd name="connsiteY251" fmla="*/ 1057085 h 1684262"/>
              <a:gd name="connsiteX252" fmla="*/ 987913 w 1206769"/>
              <a:gd name="connsiteY252" fmla="*/ 1181170 h 1684262"/>
              <a:gd name="connsiteX253" fmla="*/ 958923 w 1206769"/>
              <a:gd name="connsiteY253" fmla="*/ 1264444 h 1684262"/>
              <a:gd name="connsiteX254" fmla="*/ 905107 w 1206769"/>
              <a:gd name="connsiteY254" fmla="*/ 1118330 h 1684262"/>
              <a:gd name="connsiteX255" fmla="*/ 987913 w 1206769"/>
              <a:gd name="connsiteY255"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02904 w 1206769"/>
              <a:gd name="connsiteY90" fmla="*/ 1350454 h 1684262"/>
              <a:gd name="connsiteX91" fmla="*/ 841956 w 1206769"/>
              <a:gd name="connsiteY91" fmla="*/ 1326547 h 1684262"/>
              <a:gd name="connsiteX92" fmla="*/ 884247 w 1206769"/>
              <a:gd name="connsiteY92" fmla="*/ 1322737 h 1684262"/>
              <a:gd name="connsiteX93" fmla="*/ 980354 w 1206769"/>
              <a:gd name="connsiteY93" fmla="*/ 1268921 h 1684262"/>
              <a:gd name="connsiteX94" fmla="*/ 1084177 w 1206769"/>
              <a:gd name="connsiteY94" fmla="*/ 1211294 h 1684262"/>
              <a:gd name="connsiteX95" fmla="*/ 911203 w 1206769"/>
              <a:gd name="connsiteY95" fmla="*/ 1022890 h 1684262"/>
              <a:gd name="connsiteX96" fmla="*/ 1193429 w 1206769"/>
              <a:gd name="connsiteY96" fmla="*/ 899446 h 1684262"/>
              <a:gd name="connsiteX97" fmla="*/ 759089 w 1206769"/>
              <a:gd name="connsiteY97" fmla="*/ 61246 h 1684262"/>
              <a:gd name="connsiteX98" fmla="*/ 720989 w 1206769"/>
              <a:gd name="connsiteY98" fmla="*/ 145828 h 1684262"/>
              <a:gd name="connsiteX99" fmla="*/ 759089 w 1206769"/>
              <a:gd name="connsiteY99" fmla="*/ 61436 h 1684262"/>
              <a:gd name="connsiteX100" fmla="*/ 759089 w 1206769"/>
              <a:gd name="connsiteY100" fmla="*/ 61246 h 1684262"/>
              <a:gd name="connsiteX101" fmla="*/ 363611 w 1206769"/>
              <a:gd name="connsiteY101" fmla="*/ 545783 h 1684262"/>
              <a:gd name="connsiteX102" fmla="*/ 348275 w 1206769"/>
              <a:gd name="connsiteY102" fmla="*/ 553498 h 1684262"/>
              <a:gd name="connsiteX103" fmla="*/ 363611 w 1206769"/>
              <a:gd name="connsiteY103" fmla="*/ 545783 h 1684262"/>
              <a:gd name="connsiteX104" fmla="*/ 232451 w 1206769"/>
              <a:gd name="connsiteY104" fmla="*/ 523113 h 1684262"/>
              <a:gd name="connsiteX105" fmla="*/ 254694 w 1206769"/>
              <a:gd name="connsiteY105" fmla="*/ 664096 h 1684262"/>
              <a:gd name="connsiteX106" fmla="*/ 232451 w 1206769"/>
              <a:gd name="connsiteY106" fmla="*/ 523113 h 1684262"/>
              <a:gd name="connsiteX107" fmla="*/ 340084 w 1206769"/>
              <a:gd name="connsiteY107" fmla="*/ 692277 h 1684262"/>
              <a:gd name="connsiteX108" fmla="*/ 470767 w 1206769"/>
              <a:gd name="connsiteY108" fmla="*/ 684562 h 1684262"/>
              <a:gd name="connsiteX109" fmla="*/ 340084 w 1206769"/>
              <a:gd name="connsiteY109" fmla="*/ 691896 h 1684262"/>
              <a:gd name="connsiteX110" fmla="*/ 340084 w 1206769"/>
              <a:gd name="connsiteY110" fmla="*/ 692277 h 1684262"/>
              <a:gd name="connsiteX111" fmla="*/ 382375 w 1206769"/>
              <a:gd name="connsiteY111" fmla="*/ 615410 h 1684262"/>
              <a:gd name="connsiteX112" fmla="*/ 516868 w 1206769"/>
              <a:gd name="connsiteY112" fmla="*/ 688372 h 1684262"/>
              <a:gd name="connsiteX113" fmla="*/ 382661 w 1206769"/>
              <a:gd name="connsiteY113" fmla="*/ 615029 h 1684262"/>
              <a:gd name="connsiteX114" fmla="*/ 382375 w 1206769"/>
              <a:gd name="connsiteY114" fmla="*/ 615410 h 1684262"/>
              <a:gd name="connsiteX115" fmla="*/ 201400 w 1206769"/>
              <a:gd name="connsiteY115" fmla="*/ 907542 h 1684262"/>
              <a:gd name="connsiteX116" fmla="*/ 163300 w 1206769"/>
              <a:gd name="connsiteY116" fmla="*/ 838295 h 1684262"/>
              <a:gd name="connsiteX117" fmla="*/ 201686 w 1206769"/>
              <a:gd name="connsiteY117" fmla="*/ 907161 h 1684262"/>
              <a:gd name="connsiteX118" fmla="*/ 201400 w 1206769"/>
              <a:gd name="connsiteY118" fmla="*/ 907542 h 1684262"/>
              <a:gd name="connsiteX119" fmla="*/ 97811 w 1206769"/>
              <a:gd name="connsiteY119" fmla="*/ 1285557 h 1684262"/>
              <a:gd name="connsiteX120" fmla="*/ 123279 w 1206769"/>
              <a:gd name="connsiteY120" fmla="*/ 1264178 h 1684262"/>
              <a:gd name="connsiteX121" fmla="*/ 231975 w 1206769"/>
              <a:gd name="connsiteY121" fmla="*/ 1341501 h 1684262"/>
              <a:gd name="connsiteX122" fmla="*/ 97811 w 1206769"/>
              <a:gd name="connsiteY122" fmla="*/ 1285557 h 1684262"/>
              <a:gd name="connsiteX123" fmla="*/ 232928 w 1206769"/>
              <a:gd name="connsiteY123" fmla="*/ 1376077 h 1684262"/>
              <a:gd name="connsiteX124" fmla="*/ 279029 w 1206769"/>
              <a:gd name="connsiteY124" fmla="*/ 1379887 h 1684262"/>
              <a:gd name="connsiteX125" fmla="*/ 232451 w 1206769"/>
              <a:gd name="connsiteY125" fmla="*/ 1376077 h 1684262"/>
              <a:gd name="connsiteX126" fmla="*/ 232928 w 1206769"/>
              <a:gd name="connsiteY126" fmla="*/ 1376077 h 1684262"/>
              <a:gd name="connsiteX127" fmla="*/ 856244 w 1206769"/>
              <a:gd name="connsiteY127" fmla="*/ 715613 h 1684262"/>
              <a:gd name="connsiteX128" fmla="*/ 817635 w 1206769"/>
              <a:gd name="connsiteY128" fmla="*/ 708913 h 1684262"/>
              <a:gd name="connsiteX129" fmla="*/ 721084 w 1206769"/>
              <a:gd name="connsiteY129" fmla="*/ 657225 h 1684262"/>
              <a:gd name="connsiteX130" fmla="*/ 855767 w 1206769"/>
              <a:gd name="connsiteY130" fmla="*/ 715613 h 1684262"/>
              <a:gd name="connsiteX131" fmla="*/ 856244 w 1206769"/>
              <a:gd name="connsiteY131" fmla="*/ 715613 h 1684262"/>
              <a:gd name="connsiteX132" fmla="*/ 663458 w 1206769"/>
              <a:gd name="connsiteY132" fmla="*/ 722662 h 1684262"/>
              <a:gd name="connsiteX133" fmla="*/ 644408 w 1206769"/>
              <a:gd name="connsiteY133" fmla="*/ 807149 h 1684262"/>
              <a:gd name="connsiteX134" fmla="*/ 662981 w 1206769"/>
              <a:gd name="connsiteY134" fmla="*/ 723138 h 1684262"/>
              <a:gd name="connsiteX135" fmla="*/ 663458 w 1206769"/>
              <a:gd name="connsiteY135" fmla="*/ 722662 h 1684262"/>
              <a:gd name="connsiteX136" fmla="*/ 628882 w 1206769"/>
              <a:gd name="connsiteY136" fmla="*/ 753332 h 1684262"/>
              <a:gd name="connsiteX137" fmla="*/ 655742 w 1206769"/>
              <a:gd name="connsiteY137" fmla="*/ 726472 h 1684262"/>
              <a:gd name="connsiteX138" fmla="*/ 628406 w 1206769"/>
              <a:gd name="connsiteY138" fmla="*/ 753332 h 1684262"/>
              <a:gd name="connsiteX139" fmla="*/ 628882 w 1206769"/>
              <a:gd name="connsiteY139" fmla="*/ 753332 h 1684262"/>
              <a:gd name="connsiteX140" fmla="*/ 771090 w 1206769"/>
              <a:gd name="connsiteY140" fmla="*/ 757237 h 1684262"/>
              <a:gd name="connsiteX141" fmla="*/ 690318 w 1206769"/>
              <a:gd name="connsiteY141" fmla="*/ 822579 h 1684262"/>
              <a:gd name="connsiteX142" fmla="*/ 770614 w 1206769"/>
              <a:gd name="connsiteY142" fmla="*/ 757237 h 1684262"/>
              <a:gd name="connsiteX143" fmla="*/ 771090 w 1206769"/>
              <a:gd name="connsiteY143" fmla="*/ 757237 h 1684262"/>
              <a:gd name="connsiteX144" fmla="*/ 759565 w 1206769"/>
              <a:gd name="connsiteY144" fmla="*/ 538162 h 1684262"/>
              <a:gd name="connsiteX145" fmla="*/ 851767 w 1206769"/>
              <a:gd name="connsiteY145" fmla="*/ 480536 h 1684262"/>
              <a:gd name="connsiteX146" fmla="*/ 759089 w 1206769"/>
              <a:gd name="connsiteY146" fmla="*/ 538067 h 1684262"/>
              <a:gd name="connsiteX147" fmla="*/ 759565 w 1206769"/>
              <a:gd name="connsiteY147" fmla="*/ 538162 h 1684262"/>
              <a:gd name="connsiteX148" fmla="*/ 877961 w 1206769"/>
              <a:gd name="connsiteY148" fmla="*/ 342138 h 1684262"/>
              <a:gd name="connsiteX149" fmla="*/ 812619 w 1206769"/>
              <a:gd name="connsiteY149" fmla="*/ 442055 h 1684262"/>
              <a:gd name="connsiteX150" fmla="*/ 877961 w 1206769"/>
              <a:gd name="connsiteY150" fmla="*/ 342138 h 1684262"/>
              <a:gd name="connsiteX151" fmla="*/ 681841 w 1206769"/>
              <a:gd name="connsiteY151" fmla="*/ 323088 h 1684262"/>
              <a:gd name="connsiteX152" fmla="*/ 758803 w 1206769"/>
              <a:gd name="connsiteY152" fmla="*/ 430816 h 1684262"/>
              <a:gd name="connsiteX153" fmla="*/ 643455 w 1206769"/>
              <a:gd name="connsiteY153" fmla="*/ 396145 h 1684262"/>
              <a:gd name="connsiteX154" fmla="*/ 639550 w 1206769"/>
              <a:gd name="connsiteY154" fmla="*/ 438436 h 1684262"/>
              <a:gd name="connsiteX155" fmla="*/ 682127 w 1206769"/>
              <a:gd name="connsiteY155" fmla="*/ 323088 h 1684262"/>
              <a:gd name="connsiteX156" fmla="*/ 681841 w 1206769"/>
              <a:gd name="connsiteY156" fmla="*/ 323088 h 1684262"/>
              <a:gd name="connsiteX157" fmla="*/ 351323 w 1206769"/>
              <a:gd name="connsiteY157" fmla="*/ 219361 h 1684262"/>
              <a:gd name="connsiteX158" fmla="*/ 383994 w 1206769"/>
              <a:gd name="connsiteY158" fmla="*/ 183070 h 1684262"/>
              <a:gd name="connsiteX159" fmla="*/ 403711 w 1206769"/>
              <a:gd name="connsiteY159" fmla="*/ 175069 h 1684262"/>
              <a:gd name="connsiteX160" fmla="*/ 411331 w 1206769"/>
              <a:gd name="connsiteY160" fmla="*/ 176117 h 1684262"/>
              <a:gd name="connsiteX161" fmla="*/ 569351 w 1206769"/>
              <a:gd name="connsiteY161" fmla="*/ 242792 h 1684262"/>
              <a:gd name="connsiteX162" fmla="*/ 569922 w 1206769"/>
              <a:gd name="connsiteY162" fmla="*/ 242792 h 1684262"/>
              <a:gd name="connsiteX163" fmla="*/ 558873 w 1206769"/>
              <a:gd name="connsiteY163" fmla="*/ 299942 h 1684262"/>
              <a:gd name="connsiteX164" fmla="*/ 351609 w 1206769"/>
              <a:gd name="connsiteY164" fmla="*/ 219075 h 1684262"/>
              <a:gd name="connsiteX165" fmla="*/ 351323 w 1206769"/>
              <a:gd name="connsiteY165" fmla="*/ 219361 h 1684262"/>
              <a:gd name="connsiteX166" fmla="*/ 470767 w 1206769"/>
              <a:gd name="connsiteY166" fmla="*/ 361188 h 1684262"/>
              <a:gd name="connsiteX167" fmla="*/ 566874 w 1206769"/>
              <a:gd name="connsiteY167" fmla="*/ 503396 h 1684262"/>
              <a:gd name="connsiteX168" fmla="*/ 470767 w 1206769"/>
              <a:gd name="connsiteY168" fmla="*/ 361188 h 1684262"/>
              <a:gd name="connsiteX169" fmla="*/ 632216 w 1206769"/>
              <a:gd name="connsiteY169" fmla="*/ 453485 h 1684262"/>
              <a:gd name="connsiteX170" fmla="*/ 699367 w 1206769"/>
              <a:gd name="connsiteY170" fmla="*/ 515112 h 1684262"/>
              <a:gd name="connsiteX171" fmla="*/ 759089 w 1206769"/>
              <a:gd name="connsiteY171" fmla="*/ 438055 h 1684262"/>
              <a:gd name="connsiteX172" fmla="*/ 678317 w 1206769"/>
              <a:gd name="connsiteY172" fmla="*/ 611029 h 1684262"/>
              <a:gd name="connsiteX173" fmla="*/ 640217 w 1206769"/>
              <a:gd name="connsiteY173" fmla="*/ 587978 h 1684262"/>
              <a:gd name="connsiteX174" fmla="*/ 632216 w 1206769"/>
              <a:gd name="connsiteY174" fmla="*/ 453581 h 1684262"/>
              <a:gd name="connsiteX175" fmla="*/ 632216 w 1206769"/>
              <a:gd name="connsiteY175" fmla="*/ 453485 h 1684262"/>
              <a:gd name="connsiteX176" fmla="*/ 686032 w 1206769"/>
              <a:gd name="connsiteY176" fmla="*/ 837819 h 1684262"/>
              <a:gd name="connsiteX177" fmla="*/ 628310 w 1206769"/>
              <a:gd name="connsiteY177" fmla="*/ 930116 h 1684262"/>
              <a:gd name="connsiteX178" fmla="*/ 686032 w 1206769"/>
              <a:gd name="connsiteY178" fmla="*/ 837914 h 1684262"/>
              <a:gd name="connsiteX179" fmla="*/ 686032 w 1206769"/>
              <a:gd name="connsiteY179" fmla="*/ 837819 h 1684262"/>
              <a:gd name="connsiteX180" fmla="*/ 743658 w 1206769"/>
              <a:gd name="connsiteY180" fmla="*/ 1291400 h 1684262"/>
              <a:gd name="connsiteX181" fmla="*/ 547634 w 1206769"/>
              <a:gd name="connsiteY181" fmla="*/ 1206818 h 1684262"/>
              <a:gd name="connsiteX182" fmla="*/ 573446 w 1206769"/>
              <a:gd name="connsiteY182" fmla="*/ 1222439 h 1684262"/>
              <a:gd name="connsiteX183" fmla="*/ 603450 w 1206769"/>
              <a:gd name="connsiteY183" fmla="*/ 1227487 h 1684262"/>
              <a:gd name="connsiteX184" fmla="*/ 743658 w 1206769"/>
              <a:gd name="connsiteY184" fmla="*/ 1291495 h 1684262"/>
              <a:gd name="connsiteX185" fmla="*/ 743658 w 1206769"/>
              <a:gd name="connsiteY185" fmla="*/ 1291400 h 1684262"/>
              <a:gd name="connsiteX186" fmla="*/ 578399 w 1206769"/>
              <a:gd name="connsiteY186" fmla="*/ 945452 h 1684262"/>
              <a:gd name="connsiteX187" fmla="*/ 689842 w 1206769"/>
              <a:gd name="connsiteY187" fmla="*/ 1122236 h 1684262"/>
              <a:gd name="connsiteX188" fmla="*/ 578399 w 1206769"/>
              <a:gd name="connsiteY188" fmla="*/ 945547 h 1684262"/>
              <a:gd name="connsiteX189" fmla="*/ 578399 w 1206769"/>
              <a:gd name="connsiteY189" fmla="*/ 945452 h 1684262"/>
              <a:gd name="connsiteX190" fmla="*/ 351609 w 1206769"/>
              <a:gd name="connsiteY190" fmla="*/ 1045464 h 1684262"/>
              <a:gd name="connsiteX191" fmla="*/ 382375 w 1206769"/>
              <a:gd name="connsiteY191" fmla="*/ 887825 h 1684262"/>
              <a:gd name="connsiteX192" fmla="*/ 351609 w 1206769"/>
              <a:gd name="connsiteY192" fmla="*/ 1045559 h 1684262"/>
              <a:gd name="connsiteX193" fmla="*/ 351609 w 1206769"/>
              <a:gd name="connsiteY193" fmla="*/ 1045464 h 1684262"/>
              <a:gd name="connsiteX194" fmla="*/ 420761 w 1206769"/>
              <a:gd name="connsiteY194" fmla="*/ 1018413 h 1684262"/>
              <a:gd name="connsiteX195" fmla="*/ 605260 w 1206769"/>
              <a:gd name="connsiteY195" fmla="*/ 1180338 h 1684262"/>
              <a:gd name="connsiteX196" fmla="*/ 420761 w 1206769"/>
              <a:gd name="connsiteY196" fmla="*/ 1018413 h 1684262"/>
              <a:gd name="connsiteX197" fmla="*/ 366944 w 1206769"/>
              <a:gd name="connsiteY197" fmla="*/ 1414272 h 1684262"/>
              <a:gd name="connsiteX198" fmla="*/ 597640 w 1206769"/>
              <a:gd name="connsiteY198" fmla="*/ 1460468 h 1684262"/>
              <a:gd name="connsiteX199" fmla="*/ 366944 w 1206769"/>
              <a:gd name="connsiteY199" fmla="*/ 1414463 h 1684262"/>
              <a:gd name="connsiteX200" fmla="*/ 366944 w 1206769"/>
              <a:gd name="connsiteY200" fmla="*/ 1414272 h 1684262"/>
              <a:gd name="connsiteX201" fmla="*/ 536108 w 1206769"/>
              <a:gd name="connsiteY201" fmla="*/ 1644968 h 1684262"/>
              <a:gd name="connsiteX202" fmla="*/ 498008 w 1206769"/>
              <a:gd name="connsiteY202" fmla="*/ 1625918 h 1684262"/>
              <a:gd name="connsiteX203" fmla="*/ 471148 w 1206769"/>
              <a:gd name="connsiteY203" fmla="*/ 1618202 h 1684262"/>
              <a:gd name="connsiteX204" fmla="*/ 471148 w 1206769"/>
              <a:gd name="connsiteY204" fmla="*/ 1664399 h 1684262"/>
              <a:gd name="connsiteX205" fmla="*/ 401901 w 1206769"/>
              <a:gd name="connsiteY205" fmla="*/ 1579817 h 1684262"/>
              <a:gd name="connsiteX206" fmla="*/ 536108 w 1206769"/>
              <a:gd name="connsiteY206" fmla="*/ 1645158 h 1684262"/>
              <a:gd name="connsiteX207" fmla="*/ 536108 w 1206769"/>
              <a:gd name="connsiteY207" fmla="*/ 1644968 h 1684262"/>
              <a:gd name="connsiteX208" fmla="*/ 616785 w 1206769"/>
              <a:gd name="connsiteY208" fmla="*/ 1564196 h 1684262"/>
              <a:gd name="connsiteX209" fmla="*/ 555349 w 1206769"/>
              <a:gd name="connsiteY209" fmla="*/ 1541145 h 1684262"/>
              <a:gd name="connsiteX210" fmla="*/ 638597 w 1206769"/>
              <a:gd name="connsiteY210" fmla="*/ 1493520 h 1684262"/>
              <a:gd name="connsiteX211" fmla="*/ 644122 w 1206769"/>
              <a:gd name="connsiteY211" fmla="*/ 1491234 h 1684262"/>
              <a:gd name="connsiteX212" fmla="*/ 677745 w 1206769"/>
              <a:gd name="connsiteY212" fmla="*/ 1495711 h 1684262"/>
              <a:gd name="connsiteX213" fmla="*/ 739848 w 1206769"/>
              <a:gd name="connsiteY213" fmla="*/ 1525715 h 1684262"/>
              <a:gd name="connsiteX214" fmla="*/ 616785 w 1206769"/>
              <a:gd name="connsiteY214" fmla="*/ 1564386 h 1684262"/>
              <a:gd name="connsiteX215" fmla="*/ 616785 w 1206769"/>
              <a:gd name="connsiteY215" fmla="*/ 1564196 h 1684262"/>
              <a:gd name="connsiteX216" fmla="*/ 752231 w 1206769"/>
              <a:gd name="connsiteY216" fmla="*/ 1664779 h 1684262"/>
              <a:gd name="connsiteX217" fmla="*/ 739658 w 1206769"/>
              <a:gd name="connsiteY217" fmla="*/ 1664779 h 1684262"/>
              <a:gd name="connsiteX218" fmla="*/ 731180 w 1206769"/>
              <a:gd name="connsiteY218" fmla="*/ 1664779 h 1684262"/>
              <a:gd name="connsiteX219" fmla="*/ 727561 w 1206769"/>
              <a:gd name="connsiteY219" fmla="*/ 1664779 h 1684262"/>
              <a:gd name="connsiteX220" fmla="*/ 713750 w 1206769"/>
              <a:gd name="connsiteY220" fmla="*/ 1666780 h 1684262"/>
              <a:gd name="connsiteX221" fmla="*/ 704225 w 1206769"/>
              <a:gd name="connsiteY221" fmla="*/ 1665256 h 1684262"/>
              <a:gd name="connsiteX222" fmla="*/ 705558 w 1206769"/>
              <a:gd name="connsiteY222" fmla="*/ 1667733 h 1684262"/>
              <a:gd name="connsiteX223" fmla="*/ 790045 w 1206769"/>
              <a:gd name="connsiteY223" fmla="*/ 1610106 h 1684262"/>
              <a:gd name="connsiteX224" fmla="*/ 752231 w 1206769"/>
              <a:gd name="connsiteY224" fmla="*/ 1664970 h 1684262"/>
              <a:gd name="connsiteX225" fmla="*/ 752231 w 1206769"/>
              <a:gd name="connsiteY225" fmla="*/ 1664779 h 1684262"/>
              <a:gd name="connsiteX226" fmla="*/ 857863 w 1206769"/>
              <a:gd name="connsiteY226" fmla="*/ 1591056 h 1684262"/>
              <a:gd name="connsiteX227" fmla="*/ 838813 w 1206769"/>
              <a:gd name="connsiteY227" fmla="*/ 1568958 h 1684262"/>
              <a:gd name="connsiteX228" fmla="*/ 836146 w 1206769"/>
              <a:gd name="connsiteY228" fmla="*/ 1564291 h 1684262"/>
              <a:gd name="connsiteX229" fmla="*/ 908726 w 1206769"/>
              <a:gd name="connsiteY229" fmla="*/ 1497616 h 1684262"/>
              <a:gd name="connsiteX230" fmla="*/ 921109 w 1206769"/>
              <a:gd name="connsiteY230" fmla="*/ 1495806 h 1684262"/>
              <a:gd name="connsiteX231" fmla="*/ 935682 w 1206769"/>
              <a:gd name="connsiteY231" fmla="*/ 1498283 h 1684262"/>
              <a:gd name="connsiteX232" fmla="*/ 986069 w 1206769"/>
              <a:gd name="connsiteY232" fmla="*/ 1513999 h 1684262"/>
              <a:gd name="connsiteX233" fmla="*/ 857863 w 1206769"/>
              <a:gd name="connsiteY233" fmla="*/ 1591247 h 1684262"/>
              <a:gd name="connsiteX234" fmla="*/ 857863 w 1206769"/>
              <a:gd name="connsiteY234" fmla="*/ 1591056 h 1684262"/>
              <a:gd name="connsiteX235" fmla="*/ 1028170 w 1206769"/>
              <a:gd name="connsiteY235" fmla="*/ 1445038 h 1684262"/>
              <a:gd name="connsiteX236" fmla="*/ 916632 w 1206769"/>
              <a:gd name="connsiteY236" fmla="*/ 1468184 h 1684262"/>
              <a:gd name="connsiteX237" fmla="*/ 1028170 w 1206769"/>
              <a:gd name="connsiteY237" fmla="*/ 1445228 h 1684262"/>
              <a:gd name="connsiteX238" fmla="*/ 1028170 w 1206769"/>
              <a:gd name="connsiteY238" fmla="*/ 1445038 h 1684262"/>
              <a:gd name="connsiteX239" fmla="*/ 862816 w 1206769"/>
              <a:gd name="connsiteY239" fmla="*/ 1410462 h 1684262"/>
              <a:gd name="connsiteX240" fmla="*/ 647551 w 1206769"/>
              <a:gd name="connsiteY240" fmla="*/ 1448562 h 1684262"/>
              <a:gd name="connsiteX241" fmla="*/ 862816 w 1206769"/>
              <a:gd name="connsiteY241" fmla="*/ 1410653 h 1684262"/>
              <a:gd name="connsiteX242" fmla="*/ 862816 w 1206769"/>
              <a:gd name="connsiteY242" fmla="*/ 1410462 h 1684262"/>
              <a:gd name="connsiteX243" fmla="*/ 689842 w 1206769"/>
              <a:gd name="connsiteY243" fmla="*/ 1391412 h 1684262"/>
              <a:gd name="connsiteX244" fmla="*/ 924347 w 1206769"/>
              <a:gd name="connsiteY244" fmla="*/ 1306830 h 1684262"/>
              <a:gd name="connsiteX245" fmla="*/ 689842 w 1206769"/>
              <a:gd name="connsiteY245" fmla="*/ 1391412 h 1684262"/>
              <a:gd name="connsiteX246" fmla="*/ 1162663 w 1206769"/>
              <a:gd name="connsiteY246" fmla="*/ 1057085 h 1684262"/>
              <a:gd name="connsiteX247" fmla="*/ 1148756 w 1206769"/>
              <a:gd name="connsiteY247" fmla="*/ 1134428 h 1684262"/>
              <a:gd name="connsiteX248" fmla="*/ 1066841 w 1206769"/>
              <a:gd name="connsiteY248" fmla="*/ 1139762 h 1684262"/>
              <a:gd name="connsiteX249" fmla="*/ 1035790 w 1206769"/>
              <a:gd name="connsiteY249" fmla="*/ 1087755 h 1684262"/>
              <a:gd name="connsiteX250" fmla="*/ 1162663 w 1206769"/>
              <a:gd name="connsiteY250" fmla="*/ 1057085 h 1684262"/>
              <a:gd name="connsiteX251" fmla="*/ 987913 w 1206769"/>
              <a:gd name="connsiteY251" fmla="*/ 1181170 h 1684262"/>
              <a:gd name="connsiteX252" fmla="*/ 958923 w 1206769"/>
              <a:gd name="connsiteY252" fmla="*/ 1264444 h 1684262"/>
              <a:gd name="connsiteX253" fmla="*/ 905107 w 1206769"/>
              <a:gd name="connsiteY253" fmla="*/ 1118330 h 1684262"/>
              <a:gd name="connsiteX254" fmla="*/ 987913 w 1206769"/>
              <a:gd name="connsiteY254"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02904 w 1206769"/>
              <a:gd name="connsiteY90" fmla="*/ 1350454 h 1684262"/>
              <a:gd name="connsiteX91" fmla="*/ 841956 w 1206769"/>
              <a:gd name="connsiteY91" fmla="*/ 1326547 h 1684262"/>
              <a:gd name="connsiteX92" fmla="*/ 884247 w 1206769"/>
              <a:gd name="connsiteY92" fmla="*/ 1322737 h 1684262"/>
              <a:gd name="connsiteX93" fmla="*/ 980354 w 1206769"/>
              <a:gd name="connsiteY93" fmla="*/ 1268921 h 1684262"/>
              <a:gd name="connsiteX94" fmla="*/ 1084177 w 1206769"/>
              <a:gd name="connsiteY94" fmla="*/ 1211294 h 1684262"/>
              <a:gd name="connsiteX95" fmla="*/ 911203 w 1206769"/>
              <a:gd name="connsiteY95" fmla="*/ 1022890 h 1684262"/>
              <a:gd name="connsiteX96" fmla="*/ 1193429 w 1206769"/>
              <a:gd name="connsiteY96" fmla="*/ 899446 h 1684262"/>
              <a:gd name="connsiteX97" fmla="*/ 759089 w 1206769"/>
              <a:gd name="connsiteY97" fmla="*/ 61246 h 1684262"/>
              <a:gd name="connsiteX98" fmla="*/ 720989 w 1206769"/>
              <a:gd name="connsiteY98" fmla="*/ 145828 h 1684262"/>
              <a:gd name="connsiteX99" fmla="*/ 759089 w 1206769"/>
              <a:gd name="connsiteY99" fmla="*/ 61436 h 1684262"/>
              <a:gd name="connsiteX100" fmla="*/ 759089 w 1206769"/>
              <a:gd name="connsiteY100" fmla="*/ 61246 h 1684262"/>
              <a:gd name="connsiteX101" fmla="*/ 363611 w 1206769"/>
              <a:gd name="connsiteY101" fmla="*/ 545783 h 1684262"/>
              <a:gd name="connsiteX102" fmla="*/ 348275 w 1206769"/>
              <a:gd name="connsiteY102" fmla="*/ 553498 h 1684262"/>
              <a:gd name="connsiteX103" fmla="*/ 363611 w 1206769"/>
              <a:gd name="connsiteY103" fmla="*/ 545783 h 1684262"/>
              <a:gd name="connsiteX104" fmla="*/ 232451 w 1206769"/>
              <a:gd name="connsiteY104" fmla="*/ 523113 h 1684262"/>
              <a:gd name="connsiteX105" fmla="*/ 254694 w 1206769"/>
              <a:gd name="connsiteY105" fmla="*/ 664096 h 1684262"/>
              <a:gd name="connsiteX106" fmla="*/ 232451 w 1206769"/>
              <a:gd name="connsiteY106" fmla="*/ 523113 h 1684262"/>
              <a:gd name="connsiteX107" fmla="*/ 340084 w 1206769"/>
              <a:gd name="connsiteY107" fmla="*/ 692277 h 1684262"/>
              <a:gd name="connsiteX108" fmla="*/ 470767 w 1206769"/>
              <a:gd name="connsiteY108" fmla="*/ 684562 h 1684262"/>
              <a:gd name="connsiteX109" fmla="*/ 340084 w 1206769"/>
              <a:gd name="connsiteY109" fmla="*/ 691896 h 1684262"/>
              <a:gd name="connsiteX110" fmla="*/ 340084 w 1206769"/>
              <a:gd name="connsiteY110" fmla="*/ 692277 h 1684262"/>
              <a:gd name="connsiteX111" fmla="*/ 382375 w 1206769"/>
              <a:gd name="connsiteY111" fmla="*/ 615410 h 1684262"/>
              <a:gd name="connsiteX112" fmla="*/ 516868 w 1206769"/>
              <a:gd name="connsiteY112" fmla="*/ 688372 h 1684262"/>
              <a:gd name="connsiteX113" fmla="*/ 382661 w 1206769"/>
              <a:gd name="connsiteY113" fmla="*/ 615029 h 1684262"/>
              <a:gd name="connsiteX114" fmla="*/ 382375 w 1206769"/>
              <a:gd name="connsiteY114" fmla="*/ 615410 h 1684262"/>
              <a:gd name="connsiteX115" fmla="*/ 201400 w 1206769"/>
              <a:gd name="connsiteY115" fmla="*/ 907542 h 1684262"/>
              <a:gd name="connsiteX116" fmla="*/ 163300 w 1206769"/>
              <a:gd name="connsiteY116" fmla="*/ 838295 h 1684262"/>
              <a:gd name="connsiteX117" fmla="*/ 201686 w 1206769"/>
              <a:gd name="connsiteY117" fmla="*/ 907161 h 1684262"/>
              <a:gd name="connsiteX118" fmla="*/ 201400 w 1206769"/>
              <a:gd name="connsiteY118" fmla="*/ 907542 h 1684262"/>
              <a:gd name="connsiteX119" fmla="*/ 97811 w 1206769"/>
              <a:gd name="connsiteY119" fmla="*/ 1285557 h 1684262"/>
              <a:gd name="connsiteX120" fmla="*/ 123279 w 1206769"/>
              <a:gd name="connsiteY120" fmla="*/ 1264178 h 1684262"/>
              <a:gd name="connsiteX121" fmla="*/ 231975 w 1206769"/>
              <a:gd name="connsiteY121" fmla="*/ 1341501 h 1684262"/>
              <a:gd name="connsiteX122" fmla="*/ 97811 w 1206769"/>
              <a:gd name="connsiteY122" fmla="*/ 1285557 h 1684262"/>
              <a:gd name="connsiteX123" fmla="*/ 232928 w 1206769"/>
              <a:gd name="connsiteY123" fmla="*/ 1376077 h 1684262"/>
              <a:gd name="connsiteX124" fmla="*/ 279029 w 1206769"/>
              <a:gd name="connsiteY124" fmla="*/ 1379887 h 1684262"/>
              <a:gd name="connsiteX125" fmla="*/ 232451 w 1206769"/>
              <a:gd name="connsiteY125" fmla="*/ 1376077 h 1684262"/>
              <a:gd name="connsiteX126" fmla="*/ 232928 w 1206769"/>
              <a:gd name="connsiteY126" fmla="*/ 1376077 h 1684262"/>
              <a:gd name="connsiteX127" fmla="*/ 856244 w 1206769"/>
              <a:gd name="connsiteY127" fmla="*/ 715613 h 1684262"/>
              <a:gd name="connsiteX128" fmla="*/ 817635 w 1206769"/>
              <a:gd name="connsiteY128" fmla="*/ 708913 h 1684262"/>
              <a:gd name="connsiteX129" fmla="*/ 721084 w 1206769"/>
              <a:gd name="connsiteY129" fmla="*/ 657225 h 1684262"/>
              <a:gd name="connsiteX130" fmla="*/ 855767 w 1206769"/>
              <a:gd name="connsiteY130" fmla="*/ 715613 h 1684262"/>
              <a:gd name="connsiteX131" fmla="*/ 856244 w 1206769"/>
              <a:gd name="connsiteY131" fmla="*/ 715613 h 1684262"/>
              <a:gd name="connsiteX132" fmla="*/ 663458 w 1206769"/>
              <a:gd name="connsiteY132" fmla="*/ 722662 h 1684262"/>
              <a:gd name="connsiteX133" fmla="*/ 644408 w 1206769"/>
              <a:gd name="connsiteY133" fmla="*/ 807149 h 1684262"/>
              <a:gd name="connsiteX134" fmla="*/ 662981 w 1206769"/>
              <a:gd name="connsiteY134" fmla="*/ 723138 h 1684262"/>
              <a:gd name="connsiteX135" fmla="*/ 663458 w 1206769"/>
              <a:gd name="connsiteY135" fmla="*/ 722662 h 1684262"/>
              <a:gd name="connsiteX136" fmla="*/ 628882 w 1206769"/>
              <a:gd name="connsiteY136" fmla="*/ 753332 h 1684262"/>
              <a:gd name="connsiteX137" fmla="*/ 655742 w 1206769"/>
              <a:gd name="connsiteY137" fmla="*/ 726472 h 1684262"/>
              <a:gd name="connsiteX138" fmla="*/ 628406 w 1206769"/>
              <a:gd name="connsiteY138" fmla="*/ 753332 h 1684262"/>
              <a:gd name="connsiteX139" fmla="*/ 628882 w 1206769"/>
              <a:gd name="connsiteY139" fmla="*/ 753332 h 1684262"/>
              <a:gd name="connsiteX140" fmla="*/ 771090 w 1206769"/>
              <a:gd name="connsiteY140" fmla="*/ 757237 h 1684262"/>
              <a:gd name="connsiteX141" fmla="*/ 690318 w 1206769"/>
              <a:gd name="connsiteY141" fmla="*/ 822579 h 1684262"/>
              <a:gd name="connsiteX142" fmla="*/ 770614 w 1206769"/>
              <a:gd name="connsiteY142" fmla="*/ 757237 h 1684262"/>
              <a:gd name="connsiteX143" fmla="*/ 771090 w 1206769"/>
              <a:gd name="connsiteY143" fmla="*/ 757237 h 1684262"/>
              <a:gd name="connsiteX144" fmla="*/ 759565 w 1206769"/>
              <a:gd name="connsiteY144" fmla="*/ 538162 h 1684262"/>
              <a:gd name="connsiteX145" fmla="*/ 851767 w 1206769"/>
              <a:gd name="connsiteY145" fmla="*/ 480536 h 1684262"/>
              <a:gd name="connsiteX146" fmla="*/ 759089 w 1206769"/>
              <a:gd name="connsiteY146" fmla="*/ 538067 h 1684262"/>
              <a:gd name="connsiteX147" fmla="*/ 759565 w 1206769"/>
              <a:gd name="connsiteY147" fmla="*/ 538162 h 1684262"/>
              <a:gd name="connsiteX148" fmla="*/ 877961 w 1206769"/>
              <a:gd name="connsiteY148" fmla="*/ 342138 h 1684262"/>
              <a:gd name="connsiteX149" fmla="*/ 812619 w 1206769"/>
              <a:gd name="connsiteY149" fmla="*/ 442055 h 1684262"/>
              <a:gd name="connsiteX150" fmla="*/ 877961 w 1206769"/>
              <a:gd name="connsiteY150" fmla="*/ 342138 h 1684262"/>
              <a:gd name="connsiteX151" fmla="*/ 681841 w 1206769"/>
              <a:gd name="connsiteY151" fmla="*/ 323088 h 1684262"/>
              <a:gd name="connsiteX152" fmla="*/ 758803 w 1206769"/>
              <a:gd name="connsiteY152" fmla="*/ 430816 h 1684262"/>
              <a:gd name="connsiteX153" fmla="*/ 643455 w 1206769"/>
              <a:gd name="connsiteY153" fmla="*/ 396145 h 1684262"/>
              <a:gd name="connsiteX154" fmla="*/ 639550 w 1206769"/>
              <a:gd name="connsiteY154" fmla="*/ 438436 h 1684262"/>
              <a:gd name="connsiteX155" fmla="*/ 682127 w 1206769"/>
              <a:gd name="connsiteY155" fmla="*/ 323088 h 1684262"/>
              <a:gd name="connsiteX156" fmla="*/ 681841 w 1206769"/>
              <a:gd name="connsiteY156" fmla="*/ 323088 h 1684262"/>
              <a:gd name="connsiteX157" fmla="*/ 351323 w 1206769"/>
              <a:gd name="connsiteY157" fmla="*/ 219361 h 1684262"/>
              <a:gd name="connsiteX158" fmla="*/ 383994 w 1206769"/>
              <a:gd name="connsiteY158" fmla="*/ 183070 h 1684262"/>
              <a:gd name="connsiteX159" fmla="*/ 403711 w 1206769"/>
              <a:gd name="connsiteY159" fmla="*/ 175069 h 1684262"/>
              <a:gd name="connsiteX160" fmla="*/ 411331 w 1206769"/>
              <a:gd name="connsiteY160" fmla="*/ 176117 h 1684262"/>
              <a:gd name="connsiteX161" fmla="*/ 569351 w 1206769"/>
              <a:gd name="connsiteY161" fmla="*/ 242792 h 1684262"/>
              <a:gd name="connsiteX162" fmla="*/ 569922 w 1206769"/>
              <a:gd name="connsiteY162" fmla="*/ 242792 h 1684262"/>
              <a:gd name="connsiteX163" fmla="*/ 558873 w 1206769"/>
              <a:gd name="connsiteY163" fmla="*/ 299942 h 1684262"/>
              <a:gd name="connsiteX164" fmla="*/ 351609 w 1206769"/>
              <a:gd name="connsiteY164" fmla="*/ 219075 h 1684262"/>
              <a:gd name="connsiteX165" fmla="*/ 351323 w 1206769"/>
              <a:gd name="connsiteY165" fmla="*/ 219361 h 1684262"/>
              <a:gd name="connsiteX166" fmla="*/ 470767 w 1206769"/>
              <a:gd name="connsiteY166" fmla="*/ 361188 h 1684262"/>
              <a:gd name="connsiteX167" fmla="*/ 566874 w 1206769"/>
              <a:gd name="connsiteY167" fmla="*/ 503396 h 1684262"/>
              <a:gd name="connsiteX168" fmla="*/ 470767 w 1206769"/>
              <a:gd name="connsiteY168" fmla="*/ 361188 h 1684262"/>
              <a:gd name="connsiteX169" fmla="*/ 632216 w 1206769"/>
              <a:gd name="connsiteY169" fmla="*/ 453485 h 1684262"/>
              <a:gd name="connsiteX170" fmla="*/ 699367 w 1206769"/>
              <a:gd name="connsiteY170" fmla="*/ 515112 h 1684262"/>
              <a:gd name="connsiteX171" fmla="*/ 759089 w 1206769"/>
              <a:gd name="connsiteY171" fmla="*/ 438055 h 1684262"/>
              <a:gd name="connsiteX172" fmla="*/ 678317 w 1206769"/>
              <a:gd name="connsiteY172" fmla="*/ 611029 h 1684262"/>
              <a:gd name="connsiteX173" fmla="*/ 640217 w 1206769"/>
              <a:gd name="connsiteY173" fmla="*/ 587978 h 1684262"/>
              <a:gd name="connsiteX174" fmla="*/ 632216 w 1206769"/>
              <a:gd name="connsiteY174" fmla="*/ 453581 h 1684262"/>
              <a:gd name="connsiteX175" fmla="*/ 632216 w 1206769"/>
              <a:gd name="connsiteY175" fmla="*/ 453485 h 1684262"/>
              <a:gd name="connsiteX176" fmla="*/ 686032 w 1206769"/>
              <a:gd name="connsiteY176" fmla="*/ 837819 h 1684262"/>
              <a:gd name="connsiteX177" fmla="*/ 628310 w 1206769"/>
              <a:gd name="connsiteY177" fmla="*/ 930116 h 1684262"/>
              <a:gd name="connsiteX178" fmla="*/ 686032 w 1206769"/>
              <a:gd name="connsiteY178" fmla="*/ 837914 h 1684262"/>
              <a:gd name="connsiteX179" fmla="*/ 686032 w 1206769"/>
              <a:gd name="connsiteY179" fmla="*/ 837819 h 1684262"/>
              <a:gd name="connsiteX180" fmla="*/ 743658 w 1206769"/>
              <a:gd name="connsiteY180" fmla="*/ 1291400 h 1684262"/>
              <a:gd name="connsiteX181" fmla="*/ 547634 w 1206769"/>
              <a:gd name="connsiteY181" fmla="*/ 1206818 h 1684262"/>
              <a:gd name="connsiteX182" fmla="*/ 573446 w 1206769"/>
              <a:gd name="connsiteY182" fmla="*/ 1222439 h 1684262"/>
              <a:gd name="connsiteX183" fmla="*/ 603450 w 1206769"/>
              <a:gd name="connsiteY183" fmla="*/ 1227487 h 1684262"/>
              <a:gd name="connsiteX184" fmla="*/ 743658 w 1206769"/>
              <a:gd name="connsiteY184" fmla="*/ 1291495 h 1684262"/>
              <a:gd name="connsiteX185" fmla="*/ 743658 w 1206769"/>
              <a:gd name="connsiteY185" fmla="*/ 1291400 h 1684262"/>
              <a:gd name="connsiteX186" fmla="*/ 578399 w 1206769"/>
              <a:gd name="connsiteY186" fmla="*/ 945452 h 1684262"/>
              <a:gd name="connsiteX187" fmla="*/ 689842 w 1206769"/>
              <a:gd name="connsiteY187" fmla="*/ 1122236 h 1684262"/>
              <a:gd name="connsiteX188" fmla="*/ 578399 w 1206769"/>
              <a:gd name="connsiteY188" fmla="*/ 945547 h 1684262"/>
              <a:gd name="connsiteX189" fmla="*/ 578399 w 1206769"/>
              <a:gd name="connsiteY189" fmla="*/ 945452 h 1684262"/>
              <a:gd name="connsiteX190" fmla="*/ 351609 w 1206769"/>
              <a:gd name="connsiteY190" fmla="*/ 1045464 h 1684262"/>
              <a:gd name="connsiteX191" fmla="*/ 382375 w 1206769"/>
              <a:gd name="connsiteY191" fmla="*/ 887825 h 1684262"/>
              <a:gd name="connsiteX192" fmla="*/ 351609 w 1206769"/>
              <a:gd name="connsiteY192" fmla="*/ 1045559 h 1684262"/>
              <a:gd name="connsiteX193" fmla="*/ 351609 w 1206769"/>
              <a:gd name="connsiteY193" fmla="*/ 1045464 h 1684262"/>
              <a:gd name="connsiteX194" fmla="*/ 420761 w 1206769"/>
              <a:gd name="connsiteY194" fmla="*/ 1018413 h 1684262"/>
              <a:gd name="connsiteX195" fmla="*/ 605260 w 1206769"/>
              <a:gd name="connsiteY195" fmla="*/ 1180338 h 1684262"/>
              <a:gd name="connsiteX196" fmla="*/ 420761 w 1206769"/>
              <a:gd name="connsiteY196" fmla="*/ 1018413 h 1684262"/>
              <a:gd name="connsiteX197" fmla="*/ 366944 w 1206769"/>
              <a:gd name="connsiteY197" fmla="*/ 1414272 h 1684262"/>
              <a:gd name="connsiteX198" fmla="*/ 597640 w 1206769"/>
              <a:gd name="connsiteY198" fmla="*/ 1460468 h 1684262"/>
              <a:gd name="connsiteX199" fmla="*/ 366944 w 1206769"/>
              <a:gd name="connsiteY199" fmla="*/ 1414463 h 1684262"/>
              <a:gd name="connsiteX200" fmla="*/ 366944 w 1206769"/>
              <a:gd name="connsiteY200" fmla="*/ 1414272 h 1684262"/>
              <a:gd name="connsiteX201" fmla="*/ 536108 w 1206769"/>
              <a:gd name="connsiteY201" fmla="*/ 1644968 h 1684262"/>
              <a:gd name="connsiteX202" fmla="*/ 498008 w 1206769"/>
              <a:gd name="connsiteY202" fmla="*/ 1625918 h 1684262"/>
              <a:gd name="connsiteX203" fmla="*/ 471148 w 1206769"/>
              <a:gd name="connsiteY203" fmla="*/ 1618202 h 1684262"/>
              <a:gd name="connsiteX204" fmla="*/ 471148 w 1206769"/>
              <a:gd name="connsiteY204" fmla="*/ 1664399 h 1684262"/>
              <a:gd name="connsiteX205" fmla="*/ 401901 w 1206769"/>
              <a:gd name="connsiteY205" fmla="*/ 1579817 h 1684262"/>
              <a:gd name="connsiteX206" fmla="*/ 536108 w 1206769"/>
              <a:gd name="connsiteY206" fmla="*/ 1645158 h 1684262"/>
              <a:gd name="connsiteX207" fmla="*/ 536108 w 1206769"/>
              <a:gd name="connsiteY207" fmla="*/ 1644968 h 1684262"/>
              <a:gd name="connsiteX208" fmla="*/ 616785 w 1206769"/>
              <a:gd name="connsiteY208" fmla="*/ 1564196 h 1684262"/>
              <a:gd name="connsiteX209" fmla="*/ 555349 w 1206769"/>
              <a:gd name="connsiteY209" fmla="*/ 1541145 h 1684262"/>
              <a:gd name="connsiteX210" fmla="*/ 638597 w 1206769"/>
              <a:gd name="connsiteY210" fmla="*/ 1493520 h 1684262"/>
              <a:gd name="connsiteX211" fmla="*/ 677745 w 1206769"/>
              <a:gd name="connsiteY211" fmla="*/ 1495711 h 1684262"/>
              <a:gd name="connsiteX212" fmla="*/ 739848 w 1206769"/>
              <a:gd name="connsiteY212" fmla="*/ 1525715 h 1684262"/>
              <a:gd name="connsiteX213" fmla="*/ 616785 w 1206769"/>
              <a:gd name="connsiteY213" fmla="*/ 1564386 h 1684262"/>
              <a:gd name="connsiteX214" fmla="*/ 616785 w 1206769"/>
              <a:gd name="connsiteY214" fmla="*/ 1564196 h 1684262"/>
              <a:gd name="connsiteX215" fmla="*/ 752231 w 1206769"/>
              <a:gd name="connsiteY215" fmla="*/ 1664779 h 1684262"/>
              <a:gd name="connsiteX216" fmla="*/ 739658 w 1206769"/>
              <a:gd name="connsiteY216" fmla="*/ 1664779 h 1684262"/>
              <a:gd name="connsiteX217" fmla="*/ 731180 w 1206769"/>
              <a:gd name="connsiteY217" fmla="*/ 1664779 h 1684262"/>
              <a:gd name="connsiteX218" fmla="*/ 727561 w 1206769"/>
              <a:gd name="connsiteY218" fmla="*/ 1664779 h 1684262"/>
              <a:gd name="connsiteX219" fmla="*/ 713750 w 1206769"/>
              <a:gd name="connsiteY219" fmla="*/ 1666780 h 1684262"/>
              <a:gd name="connsiteX220" fmla="*/ 704225 w 1206769"/>
              <a:gd name="connsiteY220" fmla="*/ 1665256 h 1684262"/>
              <a:gd name="connsiteX221" fmla="*/ 705558 w 1206769"/>
              <a:gd name="connsiteY221" fmla="*/ 1667733 h 1684262"/>
              <a:gd name="connsiteX222" fmla="*/ 790045 w 1206769"/>
              <a:gd name="connsiteY222" fmla="*/ 1610106 h 1684262"/>
              <a:gd name="connsiteX223" fmla="*/ 752231 w 1206769"/>
              <a:gd name="connsiteY223" fmla="*/ 1664970 h 1684262"/>
              <a:gd name="connsiteX224" fmla="*/ 752231 w 1206769"/>
              <a:gd name="connsiteY224" fmla="*/ 1664779 h 1684262"/>
              <a:gd name="connsiteX225" fmla="*/ 857863 w 1206769"/>
              <a:gd name="connsiteY225" fmla="*/ 1591056 h 1684262"/>
              <a:gd name="connsiteX226" fmla="*/ 838813 w 1206769"/>
              <a:gd name="connsiteY226" fmla="*/ 1568958 h 1684262"/>
              <a:gd name="connsiteX227" fmla="*/ 836146 w 1206769"/>
              <a:gd name="connsiteY227" fmla="*/ 1564291 h 1684262"/>
              <a:gd name="connsiteX228" fmla="*/ 908726 w 1206769"/>
              <a:gd name="connsiteY228" fmla="*/ 1497616 h 1684262"/>
              <a:gd name="connsiteX229" fmla="*/ 921109 w 1206769"/>
              <a:gd name="connsiteY229" fmla="*/ 1495806 h 1684262"/>
              <a:gd name="connsiteX230" fmla="*/ 935682 w 1206769"/>
              <a:gd name="connsiteY230" fmla="*/ 1498283 h 1684262"/>
              <a:gd name="connsiteX231" fmla="*/ 986069 w 1206769"/>
              <a:gd name="connsiteY231" fmla="*/ 1513999 h 1684262"/>
              <a:gd name="connsiteX232" fmla="*/ 857863 w 1206769"/>
              <a:gd name="connsiteY232" fmla="*/ 1591247 h 1684262"/>
              <a:gd name="connsiteX233" fmla="*/ 857863 w 1206769"/>
              <a:gd name="connsiteY233" fmla="*/ 1591056 h 1684262"/>
              <a:gd name="connsiteX234" fmla="*/ 1028170 w 1206769"/>
              <a:gd name="connsiteY234" fmla="*/ 1445038 h 1684262"/>
              <a:gd name="connsiteX235" fmla="*/ 916632 w 1206769"/>
              <a:gd name="connsiteY235" fmla="*/ 1468184 h 1684262"/>
              <a:gd name="connsiteX236" fmla="*/ 1028170 w 1206769"/>
              <a:gd name="connsiteY236" fmla="*/ 1445228 h 1684262"/>
              <a:gd name="connsiteX237" fmla="*/ 1028170 w 1206769"/>
              <a:gd name="connsiteY237" fmla="*/ 1445038 h 1684262"/>
              <a:gd name="connsiteX238" fmla="*/ 862816 w 1206769"/>
              <a:gd name="connsiteY238" fmla="*/ 1410462 h 1684262"/>
              <a:gd name="connsiteX239" fmla="*/ 647551 w 1206769"/>
              <a:gd name="connsiteY239" fmla="*/ 1448562 h 1684262"/>
              <a:gd name="connsiteX240" fmla="*/ 862816 w 1206769"/>
              <a:gd name="connsiteY240" fmla="*/ 1410653 h 1684262"/>
              <a:gd name="connsiteX241" fmla="*/ 862816 w 1206769"/>
              <a:gd name="connsiteY241" fmla="*/ 1410462 h 1684262"/>
              <a:gd name="connsiteX242" fmla="*/ 689842 w 1206769"/>
              <a:gd name="connsiteY242" fmla="*/ 1391412 h 1684262"/>
              <a:gd name="connsiteX243" fmla="*/ 924347 w 1206769"/>
              <a:gd name="connsiteY243" fmla="*/ 1306830 h 1684262"/>
              <a:gd name="connsiteX244" fmla="*/ 689842 w 1206769"/>
              <a:gd name="connsiteY244" fmla="*/ 1391412 h 1684262"/>
              <a:gd name="connsiteX245" fmla="*/ 1162663 w 1206769"/>
              <a:gd name="connsiteY245" fmla="*/ 1057085 h 1684262"/>
              <a:gd name="connsiteX246" fmla="*/ 1148756 w 1206769"/>
              <a:gd name="connsiteY246" fmla="*/ 1134428 h 1684262"/>
              <a:gd name="connsiteX247" fmla="*/ 1066841 w 1206769"/>
              <a:gd name="connsiteY247" fmla="*/ 1139762 h 1684262"/>
              <a:gd name="connsiteX248" fmla="*/ 1035790 w 1206769"/>
              <a:gd name="connsiteY248" fmla="*/ 1087755 h 1684262"/>
              <a:gd name="connsiteX249" fmla="*/ 1162663 w 1206769"/>
              <a:gd name="connsiteY249" fmla="*/ 1057085 h 1684262"/>
              <a:gd name="connsiteX250" fmla="*/ 987913 w 1206769"/>
              <a:gd name="connsiteY250" fmla="*/ 1181170 h 1684262"/>
              <a:gd name="connsiteX251" fmla="*/ 958923 w 1206769"/>
              <a:gd name="connsiteY251" fmla="*/ 1264444 h 1684262"/>
              <a:gd name="connsiteX252" fmla="*/ 905107 w 1206769"/>
              <a:gd name="connsiteY252" fmla="*/ 1118330 h 1684262"/>
              <a:gd name="connsiteX253" fmla="*/ 987913 w 1206769"/>
              <a:gd name="connsiteY253"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884247 w 1206769"/>
              <a:gd name="connsiteY91" fmla="*/ 1322737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677745 w 1206769"/>
              <a:gd name="connsiteY210" fmla="*/ 1495711 h 1684262"/>
              <a:gd name="connsiteX211" fmla="*/ 739848 w 1206769"/>
              <a:gd name="connsiteY211" fmla="*/ 1525715 h 1684262"/>
              <a:gd name="connsiteX212" fmla="*/ 616785 w 1206769"/>
              <a:gd name="connsiteY212" fmla="*/ 1564386 h 1684262"/>
              <a:gd name="connsiteX213" fmla="*/ 616785 w 1206769"/>
              <a:gd name="connsiteY213" fmla="*/ 1564196 h 1684262"/>
              <a:gd name="connsiteX214" fmla="*/ 752231 w 1206769"/>
              <a:gd name="connsiteY214" fmla="*/ 1664779 h 1684262"/>
              <a:gd name="connsiteX215" fmla="*/ 739658 w 1206769"/>
              <a:gd name="connsiteY215" fmla="*/ 1664779 h 1684262"/>
              <a:gd name="connsiteX216" fmla="*/ 731180 w 1206769"/>
              <a:gd name="connsiteY216" fmla="*/ 1664779 h 1684262"/>
              <a:gd name="connsiteX217" fmla="*/ 727561 w 1206769"/>
              <a:gd name="connsiteY217" fmla="*/ 1664779 h 1684262"/>
              <a:gd name="connsiteX218" fmla="*/ 713750 w 1206769"/>
              <a:gd name="connsiteY218" fmla="*/ 1666780 h 1684262"/>
              <a:gd name="connsiteX219" fmla="*/ 704225 w 1206769"/>
              <a:gd name="connsiteY219" fmla="*/ 1665256 h 1684262"/>
              <a:gd name="connsiteX220" fmla="*/ 705558 w 1206769"/>
              <a:gd name="connsiteY220" fmla="*/ 1667733 h 1684262"/>
              <a:gd name="connsiteX221" fmla="*/ 790045 w 1206769"/>
              <a:gd name="connsiteY221" fmla="*/ 1610106 h 1684262"/>
              <a:gd name="connsiteX222" fmla="*/ 752231 w 1206769"/>
              <a:gd name="connsiteY222" fmla="*/ 1664970 h 1684262"/>
              <a:gd name="connsiteX223" fmla="*/ 752231 w 1206769"/>
              <a:gd name="connsiteY223" fmla="*/ 1664779 h 1684262"/>
              <a:gd name="connsiteX224" fmla="*/ 857863 w 1206769"/>
              <a:gd name="connsiteY224" fmla="*/ 1591056 h 1684262"/>
              <a:gd name="connsiteX225" fmla="*/ 838813 w 1206769"/>
              <a:gd name="connsiteY225" fmla="*/ 1568958 h 1684262"/>
              <a:gd name="connsiteX226" fmla="*/ 836146 w 1206769"/>
              <a:gd name="connsiteY226" fmla="*/ 1564291 h 1684262"/>
              <a:gd name="connsiteX227" fmla="*/ 908726 w 1206769"/>
              <a:gd name="connsiteY227" fmla="*/ 1497616 h 1684262"/>
              <a:gd name="connsiteX228" fmla="*/ 921109 w 1206769"/>
              <a:gd name="connsiteY228" fmla="*/ 1495806 h 1684262"/>
              <a:gd name="connsiteX229" fmla="*/ 935682 w 1206769"/>
              <a:gd name="connsiteY229" fmla="*/ 1498283 h 1684262"/>
              <a:gd name="connsiteX230" fmla="*/ 986069 w 1206769"/>
              <a:gd name="connsiteY230" fmla="*/ 1513999 h 1684262"/>
              <a:gd name="connsiteX231" fmla="*/ 857863 w 1206769"/>
              <a:gd name="connsiteY231" fmla="*/ 1591247 h 1684262"/>
              <a:gd name="connsiteX232" fmla="*/ 857863 w 1206769"/>
              <a:gd name="connsiteY232" fmla="*/ 1591056 h 1684262"/>
              <a:gd name="connsiteX233" fmla="*/ 1028170 w 1206769"/>
              <a:gd name="connsiteY233" fmla="*/ 1445038 h 1684262"/>
              <a:gd name="connsiteX234" fmla="*/ 916632 w 1206769"/>
              <a:gd name="connsiteY234" fmla="*/ 1468184 h 1684262"/>
              <a:gd name="connsiteX235" fmla="*/ 1028170 w 1206769"/>
              <a:gd name="connsiteY235" fmla="*/ 1445228 h 1684262"/>
              <a:gd name="connsiteX236" fmla="*/ 1028170 w 1206769"/>
              <a:gd name="connsiteY236" fmla="*/ 1445038 h 1684262"/>
              <a:gd name="connsiteX237" fmla="*/ 862816 w 1206769"/>
              <a:gd name="connsiteY237" fmla="*/ 1410462 h 1684262"/>
              <a:gd name="connsiteX238" fmla="*/ 647551 w 1206769"/>
              <a:gd name="connsiteY238" fmla="*/ 1448562 h 1684262"/>
              <a:gd name="connsiteX239" fmla="*/ 862816 w 1206769"/>
              <a:gd name="connsiteY239" fmla="*/ 1410653 h 1684262"/>
              <a:gd name="connsiteX240" fmla="*/ 862816 w 1206769"/>
              <a:gd name="connsiteY240" fmla="*/ 1410462 h 1684262"/>
              <a:gd name="connsiteX241" fmla="*/ 689842 w 1206769"/>
              <a:gd name="connsiteY241" fmla="*/ 1391412 h 1684262"/>
              <a:gd name="connsiteX242" fmla="*/ 924347 w 1206769"/>
              <a:gd name="connsiteY242" fmla="*/ 1306830 h 1684262"/>
              <a:gd name="connsiteX243" fmla="*/ 689842 w 1206769"/>
              <a:gd name="connsiteY243" fmla="*/ 1391412 h 1684262"/>
              <a:gd name="connsiteX244" fmla="*/ 1162663 w 1206769"/>
              <a:gd name="connsiteY244" fmla="*/ 1057085 h 1684262"/>
              <a:gd name="connsiteX245" fmla="*/ 1148756 w 1206769"/>
              <a:gd name="connsiteY245" fmla="*/ 1134428 h 1684262"/>
              <a:gd name="connsiteX246" fmla="*/ 1066841 w 1206769"/>
              <a:gd name="connsiteY246" fmla="*/ 1139762 h 1684262"/>
              <a:gd name="connsiteX247" fmla="*/ 1035790 w 1206769"/>
              <a:gd name="connsiteY247" fmla="*/ 1087755 h 1684262"/>
              <a:gd name="connsiteX248" fmla="*/ 1162663 w 1206769"/>
              <a:gd name="connsiteY248" fmla="*/ 1057085 h 1684262"/>
              <a:gd name="connsiteX249" fmla="*/ 987913 w 1206769"/>
              <a:gd name="connsiteY249" fmla="*/ 1181170 h 1684262"/>
              <a:gd name="connsiteX250" fmla="*/ 958923 w 1206769"/>
              <a:gd name="connsiteY250" fmla="*/ 1264444 h 1684262"/>
              <a:gd name="connsiteX251" fmla="*/ 905107 w 1206769"/>
              <a:gd name="connsiteY251" fmla="*/ 1118330 h 1684262"/>
              <a:gd name="connsiteX252" fmla="*/ 987913 w 1206769"/>
              <a:gd name="connsiteY252"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884247 w 1206769"/>
              <a:gd name="connsiteY91" fmla="*/ 1322737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08726 w 1206769"/>
              <a:gd name="connsiteY226" fmla="*/ 1497616 h 1684262"/>
              <a:gd name="connsiteX227" fmla="*/ 921109 w 1206769"/>
              <a:gd name="connsiteY227" fmla="*/ 1495806 h 1684262"/>
              <a:gd name="connsiteX228" fmla="*/ 935682 w 1206769"/>
              <a:gd name="connsiteY228" fmla="*/ 1498283 h 1684262"/>
              <a:gd name="connsiteX229" fmla="*/ 986069 w 1206769"/>
              <a:gd name="connsiteY229" fmla="*/ 1513999 h 1684262"/>
              <a:gd name="connsiteX230" fmla="*/ 857863 w 1206769"/>
              <a:gd name="connsiteY230" fmla="*/ 1591247 h 1684262"/>
              <a:gd name="connsiteX231" fmla="*/ 857863 w 1206769"/>
              <a:gd name="connsiteY231" fmla="*/ 1591056 h 1684262"/>
              <a:gd name="connsiteX232" fmla="*/ 1028170 w 1206769"/>
              <a:gd name="connsiteY232" fmla="*/ 1445038 h 1684262"/>
              <a:gd name="connsiteX233" fmla="*/ 916632 w 1206769"/>
              <a:gd name="connsiteY233" fmla="*/ 1468184 h 1684262"/>
              <a:gd name="connsiteX234" fmla="*/ 1028170 w 1206769"/>
              <a:gd name="connsiteY234" fmla="*/ 1445228 h 1684262"/>
              <a:gd name="connsiteX235" fmla="*/ 1028170 w 1206769"/>
              <a:gd name="connsiteY235" fmla="*/ 1445038 h 1684262"/>
              <a:gd name="connsiteX236" fmla="*/ 862816 w 1206769"/>
              <a:gd name="connsiteY236" fmla="*/ 1410462 h 1684262"/>
              <a:gd name="connsiteX237" fmla="*/ 647551 w 1206769"/>
              <a:gd name="connsiteY237" fmla="*/ 1448562 h 1684262"/>
              <a:gd name="connsiteX238" fmla="*/ 862816 w 1206769"/>
              <a:gd name="connsiteY238" fmla="*/ 1410653 h 1684262"/>
              <a:gd name="connsiteX239" fmla="*/ 862816 w 1206769"/>
              <a:gd name="connsiteY239" fmla="*/ 1410462 h 1684262"/>
              <a:gd name="connsiteX240" fmla="*/ 689842 w 1206769"/>
              <a:gd name="connsiteY240" fmla="*/ 1391412 h 1684262"/>
              <a:gd name="connsiteX241" fmla="*/ 924347 w 1206769"/>
              <a:gd name="connsiteY241" fmla="*/ 1306830 h 1684262"/>
              <a:gd name="connsiteX242" fmla="*/ 689842 w 1206769"/>
              <a:gd name="connsiteY242" fmla="*/ 1391412 h 1684262"/>
              <a:gd name="connsiteX243" fmla="*/ 1162663 w 1206769"/>
              <a:gd name="connsiteY243" fmla="*/ 1057085 h 1684262"/>
              <a:gd name="connsiteX244" fmla="*/ 1148756 w 1206769"/>
              <a:gd name="connsiteY244" fmla="*/ 1134428 h 1684262"/>
              <a:gd name="connsiteX245" fmla="*/ 1066841 w 1206769"/>
              <a:gd name="connsiteY245" fmla="*/ 1139762 h 1684262"/>
              <a:gd name="connsiteX246" fmla="*/ 1035790 w 1206769"/>
              <a:gd name="connsiteY246" fmla="*/ 1087755 h 1684262"/>
              <a:gd name="connsiteX247" fmla="*/ 1162663 w 1206769"/>
              <a:gd name="connsiteY247" fmla="*/ 1057085 h 1684262"/>
              <a:gd name="connsiteX248" fmla="*/ 987913 w 1206769"/>
              <a:gd name="connsiteY248" fmla="*/ 1181170 h 1684262"/>
              <a:gd name="connsiteX249" fmla="*/ 958923 w 1206769"/>
              <a:gd name="connsiteY249" fmla="*/ 1264444 h 1684262"/>
              <a:gd name="connsiteX250" fmla="*/ 905107 w 1206769"/>
              <a:gd name="connsiteY250" fmla="*/ 1118330 h 1684262"/>
              <a:gd name="connsiteX251" fmla="*/ 987913 w 1206769"/>
              <a:gd name="connsiteY251"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884247 w 1206769"/>
              <a:gd name="connsiteY91" fmla="*/ 1322737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08726 w 1206769"/>
              <a:gd name="connsiteY226" fmla="*/ 1497616 h 1684262"/>
              <a:gd name="connsiteX227" fmla="*/ 921109 w 1206769"/>
              <a:gd name="connsiteY227" fmla="*/ 1495806 h 1684262"/>
              <a:gd name="connsiteX228" fmla="*/ 935682 w 1206769"/>
              <a:gd name="connsiteY228" fmla="*/ 1498283 h 1684262"/>
              <a:gd name="connsiteX229" fmla="*/ 1066493 w 1206769"/>
              <a:gd name="connsiteY229" fmla="*/ 1492065 h 1684262"/>
              <a:gd name="connsiteX230" fmla="*/ 857863 w 1206769"/>
              <a:gd name="connsiteY230" fmla="*/ 1591247 h 1684262"/>
              <a:gd name="connsiteX231" fmla="*/ 857863 w 1206769"/>
              <a:gd name="connsiteY231" fmla="*/ 1591056 h 1684262"/>
              <a:gd name="connsiteX232" fmla="*/ 1028170 w 1206769"/>
              <a:gd name="connsiteY232" fmla="*/ 1445038 h 1684262"/>
              <a:gd name="connsiteX233" fmla="*/ 916632 w 1206769"/>
              <a:gd name="connsiteY233" fmla="*/ 1468184 h 1684262"/>
              <a:gd name="connsiteX234" fmla="*/ 1028170 w 1206769"/>
              <a:gd name="connsiteY234" fmla="*/ 1445228 h 1684262"/>
              <a:gd name="connsiteX235" fmla="*/ 1028170 w 1206769"/>
              <a:gd name="connsiteY235" fmla="*/ 1445038 h 1684262"/>
              <a:gd name="connsiteX236" fmla="*/ 862816 w 1206769"/>
              <a:gd name="connsiteY236" fmla="*/ 1410462 h 1684262"/>
              <a:gd name="connsiteX237" fmla="*/ 647551 w 1206769"/>
              <a:gd name="connsiteY237" fmla="*/ 1448562 h 1684262"/>
              <a:gd name="connsiteX238" fmla="*/ 862816 w 1206769"/>
              <a:gd name="connsiteY238" fmla="*/ 1410653 h 1684262"/>
              <a:gd name="connsiteX239" fmla="*/ 862816 w 1206769"/>
              <a:gd name="connsiteY239" fmla="*/ 1410462 h 1684262"/>
              <a:gd name="connsiteX240" fmla="*/ 689842 w 1206769"/>
              <a:gd name="connsiteY240" fmla="*/ 1391412 h 1684262"/>
              <a:gd name="connsiteX241" fmla="*/ 924347 w 1206769"/>
              <a:gd name="connsiteY241" fmla="*/ 1306830 h 1684262"/>
              <a:gd name="connsiteX242" fmla="*/ 689842 w 1206769"/>
              <a:gd name="connsiteY242" fmla="*/ 1391412 h 1684262"/>
              <a:gd name="connsiteX243" fmla="*/ 1162663 w 1206769"/>
              <a:gd name="connsiteY243" fmla="*/ 1057085 h 1684262"/>
              <a:gd name="connsiteX244" fmla="*/ 1148756 w 1206769"/>
              <a:gd name="connsiteY244" fmla="*/ 1134428 h 1684262"/>
              <a:gd name="connsiteX245" fmla="*/ 1066841 w 1206769"/>
              <a:gd name="connsiteY245" fmla="*/ 1139762 h 1684262"/>
              <a:gd name="connsiteX246" fmla="*/ 1035790 w 1206769"/>
              <a:gd name="connsiteY246" fmla="*/ 1087755 h 1684262"/>
              <a:gd name="connsiteX247" fmla="*/ 1162663 w 1206769"/>
              <a:gd name="connsiteY247" fmla="*/ 1057085 h 1684262"/>
              <a:gd name="connsiteX248" fmla="*/ 987913 w 1206769"/>
              <a:gd name="connsiteY248" fmla="*/ 1181170 h 1684262"/>
              <a:gd name="connsiteX249" fmla="*/ 958923 w 1206769"/>
              <a:gd name="connsiteY249" fmla="*/ 1264444 h 1684262"/>
              <a:gd name="connsiteX250" fmla="*/ 905107 w 1206769"/>
              <a:gd name="connsiteY250" fmla="*/ 1118330 h 1684262"/>
              <a:gd name="connsiteX251" fmla="*/ 987913 w 1206769"/>
              <a:gd name="connsiteY251"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884247 w 1206769"/>
              <a:gd name="connsiteY91" fmla="*/ 1322737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08726 w 1206769"/>
              <a:gd name="connsiteY226" fmla="*/ 1497616 h 1684262"/>
              <a:gd name="connsiteX227" fmla="*/ 921109 w 1206769"/>
              <a:gd name="connsiteY227" fmla="*/ 1495806 h 1684262"/>
              <a:gd name="connsiteX228" fmla="*/ 955179 w 1206769"/>
              <a:gd name="connsiteY228" fmla="*/ 1500720 h 1684262"/>
              <a:gd name="connsiteX229" fmla="*/ 1066493 w 1206769"/>
              <a:gd name="connsiteY229" fmla="*/ 1492065 h 1684262"/>
              <a:gd name="connsiteX230" fmla="*/ 857863 w 1206769"/>
              <a:gd name="connsiteY230" fmla="*/ 1591247 h 1684262"/>
              <a:gd name="connsiteX231" fmla="*/ 857863 w 1206769"/>
              <a:gd name="connsiteY231" fmla="*/ 1591056 h 1684262"/>
              <a:gd name="connsiteX232" fmla="*/ 1028170 w 1206769"/>
              <a:gd name="connsiteY232" fmla="*/ 1445038 h 1684262"/>
              <a:gd name="connsiteX233" fmla="*/ 916632 w 1206769"/>
              <a:gd name="connsiteY233" fmla="*/ 1468184 h 1684262"/>
              <a:gd name="connsiteX234" fmla="*/ 1028170 w 1206769"/>
              <a:gd name="connsiteY234" fmla="*/ 1445228 h 1684262"/>
              <a:gd name="connsiteX235" fmla="*/ 1028170 w 1206769"/>
              <a:gd name="connsiteY235" fmla="*/ 1445038 h 1684262"/>
              <a:gd name="connsiteX236" fmla="*/ 862816 w 1206769"/>
              <a:gd name="connsiteY236" fmla="*/ 1410462 h 1684262"/>
              <a:gd name="connsiteX237" fmla="*/ 647551 w 1206769"/>
              <a:gd name="connsiteY237" fmla="*/ 1448562 h 1684262"/>
              <a:gd name="connsiteX238" fmla="*/ 862816 w 1206769"/>
              <a:gd name="connsiteY238" fmla="*/ 1410653 h 1684262"/>
              <a:gd name="connsiteX239" fmla="*/ 862816 w 1206769"/>
              <a:gd name="connsiteY239" fmla="*/ 1410462 h 1684262"/>
              <a:gd name="connsiteX240" fmla="*/ 689842 w 1206769"/>
              <a:gd name="connsiteY240" fmla="*/ 1391412 h 1684262"/>
              <a:gd name="connsiteX241" fmla="*/ 924347 w 1206769"/>
              <a:gd name="connsiteY241" fmla="*/ 1306830 h 1684262"/>
              <a:gd name="connsiteX242" fmla="*/ 689842 w 1206769"/>
              <a:gd name="connsiteY242" fmla="*/ 1391412 h 1684262"/>
              <a:gd name="connsiteX243" fmla="*/ 1162663 w 1206769"/>
              <a:gd name="connsiteY243" fmla="*/ 1057085 h 1684262"/>
              <a:gd name="connsiteX244" fmla="*/ 1148756 w 1206769"/>
              <a:gd name="connsiteY244" fmla="*/ 1134428 h 1684262"/>
              <a:gd name="connsiteX245" fmla="*/ 1066841 w 1206769"/>
              <a:gd name="connsiteY245" fmla="*/ 1139762 h 1684262"/>
              <a:gd name="connsiteX246" fmla="*/ 1035790 w 1206769"/>
              <a:gd name="connsiteY246" fmla="*/ 1087755 h 1684262"/>
              <a:gd name="connsiteX247" fmla="*/ 1162663 w 1206769"/>
              <a:gd name="connsiteY247" fmla="*/ 1057085 h 1684262"/>
              <a:gd name="connsiteX248" fmla="*/ 987913 w 1206769"/>
              <a:gd name="connsiteY248" fmla="*/ 1181170 h 1684262"/>
              <a:gd name="connsiteX249" fmla="*/ 958923 w 1206769"/>
              <a:gd name="connsiteY249" fmla="*/ 1264444 h 1684262"/>
              <a:gd name="connsiteX250" fmla="*/ 905107 w 1206769"/>
              <a:gd name="connsiteY250" fmla="*/ 1118330 h 1684262"/>
              <a:gd name="connsiteX251" fmla="*/ 987913 w 1206769"/>
              <a:gd name="connsiteY251"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884247 w 1206769"/>
              <a:gd name="connsiteY91" fmla="*/ 1322737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08726 w 1206769"/>
              <a:gd name="connsiteY226" fmla="*/ 1497616 h 1684262"/>
              <a:gd name="connsiteX227" fmla="*/ 955179 w 1206769"/>
              <a:gd name="connsiteY227" fmla="*/ 1500720 h 1684262"/>
              <a:gd name="connsiteX228" fmla="*/ 1066493 w 1206769"/>
              <a:gd name="connsiteY228" fmla="*/ 1492065 h 1684262"/>
              <a:gd name="connsiteX229" fmla="*/ 857863 w 1206769"/>
              <a:gd name="connsiteY229" fmla="*/ 1591247 h 1684262"/>
              <a:gd name="connsiteX230" fmla="*/ 857863 w 1206769"/>
              <a:gd name="connsiteY230" fmla="*/ 1591056 h 1684262"/>
              <a:gd name="connsiteX231" fmla="*/ 1028170 w 1206769"/>
              <a:gd name="connsiteY231" fmla="*/ 1445038 h 1684262"/>
              <a:gd name="connsiteX232" fmla="*/ 916632 w 1206769"/>
              <a:gd name="connsiteY232" fmla="*/ 1468184 h 1684262"/>
              <a:gd name="connsiteX233" fmla="*/ 1028170 w 1206769"/>
              <a:gd name="connsiteY233" fmla="*/ 1445228 h 1684262"/>
              <a:gd name="connsiteX234" fmla="*/ 1028170 w 1206769"/>
              <a:gd name="connsiteY234" fmla="*/ 1445038 h 1684262"/>
              <a:gd name="connsiteX235" fmla="*/ 862816 w 1206769"/>
              <a:gd name="connsiteY235" fmla="*/ 1410462 h 1684262"/>
              <a:gd name="connsiteX236" fmla="*/ 647551 w 1206769"/>
              <a:gd name="connsiteY236" fmla="*/ 1448562 h 1684262"/>
              <a:gd name="connsiteX237" fmla="*/ 862816 w 1206769"/>
              <a:gd name="connsiteY237" fmla="*/ 1410653 h 1684262"/>
              <a:gd name="connsiteX238" fmla="*/ 862816 w 1206769"/>
              <a:gd name="connsiteY238" fmla="*/ 1410462 h 1684262"/>
              <a:gd name="connsiteX239" fmla="*/ 689842 w 1206769"/>
              <a:gd name="connsiteY239" fmla="*/ 1391412 h 1684262"/>
              <a:gd name="connsiteX240" fmla="*/ 924347 w 1206769"/>
              <a:gd name="connsiteY240" fmla="*/ 1306830 h 1684262"/>
              <a:gd name="connsiteX241" fmla="*/ 689842 w 1206769"/>
              <a:gd name="connsiteY241" fmla="*/ 1391412 h 1684262"/>
              <a:gd name="connsiteX242" fmla="*/ 1162663 w 1206769"/>
              <a:gd name="connsiteY242" fmla="*/ 1057085 h 1684262"/>
              <a:gd name="connsiteX243" fmla="*/ 1148756 w 1206769"/>
              <a:gd name="connsiteY243" fmla="*/ 1134428 h 1684262"/>
              <a:gd name="connsiteX244" fmla="*/ 1066841 w 1206769"/>
              <a:gd name="connsiteY244" fmla="*/ 1139762 h 1684262"/>
              <a:gd name="connsiteX245" fmla="*/ 1035790 w 1206769"/>
              <a:gd name="connsiteY245" fmla="*/ 1087755 h 1684262"/>
              <a:gd name="connsiteX246" fmla="*/ 1162663 w 1206769"/>
              <a:gd name="connsiteY246" fmla="*/ 1057085 h 1684262"/>
              <a:gd name="connsiteX247" fmla="*/ 987913 w 1206769"/>
              <a:gd name="connsiteY247" fmla="*/ 1181170 h 1684262"/>
              <a:gd name="connsiteX248" fmla="*/ 958923 w 1206769"/>
              <a:gd name="connsiteY248" fmla="*/ 1264444 h 1684262"/>
              <a:gd name="connsiteX249" fmla="*/ 905107 w 1206769"/>
              <a:gd name="connsiteY249" fmla="*/ 1118330 h 1684262"/>
              <a:gd name="connsiteX250" fmla="*/ 987913 w 1206769"/>
              <a:gd name="connsiteY250"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884247 w 1206769"/>
              <a:gd name="connsiteY91" fmla="*/ 1322737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55179 w 1206769"/>
              <a:gd name="connsiteY226" fmla="*/ 1500720 h 1684262"/>
              <a:gd name="connsiteX227" fmla="*/ 1066493 w 1206769"/>
              <a:gd name="connsiteY227" fmla="*/ 1492065 h 1684262"/>
              <a:gd name="connsiteX228" fmla="*/ 857863 w 1206769"/>
              <a:gd name="connsiteY228" fmla="*/ 1591247 h 1684262"/>
              <a:gd name="connsiteX229" fmla="*/ 857863 w 1206769"/>
              <a:gd name="connsiteY229" fmla="*/ 1591056 h 1684262"/>
              <a:gd name="connsiteX230" fmla="*/ 1028170 w 1206769"/>
              <a:gd name="connsiteY230" fmla="*/ 1445038 h 1684262"/>
              <a:gd name="connsiteX231" fmla="*/ 916632 w 1206769"/>
              <a:gd name="connsiteY231" fmla="*/ 1468184 h 1684262"/>
              <a:gd name="connsiteX232" fmla="*/ 1028170 w 1206769"/>
              <a:gd name="connsiteY232" fmla="*/ 1445228 h 1684262"/>
              <a:gd name="connsiteX233" fmla="*/ 1028170 w 1206769"/>
              <a:gd name="connsiteY233" fmla="*/ 1445038 h 1684262"/>
              <a:gd name="connsiteX234" fmla="*/ 862816 w 1206769"/>
              <a:gd name="connsiteY234" fmla="*/ 1410462 h 1684262"/>
              <a:gd name="connsiteX235" fmla="*/ 647551 w 1206769"/>
              <a:gd name="connsiteY235" fmla="*/ 1448562 h 1684262"/>
              <a:gd name="connsiteX236" fmla="*/ 862816 w 1206769"/>
              <a:gd name="connsiteY236" fmla="*/ 1410653 h 1684262"/>
              <a:gd name="connsiteX237" fmla="*/ 862816 w 1206769"/>
              <a:gd name="connsiteY237" fmla="*/ 1410462 h 1684262"/>
              <a:gd name="connsiteX238" fmla="*/ 689842 w 1206769"/>
              <a:gd name="connsiteY238" fmla="*/ 1391412 h 1684262"/>
              <a:gd name="connsiteX239" fmla="*/ 924347 w 1206769"/>
              <a:gd name="connsiteY239" fmla="*/ 1306830 h 1684262"/>
              <a:gd name="connsiteX240" fmla="*/ 689842 w 1206769"/>
              <a:gd name="connsiteY240" fmla="*/ 1391412 h 1684262"/>
              <a:gd name="connsiteX241" fmla="*/ 1162663 w 1206769"/>
              <a:gd name="connsiteY241" fmla="*/ 1057085 h 1684262"/>
              <a:gd name="connsiteX242" fmla="*/ 1148756 w 1206769"/>
              <a:gd name="connsiteY242" fmla="*/ 1134428 h 1684262"/>
              <a:gd name="connsiteX243" fmla="*/ 1066841 w 1206769"/>
              <a:gd name="connsiteY243" fmla="*/ 1139762 h 1684262"/>
              <a:gd name="connsiteX244" fmla="*/ 1035790 w 1206769"/>
              <a:gd name="connsiteY244" fmla="*/ 1087755 h 1684262"/>
              <a:gd name="connsiteX245" fmla="*/ 1162663 w 1206769"/>
              <a:gd name="connsiteY245" fmla="*/ 1057085 h 1684262"/>
              <a:gd name="connsiteX246" fmla="*/ 987913 w 1206769"/>
              <a:gd name="connsiteY246" fmla="*/ 1181170 h 1684262"/>
              <a:gd name="connsiteX247" fmla="*/ 958923 w 1206769"/>
              <a:gd name="connsiteY247" fmla="*/ 1264444 h 1684262"/>
              <a:gd name="connsiteX248" fmla="*/ 905107 w 1206769"/>
              <a:gd name="connsiteY248" fmla="*/ 1118330 h 1684262"/>
              <a:gd name="connsiteX249" fmla="*/ 987913 w 1206769"/>
              <a:gd name="connsiteY24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884247 w 1206769"/>
              <a:gd name="connsiteY91" fmla="*/ 1322737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55179 w 1206769"/>
              <a:gd name="connsiteY226" fmla="*/ 1500720 h 1684262"/>
              <a:gd name="connsiteX227" fmla="*/ 1066493 w 1206769"/>
              <a:gd name="connsiteY227" fmla="*/ 1492065 h 1684262"/>
              <a:gd name="connsiteX228" fmla="*/ 857863 w 1206769"/>
              <a:gd name="connsiteY228" fmla="*/ 1591247 h 1684262"/>
              <a:gd name="connsiteX229" fmla="*/ 857863 w 1206769"/>
              <a:gd name="connsiteY229" fmla="*/ 1591056 h 1684262"/>
              <a:gd name="connsiteX230" fmla="*/ 1045230 w 1206769"/>
              <a:gd name="connsiteY230" fmla="*/ 1457223 h 1684262"/>
              <a:gd name="connsiteX231" fmla="*/ 916632 w 1206769"/>
              <a:gd name="connsiteY231" fmla="*/ 1468184 h 1684262"/>
              <a:gd name="connsiteX232" fmla="*/ 1028170 w 1206769"/>
              <a:gd name="connsiteY232" fmla="*/ 1445228 h 1684262"/>
              <a:gd name="connsiteX233" fmla="*/ 1045230 w 1206769"/>
              <a:gd name="connsiteY233" fmla="*/ 1457223 h 1684262"/>
              <a:gd name="connsiteX234" fmla="*/ 862816 w 1206769"/>
              <a:gd name="connsiteY234" fmla="*/ 1410462 h 1684262"/>
              <a:gd name="connsiteX235" fmla="*/ 647551 w 1206769"/>
              <a:gd name="connsiteY235" fmla="*/ 1448562 h 1684262"/>
              <a:gd name="connsiteX236" fmla="*/ 862816 w 1206769"/>
              <a:gd name="connsiteY236" fmla="*/ 1410653 h 1684262"/>
              <a:gd name="connsiteX237" fmla="*/ 862816 w 1206769"/>
              <a:gd name="connsiteY237" fmla="*/ 1410462 h 1684262"/>
              <a:gd name="connsiteX238" fmla="*/ 689842 w 1206769"/>
              <a:gd name="connsiteY238" fmla="*/ 1391412 h 1684262"/>
              <a:gd name="connsiteX239" fmla="*/ 924347 w 1206769"/>
              <a:gd name="connsiteY239" fmla="*/ 1306830 h 1684262"/>
              <a:gd name="connsiteX240" fmla="*/ 689842 w 1206769"/>
              <a:gd name="connsiteY240" fmla="*/ 1391412 h 1684262"/>
              <a:gd name="connsiteX241" fmla="*/ 1162663 w 1206769"/>
              <a:gd name="connsiteY241" fmla="*/ 1057085 h 1684262"/>
              <a:gd name="connsiteX242" fmla="*/ 1148756 w 1206769"/>
              <a:gd name="connsiteY242" fmla="*/ 1134428 h 1684262"/>
              <a:gd name="connsiteX243" fmla="*/ 1066841 w 1206769"/>
              <a:gd name="connsiteY243" fmla="*/ 1139762 h 1684262"/>
              <a:gd name="connsiteX244" fmla="*/ 1035790 w 1206769"/>
              <a:gd name="connsiteY244" fmla="*/ 1087755 h 1684262"/>
              <a:gd name="connsiteX245" fmla="*/ 1162663 w 1206769"/>
              <a:gd name="connsiteY245" fmla="*/ 1057085 h 1684262"/>
              <a:gd name="connsiteX246" fmla="*/ 987913 w 1206769"/>
              <a:gd name="connsiteY246" fmla="*/ 1181170 h 1684262"/>
              <a:gd name="connsiteX247" fmla="*/ 958923 w 1206769"/>
              <a:gd name="connsiteY247" fmla="*/ 1264444 h 1684262"/>
              <a:gd name="connsiteX248" fmla="*/ 905107 w 1206769"/>
              <a:gd name="connsiteY248" fmla="*/ 1118330 h 1684262"/>
              <a:gd name="connsiteX249" fmla="*/ 987913 w 1206769"/>
              <a:gd name="connsiteY24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884247 w 1206769"/>
              <a:gd name="connsiteY91" fmla="*/ 1322737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55179 w 1206769"/>
              <a:gd name="connsiteY226" fmla="*/ 1500720 h 1684262"/>
              <a:gd name="connsiteX227" fmla="*/ 1066493 w 1206769"/>
              <a:gd name="connsiteY227" fmla="*/ 1492065 h 1684262"/>
              <a:gd name="connsiteX228" fmla="*/ 857863 w 1206769"/>
              <a:gd name="connsiteY228" fmla="*/ 1591247 h 1684262"/>
              <a:gd name="connsiteX229" fmla="*/ 857863 w 1206769"/>
              <a:gd name="connsiteY229" fmla="*/ 1591056 h 1684262"/>
              <a:gd name="connsiteX230" fmla="*/ 1054979 w 1206769"/>
              <a:gd name="connsiteY230" fmla="*/ 1445037 h 1684262"/>
              <a:gd name="connsiteX231" fmla="*/ 916632 w 1206769"/>
              <a:gd name="connsiteY231" fmla="*/ 1468184 h 1684262"/>
              <a:gd name="connsiteX232" fmla="*/ 1028170 w 1206769"/>
              <a:gd name="connsiteY232" fmla="*/ 1445228 h 1684262"/>
              <a:gd name="connsiteX233" fmla="*/ 1054979 w 1206769"/>
              <a:gd name="connsiteY233" fmla="*/ 1445037 h 1684262"/>
              <a:gd name="connsiteX234" fmla="*/ 862816 w 1206769"/>
              <a:gd name="connsiteY234" fmla="*/ 1410462 h 1684262"/>
              <a:gd name="connsiteX235" fmla="*/ 647551 w 1206769"/>
              <a:gd name="connsiteY235" fmla="*/ 1448562 h 1684262"/>
              <a:gd name="connsiteX236" fmla="*/ 862816 w 1206769"/>
              <a:gd name="connsiteY236" fmla="*/ 1410653 h 1684262"/>
              <a:gd name="connsiteX237" fmla="*/ 862816 w 1206769"/>
              <a:gd name="connsiteY237" fmla="*/ 1410462 h 1684262"/>
              <a:gd name="connsiteX238" fmla="*/ 689842 w 1206769"/>
              <a:gd name="connsiteY238" fmla="*/ 1391412 h 1684262"/>
              <a:gd name="connsiteX239" fmla="*/ 924347 w 1206769"/>
              <a:gd name="connsiteY239" fmla="*/ 1306830 h 1684262"/>
              <a:gd name="connsiteX240" fmla="*/ 689842 w 1206769"/>
              <a:gd name="connsiteY240" fmla="*/ 1391412 h 1684262"/>
              <a:gd name="connsiteX241" fmla="*/ 1162663 w 1206769"/>
              <a:gd name="connsiteY241" fmla="*/ 1057085 h 1684262"/>
              <a:gd name="connsiteX242" fmla="*/ 1148756 w 1206769"/>
              <a:gd name="connsiteY242" fmla="*/ 1134428 h 1684262"/>
              <a:gd name="connsiteX243" fmla="*/ 1066841 w 1206769"/>
              <a:gd name="connsiteY243" fmla="*/ 1139762 h 1684262"/>
              <a:gd name="connsiteX244" fmla="*/ 1035790 w 1206769"/>
              <a:gd name="connsiteY244" fmla="*/ 1087755 h 1684262"/>
              <a:gd name="connsiteX245" fmla="*/ 1162663 w 1206769"/>
              <a:gd name="connsiteY245" fmla="*/ 1057085 h 1684262"/>
              <a:gd name="connsiteX246" fmla="*/ 987913 w 1206769"/>
              <a:gd name="connsiteY246" fmla="*/ 1181170 h 1684262"/>
              <a:gd name="connsiteX247" fmla="*/ 958923 w 1206769"/>
              <a:gd name="connsiteY247" fmla="*/ 1264444 h 1684262"/>
              <a:gd name="connsiteX248" fmla="*/ 905107 w 1206769"/>
              <a:gd name="connsiteY248" fmla="*/ 1118330 h 1684262"/>
              <a:gd name="connsiteX249" fmla="*/ 987913 w 1206769"/>
              <a:gd name="connsiteY24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945174 w 1206769"/>
              <a:gd name="connsiteY91" fmla="*/ 1325174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55179 w 1206769"/>
              <a:gd name="connsiteY226" fmla="*/ 1500720 h 1684262"/>
              <a:gd name="connsiteX227" fmla="*/ 1066493 w 1206769"/>
              <a:gd name="connsiteY227" fmla="*/ 1492065 h 1684262"/>
              <a:gd name="connsiteX228" fmla="*/ 857863 w 1206769"/>
              <a:gd name="connsiteY228" fmla="*/ 1591247 h 1684262"/>
              <a:gd name="connsiteX229" fmla="*/ 857863 w 1206769"/>
              <a:gd name="connsiteY229" fmla="*/ 1591056 h 1684262"/>
              <a:gd name="connsiteX230" fmla="*/ 1054979 w 1206769"/>
              <a:gd name="connsiteY230" fmla="*/ 1445037 h 1684262"/>
              <a:gd name="connsiteX231" fmla="*/ 916632 w 1206769"/>
              <a:gd name="connsiteY231" fmla="*/ 1468184 h 1684262"/>
              <a:gd name="connsiteX232" fmla="*/ 1028170 w 1206769"/>
              <a:gd name="connsiteY232" fmla="*/ 1445228 h 1684262"/>
              <a:gd name="connsiteX233" fmla="*/ 1054979 w 1206769"/>
              <a:gd name="connsiteY233" fmla="*/ 1445037 h 1684262"/>
              <a:gd name="connsiteX234" fmla="*/ 862816 w 1206769"/>
              <a:gd name="connsiteY234" fmla="*/ 1410462 h 1684262"/>
              <a:gd name="connsiteX235" fmla="*/ 647551 w 1206769"/>
              <a:gd name="connsiteY235" fmla="*/ 1448562 h 1684262"/>
              <a:gd name="connsiteX236" fmla="*/ 862816 w 1206769"/>
              <a:gd name="connsiteY236" fmla="*/ 1410653 h 1684262"/>
              <a:gd name="connsiteX237" fmla="*/ 862816 w 1206769"/>
              <a:gd name="connsiteY237" fmla="*/ 1410462 h 1684262"/>
              <a:gd name="connsiteX238" fmla="*/ 689842 w 1206769"/>
              <a:gd name="connsiteY238" fmla="*/ 1391412 h 1684262"/>
              <a:gd name="connsiteX239" fmla="*/ 924347 w 1206769"/>
              <a:gd name="connsiteY239" fmla="*/ 1306830 h 1684262"/>
              <a:gd name="connsiteX240" fmla="*/ 689842 w 1206769"/>
              <a:gd name="connsiteY240" fmla="*/ 1391412 h 1684262"/>
              <a:gd name="connsiteX241" fmla="*/ 1162663 w 1206769"/>
              <a:gd name="connsiteY241" fmla="*/ 1057085 h 1684262"/>
              <a:gd name="connsiteX242" fmla="*/ 1148756 w 1206769"/>
              <a:gd name="connsiteY242" fmla="*/ 1134428 h 1684262"/>
              <a:gd name="connsiteX243" fmla="*/ 1066841 w 1206769"/>
              <a:gd name="connsiteY243" fmla="*/ 1139762 h 1684262"/>
              <a:gd name="connsiteX244" fmla="*/ 1035790 w 1206769"/>
              <a:gd name="connsiteY244" fmla="*/ 1087755 h 1684262"/>
              <a:gd name="connsiteX245" fmla="*/ 1162663 w 1206769"/>
              <a:gd name="connsiteY245" fmla="*/ 1057085 h 1684262"/>
              <a:gd name="connsiteX246" fmla="*/ 987913 w 1206769"/>
              <a:gd name="connsiteY246" fmla="*/ 1181170 h 1684262"/>
              <a:gd name="connsiteX247" fmla="*/ 958923 w 1206769"/>
              <a:gd name="connsiteY247" fmla="*/ 1264444 h 1684262"/>
              <a:gd name="connsiteX248" fmla="*/ 905107 w 1206769"/>
              <a:gd name="connsiteY248" fmla="*/ 1118330 h 1684262"/>
              <a:gd name="connsiteX249" fmla="*/ 987913 w 1206769"/>
              <a:gd name="connsiteY24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6385 w 1206769"/>
              <a:gd name="connsiteY87" fmla="*/ 1331825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945174 w 1206769"/>
              <a:gd name="connsiteY91" fmla="*/ 1325174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55179 w 1206769"/>
              <a:gd name="connsiteY226" fmla="*/ 1500720 h 1684262"/>
              <a:gd name="connsiteX227" fmla="*/ 1066493 w 1206769"/>
              <a:gd name="connsiteY227" fmla="*/ 1492065 h 1684262"/>
              <a:gd name="connsiteX228" fmla="*/ 857863 w 1206769"/>
              <a:gd name="connsiteY228" fmla="*/ 1591247 h 1684262"/>
              <a:gd name="connsiteX229" fmla="*/ 857863 w 1206769"/>
              <a:gd name="connsiteY229" fmla="*/ 1591056 h 1684262"/>
              <a:gd name="connsiteX230" fmla="*/ 1054979 w 1206769"/>
              <a:gd name="connsiteY230" fmla="*/ 1445037 h 1684262"/>
              <a:gd name="connsiteX231" fmla="*/ 916632 w 1206769"/>
              <a:gd name="connsiteY231" fmla="*/ 1468184 h 1684262"/>
              <a:gd name="connsiteX232" fmla="*/ 1028170 w 1206769"/>
              <a:gd name="connsiteY232" fmla="*/ 1445228 h 1684262"/>
              <a:gd name="connsiteX233" fmla="*/ 1054979 w 1206769"/>
              <a:gd name="connsiteY233" fmla="*/ 1445037 h 1684262"/>
              <a:gd name="connsiteX234" fmla="*/ 862816 w 1206769"/>
              <a:gd name="connsiteY234" fmla="*/ 1410462 h 1684262"/>
              <a:gd name="connsiteX235" fmla="*/ 647551 w 1206769"/>
              <a:gd name="connsiteY235" fmla="*/ 1448562 h 1684262"/>
              <a:gd name="connsiteX236" fmla="*/ 862816 w 1206769"/>
              <a:gd name="connsiteY236" fmla="*/ 1410653 h 1684262"/>
              <a:gd name="connsiteX237" fmla="*/ 862816 w 1206769"/>
              <a:gd name="connsiteY237" fmla="*/ 1410462 h 1684262"/>
              <a:gd name="connsiteX238" fmla="*/ 689842 w 1206769"/>
              <a:gd name="connsiteY238" fmla="*/ 1391412 h 1684262"/>
              <a:gd name="connsiteX239" fmla="*/ 924347 w 1206769"/>
              <a:gd name="connsiteY239" fmla="*/ 1306830 h 1684262"/>
              <a:gd name="connsiteX240" fmla="*/ 689842 w 1206769"/>
              <a:gd name="connsiteY240" fmla="*/ 1391412 h 1684262"/>
              <a:gd name="connsiteX241" fmla="*/ 1162663 w 1206769"/>
              <a:gd name="connsiteY241" fmla="*/ 1057085 h 1684262"/>
              <a:gd name="connsiteX242" fmla="*/ 1148756 w 1206769"/>
              <a:gd name="connsiteY242" fmla="*/ 1134428 h 1684262"/>
              <a:gd name="connsiteX243" fmla="*/ 1066841 w 1206769"/>
              <a:gd name="connsiteY243" fmla="*/ 1139762 h 1684262"/>
              <a:gd name="connsiteX244" fmla="*/ 1035790 w 1206769"/>
              <a:gd name="connsiteY244" fmla="*/ 1087755 h 1684262"/>
              <a:gd name="connsiteX245" fmla="*/ 1162663 w 1206769"/>
              <a:gd name="connsiteY245" fmla="*/ 1057085 h 1684262"/>
              <a:gd name="connsiteX246" fmla="*/ 987913 w 1206769"/>
              <a:gd name="connsiteY246" fmla="*/ 1181170 h 1684262"/>
              <a:gd name="connsiteX247" fmla="*/ 958923 w 1206769"/>
              <a:gd name="connsiteY247" fmla="*/ 1264444 h 1684262"/>
              <a:gd name="connsiteX248" fmla="*/ 905107 w 1206769"/>
              <a:gd name="connsiteY248" fmla="*/ 1118330 h 1684262"/>
              <a:gd name="connsiteX249" fmla="*/ 987913 w 1206769"/>
              <a:gd name="connsiteY24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6385 w 1206769"/>
              <a:gd name="connsiteY87" fmla="*/ 1331825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952485 w 1206769"/>
              <a:gd name="connsiteY91" fmla="*/ 1295929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55179 w 1206769"/>
              <a:gd name="connsiteY226" fmla="*/ 1500720 h 1684262"/>
              <a:gd name="connsiteX227" fmla="*/ 1066493 w 1206769"/>
              <a:gd name="connsiteY227" fmla="*/ 1492065 h 1684262"/>
              <a:gd name="connsiteX228" fmla="*/ 857863 w 1206769"/>
              <a:gd name="connsiteY228" fmla="*/ 1591247 h 1684262"/>
              <a:gd name="connsiteX229" fmla="*/ 857863 w 1206769"/>
              <a:gd name="connsiteY229" fmla="*/ 1591056 h 1684262"/>
              <a:gd name="connsiteX230" fmla="*/ 1054979 w 1206769"/>
              <a:gd name="connsiteY230" fmla="*/ 1445037 h 1684262"/>
              <a:gd name="connsiteX231" fmla="*/ 916632 w 1206769"/>
              <a:gd name="connsiteY231" fmla="*/ 1468184 h 1684262"/>
              <a:gd name="connsiteX232" fmla="*/ 1028170 w 1206769"/>
              <a:gd name="connsiteY232" fmla="*/ 1445228 h 1684262"/>
              <a:gd name="connsiteX233" fmla="*/ 1054979 w 1206769"/>
              <a:gd name="connsiteY233" fmla="*/ 1445037 h 1684262"/>
              <a:gd name="connsiteX234" fmla="*/ 862816 w 1206769"/>
              <a:gd name="connsiteY234" fmla="*/ 1410462 h 1684262"/>
              <a:gd name="connsiteX235" fmla="*/ 647551 w 1206769"/>
              <a:gd name="connsiteY235" fmla="*/ 1448562 h 1684262"/>
              <a:gd name="connsiteX236" fmla="*/ 862816 w 1206769"/>
              <a:gd name="connsiteY236" fmla="*/ 1410653 h 1684262"/>
              <a:gd name="connsiteX237" fmla="*/ 862816 w 1206769"/>
              <a:gd name="connsiteY237" fmla="*/ 1410462 h 1684262"/>
              <a:gd name="connsiteX238" fmla="*/ 689842 w 1206769"/>
              <a:gd name="connsiteY238" fmla="*/ 1391412 h 1684262"/>
              <a:gd name="connsiteX239" fmla="*/ 924347 w 1206769"/>
              <a:gd name="connsiteY239" fmla="*/ 1306830 h 1684262"/>
              <a:gd name="connsiteX240" fmla="*/ 689842 w 1206769"/>
              <a:gd name="connsiteY240" fmla="*/ 1391412 h 1684262"/>
              <a:gd name="connsiteX241" fmla="*/ 1162663 w 1206769"/>
              <a:gd name="connsiteY241" fmla="*/ 1057085 h 1684262"/>
              <a:gd name="connsiteX242" fmla="*/ 1148756 w 1206769"/>
              <a:gd name="connsiteY242" fmla="*/ 1134428 h 1684262"/>
              <a:gd name="connsiteX243" fmla="*/ 1066841 w 1206769"/>
              <a:gd name="connsiteY243" fmla="*/ 1139762 h 1684262"/>
              <a:gd name="connsiteX244" fmla="*/ 1035790 w 1206769"/>
              <a:gd name="connsiteY244" fmla="*/ 1087755 h 1684262"/>
              <a:gd name="connsiteX245" fmla="*/ 1162663 w 1206769"/>
              <a:gd name="connsiteY245" fmla="*/ 1057085 h 1684262"/>
              <a:gd name="connsiteX246" fmla="*/ 987913 w 1206769"/>
              <a:gd name="connsiteY246" fmla="*/ 1181170 h 1684262"/>
              <a:gd name="connsiteX247" fmla="*/ 958923 w 1206769"/>
              <a:gd name="connsiteY247" fmla="*/ 1264444 h 1684262"/>
              <a:gd name="connsiteX248" fmla="*/ 905107 w 1206769"/>
              <a:gd name="connsiteY248" fmla="*/ 1118330 h 1684262"/>
              <a:gd name="connsiteX249" fmla="*/ 987913 w 1206769"/>
              <a:gd name="connsiteY24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6385 w 1206769"/>
              <a:gd name="connsiteY87" fmla="*/ 1331825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952485 w 1206769"/>
              <a:gd name="connsiteY91" fmla="*/ 1295929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55179 w 1206769"/>
              <a:gd name="connsiteY226" fmla="*/ 1500720 h 1684262"/>
              <a:gd name="connsiteX227" fmla="*/ 1066493 w 1206769"/>
              <a:gd name="connsiteY227" fmla="*/ 1492065 h 1684262"/>
              <a:gd name="connsiteX228" fmla="*/ 857863 w 1206769"/>
              <a:gd name="connsiteY228" fmla="*/ 1591247 h 1684262"/>
              <a:gd name="connsiteX229" fmla="*/ 857863 w 1206769"/>
              <a:gd name="connsiteY229" fmla="*/ 1591056 h 1684262"/>
              <a:gd name="connsiteX230" fmla="*/ 1054979 w 1206769"/>
              <a:gd name="connsiteY230" fmla="*/ 1445037 h 1684262"/>
              <a:gd name="connsiteX231" fmla="*/ 916632 w 1206769"/>
              <a:gd name="connsiteY231" fmla="*/ 1468184 h 1684262"/>
              <a:gd name="connsiteX232" fmla="*/ 1028170 w 1206769"/>
              <a:gd name="connsiteY232" fmla="*/ 1445228 h 1684262"/>
              <a:gd name="connsiteX233" fmla="*/ 1054979 w 1206769"/>
              <a:gd name="connsiteY233" fmla="*/ 1445037 h 1684262"/>
              <a:gd name="connsiteX234" fmla="*/ 862816 w 1206769"/>
              <a:gd name="connsiteY234" fmla="*/ 1410462 h 1684262"/>
              <a:gd name="connsiteX235" fmla="*/ 647551 w 1206769"/>
              <a:gd name="connsiteY235" fmla="*/ 1448562 h 1684262"/>
              <a:gd name="connsiteX236" fmla="*/ 862816 w 1206769"/>
              <a:gd name="connsiteY236" fmla="*/ 1410653 h 1684262"/>
              <a:gd name="connsiteX237" fmla="*/ 862816 w 1206769"/>
              <a:gd name="connsiteY237" fmla="*/ 1410462 h 1684262"/>
              <a:gd name="connsiteX238" fmla="*/ 689842 w 1206769"/>
              <a:gd name="connsiteY238" fmla="*/ 1391412 h 1684262"/>
              <a:gd name="connsiteX239" fmla="*/ 924347 w 1206769"/>
              <a:gd name="connsiteY239" fmla="*/ 1306830 h 1684262"/>
              <a:gd name="connsiteX240" fmla="*/ 689842 w 1206769"/>
              <a:gd name="connsiteY240" fmla="*/ 1391412 h 1684262"/>
              <a:gd name="connsiteX241" fmla="*/ 1162663 w 1206769"/>
              <a:gd name="connsiteY241" fmla="*/ 1057085 h 1684262"/>
              <a:gd name="connsiteX242" fmla="*/ 1148756 w 1206769"/>
              <a:gd name="connsiteY242" fmla="*/ 1134428 h 1684262"/>
              <a:gd name="connsiteX243" fmla="*/ 1066841 w 1206769"/>
              <a:gd name="connsiteY243" fmla="*/ 1139762 h 1684262"/>
              <a:gd name="connsiteX244" fmla="*/ 1035790 w 1206769"/>
              <a:gd name="connsiteY244" fmla="*/ 1087755 h 1684262"/>
              <a:gd name="connsiteX245" fmla="*/ 1162663 w 1206769"/>
              <a:gd name="connsiteY245" fmla="*/ 1057085 h 1684262"/>
              <a:gd name="connsiteX246" fmla="*/ 987913 w 1206769"/>
              <a:gd name="connsiteY246" fmla="*/ 1181170 h 1684262"/>
              <a:gd name="connsiteX247" fmla="*/ 958923 w 1206769"/>
              <a:gd name="connsiteY247" fmla="*/ 1264444 h 1684262"/>
              <a:gd name="connsiteX248" fmla="*/ 905107 w 1206769"/>
              <a:gd name="connsiteY248" fmla="*/ 1118330 h 1684262"/>
              <a:gd name="connsiteX249" fmla="*/ 987913 w 1206769"/>
              <a:gd name="connsiteY24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6385 w 1206769"/>
              <a:gd name="connsiteY87" fmla="*/ 1331825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952485 w 1206769"/>
              <a:gd name="connsiteY91" fmla="*/ 1295929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55179 w 1206769"/>
              <a:gd name="connsiteY226" fmla="*/ 1500720 h 1684262"/>
              <a:gd name="connsiteX227" fmla="*/ 1066493 w 1206769"/>
              <a:gd name="connsiteY227" fmla="*/ 1492065 h 1684262"/>
              <a:gd name="connsiteX228" fmla="*/ 857863 w 1206769"/>
              <a:gd name="connsiteY228" fmla="*/ 1591247 h 1684262"/>
              <a:gd name="connsiteX229" fmla="*/ 857863 w 1206769"/>
              <a:gd name="connsiteY229" fmla="*/ 1591056 h 1684262"/>
              <a:gd name="connsiteX230" fmla="*/ 1054979 w 1206769"/>
              <a:gd name="connsiteY230" fmla="*/ 1445037 h 1684262"/>
              <a:gd name="connsiteX231" fmla="*/ 916632 w 1206769"/>
              <a:gd name="connsiteY231" fmla="*/ 1468184 h 1684262"/>
              <a:gd name="connsiteX232" fmla="*/ 1028170 w 1206769"/>
              <a:gd name="connsiteY232" fmla="*/ 1445228 h 1684262"/>
              <a:gd name="connsiteX233" fmla="*/ 1054979 w 1206769"/>
              <a:gd name="connsiteY233" fmla="*/ 1445037 h 1684262"/>
              <a:gd name="connsiteX234" fmla="*/ 862816 w 1206769"/>
              <a:gd name="connsiteY234" fmla="*/ 1410462 h 1684262"/>
              <a:gd name="connsiteX235" fmla="*/ 647551 w 1206769"/>
              <a:gd name="connsiteY235" fmla="*/ 1448562 h 1684262"/>
              <a:gd name="connsiteX236" fmla="*/ 862816 w 1206769"/>
              <a:gd name="connsiteY236" fmla="*/ 1410653 h 1684262"/>
              <a:gd name="connsiteX237" fmla="*/ 862816 w 1206769"/>
              <a:gd name="connsiteY237" fmla="*/ 1410462 h 1684262"/>
              <a:gd name="connsiteX238" fmla="*/ 689842 w 1206769"/>
              <a:gd name="connsiteY238" fmla="*/ 1391412 h 1684262"/>
              <a:gd name="connsiteX239" fmla="*/ 924347 w 1206769"/>
              <a:gd name="connsiteY239" fmla="*/ 1306830 h 1684262"/>
              <a:gd name="connsiteX240" fmla="*/ 689842 w 1206769"/>
              <a:gd name="connsiteY240" fmla="*/ 1391412 h 1684262"/>
              <a:gd name="connsiteX241" fmla="*/ 1162663 w 1206769"/>
              <a:gd name="connsiteY241" fmla="*/ 1057085 h 1684262"/>
              <a:gd name="connsiteX242" fmla="*/ 1148756 w 1206769"/>
              <a:gd name="connsiteY242" fmla="*/ 1134428 h 1684262"/>
              <a:gd name="connsiteX243" fmla="*/ 1066841 w 1206769"/>
              <a:gd name="connsiteY243" fmla="*/ 1139762 h 1684262"/>
              <a:gd name="connsiteX244" fmla="*/ 1035790 w 1206769"/>
              <a:gd name="connsiteY244" fmla="*/ 1087755 h 1684262"/>
              <a:gd name="connsiteX245" fmla="*/ 1162663 w 1206769"/>
              <a:gd name="connsiteY245" fmla="*/ 1057085 h 1684262"/>
              <a:gd name="connsiteX246" fmla="*/ 987913 w 1206769"/>
              <a:gd name="connsiteY246" fmla="*/ 1181170 h 1684262"/>
              <a:gd name="connsiteX247" fmla="*/ 958923 w 1206769"/>
              <a:gd name="connsiteY247" fmla="*/ 1264444 h 1684262"/>
              <a:gd name="connsiteX248" fmla="*/ 905107 w 1206769"/>
              <a:gd name="connsiteY248" fmla="*/ 1118330 h 1684262"/>
              <a:gd name="connsiteX249" fmla="*/ 987913 w 1206769"/>
              <a:gd name="connsiteY24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6385 w 1206769"/>
              <a:gd name="connsiteY87" fmla="*/ 1331825 h 1684262"/>
              <a:gd name="connsiteX88" fmla="*/ 802904 w 1206769"/>
              <a:gd name="connsiteY88" fmla="*/ 1350454 h 1684262"/>
              <a:gd name="connsiteX89" fmla="*/ 841956 w 1206769"/>
              <a:gd name="connsiteY89" fmla="*/ 1326547 h 1684262"/>
              <a:gd name="connsiteX90" fmla="*/ 952485 w 1206769"/>
              <a:gd name="connsiteY90" fmla="*/ 1295929 h 1684262"/>
              <a:gd name="connsiteX91" fmla="*/ 980354 w 1206769"/>
              <a:gd name="connsiteY91" fmla="*/ 1268921 h 1684262"/>
              <a:gd name="connsiteX92" fmla="*/ 1084177 w 1206769"/>
              <a:gd name="connsiteY92" fmla="*/ 1211294 h 1684262"/>
              <a:gd name="connsiteX93" fmla="*/ 911203 w 1206769"/>
              <a:gd name="connsiteY93" fmla="*/ 1022890 h 1684262"/>
              <a:gd name="connsiteX94" fmla="*/ 1193429 w 1206769"/>
              <a:gd name="connsiteY94" fmla="*/ 899446 h 1684262"/>
              <a:gd name="connsiteX95" fmla="*/ 759089 w 1206769"/>
              <a:gd name="connsiteY95" fmla="*/ 61246 h 1684262"/>
              <a:gd name="connsiteX96" fmla="*/ 720989 w 1206769"/>
              <a:gd name="connsiteY96" fmla="*/ 145828 h 1684262"/>
              <a:gd name="connsiteX97" fmla="*/ 759089 w 1206769"/>
              <a:gd name="connsiteY97" fmla="*/ 61436 h 1684262"/>
              <a:gd name="connsiteX98" fmla="*/ 759089 w 1206769"/>
              <a:gd name="connsiteY98" fmla="*/ 61246 h 1684262"/>
              <a:gd name="connsiteX99" fmla="*/ 363611 w 1206769"/>
              <a:gd name="connsiteY99" fmla="*/ 545783 h 1684262"/>
              <a:gd name="connsiteX100" fmla="*/ 348275 w 1206769"/>
              <a:gd name="connsiteY100" fmla="*/ 553498 h 1684262"/>
              <a:gd name="connsiteX101" fmla="*/ 363611 w 1206769"/>
              <a:gd name="connsiteY101" fmla="*/ 545783 h 1684262"/>
              <a:gd name="connsiteX102" fmla="*/ 232451 w 1206769"/>
              <a:gd name="connsiteY102" fmla="*/ 523113 h 1684262"/>
              <a:gd name="connsiteX103" fmla="*/ 254694 w 1206769"/>
              <a:gd name="connsiteY103" fmla="*/ 664096 h 1684262"/>
              <a:gd name="connsiteX104" fmla="*/ 232451 w 1206769"/>
              <a:gd name="connsiteY104" fmla="*/ 523113 h 1684262"/>
              <a:gd name="connsiteX105" fmla="*/ 340084 w 1206769"/>
              <a:gd name="connsiteY105" fmla="*/ 692277 h 1684262"/>
              <a:gd name="connsiteX106" fmla="*/ 470767 w 1206769"/>
              <a:gd name="connsiteY106" fmla="*/ 684562 h 1684262"/>
              <a:gd name="connsiteX107" fmla="*/ 340084 w 1206769"/>
              <a:gd name="connsiteY107" fmla="*/ 691896 h 1684262"/>
              <a:gd name="connsiteX108" fmla="*/ 340084 w 1206769"/>
              <a:gd name="connsiteY108" fmla="*/ 692277 h 1684262"/>
              <a:gd name="connsiteX109" fmla="*/ 382375 w 1206769"/>
              <a:gd name="connsiteY109" fmla="*/ 615410 h 1684262"/>
              <a:gd name="connsiteX110" fmla="*/ 516868 w 1206769"/>
              <a:gd name="connsiteY110" fmla="*/ 688372 h 1684262"/>
              <a:gd name="connsiteX111" fmla="*/ 382661 w 1206769"/>
              <a:gd name="connsiteY111" fmla="*/ 615029 h 1684262"/>
              <a:gd name="connsiteX112" fmla="*/ 382375 w 1206769"/>
              <a:gd name="connsiteY112" fmla="*/ 615410 h 1684262"/>
              <a:gd name="connsiteX113" fmla="*/ 201400 w 1206769"/>
              <a:gd name="connsiteY113" fmla="*/ 907542 h 1684262"/>
              <a:gd name="connsiteX114" fmla="*/ 163300 w 1206769"/>
              <a:gd name="connsiteY114" fmla="*/ 838295 h 1684262"/>
              <a:gd name="connsiteX115" fmla="*/ 201686 w 1206769"/>
              <a:gd name="connsiteY115" fmla="*/ 907161 h 1684262"/>
              <a:gd name="connsiteX116" fmla="*/ 201400 w 1206769"/>
              <a:gd name="connsiteY116" fmla="*/ 907542 h 1684262"/>
              <a:gd name="connsiteX117" fmla="*/ 97811 w 1206769"/>
              <a:gd name="connsiteY117" fmla="*/ 1285557 h 1684262"/>
              <a:gd name="connsiteX118" fmla="*/ 123279 w 1206769"/>
              <a:gd name="connsiteY118" fmla="*/ 1264178 h 1684262"/>
              <a:gd name="connsiteX119" fmla="*/ 231975 w 1206769"/>
              <a:gd name="connsiteY119" fmla="*/ 1341501 h 1684262"/>
              <a:gd name="connsiteX120" fmla="*/ 97811 w 1206769"/>
              <a:gd name="connsiteY120" fmla="*/ 1285557 h 1684262"/>
              <a:gd name="connsiteX121" fmla="*/ 232928 w 1206769"/>
              <a:gd name="connsiteY121" fmla="*/ 1376077 h 1684262"/>
              <a:gd name="connsiteX122" fmla="*/ 279029 w 1206769"/>
              <a:gd name="connsiteY122" fmla="*/ 1379887 h 1684262"/>
              <a:gd name="connsiteX123" fmla="*/ 232451 w 1206769"/>
              <a:gd name="connsiteY123" fmla="*/ 1376077 h 1684262"/>
              <a:gd name="connsiteX124" fmla="*/ 232928 w 1206769"/>
              <a:gd name="connsiteY124" fmla="*/ 1376077 h 1684262"/>
              <a:gd name="connsiteX125" fmla="*/ 856244 w 1206769"/>
              <a:gd name="connsiteY125" fmla="*/ 715613 h 1684262"/>
              <a:gd name="connsiteX126" fmla="*/ 817635 w 1206769"/>
              <a:gd name="connsiteY126" fmla="*/ 708913 h 1684262"/>
              <a:gd name="connsiteX127" fmla="*/ 721084 w 1206769"/>
              <a:gd name="connsiteY127" fmla="*/ 657225 h 1684262"/>
              <a:gd name="connsiteX128" fmla="*/ 855767 w 1206769"/>
              <a:gd name="connsiteY128" fmla="*/ 715613 h 1684262"/>
              <a:gd name="connsiteX129" fmla="*/ 856244 w 1206769"/>
              <a:gd name="connsiteY129" fmla="*/ 715613 h 1684262"/>
              <a:gd name="connsiteX130" fmla="*/ 663458 w 1206769"/>
              <a:gd name="connsiteY130" fmla="*/ 722662 h 1684262"/>
              <a:gd name="connsiteX131" fmla="*/ 644408 w 1206769"/>
              <a:gd name="connsiteY131" fmla="*/ 807149 h 1684262"/>
              <a:gd name="connsiteX132" fmla="*/ 662981 w 1206769"/>
              <a:gd name="connsiteY132" fmla="*/ 723138 h 1684262"/>
              <a:gd name="connsiteX133" fmla="*/ 663458 w 1206769"/>
              <a:gd name="connsiteY133" fmla="*/ 722662 h 1684262"/>
              <a:gd name="connsiteX134" fmla="*/ 628882 w 1206769"/>
              <a:gd name="connsiteY134" fmla="*/ 753332 h 1684262"/>
              <a:gd name="connsiteX135" fmla="*/ 655742 w 1206769"/>
              <a:gd name="connsiteY135" fmla="*/ 726472 h 1684262"/>
              <a:gd name="connsiteX136" fmla="*/ 628406 w 1206769"/>
              <a:gd name="connsiteY136" fmla="*/ 753332 h 1684262"/>
              <a:gd name="connsiteX137" fmla="*/ 628882 w 1206769"/>
              <a:gd name="connsiteY137" fmla="*/ 753332 h 1684262"/>
              <a:gd name="connsiteX138" fmla="*/ 771090 w 1206769"/>
              <a:gd name="connsiteY138" fmla="*/ 757237 h 1684262"/>
              <a:gd name="connsiteX139" fmla="*/ 690318 w 1206769"/>
              <a:gd name="connsiteY139" fmla="*/ 822579 h 1684262"/>
              <a:gd name="connsiteX140" fmla="*/ 770614 w 1206769"/>
              <a:gd name="connsiteY140" fmla="*/ 757237 h 1684262"/>
              <a:gd name="connsiteX141" fmla="*/ 771090 w 1206769"/>
              <a:gd name="connsiteY141" fmla="*/ 757237 h 1684262"/>
              <a:gd name="connsiteX142" fmla="*/ 759565 w 1206769"/>
              <a:gd name="connsiteY142" fmla="*/ 538162 h 1684262"/>
              <a:gd name="connsiteX143" fmla="*/ 851767 w 1206769"/>
              <a:gd name="connsiteY143" fmla="*/ 480536 h 1684262"/>
              <a:gd name="connsiteX144" fmla="*/ 759089 w 1206769"/>
              <a:gd name="connsiteY144" fmla="*/ 538067 h 1684262"/>
              <a:gd name="connsiteX145" fmla="*/ 759565 w 1206769"/>
              <a:gd name="connsiteY145" fmla="*/ 538162 h 1684262"/>
              <a:gd name="connsiteX146" fmla="*/ 877961 w 1206769"/>
              <a:gd name="connsiteY146" fmla="*/ 342138 h 1684262"/>
              <a:gd name="connsiteX147" fmla="*/ 812619 w 1206769"/>
              <a:gd name="connsiteY147" fmla="*/ 442055 h 1684262"/>
              <a:gd name="connsiteX148" fmla="*/ 877961 w 1206769"/>
              <a:gd name="connsiteY148" fmla="*/ 342138 h 1684262"/>
              <a:gd name="connsiteX149" fmla="*/ 681841 w 1206769"/>
              <a:gd name="connsiteY149" fmla="*/ 323088 h 1684262"/>
              <a:gd name="connsiteX150" fmla="*/ 758803 w 1206769"/>
              <a:gd name="connsiteY150" fmla="*/ 430816 h 1684262"/>
              <a:gd name="connsiteX151" fmla="*/ 643455 w 1206769"/>
              <a:gd name="connsiteY151" fmla="*/ 396145 h 1684262"/>
              <a:gd name="connsiteX152" fmla="*/ 639550 w 1206769"/>
              <a:gd name="connsiteY152" fmla="*/ 438436 h 1684262"/>
              <a:gd name="connsiteX153" fmla="*/ 682127 w 1206769"/>
              <a:gd name="connsiteY153" fmla="*/ 323088 h 1684262"/>
              <a:gd name="connsiteX154" fmla="*/ 681841 w 1206769"/>
              <a:gd name="connsiteY154" fmla="*/ 323088 h 1684262"/>
              <a:gd name="connsiteX155" fmla="*/ 351323 w 1206769"/>
              <a:gd name="connsiteY155" fmla="*/ 219361 h 1684262"/>
              <a:gd name="connsiteX156" fmla="*/ 383994 w 1206769"/>
              <a:gd name="connsiteY156" fmla="*/ 183070 h 1684262"/>
              <a:gd name="connsiteX157" fmla="*/ 403711 w 1206769"/>
              <a:gd name="connsiteY157" fmla="*/ 175069 h 1684262"/>
              <a:gd name="connsiteX158" fmla="*/ 411331 w 1206769"/>
              <a:gd name="connsiteY158" fmla="*/ 176117 h 1684262"/>
              <a:gd name="connsiteX159" fmla="*/ 569351 w 1206769"/>
              <a:gd name="connsiteY159" fmla="*/ 242792 h 1684262"/>
              <a:gd name="connsiteX160" fmla="*/ 569922 w 1206769"/>
              <a:gd name="connsiteY160" fmla="*/ 242792 h 1684262"/>
              <a:gd name="connsiteX161" fmla="*/ 558873 w 1206769"/>
              <a:gd name="connsiteY161" fmla="*/ 299942 h 1684262"/>
              <a:gd name="connsiteX162" fmla="*/ 351609 w 1206769"/>
              <a:gd name="connsiteY162" fmla="*/ 219075 h 1684262"/>
              <a:gd name="connsiteX163" fmla="*/ 351323 w 1206769"/>
              <a:gd name="connsiteY163" fmla="*/ 219361 h 1684262"/>
              <a:gd name="connsiteX164" fmla="*/ 470767 w 1206769"/>
              <a:gd name="connsiteY164" fmla="*/ 361188 h 1684262"/>
              <a:gd name="connsiteX165" fmla="*/ 566874 w 1206769"/>
              <a:gd name="connsiteY165" fmla="*/ 503396 h 1684262"/>
              <a:gd name="connsiteX166" fmla="*/ 470767 w 1206769"/>
              <a:gd name="connsiteY166" fmla="*/ 361188 h 1684262"/>
              <a:gd name="connsiteX167" fmla="*/ 632216 w 1206769"/>
              <a:gd name="connsiteY167" fmla="*/ 453485 h 1684262"/>
              <a:gd name="connsiteX168" fmla="*/ 699367 w 1206769"/>
              <a:gd name="connsiteY168" fmla="*/ 515112 h 1684262"/>
              <a:gd name="connsiteX169" fmla="*/ 759089 w 1206769"/>
              <a:gd name="connsiteY169" fmla="*/ 438055 h 1684262"/>
              <a:gd name="connsiteX170" fmla="*/ 678317 w 1206769"/>
              <a:gd name="connsiteY170" fmla="*/ 611029 h 1684262"/>
              <a:gd name="connsiteX171" fmla="*/ 640217 w 1206769"/>
              <a:gd name="connsiteY171" fmla="*/ 587978 h 1684262"/>
              <a:gd name="connsiteX172" fmla="*/ 632216 w 1206769"/>
              <a:gd name="connsiteY172" fmla="*/ 453581 h 1684262"/>
              <a:gd name="connsiteX173" fmla="*/ 632216 w 1206769"/>
              <a:gd name="connsiteY173" fmla="*/ 453485 h 1684262"/>
              <a:gd name="connsiteX174" fmla="*/ 686032 w 1206769"/>
              <a:gd name="connsiteY174" fmla="*/ 837819 h 1684262"/>
              <a:gd name="connsiteX175" fmla="*/ 628310 w 1206769"/>
              <a:gd name="connsiteY175" fmla="*/ 930116 h 1684262"/>
              <a:gd name="connsiteX176" fmla="*/ 686032 w 1206769"/>
              <a:gd name="connsiteY176" fmla="*/ 837914 h 1684262"/>
              <a:gd name="connsiteX177" fmla="*/ 686032 w 1206769"/>
              <a:gd name="connsiteY177" fmla="*/ 837819 h 1684262"/>
              <a:gd name="connsiteX178" fmla="*/ 743658 w 1206769"/>
              <a:gd name="connsiteY178" fmla="*/ 1291400 h 1684262"/>
              <a:gd name="connsiteX179" fmla="*/ 547634 w 1206769"/>
              <a:gd name="connsiteY179" fmla="*/ 1206818 h 1684262"/>
              <a:gd name="connsiteX180" fmla="*/ 573446 w 1206769"/>
              <a:gd name="connsiteY180" fmla="*/ 1222439 h 1684262"/>
              <a:gd name="connsiteX181" fmla="*/ 603450 w 1206769"/>
              <a:gd name="connsiteY181" fmla="*/ 1227487 h 1684262"/>
              <a:gd name="connsiteX182" fmla="*/ 743658 w 1206769"/>
              <a:gd name="connsiteY182" fmla="*/ 1291495 h 1684262"/>
              <a:gd name="connsiteX183" fmla="*/ 743658 w 1206769"/>
              <a:gd name="connsiteY183" fmla="*/ 1291400 h 1684262"/>
              <a:gd name="connsiteX184" fmla="*/ 578399 w 1206769"/>
              <a:gd name="connsiteY184" fmla="*/ 945452 h 1684262"/>
              <a:gd name="connsiteX185" fmla="*/ 689842 w 1206769"/>
              <a:gd name="connsiteY185" fmla="*/ 1122236 h 1684262"/>
              <a:gd name="connsiteX186" fmla="*/ 578399 w 1206769"/>
              <a:gd name="connsiteY186" fmla="*/ 945547 h 1684262"/>
              <a:gd name="connsiteX187" fmla="*/ 578399 w 1206769"/>
              <a:gd name="connsiteY187" fmla="*/ 945452 h 1684262"/>
              <a:gd name="connsiteX188" fmla="*/ 351609 w 1206769"/>
              <a:gd name="connsiteY188" fmla="*/ 1045464 h 1684262"/>
              <a:gd name="connsiteX189" fmla="*/ 382375 w 1206769"/>
              <a:gd name="connsiteY189" fmla="*/ 887825 h 1684262"/>
              <a:gd name="connsiteX190" fmla="*/ 351609 w 1206769"/>
              <a:gd name="connsiteY190" fmla="*/ 1045559 h 1684262"/>
              <a:gd name="connsiteX191" fmla="*/ 351609 w 1206769"/>
              <a:gd name="connsiteY191" fmla="*/ 1045464 h 1684262"/>
              <a:gd name="connsiteX192" fmla="*/ 420761 w 1206769"/>
              <a:gd name="connsiteY192" fmla="*/ 1018413 h 1684262"/>
              <a:gd name="connsiteX193" fmla="*/ 605260 w 1206769"/>
              <a:gd name="connsiteY193" fmla="*/ 1180338 h 1684262"/>
              <a:gd name="connsiteX194" fmla="*/ 420761 w 1206769"/>
              <a:gd name="connsiteY194" fmla="*/ 1018413 h 1684262"/>
              <a:gd name="connsiteX195" fmla="*/ 366944 w 1206769"/>
              <a:gd name="connsiteY195" fmla="*/ 1414272 h 1684262"/>
              <a:gd name="connsiteX196" fmla="*/ 597640 w 1206769"/>
              <a:gd name="connsiteY196" fmla="*/ 1460468 h 1684262"/>
              <a:gd name="connsiteX197" fmla="*/ 366944 w 1206769"/>
              <a:gd name="connsiteY197" fmla="*/ 1414463 h 1684262"/>
              <a:gd name="connsiteX198" fmla="*/ 366944 w 1206769"/>
              <a:gd name="connsiteY198" fmla="*/ 1414272 h 1684262"/>
              <a:gd name="connsiteX199" fmla="*/ 536108 w 1206769"/>
              <a:gd name="connsiteY199" fmla="*/ 1644968 h 1684262"/>
              <a:gd name="connsiteX200" fmla="*/ 498008 w 1206769"/>
              <a:gd name="connsiteY200" fmla="*/ 1625918 h 1684262"/>
              <a:gd name="connsiteX201" fmla="*/ 471148 w 1206769"/>
              <a:gd name="connsiteY201" fmla="*/ 1618202 h 1684262"/>
              <a:gd name="connsiteX202" fmla="*/ 471148 w 1206769"/>
              <a:gd name="connsiteY202" fmla="*/ 1664399 h 1684262"/>
              <a:gd name="connsiteX203" fmla="*/ 401901 w 1206769"/>
              <a:gd name="connsiteY203" fmla="*/ 1579817 h 1684262"/>
              <a:gd name="connsiteX204" fmla="*/ 536108 w 1206769"/>
              <a:gd name="connsiteY204" fmla="*/ 1645158 h 1684262"/>
              <a:gd name="connsiteX205" fmla="*/ 536108 w 1206769"/>
              <a:gd name="connsiteY205" fmla="*/ 1644968 h 1684262"/>
              <a:gd name="connsiteX206" fmla="*/ 616785 w 1206769"/>
              <a:gd name="connsiteY206" fmla="*/ 1564196 h 1684262"/>
              <a:gd name="connsiteX207" fmla="*/ 555349 w 1206769"/>
              <a:gd name="connsiteY207" fmla="*/ 1541145 h 1684262"/>
              <a:gd name="connsiteX208" fmla="*/ 638597 w 1206769"/>
              <a:gd name="connsiteY208" fmla="*/ 1493520 h 1684262"/>
              <a:gd name="connsiteX209" fmla="*/ 739848 w 1206769"/>
              <a:gd name="connsiteY209" fmla="*/ 1525715 h 1684262"/>
              <a:gd name="connsiteX210" fmla="*/ 616785 w 1206769"/>
              <a:gd name="connsiteY210" fmla="*/ 1564386 h 1684262"/>
              <a:gd name="connsiteX211" fmla="*/ 616785 w 1206769"/>
              <a:gd name="connsiteY211" fmla="*/ 1564196 h 1684262"/>
              <a:gd name="connsiteX212" fmla="*/ 752231 w 1206769"/>
              <a:gd name="connsiteY212" fmla="*/ 1664779 h 1684262"/>
              <a:gd name="connsiteX213" fmla="*/ 739658 w 1206769"/>
              <a:gd name="connsiteY213" fmla="*/ 1664779 h 1684262"/>
              <a:gd name="connsiteX214" fmla="*/ 731180 w 1206769"/>
              <a:gd name="connsiteY214" fmla="*/ 1664779 h 1684262"/>
              <a:gd name="connsiteX215" fmla="*/ 727561 w 1206769"/>
              <a:gd name="connsiteY215" fmla="*/ 1664779 h 1684262"/>
              <a:gd name="connsiteX216" fmla="*/ 713750 w 1206769"/>
              <a:gd name="connsiteY216" fmla="*/ 1666780 h 1684262"/>
              <a:gd name="connsiteX217" fmla="*/ 704225 w 1206769"/>
              <a:gd name="connsiteY217" fmla="*/ 1665256 h 1684262"/>
              <a:gd name="connsiteX218" fmla="*/ 705558 w 1206769"/>
              <a:gd name="connsiteY218" fmla="*/ 1667733 h 1684262"/>
              <a:gd name="connsiteX219" fmla="*/ 790045 w 1206769"/>
              <a:gd name="connsiteY219" fmla="*/ 1610106 h 1684262"/>
              <a:gd name="connsiteX220" fmla="*/ 752231 w 1206769"/>
              <a:gd name="connsiteY220" fmla="*/ 1664970 h 1684262"/>
              <a:gd name="connsiteX221" fmla="*/ 752231 w 1206769"/>
              <a:gd name="connsiteY221" fmla="*/ 1664779 h 1684262"/>
              <a:gd name="connsiteX222" fmla="*/ 857863 w 1206769"/>
              <a:gd name="connsiteY222" fmla="*/ 1591056 h 1684262"/>
              <a:gd name="connsiteX223" fmla="*/ 838813 w 1206769"/>
              <a:gd name="connsiteY223" fmla="*/ 1568958 h 1684262"/>
              <a:gd name="connsiteX224" fmla="*/ 836146 w 1206769"/>
              <a:gd name="connsiteY224" fmla="*/ 1564291 h 1684262"/>
              <a:gd name="connsiteX225" fmla="*/ 955179 w 1206769"/>
              <a:gd name="connsiteY225" fmla="*/ 1500720 h 1684262"/>
              <a:gd name="connsiteX226" fmla="*/ 1066493 w 1206769"/>
              <a:gd name="connsiteY226" fmla="*/ 1492065 h 1684262"/>
              <a:gd name="connsiteX227" fmla="*/ 857863 w 1206769"/>
              <a:gd name="connsiteY227" fmla="*/ 1591247 h 1684262"/>
              <a:gd name="connsiteX228" fmla="*/ 857863 w 1206769"/>
              <a:gd name="connsiteY228" fmla="*/ 1591056 h 1684262"/>
              <a:gd name="connsiteX229" fmla="*/ 1054979 w 1206769"/>
              <a:gd name="connsiteY229" fmla="*/ 1445037 h 1684262"/>
              <a:gd name="connsiteX230" fmla="*/ 916632 w 1206769"/>
              <a:gd name="connsiteY230" fmla="*/ 1468184 h 1684262"/>
              <a:gd name="connsiteX231" fmla="*/ 1028170 w 1206769"/>
              <a:gd name="connsiteY231" fmla="*/ 1445228 h 1684262"/>
              <a:gd name="connsiteX232" fmla="*/ 1054979 w 1206769"/>
              <a:gd name="connsiteY232" fmla="*/ 1445037 h 1684262"/>
              <a:gd name="connsiteX233" fmla="*/ 862816 w 1206769"/>
              <a:gd name="connsiteY233" fmla="*/ 1410462 h 1684262"/>
              <a:gd name="connsiteX234" fmla="*/ 647551 w 1206769"/>
              <a:gd name="connsiteY234" fmla="*/ 1448562 h 1684262"/>
              <a:gd name="connsiteX235" fmla="*/ 862816 w 1206769"/>
              <a:gd name="connsiteY235" fmla="*/ 1410653 h 1684262"/>
              <a:gd name="connsiteX236" fmla="*/ 862816 w 1206769"/>
              <a:gd name="connsiteY236" fmla="*/ 1410462 h 1684262"/>
              <a:gd name="connsiteX237" fmla="*/ 689842 w 1206769"/>
              <a:gd name="connsiteY237" fmla="*/ 1391412 h 1684262"/>
              <a:gd name="connsiteX238" fmla="*/ 924347 w 1206769"/>
              <a:gd name="connsiteY238" fmla="*/ 1306830 h 1684262"/>
              <a:gd name="connsiteX239" fmla="*/ 689842 w 1206769"/>
              <a:gd name="connsiteY239" fmla="*/ 1391412 h 1684262"/>
              <a:gd name="connsiteX240" fmla="*/ 1162663 w 1206769"/>
              <a:gd name="connsiteY240" fmla="*/ 1057085 h 1684262"/>
              <a:gd name="connsiteX241" fmla="*/ 1148756 w 1206769"/>
              <a:gd name="connsiteY241" fmla="*/ 1134428 h 1684262"/>
              <a:gd name="connsiteX242" fmla="*/ 1066841 w 1206769"/>
              <a:gd name="connsiteY242" fmla="*/ 1139762 h 1684262"/>
              <a:gd name="connsiteX243" fmla="*/ 1035790 w 1206769"/>
              <a:gd name="connsiteY243" fmla="*/ 1087755 h 1684262"/>
              <a:gd name="connsiteX244" fmla="*/ 1162663 w 1206769"/>
              <a:gd name="connsiteY244" fmla="*/ 1057085 h 1684262"/>
              <a:gd name="connsiteX245" fmla="*/ 987913 w 1206769"/>
              <a:gd name="connsiteY245" fmla="*/ 1181170 h 1684262"/>
              <a:gd name="connsiteX246" fmla="*/ 958923 w 1206769"/>
              <a:gd name="connsiteY246" fmla="*/ 1264444 h 1684262"/>
              <a:gd name="connsiteX247" fmla="*/ 905107 w 1206769"/>
              <a:gd name="connsiteY247" fmla="*/ 1118330 h 1684262"/>
              <a:gd name="connsiteX248" fmla="*/ 987913 w 1206769"/>
              <a:gd name="connsiteY248"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2 w 1206769"/>
              <a:gd name="connsiteY87" fmla="*/ 1363507 h 1684262"/>
              <a:gd name="connsiteX88" fmla="*/ 802904 w 1206769"/>
              <a:gd name="connsiteY88" fmla="*/ 1350454 h 1684262"/>
              <a:gd name="connsiteX89" fmla="*/ 841956 w 1206769"/>
              <a:gd name="connsiteY89" fmla="*/ 1326547 h 1684262"/>
              <a:gd name="connsiteX90" fmla="*/ 952485 w 1206769"/>
              <a:gd name="connsiteY90" fmla="*/ 1295929 h 1684262"/>
              <a:gd name="connsiteX91" fmla="*/ 980354 w 1206769"/>
              <a:gd name="connsiteY91" fmla="*/ 1268921 h 1684262"/>
              <a:gd name="connsiteX92" fmla="*/ 1084177 w 1206769"/>
              <a:gd name="connsiteY92" fmla="*/ 1211294 h 1684262"/>
              <a:gd name="connsiteX93" fmla="*/ 911203 w 1206769"/>
              <a:gd name="connsiteY93" fmla="*/ 1022890 h 1684262"/>
              <a:gd name="connsiteX94" fmla="*/ 1193429 w 1206769"/>
              <a:gd name="connsiteY94" fmla="*/ 899446 h 1684262"/>
              <a:gd name="connsiteX95" fmla="*/ 759089 w 1206769"/>
              <a:gd name="connsiteY95" fmla="*/ 61246 h 1684262"/>
              <a:gd name="connsiteX96" fmla="*/ 720989 w 1206769"/>
              <a:gd name="connsiteY96" fmla="*/ 145828 h 1684262"/>
              <a:gd name="connsiteX97" fmla="*/ 759089 w 1206769"/>
              <a:gd name="connsiteY97" fmla="*/ 61436 h 1684262"/>
              <a:gd name="connsiteX98" fmla="*/ 759089 w 1206769"/>
              <a:gd name="connsiteY98" fmla="*/ 61246 h 1684262"/>
              <a:gd name="connsiteX99" fmla="*/ 363611 w 1206769"/>
              <a:gd name="connsiteY99" fmla="*/ 545783 h 1684262"/>
              <a:gd name="connsiteX100" fmla="*/ 348275 w 1206769"/>
              <a:gd name="connsiteY100" fmla="*/ 553498 h 1684262"/>
              <a:gd name="connsiteX101" fmla="*/ 363611 w 1206769"/>
              <a:gd name="connsiteY101" fmla="*/ 545783 h 1684262"/>
              <a:gd name="connsiteX102" fmla="*/ 232451 w 1206769"/>
              <a:gd name="connsiteY102" fmla="*/ 523113 h 1684262"/>
              <a:gd name="connsiteX103" fmla="*/ 254694 w 1206769"/>
              <a:gd name="connsiteY103" fmla="*/ 664096 h 1684262"/>
              <a:gd name="connsiteX104" fmla="*/ 232451 w 1206769"/>
              <a:gd name="connsiteY104" fmla="*/ 523113 h 1684262"/>
              <a:gd name="connsiteX105" fmla="*/ 340084 w 1206769"/>
              <a:gd name="connsiteY105" fmla="*/ 692277 h 1684262"/>
              <a:gd name="connsiteX106" fmla="*/ 470767 w 1206769"/>
              <a:gd name="connsiteY106" fmla="*/ 684562 h 1684262"/>
              <a:gd name="connsiteX107" fmla="*/ 340084 w 1206769"/>
              <a:gd name="connsiteY107" fmla="*/ 691896 h 1684262"/>
              <a:gd name="connsiteX108" fmla="*/ 340084 w 1206769"/>
              <a:gd name="connsiteY108" fmla="*/ 692277 h 1684262"/>
              <a:gd name="connsiteX109" fmla="*/ 382375 w 1206769"/>
              <a:gd name="connsiteY109" fmla="*/ 615410 h 1684262"/>
              <a:gd name="connsiteX110" fmla="*/ 516868 w 1206769"/>
              <a:gd name="connsiteY110" fmla="*/ 688372 h 1684262"/>
              <a:gd name="connsiteX111" fmla="*/ 382661 w 1206769"/>
              <a:gd name="connsiteY111" fmla="*/ 615029 h 1684262"/>
              <a:gd name="connsiteX112" fmla="*/ 382375 w 1206769"/>
              <a:gd name="connsiteY112" fmla="*/ 615410 h 1684262"/>
              <a:gd name="connsiteX113" fmla="*/ 201400 w 1206769"/>
              <a:gd name="connsiteY113" fmla="*/ 907542 h 1684262"/>
              <a:gd name="connsiteX114" fmla="*/ 163300 w 1206769"/>
              <a:gd name="connsiteY114" fmla="*/ 838295 h 1684262"/>
              <a:gd name="connsiteX115" fmla="*/ 201686 w 1206769"/>
              <a:gd name="connsiteY115" fmla="*/ 907161 h 1684262"/>
              <a:gd name="connsiteX116" fmla="*/ 201400 w 1206769"/>
              <a:gd name="connsiteY116" fmla="*/ 907542 h 1684262"/>
              <a:gd name="connsiteX117" fmla="*/ 97811 w 1206769"/>
              <a:gd name="connsiteY117" fmla="*/ 1285557 h 1684262"/>
              <a:gd name="connsiteX118" fmla="*/ 123279 w 1206769"/>
              <a:gd name="connsiteY118" fmla="*/ 1264178 h 1684262"/>
              <a:gd name="connsiteX119" fmla="*/ 231975 w 1206769"/>
              <a:gd name="connsiteY119" fmla="*/ 1341501 h 1684262"/>
              <a:gd name="connsiteX120" fmla="*/ 97811 w 1206769"/>
              <a:gd name="connsiteY120" fmla="*/ 1285557 h 1684262"/>
              <a:gd name="connsiteX121" fmla="*/ 232928 w 1206769"/>
              <a:gd name="connsiteY121" fmla="*/ 1376077 h 1684262"/>
              <a:gd name="connsiteX122" fmla="*/ 279029 w 1206769"/>
              <a:gd name="connsiteY122" fmla="*/ 1379887 h 1684262"/>
              <a:gd name="connsiteX123" fmla="*/ 232451 w 1206769"/>
              <a:gd name="connsiteY123" fmla="*/ 1376077 h 1684262"/>
              <a:gd name="connsiteX124" fmla="*/ 232928 w 1206769"/>
              <a:gd name="connsiteY124" fmla="*/ 1376077 h 1684262"/>
              <a:gd name="connsiteX125" fmla="*/ 856244 w 1206769"/>
              <a:gd name="connsiteY125" fmla="*/ 715613 h 1684262"/>
              <a:gd name="connsiteX126" fmla="*/ 817635 w 1206769"/>
              <a:gd name="connsiteY126" fmla="*/ 708913 h 1684262"/>
              <a:gd name="connsiteX127" fmla="*/ 721084 w 1206769"/>
              <a:gd name="connsiteY127" fmla="*/ 657225 h 1684262"/>
              <a:gd name="connsiteX128" fmla="*/ 855767 w 1206769"/>
              <a:gd name="connsiteY128" fmla="*/ 715613 h 1684262"/>
              <a:gd name="connsiteX129" fmla="*/ 856244 w 1206769"/>
              <a:gd name="connsiteY129" fmla="*/ 715613 h 1684262"/>
              <a:gd name="connsiteX130" fmla="*/ 663458 w 1206769"/>
              <a:gd name="connsiteY130" fmla="*/ 722662 h 1684262"/>
              <a:gd name="connsiteX131" fmla="*/ 644408 w 1206769"/>
              <a:gd name="connsiteY131" fmla="*/ 807149 h 1684262"/>
              <a:gd name="connsiteX132" fmla="*/ 662981 w 1206769"/>
              <a:gd name="connsiteY132" fmla="*/ 723138 h 1684262"/>
              <a:gd name="connsiteX133" fmla="*/ 663458 w 1206769"/>
              <a:gd name="connsiteY133" fmla="*/ 722662 h 1684262"/>
              <a:gd name="connsiteX134" fmla="*/ 628882 w 1206769"/>
              <a:gd name="connsiteY134" fmla="*/ 753332 h 1684262"/>
              <a:gd name="connsiteX135" fmla="*/ 655742 w 1206769"/>
              <a:gd name="connsiteY135" fmla="*/ 726472 h 1684262"/>
              <a:gd name="connsiteX136" fmla="*/ 628406 w 1206769"/>
              <a:gd name="connsiteY136" fmla="*/ 753332 h 1684262"/>
              <a:gd name="connsiteX137" fmla="*/ 628882 w 1206769"/>
              <a:gd name="connsiteY137" fmla="*/ 753332 h 1684262"/>
              <a:gd name="connsiteX138" fmla="*/ 771090 w 1206769"/>
              <a:gd name="connsiteY138" fmla="*/ 757237 h 1684262"/>
              <a:gd name="connsiteX139" fmla="*/ 690318 w 1206769"/>
              <a:gd name="connsiteY139" fmla="*/ 822579 h 1684262"/>
              <a:gd name="connsiteX140" fmla="*/ 770614 w 1206769"/>
              <a:gd name="connsiteY140" fmla="*/ 757237 h 1684262"/>
              <a:gd name="connsiteX141" fmla="*/ 771090 w 1206769"/>
              <a:gd name="connsiteY141" fmla="*/ 757237 h 1684262"/>
              <a:gd name="connsiteX142" fmla="*/ 759565 w 1206769"/>
              <a:gd name="connsiteY142" fmla="*/ 538162 h 1684262"/>
              <a:gd name="connsiteX143" fmla="*/ 851767 w 1206769"/>
              <a:gd name="connsiteY143" fmla="*/ 480536 h 1684262"/>
              <a:gd name="connsiteX144" fmla="*/ 759089 w 1206769"/>
              <a:gd name="connsiteY144" fmla="*/ 538067 h 1684262"/>
              <a:gd name="connsiteX145" fmla="*/ 759565 w 1206769"/>
              <a:gd name="connsiteY145" fmla="*/ 538162 h 1684262"/>
              <a:gd name="connsiteX146" fmla="*/ 877961 w 1206769"/>
              <a:gd name="connsiteY146" fmla="*/ 342138 h 1684262"/>
              <a:gd name="connsiteX147" fmla="*/ 812619 w 1206769"/>
              <a:gd name="connsiteY147" fmla="*/ 442055 h 1684262"/>
              <a:gd name="connsiteX148" fmla="*/ 877961 w 1206769"/>
              <a:gd name="connsiteY148" fmla="*/ 342138 h 1684262"/>
              <a:gd name="connsiteX149" fmla="*/ 681841 w 1206769"/>
              <a:gd name="connsiteY149" fmla="*/ 323088 h 1684262"/>
              <a:gd name="connsiteX150" fmla="*/ 758803 w 1206769"/>
              <a:gd name="connsiteY150" fmla="*/ 430816 h 1684262"/>
              <a:gd name="connsiteX151" fmla="*/ 643455 w 1206769"/>
              <a:gd name="connsiteY151" fmla="*/ 396145 h 1684262"/>
              <a:gd name="connsiteX152" fmla="*/ 639550 w 1206769"/>
              <a:gd name="connsiteY152" fmla="*/ 438436 h 1684262"/>
              <a:gd name="connsiteX153" fmla="*/ 682127 w 1206769"/>
              <a:gd name="connsiteY153" fmla="*/ 323088 h 1684262"/>
              <a:gd name="connsiteX154" fmla="*/ 681841 w 1206769"/>
              <a:gd name="connsiteY154" fmla="*/ 323088 h 1684262"/>
              <a:gd name="connsiteX155" fmla="*/ 351323 w 1206769"/>
              <a:gd name="connsiteY155" fmla="*/ 219361 h 1684262"/>
              <a:gd name="connsiteX156" fmla="*/ 383994 w 1206769"/>
              <a:gd name="connsiteY156" fmla="*/ 183070 h 1684262"/>
              <a:gd name="connsiteX157" fmla="*/ 403711 w 1206769"/>
              <a:gd name="connsiteY157" fmla="*/ 175069 h 1684262"/>
              <a:gd name="connsiteX158" fmla="*/ 411331 w 1206769"/>
              <a:gd name="connsiteY158" fmla="*/ 176117 h 1684262"/>
              <a:gd name="connsiteX159" fmla="*/ 569351 w 1206769"/>
              <a:gd name="connsiteY159" fmla="*/ 242792 h 1684262"/>
              <a:gd name="connsiteX160" fmla="*/ 569922 w 1206769"/>
              <a:gd name="connsiteY160" fmla="*/ 242792 h 1684262"/>
              <a:gd name="connsiteX161" fmla="*/ 558873 w 1206769"/>
              <a:gd name="connsiteY161" fmla="*/ 299942 h 1684262"/>
              <a:gd name="connsiteX162" fmla="*/ 351609 w 1206769"/>
              <a:gd name="connsiteY162" fmla="*/ 219075 h 1684262"/>
              <a:gd name="connsiteX163" fmla="*/ 351323 w 1206769"/>
              <a:gd name="connsiteY163" fmla="*/ 219361 h 1684262"/>
              <a:gd name="connsiteX164" fmla="*/ 470767 w 1206769"/>
              <a:gd name="connsiteY164" fmla="*/ 361188 h 1684262"/>
              <a:gd name="connsiteX165" fmla="*/ 566874 w 1206769"/>
              <a:gd name="connsiteY165" fmla="*/ 503396 h 1684262"/>
              <a:gd name="connsiteX166" fmla="*/ 470767 w 1206769"/>
              <a:gd name="connsiteY166" fmla="*/ 361188 h 1684262"/>
              <a:gd name="connsiteX167" fmla="*/ 632216 w 1206769"/>
              <a:gd name="connsiteY167" fmla="*/ 453485 h 1684262"/>
              <a:gd name="connsiteX168" fmla="*/ 699367 w 1206769"/>
              <a:gd name="connsiteY168" fmla="*/ 515112 h 1684262"/>
              <a:gd name="connsiteX169" fmla="*/ 759089 w 1206769"/>
              <a:gd name="connsiteY169" fmla="*/ 438055 h 1684262"/>
              <a:gd name="connsiteX170" fmla="*/ 678317 w 1206769"/>
              <a:gd name="connsiteY170" fmla="*/ 611029 h 1684262"/>
              <a:gd name="connsiteX171" fmla="*/ 640217 w 1206769"/>
              <a:gd name="connsiteY171" fmla="*/ 587978 h 1684262"/>
              <a:gd name="connsiteX172" fmla="*/ 632216 w 1206769"/>
              <a:gd name="connsiteY172" fmla="*/ 453581 h 1684262"/>
              <a:gd name="connsiteX173" fmla="*/ 632216 w 1206769"/>
              <a:gd name="connsiteY173" fmla="*/ 453485 h 1684262"/>
              <a:gd name="connsiteX174" fmla="*/ 686032 w 1206769"/>
              <a:gd name="connsiteY174" fmla="*/ 837819 h 1684262"/>
              <a:gd name="connsiteX175" fmla="*/ 628310 w 1206769"/>
              <a:gd name="connsiteY175" fmla="*/ 930116 h 1684262"/>
              <a:gd name="connsiteX176" fmla="*/ 686032 w 1206769"/>
              <a:gd name="connsiteY176" fmla="*/ 837914 h 1684262"/>
              <a:gd name="connsiteX177" fmla="*/ 686032 w 1206769"/>
              <a:gd name="connsiteY177" fmla="*/ 837819 h 1684262"/>
              <a:gd name="connsiteX178" fmla="*/ 743658 w 1206769"/>
              <a:gd name="connsiteY178" fmla="*/ 1291400 h 1684262"/>
              <a:gd name="connsiteX179" fmla="*/ 547634 w 1206769"/>
              <a:gd name="connsiteY179" fmla="*/ 1206818 h 1684262"/>
              <a:gd name="connsiteX180" fmla="*/ 573446 w 1206769"/>
              <a:gd name="connsiteY180" fmla="*/ 1222439 h 1684262"/>
              <a:gd name="connsiteX181" fmla="*/ 603450 w 1206769"/>
              <a:gd name="connsiteY181" fmla="*/ 1227487 h 1684262"/>
              <a:gd name="connsiteX182" fmla="*/ 743658 w 1206769"/>
              <a:gd name="connsiteY182" fmla="*/ 1291495 h 1684262"/>
              <a:gd name="connsiteX183" fmla="*/ 743658 w 1206769"/>
              <a:gd name="connsiteY183" fmla="*/ 1291400 h 1684262"/>
              <a:gd name="connsiteX184" fmla="*/ 578399 w 1206769"/>
              <a:gd name="connsiteY184" fmla="*/ 945452 h 1684262"/>
              <a:gd name="connsiteX185" fmla="*/ 689842 w 1206769"/>
              <a:gd name="connsiteY185" fmla="*/ 1122236 h 1684262"/>
              <a:gd name="connsiteX186" fmla="*/ 578399 w 1206769"/>
              <a:gd name="connsiteY186" fmla="*/ 945547 h 1684262"/>
              <a:gd name="connsiteX187" fmla="*/ 578399 w 1206769"/>
              <a:gd name="connsiteY187" fmla="*/ 945452 h 1684262"/>
              <a:gd name="connsiteX188" fmla="*/ 351609 w 1206769"/>
              <a:gd name="connsiteY188" fmla="*/ 1045464 h 1684262"/>
              <a:gd name="connsiteX189" fmla="*/ 382375 w 1206769"/>
              <a:gd name="connsiteY189" fmla="*/ 887825 h 1684262"/>
              <a:gd name="connsiteX190" fmla="*/ 351609 w 1206769"/>
              <a:gd name="connsiteY190" fmla="*/ 1045559 h 1684262"/>
              <a:gd name="connsiteX191" fmla="*/ 351609 w 1206769"/>
              <a:gd name="connsiteY191" fmla="*/ 1045464 h 1684262"/>
              <a:gd name="connsiteX192" fmla="*/ 420761 w 1206769"/>
              <a:gd name="connsiteY192" fmla="*/ 1018413 h 1684262"/>
              <a:gd name="connsiteX193" fmla="*/ 605260 w 1206769"/>
              <a:gd name="connsiteY193" fmla="*/ 1180338 h 1684262"/>
              <a:gd name="connsiteX194" fmla="*/ 420761 w 1206769"/>
              <a:gd name="connsiteY194" fmla="*/ 1018413 h 1684262"/>
              <a:gd name="connsiteX195" fmla="*/ 366944 w 1206769"/>
              <a:gd name="connsiteY195" fmla="*/ 1414272 h 1684262"/>
              <a:gd name="connsiteX196" fmla="*/ 597640 w 1206769"/>
              <a:gd name="connsiteY196" fmla="*/ 1460468 h 1684262"/>
              <a:gd name="connsiteX197" fmla="*/ 366944 w 1206769"/>
              <a:gd name="connsiteY197" fmla="*/ 1414463 h 1684262"/>
              <a:gd name="connsiteX198" fmla="*/ 366944 w 1206769"/>
              <a:gd name="connsiteY198" fmla="*/ 1414272 h 1684262"/>
              <a:gd name="connsiteX199" fmla="*/ 536108 w 1206769"/>
              <a:gd name="connsiteY199" fmla="*/ 1644968 h 1684262"/>
              <a:gd name="connsiteX200" fmla="*/ 498008 w 1206769"/>
              <a:gd name="connsiteY200" fmla="*/ 1625918 h 1684262"/>
              <a:gd name="connsiteX201" fmla="*/ 471148 w 1206769"/>
              <a:gd name="connsiteY201" fmla="*/ 1618202 h 1684262"/>
              <a:gd name="connsiteX202" fmla="*/ 471148 w 1206769"/>
              <a:gd name="connsiteY202" fmla="*/ 1664399 h 1684262"/>
              <a:gd name="connsiteX203" fmla="*/ 401901 w 1206769"/>
              <a:gd name="connsiteY203" fmla="*/ 1579817 h 1684262"/>
              <a:gd name="connsiteX204" fmla="*/ 536108 w 1206769"/>
              <a:gd name="connsiteY204" fmla="*/ 1645158 h 1684262"/>
              <a:gd name="connsiteX205" fmla="*/ 536108 w 1206769"/>
              <a:gd name="connsiteY205" fmla="*/ 1644968 h 1684262"/>
              <a:gd name="connsiteX206" fmla="*/ 616785 w 1206769"/>
              <a:gd name="connsiteY206" fmla="*/ 1564196 h 1684262"/>
              <a:gd name="connsiteX207" fmla="*/ 555349 w 1206769"/>
              <a:gd name="connsiteY207" fmla="*/ 1541145 h 1684262"/>
              <a:gd name="connsiteX208" fmla="*/ 638597 w 1206769"/>
              <a:gd name="connsiteY208" fmla="*/ 1493520 h 1684262"/>
              <a:gd name="connsiteX209" fmla="*/ 739848 w 1206769"/>
              <a:gd name="connsiteY209" fmla="*/ 1525715 h 1684262"/>
              <a:gd name="connsiteX210" fmla="*/ 616785 w 1206769"/>
              <a:gd name="connsiteY210" fmla="*/ 1564386 h 1684262"/>
              <a:gd name="connsiteX211" fmla="*/ 616785 w 1206769"/>
              <a:gd name="connsiteY211" fmla="*/ 1564196 h 1684262"/>
              <a:gd name="connsiteX212" fmla="*/ 752231 w 1206769"/>
              <a:gd name="connsiteY212" fmla="*/ 1664779 h 1684262"/>
              <a:gd name="connsiteX213" fmla="*/ 739658 w 1206769"/>
              <a:gd name="connsiteY213" fmla="*/ 1664779 h 1684262"/>
              <a:gd name="connsiteX214" fmla="*/ 731180 w 1206769"/>
              <a:gd name="connsiteY214" fmla="*/ 1664779 h 1684262"/>
              <a:gd name="connsiteX215" fmla="*/ 727561 w 1206769"/>
              <a:gd name="connsiteY215" fmla="*/ 1664779 h 1684262"/>
              <a:gd name="connsiteX216" fmla="*/ 713750 w 1206769"/>
              <a:gd name="connsiteY216" fmla="*/ 1666780 h 1684262"/>
              <a:gd name="connsiteX217" fmla="*/ 704225 w 1206769"/>
              <a:gd name="connsiteY217" fmla="*/ 1665256 h 1684262"/>
              <a:gd name="connsiteX218" fmla="*/ 705558 w 1206769"/>
              <a:gd name="connsiteY218" fmla="*/ 1667733 h 1684262"/>
              <a:gd name="connsiteX219" fmla="*/ 790045 w 1206769"/>
              <a:gd name="connsiteY219" fmla="*/ 1610106 h 1684262"/>
              <a:gd name="connsiteX220" fmla="*/ 752231 w 1206769"/>
              <a:gd name="connsiteY220" fmla="*/ 1664970 h 1684262"/>
              <a:gd name="connsiteX221" fmla="*/ 752231 w 1206769"/>
              <a:gd name="connsiteY221" fmla="*/ 1664779 h 1684262"/>
              <a:gd name="connsiteX222" fmla="*/ 857863 w 1206769"/>
              <a:gd name="connsiteY222" fmla="*/ 1591056 h 1684262"/>
              <a:gd name="connsiteX223" fmla="*/ 838813 w 1206769"/>
              <a:gd name="connsiteY223" fmla="*/ 1568958 h 1684262"/>
              <a:gd name="connsiteX224" fmla="*/ 836146 w 1206769"/>
              <a:gd name="connsiteY224" fmla="*/ 1564291 h 1684262"/>
              <a:gd name="connsiteX225" fmla="*/ 955179 w 1206769"/>
              <a:gd name="connsiteY225" fmla="*/ 1500720 h 1684262"/>
              <a:gd name="connsiteX226" fmla="*/ 1066493 w 1206769"/>
              <a:gd name="connsiteY226" fmla="*/ 1492065 h 1684262"/>
              <a:gd name="connsiteX227" fmla="*/ 857863 w 1206769"/>
              <a:gd name="connsiteY227" fmla="*/ 1591247 h 1684262"/>
              <a:gd name="connsiteX228" fmla="*/ 857863 w 1206769"/>
              <a:gd name="connsiteY228" fmla="*/ 1591056 h 1684262"/>
              <a:gd name="connsiteX229" fmla="*/ 1054979 w 1206769"/>
              <a:gd name="connsiteY229" fmla="*/ 1445037 h 1684262"/>
              <a:gd name="connsiteX230" fmla="*/ 916632 w 1206769"/>
              <a:gd name="connsiteY230" fmla="*/ 1468184 h 1684262"/>
              <a:gd name="connsiteX231" fmla="*/ 1028170 w 1206769"/>
              <a:gd name="connsiteY231" fmla="*/ 1445228 h 1684262"/>
              <a:gd name="connsiteX232" fmla="*/ 1054979 w 1206769"/>
              <a:gd name="connsiteY232" fmla="*/ 1445037 h 1684262"/>
              <a:gd name="connsiteX233" fmla="*/ 862816 w 1206769"/>
              <a:gd name="connsiteY233" fmla="*/ 1410462 h 1684262"/>
              <a:gd name="connsiteX234" fmla="*/ 647551 w 1206769"/>
              <a:gd name="connsiteY234" fmla="*/ 1448562 h 1684262"/>
              <a:gd name="connsiteX235" fmla="*/ 862816 w 1206769"/>
              <a:gd name="connsiteY235" fmla="*/ 1410653 h 1684262"/>
              <a:gd name="connsiteX236" fmla="*/ 862816 w 1206769"/>
              <a:gd name="connsiteY236" fmla="*/ 1410462 h 1684262"/>
              <a:gd name="connsiteX237" fmla="*/ 689842 w 1206769"/>
              <a:gd name="connsiteY237" fmla="*/ 1391412 h 1684262"/>
              <a:gd name="connsiteX238" fmla="*/ 924347 w 1206769"/>
              <a:gd name="connsiteY238" fmla="*/ 1306830 h 1684262"/>
              <a:gd name="connsiteX239" fmla="*/ 689842 w 1206769"/>
              <a:gd name="connsiteY239" fmla="*/ 1391412 h 1684262"/>
              <a:gd name="connsiteX240" fmla="*/ 1162663 w 1206769"/>
              <a:gd name="connsiteY240" fmla="*/ 1057085 h 1684262"/>
              <a:gd name="connsiteX241" fmla="*/ 1148756 w 1206769"/>
              <a:gd name="connsiteY241" fmla="*/ 1134428 h 1684262"/>
              <a:gd name="connsiteX242" fmla="*/ 1066841 w 1206769"/>
              <a:gd name="connsiteY242" fmla="*/ 1139762 h 1684262"/>
              <a:gd name="connsiteX243" fmla="*/ 1035790 w 1206769"/>
              <a:gd name="connsiteY243" fmla="*/ 1087755 h 1684262"/>
              <a:gd name="connsiteX244" fmla="*/ 1162663 w 1206769"/>
              <a:gd name="connsiteY244" fmla="*/ 1057085 h 1684262"/>
              <a:gd name="connsiteX245" fmla="*/ 987913 w 1206769"/>
              <a:gd name="connsiteY245" fmla="*/ 1181170 h 1684262"/>
              <a:gd name="connsiteX246" fmla="*/ 958923 w 1206769"/>
              <a:gd name="connsiteY246" fmla="*/ 1264444 h 1684262"/>
              <a:gd name="connsiteX247" fmla="*/ 905107 w 1206769"/>
              <a:gd name="connsiteY247" fmla="*/ 1118330 h 1684262"/>
              <a:gd name="connsiteX248" fmla="*/ 987913 w 1206769"/>
              <a:gd name="connsiteY248"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2 w 1206769"/>
              <a:gd name="connsiteY87" fmla="*/ 1363507 h 1684262"/>
              <a:gd name="connsiteX88" fmla="*/ 802904 w 1206769"/>
              <a:gd name="connsiteY88" fmla="*/ 1350454 h 1684262"/>
              <a:gd name="connsiteX89" fmla="*/ 841956 w 1206769"/>
              <a:gd name="connsiteY89" fmla="*/ 1326547 h 1684262"/>
              <a:gd name="connsiteX90" fmla="*/ 1018286 w 1206769"/>
              <a:gd name="connsiteY90" fmla="*/ 1315425 h 1684262"/>
              <a:gd name="connsiteX91" fmla="*/ 980354 w 1206769"/>
              <a:gd name="connsiteY91" fmla="*/ 1268921 h 1684262"/>
              <a:gd name="connsiteX92" fmla="*/ 1084177 w 1206769"/>
              <a:gd name="connsiteY92" fmla="*/ 1211294 h 1684262"/>
              <a:gd name="connsiteX93" fmla="*/ 911203 w 1206769"/>
              <a:gd name="connsiteY93" fmla="*/ 1022890 h 1684262"/>
              <a:gd name="connsiteX94" fmla="*/ 1193429 w 1206769"/>
              <a:gd name="connsiteY94" fmla="*/ 899446 h 1684262"/>
              <a:gd name="connsiteX95" fmla="*/ 759089 w 1206769"/>
              <a:gd name="connsiteY95" fmla="*/ 61246 h 1684262"/>
              <a:gd name="connsiteX96" fmla="*/ 720989 w 1206769"/>
              <a:gd name="connsiteY96" fmla="*/ 145828 h 1684262"/>
              <a:gd name="connsiteX97" fmla="*/ 759089 w 1206769"/>
              <a:gd name="connsiteY97" fmla="*/ 61436 h 1684262"/>
              <a:gd name="connsiteX98" fmla="*/ 759089 w 1206769"/>
              <a:gd name="connsiteY98" fmla="*/ 61246 h 1684262"/>
              <a:gd name="connsiteX99" fmla="*/ 363611 w 1206769"/>
              <a:gd name="connsiteY99" fmla="*/ 545783 h 1684262"/>
              <a:gd name="connsiteX100" fmla="*/ 348275 w 1206769"/>
              <a:gd name="connsiteY100" fmla="*/ 553498 h 1684262"/>
              <a:gd name="connsiteX101" fmla="*/ 363611 w 1206769"/>
              <a:gd name="connsiteY101" fmla="*/ 545783 h 1684262"/>
              <a:gd name="connsiteX102" fmla="*/ 232451 w 1206769"/>
              <a:gd name="connsiteY102" fmla="*/ 523113 h 1684262"/>
              <a:gd name="connsiteX103" fmla="*/ 254694 w 1206769"/>
              <a:gd name="connsiteY103" fmla="*/ 664096 h 1684262"/>
              <a:gd name="connsiteX104" fmla="*/ 232451 w 1206769"/>
              <a:gd name="connsiteY104" fmla="*/ 523113 h 1684262"/>
              <a:gd name="connsiteX105" fmla="*/ 340084 w 1206769"/>
              <a:gd name="connsiteY105" fmla="*/ 692277 h 1684262"/>
              <a:gd name="connsiteX106" fmla="*/ 470767 w 1206769"/>
              <a:gd name="connsiteY106" fmla="*/ 684562 h 1684262"/>
              <a:gd name="connsiteX107" fmla="*/ 340084 w 1206769"/>
              <a:gd name="connsiteY107" fmla="*/ 691896 h 1684262"/>
              <a:gd name="connsiteX108" fmla="*/ 340084 w 1206769"/>
              <a:gd name="connsiteY108" fmla="*/ 692277 h 1684262"/>
              <a:gd name="connsiteX109" fmla="*/ 382375 w 1206769"/>
              <a:gd name="connsiteY109" fmla="*/ 615410 h 1684262"/>
              <a:gd name="connsiteX110" fmla="*/ 516868 w 1206769"/>
              <a:gd name="connsiteY110" fmla="*/ 688372 h 1684262"/>
              <a:gd name="connsiteX111" fmla="*/ 382661 w 1206769"/>
              <a:gd name="connsiteY111" fmla="*/ 615029 h 1684262"/>
              <a:gd name="connsiteX112" fmla="*/ 382375 w 1206769"/>
              <a:gd name="connsiteY112" fmla="*/ 615410 h 1684262"/>
              <a:gd name="connsiteX113" fmla="*/ 201400 w 1206769"/>
              <a:gd name="connsiteY113" fmla="*/ 907542 h 1684262"/>
              <a:gd name="connsiteX114" fmla="*/ 163300 w 1206769"/>
              <a:gd name="connsiteY114" fmla="*/ 838295 h 1684262"/>
              <a:gd name="connsiteX115" fmla="*/ 201686 w 1206769"/>
              <a:gd name="connsiteY115" fmla="*/ 907161 h 1684262"/>
              <a:gd name="connsiteX116" fmla="*/ 201400 w 1206769"/>
              <a:gd name="connsiteY116" fmla="*/ 907542 h 1684262"/>
              <a:gd name="connsiteX117" fmla="*/ 97811 w 1206769"/>
              <a:gd name="connsiteY117" fmla="*/ 1285557 h 1684262"/>
              <a:gd name="connsiteX118" fmla="*/ 123279 w 1206769"/>
              <a:gd name="connsiteY118" fmla="*/ 1264178 h 1684262"/>
              <a:gd name="connsiteX119" fmla="*/ 231975 w 1206769"/>
              <a:gd name="connsiteY119" fmla="*/ 1341501 h 1684262"/>
              <a:gd name="connsiteX120" fmla="*/ 97811 w 1206769"/>
              <a:gd name="connsiteY120" fmla="*/ 1285557 h 1684262"/>
              <a:gd name="connsiteX121" fmla="*/ 232928 w 1206769"/>
              <a:gd name="connsiteY121" fmla="*/ 1376077 h 1684262"/>
              <a:gd name="connsiteX122" fmla="*/ 279029 w 1206769"/>
              <a:gd name="connsiteY122" fmla="*/ 1379887 h 1684262"/>
              <a:gd name="connsiteX123" fmla="*/ 232451 w 1206769"/>
              <a:gd name="connsiteY123" fmla="*/ 1376077 h 1684262"/>
              <a:gd name="connsiteX124" fmla="*/ 232928 w 1206769"/>
              <a:gd name="connsiteY124" fmla="*/ 1376077 h 1684262"/>
              <a:gd name="connsiteX125" fmla="*/ 856244 w 1206769"/>
              <a:gd name="connsiteY125" fmla="*/ 715613 h 1684262"/>
              <a:gd name="connsiteX126" fmla="*/ 817635 w 1206769"/>
              <a:gd name="connsiteY126" fmla="*/ 708913 h 1684262"/>
              <a:gd name="connsiteX127" fmla="*/ 721084 w 1206769"/>
              <a:gd name="connsiteY127" fmla="*/ 657225 h 1684262"/>
              <a:gd name="connsiteX128" fmla="*/ 855767 w 1206769"/>
              <a:gd name="connsiteY128" fmla="*/ 715613 h 1684262"/>
              <a:gd name="connsiteX129" fmla="*/ 856244 w 1206769"/>
              <a:gd name="connsiteY129" fmla="*/ 715613 h 1684262"/>
              <a:gd name="connsiteX130" fmla="*/ 663458 w 1206769"/>
              <a:gd name="connsiteY130" fmla="*/ 722662 h 1684262"/>
              <a:gd name="connsiteX131" fmla="*/ 644408 w 1206769"/>
              <a:gd name="connsiteY131" fmla="*/ 807149 h 1684262"/>
              <a:gd name="connsiteX132" fmla="*/ 662981 w 1206769"/>
              <a:gd name="connsiteY132" fmla="*/ 723138 h 1684262"/>
              <a:gd name="connsiteX133" fmla="*/ 663458 w 1206769"/>
              <a:gd name="connsiteY133" fmla="*/ 722662 h 1684262"/>
              <a:gd name="connsiteX134" fmla="*/ 628882 w 1206769"/>
              <a:gd name="connsiteY134" fmla="*/ 753332 h 1684262"/>
              <a:gd name="connsiteX135" fmla="*/ 655742 w 1206769"/>
              <a:gd name="connsiteY135" fmla="*/ 726472 h 1684262"/>
              <a:gd name="connsiteX136" fmla="*/ 628406 w 1206769"/>
              <a:gd name="connsiteY136" fmla="*/ 753332 h 1684262"/>
              <a:gd name="connsiteX137" fmla="*/ 628882 w 1206769"/>
              <a:gd name="connsiteY137" fmla="*/ 753332 h 1684262"/>
              <a:gd name="connsiteX138" fmla="*/ 771090 w 1206769"/>
              <a:gd name="connsiteY138" fmla="*/ 757237 h 1684262"/>
              <a:gd name="connsiteX139" fmla="*/ 690318 w 1206769"/>
              <a:gd name="connsiteY139" fmla="*/ 822579 h 1684262"/>
              <a:gd name="connsiteX140" fmla="*/ 770614 w 1206769"/>
              <a:gd name="connsiteY140" fmla="*/ 757237 h 1684262"/>
              <a:gd name="connsiteX141" fmla="*/ 771090 w 1206769"/>
              <a:gd name="connsiteY141" fmla="*/ 757237 h 1684262"/>
              <a:gd name="connsiteX142" fmla="*/ 759565 w 1206769"/>
              <a:gd name="connsiteY142" fmla="*/ 538162 h 1684262"/>
              <a:gd name="connsiteX143" fmla="*/ 851767 w 1206769"/>
              <a:gd name="connsiteY143" fmla="*/ 480536 h 1684262"/>
              <a:gd name="connsiteX144" fmla="*/ 759089 w 1206769"/>
              <a:gd name="connsiteY144" fmla="*/ 538067 h 1684262"/>
              <a:gd name="connsiteX145" fmla="*/ 759565 w 1206769"/>
              <a:gd name="connsiteY145" fmla="*/ 538162 h 1684262"/>
              <a:gd name="connsiteX146" fmla="*/ 877961 w 1206769"/>
              <a:gd name="connsiteY146" fmla="*/ 342138 h 1684262"/>
              <a:gd name="connsiteX147" fmla="*/ 812619 w 1206769"/>
              <a:gd name="connsiteY147" fmla="*/ 442055 h 1684262"/>
              <a:gd name="connsiteX148" fmla="*/ 877961 w 1206769"/>
              <a:gd name="connsiteY148" fmla="*/ 342138 h 1684262"/>
              <a:gd name="connsiteX149" fmla="*/ 681841 w 1206769"/>
              <a:gd name="connsiteY149" fmla="*/ 323088 h 1684262"/>
              <a:gd name="connsiteX150" fmla="*/ 758803 w 1206769"/>
              <a:gd name="connsiteY150" fmla="*/ 430816 h 1684262"/>
              <a:gd name="connsiteX151" fmla="*/ 643455 w 1206769"/>
              <a:gd name="connsiteY151" fmla="*/ 396145 h 1684262"/>
              <a:gd name="connsiteX152" fmla="*/ 639550 w 1206769"/>
              <a:gd name="connsiteY152" fmla="*/ 438436 h 1684262"/>
              <a:gd name="connsiteX153" fmla="*/ 682127 w 1206769"/>
              <a:gd name="connsiteY153" fmla="*/ 323088 h 1684262"/>
              <a:gd name="connsiteX154" fmla="*/ 681841 w 1206769"/>
              <a:gd name="connsiteY154" fmla="*/ 323088 h 1684262"/>
              <a:gd name="connsiteX155" fmla="*/ 351323 w 1206769"/>
              <a:gd name="connsiteY155" fmla="*/ 219361 h 1684262"/>
              <a:gd name="connsiteX156" fmla="*/ 383994 w 1206769"/>
              <a:gd name="connsiteY156" fmla="*/ 183070 h 1684262"/>
              <a:gd name="connsiteX157" fmla="*/ 403711 w 1206769"/>
              <a:gd name="connsiteY157" fmla="*/ 175069 h 1684262"/>
              <a:gd name="connsiteX158" fmla="*/ 411331 w 1206769"/>
              <a:gd name="connsiteY158" fmla="*/ 176117 h 1684262"/>
              <a:gd name="connsiteX159" fmla="*/ 569351 w 1206769"/>
              <a:gd name="connsiteY159" fmla="*/ 242792 h 1684262"/>
              <a:gd name="connsiteX160" fmla="*/ 569922 w 1206769"/>
              <a:gd name="connsiteY160" fmla="*/ 242792 h 1684262"/>
              <a:gd name="connsiteX161" fmla="*/ 558873 w 1206769"/>
              <a:gd name="connsiteY161" fmla="*/ 299942 h 1684262"/>
              <a:gd name="connsiteX162" fmla="*/ 351609 w 1206769"/>
              <a:gd name="connsiteY162" fmla="*/ 219075 h 1684262"/>
              <a:gd name="connsiteX163" fmla="*/ 351323 w 1206769"/>
              <a:gd name="connsiteY163" fmla="*/ 219361 h 1684262"/>
              <a:gd name="connsiteX164" fmla="*/ 470767 w 1206769"/>
              <a:gd name="connsiteY164" fmla="*/ 361188 h 1684262"/>
              <a:gd name="connsiteX165" fmla="*/ 566874 w 1206769"/>
              <a:gd name="connsiteY165" fmla="*/ 503396 h 1684262"/>
              <a:gd name="connsiteX166" fmla="*/ 470767 w 1206769"/>
              <a:gd name="connsiteY166" fmla="*/ 361188 h 1684262"/>
              <a:gd name="connsiteX167" fmla="*/ 632216 w 1206769"/>
              <a:gd name="connsiteY167" fmla="*/ 453485 h 1684262"/>
              <a:gd name="connsiteX168" fmla="*/ 699367 w 1206769"/>
              <a:gd name="connsiteY168" fmla="*/ 515112 h 1684262"/>
              <a:gd name="connsiteX169" fmla="*/ 759089 w 1206769"/>
              <a:gd name="connsiteY169" fmla="*/ 438055 h 1684262"/>
              <a:gd name="connsiteX170" fmla="*/ 678317 w 1206769"/>
              <a:gd name="connsiteY170" fmla="*/ 611029 h 1684262"/>
              <a:gd name="connsiteX171" fmla="*/ 640217 w 1206769"/>
              <a:gd name="connsiteY171" fmla="*/ 587978 h 1684262"/>
              <a:gd name="connsiteX172" fmla="*/ 632216 w 1206769"/>
              <a:gd name="connsiteY172" fmla="*/ 453581 h 1684262"/>
              <a:gd name="connsiteX173" fmla="*/ 632216 w 1206769"/>
              <a:gd name="connsiteY173" fmla="*/ 453485 h 1684262"/>
              <a:gd name="connsiteX174" fmla="*/ 686032 w 1206769"/>
              <a:gd name="connsiteY174" fmla="*/ 837819 h 1684262"/>
              <a:gd name="connsiteX175" fmla="*/ 628310 w 1206769"/>
              <a:gd name="connsiteY175" fmla="*/ 930116 h 1684262"/>
              <a:gd name="connsiteX176" fmla="*/ 686032 w 1206769"/>
              <a:gd name="connsiteY176" fmla="*/ 837914 h 1684262"/>
              <a:gd name="connsiteX177" fmla="*/ 686032 w 1206769"/>
              <a:gd name="connsiteY177" fmla="*/ 837819 h 1684262"/>
              <a:gd name="connsiteX178" fmla="*/ 743658 w 1206769"/>
              <a:gd name="connsiteY178" fmla="*/ 1291400 h 1684262"/>
              <a:gd name="connsiteX179" fmla="*/ 547634 w 1206769"/>
              <a:gd name="connsiteY179" fmla="*/ 1206818 h 1684262"/>
              <a:gd name="connsiteX180" fmla="*/ 573446 w 1206769"/>
              <a:gd name="connsiteY180" fmla="*/ 1222439 h 1684262"/>
              <a:gd name="connsiteX181" fmla="*/ 603450 w 1206769"/>
              <a:gd name="connsiteY181" fmla="*/ 1227487 h 1684262"/>
              <a:gd name="connsiteX182" fmla="*/ 743658 w 1206769"/>
              <a:gd name="connsiteY182" fmla="*/ 1291495 h 1684262"/>
              <a:gd name="connsiteX183" fmla="*/ 743658 w 1206769"/>
              <a:gd name="connsiteY183" fmla="*/ 1291400 h 1684262"/>
              <a:gd name="connsiteX184" fmla="*/ 578399 w 1206769"/>
              <a:gd name="connsiteY184" fmla="*/ 945452 h 1684262"/>
              <a:gd name="connsiteX185" fmla="*/ 689842 w 1206769"/>
              <a:gd name="connsiteY185" fmla="*/ 1122236 h 1684262"/>
              <a:gd name="connsiteX186" fmla="*/ 578399 w 1206769"/>
              <a:gd name="connsiteY186" fmla="*/ 945547 h 1684262"/>
              <a:gd name="connsiteX187" fmla="*/ 578399 w 1206769"/>
              <a:gd name="connsiteY187" fmla="*/ 945452 h 1684262"/>
              <a:gd name="connsiteX188" fmla="*/ 351609 w 1206769"/>
              <a:gd name="connsiteY188" fmla="*/ 1045464 h 1684262"/>
              <a:gd name="connsiteX189" fmla="*/ 382375 w 1206769"/>
              <a:gd name="connsiteY189" fmla="*/ 887825 h 1684262"/>
              <a:gd name="connsiteX190" fmla="*/ 351609 w 1206769"/>
              <a:gd name="connsiteY190" fmla="*/ 1045559 h 1684262"/>
              <a:gd name="connsiteX191" fmla="*/ 351609 w 1206769"/>
              <a:gd name="connsiteY191" fmla="*/ 1045464 h 1684262"/>
              <a:gd name="connsiteX192" fmla="*/ 420761 w 1206769"/>
              <a:gd name="connsiteY192" fmla="*/ 1018413 h 1684262"/>
              <a:gd name="connsiteX193" fmla="*/ 605260 w 1206769"/>
              <a:gd name="connsiteY193" fmla="*/ 1180338 h 1684262"/>
              <a:gd name="connsiteX194" fmla="*/ 420761 w 1206769"/>
              <a:gd name="connsiteY194" fmla="*/ 1018413 h 1684262"/>
              <a:gd name="connsiteX195" fmla="*/ 366944 w 1206769"/>
              <a:gd name="connsiteY195" fmla="*/ 1414272 h 1684262"/>
              <a:gd name="connsiteX196" fmla="*/ 597640 w 1206769"/>
              <a:gd name="connsiteY196" fmla="*/ 1460468 h 1684262"/>
              <a:gd name="connsiteX197" fmla="*/ 366944 w 1206769"/>
              <a:gd name="connsiteY197" fmla="*/ 1414463 h 1684262"/>
              <a:gd name="connsiteX198" fmla="*/ 366944 w 1206769"/>
              <a:gd name="connsiteY198" fmla="*/ 1414272 h 1684262"/>
              <a:gd name="connsiteX199" fmla="*/ 536108 w 1206769"/>
              <a:gd name="connsiteY199" fmla="*/ 1644968 h 1684262"/>
              <a:gd name="connsiteX200" fmla="*/ 498008 w 1206769"/>
              <a:gd name="connsiteY200" fmla="*/ 1625918 h 1684262"/>
              <a:gd name="connsiteX201" fmla="*/ 471148 w 1206769"/>
              <a:gd name="connsiteY201" fmla="*/ 1618202 h 1684262"/>
              <a:gd name="connsiteX202" fmla="*/ 471148 w 1206769"/>
              <a:gd name="connsiteY202" fmla="*/ 1664399 h 1684262"/>
              <a:gd name="connsiteX203" fmla="*/ 401901 w 1206769"/>
              <a:gd name="connsiteY203" fmla="*/ 1579817 h 1684262"/>
              <a:gd name="connsiteX204" fmla="*/ 536108 w 1206769"/>
              <a:gd name="connsiteY204" fmla="*/ 1645158 h 1684262"/>
              <a:gd name="connsiteX205" fmla="*/ 536108 w 1206769"/>
              <a:gd name="connsiteY205" fmla="*/ 1644968 h 1684262"/>
              <a:gd name="connsiteX206" fmla="*/ 616785 w 1206769"/>
              <a:gd name="connsiteY206" fmla="*/ 1564196 h 1684262"/>
              <a:gd name="connsiteX207" fmla="*/ 555349 w 1206769"/>
              <a:gd name="connsiteY207" fmla="*/ 1541145 h 1684262"/>
              <a:gd name="connsiteX208" fmla="*/ 638597 w 1206769"/>
              <a:gd name="connsiteY208" fmla="*/ 1493520 h 1684262"/>
              <a:gd name="connsiteX209" fmla="*/ 739848 w 1206769"/>
              <a:gd name="connsiteY209" fmla="*/ 1525715 h 1684262"/>
              <a:gd name="connsiteX210" fmla="*/ 616785 w 1206769"/>
              <a:gd name="connsiteY210" fmla="*/ 1564386 h 1684262"/>
              <a:gd name="connsiteX211" fmla="*/ 616785 w 1206769"/>
              <a:gd name="connsiteY211" fmla="*/ 1564196 h 1684262"/>
              <a:gd name="connsiteX212" fmla="*/ 752231 w 1206769"/>
              <a:gd name="connsiteY212" fmla="*/ 1664779 h 1684262"/>
              <a:gd name="connsiteX213" fmla="*/ 739658 w 1206769"/>
              <a:gd name="connsiteY213" fmla="*/ 1664779 h 1684262"/>
              <a:gd name="connsiteX214" fmla="*/ 731180 w 1206769"/>
              <a:gd name="connsiteY214" fmla="*/ 1664779 h 1684262"/>
              <a:gd name="connsiteX215" fmla="*/ 727561 w 1206769"/>
              <a:gd name="connsiteY215" fmla="*/ 1664779 h 1684262"/>
              <a:gd name="connsiteX216" fmla="*/ 713750 w 1206769"/>
              <a:gd name="connsiteY216" fmla="*/ 1666780 h 1684262"/>
              <a:gd name="connsiteX217" fmla="*/ 704225 w 1206769"/>
              <a:gd name="connsiteY217" fmla="*/ 1665256 h 1684262"/>
              <a:gd name="connsiteX218" fmla="*/ 705558 w 1206769"/>
              <a:gd name="connsiteY218" fmla="*/ 1667733 h 1684262"/>
              <a:gd name="connsiteX219" fmla="*/ 790045 w 1206769"/>
              <a:gd name="connsiteY219" fmla="*/ 1610106 h 1684262"/>
              <a:gd name="connsiteX220" fmla="*/ 752231 w 1206769"/>
              <a:gd name="connsiteY220" fmla="*/ 1664970 h 1684262"/>
              <a:gd name="connsiteX221" fmla="*/ 752231 w 1206769"/>
              <a:gd name="connsiteY221" fmla="*/ 1664779 h 1684262"/>
              <a:gd name="connsiteX222" fmla="*/ 857863 w 1206769"/>
              <a:gd name="connsiteY222" fmla="*/ 1591056 h 1684262"/>
              <a:gd name="connsiteX223" fmla="*/ 838813 w 1206769"/>
              <a:gd name="connsiteY223" fmla="*/ 1568958 h 1684262"/>
              <a:gd name="connsiteX224" fmla="*/ 836146 w 1206769"/>
              <a:gd name="connsiteY224" fmla="*/ 1564291 h 1684262"/>
              <a:gd name="connsiteX225" fmla="*/ 955179 w 1206769"/>
              <a:gd name="connsiteY225" fmla="*/ 1500720 h 1684262"/>
              <a:gd name="connsiteX226" fmla="*/ 1066493 w 1206769"/>
              <a:gd name="connsiteY226" fmla="*/ 1492065 h 1684262"/>
              <a:gd name="connsiteX227" fmla="*/ 857863 w 1206769"/>
              <a:gd name="connsiteY227" fmla="*/ 1591247 h 1684262"/>
              <a:gd name="connsiteX228" fmla="*/ 857863 w 1206769"/>
              <a:gd name="connsiteY228" fmla="*/ 1591056 h 1684262"/>
              <a:gd name="connsiteX229" fmla="*/ 1054979 w 1206769"/>
              <a:gd name="connsiteY229" fmla="*/ 1445037 h 1684262"/>
              <a:gd name="connsiteX230" fmla="*/ 916632 w 1206769"/>
              <a:gd name="connsiteY230" fmla="*/ 1468184 h 1684262"/>
              <a:gd name="connsiteX231" fmla="*/ 1028170 w 1206769"/>
              <a:gd name="connsiteY231" fmla="*/ 1445228 h 1684262"/>
              <a:gd name="connsiteX232" fmla="*/ 1054979 w 1206769"/>
              <a:gd name="connsiteY232" fmla="*/ 1445037 h 1684262"/>
              <a:gd name="connsiteX233" fmla="*/ 862816 w 1206769"/>
              <a:gd name="connsiteY233" fmla="*/ 1410462 h 1684262"/>
              <a:gd name="connsiteX234" fmla="*/ 647551 w 1206769"/>
              <a:gd name="connsiteY234" fmla="*/ 1448562 h 1684262"/>
              <a:gd name="connsiteX235" fmla="*/ 862816 w 1206769"/>
              <a:gd name="connsiteY235" fmla="*/ 1410653 h 1684262"/>
              <a:gd name="connsiteX236" fmla="*/ 862816 w 1206769"/>
              <a:gd name="connsiteY236" fmla="*/ 1410462 h 1684262"/>
              <a:gd name="connsiteX237" fmla="*/ 689842 w 1206769"/>
              <a:gd name="connsiteY237" fmla="*/ 1391412 h 1684262"/>
              <a:gd name="connsiteX238" fmla="*/ 924347 w 1206769"/>
              <a:gd name="connsiteY238" fmla="*/ 1306830 h 1684262"/>
              <a:gd name="connsiteX239" fmla="*/ 689842 w 1206769"/>
              <a:gd name="connsiteY239" fmla="*/ 1391412 h 1684262"/>
              <a:gd name="connsiteX240" fmla="*/ 1162663 w 1206769"/>
              <a:gd name="connsiteY240" fmla="*/ 1057085 h 1684262"/>
              <a:gd name="connsiteX241" fmla="*/ 1148756 w 1206769"/>
              <a:gd name="connsiteY241" fmla="*/ 1134428 h 1684262"/>
              <a:gd name="connsiteX242" fmla="*/ 1066841 w 1206769"/>
              <a:gd name="connsiteY242" fmla="*/ 1139762 h 1684262"/>
              <a:gd name="connsiteX243" fmla="*/ 1035790 w 1206769"/>
              <a:gd name="connsiteY243" fmla="*/ 1087755 h 1684262"/>
              <a:gd name="connsiteX244" fmla="*/ 1162663 w 1206769"/>
              <a:gd name="connsiteY244" fmla="*/ 1057085 h 1684262"/>
              <a:gd name="connsiteX245" fmla="*/ 987913 w 1206769"/>
              <a:gd name="connsiteY245" fmla="*/ 1181170 h 1684262"/>
              <a:gd name="connsiteX246" fmla="*/ 958923 w 1206769"/>
              <a:gd name="connsiteY246" fmla="*/ 1264444 h 1684262"/>
              <a:gd name="connsiteX247" fmla="*/ 905107 w 1206769"/>
              <a:gd name="connsiteY247" fmla="*/ 1118330 h 1684262"/>
              <a:gd name="connsiteX248" fmla="*/ 987913 w 1206769"/>
              <a:gd name="connsiteY248"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2 w 1206769"/>
              <a:gd name="connsiteY87" fmla="*/ 1363507 h 1684262"/>
              <a:gd name="connsiteX88" fmla="*/ 802904 w 1206769"/>
              <a:gd name="connsiteY88" fmla="*/ 1350454 h 1684262"/>
              <a:gd name="connsiteX89" fmla="*/ 841956 w 1206769"/>
              <a:gd name="connsiteY89" fmla="*/ 1326547 h 1684262"/>
              <a:gd name="connsiteX90" fmla="*/ 1018286 w 1206769"/>
              <a:gd name="connsiteY90" fmla="*/ 1315425 h 1684262"/>
              <a:gd name="connsiteX91" fmla="*/ 980354 w 1206769"/>
              <a:gd name="connsiteY91" fmla="*/ 1268921 h 1684262"/>
              <a:gd name="connsiteX92" fmla="*/ 1091488 w 1206769"/>
              <a:gd name="connsiteY92" fmla="*/ 1221043 h 1684262"/>
              <a:gd name="connsiteX93" fmla="*/ 911203 w 1206769"/>
              <a:gd name="connsiteY93" fmla="*/ 1022890 h 1684262"/>
              <a:gd name="connsiteX94" fmla="*/ 1193429 w 1206769"/>
              <a:gd name="connsiteY94" fmla="*/ 899446 h 1684262"/>
              <a:gd name="connsiteX95" fmla="*/ 759089 w 1206769"/>
              <a:gd name="connsiteY95" fmla="*/ 61246 h 1684262"/>
              <a:gd name="connsiteX96" fmla="*/ 720989 w 1206769"/>
              <a:gd name="connsiteY96" fmla="*/ 145828 h 1684262"/>
              <a:gd name="connsiteX97" fmla="*/ 759089 w 1206769"/>
              <a:gd name="connsiteY97" fmla="*/ 61436 h 1684262"/>
              <a:gd name="connsiteX98" fmla="*/ 759089 w 1206769"/>
              <a:gd name="connsiteY98" fmla="*/ 61246 h 1684262"/>
              <a:gd name="connsiteX99" fmla="*/ 363611 w 1206769"/>
              <a:gd name="connsiteY99" fmla="*/ 545783 h 1684262"/>
              <a:gd name="connsiteX100" fmla="*/ 348275 w 1206769"/>
              <a:gd name="connsiteY100" fmla="*/ 553498 h 1684262"/>
              <a:gd name="connsiteX101" fmla="*/ 363611 w 1206769"/>
              <a:gd name="connsiteY101" fmla="*/ 545783 h 1684262"/>
              <a:gd name="connsiteX102" fmla="*/ 232451 w 1206769"/>
              <a:gd name="connsiteY102" fmla="*/ 523113 h 1684262"/>
              <a:gd name="connsiteX103" fmla="*/ 254694 w 1206769"/>
              <a:gd name="connsiteY103" fmla="*/ 664096 h 1684262"/>
              <a:gd name="connsiteX104" fmla="*/ 232451 w 1206769"/>
              <a:gd name="connsiteY104" fmla="*/ 523113 h 1684262"/>
              <a:gd name="connsiteX105" fmla="*/ 340084 w 1206769"/>
              <a:gd name="connsiteY105" fmla="*/ 692277 h 1684262"/>
              <a:gd name="connsiteX106" fmla="*/ 470767 w 1206769"/>
              <a:gd name="connsiteY106" fmla="*/ 684562 h 1684262"/>
              <a:gd name="connsiteX107" fmla="*/ 340084 w 1206769"/>
              <a:gd name="connsiteY107" fmla="*/ 691896 h 1684262"/>
              <a:gd name="connsiteX108" fmla="*/ 340084 w 1206769"/>
              <a:gd name="connsiteY108" fmla="*/ 692277 h 1684262"/>
              <a:gd name="connsiteX109" fmla="*/ 382375 w 1206769"/>
              <a:gd name="connsiteY109" fmla="*/ 615410 h 1684262"/>
              <a:gd name="connsiteX110" fmla="*/ 516868 w 1206769"/>
              <a:gd name="connsiteY110" fmla="*/ 688372 h 1684262"/>
              <a:gd name="connsiteX111" fmla="*/ 382661 w 1206769"/>
              <a:gd name="connsiteY111" fmla="*/ 615029 h 1684262"/>
              <a:gd name="connsiteX112" fmla="*/ 382375 w 1206769"/>
              <a:gd name="connsiteY112" fmla="*/ 615410 h 1684262"/>
              <a:gd name="connsiteX113" fmla="*/ 201400 w 1206769"/>
              <a:gd name="connsiteY113" fmla="*/ 907542 h 1684262"/>
              <a:gd name="connsiteX114" fmla="*/ 163300 w 1206769"/>
              <a:gd name="connsiteY114" fmla="*/ 838295 h 1684262"/>
              <a:gd name="connsiteX115" fmla="*/ 201686 w 1206769"/>
              <a:gd name="connsiteY115" fmla="*/ 907161 h 1684262"/>
              <a:gd name="connsiteX116" fmla="*/ 201400 w 1206769"/>
              <a:gd name="connsiteY116" fmla="*/ 907542 h 1684262"/>
              <a:gd name="connsiteX117" fmla="*/ 97811 w 1206769"/>
              <a:gd name="connsiteY117" fmla="*/ 1285557 h 1684262"/>
              <a:gd name="connsiteX118" fmla="*/ 123279 w 1206769"/>
              <a:gd name="connsiteY118" fmla="*/ 1264178 h 1684262"/>
              <a:gd name="connsiteX119" fmla="*/ 231975 w 1206769"/>
              <a:gd name="connsiteY119" fmla="*/ 1341501 h 1684262"/>
              <a:gd name="connsiteX120" fmla="*/ 97811 w 1206769"/>
              <a:gd name="connsiteY120" fmla="*/ 1285557 h 1684262"/>
              <a:gd name="connsiteX121" fmla="*/ 232928 w 1206769"/>
              <a:gd name="connsiteY121" fmla="*/ 1376077 h 1684262"/>
              <a:gd name="connsiteX122" fmla="*/ 279029 w 1206769"/>
              <a:gd name="connsiteY122" fmla="*/ 1379887 h 1684262"/>
              <a:gd name="connsiteX123" fmla="*/ 232451 w 1206769"/>
              <a:gd name="connsiteY123" fmla="*/ 1376077 h 1684262"/>
              <a:gd name="connsiteX124" fmla="*/ 232928 w 1206769"/>
              <a:gd name="connsiteY124" fmla="*/ 1376077 h 1684262"/>
              <a:gd name="connsiteX125" fmla="*/ 856244 w 1206769"/>
              <a:gd name="connsiteY125" fmla="*/ 715613 h 1684262"/>
              <a:gd name="connsiteX126" fmla="*/ 817635 w 1206769"/>
              <a:gd name="connsiteY126" fmla="*/ 708913 h 1684262"/>
              <a:gd name="connsiteX127" fmla="*/ 721084 w 1206769"/>
              <a:gd name="connsiteY127" fmla="*/ 657225 h 1684262"/>
              <a:gd name="connsiteX128" fmla="*/ 855767 w 1206769"/>
              <a:gd name="connsiteY128" fmla="*/ 715613 h 1684262"/>
              <a:gd name="connsiteX129" fmla="*/ 856244 w 1206769"/>
              <a:gd name="connsiteY129" fmla="*/ 715613 h 1684262"/>
              <a:gd name="connsiteX130" fmla="*/ 663458 w 1206769"/>
              <a:gd name="connsiteY130" fmla="*/ 722662 h 1684262"/>
              <a:gd name="connsiteX131" fmla="*/ 644408 w 1206769"/>
              <a:gd name="connsiteY131" fmla="*/ 807149 h 1684262"/>
              <a:gd name="connsiteX132" fmla="*/ 662981 w 1206769"/>
              <a:gd name="connsiteY132" fmla="*/ 723138 h 1684262"/>
              <a:gd name="connsiteX133" fmla="*/ 663458 w 1206769"/>
              <a:gd name="connsiteY133" fmla="*/ 722662 h 1684262"/>
              <a:gd name="connsiteX134" fmla="*/ 628882 w 1206769"/>
              <a:gd name="connsiteY134" fmla="*/ 753332 h 1684262"/>
              <a:gd name="connsiteX135" fmla="*/ 655742 w 1206769"/>
              <a:gd name="connsiteY135" fmla="*/ 726472 h 1684262"/>
              <a:gd name="connsiteX136" fmla="*/ 628406 w 1206769"/>
              <a:gd name="connsiteY136" fmla="*/ 753332 h 1684262"/>
              <a:gd name="connsiteX137" fmla="*/ 628882 w 1206769"/>
              <a:gd name="connsiteY137" fmla="*/ 753332 h 1684262"/>
              <a:gd name="connsiteX138" fmla="*/ 771090 w 1206769"/>
              <a:gd name="connsiteY138" fmla="*/ 757237 h 1684262"/>
              <a:gd name="connsiteX139" fmla="*/ 690318 w 1206769"/>
              <a:gd name="connsiteY139" fmla="*/ 822579 h 1684262"/>
              <a:gd name="connsiteX140" fmla="*/ 770614 w 1206769"/>
              <a:gd name="connsiteY140" fmla="*/ 757237 h 1684262"/>
              <a:gd name="connsiteX141" fmla="*/ 771090 w 1206769"/>
              <a:gd name="connsiteY141" fmla="*/ 757237 h 1684262"/>
              <a:gd name="connsiteX142" fmla="*/ 759565 w 1206769"/>
              <a:gd name="connsiteY142" fmla="*/ 538162 h 1684262"/>
              <a:gd name="connsiteX143" fmla="*/ 851767 w 1206769"/>
              <a:gd name="connsiteY143" fmla="*/ 480536 h 1684262"/>
              <a:gd name="connsiteX144" fmla="*/ 759089 w 1206769"/>
              <a:gd name="connsiteY144" fmla="*/ 538067 h 1684262"/>
              <a:gd name="connsiteX145" fmla="*/ 759565 w 1206769"/>
              <a:gd name="connsiteY145" fmla="*/ 538162 h 1684262"/>
              <a:gd name="connsiteX146" fmla="*/ 877961 w 1206769"/>
              <a:gd name="connsiteY146" fmla="*/ 342138 h 1684262"/>
              <a:gd name="connsiteX147" fmla="*/ 812619 w 1206769"/>
              <a:gd name="connsiteY147" fmla="*/ 442055 h 1684262"/>
              <a:gd name="connsiteX148" fmla="*/ 877961 w 1206769"/>
              <a:gd name="connsiteY148" fmla="*/ 342138 h 1684262"/>
              <a:gd name="connsiteX149" fmla="*/ 681841 w 1206769"/>
              <a:gd name="connsiteY149" fmla="*/ 323088 h 1684262"/>
              <a:gd name="connsiteX150" fmla="*/ 758803 w 1206769"/>
              <a:gd name="connsiteY150" fmla="*/ 430816 h 1684262"/>
              <a:gd name="connsiteX151" fmla="*/ 643455 w 1206769"/>
              <a:gd name="connsiteY151" fmla="*/ 396145 h 1684262"/>
              <a:gd name="connsiteX152" fmla="*/ 639550 w 1206769"/>
              <a:gd name="connsiteY152" fmla="*/ 438436 h 1684262"/>
              <a:gd name="connsiteX153" fmla="*/ 682127 w 1206769"/>
              <a:gd name="connsiteY153" fmla="*/ 323088 h 1684262"/>
              <a:gd name="connsiteX154" fmla="*/ 681841 w 1206769"/>
              <a:gd name="connsiteY154" fmla="*/ 323088 h 1684262"/>
              <a:gd name="connsiteX155" fmla="*/ 351323 w 1206769"/>
              <a:gd name="connsiteY155" fmla="*/ 219361 h 1684262"/>
              <a:gd name="connsiteX156" fmla="*/ 383994 w 1206769"/>
              <a:gd name="connsiteY156" fmla="*/ 183070 h 1684262"/>
              <a:gd name="connsiteX157" fmla="*/ 403711 w 1206769"/>
              <a:gd name="connsiteY157" fmla="*/ 175069 h 1684262"/>
              <a:gd name="connsiteX158" fmla="*/ 411331 w 1206769"/>
              <a:gd name="connsiteY158" fmla="*/ 176117 h 1684262"/>
              <a:gd name="connsiteX159" fmla="*/ 569351 w 1206769"/>
              <a:gd name="connsiteY159" fmla="*/ 242792 h 1684262"/>
              <a:gd name="connsiteX160" fmla="*/ 569922 w 1206769"/>
              <a:gd name="connsiteY160" fmla="*/ 242792 h 1684262"/>
              <a:gd name="connsiteX161" fmla="*/ 558873 w 1206769"/>
              <a:gd name="connsiteY161" fmla="*/ 299942 h 1684262"/>
              <a:gd name="connsiteX162" fmla="*/ 351609 w 1206769"/>
              <a:gd name="connsiteY162" fmla="*/ 219075 h 1684262"/>
              <a:gd name="connsiteX163" fmla="*/ 351323 w 1206769"/>
              <a:gd name="connsiteY163" fmla="*/ 219361 h 1684262"/>
              <a:gd name="connsiteX164" fmla="*/ 470767 w 1206769"/>
              <a:gd name="connsiteY164" fmla="*/ 361188 h 1684262"/>
              <a:gd name="connsiteX165" fmla="*/ 566874 w 1206769"/>
              <a:gd name="connsiteY165" fmla="*/ 503396 h 1684262"/>
              <a:gd name="connsiteX166" fmla="*/ 470767 w 1206769"/>
              <a:gd name="connsiteY166" fmla="*/ 361188 h 1684262"/>
              <a:gd name="connsiteX167" fmla="*/ 632216 w 1206769"/>
              <a:gd name="connsiteY167" fmla="*/ 453485 h 1684262"/>
              <a:gd name="connsiteX168" fmla="*/ 699367 w 1206769"/>
              <a:gd name="connsiteY168" fmla="*/ 515112 h 1684262"/>
              <a:gd name="connsiteX169" fmla="*/ 759089 w 1206769"/>
              <a:gd name="connsiteY169" fmla="*/ 438055 h 1684262"/>
              <a:gd name="connsiteX170" fmla="*/ 678317 w 1206769"/>
              <a:gd name="connsiteY170" fmla="*/ 611029 h 1684262"/>
              <a:gd name="connsiteX171" fmla="*/ 640217 w 1206769"/>
              <a:gd name="connsiteY171" fmla="*/ 587978 h 1684262"/>
              <a:gd name="connsiteX172" fmla="*/ 632216 w 1206769"/>
              <a:gd name="connsiteY172" fmla="*/ 453581 h 1684262"/>
              <a:gd name="connsiteX173" fmla="*/ 632216 w 1206769"/>
              <a:gd name="connsiteY173" fmla="*/ 453485 h 1684262"/>
              <a:gd name="connsiteX174" fmla="*/ 686032 w 1206769"/>
              <a:gd name="connsiteY174" fmla="*/ 837819 h 1684262"/>
              <a:gd name="connsiteX175" fmla="*/ 628310 w 1206769"/>
              <a:gd name="connsiteY175" fmla="*/ 930116 h 1684262"/>
              <a:gd name="connsiteX176" fmla="*/ 686032 w 1206769"/>
              <a:gd name="connsiteY176" fmla="*/ 837914 h 1684262"/>
              <a:gd name="connsiteX177" fmla="*/ 686032 w 1206769"/>
              <a:gd name="connsiteY177" fmla="*/ 837819 h 1684262"/>
              <a:gd name="connsiteX178" fmla="*/ 743658 w 1206769"/>
              <a:gd name="connsiteY178" fmla="*/ 1291400 h 1684262"/>
              <a:gd name="connsiteX179" fmla="*/ 547634 w 1206769"/>
              <a:gd name="connsiteY179" fmla="*/ 1206818 h 1684262"/>
              <a:gd name="connsiteX180" fmla="*/ 573446 w 1206769"/>
              <a:gd name="connsiteY180" fmla="*/ 1222439 h 1684262"/>
              <a:gd name="connsiteX181" fmla="*/ 603450 w 1206769"/>
              <a:gd name="connsiteY181" fmla="*/ 1227487 h 1684262"/>
              <a:gd name="connsiteX182" fmla="*/ 743658 w 1206769"/>
              <a:gd name="connsiteY182" fmla="*/ 1291495 h 1684262"/>
              <a:gd name="connsiteX183" fmla="*/ 743658 w 1206769"/>
              <a:gd name="connsiteY183" fmla="*/ 1291400 h 1684262"/>
              <a:gd name="connsiteX184" fmla="*/ 578399 w 1206769"/>
              <a:gd name="connsiteY184" fmla="*/ 945452 h 1684262"/>
              <a:gd name="connsiteX185" fmla="*/ 689842 w 1206769"/>
              <a:gd name="connsiteY185" fmla="*/ 1122236 h 1684262"/>
              <a:gd name="connsiteX186" fmla="*/ 578399 w 1206769"/>
              <a:gd name="connsiteY186" fmla="*/ 945547 h 1684262"/>
              <a:gd name="connsiteX187" fmla="*/ 578399 w 1206769"/>
              <a:gd name="connsiteY187" fmla="*/ 945452 h 1684262"/>
              <a:gd name="connsiteX188" fmla="*/ 351609 w 1206769"/>
              <a:gd name="connsiteY188" fmla="*/ 1045464 h 1684262"/>
              <a:gd name="connsiteX189" fmla="*/ 382375 w 1206769"/>
              <a:gd name="connsiteY189" fmla="*/ 887825 h 1684262"/>
              <a:gd name="connsiteX190" fmla="*/ 351609 w 1206769"/>
              <a:gd name="connsiteY190" fmla="*/ 1045559 h 1684262"/>
              <a:gd name="connsiteX191" fmla="*/ 351609 w 1206769"/>
              <a:gd name="connsiteY191" fmla="*/ 1045464 h 1684262"/>
              <a:gd name="connsiteX192" fmla="*/ 420761 w 1206769"/>
              <a:gd name="connsiteY192" fmla="*/ 1018413 h 1684262"/>
              <a:gd name="connsiteX193" fmla="*/ 605260 w 1206769"/>
              <a:gd name="connsiteY193" fmla="*/ 1180338 h 1684262"/>
              <a:gd name="connsiteX194" fmla="*/ 420761 w 1206769"/>
              <a:gd name="connsiteY194" fmla="*/ 1018413 h 1684262"/>
              <a:gd name="connsiteX195" fmla="*/ 366944 w 1206769"/>
              <a:gd name="connsiteY195" fmla="*/ 1414272 h 1684262"/>
              <a:gd name="connsiteX196" fmla="*/ 597640 w 1206769"/>
              <a:gd name="connsiteY196" fmla="*/ 1460468 h 1684262"/>
              <a:gd name="connsiteX197" fmla="*/ 366944 w 1206769"/>
              <a:gd name="connsiteY197" fmla="*/ 1414463 h 1684262"/>
              <a:gd name="connsiteX198" fmla="*/ 366944 w 1206769"/>
              <a:gd name="connsiteY198" fmla="*/ 1414272 h 1684262"/>
              <a:gd name="connsiteX199" fmla="*/ 536108 w 1206769"/>
              <a:gd name="connsiteY199" fmla="*/ 1644968 h 1684262"/>
              <a:gd name="connsiteX200" fmla="*/ 498008 w 1206769"/>
              <a:gd name="connsiteY200" fmla="*/ 1625918 h 1684262"/>
              <a:gd name="connsiteX201" fmla="*/ 471148 w 1206769"/>
              <a:gd name="connsiteY201" fmla="*/ 1618202 h 1684262"/>
              <a:gd name="connsiteX202" fmla="*/ 471148 w 1206769"/>
              <a:gd name="connsiteY202" fmla="*/ 1664399 h 1684262"/>
              <a:gd name="connsiteX203" fmla="*/ 401901 w 1206769"/>
              <a:gd name="connsiteY203" fmla="*/ 1579817 h 1684262"/>
              <a:gd name="connsiteX204" fmla="*/ 536108 w 1206769"/>
              <a:gd name="connsiteY204" fmla="*/ 1645158 h 1684262"/>
              <a:gd name="connsiteX205" fmla="*/ 536108 w 1206769"/>
              <a:gd name="connsiteY205" fmla="*/ 1644968 h 1684262"/>
              <a:gd name="connsiteX206" fmla="*/ 616785 w 1206769"/>
              <a:gd name="connsiteY206" fmla="*/ 1564196 h 1684262"/>
              <a:gd name="connsiteX207" fmla="*/ 555349 w 1206769"/>
              <a:gd name="connsiteY207" fmla="*/ 1541145 h 1684262"/>
              <a:gd name="connsiteX208" fmla="*/ 638597 w 1206769"/>
              <a:gd name="connsiteY208" fmla="*/ 1493520 h 1684262"/>
              <a:gd name="connsiteX209" fmla="*/ 739848 w 1206769"/>
              <a:gd name="connsiteY209" fmla="*/ 1525715 h 1684262"/>
              <a:gd name="connsiteX210" fmla="*/ 616785 w 1206769"/>
              <a:gd name="connsiteY210" fmla="*/ 1564386 h 1684262"/>
              <a:gd name="connsiteX211" fmla="*/ 616785 w 1206769"/>
              <a:gd name="connsiteY211" fmla="*/ 1564196 h 1684262"/>
              <a:gd name="connsiteX212" fmla="*/ 752231 w 1206769"/>
              <a:gd name="connsiteY212" fmla="*/ 1664779 h 1684262"/>
              <a:gd name="connsiteX213" fmla="*/ 739658 w 1206769"/>
              <a:gd name="connsiteY213" fmla="*/ 1664779 h 1684262"/>
              <a:gd name="connsiteX214" fmla="*/ 731180 w 1206769"/>
              <a:gd name="connsiteY214" fmla="*/ 1664779 h 1684262"/>
              <a:gd name="connsiteX215" fmla="*/ 727561 w 1206769"/>
              <a:gd name="connsiteY215" fmla="*/ 1664779 h 1684262"/>
              <a:gd name="connsiteX216" fmla="*/ 713750 w 1206769"/>
              <a:gd name="connsiteY216" fmla="*/ 1666780 h 1684262"/>
              <a:gd name="connsiteX217" fmla="*/ 704225 w 1206769"/>
              <a:gd name="connsiteY217" fmla="*/ 1665256 h 1684262"/>
              <a:gd name="connsiteX218" fmla="*/ 705558 w 1206769"/>
              <a:gd name="connsiteY218" fmla="*/ 1667733 h 1684262"/>
              <a:gd name="connsiteX219" fmla="*/ 790045 w 1206769"/>
              <a:gd name="connsiteY219" fmla="*/ 1610106 h 1684262"/>
              <a:gd name="connsiteX220" fmla="*/ 752231 w 1206769"/>
              <a:gd name="connsiteY220" fmla="*/ 1664970 h 1684262"/>
              <a:gd name="connsiteX221" fmla="*/ 752231 w 1206769"/>
              <a:gd name="connsiteY221" fmla="*/ 1664779 h 1684262"/>
              <a:gd name="connsiteX222" fmla="*/ 857863 w 1206769"/>
              <a:gd name="connsiteY222" fmla="*/ 1591056 h 1684262"/>
              <a:gd name="connsiteX223" fmla="*/ 838813 w 1206769"/>
              <a:gd name="connsiteY223" fmla="*/ 1568958 h 1684262"/>
              <a:gd name="connsiteX224" fmla="*/ 836146 w 1206769"/>
              <a:gd name="connsiteY224" fmla="*/ 1564291 h 1684262"/>
              <a:gd name="connsiteX225" fmla="*/ 955179 w 1206769"/>
              <a:gd name="connsiteY225" fmla="*/ 1500720 h 1684262"/>
              <a:gd name="connsiteX226" fmla="*/ 1066493 w 1206769"/>
              <a:gd name="connsiteY226" fmla="*/ 1492065 h 1684262"/>
              <a:gd name="connsiteX227" fmla="*/ 857863 w 1206769"/>
              <a:gd name="connsiteY227" fmla="*/ 1591247 h 1684262"/>
              <a:gd name="connsiteX228" fmla="*/ 857863 w 1206769"/>
              <a:gd name="connsiteY228" fmla="*/ 1591056 h 1684262"/>
              <a:gd name="connsiteX229" fmla="*/ 1054979 w 1206769"/>
              <a:gd name="connsiteY229" fmla="*/ 1445037 h 1684262"/>
              <a:gd name="connsiteX230" fmla="*/ 916632 w 1206769"/>
              <a:gd name="connsiteY230" fmla="*/ 1468184 h 1684262"/>
              <a:gd name="connsiteX231" fmla="*/ 1028170 w 1206769"/>
              <a:gd name="connsiteY231" fmla="*/ 1445228 h 1684262"/>
              <a:gd name="connsiteX232" fmla="*/ 1054979 w 1206769"/>
              <a:gd name="connsiteY232" fmla="*/ 1445037 h 1684262"/>
              <a:gd name="connsiteX233" fmla="*/ 862816 w 1206769"/>
              <a:gd name="connsiteY233" fmla="*/ 1410462 h 1684262"/>
              <a:gd name="connsiteX234" fmla="*/ 647551 w 1206769"/>
              <a:gd name="connsiteY234" fmla="*/ 1448562 h 1684262"/>
              <a:gd name="connsiteX235" fmla="*/ 862816 w 1206769"/>
              <a:gd name="connsiteY235" fmla="*/ 1410653 h 1684262"/>
              <a:gd name="connsiteX236" fmla="*/ 862816 w 1206769"/>
              <a:gd name="connsiteY236" fmla="*/ 1410462 h 1684262"/>
              <a:gd name="connsiteX237" fmla="*/ 689842 w 1206769"/>
              <a:gd name="connsiteY237" fmla="*/ 1391412 h 1684262"/>
              <a:gd name="connsiteX238" fmla="*/ 924347 w 1206769"/>
              <a:gd name="connsiteY238" fmla="*/ 1306830 h 1684262"/>
              <a:gd name="connsiteX239" fmla="*/ 689842 w 1206769"/>
              <a:gd name="connsiteY239" fmla="*/ 1391412 h 1684262"/>
              <a:gd name="connsiteX240" fmla="*/ 1162663 w 1206769"/>
              <a:gd name="connsiteY240" fmla="*/ 1057085 h 1684262"/>
              <a:gd name="connsiteX241" fmla="*/ 1148756 w 1206769"/>
              <a:gd name="connsiteY241" fmla="*/ 1134428 h 1684262"/>
              <a:gd name="connsiteX242" fmla="*/ 1066841 w 1206769"/>
              <a:gd name="connsiteY242" fmla="*/ 1139762 h 1684262"/>
              <a:gd name="connsiteX243" fmla="*/ 1035790 w 1206769"/>
              <a:gd name="connsiteY243" fmla="*/ 1087755 h 1684262"/>
              <a:gd name="connsiteX244" fmla="*/ 1162663 w 1206769"/>
              <a:gd name="connsiteY244" fmla="*/ 1057085 h 1684262"/>
              <a:gd name="connsiteX245" fmla="*/ 987913 w 1206769"/>
              <a:gd name="connsiteY245" fmla="*/ 1181170 h 1684262"/>
              <a:gd name="connsiteX246" fmla="*/ 958923 w 1206769"/>
              <a:gd name="connsiteY246" fmla="*/ 1264444 h 1684262"/>
              <a:gd name="connsiteX247" fmla="*/ 905107 w 1206769"/>
              <a:gd name="connsiteY247" fmla="*/ 1118330 h 1684262"/>
              <a:gd name="connsiteX248" fmla="*/ 987913 w 1206769"/>
              <a:gd name="connsiteY248"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2 w 1206769"/>
              <a:gd name="connsiteY87" fmla="*/ 1363507 h 1684262"/>
              <a:gd name="connsiteX88" fmla="*/ 802904 w 1206769"/>
              <a:gd name="connsiteY88" fmla="*/ 1350454 h 1684262"/>
              <a:gd name="connsiteX89" fmla="*/ 841956 w 1206769"/>
              <a:gd name="connsiteY89" fmla="*/ 1326547 h 1684262"/>
              <a:gd name="connsiteX90" fmla="*/ 1018286 w 1206769"/>
              <a:gd name="connsiteY90" fmla="*/ 1315425 h 1684262"/>
              <a:gd name="connsiteX91" fmla="*/ 980354 w 1206769"/>
              <a:gd name="connsiteY91" fmla="*/ 1268921 h 1684262"/>
              <a:gd name="connsiteX92" fmla="*/ 1091488 w 1206769"/>
              <a:gd name="connsiteY92" fmla="*/ 1221043 h 1684262"/>
              <a:gd name="connsiteX93" fmla="*/ 911203 w 1206769"/>
              <a:gd name="connsiteY93" fmla="*/ 1022890 h 1684262"/>
              <a:gd name="connsiteX94" fmla="*/ 1193429 w 1206769"/>
              <a:gd name="connsiteY94" fmla="*/ 899446 h 1684262"/>
              <a:gd name="connsiteX95" fmla="*/ 759089 w 1206769"/>
              <a:gd name="connsiteY95" fmla="*/ 61246 h 1684262"/>
              <a:gd name="connsiteX96" fmla="*/ 720989 w 1206769"/>
              <a:gd name="connsiteY96" fmla="*/ 145828 h 1684262"/>
              <a:gd name="connsiteX97" fmla="*/ 759089 w 1206769"/>
              <a:gd name="connsiteY97" fmla="*/ 61436 h 1684262"/>
              <a:gd name="connsiteX98" fmla="*/ 759089 w 1206769"/>
              <a:gd name="connsiteY98" fmla="*/ 61246 h 1684262"/>
              <a:gd name="connsiteX99" fmla="*/ 363611 w 1206769"/>
              <a:gd name="connsiteY99" fmla="*/ 545783 h 1684262"/>
              <a:gd name="connsiteX100" fmla="*/ 348275 w 1206769"/>
              <a:gd name="connsiteY100" fmla="*/ 553498 h 1684262"/>
              <a:gd name="connsiteX101" fmla="*/ 363611 w 1206769"/>
              <a:gd name="connsiteY101" fmla="*/ 545783 h 1684262"/>
              <a:gd name="connsiteX102" fmla="*/ 232451 w 1206769"/>
              <a:gd name="connsiteY102" fmla="*/ 523113 h 1684262"/>
              <a:gd name="connsiteX103" fmla="*/ 254694 w 1206769"/>
              <a:gd name="connsiteY103" fmla="*/ 664096 h 1684262"/>
              <a:gd name="connsiteX104" fmla="*/ 232451 w 1206769"/>
              <a:gd name="connsiteY104" fmla="*/ 523113 h 1684262"/>
              <a:gd name="connsiteX105" fmla="*/ 340084 w 1206769"/>
              <a:gd name="connsiteY105" fmla="*/ 692277 h 1684262"/>
              <a:gd name="connsiteX106" fmla="*/ 470767 w 1206769"/>
              <a:gd name="connsiteY106" fmla="*/ 684562 h 1684262"/>
              <a:gd name="connsiteX107" fmla="*/ 340084 w 1206769"/>
              <a:gd name="connsiteY107" fmla="*/ 691896 h 1684262"/>
              <a:gd name="connsiteX108" fmla="*/ 340084 w 1206769"/>
              <a:gd name="connsiteY108" fmla="*/ 692277 h 1684262"/>
              <a:gd name="connsiteX109" fmla="*/ 382375 w 1206769"/>
              <a:gd name="connsiteY109" fmla="*/ 615410 h 1684262"/>
              <a:gd name="connsiteX110" fmla="*/ 516868 w 1206769"/>
              <a:gd name="connsiteY110" fmla="*/ 688372 h 1684262"/>
              <a:gd name="connsiteX111" fmla="*/ 382661 w 1206769"/>
              <a:gd name="connsiteY111" fmla="*/ 615029 h 1684262"/>
              <a:gd name="connsiteX112" fmla="*/ 382375 w 1206769"/>
              <a:gd name="connsiteY112" fmla="*/ 615410 h 1684262"/>
              <a:gd name="connsiteX113" fmla="*/ 201400 w 1206769"/>
              <a:gd name="connsiteY113" fmla="*/ 907542 h 1684262"/>
              <a:gd name="connsiteX114" fmla="*/ 163300 w 1206769"/>
              <a:gd name="connsiteY114" fmla="*/ 838295 h 1684262"/>
              <a:gd name="connsiteX115" fmla="*/ 201686 w 1206769"/>
              <a:gd name="connsiteY115" fmla="*/ 907161 h 1684262"/>
              <a:gd name="connsiteX116" fmla="*/ 201400 w 1206769"/>
              <a:gd name="connsiteY116" fmla="*/ 907542 h 1684262"/>
              <a:gd name="connsiteX117" fmla="*/ 97811 w 1206769"/>
              <a:gd name="connsiteY117" fmla="*/ 1285557 h 1684262"/>
              <a:gd name="connsiteX118" fmla="*/ 123279 w 1206769"/>
              <a:gd name="connsiteY118" fmla="*/ 1264178 h 1684262"/>
              <a:gd name="connsiteX119" fmla="*/ 231975 w 1206769"/>
              <a:gd name="connsiteY119" fmla="*/ 1341501 h 1684262"/>
              <a:gd name="connsiteX120" fmla="*/ 97811 w 1206769"/>
              <a:gd name="connsiteY120" fmla="*/ 1285557 h 1684262"/>
              <a:gd name="connsiteX121" fmla="*/ 232928 w 1206769"/>
              <a:gd name="connsiteY121" fmla="*/ 1376077 h 1684262"/>
              <a:gd name="connsiteX122" fmla="*/ 279029 w 1206769"/>
              <a:gd name="connsiteY122" fmla="*/ 1379887 h 1684262"/>
              <a:gd name="connsiteX123" fmla="*/ 232451 w 1206769"/>
              <a:gd name="connsiteY123" fmla="*/ 1376077 h 1684262"/>
              <a:gd name="connsiteX124" fmla="*/ 232928 w 1206769"/>
              <a:gd name="connsiteY124" fmla="*/ 1376077 h 1684262"/>
              <a:gd name="connsiteX125" fmla="*/ 856244 w 1206769"/>
              <a:gd name="connsiteY125" fmla="*/ 715613 h 1684262"/>
              <a:gd name="connsiteX126" fmla="*/ 817635 w 1206769"/>
              <a:gd name="connsiteY126" fmla="*/ 708913 h 1684262"/>
              <a:gd name="connsiteX127" fmla="*/ 721084 w 1206769"/>
              <a:gd name="connsiteY127" fmla="*/ 657225 h 1684262"/>
              <a:gd name="connsiteX128" fmla="*/ 855767 w 1206769"/>
              <a:gd name="connsiteY128" fmla="*/ 715613 h 1684262"/>
              <a:gd name="connsiteX129" fmla="*/ 856244 w 1206769"/>
              <a:gd name="connsiteY129" fmla="*/ 715613 h 1684262"/>
              <a:gd name="connsiteX130" fmla="*/ 663458 w 1206769"/>
              <a:gd name="connsiteY130" fmla="*/ 722662 h 1684262"/>
              <a:gd name="connsiteX131" fmla="*/ 644408 w 1206769"/>
              <a:gd name="connsiteY131" fmla="*/ 807149 h 1684262"/>
              <a:gd name="connsiteX132" fmla="*/ 662981 w 1206769"/>
              <a:gd name="connsiteY132" fmla="*/ 723138 h 1684262"/>
              <a:gd name="connsiteX133" fmla="*/ 663458 w 1206769"/>
              <a:gd name="connsiteY133" fmla="*/ 722662 h 1684262"/>
              <a:gd name="connsiteX134" fmla="*/ 628882 w 1206769"/>
              <a:gd name="connsiteY134" fmla="*/ 753332 h 1684262"/>
              <a:gd name="connsiteX135" fmla="*/ 655742 w 1206769"/>
              <a:gd name="connsiteY135" fmla="*/ 726472 h 1684262"/>
              <a:gd name="connsiteX136" fmla="*/ 628406 w 1206769"/>
              <a:gd name="connsiteY136" fmla="*/ 753332 h 1684262"/>
              <a:gd name="connsiteX137" fmla="*/ 628882 w 1206769"/>
              <a:gd name="connsiteY137" fmla="*/ 753332 h 1684262"/>
              <a:gd name="connsiteX138" fmla="*/ 771090 w 1206769"/>
              <a:gd name="connsiteY138" fmla="*/ 757237 h 1684262"/>
              <a:gd name="connsiteX139" fmla="*/ 690318 w 1206769"/>
              <a:gd name="connsiteY139" fmla="*/ 822579 h 1684262"/>
              <a:gd name="connsiteX140" fmla="*/ 770614 w 1206769"/>
              <a:gd name="connsiteY140" fmla="*/ 757237 h 1684262"/>
              <a:gd name="connsiteX141" fmla="*/ 771090 w 1206769"/>
              <a:gd name="connsiteY141" fmla="*/ 757237 h 1684262"/>
              <a:gd name="connsiteX142" fmla="*/ 759565 w 1206769"/>
              <a:gd name="connsiteY142" fmla="*/ 538162 h 1684262"/>
              <a:gd name="connsiteX143" fmla="*/ 851767 w 1206769"/>
              <a:gd name="connsiteY143" fmla="*/ 480536 h 1684262"/>
              <a:gd name="connsiteX144" fmla="*/ 759089 w 1206769"/>
              <a:gd name="connsiteY144" fmla="*/ 538067 h 1684262"/>
              <a:gd name="connsiteX145" fmla="*/ 759565 w 1206769"/>
              <a:gd name="connsiteY145" fmla="*/ 538162 h 1684262"/>
              <a:gd name="connsiteX146" fmla="*/ 877961 w 1206769"/>
              <a:gd name="connsiteY146" fmla="*/ 342138 h 1684262"/>
              <a:gd name="connsiteX147" fmla="*/ 812619 w 1206769"/>
              <a:gd name="connsiteY147" fmla="*/ 442055 h 1684262"/>
              <a:gd name="connsiteX148" fmla="*/ 877961 w 1206769"/>
              <a:gd name="connsiteY148" fmla="*/ 342138 h 1684262"/>
              <a:gd name="connsiteX149" fmla="*/ 681841 w 1206769"/>
              <a:gd name="connsiteY149" fmla="*/ 323088 h 1684262"/>
              <a:gd name="connsiteX150" fmla="*/ 758803 w 1206769"/>
              <a:gd name="connsiteY150" fmla="*/ 430816 h 1684262"/>
              <a:gd name="connsiteX151" fmla="*/ 643455 w 1206769"/>
              <a:gd name="connsiteY151" fmla="*/ 396145 h 1684262"/>
              <a:gd name="connsiteX152" fmla="*/ 639550 w 1206769"/>
              <a:gd name="connsiteY152" fmla="*/ 438436 h 1684262"/>
              <a:gd name="connsiteX153" fmla="*/ 682127 w 1206769"/>
              <a:gd name="connsiteY153" fmla="*/ 323088 h 1684262"/>
              <a:gd name="connsiteX154" fmla="*/ 681841 w 1206769"/>
              <a:gd name="connsiteY154" fmla="*/ 323088 h 1684262"/>
              <a:gd name="connsiteX155" fmla="*/ 351323 w 1206769"/>
              <a:gd name="connsiteY155" fmla="*/ 219361 h 1684262"/>
              <a:gd name="connsiteX156" fmla="*/ 383994 w 1206769"/>
              <a:gd name="connsiteY156" fmla="*/ 183070 h 1684262"/>
              <a:gd name="connsiteX157" fmla="*/ 403711 w 1206769"/>
              <a:gd name="connsiteY157" fmla="*/ 175069 h 1684262"/>
              <a:gd name="connsiteX158" fmla="*/ 411331 w 1206769"/>
              <a:gd name="connsiteY158" fmla="*/ 176117 h 1684262"/>
              <a:gd name="connsiteX159" fmla="*/ 569351 w 1206769"/>
              <a:gd name="connsiteY159" fmla="*/ 242792 h 1684262"/>
              <a:gd name="connsiteX160" fmla="*/ 569922 w 1206769"/>
              <a:gd name="connsiteY160" fmla="*/ 242792 h 1684262"/>
              <a:gd name="connsiteX161" fmla="*/ 558873 w 1206769"/>
              <a:gd name="connsiteY161" fmla="*/ 299942 h 1684262"/>
              <a:gd name="connsiteX162" fmla="*/ 351609 w 1206769"/>
              <a:gd name="connsiteY162" fmla="*/ 219075 h 1684262"/>
              <a:gd name="connsiteX163" fmla="*/ 351323 w 1206769"/>
              <a:gd name="connsiteY163" fmla="*/ 219361 h 1684262"/>
              <a:gd name="connsiteX164" fmla="*/ 470767 w 1206769"/>
              <a:gd name="connsiteY164" fmla="*/ 361188 h 1684262"/>
              <a:gd name="connsiteX165" fmla="*/ 566874 w 1206769"/>
              <a:gd name="connsiteY165" fmla="*/ 503396 h 1684262"/>
              <a:gd name="connsiteX166" fmla="*/ 470767 w 1206769"/>
              <a:gd name="connsiteY166" fmla="*/ 361188 h 1684262"/>
              <a:gd name="connsiteX167" fmla="*/ 632216 w 1206769"/>
              <a:gd name="connsiteY167" fmla="*/ 453485 h 1684262"/>
              <a:gd name="connsiteX168" fmla="*/ 699367 w 1206769"/>
              <a:gd name="connsiteY168" fmla="*/ 515112 h 1684262"/>
              <a:gd name="connsiteX169" fmla="*/ 759089 w 1206769"/>
              <a:gd name="connsiteY169" fmla="*/ 438055 h 1684262"/>
              <a:gd name="connsiteX170" fmla="*/ 678317 w 1206769"/>
              <a:gd name="connsiteY170" fmla="*/ 611029 h 1684262"/>
              <a:gd name="connsiteX171" fmla="*/ 640217 w 1206769"/>
              <a:gd name="connsiteY171" fmla="*/ 587978 h 1684262"/>
              <a:gd name="connsiteX172" fmla="*/ 632216 w 1206769"/>
              <a:gd name="connsiteY172" fmla="*/ 453581 h 1684262"/>
              <a:gd name="connsiteX173" fmla="*/ 632216 w 1206769"/>
              <a:gd name="connsiteY173" fmla="*/ 453485 h 1684262"/>
              <a:gd name="connsiteX174" fmla="*/ 686032 w 1206769"/>
              <a:gd name="connsiteY174" fmla="*/ 837819 h 1684262"/>
              <a:gd name="connsiteX175" fmla="*/ 628310 w 1206769"/>
              <a:gd name="connsiteY175" fmla="*/ 930116 h 1684262"/>
              <a:gd name="connsiteX176" fmla="*/ 686032 w 1206769"/>
              <a:gd name="connsiteY176" fmla="*/ 837914 h 1684262"/>
              <a:gd name="connsiteX177" fmla="*/ 686032 w 1206769"/>
              <a:gd name="connsiteY177" fmla="*/ 837819 h 1684262"/>
              <a:gd name="connsiteX178" fmla="*/ 743658 w 1206769"/>
              <a:gd name="connsiteY178" fmla="*/ 1291400 h 1684262"/>
              <a:gd name="connsiteX179" fmla="*/ 547634 w 1206769"/>
              <a:gd name="connsiteY179" fmla="*/ 1206818 h 1684262"/>
              <a:gd name="connsiteX180" fmla="*/ 573446 w 1206769"/>
              <a:gd name="connsiteY180" fmla="*/ 1222439 h 1684262"/>
              <a:gd name="connsiteX181" fmla="*/ 603450 w 1206769"/>
              <a:gd name="connsiteY181" fmla="*/ 1227487 h 1684262"/>
              <a:gd name="connsiteX182" fmla="*/ 743658 w 1206769"/>
              <a:gd name="connsiteY182" fmla="*/ 1291495 h 1684262"/>
              <a:gd name="connsiteX183" fmla="*/ 743658 w 1206769"/>
              <a:gd name="connsiteY183" fmla="*/ 1291400 h 1684262"/>
              <a:gd name="connsiteX184" fmla="*/ 578399 w 1206769"/>
              <a:gd name="connsiteY184" fmla="*/ 945452 h 1684262"/>
              <a:gd name="connsiteX185" fmla="*/ 689842 w 1206769"/>
              <a:gd name="connsiteY185" fmla="*/ 1122236 h 1684262"/>
              <a:gd name="connsiteX186" fmla="*/ 578399 w 1206769"/>
              <a:gd name="connsiteY186" fmla="*/ 945547 h 1684262"/>
              <a:gd name="connsiteX187" fmla="*/ 578399 w 1206769"/>
              <a:gd name="connsiteY187" fmla="*/ 945452 h 1684262"/>
              <a:gd name="connsiteX188" fmla="*/ 351609 w 1206769"/>
              <a:gd name="connsiteY188" fmla="*/ 1045464 h 1684262"/>
              <a:gd name="connsiteX189" fmla="*/ 382375 w 1206769"/>
              <a:gd name="connsiteY189" fmla="*/ 887825 h 1684262"/>
              <a:gd name="connsiteX190" fmla="*/ 351609 w 1206769"/>
              <a:gd name="connsiteY190" fmla="*/ 1045559 h 1684262"/>
              <a:gd name="connsiteX191" fmla="*/ 351609 w 1206769"/>
              <a:gd name="connsiteY191" fmla="*/ 1045464 h 1684262"/>
              <a:gd name="connsiteX192" fmla="*/ 420761 w 1206769"/>
              <a:gd name="connsiteY192" fmla="*/ 1018413 h 1684262"/>
              <a:gd name="connsiteX193" fmla="*/ 605260 w 1206769"/>
              <a:gd name="connsiteY193" fmla="*/ 1180338 h 1684262"/>
              <a:gd name="connsiteX194" fmla="*/ 420761 w 1206769"/>
              <a:gd name="connsiteY194" fmla="*/ 1018413 h 1684262"/>
              <a:gd name="connsiteX195" fmla="*/ 366944 w 1206769"/>
              <a:gd name="connsiteY195" fmla="*/ 1414272 h 1684262"/>
              <a:gd name="connsiteX196" fmla="*/ 597640 w 1206769"/>
              <a:gd name="connsiteY196" fmla="*/ 1460468 h 1684262"/>
              <a:gd name="connsiteX197" fmla="*/ 366944 w 1206769"/>
              <a:gd name="connsiteY197" fmla="*/ 1414463 h 1684262"/>
              <a:gd name="connsiteX198" fmla="*/ 366944 w 1206769"/>
              <a:gd name="connsiteY198" fmla="*/ 1414272 h 1684262"/>
              <a:gd name="connsiteX199" fmla="*/ 536108 w 1206769"/>
              <a:gd name="connsiteY199" fmla="*/ 1644968 h 1684262"/>
              <a:gd name="connsiteX200" fmla="*/ 498008 w 1206769"/>
              <a:gd name="connsiteY200" fmla="*/ 1625918 h 1684262"/>
              <a:gd name="connsiteX201" fmla="*/ 471148 w 1206769"/>
              <a:gd name="connsiteY201" fmla="*/ 1618202 h 1684262"/>
              <a:gd name="connsiteX202" fmla="*/ 471148 w 1206769"/>
              <a:gd name="connsiteY202" fmla="*/ 1664399 h 1684262"/>
              <a:gd name="connsiteX203" fmla="*/ 401901 w 1206769"/>
              <a:gd name="connsiteY203" fmla="*/ 1579817 h 1684262"/>
              <a:gd name="connsiteX204" fmla="*/ 536108 w 1206769"/>
              <a:gd name="connsiteY204" fmla="*/ 1645158 h 1684262"/>
              <a:gd name="connsiteX205" fmla="*/ 536108 w 1206769"/>
              <a:gd name="connsiteY205" fmla="*/ 1644968 h 1684262"/>
              <a:gd name="connsiteX206" fmla="*/ 616785 w 1206769"/>
              <a:gd name="connsiteY206" fmla="*/ 1564196 h 1684262"/>
              <a:gd name="connsiteX207" fmla="*/ 555349 w 1206769"/>
              <a:gd name="connsiteY207" fmla="*/ 1541145 h 1684262"/>
              <a:gd name="connsiteX208" fmla="*/ 638597 w 1206769"/>
              <a:gd name="connsiteY208" fmla="*/ 1493520 h 1684262"/>
              <a:gd name="connsiteX209" fmla="*/ 739848 w 1206769"/>
              <a:gd name="connsiteY209" fmla="*/ 1525715 h 1684262"/>
              <a:gd name="connsiteX210" fmla="*/ 616785 w 1206769"/>
              <a:gd name="connsiteY210" fmla="*/ 1564386 h 1684262"/>
              <a:gd name="connsiteX211" fmla="*/ 616785 w 1206769"/>
              <a:gd name="connsiteY211" fmla="*/ 1564196 h 1684262"/>
              <a:gd name="connsiteX212" fmla="*/ 752231 w 1206769"/>
              <a:gd name="connsiteY212" fmla="*/ 1664779 h 1684262"/>
              <a:gd name="connsiteX213" fmla="*/ 739658 w 1206769"/>
              <a:gd name="connsiteY213" fmla="*/ 1664779 h 1684262"/>
              <a:gd name="connsiteX214" fmla="*/ 731180 w 1206769"/>
              <a:gd name="connsiteY214" fmla="*/ 1664779 h 1684262"/>
              <a:gd name="connsiteX215" fmla="*/ 727561 w 1206769"/>
              <a:gd name="connsiteY215" fmla="*/ 1664779 h 1684262"/>
              <a:gd name="connsiteX216" fmla="*/ 713750 w 1206769"/>
              <a:gd name="connsiteY216" fmla="*/ 1666780 h 1684262"/>
              <a:gd name="connsiteX217" fmla="*/ 704225 w 1206769"/>
              <a:gd name="connsiteY217" fmla="*/ 1665256 h 1684262"/>
              <a:gd name="connsiteX218" fmla="*/ 705558 w 1206769"/>
              <a:gd name="connsiteY218" fmla="*/ 1667733 h 1684262"/>
              <a:gd name="connsiteX219" fmla="*/ 790045 w 1206769"/>
              <a:gd name="connsiteY219" fmla="*/ 1610106 h 1684262"/>
              <a:gd name="connsiteX220" fmla="*/ 752231 w 1206769"/>
              <a:gd name="connsiteY220" fmla="*/ 1664970 h 1684262"/>
              <a:gd name="connsiteX221" fmla="*/ 752231 w 1206769"/>
              <a:gd name="connsiteY221" fmla="*/ 1664779 h 1684262"/>
              <a:gd name="connsiteX222" fmla="*/ 857863 w 1206769"/>
              <a:gd name="connsiteY222" fmla="*/ 1591056 h 1684262"/>
              <a:gd name="connsiteX223" fmla="*/ 838813 w 1206769"/>
              <a:gd name="connsiteY223" fmla="*/ 1568958 h 1684262"/>
              <a:gd name="connsiteX224" fmla="*/ 836146 w 1206769"/>
              <a:gd name="connsiteY224" fmla="*/ 1564291 h 1684262"/>
              <a:gd name="connsiteX225" fmla="*/ 955179 w 1206769"/>
              <a:gd name="connsiteY225" fmla="*/ 1500720 h 1684262"/>
              <a:gd name="connsiteX226" fmla="*/ 1066493 w 1206769"/>
              <a:gd name="connsiteY226" fmla="*/ 1492065 h 1684262"/>
              <a:gd name="connsiteX227" fmla="*/ 857863 w 1206769"/>
              <a:gd name="connsiteY227" fmla="*/ 1591247 h 1684262"/>
              <a:gd name="connsiteX228" fmla="*/ 857863 w 1206769"/>
              <a:gd name="connsiteY228" fmla="*/ 1591056 h 1684262"/>
              <a:gd name="connsiteX229" fmla="*/ 1054979 w 1206769"/>
              <a:gd name="connsiteY229" fmla="*/ 1445037 h 1684262"/>
              <a:gd name="connsiteX230" fmla="*/ 916632 w 1206769"/>
              <a:gd name="connsiteY230" fmla="*/ 1468184 h 1684262"/>
              <a:gd name="connsiteX231" fmla="*/ 1028170 w 1206769"/>
              <a:gd name="connsiteY231" fmla="*/ 1445228 h 1684262"/>
              <a:gd name="connsiteX232" fmla="*/ 1054979 w 1206769"/>
              <a:gd name="connsiteY232" fmla="*/ 1445037 h 1684262"/>
              <a:gd name="connsiteX233" fmla="*/ 862816 w 1206769"/>
              <a:gd name="connsiteY233" fmla="*/ 1410462 h 1684262"/>
              <a:gd name="connsiteX234" fmla="*/ 647551 w 1206769"/>
              <a:gd name="connsiteY234" fmla="*/ 1448562 h 1684262"/>
              <a:gd name="connsiteX235" fmla="*/ 862816 w 1206769"/>
              <a:gd name="connsiteY235" fmla="*/ 1410653 h 1684262"/>
              <a:gd name="connsiteX236" fmla="*/ 862816 w 1206769"/>
              <a:gd name="connsiteY236" fmla="*/ 1410462 h 1684262"/>
              <a:gd name="connsiteX237" fmla="*/ 689842 w 1206769"/>
              <a:gd name="connsiteY237" fmla="*/ 1391412 h 1684262"/>
              <a:gd name="connsiteX238" fmla="*/ 924347 w 1206769"/>
              <a:gd name="connsiteY238" fmla="*/ 1306830 h 1684262"/>
              <a:gd name="connsiteX239" fmla="*/ 689842 w 1206769"/>
              <a:gd name="connsiteY239" fmla="*/ 1391412 h 1684262"/>
              <a:gd name="connsiteX240" fmla="*/ 1162663 w 1206769"/>
              <a:gd name="connsiteY240" fmla="*/ 1057085 h 1684262"/>
              <a:gd name="connsiteX241" fmla="*/ 1148756 w 1206769"/>
              <a:gd name="connsiteY241" fmla="*/ 1134428 h 1684262"/>
              <a:gd name="connsiteX242" fmla="*/ 1066841 w 1206769"/>
              <a:gd name="connsiteY242" fmla="*/ 1139762 h 1684262"/>
              <a:gd name="connsiteX243" fmla="*/ 1035790 w 1206769"/>
              <a:gd name="connsiteY243" fmla="*/ 1087755 h 1684262"/>
              <a:gd name="connsiteX244" fmla="*/ 1162663 w 1206769"/>
              <a:gd name="connsiteY244" fmla="*/ 1057085 h 1684262"/>
              <a:gd name="connsiteX245" fmla="*/ 987913 w 1206769"/>
              <a:gd name="connsiteY245" fmla="*/ 1181170 h 1684262"/>
              <a:gd name="connsiteX246" fmla="*/ 958923 w 1206769"/>
              <a:gd name="connsiteY246" fmla="*/ 1264444 h 1684262"/>
              <a:gd name="connsiteX247" fmla="*/ 905107 w 1206769"/>
              <a:gd name="connsiteY247" fmla="*/ 1118330 h 1684262"/>
              <a:gd name="connsiteX248" fmla="*/ 987913 w 1206769"/>
              <a:gd name="connsiteY248"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2 w 1206769"/>
              <a:gd name="connsiteY87" fmla="*/ 1363507 h 1684262"/>
              <a:gd name="connsiteX88" fmla="*/ 802904 w 1206769"/>
              <a:gd name="connsiteY88" fmla="*/ 1350454 h 1684262"/>
              <a:gd name="connsiteX89" fmla="*/ 841956 w 1206769"/>
              <a:gd name="connsiteY89" fmla="*/ 1326547 h 1684262"/>
              <a:gd name="connsiteX90" fmla="*/ 1018286 w 1206769"/>
              <a:gd name="connsiteY90" fmla="*/ 1315425 h 1684262"/>
              <a:gd name="connsiteX91" fmla="*/ 980354 w 1206769"/>
              <a:gd name="connsiteY91" fmla="*/ 1268921 h 1684262"/>
              <a:gd name="connsiteX92" fmla="*/ 1091488 w 1206769"/>
              <a:gd name="connsiteY92" fmla="*/ 1221043 h 1684262"/>
              <a:gd name="connsiteX93" fmla="*/ 911203 w 1206769"/>
              <a:gd name="connsiteY93" fmla="*/ 1022890 h 1684262"/>
              <a:gd name="connsiteX94" fmla="*/ 1193429 w 1206769"/>
              <a:gd name="connsiteY94" fmla="*/ 899446 h 1684262"/>
              <a:gd name="connsiteX95" fmla="*/ 759089 w 1206769"/>
              <a:gd name="connsiteY95" fmla="*/ 61246 h 1684262"/>
              <a:gd name="connsiteX96" fmla="*/ 720989 w 1206769"/>
              <a:gd name="connsiteY96" fmla="*/ 145828 h 1684262"/>
              <a:gd name="connsiteX97" fmla="*/ 759089 w 1206769"/>
              <a:gd name="connsiteY97" fmla="*/ 61436 h 1684262"/>
              <a:gd name="connsiteX98" fmla="*/ 759089 w 1206769"/>
              <a:gd name="connsiteY98" fmla="*/ 61246 h 1684262"/>
              <a:gd name="connsiteX99" fmla="*/ 363611 w 1206769"/>
              <a:gd name="connsiteY99" fmla="*/ 545783 h 1684262"/>
              <a:gd name="connsiteX100" fmla="*/ 348275 w 1206769"/>
              <a:gd name="connsiteY100" fmla="*/ 553498 h 1684262"/>
              <a:gd name="connsiteX101" fmla="*/ 363611 w 1206769"/>
              <a:gd name="connsiteY101" fmla="*/ 545783 h 1684262"/>
              <a:gd name="connsiteX102" fmla="*/ 232451 w 1206769"/>
              <a:gd name="connsiteY102" fmla="*/ 523113 h 1684262"/>
              <a:gd name="connsiteX103" fmla="*/ 254694 w 1206769"/>
              <a:gd name="connsiteY103" fmla="*/ 664096 h 1684262"/>
              <a:gd name="connsiteX104" fmla="*/ 232451 w 1206769"/>
              <a:gd name="connsiteY104" fmla="*/ 523113 h 1684262"/>
              <a:gd name="connsiteX105" fmla="*/ 340084 w 1206769"/>
              <a:gd name="connsiteY105" fmla="*/ 692277 h 1684262"/>
              <a:gd name="connsiteX106" fmla="*/ 470767 w 1206769"/>
              <a:gd name="connsiteY106" fmla="*/ 684562 h 1684262"/>
              <a:gd name="connsiteX107" fmla="*/ 340084 w 1206769"/>
              <a:gd name="connsiteY107" fmla="*/ 691896 h 1684262"/>
              <a:gd name="connsiteX108" fmla="*/ 340084 w 1206769"/>
              <a:gd name="connsiteY108" fmla="*/ 692277 h 1684262"/>
              <a:gd name="connsiteX109" fmla="*/ 382375 w 1206769"/>
              <a:gd name="connsiteY109" fmla="*/ 615410 h 1684262"/>
              <a:gd name="connsiteX110" fmla="*/ 516868 w 1206769"/>
              <a:gd name="connsiteY110" fmla="*/ 688372 h 1684262"/>
              <a:gd name="connsiteX111" fmla="*/ 382661 w 1206769"/>
              <a:gd name="connsiteY111" fmla="*/ 615029 h 1684262"/>
              <a:gd name="connsiteX112" fmla="*/ 382375 w 1206769"/>
              <a:gd name="connsiteY112" fmla="*/ 615410 h 1684262"/>
              <a:gd name="connsiteX113" fmla="*/ 201400 w 1206769"/>
              <a:gd name="connsiteY113" fmla="*/ 907542 h 1684262"/>
              <a:gd name="connsiteX114" fmla="*/ 163300 w 1206769"/>
              <a:gd name="connsiteY114" fmla="*/ 838295 h 1684262"/>
              <a:gd name="connsiteX115" fmla="*/ 201686 w 1206769"/>
              <a:gd name="connsiteY115" fmla="*/ 907161 h 1684262"/>
              <a:gd name="connsiteX116" fmla="*/ 201400 w 1206769"/>
              <a:gd name="connsiteY116" fmla="*/ 907542 h 1684262"/>
              <a:gd name="connsiteX117" fmla="*/ 97811 w 1206769"/>
              <a:gd name="connsiteY117" fmla="*/ 1285557 h 1684262"/>
              <a:gd name="connsiteX118" fmla="*/ 123279 w 1206769"/>
              <a:gd name="connsiteY118" fmla="*/ 1264178 h 1684262"/>
              <a:gd name="connsiteX119" fmla="*/ 231975 w 1206769"/>
              <a:gd name="connsiteY119" fmla="*/ 1341501 h 1684262"/>
              <a:gd name="connsiteX120" fmla="*/ 97811 w 1206769"/>
              <a:gd name="connsiteY120" fmla="*/ 1285557 h 1684262"/>
              <a:gd name="connsiteX121" fmla="*/ 232928 w 1206769"/>
              <a:gd name="connsiteY121" fmla="*/ 1376077 h 1684262"/>
              <a:gd name="connsiteX122" fmla="*/ 279029 w 1206769"/>
              <a:gd name="connsiteY122" fmla="*/ 1379887 h 1684262"/>
              <a:gd name="connsiteX123" fmla="*/ 232451 w 1206769"/>
              <a:gd name="connsiteY123" fmla="*/ 1376077 h 1684262"/>
              <a:gd name="connsiteX124" fmla="*/ 232928 w 1206769"/>
              <a:gd name="connsiteY124" fmla="*/ 1376077 h 1684262"/>
              <a:gd name="connsiteX125" fmla="*/ 856244 w 1206769"/>
              <a:gd name="connsiteY125" fmla="*/ 715613 h 1684262"/>
              <a:gd name="connsiteX126" fmla="*/ 817635 w 1206769"/>
              <a:gd name="connsiteY126" fmla="*/ 708913 h 1684262"/>
              <a:gd name="connsiteX127" fmla="*/ 721084 w 1206769"/>
              <a:gd name="connsiteY127" fmla="*/ 657225 h 1684262"/>
              <a:gd name="connsiteX128" fmla="*/ 855767 w 1206769"/>
              <a:gd name="connsiteY128" fmla="*/ 715613 h 1684262"/>
              <a:gd name="connsiteX129" fmla="*/ 856244 w 1206769"/>
              <a:gd name="connsiteY129" fmla="*/ 715613 h 1684262"/>
              <a:gd name="connsiteX130" fmla="*/ 663458 w 1206769"/>
              <a:gd name="connsiteY130" fmla="*/ 722662 h 1684262"/>
              <a:gd name="connsiteX131" fmla="*/ 644408 w 1206769"/>
              <a:gd name="connsiteY131" fmla="*/ 807149 h 1684262"/>
              <a:gd name="connsiteX132" fmla="*/ 662981 w 1206769"/>
              <a:gd name="connsiteY132" fmla="*/ 723138 h 1684262"/>
              <a:gd name="connsiteX133" fmla="*/ 663458 w 1206769"/>
              <a:gd name="connsiteY133" fmla="*/ 722662 h 1684262"/>
              <a:gd name="connsiteX134" fmla="*/ 628882 w 1206769"/>
              <a:gd name="connsiteY134" fmla="*/ 753332 h 1684262"/>
              <a:gd name="connsiteX135" fmla="*/ 655742 w 1206769"/>
              <a:gd name="connsiteY135" fmla="*/ 726472 h 1684262"/>
              <a:gd name="connsiteX136" fmla="*/ 628406 w 1206769"/>
              <a:gd name="connsiteY136" fmla="*/ 753332 h 1684262"/>
              <a:gd name="connsiteX137" fmla="*/ 628882 w 1206769"/>
              <a:gd name="connsiteY137" fmla="*/ 753332 h 1684262"/>
              <a:gd name="connsiteX138" fmla="*/ 771090 w 1206769"/>
              <a:gd name="connsiteY138" fmla="*/ 757237 h 1684262"/>
              <a:gd name="connsiteX139" fmla="*/ 690318 w 1206769"/>
              <a:gd name="connsiteY139" fmla="*/ 822579 h 1684262"/>
              <a:gd name="connsiteX140" fmla="*/ 770614 w 1206769"/>
              <a:gd name="connsiteY140" fmla="*/ 757237 h 1684262"/>
              <a:gd name="connsiteX141" fmla="*/ 771090 w 1206769"/>
              <a:gd name="connsiteY141" fmla="*/ 757237 h 1684262"/>
              <a:gd name="connsiteX142" fmla="*/ 759565 w 1206769"/>
              <a:gd name="connsiteY142" fmla="*/ 538162 h 1684262"/>
              <a:gd name="connsiteX143" fmla="*/ 851767 w 1206769"/>
              <a:gd name="connsiteY143" fmla="*/ 480536 h 1684262"/>
              <a:gd name="connsiteX144" fmla="*/ 759089 w 1206769"/>
              <a:gd name="connsiteY144" fmla="*/ 538067 h 1684262"/>
              <a:gd name="connsiteX145" fmla="*/ 759565 w 1206769"/>
              <a:gd name="connsiteY145" fmla="*/ 538162 h 1684262"/>
              <a:gd name="connsiteX146" fmla="*/ 877961 w 1206769"/>
              <a:gd name="connsiteY146" fmla="*/ 342138 h 1684262"/>
              <a:gd name="connsiteX147" fmla="*/ 812619 w 1206769"/>
              <a:gd name="connsiteY147" fmla="*/ 442055 h 1684262"/>
              <a:gd name="connsiteX148" fmla="*/ 877961 w 1206769"/>
              <a:gd name="connsiteY148" fmla="*/ 342138 h 1684262"/>
              <a:gd name="connsiteX149" fmla="*/ 681841 w 1206769"/>
              <a:gd name="connsiteY149" fmla="*/ 323088 h 1684262"/>
              <a:gd name="connsiteX150" fmla="*/ 758803 w 1206769"/>
              <a:gd name="connsiteY150" fmla="*/ 430816 h 1684262"/>
              <a:gd name="connsiteX151" fmla="*/ 643455 w 1206769"/>
              <a:gd name="connsiteY151" fmla="*/ 396145 h 1684262"/>
              <a:gd name="connsiteX152" fmla="*/ 639550 w 1206769"/>
              <a:gd name="connsiteY152" fmla="*/ 438436 h 1684262"/>
              <a:gd name="connsiteX153" fmla="*/ 682127 w 1206769"/>
              <a:gd name="connsiteY153" fmla="*/ 323088 h 1684262"/>
              <a:gd name="connsiteX154" fmla="*/ 681841 w 1206769"/>
              <a:gd name="connsiteY154" fmla="*/ 323088 h 1684262"/>
              <a:gd name="connsiteX155" fmla="*/ 351323 w 1206769"/>
              <a:gd name="connsiteY155" fmla="*/ 219361 h 1684262"/>
              <a:gd name="connsiteX156" fmla="*/ 383994 w 1206769"/>
              <a:gd name="connsiteY156" fmla="*/ 183070 h 1684262"/>
              <a:gd name="connsiteX157" fmla="*/ 403711 w 1206769"/>
              <a:gd name="connsiteY157" fmla="*/ 175069 h 1684262"/>
              <a:gd name="connsiteX158" fmla="*/ 411331 w 1206769"/>
              <a:gd name="connsiteY158" fmla="*/ 176117 h 1684262"/>
              <a:gd name="connsiteX159" fmla="*/ 569351 w 1206769"/>
              <a:gd name="connsiteY159" fmla="*/ 242792 h 1684262"/>
              <a:gd name="connsiteX160" fmla="*/ 569922 w 1206769"/>
              <a:gd name="connsiteY160" fmla="*/ 242792 h 1684262"/>
              <a:gd name="connsiteX161" fmla="*/ 558873 w 1206769"/>
              <a:gd name="connsiteY161" fmla="*/ 299942 h 1684262"/>
              <a:gd name="connsiteX162" fmla="*/ 351609 w 1206769"/>
              <a:gd name="connsiteY162" fmla="*/ 219075 h 1684262"/>
              <a:gd name="connsiteX163" fmla="*/ 351323 w 1206769"/>
              <a:gd name="connsiteY163" fmla="*/ 219361 h 1684262"/>
              <a:gd name="connsiteX164" fmla="*/ 470767 w 1206769"/>
              <a:gd name="connsiteY164" fmla="*/ 361188 h 1684262"/>
              <a:gd name="connsiteX165" fmla="*/ 566874 w 1206769"/>
              <a:gd name="connsiteY165" fmla="*/ 503396 h 1684262"/>
              <a:gd name="connsiteX166" fmla="*/ 470767 w 1206769"/>
              <a:gd name="connsiteY166" fmla="*/ 361188 h 1684262"/>
              <a:gd name="connsiteX167" fmla="*/ 632216 w 1206769"/>
              <a:gd name="connsiteY167" fmla="*/ 453485 h 1684262"/>
              <a:gd name="connsiteX168" fmla="*/ 699367 w 1206769"/>
              <a:gd name="connsiteY168" fmla="*/ 515112 h 1684262"/>
              <a:gd name="connsiteX169" fmla="*/ 759089 w 1206769"/>
              <a:gd name="connsiteY169" fmla="*/ 438055 h 1684262"/>
              <a:gd name="connsiteX170" fmla="*/ 678317 w 1206769"/>
              <a:gd name="connsiteY170" fmla="*/ 611029 h 1684262"/>
              <a:gd name="connsiteX171" fmla="*/ 640217 w 1206769"/>
              <a:gd name="connsiteY171" fmla="*/ 587978 h 1684262"/>
              <a:gd name="connsiteX172" fmla="*/ 632216 w 1206769"/>
              <a:gd name="connsiteY172" fmla="*/ 453581 h 1684262"/>
              <a:gd name="connsiteX173" fmla="*/ 632216 w 1206769"/>
              <a:gd name="connsiteY173" fmla="*/ 453485 h 1684262"/>
              <a:gd name="connsiteX174" fmla="*/ 686032 w 1206769"/>
              <a:gd name="connsiteY174" fmla="*/ 837819 h 1684262"/>
              <a:gd name="connsiteX175" fmla="*/ 628310 w 1206769"/>
              <a:gd name="connsiteY175" fmla="*/ 930116 h 1684262"/>
              <a:gd name="connsiteX176" fmla="*/ 686032 w 1206769"/>
              <a:gd name="connsiteY176" fmla="*/ 837914 h 1684262"/>
              <a:gd name="connsiteX177" fmla="*/ 686032 w 1206769"/>
              <a:gd name="connsiteY177" fmla="*/ 837819 h 1684262"/>
              <a:gd name="connsiteX178" fmla="*/ 743658 w 1206769"/>
              <a:gd name="connsiteY178" fmla="*/ 1291400 h 1684262"/>
              <a:gd name="connsiteX179" fmla="*/ 547634 w 1206769"/>
              <a:gd name="connsiteY179" fmla="*/ 1206818 h 1684262"/>
              <a:gd name="connsiteX180" fmla="*/ 573446 w 1206769"/>
              <a:gd name="connsiteY180" fmla="*/ 1222439 h 1684262"/>
              <a:gd name="connsiteX181" fmla="*/ 603450 w 1206769"/>
              <a:gd name="connsiteY181" fmla="*/ 1227487 h 1684262"/>
              <a:gd name="connsiteX182" fmla="*/ 743658 w 1206769"/>
              <a:gd name="connsiteY182" fmla="*/ 1291495 h 1684262"/>
              <a:gd name="connsiteX183" fmla="*/ 743658 w 1206769"/>
              <a:gd name="connsiteY183" fmla="*/ 1291400 h 1684262"/>
              <a:gd name="connsiteX184" fmla="*/ 578399 w 1206769"/>
              <a:gd name="connsiteY184" fmla="*/ 945452 h 1684262"/>
              <a:gd name="connsiteX185" fmla="*/ 689842 w 1206769"/>
              <a:gd name="connsiteY185" fmla="*/ 1122236 h 1684262"/>
              <a:gd name="connsiteX186" fmla="*/ 578399 w 1206769"/>
              <a:gd name="connsiteY186" fmla="*/ 945547 h 1684262"/>
              <a:gd name="connsiteX187" fmla="*/ 578399 w 1206769"/>
              <a:gd name="connsiteY187" fmla="*/ 945452 h 1684262"/>
              <a:gd name="connsiteX188" fmla="*/ 351609 w 1206769"/>
              <a:gd name="connsiteY188" fmla="*/ 1045464 h 1684262"/>
              <a:gd name="connsiteX189" fmla="*/ 382375 w 1206769"/>
              <a:gd name="connsiteY189" fmla="*/ 887825 h 1684262"/>
              <a:gd name="connsiteX190" fmla="*/ 351609 w 1206769"/>
              <a:gd name="connsiteY190" fmla="*/ 1045559 h 1684262"/>
              <a:gd name="connsiteX191" fmla="*/ 351609 w 1206769"/>
              <a:gd name="connsiteY191" fmla="*/ 1045464 h 1684262"/>
              <a:gd name="connsiteX192" fmla="*/ 420761 w 1206769"/>
              <a:gd name="connsiteY192" fmla="*/ 1018413 h 1684262"/>
              <a:gd name="connsiteX193" fmla="*/ 605260 w 1206769"/>
              <a:gd name="connsiteY193" fmla="*/ 1180338 h 1684262"/>
              <a:gd name="connsiteX194" fmla="*/ 420761 w 1206769"/>
              <a:gd name="connsiteY194" fmla="*/ 1018413 h 1684262"/>
              <a:gd name="connsiteX195" fmla="*/ 366944 w 1206769"/>
              <a:gd name="connsiteY195" fmla="*/ 1414272 h 1684262"/>
              <a:gd name="connsiteX196" fmla="*/ 597640 w 1206769"/>
              <a:gd name="connsiteY196" fmla="*/ 1460468 h 1684262"/>
              <a:gd name="connsiteX197" fmla="*/ 366944 w 1206769"/>
              <a:gd name="connsiteY197" fmla="*/ 1414463 h 1684262"/>
              <a:gd name="connsiteX198" fmla="*/ 366944 w 1206769"/>
              <a:gd name="connsiteY198" fmla="*/ 1414272 h 1684262"/>
              <a:gd name="connsiteX199" fmla="*/ 536108 w 1206769"/>
              <a:gd name="connsiteY199" fmla="*/ 1644968 h 1684262"/>
              <a:gd name="connsiteX200" fmla="*/ 498008 w 1206769"/>
              <a:gd name="connsiteY200" fmla="*/ 1625918 h 1684262"/>
              <a:gd name="connsiteX201" fmla="*/ 471148 w 1206769"/>
              <a:gd name="connsiteY201" fmla="*/ 1618202 h 1684262"/>
              <a:gd name="connsiteX202" fmla="*/ 471148 w 1206769"/>
              <a:gd name="connsiteY202" fmla="*/ 1664399 h 1684262"/>
              <a:gd name="connsiteX203" fmla="*/ 401901 w 1206769"/>
              <a:gd name="connsiteY203" fmla="*/ 1579817 h 1684262"/>
              <a:gd name="connsiteX204" fmla="*/ 536108 w 1206769"/>
              <a:gd name="connsiteY204" fmla="*/ 1645158 h 1684262"/>
              <a:gd name="connsiteX205" fmla="*/ 536108 w 1206769"/>
              <a:gd name="connsiteY205" fmla="*/ 1644968 h 1684262"/>
              <a:gd name="connsiteX206" fmla="*/ 616785 w 1206769"/>
              <a:gd name="connsiteY206" fmla="*/ 1564196 h 1684262"/>
              <a:gd name="connsiteX207" fmla="*/ 555349 w 1206769"/>
              <a:gd name="connsiteY207" fmla="*/ 1541145 h 1684262"/>
              <a:gd name="connsiteX208" fmla="*/ 638597 w 1206769"/>
              <a:gd name="connsiteY208" fmla="*/ 1493520 h 1684262"/>
              <a:gd name="connsiteX209" fmla="*/ 739848 w 1206769"/>
              <a:gd name="connsiteY209" fmla="*/ 1525715 h 1684262"/>
              <a:gd name="connsiteX210" fmla="*/ 616785 w 1206769"/>
              <a:gd name="connsiteY210" fmla="*/ 1564386 h 1684262"/>
              <a:gd name="connsiteX211" fmla="*/ 616785 w 1206769"/>
              <a:gd name="connsiteY211" fmla="*/ 1564196 h 1684262"/>
              <a:gd name="connsiteX212" fmla="*/ 752231 w 1206769"/>
              <a:gd name="connsiteY212" fmla="*/ 1664779 h 1684262"/>
              <a:gd name="connsiteX213" fmla="*/ 739658 w 1206769"/>
              <a:gd name="connsiteY213" fmla="*/ 1664779 h 1684262"/>
              <a:gd name="connsiteX214" fmla="*/ 731180 w 1206769"/>
              <a:gd name="connsiteY214" fmla="*/ 1664779 h 1684262"/>
              <a:gd name="connsiteX215" fmla="*/ 727561 w 1206769"/>
              <a:gd name="connsiteY215" fmla="*/ 1664779 h 1684262"/>
              <a:gd name="connsiteX216" fmla="*/ 713750 w 1206769"/>
              <a:gd name="connsiteY216" fmla="*/ 1666780 h 1684262"/>
              <a:gd name="connsiteX217" fmla="*/ 704225 w 1206769"/>
              <a:gd name="connsiteY217" fmla="*/ 1665256 h 1684262"/>
              <a:gd name="connsiteX218" fmla="*/ 705558 w 1206769"/>
              <a:gd name="connsiteY218" fmla="*/ 1667733 h 1684262"/>
              <a:gd name="connsiteX219" fmla="*/ 790045 w 1206769"/>
              <a:gd name="connsiteY219" fmla="*/ 1610106 h 1684262"/>
              <a:gd name="connsiteX220" fmla="*/ 752231 w 1206769"/>
              <a:gd name="connsiteY220" fmla="*/ 1664970 h 1684262"/>
              <a:gd name="connsiteX221" fmla="*/ 752231 w 1206769"/>
              <a:gd name="connsiteY221" fmla="*/ 1664779 h 1684262"/>
              <a:gd name="connsiteX222" fmla="*/ 857863 w 1206769"/>
              <a:gd name="connsiteY222" fmla="*/ 1591056 h 1684262"/>
              <a:gd name="connsiteX223" fmla="*/ 838813 w 1206769"/>
              <a:gd name="connsiteY223" fmla="*/ 1568958 h 1684262"/>
              <a:gd name="connsiteX224" fmla="*/ 836146 w 1206769"/>
              <a:gd name="connsiteY224" fmla="*/ 1564291 h 1684262"/>
              <a:gd name="connsiteX225" fmla="*/ 955179 w 1206769"/>
              <a:gd name="connsiteY225" fmla="*/ 1500720 h 1684262"/>
              <a:gd name="connsiteX226" fmla="*/ 1066493 w 1206769"/>
              <a:gd name="connsiteY226" fmla="*/ 1492065 h 1684262"/>
              <a:gd name="connsiteX227" fmla="*/ 857863 w 1206769"/>
              <a:gd name="connsiteY227" fmla="*/ 1591247 h 1684262"/>
              <a:gd name="connsiteX228" fmla="*/ 857863 w 1206769"/>
              <a:gd name="connsiteY228" fmla="*/ 1591056 h 1684262"/>
              <a:gd name="connsiteX229" fmla="*/ 1054979 w 1206769"/>
              <a:gd name="connsiteY229" fmla="*/ 1445037 h 1684262"/>
              <a:gd name="connsiteX230" fmla="*/ 916632 w 1206769"/>
              <a:gd name="connsiteY230" fmla="*/ 1468184 h 1684262"/>
              <a:gd name="connsiteX231" fmla="*/ 1028170 w 1206769"/>
              <a:gd name="connsiteY231" fmla="*/ 1445228 h 1684262"/>
              <a:gd name="connsiteX232" fmla="*/ 1054979 w 1206769"/>
              <a:gd name="connsiteY232" fmla="*/ 1445037 h 1684262"/>
              <a:gd name="connsiteX233" fmla="*/ 862816 w 1206769"/>
              <a:gd name="connsiteY233" fmla="*/ 1410462 h 1684262"/>
              <a:gd name="connsiteX234" fmla="*/ 647551 w 1206769"/>
              <a:gd name="connsiteY234" fmla="*/ 1448562 h 1684262"/>
              <a:gd name="connsiteX235" fmla="*/ 862816 w 1206769"/>
              <a:gd name="connsiteY235" fmla="*/ 1410653 h 1684262"/>
              <a:gd name="connsiteX236" fmla="*/ 862816 w 1206769"/>
              <a:gd name="connsiteY236" fmla="*/ 1410462 h 1684262"/>
              <a:gd name="connsiteX237" fmla="*/ 689842 w 1206769"/>
              <a:gd name="connsiteY237" fmla="*/ 1391412 h 1684262"/>
              <a:gd name="connsiteX238" fmla="*/ 924347 w 1206769"/>
              <a:gd name="connsiteY238" fmla="*/ 1306830 h 1684262"/>
              <a:gd name="connsiteX239" fmla="*/ 689842 w 1206769"/>
              <a:gd name="connsiteY239" fmla="*/ 1391412 h 1684262"/>
              <a:gd name="connsiteX240" fmla="*/ 1162663 w 1206769"/>
              <a:gd name="connsiteY240" fmla="*/ 1057085 h 1684262"/>
              <a:gd name="connsiteX241" fmla="*/ 1148756 w 1206769"/>
              <a:gd name="connsiteY241" fmla="*/ 1134428 h 1684262"/>
              <a:gd name="connsiteX242" fmla="*/ 1066841 w 1206769"/>
              <a:gd name="connsiteY242" fmla="*/ 1139762 h 1684262"/>
              <a:gd name="connsiteX243" fmla="*/ 1035790 w 1206769"/>
              <a:gd name="connsiteY243" fmla="*/ 1087755 h 1684262"/>
              <a:gd name="connsiteX244" fmla="*/ 1162663 w 1206769"/>
              <a:gd name="connsiteY244" fmla="*/ 1057085 h 1684262"/>
              <a:gd name="connsiteX245" fmla="*/ 987913 w 1206769"/>
              <a:gd name="connsiteY245" fmla="*/ 1181170 h 1684262"/>
              <a:gd name="connsiteX246" fmla="*/ 958923 w 1206769"/>
              <a:gd name="connsiteY246" fmla="*/ 1264444 h 1684262"/>
              <a:gd name="connsiteX247" fmla="*/ 905107 w 1206769"/>
              <a:gd name="connsiteY247" fmla="*/ 1118330 h 1684262"/>
              <a:gd name="connsiteX248" fmla="*/ 987913 w 1206769"/>
              <a:gd name="connsiteY248"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75123 w 1206769"/>
              <a:gd name="connsiteY75" fmla="*/ 1516571 h 1684262"/>
              <a:gd name="connsiteX76" fmla="*/ 273028 w 1206769"/>
              <a:gd name="connsiteY76" fmla="*/ 1515809 h 1684262"/>
              <a:gd name="connsiteX77" fmla="*/ 255883 w 1206769"/>
              <a:gd name="connsiteY77" fmla="*/ 1502664 h 1684262"/>
              <a:gd name="connsiteX78" fmla="*/ 255883 w 1206769"/>
              <a:gd name="connsiteY78" fmla="*/ 1502664 h 1684262"/>
              <a:gd name="connsiteX79" fmla="*/ 239976 w 1206769"/>
              <a:gd name="connsiteY79" fmla="*/ 1484281 h 1684262"/>
              <a:gd name="connsiteX80" fmla="*/ 203495 w 1206769"/>
              <a:gd name="connsiteY80" fmla="*/ 1484281 h 1684262"/>
              <a:gd name="connsiteX81" fmla="*/ 187303 w 1206769"/>
              <a:gd name="connsiteY81" fmla="*/ 1499140 h 1684262"/>
              <a:gd name="connsiteX82" fmla="*/ 490674 w 1206769"/>
              <a:gd name="connsiteY82" fmla="*/ 1673352 h 1684262"/>
              <a:gd name="connsiteX83" fmla="*/ 757374 w 1206769"/>
              <a:gd name="connsiteY83" fmla="*/ 1682401 h 1684262"/>
              <a:gd name="connsiteX84" fmla="*/ 988070 w 1206769"/>
              <a:gd name="connsiteY84" fmla="*/ 1594485 h 1684262"/>
              <a:gd name="connsiteX85" fmla="*/ 1152566 w 1206769"/>
              <a:gd name="connsiteY85" fmla="*/ 1394460 h 1684262"/>
              <a:gd name="connsiteX86" fmla="*/ 918822 w 1206769"/>
              <a:gd name="connsiteY86" fmla="*/ 1363507 h 1684262"/>
              <a:gd name="connsiteX87" fmla="*/ 802904 w 1206769"/>
              <a:gd name="connsiteY87" fmla="*/ 1350454 h 1684262"/>
              <a:gd name="connsiteX88" fmla="*/ 841956 w 1206769"/>
              <a:gd name="connsiteY88" fmla="*/ 1326547 h 1684262"/>
              <a:gd name="connsiteX89" fmla="*/ 1018286 w 1206769"/>
              <a:gd name="connsiteY89" fmla="*/ 1315425 h 1684262"/>
              <a:gd name="connsiteX90" fmla="*/ 980354 w 1206769"/>
              <a:gd name="connsiteY90" fmla="*/ 1268921 h 1684262"/>
              <a:gd name="connsiteX91" fmla="*/ 1091488 w 1206769"/>
              <a:gd name="connsiteY91" fmla="*/ 1221043 h 1684262"/>
              <a:gd name="connsiteX92" fmla="*/ 911203 w 1206769"/>
              <a:gd name="connsiteY92" fmla="*/ 1022890 h 1684262"/>
              <a:gd name="connsiteX93" fmla="*/ 1193429 w 1206769"/>
              <a:gd name="connsiteY93" fmla="*/ 899446 h 1684262"/>
              <a:gd name="connsiteX94" fmla="*/ 759089 w 1206769"/>
              <a:gd name="connsiteY94" fmla="*/ 61246 h 1684262"/>
              <a:gd name="connsiteX95" fmla="*/ 720989 w 1206769"/>
              <a:gd name="connsiteY95" fmla="*/ 145828 h 1684262"/>
              <a:gd name="connsiteX96" fmla="*/ 759089 w 1206769"/>
              <a:gd name="connsiteY96" fmla="*/ 61436 h 1684262"/>
              <a:gd name="connsiteX97" fmla="*/ 759089 w 1206769"/>
              <a:gd name="connsiteY97" fmla="*/ 61246 h 1684262"/>
              <a:gd name="connsiteX98" fmla="*/ 363611 w 1206769"/>
              <a:gd name="connsiteY98" fmla="*/ 545783 h 1684262"/>
              <a:gd name="connsiteX99" fmla="*/ 348275 w 1206769"/>
              <a:gd name="connsiteY99" fmla="*/ 553498 h 1684262"/>
              <a:gd name="connsiteX100" fmla="*/ 363611 w 1206769"/>
              <a:gd name="connsiteY100" fmla="*/ 545783 h 1684262"/>
              <a:gd name="connsiteX101" fmla="*/ 232451 w 1206769"/>
              <a:gd name="connsiteY101" fmla="*/ 523113 h 1684262"/>
              <a:gd name="connsiteX102" fmla="*/ 254694 w 1206769"/>
              <a:gd name="connsiteY102" fmla="*/ 664096 h 1684262"/>
              <a:gd name="connsiteX103" fmla="*/ 232451 w 1206769"/>
              <a:gd name="connsiteY103" fmla="*/ 523113 h 1684262"/>
              <a:gd name="connsiteX104" fmla="*/ 340084 w 1206769"/>
              <a:gd name="connsiteY104" fmla="*/ 692277 h 1684262"/>
              <a:gd name="connsiteX105" fmla="*/ 470767 w 1206769"/>
              <a:gd name="connsiteY105" fmla="*/ 684562 h 1684262"/>
              <a:gd name="connsiteX106" fmla="*/ 340084 w 1206769"/>
              <a:gd name="connsiteY106" fmla="*/ 691896 h 1684262"/>
              <a:gd name="connsiteX107" fmla="*/ 340084 w 1206769"/>
              <a:gd name="connsiteY107" fmla="*/ 692277 h 1684262"/>
              <a:gd name="connsiteX108" fmla="*/ 382375 w 1206769"/>
              <a:gd name="connsiteY108" fmla="*/ 615410 h 1684262"/>
              <a:gd name="connsiteX109" fmla="*/ 516868 w 1206769"/>
              <a:gd name="connsiteY109" fmla="*/ 688372 h 1684262"/>
              <a:gd name="connsiteX110" fmla="*/ 382661 w 1206769"/>
              <a:gd name="connsiteY110" fmla="*/ 615029 h 1684262"/>
              <a:gd name="connsiteX111" fmla="*/ 382375 w 1206769"/>
              <a:gd name="connsiteY111" fmla="*/ 615410 h 1684262"/>
              <a:gd name="connsiteX112" fmla="*/ 201400 w 1206769"/>
              <a:gd name="connsiteY112" fmla="*/ 907542 h 1684262"/>
              <a:gd name="connsiteX113" fmla="*/ 163300 w 1206769"/>
              <a:gd name="connsiteY113" fmla="*/ 838295 h 1684262"/>
              <a:gd name="connsiteX114" fmla="*/ 201686 w 1206769"/>
              <a:gd name="connsiteY114" fmla="*/ 907161 h 1684262"/>
              <a:gd name="connsiteX115" fmla="*/ 201400 w 1206769"/>
              <a:gd name="connsiteY115" fmla="*/ 907542 h 1684262"/>
              <a:gd name="connsiteX116" fmla="*/ 97811 w 1206769"/>
              <a:gd name="connsiteY116" fmla="*/ 1285557 h 1684262"/>
              <a:gd name="connsiteX117" fmla="*/ 123279 w 1206769"/>
              <a:gd name="connsiteY117" fmla="*/ 1264178 h 1684262"/>
              <a:gd name="connsiteX118" fmla="*/ 231975 w 1206769"/>
              <a:gd name="connsiteY118" fmla="*/ 1341501 h 1684262"/>
              <a:gd name="connsiteX119" fmla="*/ 97811 w 1206769"/>
              <a:gd name="connsiteY119" fmla="*/ 1285557 h 1684262"/>
              <a:gd name="connsiteX120" fmla="*/ 232928 w 1206769"/>
              <a:gd name="connsiteY120" fmla="*/ 1376077 h 1684262"/>
              <a:gd name="connsiteX121" fmla="*/ 279029 w 1206769"/>
              <a:gd name="connsiteY121" fmla="*/ 1379887 h 1684262"/>
              <a:gd name="connsiteX122" fmla="*/ 232451 w 1206769"/>
              <a:gd name="connsiteY122" fmla="*/ 1376077 h 1684262"/>
              <a:gd name="connsiteX123" fmla="*/ 232928 w 1206769"/>
              <a:gd name="connsiteY123" fmla="*/ 1376077 h 1684262"/>
              <a:gd name="connsiteX124" fmla="*/ 856244 w 1206769"/>
              <a:gd name="connsiteY124" fmla="*/ 715613 h 1684262"/>
              <a:gd name="connsiteX125" fmla="*/ 817635 w 1206769"/>
              <a:gd name="connsiteY125" fmla="*/ 708913 h 1684262"/>
              <a:gd name="connsiteX126" fmla="*/ 721084 w 1206769"/>
              <a:gd name="connsiteY126" fmla="*/ 657225 h 1684262"/>
              <a:gd name="connsiteX127" fmla="*/ 855767 w 1206769"/>
              <a:gd name="connsiteY127" fmla="*/ 715613 h 1684262"/>
              <a:gd name="connsiteX128" fmla="*/ 856244 w 1206769"/>
              <a:gd name="connsiteY128" fmla="*/ 715613 h 1684262"/>
              <a:gd name="connsiteX129" fmla="*/ 663458 w 1206769"/>
              <a:gd name="connsiteY129" fmla="*/ 722662 h 1684262"/>
              <a:gd name="connsiteX130" fmla="*/ 644408 w 1206769"/>
              <a:gd name="connsiteY130" fmla="*/ 807149 h 1684262"/>
              <a:gd name="connsiteX131" fmla="*/ 662981 w 1206769"/>
              <a:gd name="connsiteY131" fmla="*/ 723138 h 1684262"/>
              <a:gd name="connsiteX132" fmla="*/ 663458 w 1206769"/>
              <a:gd name="connsiteY132" fmla="*/ 722662 h 1684262"/>
              <a:gd name="connsiteX133" fmla="*/ 628882 w 1206769"/>
              <a:gd name="connsiteY133" fmla="*/ 753332 h 1684262"/>
              <a:gd name="connsiteX134" fmla="*/ 655742 w 1206769"/>
              <a:gd name="connsiteY134" fmla="*/ 726472 h 1684262"/>
              <a:gd name="connsiteX135" fmla="*/ 628406 w 1206769"/>
              <a:gd name="connsiteY135" fmla="*/ 753332 h 1684262"/>
              <a:gd name="connsiteX136" fmla="*/ 628882 w 1206769"/>
              <a:gd name="connsiteY136" fmla="*/ 753332 h 1684262"/>
              <a:gd name="connsiteX137" fmla="*/ 771090 w 1206769"/>
              <a:gd name="connsiteY137" fmla="*/ 757237 h 1684262"/>
              <a:gd name="connsiteX138" fmla="*/ 690318 w 1206769"/>
              <a:gd name="connsiteY138" fmla="*/ 822579 h 1684262"/>
              <a:gd name="connsiteX139" fmla="*/ 770614 w 1206769"/>
              <a:gd name="connsiteY139" fmla="*/ 757237 h 1684262"/>
              <a:gd name="connsiteX140" fmla="*/ 771090 w 1206769"/>
              <a:gd name="connsiteY140" fmla="*/ 757237 h 1684262"/>
              <a:gd name="connsiteX141" fmla="*/ 759565 w 1206769"/>
              <a:gd name="connsiteY141" fmla="*/ 538162 h 1684262"/>
              <a:gd name="connsiteX142" fmla="*/ 851767 w 1206769"/>
              <a:gd name="connsiteY142" fmla="*/ 480536 h 1684262"/>
              <a:gd name="connsiteX143" fmla="*/ 759089 w 1206769"/>
              <a:gd name="connsiteY143" fmla="*/ 538067 h 1684262"/>
              <a:gd name="connsiteX144" fmla="*/ 759565 w 1206769"/>
              <a:gd name="connsiteY144" fmla="*/ 538162 h 1684262"/>
              <a:gd name="connsiteX145" fmla="*/ 877961 w 1206769"/>
              <a:gd name="connsiteY145" fmla="*/ 342138 h 1684262"/>
              <a:gd name="connsiteX146" fmla="*/ 812619 w 1206769"/>
              <a:gd name="connsiteY146" fmla="*/ 442055 h 1684262"/>
              <a:gd name="connsiteX147" fmla="*/ 877961 w 1206769"/>
              <a:gd name="connsiteY147" fmla="*/ 342138 h 1684262"/>
              <a:gd name="connsiteX148" fmla="*/ 681841 w 1206769"/>
              <a:gd name="connsiteY148" fmla="*/ 323088 h 1684262"/>
              <a:gd name="connsiteX149" fmla="*/ 758803 w 1206769"/>
              <a:gd name="connsiteY149" fmla="*/ 430816 h 1684262"/>
              <a:gd name="connsiteX150" fmla="*/ 643455 w 1206769"/>
              <a:gd name="connsiteY150" fmla="*/ 396145 h 1684262"/>
              <a:gd name="connsiteX151" fmla="*/ 639550 w 1206769"/>
              <a:gd name="connsiteY151" fmla="*/ 438436 h 1684262"/>
              <a:gd name="connsiteX152" fmla="*/ 682127 w 1206769"/>
              <a:gd name="connsiteY152" fmla="*/ 323088 h 1684262"/>
              <a:gd name="connsiteX153" fmla="*/ 681841 w 1206769"/>
              <a:gd name="connsiteY153" fmla="*/ 323088 h 1684262"/>
              <a:gd name="connsiteX154" fmla="*/ 351323 w 1206769"/>
              <a:gd name="connsiteY154" fmla="*/ 219361 h 1684262"/>
              <a:gd name="connsiteX155" fmla="*/ 383994 w 1206769"/>
              <a:gd name="connsiteY155" fmla="*/ 183070 h 1684262"/>
              <a:gd name="connsiteX156" fmla="*/ 403711 w 1206769"/>
              <a:gd name="connsiteY156" fmla="*/ 175069 h 1684262"/>
              <a:gd name="connsiteX157" fmla="*/ 411331 w 1206769"/>
              <a:gd name="connsiteY157" fmla="*/ 176117 h 1684262"/>
              <a:gd name="connsiteX158" fmla="*/ 569351 w 1206769"/>
              <a:gd name="connsiteY158" fmla="*/ 242792 h 1684262"/>
              <a:gd name="connsiteX159" fmla="*/ 569922 w 1206769"/>
              <a:gd name="connsiteY159" fmla="*/ 242792 h 1684262"/>
              <a:gd name="connsiteX160" fmla="*/ 558873 w 1206769"/>
              <a:gd name="connsiteY160" fmla="*/ 299942 h 1684262"/>
              <a:gd name="connsiteX161" fmla="*/ 351609 w 1206769"/>
              <a:gd name="connsiteY161" fmla="*/ 219075 h 1684262"/>
              <a:gd name="connsiteX162" fmla="*/ 351323 w 1206769"/>
              <a:gd name="connsiteY162" fmla="*/ 219361 h 1684262"/>
              <a:gd name="connsiteX163" fmla="*/ 470767 w 1206769"/>
              <a:gd name="connsiteY163" fmla="*/ 361188 h 1684262"/>
              <a:gd name="connsiteX164" fmla="*/ 566874 w 1206769"/>
              <a:gd name="connsiteY164" fmla="*/ 503396 h 1684262"/>
              <a:gd name="connsiteX165" fmla="*/ 470767 w 1206769"/>
              <a:gd name="connsiteY165" fmla="*/ 361188 h 1684262"/>
              <a:gd name="connsiteX166" fmla="*/ 632216 w 1206769"/>
              <a:gd name="connsiteY166" fmla="*/ 453485 h 1684262"/>
              <a:gd name="connsiteX167" fmla="*/ 699367 w 1206769"/>
              <a:gd name="connsiteY167" fmla="*/ 515112 h 1684262"/>
              <a:gd name="connsiteX168" fmla="*/ 759089 w 1206769"/>
              <a:gd name="connsiteY168" fmla="*/ 438055 h 1684262"/>
              <a:gd name="connsiteX169" fmla="*/ 678317 w 1206769"/>
              <a:gd name="connsiteY169" fmla="*/ 611029 h 1684262"/>
              <a:gd name="connsiteX170" fmla="*/ 640217 w 1206769"/>
              <a:gd name="connsiteY170" fmla="*/ 587978 h 1684262"/>
              <a:gd name="connsiteX171" fmla="*/ 632216 w 1206769"/>
              <a:gd name="connsiteY171" fmla="*/ 453581 h 1684262"/>
              <a:gd name="connsiteX172" fmla="*/ 632216 w 1206769"/>
              <a:gd name="connsiteY172" fmla="*/ 453485 h 1684262"/>
              <a:gd name="connsiteX173" fmla="*/ 686032 w 1206769"/>
              <a:gd name="connsiteY173" fmla="*/ 837819 h 1684262"/>
              <a:gd name="connsiteX174" fmla="*/ 628310 w 1206769"/>
              <a:gd name="connsiteY174" fmla="*/ 930116 h 1684262"/>
              <a:gd name="connsiteX175" fmla="*/ 686032 w 1206769"/>
              <a:gd name="connsiteY175" fmla="*/ 837914 h 1684262"/>
              <a:gd name="connsiteX176" fmla="*/ 686032 w 1206769"/>
              <a:gd name="connsiteY176" fmla="*/ 837819 h 1684262"/>
              <a:gd name="connsiteX177" fmla="*/ 743658 w 1206769"/>
              <a:gd name="connsiteY177" fmla="*/ 1291400 h 1684262"/>
              <a:gd name="connsiteX178" fmla="*/ 547634 w 1206769"/>
              <a:gd name="connsiteY178" fmla="*/ 1206818 h 1684262"/>
              <a:gd name="connsiteX179" fmla="*/ 573446 w 1206769"/>
              <a:gd name="connsiteY179" fmla="*/ 1222439 h 1684262"/>
              <a:gd name="connsiteX180" fmla="*/ 603450 w 1206769"/>
              <a:gd name="connsiteY180" fmla="*/ 1227487 h 1684262"/>
              <a:gd name="connsiteX181" fmla="*/ 743658 w 1206769"/>
              <a:gd name="connsiteY181" fmla="*/ 1291495 h 1684262"/>
              <a:gd name="connsiteX182" fmla="*/ 743658 w 1206769"/>
              <a:gd name="connsiteY182" fmla="*/ 1291400 h 1684262"/>
              <a:gd name="connsiteX183" fmla="*/ 578399 w 1206769"/>
              <a:gd name="connsiteY183" fmla="*/ 945452 h 1684262"/>
              <a:gd name="connsiteX184" fmla="*/ 689842 w 1206769"/>
              <a:gd name="connsiteY184" fmla="*/ 1122236 h 1684262"/>
              <a:gd name="connsiteX185" fmla="*/ 578399 w 1206769"/>
              <a:gd name="connsiteY185" fmla="*/ 945547 h 1684262"/>
              <a:gd name="connsiteX186" fmla="*/ 578399 w 1206769"/>
              <a:gd name="connsiteY186" fmla="*/ 945452 h 1684262"/>
              <a:gd name="connsiteX187" fmla="*/ 351609 w 1206769"/>
              <a:gd name="connsiteY187" fmla="*/ 1045464 h 1684262"/>
              <a:gd name="connsiteX188" fmla="*/ 382375 w 1206769"/>
              <a:gd name="connsiteY188" fmla="*/ 887825 h 1684262"/>
              <a:gd name="connsiteX189" fmla="*/ 351609 w 1206769"/>
              <a:gd name="connsiteY189" fmla="*/ 1045559 h 1684262"/>
              <a:gd name="connsiteX190" fmla="*/ 351609 w 1206769"/>
              <a:gd name="connsiteY190" fmla="*/ 1045464 h 1684262"/>
              <a:gd name="connsiteX191" fmla="*/ 420761 w 1206769"/>
              <a:gd name="connsiteY191" fmla="*/ 1018413 h 1684262"/>
              <a:gd name="connsiteX192" fmla="*/ 605260 w 1206769"/>
              <a:gd name="connsiteY192" fmla="*/ 1180338 h 1684262"/>
              <a:gd name="connsiteX193" fmla="*/ 420761 w 1206769"/>
              <a:gd name="connsiteY193" fmla="*/ 1018413 h 1684262"/>
              <a:gd name="connsiteX194" fmla="*/ 366944 w 1206769"/>
              <a:gd name="connsiteY194" fmla="*/ 1414272 h 1684262"/>
              <a:gd name="connsiteX195" fmla="*/ 597640 w 1206769"/>
              <a:gd name="connsiteY195" fmla="*/ 1460468 h 1684262"/>
              <a:gd name="connsiteX196" fmla="*/ 366944 w 1206769"/>
              <a:gd name="connsiteY196" fmla="*/ 1414463 h 1684262"/>
              <a:gd name="connsiteX197" fmla="*/ 366944 w 1206769"/>
              <a:gd name="connsiteY197" fmla="*/ 1414272 h 1684262"/>
              <a:gd name="connsiteX198" fmla="*/ 536108 w 1206769"/>
              <a:gd name="connsiteY198" fmla="*/ 1644968 h 1684262"/>
              <a:gd name="connsiteX199" fmla="*/ 498008 w 1206769"/>
              <a:gd name="connsiteY199" fmla="*/ 1625918 h 1684262"/>
              <a:gd name="connsiteX200" fmla="*/ 471148 w 1206769"/>
              <a:gd name="connsiteY200" fmla="*/ 1618202 h 1684262"/>
              <a:gd name="connsiteX201" fmla="*/ 471148 w 1206769"/>
              <a:gd name="connsiteY201" fmla="*/ 1664399 h 1684262"/>
              <a:gd name="connsiteX202" fmla="*/ 401901 w 1206769"/>
              <a:gd name="connsiteY202" fmla="*/ 1579817 h 1684262"/>
              <a:gd name="connsiteX203" fmla="*/ 536108 w 1206769"/>
              <a:gd name="connsiteY203" fmla="*/ 1645158 h 1684262"/>
              <a:gd name="connsiteX204" fmla="*/ 536108 w 1206769"/>
              <a:gd name="connsiteY204" fmla="*/ 1644968 h 1684262"/>
              <a:gd name="connsiteX205" fmla="*/ 616785 w 1206769"/>
              <a:gd name="connsiteY205" fmla="*/ 1564196 h 1684262"/>
              <a:gd name="connsiteX206" fmla="*/ 555349 w 1206769"/>
              <a:gd name="connsiteY206" fmla="*/ 1541145 h 1684262"/>
              <a:gd name="connsiteX207" fmla="*/ 638597 w 1206769"/>
              <a:gd name="connsiteY207" fmla="*/ 1493520 h 1684262"/>
              <a:gd name="connsiteX208" fmla="*/ 739848 w 1206769"/>
              <a:gd name="connsiteY208" fmla="*/ 1525715 h 1684262"/>
              <a:gd name="connsiteX209" fmla="*/ 616785 w 1206769"/>
              <a:gd name="connsiteY209" fmla="*/ 1564386 h 1684262"/>
              <a:gd name="connsiteX210" fmla="*/ 616785 w 1206769"/>
              <a:gd name="connsiteY210" fmla="*/ 1564196 h 1684262"/>
              <a:gd name="connsiteX211" fmla="*/ 752231 w 1206769"/>
              <a:gd name="connsiteY211" fmla="*/ 1664779 h 1684262"/>
              <a:gd name="connsiteX212" fmla="*/ 739658 w 1206769"/>
              <a:gd name="connsiteY212" fmla="*/ 1664779 h 1684262"/>
              <a:gd name="connsiteX213" fmla="*/ 731180 w 1206769"/>
              <a:gd name="connsiteY213" fmla="*/ 1664779 h 1684262"/>
              <a:gd name="connsiteX214" fmla="*/ 727561 w 1206769"/>
              <a:gd name="connsiteY214" fmla="*/ 1664779 h 1684262"/>
              <a:gd name="connsiteX215" fmla="*/ 713750 w 1206769"/>
              <a:gd name="connsiteY215" fmla="*/ 1666780 h 1684262"/>
              <a:gd name="connsiteX216" fmla="*/ 704225 w 1206769"/>
              <a:gd name="connsiteY216" fmla="*/ 1665256 h 1684262"/>
              <a:gd name="connsiteX217" fmla="*/ 705558 w 1206769"/>
              <a:gd name="connsiteY217" fmla="*/ 1667733 h 1684262"/>
              <a:gd name="connsiteX218" fmla="*/ 790045 w 1206769"/>
              <a:gd name="connsiteY218" fmla="*/ 1610106 h 1684262"/>
              <a:gd name="connsiteX219" fmla="*/ 752231 w 1206769"/>
              <a:gd name="connsiteY219" fmla="*/ 1664970 h 1684262"/>
              <a:gd name="connsiteX220" fmla="*/ 752231 w 1206769"/>
              <a:gd name="connsiteY220" fmla="*/ 1664779 h 1684262"/>
              <a:gd name="connsiteX221" fmla="*/ 857863 w 1206769"/>
              <a:gd name="connsiteY221" fmla="*/ 1591056 h 1684262"/>
              <a:gd name="connsiteX222" fmla="*/ 838813 w 1206769"/>
              <a:gd name="connsiteY222" fmla="*/ 1568958 h 1684262"/>
              <a:gd name="connsiteX223" fmla="*/ 836146 w 1206769"/>
              <a:gd name="connsiteY223" fmla="*/ 1564291 h 1684262"/>
              <a:gd name="connsiteX224" fmla="*/ 955179 w 1206769"/>
              <a:gd name="connsiteY224" fmla="*/ 1500720 h 1684262"/>
              <a:gd name="connsiteX225" fmla="*/ 1066493 w 1206769"/>
              <a:gd name="connsiteY225" fmla="*/ 1492065 h 1684262"/>
              <a:gd name="connsiteX226" fmla="*/ 857863 w 1206769"/>
              <a:gd name="connsiteY226" fmla="*/ 1591247 h 1684262"/>
              <a:gd name="connsiteX227" fmla="*/ 857863 w 1206769"/>
              <a:gd name="connsiteY227" fmla="*/ 1591056 h 1684262"/>
              <a:gd name="connsiteX228" fmla="*/ 1054979 w 1206769"/>
              <a:gd name="connsiteY228" fmla="*/ 1445037 h 1684262"/>
              <a:gd name="connsiteX229" fmla="*/ 916632 w 1206769"/>
              <a:gd name="connsiteY229" fmla="*/ 1468184 h 1684262"/>
              <a:gd name="connsiteX230" fmla="*/ 1028170 w 1206769"/>
              <a:gd name="connsiteY230" fmla="*/ 1445228 h 1684262"/>
              <a:gd name="connsiteX231" fmla="*/ 1054979 w 1206769"/>
              <a:gd name="connsiteY231" fmla="*/ 1445037 h 1684262"/>
              <a:gd name="connsiteX232" fmla="*/ 862816 w 1206769"/>
              <a:gd name="connsiteY232" fmla="*/ 1410462 h 1684262"/>
              <a:gd name="connsiteX233" fmla="*/ 647551 w 1206769"/>
              <a:gd name="connsiteY233" fmla="*/ 1448562 h 1684262"/>
              <a:gd name="connsiteX234" fmla="*/ 862816 w 1206769"/>
              <a:gd name="connsiteY234" fmla="*/ 1410653 h 1684262"/>
              <a:gd name="connsiteX235" fmla="*/ 862816 w 1206769"/>
              <a:gd name="connsiteY235" fmla="*/ 1410462 h 1684262"/>
              <a:gd name="connsiteX236" fmla="*/ 689842 w 1206769"/>
              <a:gd name="connsiteY236" fmla="*/ 1391412 h 1684262"/>
              <a:gd name="connsiteX237" fmla="*/ 924347 w 1206769"/>
              <a:gd name="connsiteY237" fmla="*/ 1306830 h 1684262"/>
              <a:gd name="connsiteX238" fmla="*/ 689842 w 1206769"/>
              <a:gd name="connsiteY238" fmla="*/ 1391412 h 1684262"/>
              <a:gd name="connsiteX239" fmla="*/ 1162663 w 1206769"/>
              <a:gd name="connsiteY239" fmla="*/ 1057085 h 1684262"/>
              <a:gd name="connsiteX240" fmla="*/ 1148756 w 1206769"/>
              <a:gd name="connsiteY240" fmla="*/ 1134428 h 1684262"/>
              <a:gd name="connsiteX241" fmla="*/ 1066841 w 1206769"/>
              <a:gd name="connsiteY241" fmla="*/ 1139762 h 1684262"/>
              <a:gd name="connsiteX242" fmla="*/ 1035790 w 1206769"/>
              <a:gd name="connsiteY242" fmla="*/ 1087755 h 1684262"/>
              <a:gd name="connsiteX243" fmla="*/ 1162663 w 1206769"/>
              <a:gd name="connsiteY243" fmla="*/ 1057085 h 1684262"/>
              <a:gd name="connsiteX244" fmla="*/ 987913 w 1206769"/>
              <a:gd name="connsiteY244" fmla="*/ 1181170 h 1684262"/>
              <a:gd name="connsiteX245" fmla="*/ 958923 w 1206769"/>
              <a:gd name="connsiteY245" fmla="*/ 1264444 h 1684262"/>
              <a:gd name="connsiteX246" fmla="*/ 905107 w 1206769"/>
              <a:gd name="connsiteY246" fmla="*/ 1118330 h 1684262"/>
              <a:gd name="connsiteX247" fmla="*/ 987913 w 1206769"/>
              <a:gd name="connsiteY247"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75123 w 1206769"/>
              <a:gd name="connsiteY75" fmla="*/ 1516571 h 1684262"/>
              <a:gd name="connsiteX76" fmla="*/ 255883 w 1206769"/>
              <a:gd name="connsiteY76" fmla="*/ 1502664 h 1684262"/>
              <a:gd name="connsiteX77" fmla="*/ 255883 w 1206769"/>
              <a:gd name="connsiteY77" fmla="*/ 1502664 h 1684262"/>
              <a:gd name="connsiteX78" fmla="*/ 239976 w 1206769"/>
              <a:gd name="connsiteY78" fmla="*/ 1484281 h 1684262"/>
              <a:gd name="connsiteX79" fmla="*/ 203495 w 1206769"/>
              <a:gd name="connsiteY79" fmla="*/ 1484281 h 1684262"/>
              <a:gd name="connsiteX80" fmla="*/ 187303 w 1206769"/>
              <a:gd name="connsiteY80" fmla="*/ 1499140 h 1684262"/>
              <a:gd name="connsiteX81" fmla="*/ 490674 w 1206769"/>
              <a:gd name="connsiteY81" fmla="*/ 1673352 h 1684262"/>
              <a:gd name="connsiteX82" fmla="*/ 757374 w 1206769"/>
              <a:gd name="connsiteY82" fmla="*/ 1682401 h 1684262"/>
              <a:gd name="connsiteX83" fmla="*/ 988070 w 1206769"/>
              <a:gd name="connsiteY83" fmla="*/ 1594485 h 1684262"/>
              <a:gd name="connsiteX84" fmla="*/ 1152566 w 1206769"/>
              <a:gd name="connsiteY84" fmla="*/ 1394460 h 1684262"/>
              <a:gd name="connsiteX85" fmla="*/ 918822 w 1206769"/>
              <a:gd name="connsiteY85" fmla="*/ 1363507 h 1684262"/>
              <a:gd name="connsiteX86" fmla="*/ 802904 w 1206769"/>
              <a:gd name="connsiteY86" fmla="*/ 1350454 h 1684262"/>
              <a:gd name="connsiteX87" fmla="*/ 841956 w 1206769"/>
              <a:gd name="connsiteY87" fmla="*/ 1326547 h 1684262"/>
              <a:gd name="connsiteX88" fmla="*/ 1018286 w 1206769"/>
              <a:gd name="connsiteY88" fmla="*/ 1315425 h 1684262"/>
              <a:gd name="connsiteX89" fmla="*/ 980354 w 1206769"/>
              <a:gd name="connsiteY89" fmla="*/ 1268921 h 1684262"/>
              <a:gd name="connsiteX90" fmla="*/ 1091488 w 1206769"/>
              <a:gd name="connsiteY90" fmla="*/ 1221043 h 1684262"/>
              <a:gd name="connsiteX91" fmla="*/ 911203 w 1206769"/>
              <a:gd name="connsiteY91" fmla="*/ 1022890 h 1684262"/>
              <a:gd name="connsiteX92" fmla="*/ 1193429 w 1206769"/>
              <a:gd name="connsiteY92" fmla="*/ 899446 h 1684262"/>
              <a:gd name="connsiteX93" fmla="*/ 759089 w 1206769"/>
              <a:gd name="connsiteY93" fmla="*/ 61246 h 1684262"/>
              <a:gd name="connsiteX94" fmla="*/ 720989 w 1206769"/>
              <a:gd name="connsiteY94" fmla="*/ 145828 h 1684262"/>
              <a:gd name="connsiteX95" fmla="*/ 759089 w 1206769"/>
              <a:gd name="connsiteY95" fmla="*/ 61436 h 1684262"/>
              <a:gd name="connsiteX96" fmla="*/ 759089 w 1206769"/>
              <a:gd name="connsiteY96" fmla="*/ 61246 h 1684262"/>
              <a:gd name="connsiteX97" fmla="*/ 363611 w 1206769"/>
              <a:gd name="connsiteY97" fmla="*/ 545783 h 1684262"/>
              <a:gd name="connsiteX98" fmla="*/ 348275 w 1206769"/>
              <a:gd name="connsiteY98" fmla="*/ 553498 h 1684262"/>
              <a:gd name="connsiteX99" fmla="*/ 363611 w 1206769"/>
              <a:gd name="connsiteY99" fmla="*/ 545783 h 1684262"/>
              <a:gd name="connsiteX100" fmla="*/ 232451 w 1206769"/>
              <a:gd name="connsiteY100" fmla="*/ 523113 h 1684262"/>
              <a:gd name="connsiteX101" fmla="*/ 254694 w 1206769"/>
              <a:gd name="connsiteY101" fmla="*/ 664096 h 1684262"/>
              <a:gd name="connsiteX102" fmla="*/ 232451 w 1206769"/>
              <a:gd name="connsiteY102" fmla="*/ 523113 h 1684262"/>
              <a:gd name="connsiteX103" fmla="*/ 340084 w 1206769"/>
              <a:gd name="connsiteY103" fmla="*/ 692277 h 1684262"/>
              <a:gd name="connsiteX104" fmla="*/ 470767 w 1206769"/>
              <a:gd name="connsiteY104" fmla="*/ 684562 h 1684262"/>
              <a:gd name="connsiteX105" fmla="*/ 340084 w 1206769"/>
              <a:gd name="connsiteY105" fmla="*/ 691896 h 1684262"/>
              <a:gd name="connsiteX106" fmla="*/ 340084 w 1206769"/>
              <a:gd name="connsiteY106" fmla="*/ 692277 h 1684262"/>
              <a:gd name="connsiteX107" fmla="*/ 382375 w 1206769"/>
              <a:gd name="connsiteY107" fmla="*/ 615410 h 1684262"/>
              <a:gd name="connsiteX108" fmla="*/ 516868 w 1206769"/>
              <a:gd name="connsiteY108" fmla="*/ 688372 h 1684262"/>
              <a:gd name="connsiteX109" fmla="*/ 382661 w 1206769"/>
              <a:gd name="connsiteY109" fmla="*/ 615029 h 1684262"/>
              <a:gd name="connsiteX110" fmla="*/ 382375 w 1206769"/>
              <a:gd name="connsiteY110" fmla="*/ 615410 h 1684262"/>
              <a:gd name="connsiteX111" fmla="*/ 201400 w 1206769"/>
              <a:gd name="connsiteY111" fmla="*/ 907542 h 1684262"/>
              <a:gd name="connsiteX112" fmla="*/ 163300 w 1206769"/>
              <a:gd name="connsiteY112" fmla="*/ 838295 h 1684262"/>
              <a:gd name="connsiteX113" fmla="*/ 201686 w 1206769"/>
              <a:gd name="connsiteY113" fmla="*/ 907161 h 1684262"/>
              <a:gd name="connsiteX114" fmla="*/ 201400 w 1206769"/>
              <a:gd name="connsiteY114" fmla="*/ 907542 h 1684262"/>
              <a:gd name="connsiteX115" fmla="*/ 97811 w 1206769"/>
              <a:gd name="connsiteY115" fmla="*/ 1285557 h 1684262"/>
              <a:gd name="connsiteX116" fmla="*/ 123279 w 1206769"/>
              <a:gd name="connsiteY116" fmla="*/ 1264178 h 1684262"/>
              <a:gd name="connsiteX117" fmla="*/ 231975 w 1206769"/>
              <a:gd name="connsiteY117" fmla="*/ 1341501 h 1684262"/>
              <a:gd name="connsiteX118" fmla="*/ 97811 w 1206769"/>
              <a:gd name="connsiteY118" fmla="*/ 1285557 h 1684262"/>
              <a:gd name="connsiteX119" fmla="*/ 232928 w 1206769"/>
              <a:gd name="connsiteY119" fmla="*/ 1376077 h 1684262"/>
              <a:gd name="connsiteX120" fmla="*/ 279029 w 1206769"/>
              <a:gd name="connsiteY120" fmla="*/ 1379887 h 1684262"/>
              <a:gd name="connsiteX121" fmla="*/ 232451 w 1206769"/>
              <a:gd name="connsiteY121" fmla="*/ 1376077 h 1684262"/>
              <a:gd name="connsiteX122" fmla="*/ 232928 w 1206769"/>
              <a:gd name="connsiteY122" fmla="*/ 1376077 h 1684262"/>
              <a:gd name="connsiteX123" fmla="*/ 856244 w 1206769"/>
              <a:gd name="connsiteY123" fmla="*/ 715613 h 1684262"/>
              <a:gd name="connsiteX124" fmla="*/ 817635 w 1206769"/>
              <a:gd name="connsiteY124" fmla="*/ 708913 h 1684262"/>
              <a:gd name="connsiteX125" fmla="*/ 721084 w 1206769"/>
              <a:gd name="connsiteY125" fmla="*/ 657225 h 1684262"/>
              <a:gd name="connsiteX126" fmla="*/ 855767 w 1206769"/>
              <a:gd name="connsiteY126" fmla="*/ 715613 h 1684262"/>
              <a:gd name="connsiteX127" fmla="*/ 856244 w 1206769"/>
              <a:gd name="connsiteY127" fmla="*/ 715613 h 1684262"/>
              <a:gd name="connsiteX128" fmla="*/ 663458 w 1206769"/>
              <a:gd name="connsiteY128" fmla="*/ 722662 h 1684262"/>
              <a:gd name="connsiteX129" fmla="*/ 644408 w 1206769"/>
              <a:gd name="connsiteY129" fmla="*/ 807149 h 1684262"/>
              <a:gd name="connsiteX130" fmla="*/ 662981 w 1206769"/>
              <a:gd name="connsiteY130" fmla="*/ 723138 h 1684262"/>
              <a:gd name="connsiteX131" fmla="*/ 663458 w 1206769"/>
              <a:gd name="connsiteY131" fmla="*/ 722662 h 1684262"/>
              <a:gd name="connsiteX132" fmla="*/ 628882 w 1206769"/>
              <a:gd name="connsiteY132" fmla="*/ 753332 h 1684262"/>
              <a:gd name="connsiteX133" fmla="*/ 655742 w 1206769"/>
              <a:gd name="connsiteY133" fmla="*/ 726472 h 1684262"/>
              <a:gd name="connsiteX134" fmla="*/ 628406 w 1206769"/>
              <a:gd name="connsiteY134" fmla="*/ 753332 h 1684262"/>
              <a:gd name="connsiteX135" fmla="*/ 628882 w 1206769"/>
              <a:gd name="connsiteY135" fmla="*/ 753332 h 1684262"/>
              <a:gd name="connsiteX136" fmla="*/ 771090 w 1206769"/>
              <a:gd name="connsiteY136" fmla="*/ 757237 h 1684262"/>
              <a:gd name="connsiteX137" fmla="*/ 690318 w 1206769"/>
              <a:gd name="connsiteY137" fmla="*/ 822579 h 1684262"/>
              <a:gd name="connsiteX138" fmla="*/ 770614 w 1206769"/>
              <a:gd name="connsiteY138" fmla="*/ 757237 h 1684262"/>
              <a:gd name="connsiteX139" fmla="*/ 771090 w 1206769"/>
              <a:gd name="connsiteY139" fmla="*/ 757237 h 1684262"/>
              <a:gd name="connsiteX140" fmla="*/ 759565 w 1206769"/>
              <a:gd name="connsiteY140" fmla="*/ 538162 h 1684262"/>
              <a:gd name="connsiteX141" fmla="*/ 851767 w 1206769"/>
              <a:gd name="connsiteY141" fmla="*/ 480536 h 1684262"/>
              <a:gd name="connsiteX142" fmla="*/ 759089 w 1206769"/>
              <a:gd name="connsiteY142" fmla="*/ 538067 h 1684262"/>
              <a:gd name="connsiteX143" fmla="*/ 759565 w 1206769"/>
              <a:gd name="connsiteY143" fmla="*/ 538162 h 1684262"/>
              <a:gd name="connsiteX144" fmla="*/ 877961 w 1206769"/>
              <a:gd name="connsiteY144" fmla="*/ 342138 h 1684262"/>
              <a:gd name="connsiteX145" fmla="*/ 812619 w 1206769"/>
              <a:gd name="connsiteY145" fmla="*/ 442055 h 1684262"/>
              <a:gd name="connsiteX146" fmla="*/ 877961 w 1206769"/>
              <a:gd name="connsiteY146" fmla="*/ 342138 h 1684262"/>
              <a:gd name="connsiteX147" fmla="*/ 681841 w 1206769"/>
              <a:gd name="connsiteY147" fmla="*/ 323088 h 1684262"/>
              <a:gd name="connsiteX148" fmla="*/ 758803 w 1206769"/>
              <a:gd name="connsiteY148" fmla="*/ 430816 h 1684262"/>
              <a:gd name="connsiteX149" fmla="*/ 643455 w 1206769"/>
              <a:gd name="connsiteY149" fmla="*/ 396145 h 1684262"/>
              <a:gd name="connsiteX150" fmla="*/ 639550 w 1206769"/>
              <a:gd name="connsiteY150" fmla="*/ 438436 h 1684262"/>
              <a:gd name="connsiteX151" fmla="*/ 682127 w 1206769"/>
              <a:gd name="connsiteY151" fmla="*/ 323088 h 1684262"/>
              <a:gd name="connsiteX152" fmla="*/ 681841 w 1206769"/>
              <a:gd name="connsiteY152" fmla="*/ 323088 h 1684262"/>
              <a:gd name="connsiteX153" fmla="*/ 351323 w 1206769"/>
              <a:gd name="connsiteY153" fmla="*/ 219361 h 1684262"/>
              <a:gd name="connsiteX154" fmla="*/ 383994 w 1206769"/>
              <a:gd name="connsiteY154" fmla="*/ 183070 h 1684262"/>
              <a:gd name="connsiteX155" fmla="*/ 403711 w 1206769"/>
              <a:gd name="connsiteY155" fmla="*/ 175069 h 1684262"/>
              <a:gd name="connsiteX156" fmla="*/ 411331 w 1206769"/>
              <a:gd name="connsiteY156" fmla="*/ 176117 h 1684262"/>
              <a:gd name="connsiteX157" fmla="*/ 569351 w 1206769"/>
              <a:gd name="connsiteY157" fmla="*/ 242792 h 1684262"/>
              <a:gd name="connsiteX158" fmla="*/ 569922 w 1206769"/>
              <a:gd name="connsiteY158" fmla="*/ 242792 h 1684262"/>
              <a:gd name="connsiteX159" fmla="*/ 558873 w 1206769"/>
              <a:gd name="connsiteY159" fmla="*/ 299942 h 1684262"/>
              <a:gd name="connsiteX160" fmla="*/ 351609 w 1206769"/>
              <a:gd name="connsiteY160" fmla="*/ 219075 h 1684262"/>
              <a:gd name="connsiteX161" fmla="*/ 351323 w 1206769"/>
              <a:gd name="connsiteY161" fmla="*/ 219361 h 1684262"/>
              <a:gd name="connsiteX162" fmla="*/ 470767 w 1206769"/>
              <a:gd name="connsiteY162" fmla="*/ 361188 h 1684262"/>
              <a:gd name="connsiteX163" fmla="*/ 566874 w 1206769"/>
              <a:gd name="connsiteY163" fmla="*/ 503396 h 1684262"/>
              <a:gd name="connsiteX164" fmla="*/ 470767 w 1206769"/>
              <a:gd name="connsiteY164" fmla="*/ 361188 h 1684262"/>
              <a:gd name="connsiteX165" fmla="*/ 632216 w 1206769"/>
              <a:gd name="connsiteY165" fmla="*/ 453485 h 1684262"/>
              <a:gd name="connsiteX166" fmla="*/ 699367 w 1206769"/>
              <a:gd name="connsiteY166" fmla="*/ 515112 h 1684262"/>
              <a:gd name="connsiteX167" fmla="*/ 759089 w 1206769"/>
              <a:gd name="connsiteY167" fmla="*/ 438055 h 1684262"/>
              <a:gd name="connsiteX168" fmla="*/ 678317 w 1206769"/>
              <a:gd name="connsiteY168" fmla="*/ 611029 h 1684262"/>
              <a:gd name="connsiteX169" fmla="*/ 640217 w 1206769"/>
              <a:gd name="connsiteY169" fmla="*/ 587978 h 1684262"/>
              <a:gd name="connsiteX170" fmla="*/ 632216 w 1206769"/>
              <a:gd name="connsiteY170" fmla="*/ 453581 h 1684262"/>
              <a:gd name="connsiteX171" fmla="*/ 632216 w 1206769"/>
              <a:gd name="connsiteY171" fmla="*/ 453485 h 1684262"/>
              <a:gd name="connsiteX172" fmla="*/ 686032 w 1206769"/>
              <a:gd name="connsiteY172" fmla="*/ 837819 h 1684262"/>
              <a:gd name="connsiteX173" fmla="*/ 628310 w 1206769"/>
              <a:gd name="connsiteY173" fmla="*/ 930116 h 1684262"/>
              <a:gd name="connsiteX174" fmla="*/ 686032 w 1206769"/>
              <a:gd name="connsiteY174" fmla="*/ 837914 h 1684262"/>
              <a:gd name="connsiteX175" fmla="*/ 686032 w 1206769"/>
              <a:gd name="connsiteY175" fmla="*/ 837819 h 1684262"/>
              <a:gd name="connsiteX176" fmla="*/ 743658 w 1206769"/>
              <a:gd name="connsiteY176" fmla="*/ 1291400 h 1684262"/>
              <a:gd name="connsiteX177" fmla="*/ 547634 w 1206769"/>
              <a:gd name="connsiteY177" fmla="*/ 1206818 h 1684262"/>
              <a:gd name="connsiteX178" fmla="*/ 573446 w 1206769"/>
              <a:gd name="connsiteY178" fmla="*/ 1222439 h 1684262"/>
              <a:gd name="connsiteX179" fmla="*/ 603450 w 1206769"/>
              <a:gd name="connsiteY179" fmla="*/ 1227487 h 1684262"/>
              <a:gd name="connsiteX180" fmla="*/ 743658 w 1206769"/>
              <a:gd name="connsiteY180" fmla="*/ 1291495 h 1684262"/>
              <a:gd name="connsiteX181" fmla="*/ 743658 w 1206769"/>
              <a:gd name="connsiteY181" fmla="*/ 1291400 h 1684262"/>
              <a:gd name="connsiteX182" fmla="*/ 578399 w 1206769"/>
              <a:gd name="connsiteY182" fmla="*/ 945452 h 1684262"/>
              <a:gd name="connsiteX183" fmla="*/ 689842 w 1206769"/>
              <a:gd name="connsiteY183" fmla="*/ 1122236 h 1684262"/>
              <a:gd name="connsiteX184" fmla="*/ 578399 w 1206769"/>
              <a:gd name="connsiteY184" fmla="*/ 945547 h 1684262"/>
              <a:gd name="connsiteX185" fmla="*/ 578399 w 1206769"/>
              <a:gd name="connsiteY185" fmla="*/ 945452 h 1684262"/>
              <a:gd name="connsiteX186" fmla="*/ 351609 w 1206769"/>
              <a:gd name="connsiteY186" fmla="*/ 1045464 h 1684262"/>
              <a:gd name="connsiteX187" fmla="*/ 382375 w 1206769"/>
              <a:gd name="connsiteY187" fmla="*/ 887825 h 1684262"/>
              <a:gd name="connsiteX188" fmla="*/ 351609 w 1206769"/>
              <a:gd name="connsiteY188" fmla="*/ 1045559 h 1684262"/>
              <a:gd name="connsiteX189" fmla="*/ 351609 w 1206769"/>
              <a:gd name="connsiteY189" fmla="*/ 1045464 h 1684262"/>
              <a:gd name="connsiteX190" fmla="*/ 420761 w 1206769"/>
              <a:gd name="connsiteY190" fmla="*/ 1018413 h 1684262"/>
              <a:gd name="connsiteX191" fmla="*/ 605260 w 1206769"/>
              <a:gd name="connsiteY191" fmla="*/ 1180338 h 1684262"/>
              <a:gd name="connsiteX192" fmla="*/ 420761 w 1206769"/>
              <a:gd name="connsiteY192" fmla="*/ 1018413 h 1684262"/>
              <a:gd name="connsiteX193" fmla="*/ 366944 w 1206769"/>
              <a:gd name="connsiteY193" fmla="*/ 1414272 h 1684262"/>
              <a:gd name="connsiteX194" fmla="*/ 597640 w 1206769"/>
              <a:gd name="connsiteY194" fmla="*/ 1460468 h 1684262"/>
              <a:gd name="connsiteX195" fmla="*/ 366944 w 1206769"/>
              <a:gd name="connsiteY195" fmla="*/ 1414463 h 1684262"/>
              <a:gd name="connsiteX196" fmla="*/ 366944 w 1206769"/>
              <a:gd name="connsiteY196" fmla="*/ 1414272 h 1684262"/>
              <a:gd name="connsiteX197" fmla="*/ 536108 w 1206769"/>
              <a:gd name="connsiteY197" fmla="*/ 1644968 h 1684262"/>
              <a:gd name="connsiteX198" fmla="*/ 498008 w 1206769"/>
              <a:gd name="connsiteY198" fmla="*/ 1625918 h 1684262"/>
              <a:gd name="connsiteX199" fmla="*/ 471148 w 1206769"/>
              <a:gd name="connsiteY199" fmla="*/ 1618202 h 1684262"/>
              <a:gd name="connsiteX200" fmla="*/ 471148 w 1206769"/>
              <a:gd name="connsiteY200" fmla="*/ 1664399 h 1684262"/>
              <a:gd name="connsiteX201" fmla="*/ 401901 w 1206769"/>
              <a:gd name="connsiteY201" fmla="*/ 1579817 h 1684262"/>
              <a:gd name="connsiteX202" fmla="*/ 536108 w 1206769"/>
              <a:gd name="connsiteY202" fmla="*/ 1645158 h 1684262"/>
              <a:gd name="connsiteX203" fmla="*/ 536108 w 1206769"/>
              <a:gd name="connsiteY203" fmla="*/ 1644968 h 1684262"/>
              <a:gd name="connsiteX204" fmla="*/ 616785 w 1206769"/>
              <a:gd name="connsiteY204" fmla="*/ 1564196 h 1684262"/>
              <a:gd name="connsiteX205" fmla="*/ 555349 w 1206769"/>
              <a:gd name="connsiteY205" fmla="*/ 1541145 h 1684262"/>
              <a:gd name="connsiteX206" fmla="*/ 638597 w 1206769"/>
              <a:gd name="connsiteY206" fmla="*/ 1493520 h 1684262"/>
              <a:gd name="connsiteX207" fmla="*/ 739848 w 1206769"/>
              <a:gd name="connsiteY207" fmla="*/ 1525715 h 1684262"/>
              <a:gd name="connsiteX208" fmla="*/ 616785 w 1206769"/>
              <a:gd name="connsiteY208" fmla="*/ 1564386 h 1684262"/>
              <a:gd name="connsiteX209" fmla="*/ 616785 w 1206769"/>
              <a:gd name="connsiteY209" fmla="*/ 1564196 h 1684262"/>
              <a:gd name="connsiteX210" fmla="*/ 752231 w 1206769"/>
              <a:gd name="connsiteY210" fmla="*/ 1664779 h 1684262"/>
              <a:gd name="connsiteX211" fmla="*/ 739658 w 1206769"/>
              <a:gd name="connsiteY211" fmla="*/ 1664779 h 1684262"/>
              <a:gd name="connsiteX212" fmla="*/ 731180 w 1206769"/>
              <a:gd name="connsiteY212" fmla="*/ 1664779 h 1684262"/>
              <a:gd name="connsiteX213" fmla="*/ 727561 w 1206769"/>
              <a:gd name="connsiteY213" fmla="*/ 1664779 h 1684262"/>
              <a:gd name="connsiteX214" fmla="*/ 713750 w 1206769"/>
              <a:gd name="connsiteY214" fmla="*/ 1666780 h 1684262"/>
              <a:gd name="connsiteX215" fmla="*/ 704225 w 1206769"/>
              <a:gd name="connsiteY215" fmla="*/ 1665256 h 1684262"/>
              <a:gd name="connsiteX216" fmla="*/ 705558 w 1206769"/>
              <a:gd name="connsiteY216" fmla="*/ 1667733 h 1684262"/>
              <a:gd name="connsiteX217" fmla="*/ 790045 w 1206769"/>
              <a:gd name="connsiteY217" fmla="*/ 1610106 h 1684262"/>
              <a:gd name="connsiteX218" fmla="*/ 752231 w 1206769"/>
              <a:gd name="connsiteY218" fmla="*/ 1664970 h 1684262"/>
              <a:gd name="connsiteX219" fmla="*/ 752231 w 1206769"/>
              <a:gd name="connsiteY219" fmla="*/ 1664779 h 1684262"/>
              <a:gd name="connsiteX220" fmla="*/ 857863 w 1206769"/>
              <a:gd name="connsiteY220" fmla="*/ 1591056 h 1684262"/>
              <a:gd name="connsiteX221" fmla="*/ 838813 w 1206769"/>
              <a:gd name="connsiteY221" fmla="*/ 1568958 h 1684262"/>
              <a:gd name="connsiteX222" fmla="*/ 836146 w 1206769"/>
              <a:gd name="connsiteY222" fmla="*/ 1564291 h 1684262"/>
              <a:gd name="connsiteX223" fmla="*/ 955179 w 1206769"/>
              <a:gd name="connsiteY223" fmla="*/ 1500720 h 1684262"/>
              <a:gd name="connsiteX224" fmla="*/ 1066493 w 1206769"/>
              <a:gd name="connsiteY224" fmla="*/ 1492065 h 1684262"/>
              <a:gd name="connsiteX225" fmla="*/ 857863 w 1206769"/>
              <a:gd name="connsiteY225" fmla="*/ 1591247 h 1684262"/>
              <a:gd name="connsiteX226" fmla="*/ 857863 w 1206769"/>
              <a:gd name="connsiteY226" fmla="*/ 1591056 h 1684262"/>
              <a:gd name="connsiteX227" fmla="*/ 1054979 w 1206769"/>
              <a:gd name="connsiteY227" fmla="*/ 1445037 h 1684262"/>
              <a:gd name="connsiteX228" fmla="*/ 916632 w 1206769"/>
              <a:gd name="connsiteY228" fmla="*/ 1468184 h 1684262"/>
              <a:gd name="connsiteX229" fmla="*/ 1028170 w 1206769"/>
              <a:gd name="connsiteY229" fmla="*/ 1445228 h 1684262"/>
              <a:gd name="connsiteX230" fmla="*/ 1054979 w 1206769"/>
              <a:gd name="connsiteY230" fmla="*/ 1445037 h 1684262"/>
              <a:gd name="connsiteX231" fmla="*/ 862816 w 1206769"/>
              <a:gd name="connsiteY231" fmla="*/ 1410462 h 1684262"/>
              <a:gd name="connsiteX232" fmla="*/ 647551 w 1206769"/>
              <a:gd name="connsiteY232" fmla="*/ 1448562 h 1684262"/>
              <a:gd name="connsiteX233" fmla="*/ 862816 w 1206769"/>
              <a:gd name="connsiteY233" fmla="*/ 1410653 h 1684262"/>
              <a:gd name="connsiteX234" fmla="*/ 862816 w 1206769"/>
              <a:gd name="connsiteY234" fmla="*/ 1410462 h 1684262"/>
              <a:gd name="connsiteX235" fmla="*/ 689842 w 1206769"/>
              <a:gd name="connsiteY235" fmla="*/ 1391412 h 1684262"/>
              <a:gd name="connsiteX236" fmla="*/ 924347 w 1206769"/>
              <a:gd name="connsiteY236" fmla="*/ 1306830 h 1684262"/>
              <a:gd name="connsiteX237" fmla="*/ 689842 w 1206769"/>
              <a:gd name="connsiteY237" fmla="*/ 1391412 h 1684262"/>
              <a:gd name="connsiteX238" fmla="*/ 1162663 w 1206769"/>
              <a:gd name="connsiteY238" fmla="*/ 1057085 h 1684262"/>
              <a:gd name="connsiteX239" fmla="*/ 1148756 w 1206769"/>
              <a:gd name="connsiteY239" fmla="*/ 1134428 h 1684262"/>
              <a:gd name="connsiteX240" fmla="*/ 1066841 w 1206769"/>
              <a:gd name="connsiteY240" fmla="*/ 1139762 h 1684262"/>
              <a:gd name="connsiteX241" fmla="*/ 1035790 w 1206769"/>
              <a:gd name="connsiteY241" fmla="*/ 1087755 h 1684262"/>
              <a:gd name="connsiteX242" fmla="*/ 1162663 w 1206769"/>
              <a:gd name="connsiteY242" fmla="*/ 1057085 h 1684262"/>
              <a:gd name="connsiteX243" fmla="*/ 987913 w 1206769"/>
              <a:gd name="connsiteY243" fmla="*/ 1181170 h 1684262"/>
              <a:gd name="connsiteX244" fmla="*/ 958923 w 1206769"/>
              <a:gd name="connsiteY244" fmla="*/ 1264444 h 1684262"/>
              <a:gd name="connsiteX245" fmla="*/ 905107 w 1206769"/>
              <a:gd name="connsiteY245" fmla="*/ 1118330 h 1684262"/>
              <a:gd name="connsiteX246" fmla="*/ 987913 w 1206769"/>
              <a:gd name="connsiteY246"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55883 w 1206769"/>
              <a:gd name="connsiteY75" fmla="*/ 1502664 h 1684262"/>
              <a:gd name="connsiteX76" fmla="*/ 255883 w 1206769"/>
              <a:gd name="connsiteY76" fmla="*/ 1502664 h 1684262"/>
              <a:gd name="connsiteX77" fmla="*/ 239976 w 1206769"/>
              <a:gd name="connsiteY77" fmla="*/ 1484281 h 1684262"/>
              <a:gd name="connsiteX78" fmla="*/ 203495 w 1206769"/>
              <a:gd name="connsiteY78" fmla="*/ 1484281 h 1684262"/>
              <a:gd name="connsiteX79" fmla="*/ 187303 w 1206769"/>
              <a:gd name="connsiteY79" fmla="*/ 1499140 h 1684262"/>
              <a:gd name="connsiteX80" fmla="*/ 490674 w 1206769"/>
              <a:gd name="connsiteY80" fmla="*/ 1673352 h 1684262"/>
              <a:gd name="connsiteX81" fmla="*/ 757374 w 1206769"/>
              <a:gd name="connsiteY81" fmla="*/ 1682401 h 1684262"/>
              <a:gd name="connsiteX82" fmla="*/ 988070 w 1206769"/>
              <a:gd name="connsiteY82" fmla="*/ 1594485 h 1684262"/>
              <a:gd name="connsiteX83" fmla="*/ 1152566 w 1206769"/>
              <a:gd name="connsiteY83" fmla="*/ 1394460 h 1684262"/>
              <a:gd name="connsiteX84" fmla="*/ 918822 w 1206769"/>
              <a:gd name="connsiteY84" fmla="*/ 1363507 h 1684262"/>
              <a:gd name="connsiteX85" fmla="*/ 802904 w 1206769"/>
              <a:gd name="connsiteY85" fmla="*/ 1350454 h 1684262"/>
              <a:gd name="connsiteX86" fmla="*/ 841956 w 1206769"/>
              <a:gd name="connsiteY86" fmla="*/ 1326547 h 1684262"/>
              <a:gd name="connsiteX87" fmla="*/ 1018286 w 1206769"/>
              <a:gd name="connsiteY87" fmla="*/ 1315425 h 1684262"/>
              <a:gd name="connsiteX88" fmla="*/ 980354 w 1206769"/>
              <a:gd name="connsiteY88" fmla="*/ 1268921 h 1684262"/>
              <a:gd name="connsiteX89" fmla="*/ 1091488 w 1206769"/>
              <a:gd name="connsiteY89" fmla="*/ 1221043 h 1684262"/>
              <a:gd name="connsiteX90" fmla="*/ 911203 w 1206769"/>
              <a:gd name="connsiteY90" fmla="*/ 1022890 h 1684262"/>
              <a:gd name="connsiteX91" fmla="*/ 1193429 w 1206769"/>
              <a:gd name="connsiteY91" fmla="*/ 899446 h 1684262"/>
              <a:gd name="connsiteX92" fmla="*/ 759089 w 1206769"/>
              <a:gd name="connsiteY92" fmla="*/ 61246 h 1684262"/>
              <a:gd name="connsiteX93" fmla="*/ 720989 w 1206769"/>
              <a:gd name="connsiteY93" fmla="*/ 145828 h 1684262"/>
              <a:gd name="connsiteX94" fmla="*/ 759089 w 1206769"/>
              <a:gd name="connsiteY94" fmla="*/ 61436 h 1684262"/>
              <a:gd name="connsiteX95" fmla="*/ 759089 w 1206769"/>
              <a:gd name="connsiteY95" fmla="*/ 61246 h 1684262"/>
              <a:gd name="connsiteX96" fmla="*/ 363611 w 1206769"/>
              <a:gd name="connsiteY96" fmla="*/ 545783 h 1684262"/>
              <a:gd name="connsiteX97" fmla="*/ 348275 w 1206769"/>
              <a:gd name="connsiteY97" fmla="*/ 553498 h 1684262"/>
              <a:gd name="connsiteX98" fmla="*/ 363611 w 1206769"/>
              <a:gd name="connsiteY98" fmla="*/ 545783 h 1684262"/>
              <a:gd name="connsiteX99" fmla="*/ 232451 w 1206769"/>
              <a:gd name="connsiteY99" fmla="*/ 523113 h 1684262"/>
              <a:gd name="connsiteX100" fmla="*/ 254694 w 1206769"/>
              <a:gd name="connsiteY100" fmla="*/ 664096 h 1684262"/>
              <a:gd name="connsiteX101" fmla="*/ 232451 w 1206769"/>
              <a:gd name="connsiteY101" fmla="*/ 523113 h 1684262"/>
              <a:gd name="connsiteX102" fmla="*/ 340084 w 1206769"/>
              <a:gd name="connsiteY102" fmla="*/ 692277 h 1684262"/>
              <a:gd name="connsiteX103" fmla="*/ 470767 w 1206769"/>
              <a:gd name="connsiteY103" fmla="*/ 684562 h 1684262"/>
              <a:gd name="connsiteX104" fmla="*/ 340084 w 1206769"/>
              <a:gd name="connsiteY104" fmla="*/ 691896 h 1684262"/>
              <a:gd name="connsiteX105" fmla="*/ 340084 w 1206769"/>
              <a:gd name="connsiteY105" fmla="*/ 692277 h 1684262"/>
              <a:gd name="connsiteX106" fmla="*/ 382375 w 1206769"/>
              <a:gd name="connsiteY106" fmla="*/ 615410 h 1684262"/>
              <a:gd name="connsiteX107" fmla="*/ 516868 w 1206769"/>
              <a:gd name="connsiteY107" fmla="*/ 688372 h 1684262"/>
              <a:gd name="connsiteX108" fmla="*/ 382661 w 1206769"/>
              <a:gd name="connsiteY108" fmla="*/ 615029 h 1684262"/>
              <a:gd name="connsiteX109" fmla="*/ 382375 w 1206769"/>
              <a:gd name="connsiteY109" fmla="*/ 615410 h 1684262"/>
              <a:gd name="connsiteX110" fmla="*/ 201400 w 1206769"/>
              <a:gd name="connsiteY110" fmla="*/ 907542 h 1684262"/>
              <a:gd name="connsiteX111" fmla="*/ 163300 w 1206769"/>
              <a:gd name="connsiteY111" fmla="*/ 838295 h 1684262"/>
              <a:gd name="connsiteX112" fmla="*/ 201686 w 1206769"/>
              <a:gd name="connsiteY112" fmla="*/ 907161 h 1684262"/>
              <a:gd name="connsiteX113" fmla="*/ 201400 w 1206769"/>
              <a:gd name="connsiteY113" fmla="*/ 907542 h 1684262"/>
              <a:gd name="connsiteX114" fmla="*/ 97811 w 1206769"/>
              <a:gd name="connsiteY114" fmla="*/ 1285557 h 1684262"/>
              <a:gd name="connsiteX115" fmla="*/ 123279 w 1206769"/>
              <a:gd name="connsiteY115" fmla="*/ 1264178 h 1684262"/>
              <a:gd name="connsiteX116" fmla="*/ 231975 w 1206769"/>
              <a:gd name="connsiteY116" fmla="*/ 1341501 h 1684262"/>
              <a:gd name="connsiteX117" fmla="*/ 97811 w 1206769"/>
              <a:gd name="connsiteY117" fmla="*/ 1285557 h 1684262"/>
              <a:gd name="connsiteX118" fmla="*/ 232928 w 1206769"/>
              <a:gd name="connsiteY118" fmla="*/ 1376077 h 1684262"/>
              <a:gd name="connsiteX119" fmla="*/ 279029 w 1206769"/>
              <a:gd name="connsiteY119" fmla="*/ 1379887 h 1684262"/>
              <a:gd name="connsiteX120" fmla="*/ 232451 w 1206769"/>
              <a:gd name="connsiteY120" fmla="*/ 1376077 h 1684262"/>
              <a:gd name="connsiteX121" fmla="*/ 232928 w 1206769"/>
              <a:gd name="connsiteY121" fmla="*/ 1376077 h 1684262"/>
              <a:gd name="connsiteX122" fmla="*/ 856244 w 1206769"/>
              <a:gd name="connsiteY122" fmla="*/ 715613 h 1684262"/>
              <a:gd name="connsiteX123" fmla="*/ 817635 w 1206769"/>
              <a:gd name="connsiteY123" fmla="*/ 708913 h 1684262"/>
              <a:gd name="connsiteX124" fmla="*/ 721084 w 1206769"/>
              <a:gd name="connsiteY124" fmla="*/ 657225 h 1684262"/>
              <a:gd name="connsiteX125" fmla="*/ 855767 w 1206769"/>
              <a:gd name="connsiteY125" fmla="*/ 715613 h 1684262"/>
              <a:gd name="connsiteX126" fmla="*/ 856244 w 1206769"/>
              <a:gd name="connsiteY126" fmla="*/ 715613 h 1684262"/>
              <a:gd name="connsiteX127" fmla="*/ 663458 w 1206769"/>
              <a:gd name="connsiteY127" fmla="*/ 722662 h 1684262"/>
              <a:gd name="connsiteX128" fmla="*/ 644408 w 1206769"/>
              <a:gd name="connsiteY128" fmla="*/ 807149 h 1684262"/>
              <a:gd name="connsiteX129" fmla="*/ 662981 w 1206769"/>
              <a:gd name="connsiteY129" fmla="*/ 723138 h 1684262"/>
              <a:gd name="connsiteX130" fmla="*/ 663458 w 1206769"/>
              <a:gd name="connsiteY130" fmla="*/ 722662 h 1684262"/>
              <a:gd name="connsiteX131" fmla="*/ 628882 w 1206769"/>
              <a:gd name="connsiteY131" fmla="*/ 753332 h 1684262"/>
              <a:gd name="connsiteX132" fmla="*/ 655742 w 1206769"/>
              <a:gd name="connsiteY132" fmla="*/ 726472 h 1684262"/>
              <a:gd name="connsiteX133" fmla="*/ 628406 w 1206769"/>
              <a:gd name="connsiteY133" fmla="*/ 753332 h 1684262"/>
              <a:gd name="connsiteX134" fmla="*/ 628882 w 1206769"/>
              <a:gd name="connsiteY134" fmla="*/ 753332 h 1684262"/>
              <a:gd name="connsiteX135" fmla="*/ 771090 w 1206769"/>
              <a:gd name="connsiteY135" fmla="*/ 757237 h 1684262"/>
              <a:gd name="connsiteX136" fmla="*/ 690318 w 1206769"/>
              <a:gd name="connsiteY136" fmla="*/ 822579 h 1684262"/>
              <a:gd name="connsiteX137" fmla="*/ 770614 w 1206769"/>
              <a:gd name="connsiteY137" fmla="*/ 757237 h 1684262"/>
              <a:gd name="connsiteX138" fmla="*/ 771090 w 1206769"/>
              <a:gd name="connsiteY138" fmla="*/ 757237 h 1684262"/>
              <a:gd name="connsiteX139" fmla="*/ 759565 w 1206769"/>
              <a:gd name="connsiteY139" fmla="*/ 538162 h 1684262"/>
              <a:gd name="connsiteX140" fmla="*/ 851767 w 1206769"/>
              <a:gd name="connsiteY140" fmla="*/ 480536 h 1684262"/>
              <a:gd name="connsiteX141" fmla="*/ 759089 w 1206769"/>
              <a:gd name="connsiteY141" fmla="*/ 538067 h 1684262"/>
              <a:gd name="connsiteX142" fmla="*/ 759565 w 1206769"/>
              <a:gd name="connsiteY142" fmla="*/ 538162 h 1684262"/>
              <a:gd name="connsiteX143" fmla="*/ 877961 w 1206769"/>
              <a:gd name="connsiteY143" fmla="*/ 342138 h 1684262"/>
              <a:gd name="connsiteX144" fmla="*/ 812619 w 1206769"/>
              <a:gd name="connsiteY144" fmla="*/ 442055 h 1684262"/>
              <a:gd name="connsiteX145" fmla="*/ 877961 w 1206769"/>
              <a:gd name="connsiteY145" fmla="*/ 342138 h 1684262"/>
              <a:gd name="connsiteX146" fmla="*/ 681841 w 1206769"/>
              <a:gd name="connsiteY146" fmla="*/ 323088 h 1684262"/>
              <a:gd name="connsiteX147" fmla="*/ 758803 w 1206769"/>
              <a:gd name="connsiteY147" fmla="*/ 430816 h 1684262"/>
              <a:gd name="connsiteX148" fmla="*/ 643455 w 1206769"/>
              <a:gd name="connsiteY148" fmla="*/ 396145 h 1684262"/>
              <a:gd name="connsiteX149" fmla="*/ 639550 w 1206769"/>
              <a:gd name="connsiteY149" fmla="*/ 438436 h 1684262"/>
              <a:gd name="connsiteX150" fmla="*/ 682127 w 1206769"/>
              <a:gd name="connsiteY150" fmla="*/ 323088 h 1684262"/>
              <a:gd name="connsiteX151" fmla="*/ 681841 w 1206769"/>
              <a:gd name="connsiteY151" fmla="*/ 323088 h 1684262"/>
              <a:gd name="connsiteX152" fmla="*/ 351323 w 1206769"/>
              <a:gd name="connsiteY152" fmla="*/ 219361 h 1684262"/>
              <a:gd name="connsiteX153" fmla="*/ 383994 w 1206769"/>
              <a:gd name="connsiteY153" fmla="*/ 183070 h 1684262"/>
              <a:gd name="connsiteX154" fmla="*/ 403711 w 1206769"/>
              <a:gd name="connsiteY154" fmla="*/ 175069 h 1684262"/>
              <a:gd name="connsiteX155" fmla="*/ 411331 w 1206769"/>
              <a:gd name="connsiteY155" fmla="*/ 176117 h 1684262"/>
              <a:gd name="connsiteX156" fmla="*/ 569351 w 1206769"/>
              <a:gd name="connsiteY156" fmla="*/ 242792 h 1684262"/>
              <a:gd name="connsiteX157" fmla="*/ 569922 w 1206769"/>
              <a:gd name="connsiteY157" fmla="*/ 242792 h 1684262"/>
              <a:gd name="connsiteX158" fmla="*/ 558873 w 1206769"/>
              <a:gd name="connsiteY158" fmla="*/ 299942 h 1684262"/>
              <a:gd name="connsiteX159" fmla="*/ 351609 w 1206769"/>
              <a:gd name="connsiteY159" fmla="*/ 219075 h 1684262"/>
              <a:gd name="connsiteX160" fmla="*/ 351323 w 1206769"/>
              <a:gd name="connsiteY160" fmla="*/ 219361 h 1684262"/>
              <a:gd name="connsiteX161" fmla="*/ 470767 w 1206769"/>
              <a:gd name="connsiteY161" fmla="*/ 361188 h 1684262"/>
              <a:gd name="connsiteX162" fmla="*/ 566874 w 1206769"/>
              <a:gd name="connsiteY162" fmla="*/ 503396 h 1684262"/>
              <a:gd name="connsiteX163" fmla="*/ 470767 w 1206769"/>
              <a:gd name="connsiteY163" fmla="*/ 361188 h 1684262"/>
              <a:gd name="connsiteX164" fmla="*/ 632216 w 1206769"/>
              <a:gd name="connsiteY164" fmla="*/ 453485 h 1684262"/>
              <a:gd name="connsiteX165" fmla="*/ 699367 w 1206769"/>
              <a:gd name="connsiteY165" fmla="*/ 515112 h 1684262"/>
              <a:gd name="connsiteX166" fmla="*/ 759089 w 1206769"/>
              <a:gd name="connsiteY166" fmla="*/ 438055 h 1684262"/>
              <a:gd name="connsiteX167" fmla="*/ 678317 w 1206769"/>
              <a:gd name="connsiteY167" fmla="*/ 611029 h 1684262"/>
              <a:gd name="connsiteX168" fmla="*/ 640217 w 1206769"/>
              <a:gd name="connsiteY168" fmla="*/ 587978 h 1684262"/>
              <a:gd name="connsiteX169" fmla="*/ 632216 w 1206769"/>
              <a:gd name="connsiteY169" fmla="*/ 453581 h 1684262"/>
              <a:gd name="connsiteX170" fmla="*/ 632216 w 1206769"/>
              <a:gd name="connsiteY170" fmla="*/ 453485 h 1684262"/>
              <a:gd name="connsiteX171" fmla="*/ 686032 w 1206769"/>
              <a:gd name="connsiteY171" fmla="*/ 837819 h 1684262"/>
              <a:gd name="connsiteX172" fmla="*/ 628310 w 1206769"/>
              <a:gd name="connsiteY172" fmla="*/ 930116 h 1684262"/>
              <a:gd name="connsiteX173" fmla="*/ 686032 w 1206769"/>
              <a:gd name="connsiteY173" fmla="*/ 837914 h 1684262"/>
              <a:gd name="connsiteX174" fmla="*/ 686032 w 1206769"/>
              <a:gd name="connsiteY174" fmla="*/ 837819 h 1684262"/>
              <a:gd name="connsiteX175" fmla="*/ 743658 w 1206769"/>
              <a:gd name="connsiteY175" fmla="*/ 1291400 h 1684262"/>
              <a:gd name="connsiteX176" fmla="*/ 547634 w 1206769"/>
              <a:gd name="connsiteY176" fmla="*/ 1206818 h 1684262"/>
              <a:gd name="connsiteX177" fmla="*/ 573446 w 1206769"/>
              <a:gd name="connsiteY177" fmla="*/ 1222439 h 1684262"/>
              <a:gd name="connsiteX178" fmla="*/ 603450 w 1206769"/>
              <a:gd name="connsiteY178" fmla="*/ 1227487 h 1684262"/>
              <a:gd name="connsiteX179" fmla="*/ 743658 w 1206769"/>
              <a:gd name="connsiteY179" fmla="*/ 1291495 h 1684262"/>
              <a:gd name="connsiteX180" fmla="*/ 743658 w 1206769"/>
              <a:gd name="connsiteY180" fmla="*/ 1291400 h 1684262"/>
              <a:gd name="connsiteX181" fmla="*/ 578399 w 1206769"/>
              <a:gd name="connsiteY181" fmla="*/ 945452 h 1684262"/>
              <a:gd name="connsiteX182" fmla="*/ 689842 w 1206769"/>
              <a:gd name="connsiteY182" fmla="*/ 1122236 h 1684262"/>
              <a:gd name="connsiteX183" fmla="*/ 578399 w 1206769"/>
              <a:gd name="connsiteY183" fmla="*/ 945547 h 1684262"/>
              <a:gd name="connsiteX184" fmla="*/ 578399 w 1206769"/>
              <a:gd name="connsiteY184" fmla="*/ 945452 h 1684262"/>
              <a:gd name="connsiteX185" fmla="*/ 351609 w 1206769"/>
              <a:gd name="connsiteY185" fmla="*/ 1045464 h 1684262"/>
              <a:gd name="connsiteX186" fmla="*/ 382375 w 1206769"/>
              <a:gd name="connsiteY186" fmla="*/ 887825 h 1684262"/>
              <a:gd name="connsiteX187" fmla="*/ 351609 w 1206769"/>
              <a:gd name="connsiteY187" fmla="*/ 1045559 h 1684262"/>
              <a:gd name="connsiteX188" fmla="*/ 351609 w 1206769"/>
              <a:gd name="connsiteY188" fmla="*/ 1045464 h 1684262"/>
              <a:gd name="connsiteX189" fmla="*/ 420761 w 1206769"/>
              <a:gd name="connsiteY189" fmla="*/ 1018413 h 1684262"/>
              <a:gd name="connsiteX190" fmla="*/ 605260 w 1206769"/>
              <a:gd name="connsiteY190" fmla="*/ 1180338 h 1684262"/>
              <a:gd name="connsiteX191" fmla="*/ 420761 w 1206769"/>
              <a:gd name="connsiteY191" fmla="*/ 1018413 h 1684262"/>
              <a:gd name="connsiteX192" fmla="*/ 366944 w 1206769"/>
              <a:gd name="connsiteY192" fmla="*/ 1414272 h 1684262"/>
              <a:gd name="connsiteX193" fmla="*/ 597640 w 1206769"/>
              <a:gd name="connsiteY193" fmla="*/ 1460468 h 1684262"/>
              <a:gd name="connsiteX194" fmla="*/ 366944 w 1206769"/>
              <a:gd name="connsiteY194" fmla="*/ 1414463 h 1684262"/>
              <a:gd name="connsiteX195" fmla="*/ 366944 w 1206769"/>
              <a:gd name="connsiteY195" fmla="*/ 1414272 h 1684262"/>
              <a:gd name="connsiteX196" fmla="*/ 536108 w 1206769"/>
              <a:gd name="connsiteY196" fmla="*/ 1644968 h 1684262"/>
              <a:gd name="connsiteX197" fmla="*/ 498008 w 1206769"/>
              <a:gd name="connsiteY197" fmla="*/ 1625918 h 1684262"/>
              <a:gd name="connsiteX198" fmla="*/ 471148 w 1206769"/>
              <a:gd name="connsiteY198" fmla="*/ 1618202 h 1684262"/>
              <a:gd name="connsiteX199" fmla="*/ 471148 w 1206769"/>
              <a:gd name="connsiteY199" fmla="*/ 1664399 h 1684262"/>
              <a:gd name="connsiteX200" fmla="*/ 401901 w 1206769"/>
              <a:gd name="connsiteY200" fmla="*/ 1579817 h 1684262"/>
              <a:gd name="connsiteX201" fmla="*/ 536108 w 1206769"/>
              <a:gd name="connsiteY201" fmla="*/ 1645158 h 1684262"/>
              <a:gd name="connsiteX202" fmla="*/ 536108 w 1206769"/>
              <a:gd name="connsiteY202" fmla="*/ 1644968 h 1684262"/>
              <a:gd name="connsiteX203" fmla="*/ 616785 w 1206769"/>
              <a:gd name="connsiteY203" fmla="*/ 1564196 h 1684262"/>
              <a:gd name="connsiteX204" fmla="*/ 555349 w 1206769"/>
              <a:gd name="connsiteY204" fmla="*/ 1541145 h 1684262"/>
              <a:gd name="connsiteX205" fmla="*/ 638597 w 1206769"/>
              <a:gd name="connsiteY205" fmla="*/ 1493520 h 1684262"/>
              <a:gd name="connsiteX206" fmla="*/ 739848 w 1206769"/>
              <a:gd name="connsiteY206" fmla="*/ 1525715 h 1684262"/>
              <a:gd name="connsiteX207" fmla="*/ 616785 w 1206769"/>
              <a:gd name="connsiteY207" fmla="*/ 1564386 h 1684262"/>
              <a:gd name="connsiteX208" fmla="*/ 616785 w 1206769"/>
              <a:gd name="connsiteY208" fmla="*/ 1564196 h 1684262"/>
              <a:gd name="connsiteX209" fmla="*/ 752231 w 1206769"/>
              <a:gd name="connsiteY209" fmla="*/ 1664779 h 1684262"/>
              <a:gd name="connsiteX210" fmla="*/ 739658 w 1206769"/>
              <a:gd name="connsiteY210" fmla="*/ 1664779 h 1684262"/>
              <a:gd name="connsiteX211" fmla="*/ 731180 w 1206769"/>
              <a:gd name="connsiteY211" fmla="*/ 1664779 h 1684262"/>
              <a:gd name="connsiteX212" fmla="*/ 727561 w 1206769"/>
              <a:gd name="connsiteY212" fmla="*/ 1664779 h 1684262"/>
              <a:gd name="connsiteX213" fmla="*/ 713750 w 1206769"/>
              <a:gd name="connsiteY213" fmla="*/ 1666780 h 1684262"/>
              <a:gd name="connsiteX214" fmla="*/ 704225 w 1206769"/>
              <a:gd name="connsiteY214" fmla="*/ 1665256 h 1684262"/>
              <a:gd name="connsiteX215" fmla="*/ 705558 w 1206769"/>
              <a:gd name="connsiteY215" fmla="*/ 1667733 h 1684262"/>
              <a:gd name="connsiteX216" fmla="*/ 790045 w 1206769"/>
              <a:gd name="connsiteY216" fmla="*/ 1610106 h 1684262"/>
              <a:gd name="connsiteX217" fmla="*/ 752231 w 1206769"/>
              <a:gd name="connsiteY217" fmla="*/ 1664970 h 1684262"/>
              <a:gd name="connsiteX218" fmla="*/ 752231 w 1206769"/>
              <a:gd name="connsiteY218" fmla="*/ 1664779 h 1684262"/>
              <a:gd name="connsiteX219" fmla="*/ 857863 w 1206769"/>
              <a:gd name="connsiteY219" fmla="*/ 1591056 h 1684262"/>
              <a:gd name="connsiteX220" fmla="*/ 838813 w 1206769"/>
              <a:gd name="connsiteY220" fmla="*/ 1568958 h 1684262"/>
              <a:gd name="connsiteX221" fmla="*/ 836146 w 1206769"/>
              <a:gd name="connsiteY221" fmla="*/ 1564291 h 1684262"/>
              <a:gd name="connsiteX222" fmla="*/ 955179 w 1206769"/>
              <a:gd name="connsiteY222" fmla="*/ 1500720 h 1684262"/>
              <a:gd name="connsiteX223" fmla="*/ 1066493 w 1206769"/>
              <a:gd name="connsiteY223" fmla="*/ 1492065 h 1684262"/>
              <a:gd name="connsiteX224" fmla="*/ 857863 w 1206769"/>
              <a:gd name="connsiteY224" fmla="*/ 1591247 h 1684262"/>
              <a:gd name="connsiteX225" fmla="*/ 857863 w 1206769"/>
              <a:gd name="connsiteY225" fmla="*/ 1591056 h 1684262"/>
              <a:gd name="connsiteX226" fmla="*/ 1054979 w 1206769"/>
              <a:gd name="connsiteY226" fmla="*/ 1445037 h 1684262"/>
              <a:gd name="connsiteX227" fmla="*/ 916632 w 1206769"/>
              <a:gd name="connsiteY227" fmla="*/ 1468184 h 1684262"/>
              <a:gd name="connsiteX228" fmla="*/ 1028170 w 1206769"/>
              <a:gd name="connsiteY228" fmla="*/ 1445228 h 1684262"/>
              <a:gd name="connsiteX229" fmla="*/ 1054979 w 1206769"/>
              <a:gd name="connsiteY229" fmla="*/ 1445037 h 1684262"/>
              <a:gd name="connsiteX230" fmla="*/ 862816 w 1206769"/>
              <a:gd name="connsiteY230" fmla="*/ 1410462 h 1684262"/>
              <a:gd name="connsiteX231" fmla="*/ 647551 w 1206769"/>
              <a:gd name="connsiteY231" fmla="*/ 1448562 h 1684262"/>
              <a:gd name="connsiteX232" fmla="*/ 862816 w 1206769"/>
              <a:gd name="connsiteY232" fmla="*/ 1410653 h 1684262"/>
              <a:gd name="connsiteX233" fmla="*/ 862816 w 1206769"/>
              <a:gd name="connsiteY233" fmla="*/ 1410462 h 1684262"/>
              <a:gd name="connsiteX234" fmla="*/ 689842 w 1206769"/>
              <a:gd name="connsiteY234" fmla="*/ 1391412 h 1684262"/>
              <a:gd name="connsiteX235" fmla="*/ 924347 w 1206769"/>
              <a:gd name="connsiteY235" fmla="*/ 1306830 h 1684262"/>
              <a:gd name="connsiteX236" fmla="*/ 689842 w 1206769"/>
              <a:gd name="connsiteY236" fmla="*/ 1391412 h 1684262"/>
              <a:gd name="connsiteX237" fmla="*/ 1162663 w 1206769"/>
              <a:gd name="connsiteY237" fmla="*/ 1057085 h 1684262"/>
              <a:gd name="connsiteX238" fmla="*/ 1148756 w 1206769"/>
              <a:gd name="connsiteY238" fmla="*/ 1134428 h 1684262"/>
              <a:gd name="connsiteX239" fmla="*/ 1066841 w 1206769"/>
              <a:gd name="connsiteY239" fmla="*/ 1139762 h 1684262"/>
              <a:gd name="connsiteX240" fmla="*/ 1035790 w 1206769"/>
              <a:gd name="connsiteY240" fmla="*/ 1087755 h 1684262"/>
              <a:gd name="connsiteX241" fmla="*/ 1162663 w 1206769"/>
              <a:gd name="connsiteY241" fmla="*/ 1057085 h 1684262"/>
              <a:gd name="connsiteX242" fmla="*/ 987913 w 1206769"/>
              <a:gd name="connsiteY242" fmla="*/ 1181170 h 1684262"/>
              <a:gd name="connsiteX243" fmla="*/ 958923 w 1206769"/>
              <a:gd name="connsiteY243" fmla="*/ 1264444 h 1684262"/>
              <a:gd name="connsiteX244" fmla="*/ 905107 w 1206769"/>
              <a:gd name="connsiteY244" fmla="*/ 1118330 h 1684262"/>
              <a:gd name="connsiteX245" fmla="*/ 987913 w 1206769"/>
              <a:gd name="connsiteY245"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255883 w 1206769"/>
              <a:gd name="connsiteY74" fmla="*/ 1502664 h 1684262"/>
              <a:gd name="connsiteX75" fmla="*/ 255883 w 1206769"/>
              <a:gd name="connsiteY75" fmla="*/ 1502664 h 1684262"/>
              <a:gd name="connsiteX76" fmla="*/ 239976 w 1206769"/>
              <a:gd name="connsiteY76" fmla="*/ 1484281 h 1684262"/>
              <a:gd name="connsiteX77" fmla="*/ 203495 w 1206769"/>
              <a:gd name="connsiteY77" fmla="*/ 1484281 h 1684262"/>
              <a:gd name="connsiteX78" fmla="*/ 187303 w 1206769"/>
              <a:gd name="connsiteY78" fmla="*/ 1499140 h 1684262"/>
              <a:gd name="connsiteX79" fmla="*/ 490674 w 1206769"/>
              <a:gd name="connsiteY79" fmla="*/ 1673352 h 1684262"/>
              <a:gd name="connsiteX80" fmla="*/ 757374 w 1206769"/>
              <a:gd name="connsiteY80" fmla="*/ 1682401 h 1684262"/>
              <a:gd name="connsiteX81" fmla="*/ 988070 w 1206769"/>
              <a:gd name="connsiteY81" fmla="*/ 1594485 h 1684262"/>
              <a:gd name="connsiteX82" fmla="*/ 1152566 w 1206769"/>
              <a:gd name="connsiteY82" fmla="*/ 1394460 h 1684262"/>
              <a:gd name="connsiteX83" fmla="*/ 918822 w 1206769"/>
              <a:gd name="connsiteY83" fmla="*/ 1363507 h 1684262"/>
              <a:gd name="connsiteX84" fmla="*/ 802904 w 1206769"/>
              <a:gd name="connsiteY84" fmla="*/ 1350454 h 1684262"/>
              <a:gd name="connsiteX85" fmla="*/ 841956 w 1206769"/>
              <a:gd name="connsiteY85" fmla="*/ 1326547 h 1684262"/>
              <a:gd name="connsiteX86" fmla="*/ 1018286 w 1206769"/>
              <a:gd name="connsiteY86" fmla="*/ 1315425 h 1684262"/>
              <a:gd name="connsiteX87" fmla="*/ 980354 w 1206769"/>
              <a:gd name="connsiteY87" fmla="*/ 1268921 h 1684262"/>
              <a:gd name="connsiteX88" fmla="*/ 1091488 w 1206769"/>
              <a:gd name="connsiteY88" fmla="*/ 1221043 h 1684262"/>
              <a:gd name="connsiteX89" fmla="*/ 911203 w 1206769"/>
              <a:gd name="connsiteY89" fmla="*/ 1022890 h 1684262"/>
              <a:gd name="connsiteX90" fmla="*/ 1193429 w 1206769"/>
              <a:gd name="connsiteY90" fmla="*/ 899446 h 1684262"/>
              <a:gd name="connsiteX91" fmla="*/ 759089 w 1206769"/>
              <a:gd name="connsiteY91" fmla="*/ 61246 h 1684262"/>
              <a:gd name="connsiteX92" fmla="*/ 720989 w 1206769"/>
              <a:gd name="connsiteY92" fmla="*/ 145828 h 1684262"/>
              <a:gd name="connsiteX93" fmla="*/ 759089 w 1206769"/>
              <a:gd name="connsiteY93" fmla="*/ 61436 h 1684262"/>
              <a:gd name="connsiteX94" fmla="*/ 759089 w 1206769"/>
              <a:gd name="connsiteY94" fmla="*/ 61246 h 1684262"/>
              <a:gd name="connsiteX95" fmla="*/ 363611 w 1206769"/>
              <a:gd name="connsiteY95" fmla="*/ 545783 h 1684262"/>
              <a:gd name="connsiteX96" fmla="*/ 348275 w 1206769"/>
              <a:gd name="connsiteY96" fmla="*/ 553498 h 1684262"/>
              <a:gd name="connsiteX97" fmla="*/ 363611 w 1206769"/>
              <a:gd name="connsiteY97" fmla="*/ 545783 h 1684262"/>
              <a:gd name="connsiteX98" fmla="*/ 232451 w 1206769"/>
              <a:gd name="connsiteY98" fmla="*/ 523113 h 1684262"/>
              <a:gd name="connsiteX99" fmla="*/ 254694 w 1206769"/>
              <a:gd name="connsiteY99" fmla="*/ 664096 h 1684262"/>
              <a:gd name="connsiteX100" fmla="*/ 232451 w 1206769"/>
              <a:gd name="connsiteY100" fmla="*/ 523113 h 1684262"/>
              <a:gd name="connsiteX101" fmla="*/ 340084 w 1206769"/>
              <a:gd name="connsiteY101" fmla="*/ 692277 h 1684262"/>
              <a:gd name="connsiteX102" fmla="*/ 470767 w 1206769"/>
              <a:gd name="connsiteY102" fmla="*/ 684562 h 1684262"/>
              <a:gd name="connsiteX103" fmla="*/ 340084 w 1206769"/>
              <a:gd name="connsiteY103" fmla="*/ 691896 h 1684262"/>
              <a:gd name="connsiteX104" fmla="*/ 340084 w 1206769"/>
              <a:gd name="connsiteY104" fmla="*/ 692277 h 1684262"/>
              <a:gd name="connsiteX105" fmla="*/ 382375 w 1206769"/>
              <a:gd name="connsiteY105" fmla="*/ 615410 h 1684262"/>
              <a:gd name="connsiteX106" fmla="*/ 516868 w 1206769"/>
              <a:gd name="connsiteY106" fmla="*/ 688372 h 1684262"/>
              <a:gd name="connsiteX107" fmla="*/ 382661 w 1206769"/>
              <a:gd name="connsiteY107" fmla="*/ 615029 h 1684262"/>
              <a:gd name="connsiteX108" fmla="*/ 382375 w 1206769"/>
              <a:gd name="connsiteY108" fmla="*/ 615410 h 1684262"/>
              <a:gd name="connsiteX109" fmla="*/ 201400 w 1206769"/>
              <a:gd name="connsiteY109" fmla="*/ 907542 h 1684262"/>
              <a:gd name="connsiteX110" fmla="*/ 163300 w 1206769"/>
              <a:gd name="connsiteY110" fmla="*/ 838295 h 1684262"/>
              <a:gd name="connsiteX111" fmla="*/ 201686 w 1206769"/>
              <a:gd name="connsiteY111" fmla="*/ 907161 h 1684262"/>
              <a:gd name="connsiteX112" fmla="*/ 201400 w 1206769"/>
              <a:gd name="connsiteY112" fmla="*/ 907542 h 1684262"/>
              <a:gd name="connsiteX113" fmla="*/ 97811 w 1206769"/>
              <a:gd name="connsiteY113" fmla="*/ 1285557 h 1684262"/>
              <a:gd name="connsiteX114" fmla="*/ 123279 w 1206769"/>
              <a:gd name="connsiteY114" fmla="*/ 1264178 h 1684262"/>
              <a:gd name="connsiteX115" fmla="*/ 231975 w 1206769"/>
              <a:gd name="connsiteY115" fmla="*/ 1341501 h 1684262"/>
              <a:gd name="connsiteX116" fmla="*/ 97811 w 1206769"/>
              <a:gd name="connsiteY116" fmla="*/ 1285557 h 1684262"/>
              <a:gd name="connsiteX117" fmla="*/ 232928 w 1206769"/>
              <a:gd name="connsiteY117" fmla="*/ 1376077 h 1684262"/>
              <a:gd name="connsiteX118" fmla="*/ 279029 w 1206769"/>
              <a:gd name="connsiteY118" fmla="*/ 1379887 h 1684262"/>
              <a:gd name="connsiteX119" fmla="*/ 232451 w 1206769"/>
              <a:gd name="connsiteY119" fmla="*/ 1376077 h 1684262"/>
              <a:gd name="connsiteX120" fmla="*/ 232928 w 1206769"/>
              <a:gd name="connsiteY120" fmla="*/ 1376077 h 1684262"/>
              <a:gd name="connsiteX121" fmla="*/ 856244 w 1206769"/>
              <a:gd name="connsiteY121" fmla="*/ 715613 h 1684262"/>
              <a:gd name="connsiteX122" fmla="*/ 817635 w 1206769"/>
              <a:gd name="connsiteY122" fmla="*/ 708913 h 1684262"/>
              <a:gd name="connsiteX123" fmla="*/ 721084 w 1206769"/>
              <a:gd name="connsiteY123" fmla="*/ 657225 h 1684262"/>
              <a:gd name="connsiteX124" fmla="*/ 855767 w 1206769"/>
              <a:gd name="connsiteY124" fmla="*/ 715613 h 1684262"/>
              <a:gd name="connsiteX125" fmla="*/ 856244 w 1206769"/>
              <a:gd name="connsiteY125" fmla="*/ 715613 h 1684262"/>
              <a:gd name="connsiteX126" fmla="*/ 663458 w 1206769"/>
              <a:gd name="connsiteY126" fmla="*/ 722662 h 1684262"/>
              <a:gd name="connsiteX127" fmla="*/ 644408 w 1206769"/>
              <a:gd name="connsiteY127" fmla="*/ 807149 h 1684262"/>
              <a:gd name="connsiteX128" fmla="*/ 662981 w 1206769"/>
              <a:gd name="connsiteY128" fmla="*/ 723138 h 1684262"/>
              <a:gd name="connsiteX129" fmla="*/ 663458 w 1206769"/>
              <a:gd name="connsiteY129" fmla="*/ 722662 h 1684262"/>
              <a:gd name="connsiteX130" fmla="*/ 628882 w 1206769"/>
              <a:gd name="connsiteY130" fmla="*/ 753332 h 1684262"/>
              <a:gd name="connsiteX131" fmla="*/ 655742 w 1206769"/>
              <a:gd name="connsiteY131" fmla="*/ 726472 h 1684262"/>
              <a:gd name="connsiteX132" fmla="*/ 628406 w 1206769"/>
              <a:gd name="connsiteY132" fmla="*/ 753332 h 1684262"/>
              <a:gd name="connsiteX133" fmla="*/ 628882 w 1206769"/>
              <a:gd name="connsiteY133" fmla="*/ 753332 h 1684262"/>
              <a:gd name="connsiteX134" fmla="*/ 771090 w 1206769"/>
              <a:gd name="connsiteY134" fmla="*/ 757237 h 1684262"/>
              <a:gd name="connsiteX135" fmla="*/ 690318 w 1206769"/>
              <a:gd name="connsiteY135" fmla="*/ 822579 h 1684262"/>
              <a:gd name="connsiteX136" fmla="*/ 770614 w 1206769"/>
              <a:gd name="connsiteY136" fmla="*/ 757237 h 1684262"/>
              <a:gd name="connsiteX137" fmla="*/ 771090 w 1206769"/>
              <a:gd name="connsiteY137" fmla="*/ 757237 h 1684262"/>
              <a:gd name="connsiteX138" fmla="*/ 759565 w 1206769"/>
              <a:gd name="connsiteY138" fmla="*/ 538162 h 1684262"/>
              <a:gd name="connsiteX139" fmla="*/ 851767 w 1206769"/>
              <a:gd name="connsiteY139" fmla="*/ 480536 h 1684262"/>
              <a:gd name="connsiteX140" fmla="*/ 759089 w 1206769"/>
              <a:gd name="connsiteY140" fmla="*/ 538067 h 1684262"/>
              <a:gd name="connsiteX141" fmla="*/ 759565 w 1206769"/>
              <a:gd name="connsiteY141" fmla="*/ 538162 h 1684262"/>
              <a:gd name="connsiteX142" fmla="*/ 877961 w 1206769"/>
              <a:gd name="connsiteY142" fmla="*/ 342138 h 1684262"/>
              <a:gd name="connsiteX143" fmla="*/ 812619 w 1206769"/>
              <a:gd name="connsiteY143" fmla="*/ 442055 h 1684262"/>
              <a:gd name="connsiteX144" fmla="*/ 877961 w 1206769"/>
              <a:gd name="connsiteY144" fmla="*/ 342138 h 1684262"/>
              <a:gd name="connsiteX145" fmla="*/ 681841 w 1206769"/>
              <a:gd name="connsiteY145" fmla="*/ 323088 h 1684262"/>
              <a:gd name="connsiteX146" fmla="*/ 758803 w 1206769"/>
              <a:gd name="connsiteY146" fmla="*/ 430816 h 1684262"/>
              <a:gd name="connsiteX147" fmla="*/ 643455 w 1206769"/>
              <a:gd name="connsiteY147" fmla="*/ 396145 h 1684262"/>
              <a:gd name="connsiteX148" fmla="*/ 639550 w 1206769"/>
              <a:gd name="connsiteY148" fmla="*/ 438436 h 1684262"/>
              <a:gd name="connsiteX149" fmla="*/ 682127 w 1206769"/>
              <a:gd name="connsiteY149" fmla="*/ 323088 h 1684262"/>
              <a:gd name="connsiteX150" fmla="*/ 681841 w 1206769"/>
              <a:gd name="connsiteY150" fmla="*/ 323088 h 1684262"/>
              <a:gd name="connsiteX151" fmla="*/ 351323 w 1206769"/>
              <a:gd name="connsiteY151" fmla="*/ 219361 h 1684262"/>
              <a:gd name="connsiteX152" fmla="*/ 383994 w 1206769"/>
              <a:gd name="connsiteY152" fmla="*/ 183070 h 1684262"/>
              <a:gd name="connsiteX153" fmla="*/ 403711 w 1206769"/>
              <a:gd name="connsiteY153" fmla="*/ 175069 h 1684262"/>
              <a:gd name="connsiteX154" fmla="*/ 411331 w 1206769"/>
              <a:gd name="connsiteY154" fmla="*/ 176117 h 1684262"/>
              <a:gd name="connsiteX155" fmla="*/ 569351 w 1206769"/>
              <a:gd name="connsiteY155" fmla="*/ 242792 h 1684262"/>
              <a:gd name="connsiteX156" fmla="*/ 569922 w 1206769"/>
              <a:gd name="connsiteY156" fmla="*/ 242792 h 1684262"/>
              <a:gd name="connsiteX157" fmla="*/ 558873 w 1206769"/>
              <a:gd name="connsiteY157" fmla="*/ 299942 h 1684262"/>
              <a:gd name="connsiteX158" fmla="*/ 351609 w 1206769"/>
              <a:gd name="connsiteY158" fmla="*/ 219075 h 1684262"/>
              <a:gd name="connsiteX159" fmla="*/ 351323 w 1206769"/>
              <a:gd name="connsiteY159" fmla="*/ 219361 h 1684262"/>
              <a:gd name="connsiteX160" fmla="*/ 470767 w 1206769"/>
              <a:gd name="connsiteY160" fmla="*/ 361188 h 1684262"/>
              <a:gd name="connsiteX161" fmla="*/ 566874 w 1206769"/>
              <a:gd name="connsiteY161" fmla="*/ 503396 h 1684262"/>
              <a:gd name="connsiteX162" fmla="*/ 470767 w 1206769"/>
              <a:gd name="connsiteY162" fmla="*/ 361188 h 1684262"/>
              <a:gd name="connsiteX163" fmla="*/ 632216 w 1206769"/>
              <a:gd name="connsiteY163" fmla="*/ 453485 h 1684262"/>
              <a:gd name="connsiteX164" fmla="*/ 699367 w 1206769"/>
              <a:gd name="connsiteY164" fmla="*/ 515112 h 1684262"/>
              <a:gd name="connsiteX165" fmla="*/ 759089 w 1206769"/>
              <a:gd name="connsiteY165" fmla="*/ 438055 h 1684262"/>
              <a:gd name="connsiteX166" fmla="*/ 678317 w 1206769"/>
              <a:gd name="connsiteY166" fmla="*/ 611029 h 1684262"/>
              <a:gd name="connsiteX167" fmla="*/ 640217 w 1206769"/>
              <a:gd name="connsiteY167" fmla="*/ 587978 h 1684262"/>
              <a:gd name="connsiteX168" fmla="*/ 632216 w 1206769"/>
              <a:gd name="connsiteY168" fmla="*/ 453581 h 1684262"/>
              <a:gd name="connsiteX169" fmla="*/ 632216 w 1206769"/>
              <a:gd name="connsiteY169" fmla="*/ 453485 h 1684262"/>
              <a:gd name="connsiteX170" fmla="*/ 686032 w 1206769"/>
              <a:gd name="connsiteY170" fmla="*/ 837819 h 1684262"/>
              <a:gd name="connsiteX171" fmla="*/ 628310 w 1206769"/>
              <a:gd name="connsiteY171" fmla="*/ 930116 h 1684262"/>
              <a:gd name="connsiteX172" fmla="*/ 686032 w 1206769"/>
              <a:gd name="connsiteY172" fmla="*/ 837914 h 1684262"/>
              <a:gd name="connsiteX173" fmla="*/ 686032 w 1206769"/>
              <a:gd name="connsiteY173" fmla="*/ 837819 h 1684262"/>
              <a:gd name="connsiteX174" fmla="*/ 743658 w 1206769"/>
              <a:gd name="connsiteY174" fmla="*/ 1291400 h 1684262"/>
              <a:gd name="connsiteX175" fmla="*/ 547634 w 1206769"/>
              <a:gd name="connsiteY175" fmla="*/ 1206818 h 1684262"/>
              <a:gd name="connsiteX176" fmla="*/ 573446 w 1206769"/>
              <a:gd name="connsiteY176" fmla="*/ 1222439 h 1684262"/>
              <a:gd name="connsiteX177" fmla="*/ 603450 w 1206769"/>
              <a:gd name="connsiteY177" fmla="*/ 1227487 h 1684262"/>
              <a:gd name="connsiteX178" fmla="*/ 743658 w 1206769"/>
              <a:gd name="connsiteY178" fmla="*/ 1291495 h 1684262"/>
              <a:gd name="connsiteX179" fmla="*/ 743658 w 1206769"/>
              <a:gd name="connsiteY179" fmla="*/ 1291400 h 1684262"/>
              <a:gd name="connsiteX180" fmla="*/ 578399 w 1206769"/>
              <a:gd name="connsiteY180" fmla="*/ 945452 h 1684262"/>
              <a:gd name="connsiteX181" fmla="*/ 689842 w 1206769"/>
              <a:gd name="connsiteY181" fmla="*/ 1122236 h 1684262"/>
              <a:gd name="connsiteX182" fmla="*/ 578399 w 1206769"/>
              <a:gd name="connsiteY182" fmla="*/ 945547 h 1684262"/>
              <a:gd name="connsiteX183" fmla="*/ 578399 w 1206769"/>
              <a:gd name="connsiteY183" fmla="*/ 945452 h 1684262"/>
              <a:gd name="connsiteX184" fmla="*/ 351609 w 1206769"/>
              <a:gd name="connsiteY184" fmla="*/ 1045464 h 1684262"/>
              <a:gd name="connsiteX185" fmla="*/ 382375 w 1206769"/>
              <a:gd name="connsiteY185" fmla="*/ 887825 h 1684262"/>
              <a:gd name="connsiteX186" fmla="*/ 351609 w 1206769"/>
              <a:gd name="connsiteY186" fmla="*/ 1045559 h 1684262"/>
              <a:gd name="connsiteX187" fmla="*/ 351609 w 1206769"/>
              <a:gd name="connsiteY187" fmla="*/ 1045464 h 1684262"/>
              <a:gd name="connsiteX188" fmla="*/ 420761 w 1206769"/>
              <a:gd name="connsiteY188" fmla="*/ 1018413 h 1684262"/>
              <a:gd name="connsiteX189" fmla="*/ 605260 w 1206769"/>
              <a:gd name="connsiteY189" fmla="*/ 1180338 h 1684262"/>
              <a:gd name="connsiteX190" fmla="*/ 420761 w 1206769"/>
              <a:gd name="connsiteY190" fmla="*/ 1018413 h 1684262"/>
              <a:gd name="connsiteX191" fmla="*/ 366944 w 1206769"/>
              <a:gd name="connsiteY191" fmla="*/ 1414272 h 1684262"/>
              <a:gd name="connsiteX192" fmla="*/ 597640 w 1206769"/>
              <a:gd name="connsiteY192" fmla="*/ 1460468 h 1684262"/>
              <a:gd name="connsiteX193" fmla="*/ 366944 w 1206769"/>
              <a:gd name="connsiteY193" fmla="*/ 1414463 h 1684262"/>
              <a:gd name="connsiteX194" fmla="*/ 366944 w 1206769"/>
              <a:gd name="connsiteY194" fmla="*/ 1414272 h 1684262"/>
              <a:gd name="connsiteX195" fmla="*/ 536108 w 1206769"/>
              <a:gd name="connsiteY195" fmla="*/ 1644968 h 1684262"/>
              <a:gd name="connsiteX196" fmla="*/ 498008 w 1206769"/>
              <a:gd name="connsiteY196" fmla="*/ 1625918 h 1684262"/>
              <a:gd name="connsiteX197" fmla="*/ 471148 w 1206769"/>
              <a:gd name="connsiteY197" fmla="*/ 1618202 h 1684262"/>
              <a:gd name="connsiteX198" fmla="*/ 471148 w 1206769"/>
              <a:gd name="connsiteY198" fmla="*/ 1664399 h 1684262"/>
              <a:gd name="connsiteX199" fmla="*/ 401901 w 1206769"/>
              <a:gd name="connsiteY199" fmla="*/ 1579817 h 1684262"/>
              <a:gd name="connsiteX200" fmla="*/ 536108 w 1206769"/>
              <a:gd name="connsiteY200" fmla="*/ 1645158 h 1684262"/>
              <a:gd name="connsiteX201" fmla="*/ 536108 w 1206769"/>
              <a:gd name="connsiteY201" fmla="*/ 1644968 h 1684262"/>
              <a:gd name="connsiteX202" fmla="*/ 616785 w 1206769"/>
              <a:gd name="connsiteY202" fmla="*/ 1564196 h 1684262"/>
              <a:gd name="connsiteX203" fmla="*/ 555349 w 1206769"/>
              <a:gd name="connsiteY203" fmla="*/ 1541145 h 1684262"/>
              <a:gd name="connsiteX204" fmla="*/ 638597 w 1206769"/>
              <a:gd name="connsiteY204" fmla="*/ 1493520 h 1684262"/>
              <a:gd name="connsiteX205" fmla="*/ 739848 w 1206769"/>
              <a:gd name="connsiteY205" fmla="*/ 1525715 h 1684262"/>
              <a:gd name="connsiteX206" fmla="*/ 616785 w 1206769"/>
              <a:gd name="connsiteY206" fmla="*/ 1564386 h 1684262"/>
              <a:gd name="connsiteX207" fmla="*/ 616785 w 1206769"/>
              <a:gd name="connsiteY207" fmla="*/ 1564196 h 1684262"/>
              <a:gd name="connsiteX208" fmla="*/ 752231 w 1206769"/>
              <a:gd name="connsiteY208" fmla="*/ 1664779 h 1684262"/>
              <a:gd name="connsiteX209" fmla="*/ 739658 w 1206769"/>
              <a:gd name="connsiteY209" fmla="*/ 1664779 h 1684262"/>
              <a:gd name="connsiteX210" fmla="*/ 731180 w 1206769"/>
              <a:gd name="connsiteY210" fmla="*/ 1664779 h 1684262"/>
              <a:gd name="connsiteX211" fmla="*/ 727561 w 1206769"/>
              <a:gd name="connsiteY211" fmla="*/ 1664779 h 1684262"/>
              <a:gd name="connsiteX212" fmla="*/ 713750 w 1206769"/>
              <a:gd name="connsiteY212" fmla="*/ 1666780 h 1684262"/>
              <a:gd name="connsiteX213" fmla="*/ 704225 w 1206769"/>
              <a:gd name="connsiteY213" fmla="*/ 1665256 h 1684262"/>
              <a:gd name="connsiteX214" fmla="*/ 705558 w 1206769"/>
              <a:gd name="connsiteY214" fmla="*/ 1667733 h 1684262"/>
              <a:gd name="connsiteX215" fmla="*/ 790045 w 1206769"/>
              <a:gd name="connsiteY215" fmla="*/ 1610106 h 1684262"/>
              <a:gd name="connsiteX216" fmla="*/ 752231 w 1206769"/>
              <a:gd name="connsiteY216" fmla="*/ 1664970 h 1684262"/>
              <a:gd name="connsiteX217" fmla="*/ 752231 w 1206769"/>
              <a:gd name="connsiteY217" fmla="*/ 1664779 h 1684262"/>
              <a:gd name="connsiteX218" fmla="*/ 857863 w 1206769"/>
              <a:gd name="connsiteY218" fmla="*/ 1591056 h 1684262"/>
              <a:gd name="connsiteX219" fmla="*/ 838813 w 1206769"/>
              <a:gd name="connsiteY219" fmla="*/ 1568958 h 1684262"/>
              <a:gd name="connsiteX220" fmla="*/ 836146 w 1206769"/>
              <a:gd name="connsiteY220" fmla="*/ 1564291 h 1684262"/>
              <a:gd name="connsiteX221" fmla="*/ 955179 w 1206769"/>
              <a:gd name="connsiteY221" fmla="*/ 1500720 h 1684262"/>
              <a:gd name="connsiteX222" fmla="*/ 1066493 w 1206769"/>
              <a:gd name="connsiteY222" fmla="*/ 1492065 h 1684262"/>
              <a:gd name="connsiteX223" fmla="*/ 857863 w 1206769"/>
              <a:gd name="connsiteY223" fmla="*/ 1591247 h 1684262"/>
              <a:gd name="connsiteX224" fmla="*/ 857863 w 1206769"/>
              <a:gd name="connsiteY224" fmla="*/ 1591056 h 1684262"/>
              <a:gd name="connsiteX225" fmla="*/ 1054979 w 1206769"/>
              <a:gd name="connsiteY225" fmla="*/ 1445037 h 1684262"/>
              <a:gd name="connsiteX226" fmla="*/ 916632 w 1206769"/>
              <a:gd name="connsiteY226" fmla="*/ 1468184 h 1684262"/>
              <a:gd name="connsiteX227" fmla="*/ 1028170 w 1206769"/>
              <a:gd name="connsiteY227" fmla="*/ 1445228 h 1684262"/>
              <a:gd name="connsiteX228" fmla="*/ 1054979 w 1206769"/>
              <a:gd name="connsiteY228" fmla="*/ 1445037 h 1684262"/>
              <a:gd name="connsiteX229" fmla="*/ 862816 w 1206769"/>
              <a:gd name="connsiteY229" fmla="*/ 1410462 h 1684262"/>
              <a:gd name="connsiteX230" fmla="*/ 647551 w 1206769"/>
              <a:gd name="connsiteY230" fmla="*/ 1448562 h 1684262"/>
              <a:gd name="connsiteX231" fmla="*/ 862816 w 1206769"/>
              <a:gd name="connsiteY231" fmla="*/ 1410653 h 1684262"/>
              <a:gd name="connsiteX232" fmla="*/ 862816 w 1206769"/>
              <a:gd name="connsiteY232" fmla="*/ 1410462 h 1684262"/>
              <a:gd name="connsiteX233" fmla="*/ 689842 w 1206769"/>
              <a:gd name="connsiteY233" fmla="*/ 1391412 h 1684262"/>
              <a:gd name="connsiteX234" fmla="*/ 924347 w 1206769"/>
              <a:gd name="connsiteY234" fmla="*/ 1306830 h 1684262"/>
              <a:gd name="connsiteX235" fmla="*/ 689842 w 1206769"/>
              <a:gd name="connsiteY235" fmla="*/ 1391412 h 1684262"/>
              <a:gd name="connsiteX236" fmla="*/ 1162663 w 1206769"/>
              <a:gd name="connsiteY236" fmla="*/ 1057085 h 1684262"/>
              <a:gd name="connsiteX237" fmla="*/ 1148756 w 1206769"/>
              <a:gd name="connsiteY237" fmla="*/ 1134428 h 1684262"/>
              <a:gd name="connsiteX238" fmla="*/ 1066841 w 1206769"/>
              <a:gd name="connsiteY238" fmla="*/ 1139762 h 1684262"/>
              <a:gd name="connsiteX239" fmla="*/ 1035790 w 1206769"/>
              <a:gd name="connsiteY239" fmla="*/ 1087755 h 1684262"/>
              <a:gd name="connsiteX240" fmla="*/ 1162663 w 1206769"/>
              <a:gd name="connsiteY240" fmla="*/ 1057085 h 1684262"/>
              <a:gd name="connsiteX241" fmla="*/ 987913 w 1206769"/>
              <a:gd name="connsiteY241" fmla="*/ 1181170 h 1684262"/>
              <a:gd name="connsiteX242" fmla="*/ 958923 w 1206769"/>
              <a:gd name="connsiteY242" fmla="*/ 1264444 h 1684262"/>
              <a:gd name="connsiteX243" fmla="*/ 905107 w 1206769"/>
              <a:gd name="connsiteY243" fmla="*/ 1118330 h 1684262"/>
              <a:gd name="connsiteX244" fmla="*/ 987913 w 1206769"/>
              <a:gd name="connsiteY244"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255883 w 1206769"/>
              <a:gd name="connsiteY73" fmla="*/ 1502664 h 1684262"/>
              <a:gd name="connsiteX74" fmla="*/ 255883 w 1206769"/>
              <a:gd name="connsiteY74" fmla="*/ 1502664 h 1684262"/>
              <a:gd name="connsiteX75" fmla="*/ 239976 w 1206769"/>
              <a:gd name="connsiteY75" fmla="*/ 1484281 h 1684262"/>
              <a:gd name="connsiteX76" fmla="*/ 203495 w 1206769"/>
              <a:gd name="connsiteY76" fmla="*/ 1484281 h 1684262"/>
              <a:gd name="connsiteX77" fmla="*/ 187303 w 1206769"/>
              <a:gd name="connsiteY77" fmla="*/ 1499140 h 1684262"/>
              <a:gd name="connsiteX78" fmla="*/ 490674 w 1206769"/>
              <a:gd name="connsiteY78" fmla="*/ 1673352 h 1684262"/>
              <a:gd name="connsiteX79" fmla="*/ 757374 w 1206769"/>
              <a:gd name="connsiteY79" fmla="*/ 1682401 h 1684262"/>
              <a:gd name="connsiteX80" fmla="*/ 988070 w 1206769"/>
              <a:gd name="connsiteY80" fmla="*/ 1594485 h 1684262"/>
              <a:gd name="connsiteX81" fmla="*/ 1152566 w 1206769"/>
              <a:gd name="connsiteY81" fmla="*/ 1394460 h 1684262"/>
              <a:gd name="connsiteX82" fmla="*/ 918822 w 1206769"/>
              <a:gd name="connsiteY82" fmla="*/ 1363507 h 1684262"/>
              <a:gd name="connsiteX83" fmla="*/ 802904 w 1206769"/>
              <a:gd name="connsiteY83" fmla="*/ 1350454 h 1684262"/>
              <a:gd name="connsiteX84" fmla="*/ 841956 w 1206769"/>
              <a:gd name="connsiteY84" fmla="*/ 1326547 h 1684262"/>
              <a:gd name="connsiteX85" fmla="*/ 1018286 w 1206769"/>
              <a:gd name="connsiteY85" fmla="*/ 1315425 h 1684262"/>
              <a:gd name="connsiteX86" fmla="*/ 980354 w 1206769"/>
              <a:gd name="connsiteY86" fmla="*/ 1268921 h 1684262"/>
              <a:gd name="connsiteX87" fmla="*/ 1091488 w 1206769"/>
              <a:gd name="connsiteY87" fmla="*/ 1221043 h 1684262"/>
              <a:gd name="connsiteX88" fmla="*/ 911203 w 1206769"/>
              <a:gd name="connsiteY88" fmla="*/ 1022890 h 1684262"/>
              <a:gd name="connsiteX89" fmla="*/ 1193429 w 1206769"/>
              <a:gd name="connsiteY89" fmla="*/ 899446 h 1684262"/>
              <a:gd name="connsiteX90" fmla="*/ 759089 w 1206769"/>
              <a:gd name="connsiteY90" fmla="*/ 61246 h 1684262"/>
              <a:gd name="connsiteX91" fmla="*/ 720989 w 1206769"/>
              <a:gd name="connsiteY91" fmla="*/ 145828 h 1684262"/>
              <a:gd name="connsiteX92" fmla="*/ 759089 w 1206769"/>
              <a:gd name="connsiteY92" fmla="*/ 61436 h 1684262"/>
              <a:gd name="connsiteX93" fmla="*/ 759089 w 1206769"/>
              <a:gd name="connsiteY93" fmla="*/ 61246 h 1684262"/>
              <a:gd name="connsiteX94" fmla="*/ 363611 w 1206769"/>
              <a:gd name="connsiteY94" fmla="*/ 545783 h 1684262"/>
              <a:gd name="connsiteX95" fmla="*/ 348275 w 1206769"/>
              <a:gd name="connsiteY95" fmla="*/ 553498 h 1684262"/>
              <a:gd name="connsiteX96" fmla="*/ 363611 w 1206769"/>
              <a:gd name="connsiteY96" fmla="*/ 545783 h 1684262"/>
              <a:gd name="connsiteX97" fmla="*/ 232451 w 1206769"/>
              <a:gd name="connsiteY97" fmla="*/ 523113 h 1684262"/>
              <a:gd name="connsiteX98" fmla="*/ 254694 w 1206769"/>
              <a:gd name="connsiteY98" fmla="*/ 664096 h 1684262"/>
              <a:gd name="connsiteX99" fmla="*/ 232451 w 1206769"/>
              <a:gd name="connsiteY99" fmla="*/ 523113 h 1684262"/>
              <a:gd name="connsiteX100" fmla="*/ 340084 w 1206769"/>
              <a:gd name="connsiteY100" fmla="*/ 692277 h 1684262"/>
              <a:gd name="connsiteX101" fmla="*/ 470767 w 1206769"/>
              <a:gd name="connsiteY101" fmla="*/ 684562 h 1684262"/>
              <a:gd name="connsiteX102" fmla="*/ 340084 w 1206769"/>
              <a:gd name="connsiteY102" fmla="*/ 691896 h 1684262"/>
              <a:gd name="connsiteX103" fmla="*/ 340084 w 1206769"/>
              <a:gd name="connsiteY103" fmla="*/ 692277 h 1684262"/>
              <a:gd name="connsiteX104" fmla="*/ 382375 w 1206769"/>
              <a:gd name="connsiteY104" fmla="*/ 615410 h 1684262"/>
              <a:gd name="connsiteX105" fmla="*/ 516868 w 1206769"/>
              <a:gd name="connsiteY105" fmla="*/ 688372 h 1684262"/>
              <a:gd name="connsiteX106" fmla="*/ 382661 w 1206769"/>
              <a:gd name="connsiteY106" fmla="*/ 615029 h 1684262"/>
              <a:gd name="connsiteX107" fmla="*/ 382375 w 1206769"/>
              <a:gd name="connsiteY107" fmla="*/ 615410 h 1684262"/>
              <a:gd name="connsiteX108" fmla="*/ 201400 w 1206769"/>
              <a:gd name="connsiteY108" fmla="*/ 907542 h 1684262"/>
              <a:gd name="connsiteX109" fmla="*/ 163300 w 1206769"/>
              <a:gd name="connsiteY109" fmla="*/ 838295 h 1684262"/>
              <a:gd name="connsiteX110" fmla="*/ 201686 w 1206769"/>
              <a:gd name="connsiteY110" fmla="*/ 907161 h 1684262"/>
              <a:gd name="connsiteX111" fmla="*/ 201400 w 1206769"/>
              <a:gd name="connsiteY111" fmla="*/ 907542 h 1684262"/>
              <a:gd name="connsiteX112" fmla="*/ 97811 w 1206769"/>
              <a:gd name="connsiteY112" fmla="*/ 1285557 h 1684262"/>
              <a:gd name="connsiteX113" fmla="*/ 123279 w 1206769"/>
              <a:gd name="connsiteY113" fmla="*/ 1264178 h 1684262"/>
              <a:gd name="connsiteX114" fmla="*/ 231975 w 1206769"/>
              <a:gd name="connsiteY114" fmla="*/ 1341501 h 1684262"/>
              <a:gd name="connsiteX115" fmla="*/ 97811 w 1206769"/>
              <a:gd name="connsiteY115" fmla="*/ 1285557 h 1684262"/>
              <a:gd name="connsiteX116" fmla="*/ 232928 w 1206769"/>
              <a:gd name="connsiteY116" fmla="*/ 1376077 h 1684262"/>
              <a:gd name="connsiteX117" fmla="*/ 279029 w 1206769"/>
              <a:gd name="connsiteY117" fmla="*/ 1379887 h 1684262"/>
              <a:gd name="connsiteX118" fmla="*/ 232451 w 1206769"/>
              <a:gd name="connsiteY118" fmla="*/ 1376077 h 1684262"/>
              <a:gd name="connsiteX119" fmla="*/ 232928 w 1206769"/>
              <a:gd name="connsiteY119" fmla="*/ 1376077 h 1684262"/>
              <a:gd name="connsiteX120" fmla="*/ 856244 w 1206769"/>
              <a:gd name="connsiteY120" fmla="*/ 715613 h 1684262"/>
              <a:gd name="connsiteX121" fmla="*/ 817635 w 1206769"/>
              <a:gd name="connsiteY121" fmla="*/ 708913 h 1684262"/>
              <a:gd name="connsiteX122" fmla="*/ 721084 w 1206769"/>
              <a:gd name="connsiteY122" fmla="*/ 657225 h 1684262"/>
              <a:gd name="connsiteX123" fmla="*/ 855767 w 1206769"/>
              <a:gd name="connsiteY123" fmla="*/ 715613 h 1684262"/>
              <a:gd name="connsiteX124" fmla="*/ 856244 w 1206769"/>
              <a:gd name="connsiteY124" fmla="*/ 715613 h 1684262"/>
              <a:gd name="connsiteX125" fmla="*/ 663458 w 1206769"/>
              <a:gd name="connsiteY125" fmla="*/ 722662 h 1684262"/>
              <a:gd name="connsiteX126" fmla="*/ 644408 w 1206769"/>
              <a:gd name="connsiteY126" fmla="*/ 807149 h 1684262"/>
              <a:gd name="connsiteX127" fmla="*/ 662981 w 1206769"/>
              <a:gd name="connsiteY127" fmla="*/ 723138 h 1684262"/>
              <a:gd name="connsiteX128" fmla="*/ 663458 w 1206769"/>
              <a:gd name="connsiteY128" fmla="*/ 722662 h 1684262"/>
              <a:gd name="connsiteX129" fmla="*/ 628882 w 1206769"/>
              <a:gd name="connsiteY129" fmla="*/ 753332 h 1684262"/>
              <a:gd name="connsiteX130" fmla="*/ 655742 w 1206769"/>
              <a:gd name="connsiteY130" fmla="*/ 726472 h 1684262"/>
              <a:gd name="connsiteX131" fmla="*/ 628406 w 1206769"/>
              <a:gd name="connsiteY131" fmla="*/ 753332 h 1684262"/>
              <a:gd name="connsiteX132" fmla="*/ 628882 w 1206769"/>
              <a:gd name="connsiteY132" fmla="*/ 753332 h 1684262"/>
              <a:gd name="connsiteX133" fmla="*/ 771090 w 1206769"/>
              <a:gd name="connsiteY133" fmla="*/ 757237 h 1684262"/>
              <a:gd name="connsiteX134" fmla="*/ 690318 w 1206769"/>
              <a:gd name="connsiteY134" fmla="*/ 822579 h 1684262"/>
              <a:gd name="connsiteX135" fmla="*/ 770614 w 1206769"/>
              <a:gd name="connsiteY135" fmla="*/ 757237 h 1684262"/>
              <a:gd name="connsiteX136" fmla="*/ 771090 w 1206769"/>
              <a:gd name="connsiteY136" fmla="*/ 757237 h 1684262"/>
              <a:gd name="connsiteX137" fmla="*/ 759565 w 1206769"/>
              <a:gd name="connsiteY137" fmla="*/ 538162 h 1684262"/>
              <a:gd name="connsiteX138" fmla="*/ 851767 w 1206769"/>
              <a:gd name="connsiteY138" fmla="*/ 480536 h 1684262"/>
              <a:gd name="connsiteX139" fmla="*/ 759089 w 1206769"/>
              <a:gd name="connsiteY139" fmla="*/ 538067 h 1684262"/>
              <a:gd name="connsiteX140" fmla="*/ 759565 w 1206769"/>
              <a:gd name="connsiteY140" fmla="*/ 538162 h 1684262"/>
              <a:gd name="connsiteX141" fmla="*/ 877961 w 1206769"/>
              <a:gd name="connsiteY141" fmla="*/ 342138 h 1684262"/>
              <a:gd name="connsiteX142" fmla="*/ 812619 w 1206769"/>
              <a:gd name="connsiteY142" fmla="*/ 442055 h 1684262"/>
              <a:gd name="connsiteX143" fmla="*/ 877961 w 1206769"/>
              <a:gd name="connsiteY143" fmla="*/ 342138 h 1684262"/>
              <a:gd name="connsiteX144" fmla="*/ 681841 w 1206769"/>
              <a:gd name="connsiteY144" fmla="*/ 323088 h 1684262"/>
              <a:gd name="connsiteX145" fmla="*/ 758803 w 1206769"/>
              <a:gd name="connsiteY145" fmla="*/ 430816 h 1684262"/>
              <a:gd name="connsiteX146" fmla="*/ 643455 w 1206769"/>
              <a:gd name="connsiteY146" fmla="*/ 396145 h 1684262"/>
              <a:gd name="connsiteX147" fmla="*/ 639550 w 1206769"/>
              <a:gd name="connsiteY147" fmla="*/ 438436 h 1684262"/>
              <a:gd name="connsiteX148" fmla="*/ 682127 w 1206769"/>
              <a:gd name="connsiteY148" fmla="*/ 323088 h 1684262"/>
              <a:gd name="connsiteX149" fmla="*/ 681841 w 1206769"/>
              <a:gd name="connsiteY149" fmla="*/ 323088 h 1684262"/>
              <a:gd name="connsiteX150" fmla="*/ 351323 w 1206769"/>
              <a:gd name="connsiteY150" fmla="*/ 219361 h 1684262"/>
              <a:gd name="connsiteX151" fmla="*/ 383994 w 1206769"/>
              <a:gd name="connsiteY151" fmla="*/ 183070 h 1684262"/>
              <a:gd name="connsiteX152" fmla="*/ 403711 w 1206769"/>
              <a:gd name="connsiteY152" fmla="*/ 175069 h 1684262"/>
              <a:gd name="connsiteX153" fmla="*/ 411331 w 1206769"/>
              <a:gd name="connsiteY153" fmla="*/ 176117 h 1684262"/>
              <a:gd name="connsiteX154" fmla="*/ 569351 w 1206769"/>
              <a:gd name="connsiteY154" fmla="*/ 242792 h 1684262"/>
              <a:gd name="connsiteX155" fmla="*/ 569922 w 1206769"/>
              <a:gd name="connsiteY155" fmla="*/ 242792 h 1684262"/>
              <a:gd name="connsiteX156" fmla="*/ 558873 w 1206769"/>
              <a:gd name="connsiteY156" fmla="*/ 299942 h 1684262"/>
              <a:gd name="connsiteX157" fmla="*/ 351609 w 1206769"/>
              <a:gd name="connsiteY157" fmla="*/ 219075 h 1684262"/>
              <a:gd name="connsiteX158" fmla="*/ 351323 w 1206769"/>
              <a:gd name="connsiteY158" fmla="*/ 219361 h 1684262"/>
              <a:gd name="connsiteX159" fmla="*/ 470767 w 1206769"/>
              <a:gd name="connsiteY159" fmla="*/ 361188 h 1684262"/>
              <a:gd name="connsiteX160" fmla="*/ 566874 w 1206769"/>
              <a:gd name="connsiteY160" fmla="*/ 503396 h 1684262"/>
              <a:gd name="connsiteX161" fmla="*/ 470767 w 1206769"/>
              <a:gd name="connsiteY161" fmla="*/ 361188 h 1684262"/>
              <a:gd name="connsiteX162" fmla="*/ 632216 w 1206769"/>
              <a:gd name="connsiteY162" fmla="*/ 453485 h 1684262"/>
              <a:gd name="connsiteX163" fmla="*/ 699367 w 1206769"/>
              <a:gd name="connsiteY163" fmla="*/ 515112 h 1684262"/>
              <a:gd name="connsiteX164" fmla="*/ 759089 w 1206769"/>
              <a:gd name="connsiteY164" fmla="*/ 438055 h 1684262"/>
              <a:gd name="connsiteX165" fmla="*/ 678317 w 1206769"/>
              <a:gd name="connsiteY165" fmla="*/ 611029 h 1684262"/>
              <a:gd name="connsiteX166" fmla="*/ 640217 w 1206769"/>
              <a:gd name="connsiteY166" fmla="*/ 587978 h 1684262"/>
              <a:gd name="connsiteX167" fmla="*/ 632216 w 1206769"/>
              <a:gd name="connsiteY167" fmla="*/ 453581 h 1684262"/>
              <a:gd name="connsiteX168" fmla="*/ 632216 w 1206769"/>
              <a:gd name="connsiteY168" fmla="*/ 453485 h 1684262"/>
              <a:gd name="connsiteX169" fmla="*/ 686032 w 1206769"/>
              <a:gd name="connsiteY169" fmla="*/ 837819 h 1684262"/>
              <a:gd name="connsiteX170" fmla="*/ 628310 w 1206769"/>
              <a:gd name="connsiteY170" fmla="*/ 930116 h 1684262"/>
              <a:gd name="connsiteX171" fmla="*/ 686032 w 1206769"/>
              <a:gd name="connsiteY171" fmla="*/ 837914 h 1684262"/>
              <a:gd name="connsiteX172" fmla="*/ 686032 w 1206769"/>
              <a:gd name="connsiteY172" fmla="*/ 837819 h 1684262"/>
              <a:gd name="connsiteX173" fmla="*/ 743658 w 1206769"/>
              <a:gd name="connsiteY173" fmla="*/ 1291400 h 1684262"/>
              <a:gd name="connsiteX174" fmla="*/ 547634 w 1206769"/>
              <a:gd name="connsiteY174" fmla="*/ 1206818 h 1684262"/>
              <a:gd name="connsiteX175" fmla="*/ 573446 w 1206769"/>
              <a:gd name="connsiteY175" fmla="*/ 1222439 h 1684262"/>
              <a:gd name="connsiteX176" fmla="*/ 603450 w 1206769"/>
              <a:gd name="connsiteY176" fmla="*/ 1227487 h 1684262"/>
              <a:gd name="connsiteX177" fmla="*/ 743658 w 1206769"/>
              <a:gd name="connsiteY177" fmla="*/ 1291495 h 1684262"/>
              <a:gd name="connsiteX178" fmla="*/ 743658 w 1206769"/>
              <a:gd name="connsiteY178" fmla="*/ 1291400 h 1684262"/>
              <a:gd name="connsiteX179" fmla="*/ 578399 w 1206769"/>
              <a:gd name="connsiteY179" fmla="*/ 945452 h 1684262"/>
              <a:gd name="connsiteX180" fmla="*/ 689842 w 1206769"/>
              <a:gd name="connsiteY180" fmla="*/ 1122236 h 1684262"/>
              <a:gd name="connsiteX181" fmla="*/ 578399 w 1206769"/>
              <a:gd name="connsiteY181" fmla="*/ 945547 h 1684262"/>
              <a:gd name="connsiteX182" fmla="*/ 578399 w 1206769"/>
              <a:gd name="connsiteY182" fmla="*/ 945452 h 1684262"/>
              <a:gd name="connsiteX183" fmla="*/ 351609 w 1206769"/>
              <a:gd name="connsiteY183" fmla="*/ 1045464 h 1684262"/>
              <a:gd name="connsiteX184" fmla="*/ 382375 w 1206769"/>
              <a:gd name="connsiteY184" fmla="*/ 887825 h 1684262"/>
              <a:gd name="connsiteX185" fmla="*/ 351609 w 1206769"/>
              <a:gd name="connsiteY185" fmla="*/ 1045559 h 1684262"/>
              <a:gd name="connsiteX186" fmla="*/ 351609 w 1206769"/>
              <a:gd name="connsiteY186" fmla="*/ 1045464 h 1684262"/>
              <a:gd name="connsiteX187" fmla="*/ 420761 w 1206769"/>
              <a:gd name="connsiteY187" fmla="*/ 1018413 h 1684262"/>
              <a:gd name="connsiteX188" fmla="*/ 605260 w 1206769"/>
              <a:gd name="connsiteY188" fmla="*/ 1180338 h 1684262"/>
              <a:gd name="connsiteX189" fmla="*/ 420761 w 1206769"/>
              <a:gd name="connsiteY189" fmla="*/ 1018413 h 1684262"/>
              <a:gd name="connsiteX190" fmla="*/ 366944 w 1206769"/>
              <a:gd name="connsiteY190" fmla="*/ 1414272 h 1684262"/>
              <a:gd name="connsiteX191" fmla="*/ 597640 w 1206769"/>
              <a:gd name="connsiteY191" fmla="*/ 1460468 h 1684262"/>
              <a:gd name="connsiteX192" fmla="*/ 366944 w 1206769"/>
              <a:gd name="connsiteY192" fmla="*/ 1414463 h 1684262"/>
              <a:gd name="connsiteX193" fmla="*/ 366944 w 1206769"/>
              <a:gd name="connsiteY193" fmla="*/ 1414272 h 1684262"/>
              <a:gd name="connsiteX194" fmla="*/ 536108 w 1206769"/>
              <a:gd name="connsiteY194" fmla="*/ 1644968 h 1684262"/>
              <a:gd name="connsiteX195" fmla="*/ 498008 w 1206769"/>
              <a:gd name="connsiteY195" fmla="*/ 1625918 h 1684262"/>
              <a:gd name="connsiteX196" fmla="*/ 471148 w 1206769"/>
              <a:gd name="connsiteY196" fmla="*/ 1618202 h 1684262"/>
              <a:gd name="connsiteX197" fmla="*/ 471148 w 1206769"/>
              <a:gd name="connsiteY197" fmla="*/ 1664399 h 1684262"/>
              <a:gd name="connsiteX198" fmla="*/ 401901 w 1206769"/>
              <a:gd name="connsiteY198" fmla="*/ 1579817 h 1684262"/>
              <a:gd name="connsiteX199" fmla="*/ 536108 w 1206769"/>
              <a:gd name="connsiteY199" fmla="*/ 1645158 h 1684262"/>
              <a:gd name="connsiteX200" fmla="*/ 536108 w 1206769"/>
              <a:gd name="connsiteY200" fmla="*/ 1644968 h 1684262"/>
              <a:gd name="connsiteX201" fmla="*/ 616785 w 1206769"/>
              <a:gd name="connsiteY201" fmla="*/ 1564196 h 1684262"/>
              <a:gd name="connsiteX202" fmla="*/ 555349 w 1206769"/>
              <a:gd name="connsiteY202" fmla="*/ 1541145 h 1684262"/>
              <a:gd name="connsiteX203" fmla="*/ 638597 w 1206769"/>
              <a:gd name="connsiteY203" fmla="*/ 1493520 h 1684262"/>
              <a:gd name="connsiteX204" fmla="*/ 739848 w 1206769"/>
              <a:gd name="connsiteY204" fmla="*/ 1525715 h 1684262"/>
              <a:gd name="connsiteX205" fmla="*/ 616785 w 1206769"/>
              <a:gd name="connsiteY205" fmla="*/ 1564386 h 1684262"/>
              <a:gd name="connsiteX206" fmla="*/ 616785 w 1206769"/>
              <a:gd name="connsiteY206" fmla="*/ 1564196 h 1684262"/>
              <a:gd name="connsiteX207" fmla="*/ 752231 w 1206769"/>
              <a:gd name="connsiteY207" fmla="*/ 1664779 h 1684262"/>
              <a:gd name="connsiteX208" fmla="*/ 739658 w 1206769"/>
              <a:gd name="connsiteY208" fmla="*/ 1664779 h 1684262"/>
              <a:gd name="connsiteX209" fmla="*/ 731180 w 1206769"/>
              <a:gd name="connsiteY209" fmla="*/ 1664779 h 1684262"/>
              <a:gd name="connsiteX210" fmla="*/ 727561 w 1206769"/>
              <a:gd name="connsiteY210" fmla="*/ 1664779 h 1684262"/>
              <a:gd name="connsiteX211" fmla="*/ 713750 w 1206769"/>
              <a:gd name="connsiteY211" fmla="*/ 1666780 h 1684262"/>
              <a:gd name="connsiteX212" fmla="*/ 704225 w 1206769"/>
              <a:gd name="connsiteY212" fmla="*/ 1665256 h 1684262"/>
              <a:gd name="connsiteX213" fmla="*/ 705558 w 1206769"/>
              <a:gd name="connsiteY213" fmla="*/ 1667733 h 1684262"/>
              <a:gd name="connsiteX214" fmla="*/ 790045 w 1206769"/>
              <a:gd name="connsiteY214" fmla="*/ 1610106 h 1684262"/>
              <a:gd name="connsiteX215" fmla="*/ 752231 w 1206769"/>
              <a:gd name="connsiteY215" fmla="*/ 1664970 h 1684262"/>
              <a:gd name="connsiteX216" fmla="*/ 752231 w 1206769"/>
              <a:gd name="connsiteY216" fmla="*/ 1664779 h 1684262"/>
              <a:gd name="connsiteX217" fmla="*/ 857863 w 1206769"/>
              <a:gd name="connsiteY217" fmla="*/ 1591056 h 1684262"/>
              <a:gd name="connsiteX218" fmla="*/ 838813 w 1206769"/>
              <a:gd name="connsiteY218" fmla="*/ 1568958 h 1684262"/>
              <a:gd name="connsiteX219" fmla="*/ 836146 w 1206769"/>
              <a:gd name="connsiteY219" fmla="*/ 1564291 h 1684262"/>
              <a:gd name="connsiteX220" fmla="*/ 955179 w 1206769"/>
              <a:gd name="connsiteY220" fmla="*/ 1500720 h 1684262"/>
              <a:gd name="connsiteX221" fmla="*/ 1066493 w 1206769"/>
              <a:gd name="connsiteY221" fmla="*/ 1492065 h 1684262"/>
              <a:gd name="connsiteX222" fmla="*/ 857863 w 1206769"/>
              <a:gd name="connsiteY222" fmla="*/ 1591247 h 1684262"/>
              <a:gd name="connsiteX223" fmla="*/ 857863 w 1206769"/>
              <a:gd name="connsiteY223" fmla="*/ 1591056 h 1684262"/>
              <a:gd name="connsiteX224" fmla="*/ 1054979 w 1206769"/>
              <a:gd name="connsiteY224" fmla="*/ 1445037 h 1684262"/>
              <a:gd name="connsiteX225" fmla="*/ 916632 w 1206769"/>
              <a:gd name="connsiteY225" fmla="*/ 1468184 h 1684262"/>
              <a:gd name="connsiteX226" fmla="*/ 1028170 w 1206769"/>
              <a:gd name="connsiteY226" fmla="*/ 1445228 h 1684262"/>
              <a:gd name="connsiteX227" fmla="*/ 1054979 w 1206769"/>
              <a:gd name="connsiteY227" fmla="*/ 1445037 h 1684262"/>
              <a:gd name="connsiteX228" fmla="*/ 862816 w 1206769"/>
              <a:gd name="connsiteY228" fmla="*/ 1410462 h 1684262"/>
              <a:gd name="connsiteX229" fmla="*/ 647551 w 1206769"/>
              <a:gd name="connsiteY229" fmla="*/ 1448562 h 1684262"/>
              <a:gd name="connsiteX230" fmla="*/ 862816 w 1206769"/>
              <a:gd name="connsiteY230" fmla="*/ 1410653 h 1684262"/>
              <a:gd name="connsiteX231" fmla="*/ 862816 w 1206769"/>
              <a:gd name="connsiteY231" fmla="*/ 1410462 h 1684262"/>
              <a:gd name="connsiteX232" fmla="*/ 689842 w 1206769"/>
              <a:gd name="connsiteY232" fmla="*/ 1391412 h 1684262"/>
              <a:gd name="connsiteX233" fmla="*/ 924347 w 1206769"/>
              <a:gd name="connsiteY233" fmla="*/ 1306830 h 1684262"/>
              <a:gd name="connsiteX234" fmla="*/ 689842 w 1206769"/>
              <a:gd name="connsiteY234" fmla="*/ 1391412 h 1684262"/>
              <a:gd name="connsiteX235" fmla="*/ 1162663 w 1206769"/>
              <a:gd name="connsiteY235" fmla="*/ 1057085 h 1684262"/>
              <a:gd name="connsiteX236" fmla="*/ 1148756 w 1206769"/>
              <a:gd name="connsiteY236" fmla="*/ 1134428 h 1684262"/>
              <a:gd name="connsiteX237" fmla="*/ 1066841 w 1206769"/>
              <a:gd name="connsiteY237" fmla="*/ 1139762 h 1684262"/>
              <a:gd name="connsiteX238" fmla="*/ 1035790 w 1206769"/>
              <a:gd name="connsiteY238" fmla="*/ 1087755 h 1684262"/>
              <a:gd name="connsiteX239" fmla="*/ 1162663 w 1206769"/>
              <a:gd name="connsiteY239" fmla="*/ 1057085 h 1684262"/>
              <a:gd name="connsiteX240" fmla="*/ 987913 w 1206769"/>
              <a:gd name="connsiteY240" fmla="*/ 1181170 h 1684262"/>
              <a:gd name="connsiteX241" fmla="*/ 958923 w 1206769"/>
              <a:gd name="connsiteY241" fmla="*/ 1264444 h 1684262"/>
              <a:gd name="connsiteX242" fmla="*/ 905107 w 1206769"/>
              <a:gd name="connsiteY242" fmla="*/ 1118330 h 1684262"/>
              <a:gd name="connsiteX243" fmla="*/ 987913 w 1206769"/>
              <a:gd name="connsiteY243"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5881 w 1206769"/>
              <a:gd name="connsiteY15" fmla="*/ 661511 h 1684262"/>
              <a:gd name="connsiteX16" fmla="*/ 1065794 w 1206769"/>
              <a:gd name="connsiteY16" fmla="*/ 651415 h 1684262"/>
              <a:gd name="connsiteX17" fmla="*/ 1073223 w 1206769"/>
              <a:gd name="connsiteY17" fmla="*/ 652653 h 1684262"/>
              <a:gd name="connsiteX18" fmla="*/ 1086272 w 1206769"/>
              <a:gd name="connsiteY18" fmla="*/ 660654 h 1684262"/>
              <a:gd name="connsiteX19" fmla="*/ 1102560 w 1206769"/>
              <a:gd name="connsiteY19" fmla="*/ 657701 h 1684262"/>
              <a:gd name="connsiteX20" fmla="*/ 739848 w 1206769"/>
              <a:gd name="connsiteY20" fmla="*/ 595694 h 1684262"/>
              <a:gd name="connsiteX21" fmla="*/ 716893 w 1206769"/>
              <a:gd name="connsiteY21" fmla="*/ 318992 h 1684262"/>
              <a:gd name="connsiteX22" fmla="*/ 920537 w 1206769"/>
              <a:gd name="connsiteY22" fmla="*/ 246031 h 1684262"/>
              <a:gd name="connsiteX23" fmla="*/ 682412 w 1206769"/>
              <a:gd name="connsiteY23" fmla="*/ 238316 h 1684262"/>
              <a:gd name="connsiteX24" fmla="*/ 928538 w 1206769"/>
              <a:gd name="connsiteY24" fmla="*/ 226790 h 1684262"/>
              <a:gd name="connsiteX25" fmla="*/ 720893 w 1206769"/>
              <a:gd name="connsiteY25" fmla="*/ 196025 h 1684262"/>
              <a:gd name="connsiteX26" fmla="*/ 736229 w 1206769"/>
              <a:gd name="connsiteY26" fmla="*/ 49911 h 1684262"/>
              <a:gd name="connsiteX27" fmla="*/ 663267 w 1206769"/>
              <a:gd name="connsiteY27" fmla="*/ 0 h 1684262"/>
              <a:gd name="connsiteX28" fmla="*/ 625167 w 1206769"/>
              <a:gd name="connsiteY28" fmla="*/ 103727 h 1684262"/>
              <a:gd name="connsiteX29" fmla="*/ 625167 w 1206769"/>
              <a:gd name="connsiteY29" fmla="*/ 288322 h 1684262"/>
              <a:gd name="connsiteX30" fmla="*/ 336845 w 1206769"/>
              <a:gd name="connsiteY30" fmla="*/ 261366 h 1684262"/>
              <a:gd name="connsiteX31" fmla="*/ 367611 w 1206769"/>
              <a:gd name="connsiteY31" fmla="*/ 307467 h 1684262"/>
              <a:gd name="connsiteX32" fmla="*/ 579066 w 1206769"/>
              <a:gd name="connsiteY32" fmla="*/ 615029 h 1684262"/>
              <a:gd name="connsiteX33" fmla="*/ 263884 w 1206769"/>
              <a:gd name="connsiteY33" fmla="*/ 511207 h 1684262"/>
              <a:gd name="connsiteX34" fmla="*/ 233118 w 1206769"/>
              <a:gd name="connsiteY34" fmla="*/ 714947 h 1684262"/>
              <a:gd name="connsiteX35" fmla="*/ 532965 w 1206769"/>
              <a:gd name="connsiteY35" fmla="*/ 807149 h 1684262"/>
              <a:gd name="connsiteX36" fmla="*/ 513915 w 1206769"/>
              <a:gd name="connsiteY36" fmla="*/ 803339 h 1684262"/>
              <a:gd name="connsiteX37" fmla="*/ 502390 w 1206769"/>
              <a:gd name="connsiteY37" fmla="*/ 791813 h 1684262"/>
              <a:gd name="connsiteX38" fmla="*/ 464290 w 1206769"/>
              <a:gd name="connsiteY38" fmla="*/ 772763 h 1684262"/>
              <a:gd name="connsiteX39" fmla="*/ 375231 w 1206769"/>
              <a:gd name="connsiteY39" fmla="*/ 788670 h 1684262"/>
              <a:gd name="connsiteX40" fmla="*/ 418189 w 1206769"/>
              <a:gd name="connsiteY40" fmla="*/ 826770 h 1684262"/>
              <a:gd name="connsiteX41" fmla="*/ 333607 w 1206769"/>
              <a:gd name="connsiteY41" fmla="*/ 826770 h 1684262"/>
              <a:gd name="connsiteX42" fmla="*/ 276457 w 1206769"/>
              <a:gd name="connsiteY42" fmla="*/ 857536 h 1684262"/>
              <a:gd name="connsiteX43" fmla="*/ 288458 w 1206769"/>
              <a:gd name="connsiteY43" fmla="*/ 766001 h 1684262"/>
              <a:gd name="connsiteX44" fmla="*/ 138059 w 1206769"/>
              <a:gd name="connsiteY44" fmla="*/ 911352 h 1684262"/>
              <a:gd name="connsiteX45" fmla="*/ 237976 w 1206769"/>
              <a:gd name="connsiteY45" fmla="*/ 961358 h 1684262"/>
              <a:gd name="connsiteX46" fmla="*/ 75102 w 1206769"/>
              <a:gd name="connsiteY46" fmla="*/ 1025783 h 1684262"/>
              <a:gd name="connsiteX47" fmla="*/ 80432 w 1206769"/>
              <a:gd name="connsiteY47" fmla="*/ 915162 h 1684262"/>
              <a:gd name="connsiteX48" fmla="*/ 91958 w 1206769"/>
              <a:gd name="connsiteY48" fmla="*/ 1107377 h 1684262"/>
              <a:gd name="connsiteX49" fmla="*/ 214925 w 1206769"/>
              <a:gd name="connsiteY49" fmla="*/ 1157383 h 1684262"/>
              <a:gd name="connsiteX50" fmla="*/ 322463 w 1206769"/>
              <a:gd name="connsiteY50" fmla="*/ 1240346 h 1684262"/>
              <a:gd name="connsiteX51" fmla="*/ 309794 w 1206769"/>
              <a:gd name="connsiteY51" fmla="*/ 1240346 h 1684262"/>
              <a:gd name="connsiteX52" fmla="*/ 311699 w 1206769"/>
              <a:gd name="connsiteY52" fmla="*/ 1248728 h 1684262"/>
              <a:gd name="connsiteX53" fmla="*/ 310842 w 1206769"/>
              <a:gd name="connsiteY53" fmla="*/ 1254824 h 1684262"/>
              <a:gd name="connsiteX54" fmla="*/ 309223 w 1206769"/>
              <a:gd name="connsiteY54" fmla="*/ 1259396 h 1684262"/>
              <a:gd name="connsiteX55" fmla="*/ 301317 w 1206769"/>
              <a:gd name="connsiteY55" fmla="*/ 1268063 h 1684262"/>
              <a:gd name="connsiteX56" fmla="*/ 283886 w 1206769"/>
              <a:gd name="connsiteY56" fmla="*/ 1268063 h 1684262"/>
              <a:gd name="connsiteX57" fmla="*/ 284934 w 1206769"/>
              <a:gd name="connsiteY57" fmla="*/ 1275207 h 1684262"/>
              <a:gd name="connsiteX58" fmla="*/ 395615 w 1206769"/>
              <a:gd name="connsiteY58" fmla="*/ 1319117 h 1684262"/>
              <a:gd name="connsiteX59" fmla="*/ 257026 w 1206769"/>
              <a:gd name="connsiteY59" fmla="*/ 1309592 h 1684262"/>
              <a:gd name="connsiteX60" fmla="*/ 257026 w 1206769"/>
              <a:gd name="connsiteY60" fmla="*/ 1309592 h 1684262"/>
              <a:gd name="connsiteX61" fmla="*/ 248263 w 1206769"/>
              <a:gd name="connsiteY61" fmla="*/ 1308259 h 1684262"/>
              <a:gd name="connsiteX62" fmla="*/ 247691 w 1206769"/>
              <a:gd name="connsiteY62" fmla="*/ 1308735 h 1684262"/>
              <a:gd name="connsiteX63" fmla="*/ 229880 w 1206769"/>
              <a:gd name="connsiteY63" fmla="*/ 1312259 h 1684262"/>
              <a:gd name="connsiteX64" fmla="*/ 146155 w 1206769"/>
              <a:gd name="connsiteY64" fmla="*/ 1230344 h 1684262"/>
              <a:gd name="connsiteX65" fmla="*/ 115389 w 1206769"/>
              <a:gd name="connsiteY65" fmla="*/ 1430369 h 1684262"/>
              <a:gd name="connsiteX66" fmla="*/ 349799 w 1206769"/>
              <a:gd name="connsiteY66" fmla="*/ 1480280 h 1684262"/>
              <a:gd name="connsiteX67" fmla="*/ 299507 w 1206769"/>
              <a:gd name="connsiteY67" fmla="*/ 1464659 h 1684262"/>
              <a:gd name="connsiteX68" fmla="*/ 321034 w 1206769"/>
              <a:gd name="connsiteY68" fmla="*/ 1477042 h 1684262"/>
              <a:gd name="connsiteX69" fmla="*/ 330559 w 1206769"/>
              <a:gd name="connsiteY69" fmla="*/ 1484376 h 1684262"/>
              <a:gd name="connsiteX70" fmla="*/ 388280 w 1206769"/>
              <a:gd name="connsiteY70" fmla="*/ 1545717 h 1684262"/>
              <a:gd name="connsiteX71" fmla="*/ 348847 w 1206769"/>
              <a:gd name="connsiteY71" fmla="*/ 1542479 h 1684262"/>
              <a:gd name="connsiteX72" fmla="*/ 255883 w 1206769"/>
              <a:gd name="connsiteY72" fmla="*/ 1502664 h 1684262"/>
              <a:gd name="connsiteX73" fmla="*/ 255883 w 1206769"/>
              <a:gd name="connsiteY73" fmla="*/ 1502664 h 1684262"/>
              <a:gd name="connsiteX74" fmla="*/ 239976 w 1206769"/>
              <a:gd name="connsiteY74" fmla="*/ 1484281 h 1684262"/>
              <a:gd name="connsiteX75" fmla="*/ 203495 w 1206769"/>
              <a:gd name="connsiteY75" fmla="*/ 1484281 h 1684262"/>
              <a:gd name="connsiteX76" fmla="*/ 187303 w 1206769"/>
              <a:gd name="connsiteY76" fmla="*/ 1499140 h 1684262"/>
              <a:gd name="connsiteX77" fmla="*/ 490674 w 1206769"/>
              <a:gd name="connsiteY77" fmla="*/ 1673352 h 1684262"/>
              <a:gd name="connsiteX78" fmla="*/ 757374 w 1206769"/>
              <a:gd name="connsiteY78" fmla="*/ 1682401 h 1684262"/>
              <a:gd name="connsiteX79" fmla="*/ 988070 w 1206769"/>
              <a:gd name="connsiteY79" fmla="*/ 1594485 h 1684262"/>
              <a:gd name="connsiteX80" fmla="*/ 1152566 w 1206769"/>
              <a:gd name="connsiteY80" fmla="*/ 1394460 h 1684262"/>
              <a:gd name="connsiteX81" fmla="*/ 918822 w 1206769"/>
              <a:gd name="connsiteY81" fmla="*/ 1363507 h 1684262"/>
              <a:gd name="connsiteX82" fmla="*/ 802904 w 1206769"/>
              <a:gd name="connsiteY82" fmla="*/ 1350454 h 1684262"/>
              <a:gd name="connsiteX83" fmla="*/ 841956 w 1206769"/>
              <a:gd name="connsiteY83" fmla="*/ 1326547 h 1684262"/>
              <a:gd name="connsiteX84" fmla="*/ 1018286 w 1206769"/>
              <a:gd name="connsiteY84" fmla="*/ 1315425 h 1684262"/>
              <a:gd name="connsiteX85" fmla="*/ 980354 w 1206769"/>
              <a:gd name="connsiteY85" fmla="*/ 1268921 h 1684262"/>
              <a:gd name="connsiteX86" fmla="*/ 1091488 w 1206769"/>
              <a:gd name="connsiteY86" fmla="*/ 1221043 h 1684262"/>
              <a:gd name="connsiteX87" fmla="*/ 911203 w 1206769"/>
              <a:gd name="connsiteY87" fmla="*/ 1022890 h 1684262"/>
              <a:gd name="connsiteX88" fmla="*/ 1193429 w 1206769"/>
              <a:gd name="connsiteY88" fmla="*/ 899446 h 1684262"/>
              <a:gd name="connsiteX89" fmla="*/ 759089 w 1206769"/>
              <a:gd name="connsiteY89" fmla="*/ 61246 h 1684262"/>
              <a:gd name="connsiteX90" fmla="*/ 720989 w 1206769"/>
              <a:gd name="connsiteY90" fmla="*/ 145828 h 1684262"/>
              <a:gd name="connsiteX91" fmla="*/ 759089 w 1206769"/>
              <a:gd name="connsiteY91" fmla="*/ 61436 h 1684262"/>
              <a:gd name="connsiteX92" fmla="*/ 759089 w 1206769"/>
              <a:gd name="connsiteY92" fmla="*/ 61246 h 1684262"/>
              <a:gd name="connsiteX93" fmla="*/ 363611 w 1206769"/>
              <a:gd name="connsiteY93" fmla="*/ 545783 h 1684262"/>
              <a:gd name="connsiteX94" fmla="*/ 348275 w 1206769"/>
              <a:gd name="connsiteY94" fmla="*/ 553498 h 1684262"/>
              <a:gd name="connsiteX95" fmla="*/ 363611 w 1206769"/>
              <a:gd name="connsiteY95" fmla="*/ 545783 h 1684262"/>
              <a:gd name="connsiteX96" fmla="*/ 232451 w 1206769"/>
              <a:gd name="connsiteY96" fmla="*/ 523113 h 1684262"/>
              <a:gd name="connsiteX97" fmla="*/ 254694 w 1206769"/>
              <a:gd name="connsiteY97" fmla="*/ 664096 h 1684262"/>
              <a:gd name="connsiteX98" fmla="*/ 232451 w 1206769"/>
              <a:gd name="connsiteY98" fmla="*/ 523113 h 1684262"/>
              <a:gd name="connsiteX99" fmla="*/ 340084 w 1206769"/>
              <a:gd name="connsiteY99" fmla="*/ 692277 h 1684262"/>
              <a:gd name="connsiteX100" fmla="*/ 470767 w 1206769"/>
              <a:gd name="connsiteY100" fmla="*/ 684562 h 1684262"/>
              <a:gd name="connsiteX101" fmla="*/ 340084 w 1206769"/>
              <a:gd name="connsiteY101" fmla="*/ 691896 h 1684262"/>
              <a:gd name="connsiteX102" fmla="*/ 340084 w 1206769"/>
              <a:gd name="connsiteY102" fmla="*/ 692277 h 1684262"/>
              <a:gd name="connsiteX103" fmla="*/ 382375 w 1206769"/>
              <a:gd name="connsiteY103" fmla="*/ 615410 h 1684262"/>
              <a:gd name="connsiteX104" fmla="*/ 516868 w 1206769"/>
              <a:gd name="connsiteY104" fmla="*/ 688372 h 1684262"/>
              <a:gd name="connsiteX105" fmla="*/ 382661 w 1206769"/>
              <a:gd name="connsiteY105" fmla="*/ 615029 h 1684262"/>
              <a:gd name="connsiteX106" fmla="*/ 382375 w 1206769"/>
              <a:gd name="connsiteY106" fmla="*/ 615410 h 1684262"/>
              <a:gd name="connsiteX107" fmla="*/ 201400 w 1206769"/>
              <a:gd name="connsiteY107" fmla="*/ 907542 h 1684262"/>
              <a:gd name="connsiteX108" fmla="*/ 163300 w 1206769"/>
              <a:gd name="connsiteY108" fmla="*/ 838295 h 1684262"/>
              <a:gd name="connsiteX109" fmla="*/ 201686 w 1206769"/>
              <a:gd name="connsiteY109" fmla="*/ 907161 h 1684262"/>
              <a:gd name="connsiteX110" fmla="*/ 201400 w 1206769"/>
              <a:gd name="connsiteY110" fmla="*/ 907542 h 1684262"/>
              <a:gd name="connsiteX111" fmla="*/ 97811 w 1206769"/>
              <a:gd name="connsiteY111" fmla="*/ 1285557 h 1684262"/>
              <a:gd name="connsiteX112" fmla="*/ 123279 w 1206769"/>
              <a:gd name="connsiteY112" fmla="*/ 1264178 h 1684262"/>
              <a:gd name="connsiteX113" fmla="*/ 231975 w 1206769"/>
              <a:gd name="connsiteY113" fmla="*/ 1341501 h 1684262"/>
              <a:gd name="connsiteX114" fmla="*/ 97811 w 1206769"/>
              <a:gd name="connsiteY114" fmla="*/ 1285557 h 1684262"/>
              <a:gd name="connsiteX115" fmla="*/ 232928 w 1206769"/>
              <a:gd name="connsiteY115" fmla="*/ 1376077 h 1684262"/>
              <a:gd name="connsiteX116" fmla="*/ 279029 w 1206769"/>
              <a:gd name="connsiteY116" fmla="*/ 1379887 h 1684262"/>
              <a:gd name="connsiteX117" fmla="*/ 232451 w 1206769"/>
              <a:gd name="connsiteY117" fmla="*/ 1376077 h 1684262"/>
              <a:gd name="connsiteX118" fmla="*/ 232928 w 1206769"/>
              <a:gd name="connsiteY118" fmla="*/ 1376077 h 1684262"/>
              <a:gd name="connsiteX119" fmla="*/ 856244 w 1206769"/>
              <a:gd name="connsiteY119" fmla="*/ 715613 h 1684262"/>
              <a:gd name="connsiteX120" fmla="*/ 817635 w 1206769"/>
              <a:gd name="connsiteY120" fmla="*/ 708913 h 1684262"/>
              <a:gd name="connsiteX121" fmla="*/ 721084 w 1206769"/>
              <a:gd name="connsiteY121" fmla="*/ 657225 h 1684262"/>
              <a:gd name="connsiteX122" fmla="*/ 855767 w 1206769"/>
              <a:gd name="connsiteY122" fmla="*/ 715613 h 1684262"/>
              <a:gd name="connsiteX123" fmla="*/ 856244 w 1206769"/>
              <a:gd name="connsiteY123" fmla="*/ 715613 h 1684262"/>
              <a:gd name="connsiteX124" fmla="*/ 663458 w 1206769"/>
              <a:gd name="connsiteY124" fmla="*/ 722662 h 1684262"/>
              <a:gd name="connsiteX125" fmla="*/ 644408 w 1206769"/>
              <a:gd name="connsiteY125" fmla="*/ 807149 h 1684262"/>
              <a:gd name="connsiteX126" fmla="*/ 662981 w 1206769"/>
              <a:gd name="connsiteY126" fmla="*/ 723138 h 1684262"/>
              <a:gd name="connsiteX127" fmla="*/ 663458 w 1206769"/>
              <a:gd name="connsiteY127" fmla="*/ 722662 h 1684262"/>
              <a:gd name="connsiteX128" fmla="*/ 628882 w 1206769"/>
              <a:gd name="connsiteY128" fmla="*/ 753332 h 1684262"/>
              <a:gd name="connsiteX129" fmla="*/ 655742 w 1206769"/>
              <a:gd name="connsiteY129" fmla="*/ 726472 h 1684262"/>
              <a:gd name="connsiteX130" fmla="*/ 628406 w 1206769"/>
              <a:gd name="connsiteY130" fmla="*/ 753332 h 1684262"/>
              <a:gd name="connsiteX131" fmla="*/ 628882 w 1206769"/>
              <a:gd name="connsiteY131" fmla="*/ 753332 h 1684262"/>
              <a:gd name="connsiteX132" fmla="*/ 771090 w 1206769"/>
              <a:gd name="connsiteY132" fmla="*/ 757237 h 1684262"/>
              <a:gd name="connsiteX133" fmla="*/ 690318 w 1206769"/>
              <a:gd name="connsiteY133" fmla="*/ 822579 h 1684262"/>
              <a:gd name="connsiteX134" fmla="*/ 770614 w 1206769"/>
              <a:gd name="connsiteY134" fmla="*/ 757237 h 1684262"/>
              <a:gd name="connsiteX135" fmla="*/ 771090 w 1206769"/>
              <a:gd name="connsiteY135" fmla="*/ 757237 h 1684262"/>
              <a:gd name="connsiteX136" fmla="*/ 759565 w 1206769"/>
              <a:gd name="connsiteY136" fmla="*/ 538162 h 1684262"/>
              <a:gd name="connsiteX137" fmla="*/ 851767 w 1206769"/>
              <a:gd name="connsiteY137" fmla="*/ 480536 h 1684262"/>
              <a:gd name="connsiteX138" fmla="*/ 759089 w 1206769"/>
              <a:gd name="connsiteY138" fmla="*/ 538067 h 1684262"/>
              <a:gd name="connsiteX139" fmla="*/ 759565 w 1206769"/>
              <a:gd name="connsiteY139" fmla="*/ 538162 h 1684262"/>
              <a:gd name="connsiteX140" fmla="*/ 877961 w 1206769"/>
              <a:gd name="connsiteY140" fmla="*/ 342138 h 1684262"/>
              <a:gd name="connsiteX141" fmla="*/ 812619 w 1206769"/>
              <a:gd name="connsiteY141" fmla="*/ 442055 h 1684262"/>
              <a:gd name="connsiteX142" fmla="*/ 877961 w 1206769"/>
              <a:gd name="connsiteY142" fmla="*/ 342138 h 1684262"/>
              <a:gd name="connsiteX143" fmla="*/ 681841 w 1206769"/>
              <a:gd name="connsiteY143" fmla="*/ 323088 h 1684262"/>
              <a:gd name="connsiteX144" fmla="*/ 758803 w 1206769"/>
              <a:gd name="connsiteY144" fmla="*/ 430816 h 1684262"/>
              <a:gd name="connsiteX145" fmla="*/ 643455 w 1206769"/>
              <a:gd name="connsiteY145" fmla="*/ 396145 h 1684262"/>
              <a:gd name="connsiteX146" fmla="*/ 639550 w 1206769"/>
              <a:gd name="connsiteY146" fmla="*/ 438436 h 1684262"/>
              <a:gd name="connsiteX147" fmla="*/ 682127 w 1206769"/>
              <a:gd name="connsiteY147" fmla="*/ 323088 h 1684262"/>
              <a:gd name="connsiteX148" fmla="*/ 681841 w 1206769"/>
              <a:gd name="connsiteY148" fmla="*/ 323088 h 1684262"/>
              <a:gd name="connsiteX149" fmla="*/ 351323 w 1206769"/>
              <a:gd name="connsiteY149" fmla="*/ 219361 h 1684262"/>
              <a:gd name="connsiteX150" fmla="*/ 383994 w 1206769"/>
              <a:gd name="connsiteY150" fmla="*/ 183070 h 1684262"/>
              <a:gd name="connsiteX151" fmla="*/ 403711 w 1206769"/>
              <a:gd name="connsiteY151" fmla="*/ 175069 h 1684262"/>
              <a:gd name="connsiteX152" fmla="*/ 411331 w 1206769"/>
              <a:gd name="connsiteY152" fmla="*/ 176117 h 1684262"/>
              <a:gd name="connsiteX153" fmla="*/ 569351 w 1206769"/>
              <a:gd name="connsiteY153" fmla="*/ 242792 h 1684262"/>
              <a:gd name="connsiteX154" fmla="*/ 569922 w 1206769"/>
              <a:gd name="connsiteY154" fmla="*/ 242792 h 1684262"/>
              <a:gd name="connsiteX155" fmla="*/ 558873 w 1206769"/>
              <a:gd name="connsiteY155" fmla="*/ 299942 h 1684262"/>
              <a:gd name="connsiteX156" fmla="*/ 351609 w 1206769"/>
              <a:gd name="connsiteY156" fmla="*/ 219075 h 1684262"/>
              <a:gd name="connsiteX157" fmla="*/ 351323 w 1206769"/>
              <a:gd name="connsiteY157" fmla="*/ 219361 h 1684262"/>
              <a:gd name="connsiteX158" fmla="*/ 470767 w 1206769"/>
              <a:gd name="connsiteY158" fmla="*/ 361188 h 1684262"/>
              <a:gd name="connsiteX159" fmla="*/ 566874 w 1206769"/>
              <a:gd name="connsiteY159" fmla="*/ 503396 h 1684262"/>
              <a:gd name="connsiteX160" fmla="*/ 470767 w 1206769"/>
              <a:gd name="connsiteY160" fmla="*/ 361188 h 1684262"/>
              <a:gd name="connsiteX161" fmla="*/ 632216 w 1206769"/>
              <a:gd name="connsiteY161" fmla="*/ 453485 h 1684262"/>
              <a:gd name="connsiteX162" fmla="*/ 699367 w 1206769"/>
              <a:gd name="connsiteY162" fmla="*/ 515112 h 1684262"/>
              <a:gd name="connsiteX163" fmla="*/ 759089 w 1206769"/>
              <a:gd name="connsiteY163" fmla="*/ 438055 h 1684262"/>
              <a:gd name="connsiteX164" fmla="*/ 678317 w 1206769"/>
              <a:gd name="connsiteY164" fmla="*/ 611029 h 1684262"/>
              <a:gd name="connsiteX165" fmla="*/ 640217 w 1206769"/>
              <a:gd name="connsiteY165" fmla="*/ 587978 h 1684262"/>
              <a:gd name="connsiteX166" fmla="*/ 632216 w 1206769"/>
              <a:gd name="connsiteY166" fmla="*/ 453581 h 1684262"/>
              <a:gd name="connsiteX167" fmla="*/ 632216 w 1206769"/>
              <a:gd name="connsiteY167" fmla="*/ 453485 h 1684262"/>
              <a:gd name="connsiteX168" fmla="*/ 686032 w 1206769"/>
              <a:gd name="connsiteY168" fmla="*/ 837819 h 1684262"/>
              <a:gd name="connsiteX169" fmla="*/ 628310 w 1206769"/>
              <a:gd name="connsiteY169" fmla="*/ 930116 h 1684262"/>
              <a:gd name="connsiteX170" fmla="*/ 686032 w 1206769"/>
              <a:gd name="connsiteY170" fmla="*/ 837914 h 1684262"/>
              <a:gd name="connsiteX171" fmla="*/ 686032 w 1206769"/>
              <a:gd name="connsiteY171" fmla="*/ 837819 h 1684262"/>
              <a:gd name="connsiteX172" fmla="*/ 743658 w 1206769"/>
              <a:gd name="connsiteY172" fmla="*/ 1291400 h 1684262"/>
              <a:gd name="connsiteX173" fmla="*/ 547634 w 1206769"/>
              <a:gd name="connsiteY173" fmla="*/ 1206818 h 1684262"/>
              <a:gd name="connsiteX174" fmla="*/ 573446 w 1206769"/>
              <a:gd name="connsiteY174" fmla="*/ 1222439 h 1684262"/>
              <a:gd name="connsiteX175" fmla="*/ 603450 w 1206769"/>
              <a:gd name="connsiteY175" fmla="*/ 1227487 h 1684262"/>
              <a:gd name="connsiteX176" fmla="*/ 743658 w 1206769"/>
              <a:gd name="connsiteY176" fmla="*/ 1291495 h 1684262"/>
              <a:gd name="connsiteX177" fmla="*/ 743658 w 1206769"/>
              <a:gd name="connsiteY177" fmla="*/ 1291400 h 1684262"/>
              <a:gd name="connsiteX178" fmla="*/ 578399 w 1206769"/>
              <a:gd name="connsiteY178" fmla="*/ 945452 h 1684262"/>
              <a:gd name="connsiteX179" fmla="*/ 689842 w 1206769"/>
              <a:gd name="connsiteY179" fmla="*/ 1122236 h 1684262"/>
              <a:gd name="connsiteX180" fmla="*/ 578399 w 1206769"/>
              <a:gd name="connsiteY180" fmla="*/ 945547 h 1684262"/>
              <a:gd name="connsiteX181" fmla="*/ 578399 w 1206769"/>
              <a:gd name="connsiteY181" fmla="*/ 945452 h 1684262"/>
              <a:gd name="connsiteX182" fmla="*/ 351609 w 1206769"/>
              <a:gd name="connsiteY182" fmla="*/ 1045464 h 1684262"/>
              <a:gd name="connsiteX183" fmla="*/ 382375 w 1206769"/>
              <a:gd name="connsiteY183" fmla="*/ 887825 h 1684262"/>
              <a:gd name="connsiteX184" fmla="*/ 351609 w 1206769"/>
              <a:gd name="connsiteY184" fmla="*/ 1045559 h 1684262"/>
              <a:gd name="connsiteX185" fmla="*/ 351609 w 1206769"/>
              <a:gd name="connsiteY185" fmla="*/ 1045464 h 1684262"/>
              <a:gd name="connsiteX186" fmla="*/ 420761 w 1206769"/>
              <a:gd name="connsiteY186" fmla="*/ 1018413 h 1684262"/>
              <a:gd name="connsiteX187" fmla="*/ 605260 w 1206769"/>
              <a:gd name="connsiteY187" fmla="*/ 1180338 h 1684262"/>
              <a:gd name="connsiteX188" fmla="*/ 420761 w 1206769"/>
              <a:gd name="connsiteY188" fmla="*/ 1018413 h 1684262"/>
              <a:gd name="connsiteX189" fmla="*/ 366944 w 1206769"/>
              <a:gd name="connsiteY189" fmla="*/ 1414272 h 1684262"/>
              <a:gd name="connsiteX190" fmla="*/ 597640 w 1206769"/>
              <a:gd name="connsiteY190" fmla="*/ 1460468 h 1684262"/>
              <a:gd name="connsiteX191" fmla="*/ 366944 w 1206769"/>
              <a:gd name="connsiteY191" fmla="*/ 1414463 h 1684262"/>
              <a:gd name="connsiteX192" fmla="*/ 366944 w 1206769"/>
              <a:gd name="connsiteY192" fmla="*/ 1414272 h 1684262"/>
              <a:gd name="connsiteX193" fmla="*/ 536108 w 1206769"/>
              <a:gd name="connsiteY193" fmla="*/ 1644968 h 1684262"/>
              <a:gd name="connsiteX194" fmla="*/ 498008 w 1206769"/>
              <a:gd name="connsiteY194" fmla="*/ 1625918 h 1684262"/>
              <a:gd name="connsiteX195" fmla="*/ 471148 w 1206769"/>
              <a:gd name="connsiteY195" fmla="*/ 1618202 h 1684262"/>
              <a:gd name="connsiteX196" fmla="*/ 471148 w 1206769"/>
              <a:gd name="connsiteY196" fmla="*/ 1664399 h 1684262"/>
              <a:gd name="connsiteX197" fmla="*/ 401901 w 1206769"/>
              <a:gd name="connsiteY197" fmla="*/ 1579817 h 1684262"/>
              <a:gd name="connsiteX198" fmla="*/ 536108 w 1206769"/>
              <a:gd name="connsiteY198" fmla="*/ 1645158 h 1684262"/>
              <a:gd name="connsiteX199" fmla="*/ 536108 w 1206769"/>
              <a:gd name="connsiteY199" fmla="*/ 1644968 h 1684262"/>
              <a:gd name="connsiteX200" fmla="*/ 616785 w 1206769"/>
              <a:gd name="connsiteY200" fmla="*/ 1564196 h 1684262"/>
              <a:gd name="connsiteX201" fmla="*/ 555349 w 1206769"/>
              <a:gd name="connsiteY201" fmla="*/ 1541145 h 1684262"/>
              <a:gd name="connsiteX202" fmla="*/ 638597 w 1206769"/>
              <a:gd name="connsiteY202" fmla="*/ 1493520 h 1684262"/>
              <a:gd name="connsiteX203" fmla="*/ 739848 w 1206769"/>
              <a:gd name="connsiteY203" fmla="*/ 1525715 h 1684262"/>
              <a:gd name="connsiteX204" fmla="*/ 616785 w 1206769"/>
              <a:gd name="connsiteY204" fmla="*/ 1564386 h 1684262"/>
              <a:gd name="connsiteX205" fmla="*/ 616785 w 1206769"/>
              <a:gd name="connsiteY205" fmla="*/ 1564196 h 1684262"/>
              <a:gd name="connsiteX206" fmla="*/ 752231 w 1206769"/>
              <a:gd name="connsiteY206" fmla="*/ 1664779 h 1684262"/>
              <a:gd name="connsiteX207" fmla="*/ 739658 w 1206769"/>
              <a:gd name="connsiteY207" fmla="*/ 1664779 h 1684262"/>
              <a:gd name="connsiteX208" fmla="*/ 731180 w 1206769"/>
              <a:gd name="connsiteY208" fmla="*/ 1664779 h 1684262"/>
              <a:gd name="connsiteX209" fmla="*/ 727561 w 1206769"/>
              <a:gd name="connsiteY209" fmla="*/ 1664779 h 1684262"/>
              <a:gd name="connsiteX210" fmla="*/ 713750 w 1206769"/>
              <a:gd name="connsiteY210" fmla="*/ 1666780 h 1684262"/>
              <a:gd name="connsiteX211" fmla="*/ 704225 w 1206769"/>
              <a:gd name="connsiteY211" fmla="*/ 1665256 h 1684262"/>
              <a:gd name="connsiteX212" fmla="*/ 705558 w 1206769"/>
              <a:gd name="connsiteY212" fmla="*/ 1667733 h 1684262"/>
              <a:gd name="connsiteX213" fmla="*/ 790045 w 1206769"/>
              <a:gd name="connsiteY213" fmla="*/ 1610106 h 1684262"/>
              <a:gd name="connsiteX214" fmla="*/ 752231 w 1206769"/>
              <a:gd name="connsiteY214" fmla="*/ 1664970 h 1684262"/>
              <a:gd name="connsiteX215" fmla="*/ 752231 w 1206769"/>
              <a:gd name="connsiteY215" fmla="*/ 1664779 h 1684262"/>
              <a:gd name="connsiteX216" fmla="*/ 857863 w 1206769"/>
              <a:gd name="connsiteY216" fmla="*/ 1591056 h 1684262"/>
              <a:gd name="connsiteX217" fmla="*/ 838813 w 1206769"/>
              <a:gd name="connsiteY217" fmla="*/ 1568958 h 1684262"/>
              <a:gd name="connsiteX218" fmla="*/ 836146 w 1206769"/>
              <a:gd name="connsiteY218" fmla="*/ 1564291 h 1684262"/>
              <a:gd name="connsiteX219" fmla="*/ 955179 w 1206769"/>
              <a:gd name="connsiteY219" fmla="*/ 1500720 h 1684262"/>
              <a:gd name="connsiteX220" fmla="*/ 1066493 w 1206769"/>
              <a:gd name="connsiteY220" fmla="*/ 1492065 h 1684262"/>
              <a:gd name="connsiteX221" fmla="*/ 857863 w 1206769"/>
              <a:gd name="connsiteY221" fmla="*/ 1591247 h 1684262"/>
              <a:gd name="connsiteX222" fmla="*/ 857863 w 1206769"/>
              <a:gd name="connsiteY222" fmla="*/ 1591056 h 1684262"/>
              <a:gd name="connsiteX223" fmla="*/ 1054979 w 1206769"/>
              <a:gd name="connsiteY223" fmla="*/ 1445037 h 1684262"/>
              <a:gd name="connsiteX224" fmla="*/ 916632 w 1206769"/>
              <a:gd name="connsiteY224" fmla="*/ 1468184 h 1684262"/>
              <a:gd name="connsiteX225" fmla="*/ 1028170 w 1206769"/>
              <a:gd name="connsiteY225" fmla="*/ 1445228 h 1684262"/>
              <a:gd name="connsiteX226" fmla="*/ 1054979 w 1206769"/>
              <a:gd name="connsiteY226" fmla="*/ 1445037 h 1684262"/>
              <a:gd name="connsiteX227" fmla="*/ 862816 w 1206769"/>
              <a:gd name="connsiteY227" fmla="*/ 1410462 h 1684262"/>
              <a:gd name="connsiteX228" fmla="*/ 647551 w 1206769"/>
              <a:gd name="connsiteY228" fmla="*/ 1448562 h 1684262"/>
              <a:gd name="connsiteX229" fmla="*/ 862816 w 1206769"/>
              <a:gd name="connsiteY229" fmla="*/ 1410653 h 1684262"/>
              <a:gd name="connsiteX230" fmla="*/ 862816 w 1206769"/>
              <a:gd name="connsiteY230" fmla="*/ 1410462 h 1684262"/>
              <a:gd name="connsiteX231" fmla="*/ 689842 w 1206769"/>
              <a:gd name="connsiteY231" fmla="*/ 1391412 h 1684262"/>
              <a:gd name="connsiteX232" fmla="*/ 924347 w 1206769"/>
              <a:gd name="connsiteY232" fmla="*/ 1306830 h 1684262"/>
              <a:gd name="connsiteX233" fmla="*/ 689842 w 1206769"/>
              <a:gd name="connsiteY233" fmla="*/ 1391412 h 1684262"/>
              <a:gd name="connsiteX234" fmla="*/ 1162663 w 1206769"/>
              <a:gd name="connsiteY234" fmla="*/ 1057085 h 1684262"/>
              <a:gd name="connsiteX235" fmla="*/ 1148756 w 1206769"/>
              <a:gd name="connsiteY235" fmla="*/ 1134428 h 1684262"/>
              <a:gd name="connsiteX236" fmla="*/ 1066841 w 1206769"/>
              <a:gd name="connsiteY236" fmla="*/ 1139762 h 1684262"/>
              <a:gd name="connsiteX237" fmla="*/ 1035790 w 1206769"/>
              <a:gd name="connsiteY237" fmla="*/ 1087755 h 1684262"/>
              <a:gd name="connsiteX238" fmla="*/ 1162663 w 1206769"/>
              <a:gd name="connsiteY238" fmla="*/ 1057085 h 1684262"/>
              <a:gd name="connsiteX239" fmla="*/ 987913 w 1206769"/>
              <a:gd name="connsiteY239" fmla="*/ 1181170 h 1684262"/>
              <a:gd name="connsiteX240" fmla="*/ 958923 w 1206769"/>
              <a:gd name="connsiteY240" fmla="*/ 1264444 h 1684262"/>
              <a:gd name="connsiteX241" fmla="*/ 905107 w 1206769"/>
              <a:gd name="connsiteY241" fmla="*/ 1118330 h 1684262"/>
              <a:gd name="connsiteX242" fmla="*/ 987913 w 1206769"/>
              <a:gd name="connsiteY242"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5881 w 1206769"/>
              <a:gd name="connsiteY15" fmla="*/ 661511 h 1684262"/>
              <a:gd name="connsiteX16" fmla="*/ 1065794 w 1206769"/>
              <a:gd name="connsiteY16" fmla="*/ 651415 h 1684262"/>
              <a:gd name="connsiteX17" fmla="*/ 1073223 w 1206769"/>
              <a:gd name="connsiteY17" fmla="*/ 652653 h 1684262"/>
              <a:gd name="connsiteX18" fmla="*/ 1102560 w 1206769"/>
              <a:gd name="connsiteY18" fmla="*/ 657701 h 1684262"/>
              <a:gd name="connsiteX19" fmla="*/ 739848 w 1206769"/>
              <a:gd name="connsiteY19" fmla="*/ 595694 h 1684262"/>
              <a:gd name="connsiteX20" fmla="*/ 716893 w 1206769"/>
              <a:gd name="connsiteY20" fmla="*/ 318992 h 1684262"/>
              <a:gd name="connsiteX21" fmla="*/ 920537 w 1206769"/>
              <a:gd name="connsiteY21" fmla="*/ 246031 h 1684262"/>
              <a:gd name="connsiteX22" fmla="*/ 682412 w 1206769"/>
              <a:gd name="connsiteY22" fmla="*/ 238316 h 1684262"/>
              <a:gd name="connsiteX23" fmla="*/ 928538 w 1206769"/>
              <a:gd name="connsiteY23" fmla="*/ 226790 h 1684262"/>
              <a:gd name="connsiteX24" fmla="*/ 720893 w 1206769"/>
              <a:gd name="connsiteY24" fmla="*/ 196025 h 1684262"/>
              <a:gd name="connsiteX25" fmla="*/ 736229 w 1206769"/>
              <a:gd name="connsiteY25" fmla="*/ 49911 h 1684262"/>
              <a:gd name="connsiteX26" fmla="*/ 663267 w 1206769"/>
              <a:gd name="connsiteY26" fmla="*/ 0 h 1684262"/>
              <a:gd name="connsiteX27" fmla="*/ 625167 w 1206769"/>
              <a:gd name="connsiteY27" fmla="*/ 103727 h 1684262"/>
              <a:gd name="connsiteX28" fmla="*/ 625167 w 1206769"/>
              <a:gd name="connsiteY28" fmla="*/ 288322 h 1684262"/>
              <a:gd name="connsiteX29" fmla="*/ 336845 w 1206769"/>
              <a:gd name="connsiteY29" fmla="*/ 261366 h 1684262"/>
              <a:gd name="connsiteX30" fmla="*/ 367611 w 1206769"/>
              <a:gd name="connsiteY30" fmla="*/ 307467 h 1684262"/>
              <a:gd name="connsiteX31" fmla="*/ 579066 w 1206769"/>
              <a:gd name="connsiteY31" fmla="*/ 615029 h 1684262"/>
              <a:gd name="connsiteX32" fmla="*/ 263884 w 1206769"/>
              <a:gd name="connsiteY32" fmla="*/ 511207 h 1684262"/>
              <a:gd name="connsiteX33" fmla="*/ 233118 w 1206769"/>
              <a:gd name="connsiteY33" fmla="*/ 714947 h 1684262"/>
              <a:gd name="connsiteX34" fmla="*/ 532965 w 1206769"/>
              <a:gd name="connsiteY34" fmla="*/ 807149 h 1684262"/>
              <a:gd name="connsiteX35" fmla="*/ 513915 w 1206769"/>
              <a:gd name="connsiteY35" fmla="*/ 803339 h 1684262"/>
              <a:gd name="connsiteX36" fmla="*/ 502390 w 1206769"/>
              <a:gd name="connsiteY36" fmla="*/ 791813 h 1684262"/>
              <a:gd name="connsiteX37" fmla="*/ 464290 w 1206769"/>
              <a:gd name="connsiteY37" fmla="*/ 772763 h 1684262"/>
              <a:gd name="connsiteX38" fmla="*/ 375231 w 1206769"/>
              <a:gd name="connsiteY38" fmla="*/ 788670 h 1684262"/>
              <a:gd name="connsiteX39" fmla="*/ 418189 w 1206769"/>
              <a:gd name="connsiteY39" fmla="*/ 826770 h 1684262"/>
              <a:gd name="connsiteX40" fmla="*/ 333607 w 1206769"/>
              <a:gd name="connsiteY40" fmla="*/ 826770 h 1684262"/>
              <a:gd name="connsiteX41" fmla="*/ 276457 w 1206769"/>
              <a:gd name="connsiteY41" fmla="*/ 857536 h 1684262"/>
              <a:gd name="connsiteX42" fmla="*/ 288458 w 1206769"/>
              <a:gd name="connsiteY42" fmla="*/ 766001 h 1684262"/>
              <a:gd name="connsiteX43" fmla="*/ 138059 w 1206769"/>
              <a:gd name="connsiteY43" fmla="*/ 911352 h 1684262"/>
              <a:gd name="connsiteX44" fmla="*/ 237976 w 1206769"/>
              <a:gd name="connsiteY44" fmla="*/ 961358 h 1684262"/>
              <a:gd name="connsiteX45" fmla="*/ 75102 w 1206769"/>
              <a:gd name="connsiteY45" fmla="*/ 1025783 h 1684262"/>
              <a:gd name="connsiteX46" fmla="*/ 80432 w 1206769"/>
              <a:gd name="connsiteY46" fmla="*/ 915162 h 1684262"/>
              <a:gd name="connsiteX47" fmla="*/ 91958 w 1206769"/>
              <a:gd name="connsiteY47" fmla="*/ 1107377 h 1684262"/>
              <a:gd name="connsiteX48" fmla="*/ 214925 w 1206769"/>
              <a:gd name="connsiteY48" fmla="*/ 1157383 h 1684262"/>
              <a:gd name="connsiteX49" fmla="*/ 322463 w 1206769"/>
              <a:gd name="connsiteY49" fmla="*/ 1240346 h 1684262"/>
              <a:gd name="connsiteX50" fmla="*/ 309794 w 1206769"/>
              <a:gd name="connsiteY50" fmla="*/ 1240346 h 1684262"/>
              <a:gd name="connsiteX51" fmla="*/ 311699 w 1206769"/>
              <a:gd name="connsiteY51" fmla="*/ 1248728 h 1684262"/>
              <a:gd name="connsiteX52" fmla="*/ 310842 w 1206769"/>
              <a:gd name="connsiteY52" fmla="*/ 1254824 h 1684262"/>
              <a:gd name="connsiteX53" fmla="*/ 309223 w 1206769"/>
              <a:gd name="connsiteY53" fmla="*/ 1259396 h 1684262"/>
              <a:gd name="connsiteX54" fmla="*/ 301317 w 1206769"/>
              <a:gd name="connsiteY54" fmla="*/ 1268063 h 1684262"/>
              <a:gd name="connsiteX55" fmla="*/ 283886 w 1206769"/>
              <a:gd name="connsiteY55" fmla="*/ 1268063 h 1684262"/>
              <a:gd name="connsiteX56" fmla="*/ 284934 w 1206769"/>
              <a:gd name="connsiteY56" fmla="*/ 1275207 h 1684262"/>
              <a:gd name="connsiteX57" fmla="*/ 395615 w 1206769"/>
              <a:gd name="connsiteY57" fmla="*/ 1319117 h 1684262"/>
              <a:gd name="connsiteX58" fmla="*/ 257026 w 1206769"/>
              <a:gd name="connsiteY58" fmla="*/ 1309592 h 1684262"/>
              <a:gd name="connsiteX59" fmla="*/ 257026 w 1206769"/>
              <a:gd name="connsiteY59" fmla="*/ 1309592 h 1684262"/>
              <a:gd name="connsiteX60" fmla="*/ 248263 w 1206769"/>
              <a:gd name="connsiteY60" fmla="*/ 1308259 h 1684262"/>
              <a:gd name="connsiteX61" fmla="*/ 247691 w 1206769"/>
              <a:gd name="connsiteY61" fmla="*/ 1308735 h 1684262"/>
              <a:gd name="connsiteX62" fmla="*/ 229880 w 1206769"/>
              <a:gd name="connsiteY62" fmla="*/ 1312259 h 1684262"/>
              <a:gd name="connsiteX63" fmla="*/ 146155 w 1206769"/>
              <a:gd name="connsiteY63" fmla="*/ 1230344 h 1684262"/>
              <a:gd name="connsiteX64" fmla="*/ 115389 w 1206769"/>
              <a:gd name="connsiteY64" fmla="*/ 1430369 h 1684262"/>
              <a:gd name="connsiteX65" fmla="*/ 349799 w 1206769"/>
              <a:gd name="connsiteY65" fmla="*/ 1480280 h 1684262"/>
              <a:gd name="connsiteX66" fmla="*/ 299507 w 1206769"/>
              <a:gd name="connsiteY66" fmla="*/ 1464659 h 1684262"/>
              <a:gd name="connsiteX67" fmla="*/ 321034 w 1206769"/>
              <a:gd name="connsiteY67" fmla="*/ 1477042 h 1684262"/>
              <a:gd name="connsiteX68" fmla="*/ 330559 w 1206769"/>
              <a:gd name="connsiteY68" fmla="*/ 1484376 h 1684262"/>
              <a:gd name="connsiteX69" fmla="*/ 388280 w 1206769"/>
              <a:gd name="connsiteY69" fmla="*/ 1545717 h 1684262"/>
              <a:gd name="connsiteX70" fmla="*/ 348847 w 1206769"/>
              <a:gd name="connsiteY70" fmla="*/ 1542479 h 1684262"/>
              <a:gd name="connsiteX71" fmla="*/ 255883 w 1206769"/>
              <a:gd name="connsiteY71" fmla="*/ 1502664 h 1684262"/>
              <a:gd name="connsiteX72" fmla="*/ 255883 w 1206769"/>
              <a:gd name="connsiteY72" fmla="*/ 1502664 h 1684262"/>
              <a:gd name="connsiteX73" fmla="*/ 239976 w 1206769"/>
              <a:gd name="connsiteY73" fmla="*/ 1484281 h 1684262"/>
              <a:gd name="connsiteX74" fmla="*/ 203495 w 1206769"/>
              <a:gd name="connsiteY74" fmla="*/ 1484281 h 1684262"/>
              <a:gd name="connsiteX75" fmla="*/ 187303 w 1206769"/>
              <a:gd name="connsiteY75" fmla="*/ 1499140 h 1684262"/>
              <a:gd name="connsiteX76" fmla="*/ 490674 w 1206769"/>
              <a:gd name="connsiteY76" fmla="*/ 1673352 h 1684262"/>
              <a:gd name="connsiteX77" fmla="*/ 757374 w 1206769"/>
              <a:gd name="connsiteY77" fmla="*/ 1682401 h 1684262"/>
              <a:gd name="connsiteX78" fmla="*/ 988070 w 1206769"/>
              <a:gd name="connsiteY78" fmla="*/ 1594485 h 1684262"/>
              <a:gd name="connsiteX79" fmla="*/ 1152566 w 1206769"/>
              <a:gd name="connsiteY79" fmla="*/ 1394460 h 1684262"/>
              <a:gd name="connsiteX80" fmla="*/ 918822 w 1206769"/>
              <a:gd name="connsiteY80" fmla="*/ 1363507 h 1684262"/>
              <a:gd name="connsiteX81" fmla="*/ 802904 w 1206769"/>
              <a:gd name="connsiteY81" fmla="*/ 1350454 h 1684262"/>
              <a:gd name="connsiteX82" fmla="*/ 841956 w 1206769"/>
              <a:gd name="connsiteY82" fmla="*/ 1326547 h 1684262"/>
              <a:gd name="connsiteX83" fmla="*/ 1018286 w 1206769"/>
              <a:gd name="connsiteY83" fmla="*/ 1315425 h 1684262"/>
              <a:gd name="connsiteX84" fmla="*/ 980354 w 1206769"/>
              <a:gd name="connsiteY84" fmla="*/ 1268921 h 1684262"/>
              <a:gd name="connsiteX85" fmla="*/ 1091488 w 1206769"/>
              <a:gd name="connsiteY85" fmla="*/ 1221043 h 1684262"/>
              <a:gd name="connsiteX86" fmla="*/ 911203 w 1206769"/>
              <a:gd name="connsiteY86" fmla="*/ 1022890 h 1684262"/>
              <a:gd name="connsiteX87" fmla="*/ 1193429 w 1206769"/>
              <a:gd name="connsiteY87" fmla="*/ 899446 h 1684262"/>
              <a:gd name="connsiteX88" fmla="*/ 759089 w 1206769"/>
              <a:gd name="connsiteY88" fmla="*/ 61246 h 1684262"/>
              <a:gd name="connsiteX89" fmla="*/ 720989 w 1206769"/>
              <a:gd name="connsiteY89" fmla="*/ 145828 h 1684262"/>
              <a:gd name="connsiteX90" fmla="*/ 759089 w 1206769"/>
              <a:gd name="connsiteY90" fmla="*/ 61436 h 1684262"/>
              <a:gd name="connsiteX91" fmla="*/ 759089 w 1206769"/>
              <a:gd name="connsiteY91" fmla="*/ 61246 h 1684262"/>
              <a:gd name="connsiteX92" fmla="*/ 363611 w 1206769"/>
              <a:gd name="connsiteY92" fmla="*/ 545783 h 1684262"/>
              <a:gd name="connsiteX93" fmla="*/ 348275 w 1206769"/>
              <a:gd name="connsiteY93" fmla="*/ 553498 h 1684262"/>
              <a:gd name="connsiteX94" fmla="*/ 363611 w 1206769"/>
              <a:gd name="connsiteY94" fmla="*/ 545783 h 1684262"/>
              <a:gd name="connsiteX95" fmla="*/ 232451 w 1206769"/>
              <a:gd name="connsiteY95" fmla="*/ 523113 h 1684262"/>
              <a:gd name="connsiteX96" fmla="*/ 254694 w 1206769"/>
              <a:gd name="connsiteY96" fmla="*/ 664096 h 1684262"/>
              <a:gd name="connsiteX97" fmla="*/ 232451 w 1206769"/>
              <a:gd name="connsiteY97" fmla="*/ 523113 h 1684262"/>
              <a:gd name="connsiteX98" fmla="*/ 340084 w 1206769"/>
              <a:gd name="connsiteY98" fmla="*/ 692277 h 1684262"/>
              <a:gd name="connsiteX99" fmla="*/ 470767 w 1206769"/>
              <a:gd name="connsiteY99" fmla="*/ 684562 h 1684262"/>
              <a:gd name="connsiteX100" fmla="*/ 340084 w 1206769"/>
              <a:gd name="connsiteY100" fmla="*/ 691896 h 1684262"/>
              <a:gd name="connsiteX101" fmla="*/ 340084 w 1206769"/>
              <a:gd name="connsiteY101" fmla="*/ 692277 h 1684262"/>
              <a:gd name="connsiteX102" fmla="*/ 382375 w 1206769"/>
              <a:gd name="connsiteY102" fmla="*/ 615410 h 1684262"/>
              <a:gd name="connsiteX103" fmla="*/ 516868 w 1206769"/>
              <a:gd name="connsiteY103" fmla="*/ 688372 h 1684262"/>
              <a:gd name="connsiteX104" fmla="*/ 382661 w 1206769"/>
              <a:gd name="connsiteY104" fmla="*/ 615029 h 1684262"/>
              <a:gd name="connsiteX105" fmla="*/ 382375 w 1206769"/>
              <a:gd name="connsiteY105" fmla="*/ 615410 h 1684262"/>
              <a:gd name="connsiteX106" fmla="*/ 201400 w 1206769"/>
              <a:gd name="connsiteY106" fmla="*/ 907542 h 1684262"/>
              <a:gd name="connsiteX107" fmla="*/ 163300 w 1206769"/>
              <a:gd name="connsiteY107" fmla="*/ 838295 h 1684262"/>
              <a:gd name="connsiteX108" fmla="*/ 201686 w 1206769"/>
              <a:gd name="connsiteY108" fmla="*/ 907161 h 1684262"/>
              <a:gd name="connsiteX109" fmla="*/ 201400 w 1206769"/>
              <a:gd name="connsiteY109" fmla="*/ 907542 h 1684262"/>
              <a:gd name="connsiteX110" fmla="*/ 97811 w 1206769"/>
              <a:gd name="connsiteY110" fmla="*/ 1285557 h 1684262"/>
              <a:gd name="connsiteX111" fmla="*/ 123279 w 1206769"/>
              <a:gd name="connsiteY111" fmla="*/ 1264178 h 1684262"/>
              <a:gd name="connsiteX112" fmla="*/ 231975 w 1206769"/>
              <a:gd name="connsiteY112" fmla="*/ 1341501 h 1684262"/>
              <a:gd name="connsiteX113" fmla="*/ 97811 w 1206769"/>
              <a:gd name="connsiteY113" fmla="*/ 1285557 h 1684262"/>
              <a:gd name="connsiteX114" fmla="*/ 232928 w 1206769"/>
              <a:gd name="connsiteY114" fmla="*/ 1376077 h 1684262"/>
              <a:gd name="connsiteX115" fmla="*/ 279029 w 1206769"/>
              <a:gd name="connsiteY115" fmla="*/ 1379887 h 1684262"/>
              <a:gd name="connsiteX116" fmla="*/ 232451 w 1206769"/>
              <a:gd name="connsiteY116" fmla="*/ 1376077 h 1684262"/>
              <a:gd name="connsiteX117" fmla="*/ 232928 w 1206769"/>
              <a:gd name="connsiteY117" fmla="*/ 1376077 h 1684262"/>
              <a:gd name="connsiteX118" fmla="*/ 856244 w 1206769"/>
              <a:gd name="connsiteY118" fmla="*/ 715613 h 1684262"/>
              <a:gd name="connsiteX119" fmla="*/ 817635 w 1206769"/>
              <a:gd name="connsiteY119" fmla="*/ 708913 h 1684262"/>
              <a:gd name="connsiteX120" fmla="*/ 721084 w 1206769"/>
              <a:gd name="connsiteY120" fmla="*/ 657225 h 1684262"/>
              <a:gd name="connsiteX121" fmla="*/ 855767 w 1206769"/>
              <a:gd name="connsiteY121" fmla="*/ 715613 h 1684262"/>
              <a:gd name="connsiteX122" fmla="*/ 856244 w 1206769"/>
              <a:gd name="connsiteY122" fmla="*/ 715613 h 1684262"/>
              <a:gd name="connsiteX123" fmla="*/ 663458 w 1206769"/>
              <a:gd name="connsiteY123" fmla="*/ 722662 h 1684262"/>
              <a:gd name="connsiteX124" fmla="*/ 644408 w 1206769"/>
              <a:gd name="connsiteY124" fmla="*/ 807149 h 1684262"/>
              <a:gd name="connsiteX125" fmla="*/ 662981 w 1206769"/>
              <a:gd name="connsiteY125" fmla="*/ 723138 h 1684262"/>
              <a:gd name="connsiteX126" fmla="*/ 663458 w 1206769"/>
              <a:gd name="connsiteY126" fmla="*/ 722662 h 1684262"/>
              <a:gd name="connsiteX127" fmla="*/ 628882 w 1206769"/>
              <a:gd name="connsiteY127" fmla="*/ 753332 h 1684262"/>
              <a:gd name="connsiteX128" fmla="*/ 655742 w 1206769"/>
              <a:gd name="connsiteY128" fmla="*/ 726472 h 1684262"/>
              <a:gd name="connsiteX129" fmla="*/ 628406 w 1206769"/>
              <a:gd name="connsiteY129" fmla="*/ 753332 h 1684262"/>
              <a:gd name="connsiteX130" fmla="*/ 628882 w 1206769"/>
              <a:gd name="connsiteY130" fmla="*/ 753332 h 1684262"/>
              <a:gd name="connsiteX131" fmla="*/ 771090 w 1206769"/>
              <a:gd name="connsiteY131" fmla="*/ 757237 h 1684262"/>
              <a:gd name="connsiteX132" fmla="*/ 690318 w 1206769"/>
              <a:gd name="connsiteY132" fmla="*/ 822579 h 1684262"/>
              <a:gd name="connsiteX133" fmla="*/ 770614 w 1206769"/>
              <a:gd name="connsiteY133" fmla="*/ 757237 h 1684262"/>
              <a:gd name="connsiteX134" fmla="*/ 771090 w 1206769"/>
              <a:gd name="connsiteY134" fmla="*/ 757237 h 1684262"/>
              <a:gd name="connsiteX135" fmla="*/ 759565 w 1206769"/>
              <a:gd name="connsiteY135" fmla="*/ 538162 h 1684262"/>
              <a:gd name="connsiteX136" fmla="*/ 851767 w 1206769"/>
              <a:gd name="connsiteY136" fmla="*/ 480536 h 1684262"/>
              <a:gd name="connsiteX137" fmla="*/ 759089 w 1206769"/>
              <a:gd name="connsiteY137" fmla="*/ 538067 h 1684262"/>
              <a:gd name="connsiteX138" fmla="*/ 759565 w 1206769"/>
              <a:gd name="connsiteY138" fmla="*/ 538162 h 1684262"/>
              <a:gd name="connsiteX139" fmla="*/ 877961 w 1206769"/>
              <a:gd name="connsiteY139" fmla="*/ 342138 h 1684262"/>
              <a:gd name="connsiteX140" fmla="*/ 812619 w 1206769"/>
              <a:gd name="connsiteY140" fmla="*/ 442055 h 1684262"/>
              <a:gd name="connsiteX141" fmla="*/ 877961 w 1206769"/>
              <a:gd name="connsiteY141" fmla="*/ 342138 h 1684262"/>
              <a:gd name="connsiteX142" fmla="*/ 681841 w 1206769"/>
              <a:gd name="connsiteY142" fmla="*/ 323088 h 1684262"/>
              <a:gd name="connsiteX143" fmla="*/ 758803 w 1206769"/>
              <a:gd name="connsiteY143" fmla="*/ 430816 h 1684262"/>
              <a:gd name="connsiteX144" fmla="*/ 643455 w 1206769"/>
              <a:gd name="connsiteY144" fmla="*/ 396145 h 1684262"/>
              <a:gd name="connsiteX145" fmla="*/ 639550 w 1206769"/>
              <a:gd name="connsiteY145" fmla="*/ 438436 h 1684262"/>
              <a:gd name="connsiteX146" fmla="*/ 682127 w 1206769"/>
              <a:gd name="connsiteY146" fmla="*/ 323088 h 1684262"/>
              <a:gd name="connsiteX147" fmla="*/ 681841 w 1206769"/>
              <a:gd name="connsiteY147" fmla="*/ 323088 h 1684262"/>
              <a:gd name="connsiteX148" fmla="*/ 351323 w 1206769"/>
              <a:gd name="connsiteY148" fmla="*/ 219361 h 1684262"/>
              <a:gd name="connsiteX149" fmla="*/ 383994 w 1206769"/>
              <a:gd name="connsiteY149" fmla="*/ 183070 h 1684262"/>
              <a:gd name="connsiteX150" fmla="*/ 403711 w 1206769"/>
              <a:gd name="connsiteY150" fmla="*/ 175069 h 1684262"/>
              <a:gd name="connsiteX151" fmla="*/ 411331 w 1206769"/>
              <a:gd name="connsiteY151" fmla="*/ 176117 h 1684262"/>
              <a:gd name="connsiteX152" fmla="*/ 569351 w 1206769"/>
              <a:gd name="connsiteY152" fmla="*/ 242792 h 1684262"/>
              <a:gd name="connsiteX153" fmla="*/ 569922 w 1206769"/>
              <a:gd name="connsiteY153" fmla="*/ 242792 h 1684262"/>
              <a:gd name="connsiteX154" fmla="*/ 558873 w 1206769"/>
              <a:gd name="connsiteY154" fmla="*/ 299942 h 1684262"/>
              <a:gd name="connsiteX155" fmla="*/ 351609 w 1206769"/>
              <a:gd name="connsiteY155" fmla="*/ 219075 h 1684262"/>
              <a:gd name="connsiteX156" fmla="*/ 351323 w 1206769"/>
              <a:gd name="connsiteY156" fmla="*/ 219361 h 1684262"/>
              <a:gd name="connsiteX157" fmla="*/ 470767 w 1206769"/>
              <a:gd name="connsiteY157" fmla="*/ 361188 h 1684262"/>
              <a:gd name="connsiteX158" fmla="*/ 566874 w 1206769"/>
              <a:gd name="connsiteY158" fmla="*/ 503396 h 1684262"/>
              <a:gd name="connsiteX159" fmla="*/ 470767 w 1206769"/>
              <a:gd name="connsiteY159" fmla="*/ 361188 h 1684262"/>
              <a:gd name="connsiteX160" fmla="*/ 632216 w 1206769"/>
              <a:gd name="connsiteY160" fmla="*/ 453485 h 1684262"/>
              <a:gd name="connsiteX161" fmla="*/ 699367 w 1206769"/>
              <a:gd name="connsiteY161" fmla="*/ 515112 h 1684262"/>
              <a:gd name="connsiteX162" fmla="*/ 759089 w 1206769"/>
              <a:gd name="connsiteY162" fmla="*/ 438055 h 1684262"/>
              <a:gd name="connsiteX163" fmla="*/ 678317 w 1206769"/>
              <a:gd name="connsiteY163" fmla="*/ 611029 h 1684262"/>
              <a:gd name="connsiteX164" fmla="*/ 640217 w 1206769"/>
              <a:gd name="connsiteY164" fmla="*/ 587978 h 1684262"/>
              <a:gd name="connsiteX165" fmla="*/ 632216 w 1206769"/>
              <a:gd name="connsiteY165" fmla="*/ 453581 h 1684262"/>
              <a:gd name="connsiteX166" fmla="*/ 632216 w 1206769"/>
              <a:gd name="connsiteY166" fmla="*/ 453485 h 1684262"/>
              <a:gd name="connsiteX167" fmla="*/ 686032 w 1206769"/>
              <a:gd name="connsiteY167" fmla="*/ 837819 h 1684262"/>
              <a:gd name="connsiteX168" fmla="*/ 628310 w 1206769"/>
              <a:gd name="connsiteY168" fmla="*/ 930116 h 1684262"/>
              <a:gd name="connsiteX169" fmla="*/ 686032 w 1206769"/>
              <a:gd name="connsiteY169" fmla="*/ 837914 h 1684262"/>
              <a:gd name="connsiteX170" fmla="*/ 686032 w 1206769"/>
              <a:gd name="connsiteY170" fmla="*/ 837819 h 1684262"/>
              <a:gd name="connsiteX171" fmla="*/ 743658 w 1206769"/>
              <a:gd name="connsiteY171" fmla="*/ 1291400 h 1684262"/>
              <a:gd name="connsiteX172" fmla="*/ 547634 w 1206769"/>
              <a:gd name="connsiteY172" fmla="*/ 1206818 h 1684262"/>
              <a:gd name="connsiteX173" fmla="*/ 573446 w 1206769"/>
              <a:gd name="connsiteY173" fmla="*/ 1222439 h 1684262"/>
              <a:gd name="connsiteX174" fmla="*/ 603450 w 1206769"/>
              <a:gd name="connsiteY174" fmla="*/ 1227487 h 1684262"/>
              <a:gd name="connsiteX175" fmla="*/ 743658 w 1206769"/>
              <a:gd name="connsiteY175" fmla="*/ 1291495 h 1684262"/>
              <a:gd name="connsiteX176" fmla="*/ 743658 w 1206769"/>
              <a:gd name="connsiteY176" fmla="*/ 1291400 h 1684262"/>
              <a:gd name="connsiteX177" fmla="*/ 578399 w 1206769"/>
              <a:gd name="connsiteY177" fmla="*/ 945452 h 1684262"/>
              <a:gd name="connsiteX178" fmla="*/ 689842 w 1206769"/>
              <a:gd name="connsiteY178" fmla="*/ 1122236 h 1684262"/>
              <a:gd name="connsiteX179" fmla="*/ 578399 w 1206769"/>
              <a:gd name="connsiteY179" fmla="*/ 945547 h 1684262"/>
              <a:gd name="connsiteX180" fmla="*/ 578399 w 1206769"/>
              <a:gd name="connsiteY180" fmla="*/ 945452 h 1684262"/>
              <a:gd name="connsiteX181" fmla="*/ 351609 w 1206769"/>
              <a:gd name="connsiteY181" fmla="*/ 1045464 h 1684262"/>
              <a:gd name="connsiteX182" fmla="*/ 382375 w 1206769"/>
              <a:gd name="connsiteY182" fmla="*/ 887825 h 1684262"/>
              <a:gd name="connsiteX183" fmla="*/ 351609 w 1206769"/>
              <a:gd name="connsiteY183" fmla="*/ 1045559 h 1684262"/>
              <a:gd name="connsiteX184" fmla="*/ 351609 w 1206769"/>
              <a:gd name="connsiteY184" fmla="*/ 1045464 h 1684262"/>
              <a:gd name="connsiteX185" fmla="*/ 420761 w 1206769"/>
              <a:gd name="connsiteY185" fmla="*/ 1018413 h 1684262"/>
              <a:gd name="connsiteX186" fmla="*/ 605260 w 1206769"/>
              <a:gd name="connsiteY186" fmla="*/ 1180338 h 1684262"/>
              <a:gd name="connsiteX187" fmla="*/ 420761 w 1206769"/>
              <a:gd name="connsiteY187" fmla="*/ 1018413 h 1684262"/>
              <a:gd name="connsiteX188" fmla="*/ 366944 w 1206769"/>
              <a:gd name="connsiteY188" fmla="*/ 1414272 h 1684262"/>
              <a:gd name="connsiteX189" fmla="*/ 597640 w 1206769"/>
              <a:gd name="connsiteY189" fmla="*/ 1460468 h 1684262"/>
              <a:gd name="connsiteX190" fmla="*/ 366944 w 1206769"/>
              <a:gd name="connsiteY190" fmla="*/ 1414463 h 1684262"/>
              <a:gd name="connsiteX191" fmla="*/ 366944 w 1206769"/>
              <a:gd name="connsiteY191" fmla="*/ 1414272 h 1684262"/>
              <a:gd name="connsiteX192" fmla="*/ 536108 w 1206769"/>
              <a:gd name="connsiteY192" fmla="*/ 1644968 h 1684262"/>
              <a:gd name="connsiteX193" fmla="*/ 498008 w 1206769"/>
              <a:gd name="connsiteY193" fmla="*/ 1625918 h 1684262"/>
              <a:gd name="connsiteX194" fmla="*/ 471148 w 1206769"/>
              <a:gd name="connsiteY194" fmla="*/ 1618202 h 1684262"/>
              <a:gd name="connsiteX195" fmla="*/ 471148 w 1206769"/>
              <a:gd name="connsiteY195" fmla="*/ 1664399 h 1684262"/>
              <a:gd name="connsiteX196" fmla="*/ 401901 w 1206769"/>
              <a:gd name="connsiteY196" fmla="*/ 1579817 h 1684262"/>
              <a:gd name="connsiteX197" fmla="*/ 536108 w 1206769"/>
              <a:gd name="connsiteY197" fmla="*/ 1645158 h 1684262"/>
              <a:gd name="connsiteX198" fmla="*/ 536108 w 1206769"/>
              <a:gd name="connsiteY198" fmla="*/ 1644968 h 1684262"/>
              <a:gd name="connsiteX199" fmla="*/ 616785 w 1206769"/>
              <a:gd name="connsiteY199" fmla="*/ 1564196 h 1684262"/>
              <a:gd name="connsiteX200" fmla="*/ 555349 w 1206769"/>
              <a:gd name="connsiteY200" fmla="*/ 1541145 h 1684262"/>
              <a:gd name="connsiteX201" fmla="*/ 638597 w 1206769"/>
              <a:gd name="connsiteY201" fmla="*/ 1493520 h 1684262"/>
              <a:gd name="connsiteX202" fmla="*/ 739848 w 1206769"/>
              <a:gd name="connsiteY202" fmla="*/ 1525715 h 1684262"/>
              <a:gd name="connsiteX203" fmla="*/ 616785 w 1206769"/>
              <a:gd name="connsiteY203" fmla="*/ 1564386 h 1684262"/>
              <a:gd name="connsiteX204" fmla="*/ 616785 w 1206769"/>
              <a:gd name="connsiteY204" fmla="*/ 1564196 h 1684262"/>
              <a:gd name="connsiteX205" fmla="*/ 752231 w 1206769"/>
              <a:gd name="connsiteY205" fmla="*/ 1664779 h 1684262"/>
              <a:gd name="connsiteX206" fmla="*/ 739658 w 1206769"/>
              <a:gd name="connsiteY206" fmla="*/ 1664779 h 1684262"/>
              <a:gd name="connsiteX207" fmla="*/ 731180 w 1206769"/>
              <a:gd name="connsiteY207" fmla="*/ 1664779 h 1684262"/>
              <a:gd name="connsiteX208" fmla="*/ 727561 w 1206769"/>
              <a:gd name="connsiteY208" fmla="*/ 1664779 h 1684262"/>
              <a:gd name="connsiteX209" fmla="*/ 713750 w 1206769"/>
              <a:gd name="connsiteY209" fmla="*/ 1666780 h 1684262"/>
              <a:gd name="connsiteX210" fmla="*/ 704225 w 1206769"/>
              <a:gd name="connsiteY210" fmla="*/ 1665256 h 1684262"/>
              <a:gd name="connsiteX211" fmla="*/ 705558 w 1206769"/>
              <a:gd name="connsiteY211" fmla="*/ 1667733 h 1684262"/>
              <a:gd name="connsiteX212" fmla="*/ 790045 w 1206769"/>
              <a:gd name="connsiteY212" fmla="*/ 1610106 h 1684262"/>
              <a:gd name="connsiteX213" fmla="*/ 752231 w 1206769"/>
              <a:gd name="connsiteY213" fmla="*/ 1664970 h 1684262"/>
              <a:gd name="connsiteX214" fmla="*/ 752231 w 1206769"/>
              <a:gd name="connsiteY214" fmla="*/ 1664779 h 1684262"/>
              <a:gd name="connsiteX215" fmla="*/ 857863 w 1206769"/>
              <a:gd name="connsiteY215" fmla="*/ 1591056 h 1684262"/>
              <a:gd name="connsiteX216" fmla="*/ 838813 w 1206769"/>
              <a:gd name="connsiteY216" fmla="*/ 1568958 h 1684262"/>
              <a:gd name="connsiteX217" fmla="*/ 836146 w 1206769"/>
              <a:gd name="connsiteY217" fmla="*/ 1564291 h 1684262"/>
              <a:gd name="connsiteX218" fmla="*/ 955179 w 1206769"/>
              <a:gd name="connsiteY218" fmla="*/ 1500720 h 1684262"/>
              <a:gd name="connsiteX219" fmla="*/ 1066493 w 1206769"/>
              <a:gd name="connsiteY219" fmla="*/ 1492065 h 1684262"/>
              <a:gd name="connsiteX220" fmla="*/ 857863 w 1206769"/>
              <a:gd name="connsiteY220" fmla="*/ 1591247 h 1684262"/>
              <a:gd name="connsiteX221" fmla="*/ 857863 w 1206769"/>
              <a:gd name="connsiteY221" fmla="*/ 1591056 h 1684262"/>
              <a:gd name="connsiteX222" fmla="*/ 1054979 w 1206769"/>
              <a:gd name="connsiteY222" fmla="*/ 1445037 h 1684262"/>
              <a:gd name="connsiteX223" fmla="*/ 916632 w 1206769"/>
              <a:gd name="connsiteY223" fmla="*/ 1468184 h 1684262"/>
              <a:gd name="connsiteX224" fmla="*/ 1028170 w 1206769"/>
              <a:gd name="connsiteY224" fmla="*/ 1445228 h 1684262"/>
              <a:gd name="connsiteX225" fmla="*/ 1054979 w 1206769"/>
              <a:gd name="connsiteY225" fmla="*/ 1445037 h 1684262"/>
              <a:gd name="connsiteX226" fmla="*/ 862816 w 1206769"/>
              <a:gd name="connsiteY226" fmla="*/ 1410462 h 1684262"/>
              <a:gd name="connsiteX227" fmla="*/ 647551 w 1206769"/>
              <a:gd name="connsiteY227" fmla="*/ 1448562 h 1684262"/>
              <a:gd name="connsiteX228" fmla="*/ 862816 w 1206769"/>
              <a:gd name="connsiteY228" fmla="*/ 1410653 h 1684262"/>
              <a:gd name="connsiteX229" fmla="*/ 862816 w 1206769"/>
              <a:gd name="connsiteY229" fmla="*/ 1410462 h 1684262"/>
              <a:gd name="connsiteX230" fmla="*/ 689842 w 1206769"/>
              <a:gd name="connsiteY230" fmla="*/ 1391412 h 1684262"/>
              <a:gd name="connsiteX231" fmla="*/ 924347 w 1206769"/>
              <a:gd name="connsiteY231" fmla="*/ 1306830 h 1684262"/>
              <a:gd name="connsiteX232" fmla="*/ 689842 w 1206769"/>
              <a:gd name="connsiteY232" fmla="*/ 1391412 h 1684262"/>
              <a:gd name="connsiteX233" fmla="*/ 1162663 w 1206769"/>
              <a:gd name="connsiteY233" fmla="*/ 1057085 h 1684262"/>
              <a:gd name="connsiteX234" fmla="*/ 1148756 w 1206769"/>
              <a:gd name="connsiteY234" fmla="*/ 1134428 h 1684262"/>
              <a:gd name="connsiteX235" fmla="*/ 1066841 w 1206769"/>
              <a:gd name="connsiteY235" fmla="*/ 1139762 h 1684262"/>
              <a:gd name="connsiteX236" fmla="*/ 1035790 w 1206769"/>
              <a:gd name="connsiteY236" fmla="*/ 1087755 h 1684262"/>
              <a:gd name="connsiteX237" fmla="*/ 1162663 w 1206769"/>
              <a:gd name="connsiteY237" fmla="*/ 1057085 h 1684262"/>
              <a:gd name="connsiteX238" fmla="*/ 987913 w 1206769"/>
              <a:gd name="connsiteY238" fmla="*/ 1181170 h 1684262"/>
              <a:gd name="connsiteX239" fmla="*/ 958923 w 1206769"/>
              <a:gd name="connsiteY239" fmla="*/ 1264444 h 1684262"/>
              <a:gd name="connsiteX240" fmla="*/ 905107 w 1206769"/>
              <a:gd name="connsiteY240" fmla="*/ 1118330 h 1684262"/>
              <a:gd name="connsiteX241" fmla="*/ 987913 w 1206769"/>
              <a:gd name="connsiteY241"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5881 w 1206769"/>
              <a:gd name="connsiteY15" fmla="*/ 661511 h 1684262"/>
              <a:gd name="connsiteX16" fmla="*/ 1065794 w 1206769"/>
              <a:gd name="connsiteY16" fmla="*/ 651415 h 1684262"/>
              <a:gd name="connsiteX17" fmla="*/ 1102560 w 1206769"/>
              <a:gd name="connsiteY17" fmla="*/ 657701 h 1684262"/>
              <a:gd name="connsiteX18" fmla="*/ 739848 w 1206769"/>
              <a:gd name="connsiteY18" fmla="*/ 595694 h 1684262"/>
              <a:gd name="connsiteX19" fmla="*/ 716893 w 1206769"/>
              <a:gd name="connsiteY19" fmla="*/ 318992 h 1684262"/>
              <a:gd name="connsiteX20" fmla="*/ 920537 w 1206769"/>
              <a:gd name="connsiteY20" fmla="*/ 246031 h 1684262"/>
              <a:gd name="connsiteX21" fmla="*/ 682412 w 1206769"/>
              <a:gd name="connsiteY21" fmla="*/ 238316 h 1684262"/>
              <a:gd name="connsiteX22" fmla="*/ 928538 w 1206769"/>
              <a:gd name="connsiteY22" fmla="*/ 226790 h 1684262"/>
              <a:gd name="connsiteX23" fmla="*/ 720893 w 1206769"/>
              <a:gd name="connsiteY23" fmla="*/ 196025 h 1684262"/>
              <a:gd name="connsiteX24" fmla="*/ 736229 w 1206769"/>
              <a:gd name="connsiteY24" fmla="*/ 49911 h 1684262"/>
              <a:gd name="connsiteX25" fmla="*/ 663267 w 1206769"/>
              <a:gd name="connsiteY25" fmla="*/ 0 h 1684262"/>
              <a:gd name="connsiteX26" fmla="*/ 625167 w 1206769"/>
              <a:gd name="connsiteY26" fmla="*/ 103727 h 1684262"/>
              <a:gd name="connsiteX27" fmla="*/ 625167 w 1206769"/>
              <a:gd name="connsiteY27" fmla="*/ 288322 h 1684262"/>
              <a:gd name="connsiteX28" fmla="*/ 336845 w 1206769"/>
              <a:gd name="connsiteY28" fmla="*/ 261366 h 1684262"/>
              <a:gd name="connsiteX29" fmla="*/ 367611 w 1206769"/>
              <a:gd name="connsiteY29" fmla="*/ 307467 h 1684262"/>
              <a:gd name="connsiteX30" fmla="*/ 579066 w 1206769"/>
              <a:gd name="connsiteY30" fmla="*/ 615029 h 1684262"/>
              <a:gd name="connsiteX31" fmla="*/ 263884 w 1206769"/>
              <a:gd name="connsiteY31" fmla="*/ 511207 h 1684262"/>
              <a:gd name="connsiteX32" fmla="*/ 233118 w 1206769"/>
              <a:gd name="connsiteY32" fmla="*/ 714947 h 1684262"/>
              <a:gd name="connsiteX33" fmla="*/ 532965 w 1206769"/>
              <a:gd name="connsiteY33" fmla="*/ 807149 h 1684262"/>
              <a:gd name="connsiteX34" fmla="*/ 513915 w 1206769"/>
              <a:gd name="connsiteY34" fmla="*/ 803339 h 1684262"/>
              <a:gd name="connsiteX35" fmla="*/ 502390 w 1206769"/>
              <a:gd name="connsiteY35" fmla="*/ 791813 h 1684262"/>
              <a:gd name="connsiteX36" fmla="*/ 464290 w 1206769"/>
              <a:gd name="connsiteY36" fmla="*/ 772763 h 1684262"/>
              <a:gd name="connsiteX37" fmla="*/ 375231 w 1206769"/>
              <a:gd name="connsiteY37" fmla="*/ 788670 h 1684262"/>
              <a:gd name="connsiteX38" fmla="*/ 418189 w 1206769"/>
              <a:gd name="connsiteY38" fmla="*/ 826770 h 1684262"/>
              <a:gd name="connsiteX39" fmla="*/ 333607 w 1206769"/>
              <a:gd name="connsiteY39" fmla="*/ 826770 h 1684262"/>
              <a:gd name="connsiteX40" fmla="*/ 276457 w 1206769"/>
              <a:gd name="connsiteY40" fmla="*/ 857536 h 1684262"/>
              <a:gd name="connsiteX41" fmla="*/ 288458 w 1206769"/>
              <a:gd name="connsiteY41" fmla="*/ 766001 h 1684262"/>
              <a:gd name="connsiteX42" fmla="*/ 138059 w 1206769"/>
              <a:gd name="connsiteY42" fmla="*/ 911352 h 1684262"/>
              <a:gd name="connsiteX43" fmla="*/ 237976 w 1206769"/>
              <a:gd name="connsiteY43" fmla="*/ 961358 h 1684262"/>
              <a:gd name="connsiteX44" fmla="*/ 75102 w 1206769"/>
              <a:gd name="connsiteY44" fmla="*/ 1025783 h 1684262"/>
              <a:gd name="connsiteX45" fmla="*/ 80432 w 1206769"/>
              <a:gd name="connsiteY45" fmla="*/ 915162 h 1684262"/>
              <a:gd name="connsiteX46" fmla="*/ 91958 w 1206769"/>
              <a:gd name="connsiteY46" fmla="*/ 1107377 h 1684262"/>
              <a:gd name="connsiteX47" fmla="*/ 214925 w 1206769"/>
              <a:gd name="connsiteY47" fmla="*/ 1157383 h 1684262"/>
              <a:gd name="connsiteX48" fmla="*/ 322463 w 1206769"/>
              <a:gd name="connsiteY48" fmla="*/ 1240346 h 1684262"/>
              <a:gd name="connsiteX49" fmla="*/ 309794 w 1206769"/>
              <a:gd name="connsiteY49" fmla="*/ 1240346 h 1684262"/>
              <a:gd name="connsiteX50" fmla="*/ 311699 w 1206769"/>
              <a:gd name="connsiteY50" fmla="*/ 1248728 h 1684262"/>
              <a:gd name="connsiteX51" fmla="*/ 310842 w 1206769"/>
              <a:gd name="connsiteY51" fmla="*/ 1254824 h 1684262"/>
              <a:gd name="connsiteX52" fmla="*/ 309223 w 1206769"/>
              <a:gd name="connsiteY52" fmla="*/ 1259396 h 1684262"/>
              <a:gd name="connsiteX53" fmla="*/ 301317 w 1206769"/>
              <a:gd name="connsiteY53" fmla="*/ 1268063 h 1684262"/>
              <a:gd name="connsiteX54" fmla="*/ 283886 w 1206769"/>
              <a:gd name="connsiteY54" fmla="*/ 1268063 h 1684262"/>
              <a:gd name="connsiteX55" fmla="*/ 284934 w 1206769"/>
              <a:gd name="connsiteY55" fmla="*/ 1275207 h 1684262"/>
              <a:gd name="connsiteX56" fmla="*/ 395615 w 1206769"/>
              <a:gd name="connsiteY56" fmla="*/ 1319117 h 1684262"/>
              <a:gd name="connsiteX57" fmla="*/ 257026 w 1206769"/>
              <a:gd name="connsiteY57" fmla="*/ 1309592 h 1684262"/>
              <a:gd name="connsiteX58" fmla="*/ 257026 w 1206769"/>
              <a:gd name="connsiteY58" fmla="*/ 1309592 h 1684262"/>
              <a:gd name="connsiteX59" fmla="*/ 248263 w 1206769"/>
              <a:gd name="connsiteY59" fmla="*/ 1308259 h 1684262"/>
              <a:gd name="connsiteX60" fmla="*/ 247691 w 1206769"/>
              <a:gd name="connsiteY60" fmla="*/ 1308735 h 1684262"/>
              <a:gd name="connsiteX61" fmla="*/ 229880 w 1206769"/>
              <a:gd name="connsiteY61" fmla="*/ 1312259 h 1684262"/>
              <a:gd name="connsiteX62" fmla="*/ 146155 w 1206769"/>
              <a:gd name="connsiteY62" fmla="*/ 1230344 h 1684262"/>
              <a:gd name="connsiteX63" fmla="*/ 115389 w 1206769"/>
              <a:gd name="connsiteY63" fmla="*/ 1430369 h 1684262"/>
              <a:gd name="connsiteX64" fmla="*/ 349799 w 1206769"/>
              <a:gd name="connsiteY64" fmla="*/ 1480280 h 1684262"/>
              <a:gd name="connsiteX65" fmla="*/ 299507 w 1206769"/>
              <a:gd name="connsiteY65" fmla="*/ 1464659 h 1684262"/>
              <a:gd name="connsiteX66" fmla="*/ 321034 w 1206769"/>
              <a:gd name="connsiteY66" fmla="*/ 1477042 h 1684262"/>
              <a:gd name="connsiteX67" fmla="*/ 330559 w 1206769"/>
              <a:gd name="connsiteY67" fmla="*/ 1484376 h 1684262"/>
              <a:gd name="connsiteX68" fmla="*/ 388280 w 1206769"/>
              <a:gd name="connsiteY68" fmla="*/ 1545717 h 1684262"/>
              <a:gd name="connsiteX69" fmla="*/ 348847 w 1206769"/>
              <a:gd name="connsiteY69" fmla="*/ 1542479 h 1684262"/>
              <a:gd name="connsiteX70" fmla="*/ 255883 w 1206769"/>
              <a:gd name="connsiteY70" fmla="*/ 1502664 h 1684262"/>
              <a:gd name="connsiteX71" fmla="*/ 255883 w 1206769"/>
              <a:gd name="connsiteY71" fmla="*/ 1502664 h 1684262"/>
              <a:gd name="connsiteX72" fmla="*/ 239976 w 1206769"/>
              <a:gd name="connsiteY72" fmla="*/ 1484281 h 1684262"/>
              <a:gd name="connsiteX73" fmla="*/ 203495 w 1206769"/>
              <a:gd name="connsiteY73" fmla="*/ 1484281 h 1684262"/>
              <a:gd name="connsiteX74" fmla="*/ 187303 w 1206769"/>
              <a:gd name="connsiteY74" fmla="*/ 1499140 h 1684262"/>
              <a:gd name="connsiteX75" fmla="*/ 490674 w 1206769"/>
              <a:gd name="connsiteY75" fmla="*/ 1673352 h 1684262"/>
              <a:gd name="connsiteX76" fmla="*/ 757374 w 1206769"/>
              <a:gd name="connsiteY76" fmla="*/ 1682401 h 1684262"/>
              <a:gd name="connsiteX77" fmla="*/ 988070 w 1206769"/>
              <a:gd name="connsiteY77" fmla="*/ 1594485 h 1684262"/>
              <a:gd name="connsiteX78" fmla="*/ 1152566 w 1206769"/>
              <a:gd name="connsiteY78" fmla="*/ 1394460 h 1684262"/>
              <a:gd name="connsiteX79" fmla="*/ 918822 w 1206769"/>
              <a:gd name="connsiteY79" fmla="*/ 1363507 h 1684262"/>
              <a:gd name="connsiteX80" fmla="*/ 802904 w 1206769"/>
              <a:gd name="connsiteY80" fmla="*/ 1350454 h 1684262"/>
              <a:gd name="connsiteX81" fmla="*/ 841956 w 1206769"/>
              <a:gd name="connsiteY81" fmla="*/ 1326547 h 1684262"/>
              <a:gd name="connsiteX82" fmla="*/ 1018286 w 1206769"/>
              <a:gd name="connsiteY82" fmla="*/ 1315425 h 1684262"/>
              <a:gd name="connsiteX83" fmla="*/ 980354 w 1206769"/>
              <a:gd name="connsiteY83" fmla="*/ 1268921 h 1684262"/>
              <a:gd name="connsiteX84" fmla="*/ 1091488 w 1206769"/>
              <a:gd name="connsiteY84" fmla="*/ 1221043 h 1684262"/>
              <a:gd name="connsiteX85" fmla="*/ 911203 w 1206769"/>
              <a:gd name="connsiteY85" fmla="*/ 1022890 h 1684262"/>
              <a:gd name="connsiteX86" fmla="*/ 1193429 w 1206769"/>
              <a:gd name="connsiteY86" fmla="*/ 899446 h 1684262"/>
              <a:gd name="connsiteX87" fmla="*/ 759089 w 1206769"/>
              <a:gd name="connsiteY87" fmla="*/ 61246 h 1684262"/>
              <a:gd name="connsiteX88" fmla="*/ 720989 w 1206769"/>
              <a:gd name="connsiteY88" fmla="*/ 145828 h 1684262"/>
              <a:gd name="connsiteX89" fmla="*/ 759089 w 1206769"/>
              <a:gd name="connsiteY89" fmla="*/ 61436 h 1684262"/>
              <a:gd name="connsiteX90" fmla="*/ 759089 w 1206769"/>
              <a:gd name="connsiteY90" fmla="*/ 61246 h 1684262"/>
              <a:gd name="connsiteX91" fmla="*/ 363611 w 1206769"/>
              <a:gd name="connsiteY91" fmla="*/ 545783 h 1684262"/>
              <a:gd name="connsiteX92" fmla="*/ 348275 w 1206769"/>
              <a:gd name="connsiteY92" fmla="*/ 553498 h 1684262"/>
              <a:gd name="connsiteX93" fmla="*/ 363611 w 1206769"/>
              <a:gd name="connsiteY93" fmla="*/ 545783 h 1684262"/>
              <a:gd name="connsiteX94" fmla="*/ 232451 w 1206769"/>
              <a:gd name="connsiteY94" fmla="*/ 523113 h 1684262"/>
              <a:gd name="connsiteX95" fmla="*/ 254694 w 1206769"/>
              <a:gd name="connsiteY95" fmla="*/ 664096 h 1684262"/>
              <a:gd name="connsiteX96" fmla="*/ 232451 w 1206769"/>
              <a:gd name="connsiteY96" fmla="*/ 523113 h 1684262"/>
              <a:gd name="connsiteX97" fmla="*/ 340084 w 1206769"/>
              <a:gd name="connsiteY97" fmla="*/ 692277 h 1684262"/>
              <a:gd name="connsiteX98" fmla="*/ 470767 w 1206769"/>
              <a:gd name="connsiteY98" fmla="*/ 684562 h 1684262"/>
              <a:gd name="connsiteX99" fmla="*/ 340084 w 1206769"/>
              <a:gd name="connsiteY99" fmla="*/ 691896 h 1684262"/>
              <a:gd name="connsiteX100" fmla="*/ 340084 w 1206769"/>
              <a:gd name="connsiteY100" fmla="*/ 692277 h 1684262"/>
              <a:gd name="connsiteX101" fmla="*/ 382375 w 1206769"/>
              <a:gd name="connsiteY101" fmla="*/ 615410 h 1684262"/>
              <a:gd name="connsiteX102" fmla="*/ 516868 w 1206769"/>
              <a:gd name="connsiteY102" fmla="*/ 688372 h 1684262"/>
              <a:gd name="connsiteX103" fmla="*/ 382661 w 1206769"/>
              <a:gd name="connsiteY103" fmla="*/ 615029 h 1684262"/>
              <a:gd name="connsiteX104" fmla="*/ 382375 w 1206769"/>
              <a:gd name="connsiteY104" fmla="*/ 615410 h 1684262"/>
              <a:gd name="connsiteX105" fmla="*/ 201400 w 1206769"/>
              <a:gd name="connsiteY105" fmla="*/ 907542 h 1684262"/>
              <a:gd name="connsiteX106" fmla="*/ 163300 w 1206769"/>
              <a:gd name="connsiteY106" fmla="*/ 838295 h 1684262"/>
              <a:gd name="connsiteX107" fmla="*/ 201686 w 1206769"/>
              <a:gd name="connsiteY107" fmla="*/ 907161 h 1684262"/>
              <a:gd name="connsiteX108" fmla="*/ 201400 w 1206769"/>
              <a:gd name="connsiteY108" fmla="*/ 907542 h 1684262"/>
              <a:gd name="connsiteX109" fmla="*/ 97811 w 1206769"/>
              <a:gd name="connsiteY109" fmla="*/ 1285557 h 1684262"/>
              <a:gd name="connsiteX110" fmla="*/ 123279 w 1206769"/>
              <a:gd name="connsiteY110" fmla="*/ 1264178 h 1684262"/>
              <a:gd name="connsiteX111" fmla="*/ 231975 w 1206769"/>
              <a:gd name="connsiteY111" fmla="*/ 1341501 h 1684262"/>
              <a:gd name="connsiteX112" fmla="*/ 97811 w 1206769"/>
              <a:gd name="connsiteY112" fmla="*/ 1285557 h 1684262"/>
              <a:gd name="connsiteX113" fmla="*/ 232928 w 1206769"/>
              <a:gd name="connsiteY113" fmla="*/ 1376077 h 1684262"/>
              <a:gd name="connsiteX114" fmla="*/ 279029 w 1206769"/>
              <a:gd name="connsiteY114" fmla="*/ 1379887 h 1684262"/>
              <a:gd name="connsiteX115" fmla="*/ 232451 w 1206769"/>
              <a:gd name="connsiteY115" fmla="*/ 1376077 h 1684262"/>
              <a:gd name="connsiteX116" fmla="*/ 232928 w 1206769"/>
              <a:gd name="connsiteY116" fmla="*/ 1376077 h 1684262"/>
              <a:gd name="connsiteX117" fmla="*/ 856244 w 1206769"/>
              <a:gd name="connsiteY117" fmla="*/ 715613 h 1684262"/>
              <a:gd name="connsiteX118" fmla="*/ 817635 w 1206769"/>
              <a:gd name="connsiteY118" fmla="*/ 708913 h 1684262"/>
              <a:gd name="connsiteX119" fmla="*/ 721084 w 1206769"/>
              <a:gd name="connsiteY119" fmla="*/ 657225 h 1684262"/>
              <a:gd name="connsiteX120" fmla="*/ 855767 w 1206769"/>
              <a:gd name="connsiteY120" fmla="*/ 715613 h 1684262"/>
              <a:gd name="connsiteX121" fmla="*/ 856244 w 1206769"/>
              <a:gd name="connsiteY121" fmla="*/ 715613 h 1684262"/>
              <a:gd name="connsiteX122" fmla="*/ 663458 w 1206769"/>
              <a:gd name="connsiteY122" fmla="*/ 722662 h 1684262"/>
              <a:gd name="connsiteX123" fmla="*/ 644408 w 1206769"/>
              <a:gd name="connsiteY123" fmla="*/ 807149 h 1684262"/>
              <a:gd name="connsiteX124" fmla="*/ 662981 w 1206769"/>
              <a:gd name="connsiteY124" fmla="*/ 723138 h 1684262"/>
              <a:gd name="connsiteX125" fmla="*/ 663458 w 1206769"/>
              <a:gd name="connsiteY125" fmla="*/ 722662 h 1684262"/>
              <a:gd name="connsiteX126" fmla="*/ 628882 w 1206769"/>
              <a:gd name="connsiteY126" fmla="*/ 753332 h 1684262"/>
              <a:gd name="connsiteX127" fmla="*/ 655742 w 1206769"/>
              <a:gd name="connsiteY127" fmla="*/ 726472 h 1684262"/>
              <a:gd name="connsiteX128" fmla="*/ 628406 w 1206769"/>
              <a:gd name="connsiteY128" fmla="*/ 753332 h 1684262"/>
              <a:gd name="connsiteX129" fmla="*/ 628882 w 1206769"/>
              <a:gd name="connsiteY129" fmla="*/ 753332 h 1684262"/>
              <a:gd name="connsiteX130" fmla="*/ 771090 w 1206769"/>
              <a:gd name="connsiteY130" fmla="*/ 757237 h 1684262"/>
              <a:gd name="connsiteX131" fmla="*/ 690318 w 1206769"/>
              <a:gd name="connsiteY131" fmla="*/ 822579 h 1684262"/>
              <a:gd name="connsiteX132" fmla="*/ 770614 w 1206769"/>
              <a:gd name="connsiteY132" fmla="*/ 757237 h 1684262"/>
              <a:gd name="connsiteX133" fmla="*/ 771090 w 1206769"/>
              <a:gd name="connsiteY133" fmla="*/ 757237 h 1684262"/>
              <a:gd name="connsiteX134" fmla="*/ 759565 w 1206769"/>
              <a:gd name="connsiteY134" fmla="*/ 538162 h 1684262"/>
              <a:gd name="connsiteX135" fmla="*/ 851767 w 1206769"/>
              <a:gd name="connsiteY135" fmla="*/ 480536 h 1684262"/>
              <a:gd name="connsiteX136" fmla="*/ 759089 w 1206769"/>
              <a:gd name="connsiteY136" fmla="*/ 538067 h 1684262"/>
              <a:gd name="connsiteX137" fmla="*/ 759565 w 1206769"/>
              <a:gd name="connsiteY137" fmla="*/ 538162 h 1684262"/>
              <a:gd name="connsiteX138" fmla="*/ 877961 w 1206769"/>
              <a:gd name="connsiteY138" fmla="*/ 342138 h 1684262"/>
              <a:gd name="connsiteX139" fmla="*/ 812619 w 1206769"/>
              <a:gd name="connsiteY139" fmla="*/ 442055 h 1684262"/>
              <a:gd name="connsiteX140" fmla="*/ 877961 w 1206769"/>
              <a:gd name="connsiteY140" fmla="*/ 342138 h 1684262"/>
              <a:gd name="connsiteX141" fmla="*/ 681841 w 1206769"/>
              <a:gd name="connsiteY141" fmla="*/ 323088 h 1684262"/>
              <a:gd name="connsiteX142" fmla="*/ 758803 w 1206769"/>
              <a:gd name="connsiteY142" fmla="*/ 430816 h 1684262"/>
              <a:gd name="connsiteX143" fmla="*/ 643455 w 1206769"/>
              <a:gd name="connsiteY143" fmla="*/ 396145 h 1684262"/>
              <a:gd name="connsiteX144" fmla="*/ 639550 w 1206769"/>
              <a:gd name="connsiteY144" fmla="*/ 438436 h 1684262"/>
              <a:gd name="connsiteX145" fmla="*/ 682127 w 1206769"/>
              <a:gd name="connsiteY145" fmla="*/ 323088 h 1684262"/>
              <a:gd name="connsiteX146" fmla="*/ 681841 w 1206769"/>
              <a:gd name="connsiteY146" fmla="*/ 323088 h 1684262"/>
              <a:gd name="connsiteX147" fmla="*/ 351323 w 1206769"/>
              <a:gd name="connsiteY147" fmla="*/ 219361 h 1684262"/>
              <a:gd name="connsiteX148" fmla="*/ 383994 w 1206769"/>
              <a:gd name="connsiteY148" fmla="*/ 183070 h 1684262"/>
              <a:gd name="connsiteX149" fmla="*/ 403711 w 1206769"/>
              <a:gd name="connsiteY149" fmla="*/ 175069 h 1684262"/>
              <a:gd name="connsiteX150" fmla="*/ 411331 w 1206769"/>
              <a:gd name="connsiteY150" fmla="*/ 176117 h 1684262"/>
              <a:gd name="connsiteX151" fmla="*/ 569351 w 1206769"/>
              <a:gd name="connsiteY151" fmla="*/ 242792 h 1684262"/>
              <a:gd name="connsiteX152" fmla="*/ 569922 w 1206769"/>
              <a:gd name="connsiteY152" fmla="*/ 242792 h 1684262"/>
              <a:gd name="connsiteX153" fmla="*/ 558873 w 1206769"/>
              <a:gd name="connsiteY153" fmla="*/ 299942 h 1684262"/>
              <a:gd name="connsiteX154" fmla="*/ 351609 w 1206769"/>
              <a:gd name="connsiteY154" fmla="*/ 219075 h 1684262"/>
              <a:gd name="connsiteX155" fmla="*/ 351323 w 1206769"/>
              <a:gd name="connsiteY155" fmla="*/ 219361 h 1684262"/>
              <a:gd name="connsiteX156" fmla="*/ 470767 w 1206769"/>
              <a:gd name="connsiteY156" fmla="*/ 361188 h 1684262"/>
              <a:gd name="connsiteX157" fmla="*/ 566874 w 1206769"/>
              <a:gd name="connsiteY157" fmla="*/ 503396 h 1684262"/>
              <a:gd name="connsiteX158" fmla="*/ 470767 w 1206769"/>
              <a:gd name="connsiteY158" fmla="*/ 361188 h 1684262"/>
              <a:gd name="connsiteX159" fmla="*/ 632216 w 1206769"/>
              <a:gd name="connsiteY159" fmla="*/ 453485 h 1684262"/>
              <a:gd name="connsiteX160" fmla="*/ 699367 w 1206769"/>
              <a:gd name="connsiteY160" fmla="*/ 515112 h 1684262"/>
              <a:gd name="connsiteX161" fmla="*/ 759089 w 1206769"/>
              <a:gd name="connsiteY161" fmla="*/ 438055 h 1684262"/>
              <a:gd name="connsiteX162" fmla="*/ 678317 w 1206769"/>
              <a:gd name="connsiteY162" fmla="*/ 611029 h 1684262"/>
              <a:gd name="connsiteX163" fmla="*/ 640217 w 1206769"/>
              <a:gd name="connsiteY163" fmla="*/ 587978 h 1684262"/>
              <a:gd name="connsiteX164" fmla="*/ 632216 w 1206769"/>
              <a:gd name="connsiteY164" fmla="*/ 453581 h 1684262"/>
              <a:gd name="connsiteX165" fmla="*/ 632216 w 1206769"/>
              <a:gd name="connsiteY165" fmla="*/ 453485 h 1684262"/>
              <a:gd name="connsiteX166" fmla="*/ 686032 w 1206769"/>
              <a:gd name="connsiteY166" fmla="*/ 837819 h 1684262"/>
              <a:gd name="connsiteX167" fmla="*/ 628310 w 1206769"/>
              <a:gd name="connsiteY167" fmla="*/ 930116 h 1684262"/>
              <a:gd name="connsiteX168" fmla="*/ 686032 w 1206769"/>
              <a:gd name="connsiteY168" fmla="*/ 837914 h 1684262"/>
              <a:gd name="connsiteX169" fmla="*/ 686032 w 1206769"/>
              <a:gd name="connsiteY169" fmla="*/ 837819 h 1684262"/>
              <a:gd name="connsiteX170" fmla="*/ 743658 w 1206769"/>
              <a:gd name="connsiteY170" fmla="*/ 1291400 h 1684262"/>
              <a:gd name="connsiteX171" fmla="*/ 547634 w 1206769"/>
              <a:gd name="connsiteY171" fmla="*/ 1206818 h 1684262"/>
              <a:gd name="connsiteX172" fmla="*/ 573446 w 1206769"/>
              <a:gd name="connsiteY172" fmla="*/ 1222439 h 1684262"/>
              <a:gd name="connsiteX173" fmla="*/ 603450 w 1206769"/>
              <a:gd name="connsiteY173" fmla="*/ 1227487 h 1684262"/>
              <a:gd name="connsiteX174" fmla="*/ 743658 w 1206769"/>
              <a:gd name="connsiteY174" fmla="*/ 1291495 h 1684262"/>
              <a:gd name="connsiteX175" fmla="*/ 743658 w 1206769"/>
              <a:gd name="connsiteY175" fmla="*/ 1291400 h 1684262"/>
              <a:gd name="connsiteX176" fmla="*/ 578399 w 1206769"/>
              <a:gd name="connsiteY176" fmla="*/ 945452 h 1684262"/>
              <a:gd name="connsiteX177" fmla="*/ 689842 w 1206769"/>
              <a:gd name="connsiteY177" fmla="*/ 1122236 h 1684262"/>
              <a:gd name="connsiteX178" fmla="*/ 578399 w 1206769"/>
              <a:gd name="connsiteY178" fmla="*/ 945547 h 1684262"/>
              <a:gd name="connsiteX179" fmla="*/ 578399 w 1206769"/>
              <a:gd name="connsiteY179" fmla="*/ 945452 h 1684262"/>
              <a:gd name="connsiteX180" fmla="*/ 351609 w 1206769"/>
              <a:gd name="connsiteY180" fmla="*/ 1045464 h 1684262"/>
              <a:gd name="connsiteX181" fmla="*/ 382375 w 1206769"/>
              <a:gd name="connsiteY181" fmla="*/ 887825 h 1684262"/>
              <a:gd name="connsiteX182" fmla="*/ 351609 w 1206769"/>
              <a:gd name="connsiteY182" fmla="*/ 1045559 h 1684262"/>
              <a:gd name="connsiteX183" fmla="*/ 351609 w 1206769"/>
              <a:gd name="connsiteY183" fmla="*/ 1045464 h 1684262"/>
              <a:gd name="connsiteX184" fmla="*/ 420761 w 1206769"/>
              <a:gd name="connsiteY184" fmla="*/ 1018413 h 1684262"/>
              <a:gd name="connsiteX185" fmla="*/ 605260 w 1206769"/>
              <a:gd name="connsiteY185" fmla="*/ 1180338 h 1684262"/>
              <a:gd name="connsiteX186" fmla="*/ 420761 w 1206769"/>
              <a:gd name="connsiteY186" fmla="*/ 1018413 h 1684262"/>
              <a:gd name="connsiteX187" fmla="*/ 366944 w 1206769"/>
              <a:gd name="connsiteY187" fmla="*/ 1414272 h 1684262"/>
              <a:gd name="connsiteX188" fmla="*/ 597640 w 1206769"/>
              <a:gd name="connsiteY188" fmla="*/ 1460468 h 1684262"/>
              <a:gd name="connsiteX189" fmla="*/ 366944 w 1206769"/>
              <a:gd name="connsiteY189" fmla="*/ 1414463 h 1684262"/>
              <a:gd name="connsiteX190" fmla="*/ 366944 w 1206769"/>
              <a:gd name="connsiteY190" fmla="*/ 1414272 h 1684262"/>
              <a:gd name="connsiteX191" fmla="*/ 536108 w 1206769"/>
              <a:gd name="connsiteY191" fmla="*/ 1644968 h 1684262"/>
              <a:gd name="connsiteX192" fmla="*/ 498008 w 1206769"/>
              <a:gd name="connsiteY192" fmla="*/ 1625918 h 1684262"/>
              <a:gd name="connsiteX193" fmla="*/ 471148 w 1206769"/>
              <a:gd name="connsiteY193" fmla="*/ 1618202 h 1684262"/>
              <a:gd name="connsiteX194" fmla="*/ 471148 w 1206769"/>
              <a:gd name="connsiteY194" fmla="*/ 1664399 h 1684262"/>
              <a:gd name="connsiteX195" fmla="*/ 401901 w 1206769"/>
              <a:gd name="connsiteY195" fmla="*/ 1579817 h 1684262"/>
              <a:gd name="connsiteX196" fmla="*/ 536108 w 1206769"/>
              <a:gd name="connsiteY196" fmla="*/ 1645158 h 1684262"/>
              <a:gd name="connsiteX197" fmla="*/ 536108 w 1206769"/>
              <a:gd name="connsiteY197" fmla="*/ 1644968 h 1684262"/>
              <a:gd name="connsiteX198" fmla="*/ 616785 w 1206769"/>
              <a:gd name="connsiteY198" fmla="*/ 1564196 h 1684262"/>
              <a:gd name="connsiteX199" fmla="*/ 555349 w 1206769"/>
              <a:gd name="connsiteY199" fmla="*/ 1541145 h 1684262"/>
              <a:gd name="connsiteX200" fmla="*/ 638597 w 1206769"/>
              <a:gd name="connsiteY200" fmla="*/ 1493520 h 1684262"/>
              <a:gd name="connsiteX201" fmla="*/ 739848 w 1206769"/>
              <a:gd name="connsiteY201" fmla="*/ 1525715 h 1684262"/>
              <a:gd name="connsiteX202" fmla="*/ 616785 w 1206769"/>
              <a:gd name="connsiteY202" fmla="*/ 1564386 h 1684262"/>
              <a:gd name="connsiteX203" fmla="*/ 616785 w 1206769"/>
              <a:gd name="connsiteY203" fmla="*/ 1564196 h 1684262"/>
              <a:gd name="connsiteX204" fmla="*/ 752231 w 1206769"/>
              <a:gd name="connsiteY204" fmla="*/ 1664779 h 1684262"/>
              <a:gd name="connsiteX205" fmla="*/ 739658 w 1206769"/>
              <a:gd name="connsiteY205" fmla="*/ 1664779 h 1684262"/>
              <a:gd name="connsiteX206" fmla="*/ 731180 w 1206769"/>
              <a:gd name="connsiteY206" fmla="*/ 1664779 h 1684262"/>
              <a:gd name="connsiteX207" fmla="*/ 727561 w 1206769"/>
              <a:gd name="connsiteY207" fmla="*/ 1664779 h 1684262"/>
              <a:gd name="connsiteX208" fmla="*/ 713750 w 1206769"/>
              <a:gd name="connsiteY208" fmla="*/ 1666780 h 1684262"/>
              <a:gd name="connsiteX209" fmla="*/ 704225 w 1206769"/>
              <a:gd name="connsiteY209" fmla="*/ 1665256 h 1684262"/>
              <a:gd name="connsiteX210" fmla="*/ 705558 w 1206769"/>
              <a:gd name="connsiteY210" fmla="*/ 1667733 h 1684262"/>
              <a:gd name="connsiteX211" fmla="*/ 790045 w 1206769"/>
              <a:gd name="connsiteY211" fmla="*/ 1610106 h 1684262"/>
              <a:gd name="connsiteX212" fmla="*/ 752231 w 1206769"/>
              <a:gd name="connsiteY212" fmla="*/ 1664970 h 1684262"/>
              <a:gd name="connsiteX213" fmla="*/ 752231 w 1206769"/>
              <a:gd name="connsiteY213" fmla="*/ 1664779 h 1684262"/>
              <a:gd name="connsiteX214" fmla="*/ 857863 w 1206769"/>
              <a:gd name="connsiteY214" fmla="*/ 1591056 h 1684262"/>
              <a:gd name="connsiteX215" fmla="*/ 838813 w 1206769"/>
              <a:gd name="connsiteY215" fmla="*/ 1568958 h 1684262"/>
              <a:gd name="connsiteX216" fmla="*/ 836146 w 1206769"/>
              <a:gd name="connsiteY216" fmla="*/ 1564291 h 1684262"/>
              <a:gd name="connsiteX217" fmla="*/ 955179 w 1206769"/>
              <a:gd name="connsiteY217" fmla="*/ 1500720 h 1684262"/>
              <a:gd name="connsiteX218" fmla="*/ 1066493 w 1206769"/>
              <a:gd name="connsiteY218" fmla="*/ 1492065 h 1684262"/>
              <a:gd name="connsiteX219" fmla="*/ 857863 w 1206769"/>
              <a:gd name="connsiteY219" fmla="*/ 1591247 h 1684262"/>
              <a:gd name="connsiteX220" fmla="*/ 857863 w 1206769"/>
              <a:gd name="connsiteY220" fmla="*/ 1591056 h 1684262"/>
              <a:gd name="connsiteX221" fmla="*/ 1054979 w 1206769"/>
              <a:gd name="connsiteY221" fmla="*/ 1445037 h 1684262"/>
              <a:gd name="connsiteX222" fmla="*/ 916632 w 1206769"/>
              <a:gd name="connsiteY222" fmla="*/ 1468184 h 1684262"/>
              <a:gd name="connsiteX223" fmla="*/ 1028170 w 1206769"/>
              <a:gd name="connsiteY223" fmla="*/ 1445228 h 1684262"/>
              <a:gd name="connsiteX224" fmla="*/ 1054979 w 1206769"/>
              <a:gd name="connsiteY224" fmla="*/ 1445037 h 1684262"/>
              <a:gd name="connsiteX225" fmla="*/ 862816 w 1206769"/>
              <a:gd name="connsiteY225" fmla="*/ 1410462 h 1684262"/>
              <a:gd name="connsiteX226" fmla="*/ 647551 w 1206769"/>
              <a:gd name="connsiteY226" fmla="*/ 1448562 h 1684262"/>
              <a:gd name="connsiteX227" fmla="*/ 862816 w 1206769"/>
              <a:gd name="connsiteY227" fmla="*/ 1410653 h 1684262"/>
              <a:gd name="connsiteX228" fmla="*/ 862816 w 1206769"/>
              <a:gd name="connsiteY228" fmla="*/ 1410462 h 1684262"/>
              <a:gd name="connsiteX229" fmla="*/ 689842 w 1206769"/>
              <a:gd name="connsiteY229" fmla="*/ 1391412 h 1684262"/>
              <a:gd name="connsiteX230" fmla="*/ 924347 w 1206769"/>
              <a:gd name="connsiteY230" fmla="*/ 1306830 h 1684262"/>
              <a:gd name="connsiteX231" fmla="*/ 689842 w 1206769"/>
              <a:gd name="connsiteY231" fmla="*/ 1391412 h 1684262"/>
              <a:gd name="connsiteX232" fmla="*/ 1162663 w 1206769"/>
              <a:gd name="connsiteY232" fmla="*/ 1057085 h 1684262"/>
              <a:gd name="connsiteX233" fmla="*/ 1148756 w 1206769"/>
              <a:gd name="connsiteY233" fmla="*/ 1134428 h 1684262"/>
              <a:gd name="connsiteX234" fmla="*/ 1066841 w 1206769"/>
              <a:gd name="connsiteY234" fmla="*/ 1139762 h 1684262"/>
              <a:gd name="connsiteX235" fmla="*/ 1035790 w 1206769"/>
              <a:gd name="connsiteY235" fmla="*/ 1087755 h 1684262"/>
              <a:gd name="connsiteX236" fmla="*/ 1162663 w 1206769"/>
              <a:gd name="connsiteY236" fmla="*/ 1057085 h 1684262"/>
              <a:gd name="connsiteX237" fmla="*/ 987913 w 1206769"/>
              <a:gd name="connsiteY237" fmla="*/ 1181170 h 1684262"/>
              <a:gd name="connsiteX238" fmla="*/ 958923 w 1206769"/>
              <a:gd name="connsiteY238" fmla="*/ 1264444 h 1684262"/>
              <a:gd name="connsiteX239" fmla="*/ 905107 w 1206769"/>
              <a:gd name="connsiteY239" fmla="*/ 1118330 h 1684262"/>
              <a:gd name="connsiteX240" fmla="*/ 987913 w 1206769"/>
              <a:gd name="connsiteY240"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5881 w 1206769"/>
              <a:gd name="connsiteY14" fmla="*/ 661511 h 1684262"/>
              <a:gd name="connsiteX15" fmla="*/ 1065794 w 1206769"/>
              <a:gd name="connsiteY15" fmla="*/ 651415 h 1684262"/>
              <a:gd name="connsiteX16" fmla="*/ 1102560 w 1206769"/>
              <a:gd name="connsiteY16" fmla="*/ 657701 h 1684262"/>
              <a:gd name="connsiteX17" fmla="*/ 739848 w 1206769"/>
              <a:gd name="connsiteY17" fmla="*/ 595694 h 1684262"/>
              <a:gd name="connsiteX18" fmla="*/ 716893 w 1206769"/>
              <a:gd name="connsiteY18" fmla="*/ 318992 h 1684262"/>
              <a:gd name="connsiteX19" fmla="*/ 920537 w 1206769"/>
              <a:gd name="connsiteY19" fmla="*/ 246031 h 1684262"/>
              <a:gd name="connsiteX20" fmla="*/ 682412 w 1206769"/>
              <a:gd name="connsiteY20" fmla="*/ 238316 h 1684262"/>
              <a:gd name="connsiteX21" fmla="*/ 928538 w 1206769"/>
              <a:gd name="connsiteY21" fmla="*/ 226790 h 1684262"/>
              <a:gd name="connsiteX22" fmla="*/ 720893 w 1206769"/>
              <a:gd name="connsiteY22" fmla="*/ 196025 h 1684262"/>
              <a:gd name="connsiteX23" fmla="*/ 736229 w 1206769"/>
              <a:gd name="connsiteY23" fmla="*/ 49911 h 1684262"/>
              <a:gd name="connsiteX24" fmla="*/ 663267 w 1206769"/>
              <a:gd name="connsiteY24" fmla="*/ 0 h 1684262"/>
              <a:gd name="connsiteX25" fmla="*/ 625167 w 1206769"/>
              <a:gd name="connsiteY25" fmla="*/ 103727 h 1684262"/>
              <a:gd name="connsiteX26" fmla="*/ 625167 w 1206769"/>
              <a:gd name="connsiteY26" fmla="*/ 288322 h 1684262"/>
              <a:gd name="connsiteX27" fmla="*/ 336845 w 1206769"/>
              <a:gd name="connsiteY27" fmla="*/ 261366 h 1684262"/>
              <a:gd name="connsiteX28" fmla="*/ 367611 w 1206769"/>
              <a:gd name="connsiteY28" fmla="*/ 307467 h 1684262"/>
              <a:gd name="connsiteX29" fmla="*/ 579066 w 1206769"/>
              <a:gd name="connsiteY29" fmla="*/ 615029 h 1684262"/>
              <a:gd name="connsiteX30" fmla="*/ 263884 w 1206769"/>
              <a:gd name="connsiteY30" fmla="*/ 511207 h 1684262"/>
              <a:gd name="connsiteX31" fmla="*/ 233118 w 1206769"/>
              <a:gd name="connsiteY31" fmla="*/ 714947 h 1684262"/>
              <a:gd name="connsiteX32" fmla="*/ 532965 w 1206769"/>
              <a:gd name="connsiteY32" fmla="*/ 807149 h 1684262"/>
              <a:gd name="connsiteX33" fmla="*/ 513915 w 1206769"/>
              <a:gd name="connsiteY33" fmla="*/ 803339 h 1684262"/>
              <a:gd name="connsiteX34" fmla="*/ 502390 w 1206769"/>
              <a:gd name="connsiteY34" fmla="*/ 791813 h 1684262"/>
              <a:gd name="connsiteX35" fmla="*/ 464290 w 1206769"/>
              <a:gd name="connsiteY35" fmla="*/ 772763 h 1684262"/>
              <a:gd name="connsiteX36" fmla="*/ 375231 w 1206769"/>
              <a:gd name="connsiteY36" fmla="*/ 788670 h 1684262"/>
              <a:gd name="connsiteX37" fmla="*/ 418189 w 1206769"/>
              <a:gd name="connsiteY37" fmla="*/ 826770 h 1684262"/>
              <a:gd name="connsiteX38" fmla="*/ 333607 w 1206769"/>
              <a:gd name="connsiteY38" fmla="*/ 826770 h 1684262"/>
              <a:gd name="connsiteX39" fmla="*/ 276457 w 1206769"/>
              <a:gd name="connsiteY39" fmla="*/ 857536 h 1684262"/>
              <a:gd name="connsiteX40" fmla="*/ 288458 w 1206769"/>
              <a:gd name="connsiteY40" fmla="*/ 766001 h 1684262"/>
              <a:gd name="connsiteX41" fmla="*/ 138059 w 1206769"/>
              <a:gd name="connsiteY41" fmla="*/ 911352 h 1684262"/>
              <a:gd name="connsiteX42" fmla="*/ 237976 w 1206769"/>
              <a:gd name="connsiteY42" fmla="*/ 961358 h 1684262"/>
              <a:gd name="connsiteX43" fmla="*/ 75102 w 1206769"/>
              <a:gd name="connsiteY43" fmla="*/ 1025783 h 1684262"/>
              <a:gd name="connsiteX44" fmla="*/ 80432 w 1206769"/>
              <a:gd name="connsiteY44" fmla="*/ 915162 h 1684262"/>
              <a:gd name="connsiteX45" fmla="*/ 91958 w 1206769"/>
              <a:gd name="connsiteY45" fmla="*/ 1107377 h 1684262"/>
              <a:gd name="connsiteX46" fmla="*/ 214925 w 1206769"/>
              <a:gd name="connsiteY46" fmla="*/ 1157383 h 1684262"/>
              <a:gd name="connsiteX47" fmla="*/ 322463 w 1206769"/>
              <a:gd name="connsiteY47" fmla="*/ 1240346 h 1684262"/>
              <a:gd name="connsiteX48" fmla="*/ 309794 w 1206769"/>
              <a:gd name="connsiteY48" fmla="*/ 1240346 h 1684262"/>
              <a:gd name="connsiteX49" fmla="*/ 311699 w 1206769"/>
              <a:gd name="connsiteY49" fmla="*/ 1248728 h 1684262"/>
              <a:gd name="connsiteX50" fmla="*/ 310842 w 1206769"/>
              <a:gd name="connsiteY50" fmla="*/ 1254824 h 1684262"/>
              <a:gd name="connsiteX51" fmla="*/ 309223 w 1206769"/>
              <a:gd name="connsiteY51" fmla="*/ 1259396 h 1684262"/>
              <a:gd name="connsiteX52" fmla="*/ 301317 w 1206769"/>
              <a:gd name="connsiteY52" fmla="*/ 1268063 h 1684262"/>
              <a:gd name="connsiteX53" fmla="*/ 283886 w 1206769"/>
              <a:gd name="connsiteY53" fmla="*/ 1268063 h 1684262"/>
              <a:gd name="connsiteX54" fmla="*/ 284934 w 1206769"/>
              <a:gd name="connsiteY54" fmla="*/ 1275207 h 1684262"/>
              <a:gd name="connsiteX55" fmla="*/ 395615 w 1206769"/>
              <a:gd name="connsiteY55" fmla="*/ 1319117 h 1684262"/>
              <a:gd name="connsiteX56" fmla="*/ 257026 w 1206769"/>
              <a:gd name="connsiteY56" fmla="*/ 1309592 h 1684262"/>
              <a:gd name="connsiteX57" fmla="*/ 257026 w 1206769"/>
              <a:gd name="connsiteY57" fmla="*/ 1309592 h 1684262"/>
              <a:gd name="connsiteX58" fmla="*/ 248263 w 1206769"/>
              <a:gd name="connsiteY58" fmla="*/ 1308259 h 1684262"/>
              <a:gd name="connsiteX59" fmla="*/ 247691 w 1206769"/>
              <a:gd name="connsiteY59" fmla="*/ 1308735 h 1684262"/>
              <a:gd name="connsiteX60" fmla="*/ 229880 w 1206769"/>
              <a:gd name="connsiteY60" fmla="*/ 1312259 h 1684262"/>
              <a:gd name="connsiteX61" fmla="*/ 146155 w 1206769"/>
              <a:gd name="connsiteY61" fmla="*/ 1230344 h 1684262"/>
              <a:gd name="connsiteX62" fmla="*/ 115389 w 1206769"/>
              <a:gd name="connsiteY62" fmla="*/ 1430369 h 1684262"/>
              <a:gd name="connsiteX63" fmla="*/ 349799 w 1206769"/>
              <a:gd name="connsiteY63" fmla="*/ 1480280 h 1684262"/>
              <a:gd name="connsiteX64" fmla="*/ 299507 w 1206769"/>
              <a:gd name="connsiteY64" fmla="*/ 1464659 h 1684262"/>
              <a:gd name="connsiteX65" fmla="*/ 321034 w 1206769"/>
              <a:gd name="connsiteY65" fmla="*/ 1477042 h 1684262"/>
              <a:gd name="connsiteX66" fmla="*/ 330559 w 1206769"/>
              <a:gd name="connsiteY66" fmla="*/ 1484376 h 1684262"/>
              <a:gd name="connsiteX67" fmla="*/ 388280 w 1206769"/>
              <a:gd name="connsiteY67" fmla="*/ 1545717 h 1684262"/>
              <a:gd name="connsiteX68" fmla="*/ 348847 w 1206769"/>
              <a:gd name="connsiteY68" fmla="*/ 1542479 h 1684262"/>
              <a:gd name="connsiteX69" fmla="*/ 255883 w 1206769"/>
              <a:gd name="connsiteY69" fmla="*/ 1502664 h 1684262"/>
              <a:gd name="connsiteX70" fmla="*/ 255883 w 1206769"/>
              <a:gd name="connsiteY70" fmla="*/ 1502664 h 1684262"/>
              <a:gd name="connsiteX71" fmla="*/ 239976 w 1206769"/>
              <a:gd name="connsiteY71" fmla="*/ 1484281 h 1684262"/>
              <a:gd name="connsiteX72" fmla="*/ 203495 w 1206769"/>
              <a:gd name="connsiteY72" fmla="*/ 1484281 h 1684262"/>
              <a:gd name="connsiteX73" fmla="*/ 187303 w 1206769"/>
              <a:gd name="connsiteY73" fmla="*/ 1499140 h 1684262"/>
              <a:gd name="connsiteX74" fmla="*/ 490674 w 1206769"/>
              <a:gd name="connsiteY74" fmla="*/ 1673352 h 1684262"/>
              <a:gd name="connsiteX75" fmla="*/ 757374 w 1206769"/>
              <a:gd name="connsiteY75" fmla="*/ 1682401 h 1684262"/>
              <a:gd name="connsiteX76" fmla="*/ 988070 w 1206769"/>
              <a:gd name="connsiteY76" fmla="*/ 1594485 h 1684262"/>
              <a:gd name="connsiteX77" fmla="*/ 1152566 w 1206769"/>
              <a:gd name="connsiteY77" fmla="*/ 1394460 h 1684262"/>
              <a:gd name="connsiteX78" fmla="*/ 918822 w 1206769"/>
              <a:gd name="connsiteY78" fmla="*/ 1363507 h 1684262"/>
              <a:gd name="connsiteX79" fmla="*/ 802904 w 1206769"/>
              <a:gd name="connsiteY79" fmla="*/ 1350454 h 1684262"/>
              <a:gd name="connsiteX80" fmla="*/ 841956 w 1206769"/>
              <a:gd name="connsiteY80" fmla="*/ 1326547 h 1684262"/>
              <a:gd name="connsiteX81" fmla="*/ 1018286 w 1206769"/>
              <a:gd name="connsiteY81" fmla="*/ 1315425 h 1684262"/>
              <a:gd name="connsiteX82" fmla="*/ 980354 w 1206769"/>
              <a:gd name="connsiteY82" fmla="*/ 1268921 h 1684262"/>
              <a:gd name="connsiteX83" fmla="*/ 1091488 w 1206769"/>
              <a:gd name="connsiteY83" fmla="*/ 1221043 h 1684262"/>
              <a:gd name="connsiteX84" fmla="*/ 911203 w 1206769"/>
              <a:gd name="connsiteY84" fmla="*/ 1022890 h 1684262"/>
              <a:gd name="connsiteX85" fmla="*/ 1193429 w 1206769"/>
              <a:gd name="connsiteY85" fmla="*/ 899446 h 1684262"/>
              <a:gd name="connsiteX86" fmla="*/ 759089 w 1206769"/>
              <a:gd name="connsiteY86" fmla="*/ 61246 h 1684262"/>
              <a:gd name="connsiteX87" fmla="*/ 720989 w 1206769"/>
              <a:gd name="connsiteY87" fmla="*/ 145828 h 1684262"/>
              <a:gd name="connsiteX88" fmla="*/ 759089 w 1206769"/>
              <a:gd name="connsiteY88" fmla="*/ 61436 h 1684262"/>
              <a:gd name="connsiteX89" fmla="*/ 759089 w 1206769"/>
              <a:gd name="connsiteY89" fmla="*/ 61246 h 1684262"/>
              <a:gd name="connsiteX90" fmla="*/ 363611 w 1206769"/>
              <a:gd name="connsiteY90" fmla="*/ 545783 h 1684262"/>
              <a:gd name="connsiteX91" fmla="*/ 348275 w 1206769"/>
              <a:gd name="connsiteY91" fmla="*/ 553498 h 1684262"/>
              <a:gd name="connsiteX92" fmla="*/ 363611 w 1206769"/>
              <a:gd name="connsiteY92" fmla="*/ 545783 h 1684262"/>
              <a:gd name="connsiteX93" fmla="*/ 232451 w 1206769"/>
              <a:gd name="connsiteY93" fmla="*/ 523113 h 1684262"/>
              <a:gd name="connsiteX94" fmla="*/ 254694 w 1206769"/>
              <a:gd name="connsiteY94" fmla="*/ 664096 h 1684262"/>
              <a:gd name="connsiteX95" fmla="*/ 232451 w 1206769"/>
              <a:gd name="connsiteY95" fmla="*/ 523113 h 1684262"/>
              <a:gd name="connsiteX96" fmla="*/ 340084 w 1206769"/>
              <a:gd name="connsiteY96" fmla="*/ 692277 h 1684262"/>
              <a:gd name="connsiteX97" fmla="*/ 470767 w 1206769"/>
              <a:gd name="connsiteY97" fmla="*/ 684562 h 1684262"/>
              <a:gd name="connsiteX98" fmla="*/ 340084 w 1206769"/>
              <a:gd name="connsiteY98" fmla="*/ 691896 h 1684262"/>
              <a:gd name="connsiteX99" fmla="*/ 340084 w 1206769"/>
              <a:gd name="connsiteY99" fmla="*/ 692277 h 1684262"/>
              <a:gd name="connsiteX100" fmla="*/ 382375 w 1206769"/>
              <a:gd name="connsiteY100" fmla="*/ 615410 h 1684262"/>
              <a:gd name="connsiteX101" fmla="*/ 516868 w 1206769"/>
              <a:gd name="connsiteY101" fmla="*/ 688372 h 1684262"/>
              <a:gd name="connsiteX102" fmla="*/ 382661 w 1206769"/>
              <a:gd name="connsiteY102" fmla="*/ 615029 h 1684262"/>
              <a:gd name="connsiteX103" fmla="*/ 382375 w 1206769"/>
              <a:gd name="connsiteY103" fmla="*/ 615410 h 1684262"/>
              <a:gd name="connsiteX104" fmla="*/ 201400 w 1206769"/>
              <a:gd name="connsiteY104" fmla="*/ 907542 h 1684262"/>
              <a:gd name="connsiteX105" fmla="*/ 163300 w 1206769"/>
              <a:gd name="connsiteY105" fmla="*/ 838295 h 1684262"/>
              <a:gd name="connsiteX106" fmla="*/ 201686 w 1206769"/>
              <a:gd name="connsiteY106" fmla="*/ 907161 h 1684262"/>
              <a:gd name="connsiteX107" fmla="*/ 201400 w 1206769"/>
              <a:gd name="connsiteY107" fmla="*/ 907542 h 1684262"/>
              <a:gd name="connsiteX108" fmla="*/ 97811 w 1206769"/>
              <a:gd name="connsiteY108" fmla="*/ 1285557 h 1684262"/>
              <a:gd name="connsiteX109" fmla="*/ 123279 w 1206769"/>
              <a:gd name="connsiteY109" fmla="*/ 1264178 h 1684262"/>
              <a:gd name="connsiteX110" fmla="*/ 231975 w 1206769"/>
              <a:gd name="connsiteY110" fmla="*/ 1341501 h 1684262"/>
              <a:gd name="connsiteX111" fmla="*/ 97811 w 1206769"/>
              <a:gd name="connsiteY111" fmla="*/ 1285557 h 1684262"/>
              <a:gd name="connsiteX112" fmla="*/ 232928 w 1206769"/>
              <a:gd name="connsiteY112" fmla="*/ 1376077 h 1684262"/>
              <a:gd name="connsiteX113" fmla="*/ 279029 w 1206769"/>
              <a:gd name="connsiteY113" fmla="*/ 1379887 h 1684262"/>
              <a:gd name="connsiteX114" fmla="*/ 232451 w 1206769"/>
              <a:gd name="connsiteY114" fmla="*/ 1376077 h 1684262"/>
              <a:gd name="connsiteX115" fmla="*/ 232928 w 1206769"/>
              <a:gd name="connsiteY115" fmla="*/ 1376077 h 1684262"/>
              <a:gd name="connsiteX116" fmla="*/ 856244 w 1206769"/>
              <a:gd name="connsiteY116" fmla="*/ 715613 h 1684262"/>
              <a:gd name="connsiteX117" fmla="*/ 817635 w 1206769"/>
              <a:gd name="connsiteY117" fmla="*/ 708913 h 1684262"/>
              <a:gd name="connsiteX118" fmla="*/ 721084 w 1206769"/>
              <a:gd name="connsiteY118" fmla="*/ 657225 h 1684262"/>
              <a:gd name="connsiteX119" fmla="*/ 855767 w 1206769"/>
              <a:gd name="connsiteY119" fmla="*/ 715613 h 1684262"/>
              <a:gd name="connsiteX120" fmla="*/ 856244 w 1206769"/>
              <a:gd name="connsiteY120" fmla="*/ 715613 h 1684262"/>
              <a:gd name="connsiteX121" fmla="*/ 663458 w 1206769"/>
              <a:gd name="connsiteY121" fmla="*/ 722662 h 1684262"/>
              <a:gd name="connsiteX122" fmla="*/ 644408 w 1206769"/>
              <a:gd name="connsiteY122" fmla="*/ 807149 h 1684262"/>
              <a:gd name="connsiteX123" fmla="*/ 662981 w 1206769"/>
              <a:gd name="connsiteY123" fmla="*/ 723138 h 1684262"/>
              <a:gd name="connsiteX124" fmla="*/ 663458 w 1206769"/>
              <a:gd name="connsiteY124" fmla="*/ 722662 h 1684262"/>
              <a:gd name="connsiteX125" fmla="*/ 628882 w 1206769"/>
              <a:gd name="connsiteY125" fmla="*/ 753332 h 1684262"/>
              <a:gd name="connsiteX126" fmla="*/ 655742 w 1206769"/>
              <a:gd name="connsiteY126" fmla="*/ 726472 h 1684262"/>
              <a:gd name="connsiteX127" fmla="*/ 628406 w 1206769"/>
              <a:gd name="connsiteY127" fmla="*/ 753332 h 1684262"/>
              <a:gd name="connsiteX128" fmla="*/ 628882 w 1206769"/>
              <a:gd name="connsiteY128" fmla="*/ 753332 h 1684262"/>
              <a:gd name="connsiteX129" fmla="*/ 771090 w 1206769"/>
              <a:gd name="connsiteY129" fmla="*/ 757237 h 1684262"/>
              <a:gd name="connsiteX130" fmla="*/ 690318 w 1206769"/>
              <a:gd name="connsiteY130" fmla="*/ 822579 h 1684262"/>
              <a:gd name="connsiteX131" fmla="*/ 770614 w 1206769"/>
              <a:gd name="connsiteY131" fmla="*/ 757237 h 1684262"/>
              <a:gd name="connsiteX132" fmla="*/ 771090 w 1206769"/>
              <a:gd name="connsiteY132" fmla="*/ 757237 h 1684262"/>
              <a:gd name="connsiteX133" fmla="*/ 759565 w 1206769"/>
              <a:gd name="connsiteY133" fmla="*/ 538162 h 1684262"/>
              <a:gd name="connsiteX134" fmla="*/ 851767 w 1206769"/>
              <a:gd name="connsiteY134" fmla="*/ 480536 h 1684262"/>
              <a:gd name="connsiteX135" fmla="*/ 759089 w 1206769"/>
              <a:gd name="connsiteY135" fmla="*/ 538067 h 1684262"/>
              <a:gd name="connsiteX136" fmla="*/ 759565 w 1206769"/>
              <a:gd name="connsiteY136" fmla="*/ 538162 h 1684262"/>
              <a:gd name="connsiteX137" fmla="*/ 877961 w 1206769"/>
              <a:gd name="connsiteY137" fmla="*/ 342138 h 1684262"/>
              <a:gd name="connsiteX138" fmla="*/ 812619 w 1206769"/>
              <a:gd name="connsiteY138" fmla="*/ 442055 h 1684262"/>
              <a:gd name="connsiteX139" fmla="*/ 877961 w 1206769"/>
              <a:gd name="connsiteY139" fmla="*/ 342138 h 1684262"/>
              <a:gd name="connsiteX140" fmla="*/ 681841 w 1206769"/>
              <a:gd name="connsiteY140" fmla="*/ 323088 h 1684262"/>
              <a:gd name="connsiteX141" fmla="*/ 758803 w 1206769"/>
              <a:gd name="connsiteY141" fmla="*/ 430816 h 1684262"/>
              <a:gd name="connsiteX142" fmla="*/ 643455 w 1206769"/>
              <a:gd name="connsiteY142" fmla="*/ 396145 h 1684262"/>
              <a:gd name="connsiteX143" fmla="*/ 639550 w 1206769"/>
              <a:gd name="connsiteY143" fmla="*/ 438436 h 1684262"/>
              <a:gd name="connsiteX144" fmla="*/ 682127 w 1206769"/>
              <a:gd name="connsiteY144" fmla="*/ 323088 h 1684262"/>
              <a:gd name="connsiteX145" fmla="*/ 681841 w 1206769"/>
              <a:gd name="connsiteY145" fmla="*/ 323088 h 1684262"/>
              <a:gd name="connsiteX146" fmla="*/ 351323 w 1206769"/>
              <a:gd name="connsiteY146" fmla="*/ 219361 h 1684262"/>
              <a:gd name="connsiteX147" fmla="*/ 383994 w 1206769"/>
              <a:gd name="connsiteY147" fmla="*/ 183070 h 1684262"/>
              <a:gd name="connsiteX148" fmla="*/ 403711 w 1206769"/>
              <a:gd name="connsiteY148" fmla="*/ 175069 h 1684262"/>
              <a:gd name="connsiteX149" fmla="*/ 411331 w 1206769"/>
              <a:gd name="connsiteY149" fmla="*/ 176117 h 1684262"/>
              <a:gd name="connsiteX150" fmla="*/ 569351 w 1206769"/>
              <a:gd name="connsiteY150" fmla="*/ 242792 h 1684262"/>
              <a:gd name="connsiteX151" fmla="*/ 569922 w 1206769"/>
              <a:gd name="connsiteY151" fmla="*/ 242792 h 1684262"/>
              <a:gd name="connsiteX152" fmla="*/ 558873 w 1206769"/>
              <a:gd name="connsiteY152" fmla="*/ 299942 h 1684262"/>
              <a:gd name="connsiteX153" fmla="*/ 351609 w 1206769"/>
              <a:gd name="connsiteY153" fmla="*/ 219075 h 1684262"/>
              <a:gd name="connsiteX154" fmla="*/ 351323 w 1206769"/>
              <a:gd name="connsiteY154" fmla="*/ 219361 h 1684262"/>
              <a:gd name="connsiteX155" fmla="*/ 470767 w 1206769"/>
              <a:gd name="connsiteY155" fmla="*/ 361188 h 1684262"/>
              <a:gd name="connsiteX156" fmla="*/ 566874 w 1206769"/>
              <a:gd name="connsiteY156" fmla="*/ 503396 h 1684262"/>
              <a:gd name="connsiteX157" fmla="*/ 470767 w 1206769"/>
              <a:gd name="connsiteY157" fmla="*/ 361188 h 1684262"/>
              <a:gd name="connsiteX158" fmla="*/ 632216 w 1206769"/>
              <a:gd name="connsiteY158" fmla="*/ 453485 h 1684262"/>
              <a:gd name="connsiteX159" fmla="*/ 699367 w 1206769"/>
              <a:gd name="connsiteY159" fmla="*/ 515112 h 1684262"/>
              <a:gd name="connsiteX160" fmla="*/ 759089 w 1206769"/>
              <a:gd name="connsiteY160" fmla="*/ 438055 h 1684262"/>
              <a:gd name="connsiteX161" fmla="*/ 678317 w 1206769"/>
              <a:gd name="connsiteY161" fmla="*/ 611029 h 1684262"/>
              <a:gd name="connsiteX162" fmla="*/ 640217 w 1206769"/>
              <a:gd name="connsiteY162" fmla="*/ 587978 h 1684262"/>
              <a:gd name="connsiteX163" fmla="*/ 632216 w 1206769"/>
              <a:gd name="connsiteY163" fmla="*/ 453581 h 1684262"/>
              <a:gd name="connsiteX164" fmla="*/ 632216 w 1206769"/>
              <a:gd name="connsiteY164" fmla="*/ 453485 h 1684262"/>
              <a:gd name="connsiteX165" fmla="*/ 686032 w 1206769"/>
              <a:gd name="connsiteY165" fmla="*/ 837819 h 1684262"/>
              <a:gd name="connsiteX166" fmla="*/ 628310 w 1206769"/>
              <a:gd name="connsiteY166" fmla="*/ 930116 h 1684262"/>
              <a:gd name="connsiteX167" fmla="*/ 686032 w 1206769"/>
              <a:gd name="connsiteY167" fmla="*/ 837914 h 1684262"/>
              <a:gd name="connsiteX168" fmla="*/ 686032 w 1206769"/>
              <a:gd name="connsiteY168" fmla="*/ 837819 h 1684262"/>
              <a:gd name="connsiteX169" fmla="*/ 743658 w 1206769"/>
              <a:gd name="connsiteY169" fmla="*/ 1291400 h 1684262"/>
              <a:gd name="connsiteX170" fmla="*/ 547634 w 1206769"/>
              <a:gd name="connsiteY170" fmla="*/ 1206818 h 1684262"/>
              <a:gd name="connsiteX171" fmla="*/ 573446 w 1206769"/>
              <a:gd name="connsiteY171" fmla="*/ 1222439 h 1684262"/>
              <a:gd name="connsiteX172" fmla="*/ 603450 w 1206769"/>
              <a:gd name="connsiteY172" fmla="*/ 1227487 h 1684262"/>
              <a:gd name="connsiteX173" fmla="*/ 743658 w 1206769"/>
              <a:gd name="connsiteY173" fmla="*/ 1291495 h 1684262"/>
              <a:gd name="connsiteX174" fmla="*/ 743658 w 1206769"/>
              <a:gd name="connsiteY174" fmla="*/ 1291400 h 1684262"/>
              <a:gd name="connsiteX175" fmla="*/ 578399 w 1206769"/>
              <a:gd name="connsiteY175" fmla="*/ 945452 h 1684262"/>
              <a:gd name="connsiteX176" fmla="*/ 689842 w 1206769"/>
              <a:gd name="connsiteY176" fmla="*/ 1122236 h 1684262"/>
              <a:gd name="connsiteX177" fmla="*/ 578399 w 1206769"/>
              <a:gd name="connsiteY177" fmla="*/ 945547 h 1684262"/>
              <a:gd name="connsiteX178" fmla="*/ 578399 w 1206769"/>
              <a:gd name="connsiteY178" fmla="*/ 945452 h 1684262"/>
              <a:gd name="connsiteX179" fmla="*/ 351609 w 1206769"/>
              <a:gd name="connsiteY179" fmla="*/ 1045464 h 1684262"/>
              <a:gd name="connsiteX180" fmla="*/ 382375 w 1206769"/>
              <a:gd name="connsiteY180" fmla="*/ 887825 h 1684262"/>
              <a:gd name="connsiteX181" fmla="*/ 351609 w 1206769"/>
              <a:gd name="connsiteY181" fmla="*/ 1045559 h 1684262"/>
              <a:gd name="connsiteX182" fmla="*/ 351609 w 1206769"/>
              <a:gd name="connsiteY182" fmla="*/ 1045464 h 1684262"/>
              <a:gd name="connsiteX183" fmla="*/ 420761 w 1206769"/>
              <a:gd name="connsiteY183" fmla="*/ 1018413 h 1684262"/>
              <a:gd name="connsiteX184" fmla="*/ 605260 w 1206769"/>
              <a:gd name="connsiteY184" fmla="*/ 1180338 h 1684262"/>
              <a:gd name="connsiteX185" fmla="*/ 420761 w 1206769"/>
              <a:gd name="connsiteY185" fmla="*/ 1018413 h 1684262"/>
              <a:gd name="connsiteX186" fmla="*/ 366944 w 1206769"/>
              <a:gd name="connsiteY186" fmla="*/ 1414272 h 1684262"/>
              <a:gd name="connsiteX187" fmla="*/ 597640 w 1206769"/>
              <a:gd name="connsiteY187" fmla="*/ 1460468 h 1684262"/>
              <a:gd name="connsiteX188" fmla="*/ 366944 w 1206769"/>
              <a:gd name="connsiteY188" fmla="*/ 1414463 h 1684262"/>
              <a:gd name="connsiteX189" fmla="*/ 366944 w 1206769"/>
              <a:gd name="connsiteY189" fmla="*/ 1414272 h 1684262"/>
              <a:gd name="connsiteX190" fmla="*/ 536108 w 1206769"/>
              <a:gd name="connsiteY190" fmla="*/ 1644968 h 1684262"/>
              <a:gd name="connsiteX191" fmla="*/ 498008 w 1206769"/>
              <a:gd name="connsiteY191" fmla="*/ 1625918 h 1684262"/>
              <a:gd name="connsiteX192" fmla="*/ 471148 w 1206769"/>
              <a:gd name="connsiteY192" fmla="*/ 1618202 h 1684262"/>
              <a:gd name="connsiteX193" fmla="*/ 471148 w 1206769"/>
              <a:gd name="connsiteY193" fmla="*/ 1664399 h 1684262"/>
              <a:gd name="connsiteX194" fmla="*/ 401901 w 1206769"/>
              <a:gd name="connsiteY194" fmla="*/ 1579817 h 1684262"/>
              <a:gd name="connsiteX195" fmla="*/ 536108 w 1206769"/>
              <a:gd name="connsiteY195" fmla="*/ 1645158 h 1684262"/>
              <a:gd name="connsiteX196" fmla="*/ 536108 w 1206769"/>
              <a:gd name="connsiteY196" fmla="*/ 1644968 h 1684262"/>
              <a:gd name="connsiteX197" fmla="*/ 616785 w 1206769"/>
              <a:gd name="connsiteY197" fmla="*/ 1564196 h 1684262"/>
              <a:gd name="connsiteX198" fmla="*/ 555349 w 1206769"/>
              <a:gd name="connsiteY198" fmla="*/ 1541145 h 1684262"/>
              <a:gd name="connsiteX199" fmla="*/ 638597 w 1206769"/>
              <a:gd name="connsiteY199" fmla="*/ 1493520 h 1684262"/>
              <a:gd name="connsiteX200" fmla="*/ 739848 w 1206769"/>
              <a:gd name="connsiteY200" fmla="*/ 1525715 h 1684262"/>
              <a:gd name="connsiteX201" fmla="*/ 616785 w 1206769"/>
              <a:gd name="connsiteY201" fmla="*/ 1564386 h 1684262"/>
              <a:gd name="connsiteX202" fmla="*/ 616785 w 1206769"/>
              <a:gd name="connsiteY202" fmla="*/ 1564196 h 1684262"/>
              <a:gd name="connsiteX203" fmla="*/ 752231 w 1206769"/>
              <a:gd name="connsiteY203" fmla="*/ 1664779 h 1684262"/>
              <a:gd name="connsiteX204" fmla="*/ 739658 w 1206769"/>
              <a:gd name="connsiteY204" fmla="*/ 1664779 h 1684262"/>
              <a:gd name="connsiteX205" fmla="*/ 731180 w 1206769"/>
              <a:gd name="connsiteY205" fmla="*/ 1664779 h 1684262"/>
              <a:gd name="connsiteX206" fmla="*/ 727561 w 1206769"/>
              <a:gd name="connsiteY206" fmla="*/ 1664779 h 1684262"/>
              <a:gd name="connsiteX207" fmla="*/ 713750 w 1206769"/>
              <a:gd name="connsiteY207" fmla="*/ 1666780 h 1684262"/>
              <a:gd name="connsiteX208" fmla="*/ 704225 w 1206769"/>
              <a:gd name="connsiteY208" fmla="*/ 1665256 h 1684262"/>
              <a:gd name="connsiteX209" fmla="*/ 705558 w 1206769"/>
              <a:gd name="connsiteY209" fmla="*/ 1667733 h 1684262"/>
              <a:gd name="connsiteX210" fmla="*/ 790045 w 1206769"/>
              <a:gd name="connsiteY210" fmla="*/ 1610106 h 1684262"/>
              <a:gd name="connsiteX211" fmla="*/ 752231 w 1206769"/>
              <a:gd name="connsiteY211" fmla="*/ 1664970 h 1684262"/>
              <a:gd name="connsiteX212" fmla="*/ 752231 w 1206769"/>
              <a:gd name="connsiteY212" fmla="*/ 1664779 h 1684262"/>
              <a:gd name="connsiteX213" fmla="*/ 857863 w 1206769"/>
              <a:gd name="connsiteY213" fmla="*/ 1591056 h 1684262"/>
              <a:gd name="connsiteX214" fmla="*/ 838813 w 1206769"/>
              <a:gd name="connsiteY214" fmla="*/ 1568958 h 1684262"/>
              <a:gd name="connsiteX215" fmla="*/ 836146 w 1206769"/>
              <a:gd name="connsiteY215" fmla="*/ 1564291 h 1684262"/>
              <a:gd name="connsiteX216" fmla="*/ 955179 w 1206769"/>
              <a:gd name="connsiteY216" fmla="*/ 1500720 h 1684262"/>
              <a:gd name="connsiteX217" fmla="*/ 1066493 w 1206769"/>
              <a:gd name="connsiteY217" fmla="*/ 1492065 h 1684262"/>
              <a:gd name="connsiteX218" fmla="*/ 857863 w 1206769"/>
              <a:gd name="connsiteY218" fmla="*/ 1591247 h 1684262"/>
              <a:gd name="connsiteX219" fmla="*/ 857863 w 1206769"/>
              <a:gd name="connsiteY219" fmla="*/ 1591056 h 1684262"/>
              <a:gd name="connsiteX220" fmla="*/ 1054979 w 1206769"/>
              <a:gd name="connsiteY220" fmla="*/ 1445037 h 1684262"/>
              <a:gd name="connsiteX221" fmla="*/ 916632 w 1206769"/>
              <a:gd name="connsiteY221" fmla="*/ 1468184 h 1684262"/>
              <a:gd name="connsiteX222" fmla="*/ 1028170 w 1206769"/>
              <a:gd name="connsiteY222" fmla="*/ 1445228 h 1684262"/>
              <a:gd name="connsiteX223" fmla="*/ 1054979 w 1206769"/>
              <a:gd name="connsiteY223" fmla="*/ 1445037 h 1684262"/>
              <a:gd name="connsiteX224" fmla="*/ 862816 w 1206769"/>
              <a:gd name="connsiteY224" fmla="*/ 1410462 h 1684262"/>
              <a:gd name="connsiteX225" fmla="*/ 647551 w 1206769"/>
              <a:gd name="connsiteY225" fmla="*/ 1448562 h 1684262"/>
              <a:gd name="connsiteX226" fmla="*/ 862816 w 1206769"/>
              <a:gd name="connsiteY226" fmla="*/ 1410653 h 1684262"/>
              <a:gd name="connsiteX227" fmla="*/ 862816 w 1206769"/>
              <a:gd name="connsiteY227" fmla="*/ 1410462 h 1684262"/>
              <a:gd name="connsiteX228" fmla="*/ 689842 w 1206769"/>
              <a:gd name="connsiteY228" fmla="*/ 1391412 h 1684262"/>
              <a:gd name="connsiteX229" fmla="*/ 924347 w 1206769"/>
              <a:gd name="connsiteY229" fmla="*/ 1306830 h 1684262"/>
              <a:gd name="connsiteX230" fmla="*/ 689842 w 1206769"/>
              <a:gd name="connsiteY230" fmla="*/ 1391412 h 1684262"/>
              <a:gd name="connsiteX231" fmla="*/ 1162663 w 1206769"/>
              <a:gd name="connsiteY231" fmla="*/ 1057085 h 1684262"/>
              <a:gd name="connsiteX232" fmla="*/ 1148756 w 1206769"/>
              <a:gd name="connsiteY232" fmla="*/ 1134428 h 1684262"/>
              <a:gd name="connsiteX233" fmla="*/ 1066841 w 1206769"/>
              <a:gd name="connsiteY233" fmla="*/ 1139762 h 1684262"/>
              <a:gd name="connsiteX234" fmla="*/ 1035790 w 1206769"/>
              <a:gd name="connsiteY234" fmla="*/ 1087755 h 1684262"/>
              <a:gd name="connsiteX235" fmla="*/ 1162663 w 1206769"/>
              <a:gd name="connsiteY235" fmla="*/ 1057085 h 1684262"/>
              <a:gd name="connsiteX236" fmla="*/ 987913 w 1206769"/>
              <a:gd name="connsiteY236" fmla="*/ 1181170 h 1684262"/>
              <a:gd name="connsiteX237" fmla="*/ 958923 w 1206769"/>
              <a:gd name="connsiteY237" fmla="*/ 1264444 h 1684262"/>
              <a:gd name="connsiteX238" fmla="*/ 905107 w 1206769"/>
              <a:gd name="connsiteY238" fmla="*/ 1118330 h 1684262"/>
              <a:gd name="connsiteX239" fmla="*/ 987913 w 1206769"/>
              <a:gd name="connsiteY23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5881 w 1206769"/>
              <a:gd name="connsiteY14" fmla="*/ 661511 h 1684262"/>
              <a:gd name="connsiteX15" fmla="*/ 1065794 w 1206769"/>
              <a:gd name="connsiteY15" fmla="*/ 651415 h 1684262"/>
              <a:gd name="connsiteX16" fmla="*/ 1087938 w 1206769"/>
              <a:gd name="connsiteY16" fmla="*/ 638205 h 1684262"/>
              <a:gd name="connsiteX17" fmla="*/ 739848 w 1206769"/>
              <a:gd name="connsiteY17" fmla="*/ 595694 h 1684262"/>
              <a:gd name="connsiteX18" fmla="*/ 716893 w 1206769"/>
              <a:gd name="connsiteY18" fmla="*/ 318992 h 1684262"/>
              <a:gd name="connsiteX19" fmla="*/ 920537 w 1206769"/>
              <a:gd name="connsiteY19" fmla="*/ 246031 h 1684262"/>
              <a:gd name="connsiteX20" fmla="*/ 682412 w 1206769"/>
              <a:gd name="connsiteY20" fmla="*/ 238316 h 1684262"/>
              <a:gd name="connsiteX21" fmla="*/ 928538 w 1206769"/>
              <a:gd name="connsiteY21" fmla="*/ 226790 h 1684262"/>
              <a:gd name="connsiteX22" fmla="*/ 720893 w 1206769"/>
              <a:gd name="connsiteY22" fmla="*/ 196025 h 1684262"/>
              <a:gd name="connsiteX23" fmla="*/ 736229 w 1206769"/>
              <a:gd name="connsiteY23" fmla="*/ 49911 h 1684262"/>
              <a:gd name="connsiteX24" fmla="*/ 663267 w 1206769"/>
              <a:gd name="connsiteY24" fmla="*/ 0 h 1684262"/>
              <a:gd name="connsiteX25" fmla="*/ 625167 w 1206769"/>
              <a:gd name="connsiteY25" fmla="*/ 103727 h 1684262"/>
              <a:gd name="connsiteX26" fmla="*/ 625167 w 1206769"/>
              <a:gd name="connsiteY26" fmla="*/ 288322 h 1684262"/>
              <a:gd name="connsiteX27" fmla="*/ 336845 w 1206769"/>
              <a:gd name="connsiteY27" fmla="*/ 261366 h 1684262"/>
              <a:gd name="connsiteX28" fmla="*/ 367611 w 1206769"/>
              <a:gd name="connsiteY28" fmla="*/ 307467 h 1684262"/>
              <a:gd name="connsiteX29" fmla="*/ 579066 w 1206769"/>
              <a:gd name="connsiteY29" fmla="*/ 615029 h 1684262"/>
              <a:gd name="connsiteX30" fmla="*/ 263884 w 1206769"/>
              <a:gd name="connsiteY30" fmla="*/ 511207 h 1684262"/>
              <a:gd name="connsiteX31" fmla="*/ 233118 w 1206769"/>
              <a:gd name="connsiteY31" fmla="*/ 714947 h 1684262"/>
              <a:gd name="connsiteX32" fmla="*/ 532965 w 1206769"/>
              <a:gd name="connsiteY32" fmla="*/ 807149 h 1684262"/>
              <a:gd name="connsiteX33" fmla="*/ 513915 w 1206769"/>
              <a:gd name="connsiteY33" fmla="*/ 803339 h 1684262"/>
              <a:gd name="connsiteX34" fmla="*/ 502390 w 1206769"/>
              <a:gd name="connsiteY34" fmla="*/ 791813 h 1684262"/>
              <a:gd name="connsiteX35" fmla="*/ 464290 w 1206769"/>
              <a:gd name="connsiteY35" fmla="*/ 772763 h 1684262"/>
              <a:gd name="connsiteX36" fmla="*/ 375231 w 1206769"/>
              <a:gd name="connsiteY36" fmla="*/ 788670 h 1684262"/>
              <a:gd name="connsiteX37" fmla="*/ 418189 w 1206769"/>
              <a:gd name="connsiteY37" fmla="*/ 826770 h 1684262"/>
              <a:gd name="connsiteX38" fmla="*/ 333607 w 1206769"/>
              <a:gd name="connsiteY38" fmla="*/ 826770 h 1684262"/>
              <a:gd name="connsiteX39" fmla="*/ 276457 w 1206769"/>
              <a:gd name="connsiteY39" fmla="*/ 857536 h 1684262"/>
              <a:gd name="connsiteX40" fmla="*/ 288458 w 1206769"/>
              <a:gd name="connsiteY40" fmla="*/ 766001 h 1684262"/>
              <a:gd name="connsiteX41" fmla="*/ 138059 w 1206769"/>
              <a:gd name="connsiteY41" fmla="*/ 911352 h 1684262"/>
              <a:gd name="connsiteX42" fmla="*/ 237976 w 1206769"/>
              <a:gd name="connsiteY42" fmla="*/ 961358 h 1684262"/>
              <a:gd name="connsiteX43" fmla="*/ 75102 w 1206769"/>
              <a:gd name="connsiteY43" fmla="*/ 1025783 h 1684262"/>
              <a:gd name="connsiteX44" fmla="*/ 80432 w 1206769"/>
              <a:gd name="connsiteY44" fmla="*/ 915162 h 1684262"/>
              <a:gd name="connsiteX45" fmla="*/ 91958 w 1206769"/>
              <a:gd name="connsiteY45" fmla="*/ 1107377 h 1684262"/>
              <a:gd name="connsiteX46" fmla="*/ 214925 w 1206769"/>
              <a:gd name="connsiteY46" fmla="*/ 1157383 h 1684262"/>
              <a:gd name="connsiteX47" fmla="*/ 322463 w 1206769"/>
              <a:gd name="connsiteY47" fmla="*/ 1240346 h 1684262"/>
              <a:gd name="connsiteX48" fmla="*/ 309794 w 1206769"/>
              <a:gd name="connsiteY48" fmla="*/ 1240346 h 1684262"/>
              <a:gd name="connsiteX49" fmla="*/ 311699 w 1206769"/>
              <a:gd name="connsiteY49" fmla="*/ 1248728 h 1684262"/>
              <a:gd name="connsiteX50" fmla="*/ 310842 w 1206769"/>
              <a:gd name="connsiteY50" fmla="*/ 1254824 h 1684262"/>
              <a:gd name="connsiteX51" fmla="*/ 309223 w 1206769"/>
              <a:gd name="connsiteY51" fmla="*/ 1259396 h 1684262"/>
              <a:gd name="connsiteX52" fmla="*/ 301317 w 1206769"/>
              <a:gd name="connsiteY52" fmla="*/ 1268063 h 1684262"/>
              <a:gd name="connsiteX53" fmla="*/ 283886 w 1206769"/>
              <a:gd name="connsiteY53" fmla="*/ 1268063 h 1684262"/>
              <a:gd name="connsiteX54" fmla="*/ 284934 w 1206769"/>
              <a:gd name="connsiteY54" fmla="*/ 1275207 h 1684262"/>
              <a:gd name="connsiteX55" fmla="*/ 395615 w 1206769"/>
              <a:gd name="connsiteY55" fmla="*/ 1319117 h 1684262"/>
              <a:gd name="connsiteX56" fmla="*/ 257026 w 1206769"/>
              <a:gd name="connsiteY56" fmla="*/ 1309592 h 1684262"/>
              <a:gd name="connsiteX57" fmla="*/ 257026 w 1206769"/>
              <a:gd name="connsiteY57" fmla="*/ 1309592 h 1684262"/>
              <a:gd name="connsiteX58" fmla="*/ 248263 w 1206769"/>
              <a:gd name="connsiteY58" fmla="*/ 1308259 h 1684262"/>
              <a:gd name="connsiteX59" fmla="*/ 247691 w 1206769"/>
              <a:gd name="connsiteY59" fmla="*/ 1308735 h 1684262"/>
              <a:gd name="connsiteX60" fmla="*/ 229880 w 1206769"/>
              <a:gd name="connsiteY60" fmla="*/ 1312259 h 1684262"/>
              <a:gd name="connsiteX61" fmla="*/ 146155 w 1206769"/>
              <a:gd name="connsiteY61" fmla="*/ 1230344 h 1684262"/>
              <a:gd name="connsiteX62" fmla="*/ 115389 w 1206769"/>
              <a:gd name="connsiteY62" fmla="*/ 1430369 h 1684262"/>
              <a:gd name="connsiteX63" fmla="*/ 349799 w 1206769"/>
              <a:gd name="connsiteY63" fmla="*/ 1480280 h 1684262"/>
              <a:gd name="connsiteX64" fmla="*/ 299507 w 1206769"/>
              <a:gd name="connsiteY64" fmla="*/ 1464659 h 1684262"/>
              <a:gd name="connsiteX65" fmla="*/ 321034 w 1206769"/>
              <a:gd name="connsiteY65" fmla="*/ 1477042 h 1684262"/>
              <a:gd name="connsiteX66" fmla="*/ 330559 w 1206769"/>
              <a:gd name="connsiteY66" fmla="*/ 1484376 h 1684262"/>
              <a:gd name="connsiteX67" fmla="*/ 388280 w 1206769"/>
              <a:gd name="connsiteY67" fmla="*/ 1545717 h 1684262"/>
              <a:gd name="connsiteX68" fmla="*/ 348847 w 1206769"/>
              <a:gd name="connsiteY68" fmla="*/ 1542479 h 1684262"/>
              <a:gd name="connsiteX69" fmla="*/ 255883 w 1206769"/>
              <a:gd name="connsiteY69" fmla="*/ 1502664 h 1684262"/>
              <a:gd name="connsiteX70" fmla="*/ 255883 w 1206769"/>
              <a:gd name="connsiteY70" fmla="*/ 1502664 h 1684262"/>
              <a:gd name="connsiteX71" fmla="*/ 239976 w 1206769"/>
              <a:gd name="connsiteY71" fmla="*/ 1484281 h 1684262"/>
              <a:gd name="connsiteX72" fmla="*/ 203495 w 1206769"/>
              <a:gd name="connsiteY72" fmla="*/ 1484281 h 1684262"/>
              <a:gd name="connsiteX73" fmla="*/ 187303 w 1206769"/>
              <a:gd name="connsiteY73" fmla="*/ 1499140 h 1684262"/>
              <a:gd name="connsiteX74" fmla="*/ 490674 w 1206769"/>
              <a:gd name="connsiteY74" fmla="*/ 1673352 h 1684262"/>
              <a:gd name="connsiteX75" fmla="*/ 757374 w 1206769"/>
              <a:gd name="connsiteY75" fmla="*/ 1682401 h 1684262"/>
              <a:gd name="connsiteX76" fmla="*/ 988070 w 1206769"/>
              <a:gd name="connsiteY76" fmla="*/ 1594485 h 1684262"/>
              <a:gd name="connsiteX77" fmla="*/ 1152566 w 1206769"/>
              <a:gd name="connsiteY77" fmla="*/ 1394460 h 1684262"/>
              <a:gd name="connsiteX78" fmla="*/ 918822 w 1206769"/>
              <a:gd name="connsiteY78" fmla="*/ 1363507 h 1684262"/>
              <a:gd name="connsiteX79" fmla="*/ 802904 w 1206769"/>
              <a:gd name="connsiteY79" fmla="*/ 1350454 h 1684262"/>
              <a:gd name="connsiteX80" fmla="*/ 841956 w 1206769"/>
              <a:gd name="connsiteY80" fmla="*/ 1326547 h 1684262"/>
              <a:gd name="connsiteX81" fmla="*/ 1018286 w 1206769"/>
              <a:gd name="connsiteY81" fmla="*/ 1315425 h 1684262"/>
              <a:gd name="connsiteX82" fmla="*/ 980354 w 1206769"/>
              <a:gd name="connsiteY82" fmla="*/ 1268921 h 1684262"/>
              <a:gd name="connsiteX83" fmla="*/ 1091488 w 1206769"/>
              <a:gd name="connsiteY83" fmla="*/ 1221043 h 1684262"/>
              <a:gd name="connsiteX84" fmla="*/ 911203 w 1206769"/>
              <a:gd name="connsiteY84" fmla="*/ 1022890 h 1684262"/>
              <a:gd name="connsiteX85" fmla="*/ 1193429 w 1206769"/>
              <a:gd name="connsiteY85" fmla="*/ 899446 h 1684262"/>
              <a:gd name="connsiteX86" fmla="*/ 759089 w 1206769"/>
              <a:gd name="connsiteY86" fmla="*/ 61246 h 1684262"/>
              <a:gd name="connsiteX87" fmla="*/ 720989 w 1206769"/>
              <a:gd name="connsiteY87" fmla="*/ 145828 h 1684262"/>
              <a:gd name="connsiteX88" fmla="*/ 759089 w 1206769"/>
              <a:gd name="connsiteY88" fmla="*/ 61436 h 1684262"/>
              <a:gd name="connsiteX89" fmla="*/ 759089 w 1206769"/>
              <a:gd name="connsiteY89" fmla="*/ 61246 h 1684262"/>
              <a:gd name="connsiteX90" fmla="*/ 363611 w 1206769"/>
              <a:gd name="connsiteY90" fmla="*/ 545783 h 1684262"/>
              <a:gd name="connsiteX91" fmla="*/ 348275 w 1206769"/>
              <a:gd name="connsiteY91" fmla="*/ 553498 h 1684262"/>
              <a:gd name="connsiteX92" fmla="*/ 363611 w 1206769"/>
              <a:gd name="connsiteY92" fmla="*/ 545783 h 1684262"/>
              <a:gd name="connsiteX93" fmla="*/ 232451 w 1206769"/>
              <a:gd name="connsiteY93" fmla="*/ 523113 h 1684262"/>
              <a:gd name="connsiteX94" fmla="*/ 254694 w 1206769"/>
              <a:gd name="connsiteY94" fmla="*/ 664096 h 1684262"/>
              <a:gd name="connsiteX95" fmla="*/ 232451 w 1206769"/>
              <a:gd name="connsiteY95" fmla="*/ 523113 h 1684262"/>
              <a:gd name="connsiteX96" fmla="*/ 340084 w 1206769"/>
              <a:gd name="connsiteY96" fmla="*/ 692277 h 1684262"/>
              <a:gd name="connsiteX97" fmla="*/ 470767 w 1206769"/>
              <a:gd name="connsiteY97" fmla="*/ 684562 h 1684262"/>
              <a:gd name="connsiteX98" fmla="*/ 340084 w 1206769"/>
              <a:gd name="connsiteY98" fmla="*/ 691896 h 1684262"/>
              <a:gd name="connsiteX99" fmla="*/ 340084 w 1206769"/>
              <a:gd name="connsiteY99" fmla="*/ 692277 h 1684262"/>
              <a:gd name="connsiteX100" fmla="*/ 382375 w 1206769"/>
              <a:gd name="connsiteY100" fmla="*/ 615410 h 1684262"/>
              <a:gd name="connsiteX101" fmla="*/ 516868 w 1206769"/>
              <a:gd name="connsiteY101" fmla="*/ 688372 h 1684262"/>
              <a:gd name="connsiteX102" fmla="*/ 382661 w 1206769"/>
              <a:gd name="connsiteY102" fmla="*/ 615029 h 1684262"/>
              <a:gd name="connsiteX103" fmla="*/ 382375 w 1206769"/>
              <a:gd name="connsiteY103" fmla="*/ 615410 h 1684262"/>
              <a:gd name="connsiteX104" fmla="*/ 201400 w 1206769"/>
              <a:gd name="connsiteY104" fmla="*/ 907542 h 1684262"/>
              <a:gd name="connsiteX105" fmla="*/ 163300 w 1206769"/>
              <a:gd name="connsiteY105" fmla="*/ 838295 h 1684262"/>
              <a:gd name="connsiteX106" fmla="*/ 201686 w 1206769"/>
              <a:gd name="connsiteY106" fmla="*/ 907161 h 1684262"/>
              <a:gd name="connsiteX107" fmla="*/ 201400 w 1206769"/>
              <a:gd name="connsiteY107" fmla="*/ 907542 h 1684262"/>
              <a:gd name="connsiteX108" fmla="*/ 97811 w 1206769"/>
              <a:gd name="connsiteY108" fmla="*/ 1285557 h 1684262"/>
              <a:gd name="connsiteX109" fmla="*/ 123279 w 1206769"/>
              <a:gd name="connsiteY109" fmla="*/ 1264178 h 1684262"/>
              <a:gd name="connsiteX110" fmla="*/ 231975 w 1206769"/>
              <a:gd name="connsiteY110" fmla="*/ 1341501 h 1684262"/>
              <a:gd name="connsiteX111" fmla="*/ 97811 w 1206769"/>
              <a:gd name="connsiteY111" fmla="*/ 1285557 h 1684262"/>
              <a:gd name="connsiteX112" fmla="*/ 232928 w 1206769"/>
              <a:gd name="connsiteY112" fmla="*/ 1376077 h 1684262"/>
              <a:gd name="connsiteX113" fmla="*/ 279029 w 1206769"/>
              <a:gd name="connsiteY113" fmla="*/ 1379887 h 1684262"/>
              <a:gd name="connsiteX114" fmla="*/ 232451 w 1206769"/>
              <a:gd name="connsiteY114" fmla="*/ 1376077 h 1684262"/>
              <a:gd name="connsiteX115" fmla="*/ 232928 w 1206769"/>
              <a:gd name="connsiteY115" fmla="*/ 1376077 h 1684262"/>
              <a:gd name="connsiteX116" fmla="*/ 856244 w 1206769"/>
              <a:gd name="connsiteY116" fmla="*/ 715613 h 1684262"/>
              <a:gd name="connsiteX117" fmla="*/ 817635 w 1206769"/>
              <a:gd name="connsiteY117" fmla="*/ 708913 h 1684262"/>
              <a:gd name="connsiteX118" fmla="*/ 721084 w 1206769"/>
              <a:gd name="connsiteY118" fmla="*/ 657225 h 1684262"/>
              <a:gd name="connsiteX119" fmla="*/ 855767 w 1206769"/>
              <a:gd name="connsiteY119" fmla="*/ 715613 h 1684262"/>
              <a:gd name="connsiteX120" fmla="*/ 856244 w 1206769"/>
              <a:gd name="connsiteY120" fmla="*/ 715613 h 1684262"/>
              <a:gd name="connsiteX121" fmla="*/ 663458 w 1206769"/>
              <a:gd name="connsiteY121" fmla="*/ 722662 h 1684262"/>
              <a:gd name="connsiteX122" fmla="*/ 644408 w 1206769"/>
              <a:gd name="connsiteY122" fmla="*/ 807149 h 1684262"/>
              <a:gd name="connsiteX123" fmla="*/ 662981 w 1206769"/>
              <a:gd name="connsiteY123" fmla="*/ 723138 h 1684262"/>
              <a:gd name="connsiteX124" fmla="*/ 663458 w 1206769"/>
              <a:gd name="connsiteY124" fmla="*/ 722662 h 1684262"/>
              <a:gd name="connsiteX125" fmla="*/ 628882 w 1206769"/>
              <a:gd name="connsiteY125" fmla="*/ 753332 h 1684262"/>
              <a:gd name="connsiteX126" fmla="*/ 655742 w 1206769"/>
              <a:gd name="connsiteY126" fmla="*/ 726472 h 1684262"/>
              <a:gd name="connsiteX127" fmla="*/ 628406 w 1206769"/>
              <a:gd name="connsiteY127" fmla="*/ 753332 h 1684262"/>
              <a:gd name="connsiteX128" fmla="*/ 628882 w 1206769"/>
              <a:gd name="connsiteY128" fmla="*/ 753332 h 1684262"/>
              <a:gd name="connsiteX129" fmla="*/ 771090 w 1206769"/>
              <a:gd name="connsiteY129" fmla="*/ 757237 h 1684262"/>
              <a:gd name="connsiteX130" fmla="*/ 690318 w 1206769"/>
              <a:gd name="connsiteY130" fmla="*/ 822579 h 1684262"/>
              <a:gd name="connsiteX131" fmla="*/ 770614 w 1206769"/>
              <a:gd name="connsiteY131" fmla="*/ 757237 h 1684262"/>
              <a:gd name="connsiteX132" fmla="*/ 771090 w 1206769"/>
              <a:gd name="connsiteY132" fmla="*/ 757237 h 1684262"/>
              <a:gd name="connsiteX133" fmla="*/ 759565 w 1206769"/>
              <a:gd name="connsiteY133" fmla="*/ 538162 h 1684262"/>
              <a:gd name="connsiteX134" fmla="*/ 851767 w 1206769"/>
              <a:gd name="connsiteY134" fmla="*/ 480536 h 1684262"/>
              <a:gd name="connsiteX135" fmla="*/ 759089 w 1206769"/>
              <a:gd name="connsiteY135" fmla="*/ 538067 h 1684262"/>
              <a:gd name="connsiteX136" fmla="*/ 759565 w 1206769"/>
              <a:gd name="connsiteY136" fmla="*/ 538162 h 1684262"/>
              <a:gd name="connsiteX137" fmla="*/ 877961 w 1206769"/>
              <a:gd name="connsiteY137" fmla="*/ 342138 h 1684262"/>
              <a:gd name="connsiteX138" fmla="*/ 812619 w 1206769"/>
              <a:gd name="connsiteY138" fmla="*/ 442055 h 1684262"/>
              <a:gd name="connsiteX139" fmla="*/ 877961 w 1206769"/>
              <a:gd name="connsiteY139" fmla="*/ 342138 h 1684262"/>
              <a:gd name="connsiteX140" fmla="*/ 681841 w 1206769"/>
              <a:gd name="connsiteY140" fmla="*/ 323088 h 1684262"/>
              <a:gd name="connsiteX141" fmla="*/ 758803 w 1206769"/>
              <a:gd name="connsiteY141" fmla="*/ 430816 h 1684262"/>
              <a:gd name="connsiteX142" fmla="*/ 643455 w 1206769"/>
              <a:gd name="connsiteY142" fmla="*/ 396145 h 1684262"/>
              <a:gd name="connsiteX143" fmla="*/ 639550 w 1206769"/>
              <a:gd name="connsiteY143" fmla="*/ 438436 h 1684262"/>
              <a:gd name="connsiteX144" fmla="*/ 682127 w 1206769"/>
              <a:gd name="connsiteY144" fmla="*/ 323088 h 1684262"/>
              <a:gd name="connsiteX145" fmla="*/ 681841 w 1206769"/>
              <a:gd name="connsiteY145" fmla="*/ 323088 h 1684262"/>
              <a:gd name="connsiteX146" fmla="*/ 351323 w 1206769"/>
              <a:gd name="connsiteY146" fmla="*/ 219361 h 1684262"/>
              <a:gd name="connsiteX147" fmla="*/ 383994 w 1206769"/>
              <a:gd name="connsiteY147" fmla="*/ 183070 h 1684262"/>
              <a:gd name="connsiteX148" fmla="*/ 403711 w 1206769"/>
              <a:gd name="connsiteY148" fmla="*/ 175069 h 1684262"/>
              <a:gd name="connsiteX149" fmla="*/ 411331 w 1206769"/>
              <a:gd name="connsiteY149" fmla="*/ 176117 h 1684262"/>
              <a:gd name="connsiteX150" fmla="*/ 569351 w 1206769"/>
              <a:gd name="connsiteY150" fmla="*/ 242792 h 1684262"/>
              <a:gd name="connsiteX151" fmla="*/ 569922 w 1206769"/>
              <a:gd name="connsiteY151" fmla="*/ 242792 h 1684262"/>
              <a:gd name="connsiteX152" fmla="*/ 558873 w 1206769"/>
              <a:gd name="connsiteY152" fmla="*/ 299942 h 1684262"/>
              <a:gd name="connsiteX153" fmla="*/ 351609 w 1206769"/>
              <a:gd name="connsiteY153" fmla="*/ 219075 h 1684262"/>
              <a:gd name="connsiteX154" fmla="*/ 351323 w 1206769"/>
              <a:gd name="connsiteY154" fmla="*/ 219361 h 1684262"/>
              <a:gd name="connsiteX155" fmla="*/ 470767 w 1206769"/>
              <a:gd name="connsiteY155" fmla="*/ 361188 h 1684262"/>
              <a:gd name="connsiteX156" fmla="*/ 566874 w 1206769"/>
              <a:gd name="connsiteY156" fmla="*/ 503396 h 1684262"/>
              <a:gd name="connsiteX157" fmla="*/ 470767 w 1206769"/>
              <a:gd name="connsiteY157" fmla="*/ 361188 h 1684262"/>
              <a:gd name="connsiteX158" fmla="*/ 632216 w 1206769"/>
              <a:gd name="connsiteY158" fmla="*/ 453485 h 1684262"/>
              <a:gd name="connsiteX159" fmla="*/ 699367 w 1206769"/>
              <a:gd name="connsiteY159" fmla="*/ 515112 h 1684262"/>
              <a:gd name="connsiteX160" fmla="*/ 759089 w 1206769"/>
              <a:gd name="connsiteY160" fmla="*/ 438055 h 1684262"/>
              <a:gd name="connsiteX161" fmla="*/ 678317 w 1206769"/>
              <a:gd name="connsiteY161" fmla="*/ 611029 h 1684262"/>
              <a:gd name="connsiteX162" fmla="*/ 640217 w 1206769"/>
              <a:gd name="connsiteY162" fmla="*/ 587978 h 1684262"/>
              <a:gd name="connsiteX163" fmla="*/ 632216 w 1206769"/>
              <a:gd name="connsiteY163" fmla="*/ 453581 h 1684262"/>
              <a:gd name="connsiteX164" fmla="*/ 632216 w 1206769"/>
              <a:gd name="connsiteY164" fmla="*/ 453485 h 1684262"/>
              <a:gd name="connsiteX165" fmla="*/ 686032 w 1206769"/>
              <a:gd name="connsiteY165" fmla="*/ 837819 h 1684262"/>
              <a:gd name="connsiteX166" fmla="*/ 628310 w 1206769"/>
              <a:gd name="connsiteY166" fmla="*/ 930116 h 1684262"/>
              <a:gd name="connsiteX167" fmla="*/ 686032 w 1206769"/>
              <a:gd name="connsiteY167" fmla="*/ 837914 h 1684262"/>
              <a:gd name="connsiteX168" fmla="*/ 686032 w 1206769"/>
              <a:gd name="connsiteY168" fmla="*/ 837819 h 1684262"/>
              <a:gd name="connsiteX169" fmla="*/ 743658 w 1206769"/>
              <a:gd name="connsiteY169" fmla="*/ 1291400 h 1684262"/>
              <a:gd name="connsiteX170" fmla="*/ 547634 w 1206769"/>
              <a:gd name="connsiteY170" fmla="*/ 1206818 h 1684262"/>
              <a:gd name="connsiteX171" fmla="*/ 573446 w 1206769"/>
              <a:gd name="connsiteY171" fmla="*/ 1222439 h 1684262"/>
              <a:gd name="connsiteX172" fmla="*/ 603450 w 1206769"/>
              <a:gd name="connsiteY172" fmla="*/ 1227487 h 1684262"/>
              <a:gd name="connsiteX173" fmla="*/ 743658 w 1206769"/>
              <a:gd name="connsiteY173" fmla="*/ 1291495 h 1684262"/>
              <a:gd name="connsiteX174" fmla="*/ 743658 w 1206769"/>
              <a:gd name="connsiteY174" fmla="*/ 1291400 h 1684262"/>
              <a:gd name="connsiteX175" fmla="*/ 578399 w 1206769"/>
              <a:gd name="connsiteY175" fmla="*/ 945452 h 1684262"/>
              <a:gd name="connsiteX176" fmla="*/ 689842 w 1206769"/>
              <a:gd name="connsiteY176" fmla="*/ 1122236 h 1684262"/>
              <a:gd name="connsiteX177" fmla="*/ 578399 w 1206769"/>
              <a:gd name="connsiteY177" fmla="*/ 945547 h 1684262"/>
              <a:gd name="connsiteX178" fmla="*/ 578399 w 1206769"/>
              <a:gd name="connsiteY178" fmla="*/ 945452 h 1684262"/>
              <a:gd name="connsiteX179" fmla="*/ 351609 w 1206769"/>
              <a:gd name="connsiteY179" fmla="*/ 1045464 h 1684262"/>
              <a:gd name="connsiteX180" fmla="*/ 382375 w 1206769"/>
              <a:gd name="connsiteY180" fmla="*/ 887825 h 1684262"/>
              <a:gd name="connsiteX181" fmla="*/ 351609 w 1206769"/>
              <a:gd name="connsiteY181" fmla="*/ 1045559 h 1684262"/>
              <a:gd name="connsiteX182" fmla="*/ 351609 w 1206769"/>
              <a:gd name="connsiteY182" fmla="*/ 1045464 h 1684262"/>
              <a:gd name="connsiteX183" fmla="*/ 420761 w 1206769"/>
              <a:gd name="connsiteY183" fmla="*/ 1018413 h 1684262"/>
              <a:gd name="connsiteX184" fmla="*/ 605260 w 1206769"/>
              <a:gd name="connsiteY184" fmla="*/ 1180338 h 1684262"/>
              <a:gd name="connsiteX185" fmla="*/ 420761 w 1206769"/>
              <a:gd name="connsiteY185" fmla="*/ 1018413 h 1684262"/>
              <a:gd name="connsiteX186" fmla="*/ 366944 w 1206769"/>
              <a:gd name="connsiteY186" fmla="*/ 1414272 h 1684262"/>
              <a:gd name="connsiteX187" fmla="*/ 597640 w 1206769"/>
              <a:gd name="connsiteY187" fmla="*/ 1460468 h 1684262"/>
              <a:gd name="connsiteX188" fmla="*/ 366944 w 1206769"/>
              <a:gd name="connsiteY188" fmla="*/ 1414463 h 1684262"/>
              <a:gd name="connsiteX189" fmla="*/ 366944 w 1206769"/>
              <a:gd name="connsiteY189" fmla="*/ 1414272 h 1684262"/>
              <a:gd name="connsiteX190" fmla="*/ 536108 w 1206769"/>
              <a:gd name="connsiteY190" fmla="*/ 1644968 h 1684262"/>
              <a:gd name="connsiteX191" fmla="*/ 498008 w 1206769"/>
              <a:gd name="connsiteY191" fmla="*/ 1625918 h 1684262"/>
              <a:gd name="connsiteX192" fmla="*/ 471148 w 1206769"/>
              <a:gd name="connsiteY192" fmla="*/ 1618202 h 1684262"/>
              <a:gd name="connsiteX193" fmla="*/ 471148 w 1206769"/>
              <a:gd name="connsiteY193" fmla="*/ 1664399 h 1684262"/>
              <a:gd name="connsiteX194" fmla="*/ 401901 w 1206769"/>
              <a:gd name="connsiteY194" fmla="*/ 1579817 h 1684262"/>
              <a:gd name="connsiteX195" fmla="*/ 536108 w 1206769"/>
              <a:gd name="connsiteY195" fmla="*/ 1645158 h 1684262"/>
              <a:gd name="connsiteX196" fmla="*/ 536108 w 1206769"/>
              <a:gd name="connsiteY196" fmla="*/ 1644968 h 1684262"/>
              <a:gd name="connsiteX197" fmla="*/ 616785 w 1206769"/>
              <a:gd name="connsiteY197" fmla="*/ 1564196 h 1684262"/>
              <a:gd name="connsiteX198" fmla="*/ 555349 w 1206769"/>
              <a:gd name="connsiteY198" fmla="*/ 1541145 h 1684262"/>
              <a:gd name="connsiteX199" fmla="*/ 638597 w 1206769"/>
              <a:gd name="connsiteY199" fmla="*/ 1493520 h 1684262"/>
              <a:gd name="connsiteX200" fmla="*/ 739848 w 1206769"/>
              <a:gd name="connsiteY200" fmla="*/ 1525715 h 1684262"/>
              <a:gd name="connsiteX201" fmla="*/ 616785 w 1206769"/>
              <a:gd name="connsiteY201" fmla="*/ 1564386 h 1684262"/>
              <a:gd name="connsiteX202" fmla="*/ 616785 w 1206769"/>
              <a:gd name="connsiteY202" fmla="*/ 1564196 h 1684262"/>
              <a:gd name="connsiteX203" fmla="*/ 752231 w 1206769"/>
              <a:gd name="connsiteY203" fmla="*/ 1664779 h 1684262"/>
              <a:gd name="connsiteX204" fmla="*/ 739658 w 1206769"/>
              <a:gd name="connsiteY204" fmla="*/ 1664779 h 1684262"/>
              <a:gd name="connsiteX205" fmla="*/ 731180 w 1206769"/>
              <a:gd name="connsiteY205" fmla="*/ 1664779 h 1684262"/>
              <a:gd name="connsiteX206" fmla="*/ 727561 w 1206769"/>
              <a:gd name="connsiteY206" fmla="*/ 1664779 h 1684262"/>
              <a:gd name="connsiteX207" fmla="*/ 713750 w 1206769"/>
              <a:gd name="connsiteY207" fmla="*/ 1666780 h 1684262"/>
              <a:gd name="connsiteX208" fmla="*/ 704225 w 1206769"/>
              <a:gd name="connsiteY208" fmla="*/ 1665256 h 1684262"/>
              <a:gd name="connsiteX209" fmla="*/ 705558 w 1206769"/>
              <a:gd name="connsiteY209" fmla="*/ 1667733 h 1684262"/>
              <a:gd name="connsiteX210" fmla="*/ 790045 w 1206769"/>
              <a:gd name="connsiteY210" fmla="*/ 1610106 h 1684262"/>
              <a:gd name="connsiteX211" fmla="*/ 752231 w 1206769"/>
              <a:gd name="connsiteY211" fmla="*/ 1664970 h 1684262"/>
              <a:gd name="connsiteX212" fmla="*/ 752231 w 1206769"/>
              <a:gd name="connsiteY212" fmla="*/ 1664779 h 1684262"/>
              <a:gd name="connsiteX213" fmla="*/ 857863 w 1206769"/>
              <a:gd name="connsiteY213" fmla="*/ 1591056 h 1684262"/>
              <a:gd name="connsiteX214" fmla="*/ 838813 w 1206769"/>
              <a:gd name="connsiteY214" fmla="*/ 1568958 h 1684262"/>
              <a:gd name="connsiteX215" fmla="*/ 836146 w 1206769"/>
              <a:gd name="connsiteY215" fmla="*/ 1564291 h 1684262"/>
              <a:gd name="connsiteX216" fmla="*/ 955179 w 1206769"/>
              <a:gd name="connsiteY216" fmla="*/ 1500720 h 1684262"/>
              <a:gd name="connsiteX217" fmla="*/ 1066493 w 1206769"/>
              <a:gd name="connsiteY217" fmla="*/ 1492065 h 1684262"/>
              <a:gd name="connsiteX218" fmla="*/ 857863 w 1206769"/>
              <a:gd name="connsiteY218" fmla="*/ 1591247 h 1684262"/>
              <a:gd name="connsiteX219" fmla="*/ 857863 w 1206769"/>
              <a:gd name="connsiteY219" fmla="*/ 1591056 h 1684262"/>
              <a:gd name="connsiteX220" fmla="*/ 1054979 w 1206769"/>
              <a:gd name="connsiteY220" fmla="*/ 1445037 h 1684262"/>
              <a:gd name="connsiteX221" fmla="*/ 916632 w 1206769"/>
              <a:gd name="connsiteY221" fmla="*/ 1468184 h 1684262"/>
              <a:gd name="connsiteX222" fmla="*/ 1028170 w 1206769"/>
              <a:gd name="connsiteY222" fmla="*/ 1445228 h 1684262"/>
              <a:gd name="connsiteX223" fmla="*/ 1054979 w 1206769"/>
              <a:gd name="connsiteY223" fmla="*/ 1445037 h 1684262"/>
              <a:gd name="connsiteX224" fmla="*/ 862816 w 1206769"/>
              <a:gd name="connsiteY224" fmla="*/ 1410462 h 1684262"/>
              <a:gd name="connsiteX225" fmla="*/ 647551 w 1206769"/>
              <a:gd name="connsiteY225" fmla="*/ 1448562 h 1684262"/>
              <a:gd name="connsiteX226" fmla="*/ 862816 w 1206769"/>
              <a:gd name="connsiteY226" fmla="*/ 1410653 h 1684262"/>
              <a:gd name="connsiteX227" fmla="*/ 862816 w 1206769"/>
              <a:gd name="connsiteY227" fmla="*/ 1410462 h 1684262"/>
              <a:gd name="connsiteX228" fmla="*/ 689842 w 1206769"/>
              <a:gd name="connsiteY228" fmla="*/ 1391412 h 1684262"/>
              <a:gd name="connsiteX229" fmla="*/ 924347 w 1206769"/>
              <a:gd name="connsiteY229" fmla="*/ 1306830 h 1684262"/>
              <a:gd name="connsiteX230" fmla="*/ 689842 w 1206769"/>
              <a:gd name="connsiteY230" fmla="*/ 1391412 h 1684262"/>
              <a:gd name="connsiteX231" fmla="*/ 1162663 w 1206769"/>
              <a:gd name="connsiteY231" fmla="*/ 1057085 h 1684262"/>
              <a:gd name="connsiteX232" fmla="*/ 1148756 w 1206769"/>
              <a:gd name="connsiteY232" fmla="*/ 1134428 h 1684262"/>
              <a:gd name="connsiteX233" fmla="*/ 1066841 w 1206769"/>
              <a:gd name="connsiteY233" fmla="*/ 1139762 h 1684262"/>
              <a:gd name="connsiteX234" fmla="*/ 1035790 w 1206769"/>
              <a:gd name="connsiteY234" fmla="*/ 1087755 h 1684262"/>
              <a:gd name="connsiteX235" fmla="*/ 1162663 w 1206769"/>
              <a:gd name="connsiteY235" fmla="*/ 1057085 h 1684262"/>
              <a:gd name="connsiteX236" fmla="*/ 987913 w 1206769"/>
              <a:gd name="connsiteY236" fmla="*/ 1181170 h 1684262"/>
              <a:gd name="connsiteX237" fmla="*/ 958923 w 1206769"/>
              <a:gd name="connsiteY237" fmla="*/ 1264444 h 1684262"/>
              <a:gd name="connsiteX238" fmla="*/ 905107 w 1206769"/>
              <a:gd name="connsiteY238" fmla="*/ 1118330 h 1684262"/>
              <a:gd name="connsiteX239" fmla="*/ 987913 w 1206769"/>
              <a:gd name="connsiteY23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13873 w 1206769"/>
              <a:gd name="connsiteY11" fmla="*/ 670346 h 1684262"/>
              <a:gd name="connsiteX12" fmla="*/ 1028265 w 1206769"/>
              <a:gd name="connsiteY12" fmla="*/ 722567 h 1684262"/>
              <a:gd name="connsiteX13" fmla="*/ 1003881 w 1206769"/>
              <a:gd name="connsiteY13" fmla="*/ 692468 h 1684262"/>
              <a:gd name="connsiteX14" fmla="*/ 1005881 w 1206769"/>
              <a:gd name="connsiteY14" fmla="*/ 661511 h 1684262"/>
              <a:gd name="connsiteX15" fmla="*/ 1065794 w 1206769"/>
              <a:gd name="connsiteY15" fmla="*/ 651415 h 1684262"/>
              <a:gd name="connsiteX16" fmla="*/ 1087938 w 1206769"/>
              <a:gd name="connsiteY16" fmla="*/ 638205 h 1684262"/>
              <a:gd name="connsiteX17" fmla="*/ 739848 w 1206769"/>
              <a:gd name="connsiteY17" fmla="*/ 595694 h 1684262"/>
              <a:gd name="connsiteX18" fmla="*/ 716893 w 1206769"/>
              <a:gd name="connsiteY18" fmla="*/ 318992 h 1684262"/>
              <a:gd name="connsiteX19" fmla="*/ 920537 w 1206769"/>
              <a:gd name="connsiteY19" fmla="*/ 246031 h 1684262"/>
              <a:gd name="connsiteX20" fmla="*/ 682412 w 1206769"/>
              <a:gd name="connsiteY20" fmla="*/ 238316 h 1684262"/>
              <a:gd name="connsiteX21" fmla="*/ 928538 w 1206769"/>
              <a:gd name="connsiteY21" fmla="*/ 226790 h 1684262"/>
              <a:gd name="connsiteX22" fmla="*/ 720893 w 1206769"/>
              <a:gd name="connsiteY22" fmla="*/ 196025 h 1684262"/>
              <a:gd name="connsiteX23" fmla="*/ 736229 w 1206769"/>
              <a:gd name="connsiteY23" fmla="*/ 49911 h 1684262"/>
              <a:gd name="connsiteX24" fmla="*/ 663267 w 1206769"/>
              <a:gd name="connsiteY24" fmla="*/ 0 h 1684262"/>
              <a:gd name="connsiteX25" fmla="*/ 625167 w 1206769"/>
              <a:gd name="connsiteY25" fmla="*/ 103727 h 1684262"/>
              <a:gd name="connsiteX26" fmla="*/ 625167 w 1206769"/>
              <a:gd name="connsiteY26" fmla="*/ 288322 h 1684262"/>
              <a:gd name="connsiteX27" fmla="*/ 336845 w 1206769"/>
              <a:gd name="connsiteY27" fmla="*/ 261366 h 1684262"/>
              <a:gd name="connsiteX28" fmla="*/ 367611 w 1206769"/>
              <a:gd name="connsiteY28" fmla="*/ 307467 h 1684262"/>
              <a:gd name="connsiteX29" fmla="*/ 579066 w 1206769"/>
              <a:gd name="connsiteY29" fmla="*/ 615029 h 1684262"/>
              <a:gd name="connsiteX30" fmla="*/ 263884 w 1206769"/>
              <a:gd name="connsiteY30" fmla="*/ 511207 h 1684262"/>
              <a:gd name="connsiteX31" fmla="*/ 233118 w 1206769"/>
              <a:gd name="connsiteY31" fmla="*/ 714947 h 1684262"/>
              <a:gd name="connsiteX32" fmla="*/ 532965 w 1206769"/>
              <a:gd name="connsiteY32" fmla="*/ 807149 h 1684262"/>
              <a:gd name="connsiteX33" fmla="*/ 513915 w 1206769"/>
              <a:gd name="connsiteY33" fmla="*/ 803339 h 1684262"/>
              <a:gd name="connsiteX34" fmla="*/ 502390 w 1206769"/>
              <a:gd name="connsiteY34" fmla="*/ 791813 h 1684262"/>
              <a:gd name="connsiteX35" fmla="*/ 464290 w 1206769"/>
              <a:gd name="connsiteY35" fmla="*/ 772763 h 1684262"/>
              <a:gd name="connsiteX36" fmla="*/ 375231 w 1206769"/>
              <a:gd name="connsiteY36" fmla="*/ 788670 h 1684262"/>
              <a:gd name="connsiteX37" fmla="*/ 418189 w 1206769"/>
              <a:gd name="connsiteY37" fmla="*/ 826770 h 1684262"/>
              <a:gd name="connsiteX38" fmla="*/ 333607 w 1206769"/>
              <a:gd name="connsiteY38" fmla="*/ 826770 h 1684262"/>
              <a:gd name="connsiteX39" fmla="*/ 276457 w 1206769"/>
              <a:gd name="connsiteY39" fmla="*/ 857536 h 1684262"/>
              <a:gd name="connsiteX40" fmla="*/ 288458 w 1206769"/>
              <a:gd name="connsiteY40" fmla="*/ 766001 h 1684262"/>
              <a:gd name="connsiteX41" fmla="*/ 138059 w 1206769"/>
              <a:gd name="connsiteY41" fmla="*/ 911352 h 1684262"/>
              <a:gd name="connsiteX42" fmla="*/ 237976 w 1206769"/>
              <a:gd name="connsiteY42" fmla="*/ 961358 h 1684262"/>
              <a:gd name="connsiteX43" fmla="*/ 75102 w 1206769"/>
              <a:gd name="connsiteY43" fmla="*/ 1025783 h 1684262"/>
              <a:gd name="connsiteX44" fmla="*/ 80432 w 1206769"/>
              <a:gd name="connsiteY44" fmla="*/ 915162 h 1684262"/>
              <a:gd name="connsiteX45" fmla="*/ 91958 w 1206769"/>
              <a:gd name="connsiteY45" fmla="*/ 1107377 h 1684262"/>
              <a:gd name="connsiteX46" fmla="*/ 214925 w 1206769"/>
              <a:gd name="connsiteY46" fmla="*/ 1157383 h 1684262"/>
              <a:gd name="connsiteX47" fmla="*/ 322463 w 1206769"/>
              <a:gd name="connsiteY47" fmla="*/ 1240346 h 1684262"/>
              <a:gd name="connsiteX48" fmla="*/ 309794 w 1206769"/>
              <a:gd name="connsiteY48" fmla="*/ 1240346 h 1684262"/>
              <a:gd name="connsiteX49" fmla="*/ 311699 w 1206769"/>
              <a:gd name="connsiteY49" fmla="*/ 1248728 h 1684262"/>
              <a:gd name="connsiteX50" fmla="*/ 310842 w 1206769"/>
              <a:gd name="connsiteY50" fmla="*/ 1254824 h 1684262"/>
              <a:gd name="connsiteX51" fmla="*/ 309223 w 1206769"/>
              <a:gd name="connsiteY51" fmla="*/ 1259396 h 1684262"/>
              <a:gd name="connsiteX52" fmla="*/ 301317 w 1206769"/>
              <a:gd name="connsiteY52" fmla="*/ 1268063 h 1684262"/>
              <a:gd name="connsiteX53" fmla="*/ 283886 w 1206769"/>
              <a:gd name="connsiteY53" fmla="*/ 1268063 h 1684262"/>
              <a:gd name="connsiteX54" fmla="*/ 284934 w 1206769"/>
              <a:gd name="connsiteY54" fmla="*/ 1275207 h 1684262"/>
              <a:gd name="connsiteX55" fmla="*/ 395615 w 1206769"/>
              <a:gd name="connsiteY55" fmla="*/ 1319117 h 1684262"/>
              <a:gd name="connsiteX56" fmla="*/ 257026 w 1206769"/>
              <a:gd name="connsiteY56" fmla="*/ 1309592 h 1684262"/>
              <a:gd name="connsiteX57" fmla="*/ 257026 w 1206769"/>
              <a:gd name="connsiteY57" fmla="*/ 1309592 h 1684262"/>
              <a:gd name="connsiteX58" fmla="*/ 248263 w 1206769"/>
              <a:gd name="connsiteY58" fmla="*/ 1308259 h 1684262"/>
              <a:gd name="connsiteX59" fmla="*/ 247691 w 1206769"/>
              <a:gd name="connsiteY59" fmla="*/ 1308735 h 1684262"/>
              <a:gd name="connsiteX60" fmla="*/ 229880 w 1206769"/>
              <a:gd name="connsiteY60" fmla="*/ 1312259 h 1684262"/>
              <a:gd name="connsiteX61" fmla="*/ 146155 w 1206769"/>
              <a:gd name="connsiteY61" fmla="*/ 1230344 h 1684262"/>
              <a:gd name="connsiteX62" fmla="*/ 115389 w 1206769"/>
              <a:gd name="connsiteY62" fmla="*/ 1430369 h 1684262"/>
              <a:gd name="connsiteX63" fmla="*/ 349799 w 1206769"/>
              <a:gd name="connsiteY63" fmla="*/ 1480280 h 1684262"/>
              <a:gd name="connsiteX64" fmla="*/ 299507 w 1206769"/>
              <a:gd name="connsiteY64" fmla="*/ 1464659 h 1684262"/>
              <a:gd name="connsiteX65" fmla="*/ 321034 w 1206769"/>
              <a:gd name="connsiteY65" fmla="*/ 1477042 h 1684262"/>
              <a:gd name="connsiteX66" fmla="*/ 330559 w 1206769"/>
              <a:gd name="connsiteY66" fmla="*/ 1484376 h 1684262"/>
              <a:gd name="connsiteX67" fmla="*/ 388280 w 1206769"/>
              <a:gd name="connsiteY67" fmla="*/ 1545717 h 1684262"/>
              <a:gd name="connsiteX68" fmla="*/ 348847 w 1206769"/>
              <a:gd name="connsiteY68" fmla="*/ 1542479 h 1684262"/>
              <a:gd name="connsiteX69" fmla="*/ 255883 w 1206769"/>
              <a:gd name="connsiteY69" fmla="*/ 1502664 h 1684262"/>
              <a:gd name="connsiteX70" fmla="*/ 255883 w 1206769"/>
              <a:gd name="connsiteY70" fmla="*/ 1502664 h 1684262"/>
              <a:gd name="connsiteX71" fmla="*/ 239976 w 1206769"/>
              <a:gd name="connsiteY71" fmla="*/ 1484281 h 1684262"/>
              <a:gd name="connsiteX72" fmla="*/ 203495 w 1206769"/>
              <a:gd name="connsiteY72" fmla="*/ 1484281 h 1684262"/>
              <a:gd name="connsiteX73" fmla="*/ 187303 w 1206769"/>
              <a:gd name="connsiteY73" fmla="*/ 1499140 h 1684262"/>
              <a:gd name="connsiteX74" fmla="*/ 490674 w 1206769"/>
              <a:gd name="connsiteY74" fmla="*/ 1673352 h 1684262"/>
              <a:gd name="connsiteX75" fmla="*/ 757374 w 1206769"/>
              <a:gd name="connsiteY75" fmla="*/ 1682401 h 1684262"/>
              <a:gd name="connsiteX76" fmla="*/ 988070 w 1206769"/>
              <a:gd name="connsiteY76" fmla="*/ 1594485 h 1684262"/>
              <a:gd name="connsiteX77" fmla="*/ 1152566 w 1206769"/>
              <a:gd name="connsiteY77" fmla="*/ 1394460 h 1684262"/>
              <a:gd name="connsiteX78" fmla="*/ 918822 w 1206769"/>
              <a:gd name="connsiteY78" fmla="*/ 1363507 h 1684262"/>
              <a:gd name="connsiteX79" fmla="*/ 802904 w 1206769"/>
              <a:gd name="connsiteY79" fmla="*/ 1350454 h 1684262"/>
              <a:gd name="connsiteX80" fmla="*/ 841956 w 1206769"/>
              <a:gd name="connsiteY80" fmla="*/ 1326547 h 1684262"/>
              <a:gd name="connsiteX81" fmla="*/ 1018286 w 1206769"/>
              <a:gd name="connsiteY81" fmla="*/ 1315425 h 1684262"/>
              <a:gd name="connsiteX82" fmla="*/ 980354 w 1206769"/>
              <a:gd name="connsiteY82" fmla="*/ 1268921 h 1684262"/>
              <a:gd name="connsiteX83" fmla="*/ 1091488 w 1206769"/>
              <a:gd name="connsiteY83" fmla="*/ 1221043 h 1684262"/>
              <a:gd name="connsiteX84" fmla="*/ 911203 w 1206769"/>
              <a:gd name="connsiteY84" fmla="*/ 1022890 h 1684262"/>
              <a:gd name="connsiteX85" fmla="*/ 1193429 w 1206769"/>
              <a:gd name="connsiteY85" fmla="*/ 899446 h 1684262"/>
              <a:gd name="connsiteX86" fmla="*/ 759089 w 1206769"/>
              <a:gd name="connsiteY86" fmla="*/ 61246 h 1684262"/>
              <a:gd name="connsiteX87" fmla="*/ 720989 w 1206769"/>
              <a:gd name="connsiteY87" fmla="*/ 145828 h 1684262"/>
              <a:gd name="connsiteX88" fmla="*/ 759089 w 1206769"/>
              <a:gd name="connsiteY88" fmla="*/ 61436 h 1684262"/>
              <a:gd name="connsiteX89" fmla="*/ 759089 w 1206769"/>
              <a:gd name="connsiteY89" fmla="*/ 61246 h 1684262"/>
              <a:gd name="connsiteX90" fmla="*/ 363611 w 1206769"/>
              <a:gd name="connsiteY90" fmla="*/ 545783 h 1684262"/>
              <a:gd name="connsiteX91" fmla="*/ 348275 w 1206769"/>
              <a:gd name="connsiteY91" fmla="*/ 553498 h 1684262"/>
              <a:gd name="connsiteX92" fmla="*/ 363611 w 1206769"/>
              <a:gd name="connsiteY92" fmla="*/ 545783 h 1684262"/>
              <a:gd name="connsiteX93" fmla="*/ 232451 w 1206769"/>
              <a:gd name="connsiteY93" fmla="*/ 523113 h 1684262"/>
              <a:gd name="connsiteX94" fmla="*/ 254694 w 1206769"/>
              <a:gd name="connsiteY94" fmla="*/ 664096 h 1684262"/>
              <a:gd name="connsiteX95" fmla="*/ 232451 w 1206769"/>
              <a:gd name="connsiteY95" fmla="*/ 523113 h 1684262"/>
              <a:gd name="connsiteX96" fmla="*/ 340084 w 1206769"/>
              <a:gd name="connsiteY96" fmla="*/ 692277 h 1684262"/>
              <a:gd name="connsiteX97" fmla="*/ 470767 w 1206769"/>
              <a:gd name="connsiteY97" fmla="*/ 684562 h 1684262"/>
              <a:gd name="connsiteX98" fmla="*/ 340084 w 1206769"/>
              <a:gd name="connsiteY98" fmla="*/ 691896 h 1684262"/>
              <a:gd name="connsiteX99" fmla="*/ 340084 w 1206769"/>
              <a:gd name="connsiteY99" fmla="*/ 692277 h 1684262"/>
              <a:gd name="connsiteX100" fmla="*/ 382375 w 1206769"/>
              <a:gd name="connsiteY100" fmla="*/ 615410 h 1684262"/>
              <a:gd name="connsiteX101" fmla="*/ 516868 w 1206769"/>
              <a:gd name="connsiteY101" fmla="*/ 688372 h 1684262"/>
              <a:gd name="connsiteX102" fmla="*/ 382661 w 1206769"/>
              <a:gd name="connsiteY102" fmla="*/ 615029 h 1684262"/>
              <a:gd name="connsiteX103" fmla="*/ 382375 w 1206769"/>
              <a:gd name="connsiteY103" fmla="*/ 615410 h 1684262"/>
              <a:gd name="connsiteX104" fmla="*/ 201400 w 1206769"/>
              <a:gd name="connsiteY104" fmla="*/ 907542 h 1684262"/>
              <a:gd name="connsiteX105" fmla="*/ 163300 w 1206769"/>
              <a:gd name="connsiteY105" fmla="*/ 838295 h 1684262"/>
              <a:gd name="connsiteX106" fmla="*/ 201686 w 1206769"/>
              <a:gd name="connsiteY106" fmla="*/ 907161 h 1684262"/>
              <a:gd name="connsiteX107" fmla="*/ 201400 w 1206769"/>
              <a:gd name="connsiteY107" fmla="*/ 907542 h 1684262"/>
              <a:gd name="connsiteX108" fmla="*/ 97811 w 1206769"/>
              <a:gd name="connsiteY108" fmla="*/ 1285557 h 1684262"/>
              <a:gd name="connsiteX109" fmla="*/ 123279 w 1206769"/>
              <a:gd name="connsiteY109" fmla="*/ 1264178 h 1684262"/>
              <a:gd name="connsiteX110" fmla="*/ 231975 w 1206769"/>
              <a:gd name="connsiteY110" fmla="*/ 1341501 h 1684262"/>
              <a:gd name="connsiteX111" fmla="*/ 97811 w 1206769"/>
              <a:gd name="connsiteY111" fmla="*/ 1285557 h 1684262"/>
              <a:gd name="connsiteX112" fmla="*/ 232928 w 1206769"/>
              <a:gd name="connsiteY112" fmla="*/ 1376077 h 1684262"/>
              <a:gd name="connsiteX113" fmla="*/ 279029 w 1206769"/>
              <a:gd name="connsiteY113" fmla="*/ 1379887 h 1684262"/>
              <a:gd name="connsiteX114" fmla="*/ 232451 w 1206769"/>
              <a:gd name="connsiteY114" fmla="*/ 1376077 h 1684262"/>
              <a:gd name="connsiteX115" fmla="*/ 232928 w 1206769"/>
              <a:gd name="connsiteY115" fmla="*/ 1376077 h 1684262"/>
              <a:gd name="connsiteX116" fmla="*/ 856244 w 1206769"/>
              <a:gd name="connsiteY116" fmla="*/ 715613 h 1684262"/>
              <a:gd name="connsiteX117" fmla="*/ 817635 w 1206769"/>
              <a:gd name="connsiteY117" fmla="*/ 708913 h 1684262"/>
              <a:gd name="connsiteX118" fmla="*/ 721084 w 1206769"/>
              <a:gd name="connsiteY118" fmla="*/ 657225 h 1684262"/>
              <a:gd name="connsiteX119" fmla="*/ 855767 w 1206769"/>
              <a:gd name="connsiteY119" fmla="*/ 715613 h 1684262"/>
              <a:gd name="connsiteX120" fmla="*/ 856244 w 1206769"/>
              <a:gd name="connsiteY120" fmla="*/ 715613 h 1684262"/>
              <a:gd name="connsiteX121" fmla="*/ 663458 w 1206769"/>
              <a:gd name="connsiteY121" fmla="*/ 722662 h 1684262"/>
              <a:gd name="connsiteX122" fmla="*/ 644408 w 1206769"/>
              <a:gd name="connsiteY122" fmla="*/ 807149 h 1684262"/>
              <a:gd name="connsiteX123" fmla="*/ 662981 w 1206769"/>
              <a:gd name="connsiteY123" fmla="*/ 723138 h 1684262"/>
              <a:gd name="connsiteX124" fmla="*/ 663458 w 1206769"/>
              <a:gd name="connsiteY124" fmla="*/ 722662 h 1684262"/>
              <a:gd name="connsiteX125" fmla="*/ 628882 w 1206769"/>
              <a:gd name="connsiteY125" fmla="*/ 753332 h 1684262"/>
              <a:gd name="connsiteX126" fmla="*/ 655742 w 1206769"/>
              <a:gd name="connsiteY126" fmla="*/ 726472 h 1684262"/>
              <a:gd name="connsiteX127" fmla="*/ 628406 w 1206769"/>
              <a:gd name="connsiteY127" fmla="*/ 753332 h 1684262"/>
              <a:gd name="connsiteX128" fmla="*/ 628882 w 1206769"/>
              <a:gd name="connsiteY128" fmla="*/ 753332 h 1684262"/>
              <a:gd name="connsiteX129" fmla="*/ 771090 w 1206769"/>
              <a:gd name="connsiteY129" fmla="*/ 757237 h 1684262"/>
              <a:gd name="connsiteX130" fmla="*/ 690318 w 1206769"/>
              <a:gd name="connsiteY130" fmla="*/ 822579 h 1684262"/>
              <a:gd name="connsiteX131" fmla="*/ 770614 w 1206769"/>
              <a:gd name="connsiteY131" fmla="*/ 757237 h 1684262"/>
              <a:gd name="connsiteX132" fmla="*/ 771090 w 1206769"/>
              <a:gd name="connsiteY132" fmla="*/ 757237 h 1684262"/>
              <a:gd name="connsiteX133" fmla="*/ 759565 w 1206769"/>
              <a:gd name="connsiteY133" fmla="*/ 538162 h 1684262"/>
              <a:gd name="connsiteX134" fmla="*/ 851767 w 1206769"/>
              <a:gd name="connsiteY134" fmla="*/ 480536 h 1684262"/>
              <a:gd name="connsiteX135" fmla="*/ 759089 w 1206769"/>
              <a:gd name="connsiteY135" fmla="*/ 538067 h 1684262"/>
              <a:gd name="connsiteX136" fmla="*/ 759565 w 1206769"/>
              <a:gd name="connsiteY136" fmla="*/ 538162 h 1684262"/>
              <a:gd name="connsiteX137" fmla="*/ 877961 w 1206769"/>
              <a:gd name="connsiteY137" fmla="*/ 342138 h 1684262"/>
              <a:gd name="connsiteX138" fmla="*/ 812619 w 1206769"/>
              <a:gd name="connsiteY138" fmla="*/ 442055 h 1684262"/>
              <a:gd name="connsiteX139" fmla="*/ 877961 w 1206769"/>
              <a:gd name="connsiteY139" fmla="*/ 342138 h 1684262"/>
              <a:gd name="connsiteX140" fmla="*/ 681841 w 1206769"/>
              <a:gd name="connsiteY140" fmla="*/ 323088 h 1684262"/>
              <a:gd name="connsiteX141" fmla="*/ 758803 w 1206769"/>
              <a:gd name="connsiteY141" fmla="*/ 430816 h 1684262"/>
              <a:gd name="connsiteX142" fmla="*/ 643455 w 1206769"/>
              <a:gd name="connsiteY142" fmla="*/ 396145 h 1684262"/>
              <a:gd name="connsiteX143" fmla="*/ 639550 w 1206769"/>
              <a:gd name="connsiteY143" fmla="*/ 438436 h 1684262"/>
              <a:gd name="connsiteX144" fmla="*/ 682127 w 1206769"/>
              <a:gd name="connsiteY144" fmla="*/ 323088 h 1684262"/>
              <a:gd name="connsiteX145" fmla="*/ 681841 w 1206769"/>
              <a:gd name="connsiteY145" fmla="*/ 323088 h 1684262"/>
              <a:gd name="connsiteX146" fmla="*/ 351323 w 1206769"/>
              <a:gd name="connsiteY146" fmla="*/ 219361 h 1684262"/>
              <a:gd name="connsiteX147" fmla="*/ 383994 w 1206769"/>
              <a:gd name="connsiteY147" fmla="*/ 183070 h 1684262"/>
              <a:gd name="connsiteX148" fmla="*/ 403711 w 1206769"/>
              <a:gd name="connsiteY148" fmla="*/ 175069 h 1684262"/>
              <a:gd name="connsiteX149" fmla="*/ 411331 w 1206769"/>
              <a:gd name="connsiteY149" fmla="*/ 176117 h 1684262"/>
              <a:gd name="connsiteX150" fmla="*/ 569351 w 1206769"/>
              <a:gd name="connsiteY150" fmla="*/ 242792 h 1684262"/>
              <a:gd name="connsiteX151" fmla="*/ 569922 w 1206769"/>
              <a:gd name="connsiteY151" fmla="*/ 242792 h 1684262"/>
              <a:gd name="connsiteX152" fmla="*/ 558873 w 1206769"/>
              <a:gd name="connsiteY152" fmla="*/ 299942 h 1684262"/>
              <a:gd name="connsiteX153" fmla="*/ 351609 w 1206769"/>
              <a:gd name="connsiteY153" fmla="*/ 219075 h 1684262"/>
              <a:gd name="connsiteX154" fmla="*/ 351323 w 1206769"/>
              <a:gd name="connsiteY154" fmla="*/ 219361 h 1684262"/>
              <a:gd name="connsiteX155" fmla="*/ 470767 w 1206769"/>
              <a:gd name="connsiteY155" fmla="*/ 361188 h 1684262"/>
              <a:gd name="connsiteX156" fmla="*/ 566874 w 1206769"/>
              <a:gd name="connsiteY156" fmla="*/ 503396 h 1684262"/>
              <a:gd name="connsiteX157" fmla="*/ 470767 w 1206769"/>
              <a:gd name="connsiteY157" fmla="*/ 361188 h 1684262"/>
              <a:gd name="connsiteX158" fmla="*/ 632216 w 1206769"/>
              <a:gd name="connsiteY158" fmla="*/ 453485 h 1684262"/>
              <a:gd name="connsiteX159" fmla="*/ 699367 w 1206769"/>
              <a:gd name="connsiteY159" fmla="*/ 515112 h 1684262"/>
              <a:gd name="connsiteX160" fmla="*/ 759089 w 1206769"/>
              <a:gd name="connsiteY160" fmla="*/ 438055 h 1684262"/>
              <a:gd name="connsiteX161" fmla="*/ 678317 w 1206769"/>
              <a:gd name="connsiteY161" fmla="*/ 611029 h 1684262"/>
              <a:gd name="connsiteX162" fmla="*/ 640217 w 1206769"/>
              <a:gd name="connsiteY162" fmla="*/ 587978 h 1684262"/>
              <a:gd name="connsiteX163" fmla="*/ 632216 w 1206769"/>
              <a:gd name="connsiteY163" fmla="*/ 453581 h 1684262"/>
              <a:gd name="connsiteX164" fmla="*/ 632216 w 1206769"/>
              <a:gd name="connsiteY164" fmla="*/ 453485 h 1684262"/>
              <a:gd name="connsiteX165" fmla="*/ 686032 w 1206769"/>
              <a:gd name="connsiteY165" fmla="*/ 837819 h 1684262"/>
              <a:gd name="connsiteX166" fmla="*/ 628310 w 1206769"/>
              <a:gd name="connsiteY166" fmla="*/ 930116 h 1684262"/>
              <a:gd name="connsiteX167" fmla="*/ 686032 w 1206769"/>
              <a:gd name="connsiteY167" fmla="*/ 837914 h 1684262"/>
              <a:gd name="connsiteX168" fmla="*/ 686032 w 1206769"/>
              <a:gd name="connsiteY168" fmla="*/ 837819 h 1684262"/>
              <a:gd name="connsiteX169" fmla="*/ 743658 w 1206769"/>
              <a:gd name="connsiteY169" fmla="*/ 1291400 h 1684262"/>
              <a:gd name="connsiteX170" fmla="*/ 547634 w 1206769"/>
              <a:gd name="connsiteY170" fmla="*/ 1206818 h 1684262"/>
              <a:gd name="connsiteX171" fmla="*/ 573446 w 1206769"/>
              <a:gd name="connsiteY171" fmla="*/ 1222439 h 1684262"/>
              <a:gd name="connsiteX172" fmla="*/ 603450 w 1206769"/>
              <a:gd name="connsiteY172" fmla="*/ 1227487 h 1684262"/>
              <a:gd name="connsiteX173" fmla="*/ 743658 w 1206769"/>
              <a:gd name="connsiteY173" fmla="*/ 1291495 h 1684262"/>
              <a:gd name="connsiteX174" fmla="*/ 743658 w 1206769"/>
              <a:gd name="connsiteY174" fmla="*/ 1291400 h 1684262"/>
              <a:gd name="connsiteX175" fmla="*/ 578399 w 1206769"/>
              <a:gd name="connsiteY175" fmla="*/ 945452 h 1684262"/>
              <a:gd name="connsiteX176" fmla="*/ 689842 w 1206769"/>
              <a:gd name="connsiteY176" fmla="*/ 1122236 h 1684262"/>
              <a:gd name="connsiteX177" fmla="*/ 578399 w 1206769"/>
              <a:gd name="connsiteY177" fmla="*/ 945547 h 1684262"/>
              <a:gd name="connsiteX178" fmla="*/ 578399 w 1206769"/>
              <a:gd name="connsiteY178" fmla="*/ 945452 h 1684262"/>
              <a:gd name="connsiteX179" fmla="*/ 351609 w 1206769"/>
              <a:gd name="connsiteY179" fmla="*/ 1045464 h 1684262"/>
              <a:gd name="connsiteX180" fmla="*/ 382375 w 1206769"/>
              <a:gd name="connsiteY180" fmla="*/ 887825 h 1684262"/>
              <a:gd name="connsiteX181" fmla="*/ 351609 w 1206769"/>
              <a:gd name="connsiteY181" fmla="*/ 1045559 h 1684262"/>
              <a:gd name="connsiteX182" fmla="*/ 351609 w 1206769"/>
              <a:gd name="connsiteY182" fmla="*/ 1045464 h 1684262"/>
              <a:gd name="connsiteX183" fmla="*/ 420761 w 1206769"/>
              <a:gd name="connsiteY183" fmla="*/ 1018413 h 1684262"/>
              <a:gd name="connsiteX184" fmla="*/ 605260 w 1206769"/>
              <a:gd name="connsiteY184" fmla="*/ 1180338 h 1684262"/>
              <a:gd name="connsiteX185" fmla="*/ 420761 w 1206769"/>
              <a:gd name="connsiteY185" fmla="*/ 1018413 h 1684262"/>
              <a:gd name="connsiteX186" fmla="*/ 366944 w 1206769"/>
              <a:gd name="connsiteY186" fmla="*/ 1414272 h 1684262"/>
              <a:gd name="connsiteX187" fmla="*/ 597640 w 1206769"/>
              <a:gd name="connsiteY187" fmla="*/ 1460468 h 1684262"/>
              <a:gd name="connsiteX188" fmla="*/ 366944 w 1206769"/>
              <a:gd name="connsiteY188" fmla="*/ 1414463 h 1684262"/>
              <a:gd name="connsiteX189" fmla="*/ 366944 w 1206769"/>
              <a:gd name="connsiteY189" fmla="*/ 1414272 h 1684262"/>
              <a:gd name="connsiteX190" fmla="*/ 536108 w 1206769"/>
              <a:gd name="connsiteY190" fmla="*/ 1644968 h 1684262"/>
              <a:gd name="connsiteX191" fmla="*/ 498008 w 1206769"/>
              <a:gd name="connsiteY191" fmla="*/ 1625918 h 1684262"/>
              <a:gd name="connsiteX192" fmla="*/ 471148 w 1206769"/>
              <a:gd name="connsiteY192" fmla="*/ 1618202 h 1684262"/>
              <a:gd name="connsiteX193" fmla="*/ 471148 w 1206769"/>
              <a:gd name="connsiteY193" fmla="*/ 1664399 h 1684262"/>
              <a:gd name="connsiteX194" fmla="*/ 401901 w 1206769"/>
              <a:gd name="connsiteY194" fmla="*/ 1579817 h 1684262"/>
              <a:gd name="connsiteX195" fmla="*/ 536108 w 1206769"/>
              <a:gd name="connsiteY195" fmla="*/ 1645158 h 1684262"/>
              <a:gd name="connsiteX196" fmla="*/ 536108 w 1206769"/>
              <a:gd name="connsiteY196" fmla="*/ 1644968 h 1684262"/>
              <a:gd name="connsiteX197" fmla="*/ 616785 w 1206769"/>
              <a:gd name="connsiteY197" fmla="*/ 1564196 h 1684262"/>
              <a:gd name="connsiteX198" fmla="*/ 555349 w 1206769"/>
              <a:gd name="connsiteY198" fmla="*/ 1541145 h 1684262"/>
              <a:gd name="connsiteX199" fmla="*/ 638597 w 1206769"/>
              <a:gd name="connsiteY199" fmla="*/ 1493520 h 1684262"/>
              <a:gd name="connsiteX200" fmla="*/ 739848 w 1206769"/>
              <a:gd name="connsiteY200" fmla="*/ 1525715 h 1684262"/>
              <a:gd name="connsiteX201" fmla="*/ 616785 w 1206769"/>
              <a:gd name="connsiteY201" fmla="*/ 1564386 h 1684262"/>
              <a:gd name="connsiteX202" fmla="*/ 616785 w 1206769"/>
              <a:gd name="connsiteY202" fmla="*/ 1564196 h 1684262"/>
              <a:gd name="connsiteX203" fmla="*/ 752231 w 1206769"/>
              <a:gd name="connsiteY203" fmla="*/ 1664779 h 1684262"/>
              <a:gd name="connsiteX204" fmla="*/ 739658 w 1206769"/>
              <a:gd name="connsiteY204" fmla="*/ 1664779 h 1684262"/>
              <a:gd name="connsiteX205" fmla="*/ 731180 w 1206769"/>
              <a:gd name="connsiteY205" fmla="*/ 1664779 h 1684262"/>
              <a:gd name="connsiteX206" fmla="*/ 727561 w 1206769"/>
              <a:gd name="connsiteY206" fmla="*/ 1664779 h 1684262"/>
              <a:gd name="connsiteX207" fmla="*/ 713750 w 1206769"/>
              <a:gd name="connsiteY207" fmla="*/ 1666780 h 1684262"/>
              <a:gd name="connsiteX208" fmla="*/ 704225 w 1206769"/>
              <a:gd name="connsiteY208" fmla="*/ 1665256 h 1684262"/>
              <a:gd name="connsiteX209" fmla="*/ 705558 w 1206769"/>
              <a:gd name="connsiteY209" fmla="*/ 1667733 h 1684262"/>
              <a:gd name="connsiteX210" fmla="*/ 790045 w 1206769"/>
              <a:gd name="connsiteY210" fmla="*/ 1610106 h 1684262"/>
              <a:gd name="connsiteX211" fmla="*/ 752231 w 1206769"/>
              <a:gd name="connsiteY211" fmla="*/ 1664970 h 1684262"/>
              <a:gd name="connsiteX212" fmla="*/ 752231 w 1206769"/>
              <a:gd name="connsiteY212" fmla="*/ 1664779 h 1684262"/>
              <a:gd name="connsiteX213" fmla="*/ 857863 w 1206769"/>
              <a:gd name="connsiteY213" fmla="*/ 1591056 h 1684262"/>
              <a:gd name="connsiteX214" fmla="*/ 838813 w 1206769"/>
              <a:gd name="connsiteY214" fmla="*/ 1568958 h 1684262"/>
              <a:gd name="connsiteX215" fmla="*/ 836146 w 1206769"/>
              <a:gd name="connsiteY215" fmla="*/ 1564291 h 1684262"/>
              <a:gd name="connsiteX216" fmla="*/ 955179 w 1206769"/>
              <a:gd name="connsiteY216" fmla="*/ 1500720 h 1684262"/>
              <a:gd name="connsiteX217" fmla="*/ 1066493 w 1206769"/>
              <a:gd name="connsiteY217" fmla="*/ 1492065 h 1684262"/>
              <a:gd name="connsiteX218" fmla="*/ 857863 w 1206769"/>
              <a:gd name="connsiteY218" fmla="*/ 1591247 h 1684262"/>
              <a:gd name="connsiteX219" fmla="*/ 857863 w 1206769"/>
              <a:gd name="connsiteY219" fmla="*/ 1591056 h 1684262"/>
              <a:gd name="connsiteX220" fmla="*/ 1054979 w 1206769"/>
              <a:gd name="connsiteY220" fmla="*/ 1445037 h 1684262"/>
              <a:gd name="connsiteX221" fmla="*/ 916632 w 1206769"/>
              <a:gd name="connsiteY221" fmla="*/ 1468184 h 1684262"/>
              <a:gd name="connsiteX222" fmla="*/ 1028170 w 1206769"/>
              <a:gd name="connsiteY222" fmla="*/ 1445228 h 1684262"/>
              <a:gd name="connsiteX223" fmla="*/ 1054979 w 1206769"/>
              <a:gd name="connsiteY223" fmla="*/ 1445037 h 1684262"/>
              <a:gd name="connsiteX224" fmla="*/ 862816 w 1206769"/>
              <a:gd name="connsiteY224" fmla="*/ 1410462 h 1684262"/>
              <a:gd name="connsiteX225" fmla="*/ 647551 w 1206769"/>
              <a:gd name="connsiteY225" fmla="*/ 1448562 h 1684262"/>
              <a:gd name="connsiteX226" fmla="*/ 862816 w 1206769"/>
              <a:gd name="connsiteY226" fmla="*/ 1410653 h 1684262"/>
              <a:gd name="connsiteX227" fmla="*/ 862816 w 1206769"/>
              <a:gd name="connsiteY227" fmla="*/ 1410462 h 1684262"/>
              <a:gd name="connsiteX228" fmla="*/ 689842 w 1206769"/>
              <a:gd name="connsiteY228" fmla="*/ 1391412 h 1684262"/>
              <a:gd name="connsiteX229" fmla="*/ 924347 w 1206769"/>
              <a:gd name="connsiteY229" fmla="*/ 1306830 h 1684262"/>
              <a:gd name="connsiteX230" fmla="*/ 689842 w 1206769"/>
              <a:gd name="connsiteY230" fmla="*/ 1391412 h 1684262"/>
              <a:gd name="connsiteX231" fmla="*/ 1162663 w 1206769"/>
              <a:gd name="connsiteY231" fmla="*/ 1057085 h 1684262"/>
              <a:gd name="connsiteX232" fmla="*/ 1148756 w 1206769"/>
              <a:gd name="connsiteY232" fmla="*/ 1134428 h 1684262"/>
              <a:gd name="connsiteX233" fmla="*/ 1066841 w 1206769"/>
              <a:gd name="connsiteY233" fmla="*/ 1139762 h 1684262"/>
              <a:gd name="connsiteX234" fmla="*/ 1035790 w 1206769"/>
              <a:gd name="connsiteY234" fmla="*/ 1087755 h 1684262"/>
              <a:gd name="connsiteX235" fmla="*/ 1162663 w 1206769"/>
              <a:gd name="connsiteY235" fmla="*/ 1057085 h 1684262"/>
              <a:gd name="connsiteX236" fmla="*/ 987913 w 1206769"/>
              <a:gd name="connsiteY236" fmla="*/ 1181170 h 1684262"/>
              <a:gd name="connsiteX237" fmla="*/ 958923 w 1206769"/>
              <a:gd name="connsiteY237" fmla="*/ 1264444 h 1684262"/>
              <a:gd name="connsiteX238" fmla="*/ 905107 w 1206769"/>
              <a:gd name="connsiteY238" fmla="*/ 1118330 h 1684262"/>
              <a:gd name="connsiteX239" fmla="*/ 987913 w 1206769"/>
              <a:gd name="connsiteY23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13873 w 1206769"/>
              <a:gd name="connsiteY11" fmla="*/ 670346 h 1684262"/>
              <a:gd name="connsiteX12" fmla="*/ 1028265 w 1206769"/>
              <a:gd name="connsiteY12" fmla="*/ 722567 h 1684262"/>
              <a:gd name="connsiteX13" fmla="*/ 1003881 w 1206769"/>
              <a:gd name="connsiteY13" fmla="*/ 692468 h 1684262"/>
              <a:gd name="connsiteX14" fmla="*/ 1005881 w 1206769"/>
              <a:gd name="connsiteY14" fmla="*/ 661511 h 1684262"/>
              <a:gd name="connsiteX15" fmla="*/ 1065794 w 1206769"/>
              <a:gd name="connsiteY15" fmla="*/ 651415 h 1684262"/>
              <a:gd name="connsiteX16" fmla="*/ 1087938 w 1206769"/>
              <a:gd name="connsiteY16" fmla="*/ 638205 h 1684262"/>
              <a:gd name="connsiteX17" fmla="*/ 739848 w 1206769"/>
              <a:gd name="connsiteY17" fmla="*/ 595694 h 1684262"/>
              <a:gd name="connsiteX18" fmla="*/ 716893 w 1206769"/>
              <a:gd name="connsiteY18" fmla="*/ 318992 h 1684262"/>
              <a:gd name="connsiteX19" fmla="*/ 920537 w 1206769"/>
              <a:gd name="connsiteY19" fmla="*/ 246031 h 1684262"/>
              <a:gd name="connsiteX20" fmla="*/ 682412 w 1206769"/>
              <a:gd name="connsiteY20" fmla="*/ 238316 h 1684262"/>
              <a:gd name="connsiteX21" fmla="*/ 928538 w 1206769"/>
              <a:gd name="connsiteY21" fmla="*/ 226790 h 1684262"/>
              <a:gd name="connsiteX22" fmla="*/ 720893 w 1206769"/>
              <a:gd name="connsiteY22" fmla="*/ 196025 h 1684262"/>
              <a:gd name="connsiteX23" fmla="*/ 736229 w 1206769"/>
              <a:gd name="connsiteY23" fmla="*/ 49911 h 1684262"/>
              <a:gd name="connsiteX24" fmla="*/ 663267 w 1206769"/>
              <a:gd name="connsiteY24" fmla="*/ 0 h 1684262"/>
              <a:gd name="connsiteX25" fmla="*/ 625167 w 1206769"/>
              <a:gd name="connsiteY25" fmla="*/ 103727 h 1684262"/>
              <a:gd name="connsiteX26" fmla="*/ 625167 w 1206769"/>
              <a:gd name="connsiteY26" fmla="*/ 288322 h 1684262"/>
              <a:gd name="connsiteX27" fmla="*/ 336845 w 1206769"/>
              <a:gd name="connsiteY27" fmla="*/ 261366 h 1684262"/>
              <a:gd name="connsiteX28" fmla="*/ 367611 w 1206769"/>
              <a:gd name="connsiteY28" fmla="*/ 307467 h 1684262"/>
              <a:gd name="connsiteX29" fmla="*/ 579066 w 1206769"/>
              <a:gd name="connsiteY29" fmla="*/ 615029 h 1684262"/>
              <a:gd name="connsiteX30" fmla="*/ 263884 w 1206769"/>
              <a:gd name="connsiteY30" fmla="*/ 511207 h 1684262"/>
              <a:gd name="connsiteX31" fmla="*/ 233118 w 1206769"/>
              <a:gd name="connsiteY31" fmla="*/ 714947 h 1684262"/>
              <a:gd name="connsiteX32" fmla="*/ 532965 w 1206769"/>
              <a:gd name="connsiteY32" fmla="*/ 807149 h 1684262"/>
              <a:gd name="connsiteX33" fmla="*/ 513915 w 1206769"/>
              <a:gd name="connsiteY33" fmla="*/ 803339 h 1684262"/>
              <a:gd name="connsiteX34" fmla="*/ 502390 w 1206769"/>
              <a:gd name="connsiteY34" fmla="*/ 791813 h 1684262"/>
              <a:gd name="connsiteX35" fmla="*/ 464290 w 1206769"/>
              <a:gd name="connsiteY35" fmla="*/ 772763 h 1684262"/>
              <a:gd name="connsiteX36" fmla="*/ 375231 w 1206769"/>
              <a:gd name="connsiteY36" fmla="*/ 788670 h 1684262"/>
              <a:gd name="connsiteX37" fmla="*/ 418189 w 1206769"/>
              <a:gd name="connsiteY37" fmla="*/ 826770 h 1684262"/>
              <a:gd name="connsiteX38" fmla="*/ 333607 w 1206769"/>
              <a:gd name="connsiteY38" fmla="*/ 826770 h 1684262"/>
              <a:gd name="connsiteX39" fmla="*/ 276457 w 1206769"/>
              <a:gd name="connsiteY39" fmla="*/ 857536 h 1684262"/>
              <a:gd name="connsiteX40" fmla="*/ 288458 w 1206769"/>
              <a:gd name="connsiteY40" fmla="*/ 766001 h 1684262"/>
              <a:gd name="connsiteX41" fmla="*/ 138059 w 1206769"/>
              <a:gd name="connsiteY41" fmla="*/ 911352 h 1684262"/>
              <a:gd name="connsiteX42" fmla="*/ 237976 w 1206769"/>
              <a:gd name="connsiteY42" fmla="*/ 961358 h 1684262"/>
              <a:gd name="connsiteX43" fmla="*/ 75102 w 1206769"/>
              <a:gd name="connsiteY43" fmla="*/ 1025783 h 1684262"/>
              <a:gd name="connsiteX44" fmla="*/ 80432 w 1206769"/>
              <a:gd name="connsiteY44" fmla="*/ 915162 h 1684262"/>
              <a:gd name="connsiteX45" fmla="*/ 91958 w 1206769"/>
              <a:gd name="connsiteY45" fmla="*/ 1107377 h 1684262"/>
              <a:gd name="connsiteX46" fmla="*/ 214925 w 1206769"/>
              <a:gd name="connsiteY46" fmla="*/ 1157383 h 1684262"/>
              <a:gd name="connsiteX47" fmla="*/ 322463 w 1206769"/>
              <a:gd name="connsiteY47" fmla="*/ 1240346 h 1684262"/>
              <a:gd name="connsiteX48" fmla="*/ 309794 w 1206769"/>
              <a:gd name="connsiteY48" fmla="*/ 1240346 h 1684262"/>
              <a:gd name="connsiteX49" fmla="*/ 311699 w 1206769"/>
              <a:gd name="connsiteY49" fmla="*/ 1248728 h 1684262"/>
              <a:gd name="connsiteX50" fmla="*/ 310842 w 1206769"/>
              <a:gd name="connsiteY50" fmla="*/ 1254824 h 1684262"/>
              <a:gd name="connsiteX51" fmla="*/ 309223 w 1206769"/>
              <a:gd name="connsiteY51" fmla="*/ 1259396 h 1684262"/>
              <a:gd name="connsiteX52" fmla="*/ 301317 w 1206769"/>
              <a:gd name="connsiteY52" fmla="*/ 1268063 h 1684262"/>
              <a:gd name="connsiteX53" fmla="*/ 283886 w 1206769"/>
              <a:gd name="connsiteY53" fmla="*/ 1268063 h 1684262"/>
              <a:gd name="connsiteX54" fmla="*/ 284934 w 1206769"/>
              <a:gd name="connsiteY54" fmla="*/ 1275207 h 1684262"/>
              <a:gd name="connsiteX55" fmla="*/ 395615 w 1206769"/>
              <a:gd name="connsiteY55" fmla="*/ 1319117 h 1684262"/>
              <a:gd name="connsiteX56" fmla="*/ 257026 w 1206769"/>
              <a:gd name="connsiteY56" fmla="*/ 1309592 h 1684262"/>
              <a:gd name="connsiteX57" fmla="*/ 257026 w 1206769"/>
              <a:gd name="connsiteY57" fmla="*/ 1309592 h 1684262"/>
              <a:gd name="connsiteX58" fmla="*/ 248263 w 1206769"/>
              <a:gd name="connsiteY58" fmla="*/ 1308259 h 1684262"/>
              <a:gd name="connsiteX59" fmla="*/ 247691 w 1206769"/>
              <a:gd name="connsiteY59" fmla="*/ 1308735 h 1684262"/>
              <a:gd name="connsiteX60" fmla="*/ 229880 w 1206769"/>
              <a:gd name="connsiteY60" fmla="*/ 1312259 h 1684262"/>
              <a:gd name="connsiteX61" fmla="*/ 146155 w 1206769"/>
              <a:gd name="connsiteY61" fmla="*/ 1230344 h 1684262"/>
              <a:gd name="connsiteX62" fmla="*/ 115389 w 1206769"/>
              <a:gd name="connsiteY62" fmla="*/ 1430369 h 1684262"/>
              <a:gd name="connsiteX63" fmla="*/ 349799 w 1206769"/>
              <a:gd name="connsiteY63" fmla="*/ 1480280 h 1684262"/>
              <a:gd name="connsiteX64" fmla="*/ 299507 w 1206769"/>
              <a:gd name="connsiteY64" fmla="*/ 1464659 h 1684262"/>
              <a:gd name="connsiteX65" fmla="*/ 321034 w 1206769"/>
              <a:gd name="connsiteY65" fmla="*/ 1477042 h 1684262"/>
              <a:gd name="connsiteX66" fmla="*/ 330559 w 1206769"/>
              <a:gd name="connsiteY66" fmla="*/ 1484376 h 1684262"/>
              <a:gd name="connsiteX67" fmla="*/ 388280 w 1206769"/>
              <a:gd name="connsiteY67" fmla="*/ 1545717 h 1684262"/>
              <a:gd name="connsiteX68" fmla="*/ 348847 w 1206769"/>
              <a:gd name="connsiteY68" fmla="*/ 1542479 h 1684262"/>
              <a:gd name="connsiteX69" fmla="*/ 255883 w 1206769"/>
              <a:gd name="connsiteY69" fmla="*/ 1502664 h 1684262"/>
              <a:gd name="connsiteX70" fmla="*/ 255883 w 1206769"/>
              <a:gd name="connsiteY70" fmla="*/ 1502664 h 1684262"/>
              <a:gd name="connsiteX71" fmla="*/ 239976 w 1206769"/>
              <a:gd name="connsiteY71" fmla="*/ 1484281 h 1684262"/>
              <a:gd name="connsiteX72" fmla="*/ 203495 w 1206769"/>
              <a:gd name="connsiteY72" fmla="*/ 1484281 h 1684262"/>
              <a:gd name="connsiteX73" fmla="*/ 187303 w 1206769"/>
              <a:gd name="connsiteY73" fmla="*/ 1499140 h 1684262"/>
              <a:gd name="connsiteX74" fmla="*/ 490674 w 1206769"/>
              <a:gd name="connsiteY74" fmla="*/ 1673352 h 1684262"/>
              <a:gd name="connsiteX75" fmla="*/ 757374 w 1206769"/>
              <a:gd name="connsiteY75" fmla="*/ 1682401 h 1684262"/>
              <a:gd name="connsiteX76" fmla="*/ 988070 w 1206769"/>
              <a:gd name="connsiteY76" fmla="*/ 1594485 h 1684262"/>
              <a:gd name="connsiteX77" fmla="*/ 1152566 w 1206769"/>
              <a:gd name="connsiteY77" fmla="*/ 1394460 h 1684262"/>
              <a:gd name="connsiteX78" fmla="*/ 918822 w 1206769"/>
              <a:gd name="connsiteY78" fmla="*/ 1363507 h 1684262"/>
              <a:gd name="connsiteX79" fmla="*/ 802904 w 1206769"/>
              <a:gd name="connsiteY79" fmla="*/ 1350454 h 1684262"/>
              <a:gd name="connsiteX80" fmla="*/ 841956 w 1206769"/>
              <a:gd name="connsiteY80" fmla="*/ 1326547 h 1684262"/>
              <a:gd name="connsiteX81" fmla="*/ 1018286 w 1206769"/>
              <a:gd name="connsiteY81" fmla="*/ 1315425 h 1684262"/>
              <a:gd name="connsiteX82" fmla="*/ 980354 w 1206769"/>
              <a:gd name="connsiteY82" fmla="*/ 1268921 h 1684262"/>
              <a:gd name="connsiteX83" fmla="*/ 1091488 w 1206769"/>
              <a:gd name="connsiteY83" fmla="*/ 1221043 h 1684262"/>
              <a:gd name="connsiteX84" fmla="*/ 911203 w 1206769"/>
              <a:gd name="connsiteY84" fmla="*/ 1022890 h 1684262"/>
              <a:gd name="connsiteX85" fmla="*/ 1193429 w 1206769"/>
              <a:gd name="connsiteY85" fmla="*/ 899446 h 1684262"/>
              <a:gd name="connsiteX86" fmla="*/ 759089 w 1206769"/>
              <a:gd name="connsiteY86" fmla="*/ 61246 h 1684262"/>
              <a:gd name="connsiteX87" fmla="*/ 720989 w 1206769"/>
              <a:gd name="connsiteY87" fmla="*/ 145828 h 1684262"/>
              <a:gd name="connsiteX88" fmla="*/ 759089 w 1206769"/>
              <a:gd name="connsiteY88" fmla="*/ 61436 h 1684262"/>
              <a:gd name="connsiteX89" fmla="*/ 759089 w 1206769"/>
              <a:gd name="connsiteY89" fmla="*/ 61246 h 1684262"/>
              <a:gd name="connsiteX90" fmla="*/ 363611 w 1206769"/>
              <a:gd name="connsiteY90" fmla="*/ 545783 h 1684262"/>
              <a:gd name="connsiteX91" fmla="*/ 348275 w 1206769"/>
              <a:gd name="connsiteY91" fmla="*/ 553498 h 1684262"/>
              <a:gd name="connsiteX92" fmla="*/ 363611 w 1206769"/>
              <a:gd name="connsiteY92" fmla="*/ 545783 h 1684262"/>
              <a:gd name="connsiteX93" fmla="*/ 232451 w 1206769"/>
              <a:gd name="connsiteY93" fmla="*/ 523113 h 1684262"/>
              <a:gd name="connsiteX94" fmla="*/ 254694 w 1206769"/>
              <a:gd name="connsiteY94" fmla="*/ 664096 h 1684262"/>
              <a:gd name="connsiteX95" fmla="*/ 232451 w 1206769"/>
              <a:gd name="connsiteY95" fmla="*/ 523113 h 1684262"/>
              <a:gd name="connsiteX96" fmla="*/ 340084 w 1206769"/>
              <a:gd name="connsiteY96" fmla="*/ 692277 h 1684262"/>
              <a:gd name="connsiteX97" fmla="*/ 470767 w 1206769"/>
              <a:gd name="connsiteY97" fmla="*/ 684562 h 1684262"/>
              <a:gd name="connsiteX98" fmla="*/ 340084 w 1206769"/>
              <a:gd name="connsiteY98" fmla="*/ 691896 h 1684262"/>
              <a:gd name="connsiteX99" fmla="*/ 340084 w 1206769"/>
              <a:gd name="connsiteY99" fmla="*/ 692277 h 1684262"/>
              <a:gd name="connsiteX100" fmla="*/ 382375 w 1206769"/>
              <a:gd name="connsiteY100" fmla="*/ 615410 h 1684262"/>
              <a:gd name="connsiteX101" fmla="*/ 516868 w 1206769"/>
              <a:gd name="connsiteY101" fmla="*/ 688372 h 1684262"/>
              <a:gd name="connsiteX102" fmla="*/ 382661 w 1206769"/>
              <a:gd name="connsiteY102" fmla="*/ 615029 h 1684262"/>
              <a:gd name="connsiteX103" fmla="*/ 382375 w 1206769"/>
              <a:gd name="connsiteY103" fmla="*/ 615410 h 1684262"/>
              <a:gd name="connsiteX104" fmla="*/ 201400 w 1206769"/>
              <a:gd name="connsiteY104" fmla="*/ 907542 h 1684262"/>
              <a:gd name="connsiteX105" fmla="*/ 163300 w 1206769"/>
              <a:gd name="connsiteY105" fmla="*/ 838295 h 1684262"/>
              <a:gd name="connsiteX106" fmla="*/ 201686 w 1206769"/>
              <a:gd name="connsiteY106" fmla="*/ 907161 h 1684262"/>
              <a:gd name="connsiteX107" fmla="*/ 201400 w 1206769"/>
              <a:gd name="connsiteY107" fmla="*/ 907542 h 1684262"/>
              <a:gd name="connsiteX108" fmla="*/ 97811 w 1206769"/>
              <a:gd name="connsiteY108" fmla="*/ 1285557 h 1684262"/>
              <a:gd name="connsiteX109" fmla="*/ 123279 w 1206769"/>
              <a:gd name="connsiteY109" fmla="*/ 1264178 h 1684262"/>
              <a:gd name="connsiteX110" fmla="*/ 231975 w 1206769"/>
              <a:gd name="connsiteY110" fmla="*/ 1341501 h 1684262"/>
              <a:gd name="connsiteX111" fmla="*/ 97811 w 1206769"/>
              <a:gd name="connsiteY111" fmla="*/ 1285557 h 1684262"/>
              <a:gd name="connsiteX112" fmla="*/ 232928 w 1206769"/>
              <a:gd name="connsiteY112" fmla="*/ 1376077 h 1684262"/>
              <a:gd name="connsiteX113" fmla="*/ 279029 w 1206769"/>
              <a:gd name="connsiteY113" fmla="*/ 1379887 h 1684262"/>
              <a:gd name="connsiteX114" fmla="*/ 232451 w 1206769"/>
              <a:gd name="connsiteY114" fmla="*/ 1376077 h 1684262"/>
              <a:gd name="connsiteX115" fmla="*/ 232928 w 1206769"/>
              <a:gd name="connsiteY115" fmla="*/ 1376077 h 1684262"/>
              <a:gd name="connsiteX116" fmla="*/ 856244 w 1206769"/>
              <a:gd name="connsiteY116" fmla="*/ 715613 h 1684262"/>
              <a:gd name="connsiteX117" fmla="*/ 817635 w 1206769"/>
              <a:gd name="connsiteY117" fmla="*/ 708913 h 1684262"/>
              <a:gd name="connsiteX118" fmla="*/ 721084 w 1206769"/>
              <a:gd name="connsiteY118" fmla="*/ 657225 h 1684262"/>
              <a:gd name="connsiteX119" fmla="*/ 855767 w 1206769"/>
              <a:gd name="connsiteY119" fmla="*/ 715613 h 1684262"/>
              <a:gd name="connsiteX120" fmla="*/ 856244 w 1206769"/>
              <a:gd name="connsiteY120" fmla="*/ 715613 h 1684262"/>
              <a:gd name="connsiteX121" fmla="*/ 663458 w 1206769"/>
              <a:gd name="connsiteY121" fmla="*/ 722662 h 1684262"/>
              <a:gd name="connsiteX122" fmla="*/ 644408 w 1206769"/>
              <a:gd name="connsiteY122" fmla="*/ 807149 h 1684262"/>
              <a:gd name="connsiteX123" fmla="*/ 662981 w 1206769"/>
              <a:gd name="connsiteY123" fmla="*/ 723138 h 1684262"/>
              <a:gd name="connsiteX124" fmla="*/ 663458 w 1206769"/>
              <a:gd name="connsiteY124" fmla="*/ 722662 h 1684262"/>
              <a:gd name="connsiteX125" fmla="*/ 628882 w 1206769"/>
              <a:gd name="connsiteY125" fmla="*/ 753332 h 1684262"/>
              <a:gd name="connsiteX126" fmla="*/ 655742 w 1206769"/>
              <a:gd name="connsiteY126" fmla="*/ 726472 h 1684262"/>
              <a:gd name="connsiteX127" fmla="*/ 628406 w 1206769"/>
              <a:gd name="connsiteY127" fmla="*/ 753332 h 1684262"/>
              <a:gd name="connsiteX128" fmla="*/ 628882 w 1206769"/>
              <a:gd name="connsiteY128" fmla="*/ 753332 h 1684262"/>
              <a:gd name="connsiteX129" fmla="*/ 771090 w 1206769"/>
              <a:gd name="connsiteY129" fmla="*/ 757237 h 1684262"/>
              <a:gd name="connsiteX130" fmla="*/ 690318 w 1206769"/>
              <a:gd name="connsiteY130" fmla="*/ 822579 h 1684262"/>
              <a:gd name="connsiteX131" fmla="*/ 770614 w 1206769"/>
              <a:gd name="connsiteY131" fmla="*/ 757237 h 1684262"/>
              <a:gd name="connsiteX132" fmla="*/ 771090 w 1206769"/>
              <a:gd name="connsiteY132" fmla="*/ 757237 h 1684262"/>
              <a:gd name="connsiteX133" fmla="*/ 759565 w 1206769"/>
              <a:gd name="connsiteY133" fmla="*/ 538162 h 1684262"/>
              <a:gd name="connsiteX134" fmla="*/ 851767 w 1206769"/>
              <a:gd name="connsiteY134" fmla="*/ 480536 h 1684262"/>
              <a:gd name="connsiteX135" fmla="*/ 759089 w 1206769"/>
              <a:gd name="connsiteY135" fmla="*/ 538067 h 1684262"/>
              <a:gd name="connsiteX136" fmla="*/ 759565 w 1206769"/>
              <a:gd name="connsiteY136" fmla="*/ 538162 h 1684262"/>
              <a:gd name="connsiteX137" fmla="*/ 877961 w 1206769"/>
              <a:gd name="connsiteY137" fmla="*/ 342138 h 1684262"/>
              <a:gd name="connsiteX138" fmla="*/ 812619 w 1206769"/>
              <a:gd name="connsiteY138" fmla="*/ 442055 h 1684262"/>
              <a:gd name="connsiteX139" fmla="*/ 877961 w 1206769"/>
              <a:gd name="connsiteY139" fmla="*/ 342138 h 1684262"/>
              <a:gd name="connsiteX140" fmla="*/ 681841 w 1206769"/>
              <a:gd name="connsiteY140" fmla="*/ 323088 h 1684262"/>
              <a:gd name="connsiteX141" fmla="*/ 758803 w 1206769"/>
              <a:gd name="connsiteY141" fmla="*/ 430816 h 1684262"/>
              <a:gd name="connsiteX142" fmla="*/ 643455 w 1206769"/>
              <a:gd name="connsiteY142" fmla="*/ 396145 h 1684262"/>
              <a:gd name="connsiteX143" fmla="*/ 639550 w 1206769"/>
              <a:gd name="connsiteY143" fmla="*/ 438436 h 1684262"/>
              <a:gd name="connsiteX144" fmla="*/ 682127 w 1206769"/>
              <a:gd name="connsiteY144" fmla="*/ 323088 h 1684262"/>
              <a:gd name="connsiteX145" fmla="*/ 681841 w 1206769"/>
              <a:gd name="connsiteY145" fmla="*/ 323088 h 1684262"/>
              <a:gd name="connsiteX146" fmla="*/ 351323 w 1206769"/>
              <a:gd name="connsiteY146" fmla="*/ 219361 h 1684262"/>
              <a:gd name="connsiteX147" fmla="*/ 383994 w 1206769"/>
              <a:gd name="connsiteY147" fmla="*/ 183070 h 1684262"/>
              <a:gd name="connsiteX148" fmla="*/ 403711 w 1206769"/>
              <a:gd name="connsiteY148" fmla="*/ 175069 h 1684262"/>
              <a:gd name="connsiteX149" fmla="*/ 411331 w 1206769"/>
              <a:gd name="connsiteY149" fmla="*/ 176117 h 1684262"/>
              <a:gd name="connsiteX150" fmla="*/ 569351 w 1206769"/>
              <a:gd name="connsiteY150" fmla="*/ 242792 h 1684262"/>
              <a:gd name="connsiteX151" fmla="*/ 569922 w 1206769"/>
              <a:gd name="connsiteY151" fmla="*/ 242792 h 1684262"/>
              <a:gd name="connsiteX152" fmla="*/ 558873 w 1206769"/>
              <a:gd name="connsiteY152" fmla="*/ 299942 h 1684262"/>
              <a:gd name="connsiteX153" fmla="*/ 351609 w 1206769"/>
              <a:gd name="connsiteY153" fmla="*/ 219075 h 1684262"/>
              <a:gd name="connsiteX154" fmla="*/ 351323 w 1206769"/>
              <a:gd name="connsiteY154" fmla="*/ 219361 h 1684262"/>
              <a:gd name="connsiteX155" fmla="*/ 470767 w 1206769"/>
              <a:gd name="connsiteY155" fmla="*/ 361188 h 1684262"/>
              <a:gd name="connsiteX156" fmla="*/ 566874 w 1206769"/>
              <a:gd name="connsiteY156" fmla="*/ 503396 h 1684262"/>
              <a:gd name="connsiteX157" fmla="*/ 470767 w 1206769"/>
              <a:gd name="connsiteY157" fmla="*/ 361188 h 1684262"/>
              <a:gd name="connsiteX158" fmla="*/ 632216 w 1206769"/>
              <a:gd name="connsiteY158" fmla="*/ 453485 h 1684262"/>
              <a:gd name="connsiteX159" fmla="*/ 699367 w 1206769"/>
              <a:gd name="connsiteY159" fmla="*/ 515112 h 1684262"/>
              <a:gd name="connsiteX160" fmla="*/ 759089 w 1206769"/>
              <a:gd name="connsiteY160" fmla="*/ 438055 h 1684262"/>
              <a:gd name="connsiteX161" fmla="*/ 678317 w 1206769"/>
              <a:gd name="connsiteY161" fmla="*/ 611029 h 1684262"/>
              <a:gd name="connsiteX162" fmla="*/ 640217 w 1206769"/>
              <a:gd name="connsiteY162" fmla="*/ 587978 h 1684262"/>
              <a:gd name="connsiteX163" fmla="*/ 632216 w 1206769"/>
              <a:gd name="connsiteY163" fmla="*/ 453581 h 1684262"/>
              <a:gd name="connsiteX164" fmla="*/ 632216 w 1206769"/>
              <a:gd name="connsiteY164" fmla="*/ 453485 h 1684262"/>
              <a:gd name="connsiteX165" fmla="*/ 686032 w 1206769"/>
              <a:gd name="connsiteY165" fmla="*/ 837819 h 1684262"/>
              <a:gd name="connsiteX166" fmla="*/ 628310 w 1206769"/>
              <a:gd name="connsiteY166" fmla="*/ 930116 h 1684262"/>
              <a:gd name="connsiteX167" fmla="*/ 686032 w 1206769"/>
              <a:gd name="connsiteY167" fmla="*/ 837914 h 1684262"/>
              <a:gd name="connsiteX168" fmla="*/ 686032 w 1206769"/>
              <a:gd name="connsiteY168" fmla="*/ 837819 h 1684262"/>
              <a:gd name="connsiteX169" fmla="*/ 743658 w 1206769"/>
              <a:gd name="connsiteY169" fmla="*/ 1291400 h 1684262"/>
              <a:gd name="connsiteX170" fmla="*/ 547634 w 1206769"/>
              <a:gd name="connsiteY170" fmla="*/ 1206818 h 1684262"/>
              <a:gd name="connsiteX171" fmla="*/ 573446 w 1206769"/>
              <a:gd name="connsiteY171" fmla="*/ 1222439 h 1684262"/>
              <a:gd name="connsiteX172" fmla="*/ 603450 w 1206769"/>
              <a:gd name="connsiteY172" fmla="*/ 1227487 h 1684262"/>
              <a:gd name="connsiteX173" fmla="*/ 743658 w 1206769"/>
              <a:gd name="connsiteY173" fmla="*/ 1291495 h 1684262"/>
              <a:gd name="connsiteX174" fmla="*/ 743658 w 1206769"/>
              <a:gd name="connsiteY174" fmla="*/ 1291400 h 1684262"/>
              <a:gd name="connsiteX175" fmla="*/ 578399 w 1206769"/>
              <a:gd name="connsiteY175" fmla="*/ 945452 h 1684262"/>
              <a:gd name="connsiteX176" fmla="*/ 689842 w 1206769"/>
              <a:gd name="connsiteY176" fmla="*/ 1122236 h 1684262"/>
              <a:gd name="connsiteX177" fmla="*/ 578399 w 1206769"/>
              <a:gd name="connsiteY177" fmla="*/ 945547 h 1684262"/>
              <a:gd name="connsiteX178" fmla="*/ 578399 w 1206769"/>
              <a:gd name="connsiteY178" fmla="*/ 945452 h 1684262"/>
              <a:gd name="connsiteX179" fmla="*/ 351609 w 1206769"/>
              <a:gd name="connsiteY179" fmla="*/ 1045464 h 1684262"/>
              <a:gd name="connsiteX180" fmla="*/ 382375 w 1206769"/>
              <a:gd name="connsiteY180" fmla="*/ 887825 h 1684262"/>
              <a:gd name="connsiteX181" fmla="*/ 351609 w 1206769"/>
              <a:gd name="connsiteY181" fmla="*/ 1045559 h 1684262"/>
              <a:gd name="connsiteX182" fmla="*/ 351609 w 1206769"/>
              <a:gd name="connsiteY182" fmla="*/ 1045464 h 1684262"/>
              <a:gd name="connsiteX183" fmla="*/ 420761 w 1206769"/>
              <a:gd name="connsiteY183" fmla="*/ 1018413 h 1684262"/>
              <a:gd name="connsiteX184" fmla="*/ 605260 w 1206769"/>
              <a:gd name="connsiteY184" fmla="*/ 1180338 h 1684262"/>
              <a:gd name="connsiteX185" fmla="*/ 420761 w 1206769"/>
              <a:gd name="connsiteY185" fmla="*/ 1018413 h 1684262"/>
              <a:gd name="connsiteX186" fmla="*/ 366944 w 1206769"/>
              <a:gd name="connsiteY186" fmla="*/ 1414272 h 1684262"/>
              <a:gd name="connsiteX187" fmla="*/ 597640 w 1206769"/>
              <a:gd name="connsiteY187" fmla="*/ 1460468 h 1684262"/>
              <a:gd name="connsiteX188" fmla="*/ 366944 w 1206769"/>
              <a:gd name="connsiteY188" fmla="*/ 1414463 h 1684262"/>
              <a:gd name="connsiteX189" fmla="*/ 366944 w 1206769"/>
              <a:gd name="connsiteY189" fmla="*/ 1414272 h 1684262"/>
              <a:gd name="connsiteX190" fmla="*/ 536108 w 1206769"/>
              <a:gd name="connsiteY190" fmla="*/ 1644968 h 1684262"/>
              <a:gd name="connsiteX191" fmla="*/ 498008 w 1206769"/>
              <a:gd name="connsiteY191" fmla="*/ 1625918 h 1684262"/>
              <a:gd name="connsiteX192" fmla="*/ 471148 w 1206769"/>
              <a:gd name="connsiteY192" fmla="*/ 1618202 h 1684262"/>
              <a:gd name="connsiteX193" fmla="*/ 471148 w 1206769"/>
              <a:gd name="connsiteY193" fmla="*/ 1664399 h 1684262"/>
              <a:gd name="connsiteX194" fmla="*/ 401901 w 1206769"/>
              <a:gd name="connsiteY194" fmla="*/ 1579817 h 1684262"/>
              <a:gd name="connsiteX195" fmla="*/ 536108 w 1206769"/>
              <a:gd name="connsiteY195" fmla="*/ 1645158 h 1684262"/>
              <a:gd name="connsiteX196" fmla="*/ 536108 w 1206769"/>
              <a:gd name="connsiteY196" fmla="*/ 1644968 h 1684262"/>
              <a:gd name="connsiteX197" fmla="*/ 616785 w 1206769"/>
              <a:gd name="connsiteY197" fmla="*/ 1564196 h 1684262"/>
              <a:gd name="connsiteX198" fmla="*/ 555349 w 1206769"/>
              <a:gd name="connsiteY198" fmla="*/ 1541145 h 1684262"/>
              <a:gd name="connsiteX199" fmla="*/ 638597 w 1206769"/>
              <a:gd name="connsiteY199" fmla="*/ 1493520 h 1684262"/>
              <a:gd name="connsiteX200" fmla="*/ 739848 w 1206769"/>
              <a:gd name="connsiteY200" fmla="*/ 1525715 h 1684262"/>
              <a:gd name="connsiteX201" fmla="*/ 616785 w 1206769"/>
              <a:gd name="connsiteY201" fmla="*/ 1564386 h 1684262"/>
              <a:gd name="connsiteX202" fmla="*/ 616785 w 1206769"/>
              <a:gd name="connsiteY202" fmla="*/ 1564196 h 1684262"/>
              <a:gd name="connsiteX203" fmla="*/ 752231 w 1206769"/>
              <a:gd name="connsiteY203" fmla="*/ 1664779 h 1684262"/>
              <a:gd name="connsiteX204" fmla="*/ 739658 w 1206769"/>
              <a:gd name="connsiteY204" fmla="*/ 1664779 h 1684262"/>
              <a:gd name="connsiteX205" fmla="*/ 731180 w 1206769"/>
              <a:gd name="connsiteY205" fmla="*/ 1664779 h 1684262"/>
              <a:gd name="connsiteX206" fmla="*/ 727561 w 1206769"/>
              <a:gd name="connsiteY206" fmla="*/ 1664779 h 1684262"/>
              <a:gd name="connsiteX207" fmla="*/ 713750 w 1206769"/>
              <a:gd name="connsiteY207" fmla="*/ 1666780 h 1684262"/>
              <a:gd name="connsiteX208" fmla="*/ 704225 w 1206769"/>
              <a:gd name="connsiteY208" fmla="*/ 1665256 h 1684262"/>
              <a:gd name="connsiteX209" fmla="*/ 705558 w 1206769"/>
              <a:gd name="connsiteY209" fmla="*/ 1667733 h 1684262"/>
              <a:gd name="connsiteX210" fmla="*/ 790045 w 1206769"/>
              <a:gd name="connsiteY210" fmla="*/ 1610106 h 1684262"/>
              <a:gd name="connsiteX211" fmla="*/ 752231 w 1206769"/>
              <a:gd name="connsiteY211" fmla="*/ 1664970 h 1684262"/>
              <a:gd name="connsiteX212" fmla="*/ 752231 w 1206769"/>
              <a:gd name="connsiteY212" fmla="*/ 1664779 h 1684262"/>
              <a:gd name="connsiteX213" fmla="*/ 857863 w 1206769"/>
              <a:gd name="connsiteY213" fmla="*/ 1591056 h 1684262"/>
              <a:gd name="connsiteX214" fmla="*/ 838813 w 1206769"/>
              <a:gd name="connsiteY214" fmla="*/ 1568958 h 1684262"/>
              <a:gd name="connsiteX215" fmla="*/ 836146 w 1206769"/>
              <a:gd name="connsiteY215" fmla="*/ 1564291 h 1684262"/>
              <a:gd name="connsiteX216" fmla="*/ 955179 w 1206769"/>
              <a:gd name="connsiteY216" fmla="*/ 1500720 h 1684262"/>
              <a:gd name="connsiteX217" fmla="*/ 1066493 w 1206769"/>
              <a:gd name="connsiteY217" fmla="*/ 1492065 h 1684262"/>
              <a:gd name="connsiteX218" fmla="*/ 857863 w 1206769"/>
              <a:gd name="connsiteY218" fmla="*/ 1591247 h 1684262"/>
              <a:gd name="connsiteX219" fmla="*/ 857863 w 1206769"/>
              <a:gd name="connsiteY219" fmla="*/ 1591056 h 1684262"/>
              <a:gd name="connsiteX220" fmla="*/ 1054979 w 1206769"/>
              <a:gd name="connsiteY220" fmla="*/ 1445037 h 1684262"/>
              <a:gd name="connsiteX221" fmla="*/ 916632 w 1206769"/>
              <a:gd name="connsiteY221" fmla="*/ 1468184 h 1684262"/>
              <a:gd name="connsiteX222" fmla="*/ 1028170 w 1206769"/>
              <a:gd name="connsiteY222" fmla="*/ 1445228 h 1684262"/>
              <a:gd name="connsiteX223" fmla="*/ 1054979 w 1206769"/>
              <a:gd name="connsiteY223" fmla="*/ 1445037 h 1684262"/>
              <a:gd name="connsiteX224" fmla="*/ 862816 w 1206769"/>
              <a:gd name="connsiteY224" fmla="*/ 1410462 h 1684262"/>
              <a:gd name="connsiteX225" fmla="*/ 647551 w 1206769"/>
              <a:gd name="connsiteY225" fmla="*/ 1448562 h 1684262"/>
              <a:gd name="connsiteX226" fmla="*/ 862816 w 1206769"/>
              <a:gd name="connsiteY226" fmla="*/ 1410653 h 1684262"/>
              <a:gd name="connsiteX227" fmla="*/ 862816 w 1206769"/>
              <a:gd name="connsiteY227" fmla="*/ 1410462 h 1684262"/>
              <a:gd name="connsiteX228" fmla="*/ 689842 w 1206769"/>
              <a:gd name="connsiteY228" fmla="*/ 1391412 h 1684262"/>
              <a:gd name="connsiteX229" fmla="*/ 924347 w 1206769"/>
              <a:gd name="connsiteY229" fmla="*/ 1306830 h 1684262"/>
              <a:gd name="connsiteX230" fmla="*/ 689842 w 1206769"/>
              <a:gd name="connsiteY230" fmla="*/ 1391412 h 1684262"/>
              <a:gd name="connsiteX231" fmla="*/ 1162663 w 1206769"/>
              <a:gd name="connsiteY231" fmla="*/ 1057085 h 1684262"/>
              <a:gd name="connsiteX232" fmla="*/ 1148756 w 1206769"/>
              <a:gd name="connsiteY232" fmla="*/ 1134428 h 1684262"/>
              <a:gd name="connsiteX233" fmla="*/ 1066841 w 1206769"/>
              <a:gd name="connsiteY233" fmla="*/ 1139762 h 1684262"/>
              <a:gd name="connsiteX234" fmla="*/ 1035790 w 1206769"/>
              <a:gd name="connsiteY234" fmla="*/ 1087755 h 1684262"/>
              <a:gd name="connsiteX235" fmla="*/ 1162663 w 1206769"/>
              <a:gd name="connsiteY235" fmla="*/ 1057085 h 1684262"/>
              <a:gd name="connsiteX236" fmla="*/ 987913 w 1206769"/>
              <a:gd name="connsiteY236" fmla="*/ 1181170 h 1684262"/>
              <a:gd name="connsiteX237" fmla="*/ 958923 w 1206769"/>
              <a:gd name="connsiteY237" fmla="*/ 1264444 h 1684262"/>
              <a:gd name="connsiteX238" fmla="*/ 905107 w 1206769"/>
              <a:gd name="connsiteY238" fmla="*/ 1118330 h 1684262"/>
              <a:gd name="connsiteX239" fmla="*/ 987913 w 1206769"/>
              <a:gd name="connsiteY239"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13915 w 1206260"/>
              <a:gd name="connsiteY33" fmla="*/ 803339 h 1684262"/>
              <a:gd name="connsiteX34" fmla="*/ 502390 w 1206260"/>
              <a:gd name="connsiteY34" fmla="*/ 791813 h 1684262"/>
              <a:gd name="connsiteX35" fmla="*/ 464290 w 1206260"/>
              <a:gd name="connsiteY35" fmla="*/ 772763 h 1684262"/>
              <a:gd name="connsiteX36" fmla="*/ 375231 w 1206260"/>
              <a:gd name="connsiteY36" fmla="*/ 788670 h 1684262"/>
              <a:gd name="connsiteX37" fmla="*/ 418189 w 1206260"/>
              <a:gd name="connsiteY37" fmla="*/ 826770 h 1684262"/>
              <a:gd name="connsiteX38" fmla="*/ 333607 w 1206260"/>
              <a:gd name="connsiteY38" fmla="*/ 826770 h 1684262"/>
              <a:gd name="connsiteX39" fmla="*/ 276457 w 1206260"/>
              <a:gd name="connsiteY39" fmla="*/ 857536 h 1684262"/>
              <a:gd name="connsiteX40" fmla="*/ 288458 w 1206260"/>
              <a:gd name="connsiteY40" fmla="*/ 766001 h 1684262"/>
              <a:gd name="connsiteX41" fmla="*/ 138059 w 1206260"/>
              <a:gd name="connsiteY41" fmla="*/ 911352 h 1684262"/>
              <a:gd name="connsiteX42" fmla="*/ 237976 w 1206260"/>
              <a:gd name="connsiteY42" fmla="*/ 961358 h 1684262"/>
              <a:gd name="connsiteX43" fmla="*/ 75102 w 1206260"/>
              <a:gd name="connsiteY43" fmla="*/ 1025783 h 1684262"/>
              <a:gd name="connsiteX44" fmla="*/ 80432 w 1206260"/>
              <a:gd name="connsiteY44" fmla="*/ 915162 h 1684262"/>
              <a:gd name="connsiteX45" fmla="*/ 91958 w 1206260"/>
              <a:gd name="connsiteY45" fmla="*/ 1107377 h 1684262"/>
              <a:gd name="connsiteX46" fmla="*/ 214925 w 1206260"/>
              <a:gd name="connsiteY46" fmla="*/ 1157383 h 1684262"/>
              <a:gd name="connsiteX47" fmla="*/ 322463 w 1206260"/>
              <a:gd name="connsiteY47" fmla="*/ 1240346 h 1684262"/>
              <a:gd name="connsiteX48" fmla="*/ 309794 w 1206260"/>
              <a:gd name="connsiteY48" fmla="*/ 1240346 h 1684262"/>
              <a:gd name="connsiteX49" fmla="*/ 311699 w 1206260"/>
              <a:gd name="connsiteY49" fmla="*/ 1248728 h 1684262"/>
              <a:gd name="connsiteX50" fmla="*/ 310842 w 1206260"/>
              <a:gd name="connsiteY50" fmla="*/ 1254824 h 1684262"/>
              <a:gd name="connsiteX51" fmla="*/ 309223 w 1206260"/>
              <a:gd name="connsiteY51" fmla="*/ 1259396 h 1684262"/>
              <a:gd name="connsiteX52" fmla="*/ 301317 w 1206260"/>
              <a:gd name="connsiteY52" fmla="*/ 1268063 h 1684262"/>
              <a:gd name="connsiteX53" fmla="*/ 283886 w 1206260"/>
              <a:gd name="connsiteY53" fmla="*/ 1268063 h 1684262"/>
              <a:gd name="connsiteX54" fmla="*/ 284934 w 1206260"/>
              <a:gd name="connsiteY54" fmla="*/ 1275207 h 1684262"/>
              <a:gd name="connsiteX55" fmla="*/ 395615 w 1206260"/>
              <a:gd name="connsiteY55" fmla="*/ 1319117 h 1684262"/>
              <a:gd name="connsiteX56" fmla="*/ 257026 w 1206260"/>
              <a:gd name="connsiteY56" fmla="*/ 1309592 h 1684262"/>
              <a:gd name="connsiteX57" fmla="*/ 257026 w 1206260"/>
              <a:gd name="connsiteY57" fmla="*/ 1309592 h 1684262"/>
              <a:gd name="connsiteX58" fmla="*/ 248263 w 1206260"/>
              <a:gd name="connsiteY58" fmla="*/ 1308259 h 1684262"/>
              <a:gd name="connsiteX59" fmla="*/ 247691 w 1206260"/>
              <a:gd name="connsiteY59" fmla="*/ 1308735 h 1684262"/>
              <a:gd name="connsiteX60" fmla="*/ 229880 w 1206260"/>
              <a:gd name="connsiteY60" fmla="*/ 1312259 h 1684262"/>
              <a:gd name="connsiteX61" fmla="*/ 146155 w 1206260"/>
              <a:gd name="connsiteY61" fmla="*/ 1230344 h 1684262"/>
              <a:gd name="connsiteX62" fmla="*/ 115389 w 1206260"/>
              <a:gd name="connsiteY62" fmla="*/ 1430369 h 1684262"/>
              <a:gd name="connsiteX63" fmla="*/ 349799 w 1206260"/>
              <a:gd name="connsiteY63" fmla="*/ 1480280 h 1684262"/>
              <a:gd name="connsiteX64" fmla="*/ 299507 w 1206260"/>
              <a:gd name="connsiteY64" fmla="*/ 1464659 h 1684262"/>
              <a:gd name="connsiteX65" fmla="*/ 321034 w 1206260"/>
              <a:gd name="connsiteY65" fmla="*/ 1477042 h 1684262"/>
              <a:gd name="connsiteX66" fmla="*/ 330559 w 1206260"/>
              <a:gd name="connsiteY66" fmla="*/ 1484376 h 1684262"/>
              <a:gd name="connsiteX67" fmla="*/ 388280 w 1206260"/>
              <a:gd name="connsiteY67" fmla="*/ 1545717 h 1684262"/>
              <a:gd name="connsiteX68" fmla="*/ 348847 w 1206260"/>
              <a:gd name="connsiteY68" fmla="*/ 1542479 h 1684262"/>
              <a:gd name="connsiteX69" fmla="*/ 255883 w 1206260"/>
              <a:gd name="connsiteY69" fmla="*/ 1502664 h 1684262"/>
              <a:gd name="connsiteX70" fmla="*/ 255883 w 1206260"/>
              <a:gd name="connsiteY70" fmla="*/ 1502664 h 1684262"/>
              <a:gd name="connsiteX71" fmla="*/ 239976 w 1206260"/>
              <a:gd name="connsiteY71" fmla="*/ 1484281 h 1684262"/>
              <a:gd name="connsiteX72" fmla="*/ 203495 w 1206260"/>
              <a:gd name="connsiteY72" fmla="*/ 1484281 h 1684262"/>
              <a:gd name="connsiteX73" fmla="*/ 187303 w 1206260"/>
              <a:gd name="connsiteY73" fmla="*/ 1499140 h 1684262"/>
              <a:gd name="connsiteX74" fmla="*/ 490674 w 1206260"/>
              <a:gd name="connsiteY74" fmla="*/ 1673352 h 1684262"/>
              <a:gd name="connsiteX75" fmla="*/ 757374 w 1206260"/>
              <a:gd name="connsiteY75" fmla="*/ 1682401 h 1684262"/>
              <a:gd name="connsiteX76" fmla="*/ 988070 w 1206260"/>
              <a:gd name="connsiteY76" fmla="*/ 1594485 h 1684262"/>
              <a:gd name="connsiteX77" fmla="*/ 1152566 w 1206260"/>
              <a:gd name="connsiteY77" fmla="*/ 1394460 h 1684262"/>
              <a:gd name="connsiteX78" fmla="*/ 918822 w 1206260"/>
              <a:gd name="connsiteY78" fmla="*/ 1363507 h 1684262"/>
              <a:gd name="connsiteX79" fmla="*/ 802904 w 1206260"/>
              <a:gd name="connsiteY79" fmla="*/ 1350454 h 1684262"/>
              <a:gd name="connsiteX80" fmla="*/ 841956 w 1206260"/>
              <a:gd name="connsiteY80" fmla="*/ 1326547 h 1684262"/>
              <a:gd name="connsiteX81" fmla="*/ 1018286 w 1206260"/>
              <a:gd name="connsiteY81" fmla="*/ 1315425 h 1684262"/>
              <a:gd name="connsiteX82" fmla="*/ 980354 w 1206260"/>
              <a:gd name="connsiteY82" fmla="*/ 1268921 h 1684262"/>
              <a:gd name="connsiteX83" fmla="*/ 1091488 w 1206260"/>
              <a:gd name="connsiteY83" fmla="*/ 1221043 h 1684262"/>
              <a:gd name="connsiteX84" fmla="*/ 911203 w 1206260"/>
              <a:gd name="connsiteY84" fmla="*/ 1022890 h 1684262"/>
              <a:gd name="connsiteX85" fmla="*/ 1193429 w 1206260"/>
              <a:gd name="connsiteY85" fmla="*/ 899446 h 1684262"/>
              <a:gd name="connsiteX86" fmla="*/ 759089 w 1206260"/>
              <a:gd name="connsiteY86" fmla="*/ 61246 h 1684262"/>
              <a:gd name="connsiteX87" fmla="*/ 720989 w 1206260"/>
              <a:gd name="connsiteY87" fmla="*/ 145828 h 1684262"/>
              <a:gd name="connsiteX88" fmla="*/ 759089 w 1206260"/>
              <a:gd name="connsiteY88" fmla="*/ 61436 h 1684262"/>
              <a:gd name="connsiteX89" fmla="*/ 759089 w 1206260"/>
              <a:gd name="connsiteY89" fmla="*/ 61246 h 1684262"/>
              <a:gd name="connsiteX90" fmla="*/ 363611 w 1206260"/>
              <a:gd name="connsiteY90" fmla="*/ 545783 h 1684262"/>
              <a:gd name="connsiteX91" fmla="*/ 348275 w 1206260"/>
              <a:gd name="connsiteY91" fmla="*/ 553498 h 1684262"/>
              <a:gd name="connsiteX92" fmla="*/ 363611 w 1206260"/>
              <a:gd name="connsiteY92" fmla="*/ 545783 h 1684262"/>
              <a:gd name="connsiteX93" fmla="*/ 232451 w 1206260"/>
              <a:gd name="connsiteY93" fmla="*/ 523113 h 1684262"/>
              <a:gd name="connsiteX94" fmla="*/ 254694 w 1206260"/>
              <a:gd name="connsiteY94" fmla="*/ 664096 h 1684262"/>
              <a:gd name="connsiteX95" fmla="*/ 232451 w 1206260"/>
              <a:gd name="connsiteY95" fmla="*/ 523113 h 1684262"/>
              <a:gd name="connsiteX96" fmla="*/ 340084 w 1206260"/>
              <a:gd name="connsiteY96" fmla="*/ 692277 h 1684262"/>
              <a:gd name="connsiteX97" fmla="*/ 470767 w 1206260"/>
              <a:gd name="connsiteY97" fmla="*/ 684562 h 1684262"/>
              <a:gd name="connsiteX98" fmla="*/ 340084 w 1206260"/>
              <a:gd name="connsiteY98" fmla="*/ 691896 h 1684262"/>
              <a:gd name="connsiteX99" fmla="*/ 340084 w 1206260"/>
              <a:gd name="connsiteY99" fmla="*/ 692277 h 1684262"/>
              <a:gd name="connsiteX100" fmla="*/ 382375 w 1206260"/>
              <a:gd name="connsiteY100" fmla="*/ 615410 h 1684262"/>
              <a:gd name="connsiteX101" fmla="*/ 516868 w 1206260"/>
              <a:gd name="connsiteY101" fmla="*/ 688372 h 1684262"/>
              <a:gd name="connsiteX102" fmla="*/ 382661 w 1206260"/>
              <a:gd name="connsiteY102" fmla="*/ 615029 h 1684262"/>
              <a:gd name="connsiteX103" fmla="*/ 382375 w 1206260"/>
              <a:gd name="connsiteY103" fmla="*/ 615410 h 1684262"/>
              <a:gd name="connsiteX104" fmla="*/ 201400 w 1206260"/>
              <a:gd name="connsiteY104" fmla="*/ 907542 h 1684262"/>
              <a:gd name="connsiteX105" fmla="*/ 163300 w 1206260"/>
              <a:gd name="connsiteY105" fmla="*/ 838295 h 1684262"/>
              <a:gd name="connsiteX106" fmla="*/ 201686 w 1206260"/>
              <a:gd name="connsiteY106" fmla="*/ 907161 h 1684262"/>
              <a:gd name="connsiteX107" fmla="*/ 201400 w 1206260"/>
              <a:gd name="connsiteY107" fmla="*/ 907542 h 1684262"/>
              <a:gd name="connsiteX108" fmla="*/ 97811 w 1206260"/>
              <a:gd name="connsiteY108" fmla="*/ 1285557 h 1684262"/>
              <a:gd name="connsiteX109" fmla="*/ 123279 w 1206260"/>
              <a:gd name="connsiteY109" fmla="*/ 1264178 h 1684262"/>
              <a:gd name="connsiteX110" fmla="*/ 231975 w 1206260"/>
              <a:gd name="connsiteY110" fmla="*/ 1341501 h 1684262"/>
              <a:gd name="connsiteX111" fmla="*/ 97811 w 1206260"/>
              <a:gd name="connsiteY111" fmla="*/ 1285557 h 1684262"/>
              <a:gd name="connsiteX112" fmla="*/ 232928 w 1206260"/>
              <a:gd name="connsiteY112" fmla="*/ 1376077 h 1684262"/>
              <a:gd name="connsiteX113" fmla="*/ 279029 w 1206260"/>
              <a:gd name="connsiteY113" fmla="*/ 1379887 h 1684262"/>
              <a:gd name="connsiteX114" fmla="*/ 232451 w 1206260"/>
              <a:gd name="connsiteY114" fmla="*/ 1376077 h 1684262"/>
              <a:gd name="connsiteX115" fmla="*/ 232928 w 1206260"/>
              <a:gd name="connsiteY115" fmla="*/ 1376077 h 1684262"/>
              <a:gd name="connsiteX116" fmla="*/ 856244 w 1206260"/>
              <a:gd name="connsiteY116" fmla="*/ 715613 h 1684262"/>
              <a:gd name="connsiteX117" fmla="*/ 817635 w 1206260"/>
              <a:gd name="connsiteY117" fmla="*/ 708913 h 1684262"/>
              <a:gd name="connsiteX118" fmla="*/ 721084 w 1206260"/>
              <a:gd name="connsiteY118" fmla="*/ 657225 h 1684262"/>
              <a:gd name="connsiteX119" fmla="*/ 855767 w 1206260"/>
              <a:gd name="connsiteY119" fmla="*/ 715613 h 1684262"/>
              <a:gd name="connsiteX120" fmla="*/ 856244 w 1206260"/>
              <a:gd name="connsiteY120" fmla="*/ 715613 h 1684262"/>
              <a:gd name="connsiteX121" fmla="*/ 663458 w 1206260"/>
              <a:gd name="connsiteY121" fmla="*/ 722662 h 1684262"/>
              <a:gd name="connsiteX122" fmla="*/ 644408 w 1206260"/>
              <a:gd name="connsiteY122" fmla="*/ 807149 h 1684262"/>
              <a:gd name="connsiteX123" fmla="*/ 662981 w 1206260"/>
              <a:gd name="connsiteY123" fmla="*/ 723138 h 1684262"/>
              <a:gd name="connsiteX124" fmla="*/ 663458 w 1206260"/>
              <a:gd name="connsiteY124" fmla="*/ 722662 h 1684262"/>
              <a:gd name="connsiteX125" fmla="*/ 628882 w 1206260"/>
              <a:gd name="connsiteY125" fmla="*/ 753332 h 1684262"/>
              <a:gd name="connsiteX126" fmla="*/ 655742 w 1206260"/>
              <a:gd name="connsiteY126" fmla="*/ 726472 h 1684262"/>
              <a:gd name="connsiteX127" fmla="*/ 628406 w 1206260"/>
              <a:gd name="connsiteY127" fmla="*/ 753332 h 1684262"/>
              <a:gd name="connsiteX128" fmla="*/ 628882 w 1206260"/>
              <a:gd name="connsiteY128" fmla="*/ 753332 h 1684262"/>
              <a:gd name="connsiteX129" fmla="*/ 771090 w 1206260"/>
              <a:gd name="connsiteY129" fmla="*/ 757237 h 1684262"/>
              <a:gd name="connsiteX130" fmla="*/ 690318 w 1206260"/>
              <a:gd name="connsiteY130" fmla="*/ 822579 h 1684262"/>
              <a:gd name="connsiteX131" fmla="*/ 770614 w 1206260"/>
              <a:gd name="connsiteY131" fmla="*/ 757237 h 1684262"/>
              <a:gd name="connsiteX132" fmla="*/ 771090 w 1206260"/>
              <a:gd name="connsiteY132" fmla="*/ 757237 h 1684262"/>
              <a:gd name="connsiteX133" fmla="*/ 759565 w 1206260"/>
              <a:gd name="connsiteY133" fmla="*/ 538162 h 1684262"/>
              <a:gd name="connsiteX134" fmla="*/ 851767 w 1206260"/>
              <a:gd name="connsiteY134" fmla="*/ 480536 h 1684262"/>
              <a:gd name="connsiteX135" fmla="*/ 759089 w 1206260"/>
              <a:gd name="connsiteY135" fmla="*/ 538067 h 1684262"/>
              <a:gd name="connsiteX136" fmla="*/ 759565 w 1206260"/>
              <a:gd name="connsiteY136" fmla="*/ 538162 h 1684262"/>
              <a:gd name="connsiteX137" fmla="*/ 877961 w 1206260"/>
              <a:gd name="connsiteY137" fmla="*/ 342138 h 1684262"/>
              <a:gd name="connsiteX138" fmla="*/ 812619 w 1206260"/>
              <a:gd name="connsiteY138" fmla="*/ 442055 h 1684262"/>
              <a:gd name="connsiteX139" fmla="*/ 877961 w 1206260"/>
              <a:gd name="connsiteY139" fmla="*/ 342138 h 1684262"/>
              <a:gd name="connsiteX140" fmla="*/ 681841 w 1206260"/>
              <a:gd name="connsiteY140" fmla="*/ 323088 h 1684262"/>
              <a:gd name="connsiteX141" fmla="*/ 758803 w 1206260"/>
              <a:gd name="connsiteY141" fmla="*/ 430816 h 1684262"/>
              <a:gd name="connsiteX142" fmla="*/ 643455 w 1206260"/>
              <a:gd name="connsiteY142" fmla="*/ 396145 h 1684262"/>
              <a:gd name="connsiteX143" fmla="*/ 639550 w 1206260"/>
              <a:gd name="connsiteY143" fmla="*/ 438436 h 1684262"/>
              <a:gd name="connsiteX144" fmla="*/ 682127 w 1206260"/>
              <a:gd name="connsiteY144" fmla="*/ 323088 h 1684262"/>
              <a:gd name="connsiteX145" fmla="*/ 681841 w 1206260"/>
              <a:gd name="connsiteY145" fmla="*/ 323088 h 1684262"/>
              <a:gd name="connsiteX146" fmla="*/ 351323 w 1206260"/>
              <a:gd name="connsiteY146" fmla="*/ 219361 h 1684262"/>
              <a:gd name="connsiteX147" fmla="*/ 383994 w 1206260"/>
              <a:gd name="connsiteY147" fmla="*/ 183070 h 1684262"/>
              <a:gd name="connsiteX148" fmla="*/ 403711 w 1206260"/>
              <a:gd name="connsiteY148" fmla="*/ 175069 h 1684262"/>
              <a:gd name="connsiteX149" fmla="*/ 411331 w 1206260"/>
              <a:gd name="connsiteY149" fmla="*/ 176117 h 1684262"/>
              <a:gd name="connsiteX150" fmla="*/ 569351 w 1206260"/>
              <a:gd name="connsiteY150" fmla="*/ 242792 h 1684262"/>
              <a:gd name="connsiteX151" fmla="*/ 569922 w 1206260"/>
              <a:gd name="connsiteY151" fmla="*/ 242792 h 1684262"/>
              <a:gd name="connsiteX152" fmla="*/ 558873 w 1206260"/>
              <a:gd name="connsiteY152" fmla="*/ 299942 h 1684262"/>
              <a:gd name="connsiteX153" fmla="*/ 351609 w 1206260"/>
              <a:gd name="connsiteY153" fmla="*/ 219075 h 1684262"/>
              <a:gd name="connsiteX154" fmla="*/ 351323 w 1206260"/>
              <a:gd name="connsiteY154" fmla="*/ 219361 h 1684262"/>
              <a:gd name="connsiteX155" fmla="*/ 470767 w 1206260"/>
              <a:gd name="connsiteY155" fmla="*/ 361188 h 1684262"/>
              <a:gd name="connsiteX156" fmla="*/ 566874 w 1206260"/>
              <a:gd name="connsiteY156" fmla="*/ 503396 h 1684262"/>
              <a:gd name="connsiteX157" fmla="*/ 470767 w 1206260"/>
              <a:gd name="connsiteY157" fmla="*/ 361188 h 1684262"/>
              <a:gd name="connsiteX158" fmla="*/ 632216 w 1206260"/>
              <a:gd name="connsiteY158" fmla="*/ 453485 h 1684262"/>
              <a:gd name="connsiteX159" fmla="*/ 699367 w 1206260"/>
              <a:gd name="connsiteY159" fmla="*/ 515112 h 1684262"/>
              <a:gd name="connsiteX160" fmla="*/ 759089 w 1206260"/>
              <a:gd name="connsiteY160" fmla="*/ 438055 h 1684262"/>
              <a:gd name="connsiteX161" fmla="*/ 678317 w 1206260"/>
              <a:gd name="connsiteY161" fmla="*/ 611029 h 1684262"/>
              <a:gd name="connsiteX162" fmla="*/ 640217 w 1206260"/>
              <a:gd name="connsiteY162" fmla="*/ 587978 h 1684262"/>
              <a:gd name="connsiteX163" fmla="*/ 632216 w 1206260"/>
              <a:gd name="connsiteY163" fmla="*/ 453581 h 1684262"/>
              <a:gd name="connsiteX164" fmla="*/ 632216 w 1206260"/>
              <a:gd name="connsiteY164" fmla="*/ 453485 h 1684262"/>
              <a:gd name="connsiteX165" fmla="*/ 686032 w 1206260"/>
              <a:gd name="connsiteY165" fmla="*/ 837819 h 1684262"/>
              <a:gd name="connsiteX166" fmla="*/ 628310 w 1206260"/>
              <a:gd name="connsiteY166" fmla="*/ 930116 h 1684262"/>
              <a:gd name="connsiteX167" fmla="*/ 686032 w 1206260"/>
              <a:gd name="connsiteY167" fmla="*/ 837914 h 1684262"/>
              <a:gd name="connsiteX168" fmla="*/ 686032 w 1206260"/>
              <a:gd name="connsiteY168" fmla="*/ 837819 h 1684262"/>
              <a:gd name="connsiteX169" fmla="*/ 743658 w 1206260"/>
              <a:gd name="connsiteY169" fmla="*/ 1291400 h 1684262"/>
              <a:gd name="connsiteX170" fmla="*/ 547634 w 1206260"/>
              <a:gd name="connsiteY170" fmla="*/ 1206818 h 1684262"/>
              <a:gd name="connsiteX171" fmla="*/ 573446 w 1206260"/>
              <a:gd name="connsiteY171" fmla="*/ 1222439 h 1684262"/>
              <a:gd name="connsiteX172" fmla="*/ 603450 w 1206260"/>
              <a:gd name="connsiteY172" fmla="*/ 1227487 h 1684262"/>
              <a:gd name="connsiteX173" fmla="*/ 743658 w 1206260"/>
              <a:gd name="connsiteY173" fmla="*/ 1291495 h 1684262"/>
              <a:gd name="connsiteX174" fmla="*/ 743658 w 1206260"/>
              <a:gd name="connsiteY174" fmla="*/ 1291400 h 1684262"/>
              <a:gd name="connsiteX175" fmla="*/ 578399 w 1206260"/>
              <a:gd name="connsiteY175" fmla="*/ 945452 h 1684262"/>
              <a:gd name="connsiteX176" fmla="*/ 689842 w 1206260"/>
              <a:gd name="connsiteY176" fmla="*/ 1122236 h 1684262"/>
              <a:gd name="connsiteX177" fmla="*/ 578399 w 1206260"/>
              <a:gd name="connsiteY177" fmla="*/ 945547 h 1684262"/>
              <a:gd name="connsiteX178" fmla="*/ 578399 w 1206260"/>
              <a:gd name="connsiteY178" fmla="*/ 945452 h 1684262"/>
              <a:gd name="connsiteX179" fmla="*/ 351609 w 1206260"/>
              <a:gd name="connsiteY179" fmla="*/ 1045464 h 1684262"/>
              <a:gd name="connsiteX180" fmla="*/ 382375 w 1206260"/>
              <a:gd name="connsiteY180" fmla="*/ 887825 h 1684262"/>
              <a:gd name="connsiteX181" fmla="*/ 351609 w 1206260"/>
              <a:gd name="connsiteY181" fmla="*/ 1045559 h 1684262"/>
              <a:gd name="connsiteX182" fmla="*/ 351609 w 1206260"/>
              <a:gd name="connsiteY182" fmla="*/ 1045464 h 1684262"/>
              <a:gd name="connsiteX183" fmla="*/ 420761 w 1206260"/>
              <a:gd name="connsiteY183" fmla="*/ 1018413 h 1684262"/>
              <a:gd name="connsiteX184" fmla="*/ 605260 w 1206260"/>
              <a:gd name="connsiteY184" fmla="*/ 1180338 h 1684262"/>
              <a:gd name="connsiteX185" fmla="*/ 420761 w 1206260"/>
              <a:gd name="connsiteY185" fmla="*/ 1018413 h 1684262"/>
              <a:gd name="connsiteX186" fmla="*/ 366944 w 1206260"/>
              <a:gd name="connsiteY186" fmla="*/ 1414272 h 1684262"/>
              <a:gd name="connsiteX187" fmla="*/ 597640 w 1206260"/>
              <a:gd name="connsiteY187" fmla="*/ 1460468 h 1684262"/>
              <a:gd name="connsiteX188" fmla="*/ 366944 w 1206260"/>
              <a:gd name="connsiteY188" fmla="*/ 1414463 h 1684262"/>
              <a:gd name="connsiteX189" fmla="*/ 366944 w 1206260"/>
              <a:gd name="connsiteY189" fmla="*/ 1414272 h 1684262"/>
              <a:gd name="connsiteX190" fmla="*/ 536108 w 1206260"/>
              <a:gd name="connsiteY190" fmla="*/ 1644968 h 1684262"/>
              <a:gd name="connsiteX191" fmla="*/ 498008 w 1206260"/>
              <a:gd name="connsiteY191" fmla="*/ 1625918 h 1684262"/>
              <a:gd name="connsiteX192" fmla="*/ 471148 w 1206260"/>
              <a:gd name="connsiteY192" fmla="*/ 1618202 h 1684262"/>
              <a:gd name="connsiteX193" fmla="*/ 471148 w 1206260"/>
              <a:gd name="connsiteY193" fmla="*/ 1664399 h 1684262"/>
              <a:gd name="connsiteX194" fmla="*/ 401901 w 1206260"/>
              <a:gd name="connsiteY194" fmla="*/ 1579817 h 1684262"/>
              <a:gd name="connsiteX195" fmla="*/ 536108 w 1206260"/>
              <a:gd name="connsiteY195" fmla="*/ 1645158 h 1684262"/>
              <a:gd name="connsiteX196" fmla="*/ 536108 w 1206260"/>
              <a:gd name="connsiteY196" fmla="*/ 1644968 h 1684262"/>
              <a:gd name="connsiteX197" fmla="*/ 616785 w 1206260"/>
              <a:gd name="connsiteY197" fmla="*/ 1564196 h 1684262"/>
              <a:gd name="connsiteX198" fmla="*/ 555349 w 1206260"/>
              <a:gd name="connsiteY198" fmla="*/ 1541145 h 1684262"/>
              <a:gd name="connsiteX199" fmla="*/ 638597 w 1206260"/>
              <a:gd name="connsiteY199" fmla="*/ 1493520 h 1684262"/>
              <a:gd name="connsiteX200" fmla="*/ 739848 w 1206260"/>
              <a:gd name="connsiteY200" fmla="*/ 1525715 h 1684262"/>
              <a:gd name="connsiteX201" fmla="*/ 616785 w 1206260"/>
              <a:gd name="connsiteY201" fmla="*/ 1564386 h 1684262"/>
              <a:gd name="connsiteX202" fmla="*/ 616785 w 1206260"/>
              <a:gd name="connsiteY202" fmla="*/ 1564196 h 1684262"/>
              <a:gd name="connsiteX203" fmla="*/ 752231 w 1206260"/>
              <a:gd name="connsiteY203" fmla="*/ 1664779 h 1684262"/>
              <a:gd name="connsiteX204" fmla="*/ 739658 w 1206260"/>
              <a:gd name="connsiteY204" fmla="*/ 1664779 h 1684262"/>
              <a:gd name="connsiteX205" fmla="*/ 731180 w 1206260"/>
              <a:gd name="connsiteY205" fmla="*/ 1664779 h 1684262"/>
              <a:gd name="connsiteX206" fmla="*/ 727561 w 1206260"/>
              <a:gd name="connsiteY206" fmla="*/ 1664779 h 1684262"/>
              <a:gd name="connsiteX207" fmla="*/ 713750 w 1206260"/>
              <a:gd name="connsiteY207" fmla="*/ 1666780 h 1684262"/>
              <a:gd name="connsiteX208" fmla="*/ 704225 w 1206260"/>
              <a:gd name="connsiteY208" fmla="*/ 1665256 h 1684262"/>
              <a:gd name="connsiteX209" fmla="*/ 705558 w 1206260"/>
              <a:gd name="connsiteY209" fmla="*/ 1667733 h 1684262"/>
              <a:gd name="connsiteX210" fmla="*/ 790045 w 1206260"/>
              <a:gd name="connsiteY210" fmla="*/ 1610106 h 1684262"/>
              <a:gd name="connsiteX211" fmla="*/ 752231 w 1206260"/>
              <a:gd name="connsiteY211" fmla="*/ 1664970 h 1684262"/>
              <a:gd name="connsiteX212" fmla="*/ 752231 w 1206260"/>
              <a:gd name="connsiteY212" fmla="*/ 1664779 h 1684262"/>
              <a:gd name="connsiteX213" fmla="*/ 857863 w 1206260"/>
              <a:gd name="connsiteY213" fmla="*/ 1591056 h 1684262"/>
              <a:gd name="connsiteX214" fmla="*/ 838813 w 1206260"/>
              <a:gd name="connsiteY214" fmla="*/ 1568958 h 1684262"/>
              <a:gd name="connsiteX215" fmla="*/ 836146 w 1206260"/>
              <a:gd name="connsiteY215" fmla="*/ 1564291 h 1684262"/>
              <a:gd name="connsiteX216" fmla="*/ 955179 w 1206260"/>
              <a:gd name="connsiteY216" fmla="*/ 1500720 h 1684262"/>
              <a:gd name="connsiteX217" fmla="*/ 1066493 w 1206260"/>
              <a:gd name="connsiteY217" fmla="*/ 1492065 h 1684262"/>
              <a:gd name="connsiteX218" fmla="*/ 857863 w 1206260"/>
              <a:gd name="connsiteY218" fmla="*/ 1591247 h 1684262"/>
              <a:gd name="connsiteX219" fmla="*/ 857863 w 1206260"/>
              <a:gd name="connsiteY219" fmla="*/ 1591056 h 1684262"/>
              <a:gd name="connsiteX220" fmla="*/ 1054979 w 1206260"/>
              <a:gd name="connsiteY220" fmla="*/ 1445037 h 1684262"/>
              <a:gd name="connsiteX221" fmla="*/ 916632 w 1206260"/>
              <a:gd name="connsiteY221" fmla="*/ 1468184 h 1684262"/>
              <a:gd name="connsiteX222" fmla="*/ 1028170 w 1206260"/>
              <a:gd name="connsiteY222" fmla="*/ 1445228 h 1684262"/>
              <a:gd name="connsiteX223" fmla="*/ 1054979 w 1206260"/>
              <a:gd name="connsiteY223" fmla="*/ 1445037 h 1684262"/>
              <a:gd name="connsiteX224" fmla="*/ 862816 w 1206260"/>
              <a:gd name="connsiteY224" fmla="*/ 1410462 h 1684262"/>
              <a:gd name="connsiteX225" fmla="*/ 647551 w 1206260"/>
              <a:gd name="connsiteY225" fmla="*/ 1448562 h 1684262"/>
              <a:gd name="connsiteX226" fmla="*/ 862816 w 1206260"/>
              <a:gd name="connsiteY226" fmla="*/ 1410653 h 1684262"/>
              <a:gd name="connsiteX227" fmla="*/ 862816 w 1206260"/>
              <a:gd name="connsiteY227" fmla="*/ 1410462 h 1684262"/>
              <a:gd name="connsiteX228" fmla="*/ 689842 w 1206260"/>
              <a:gd name="connsiteY228" fmla="*/ 1391412 h 1684262"/>
              <a:gd name="connsiteX229" fmla="*/ 924347 w 1206260"/>
              <a:gd name="connsiteY229" fmla="*/ 1306830 h 1684262"/>
              <a:gd name="connsiteX230" fmla="*/ 689842 w 1206260"/>
              <a:gd name="connsiteY230" fmla="*/ 1391412 h 1684262"/>
              <a:gd name="connsiteX231" fmla="*/ 1162663 w 1206260"/>
              <a:gd name="connsiteY231" fmla="*/ 1057085 h 1684262"/>
              <a:gd name="connsiteX232" fmla="*/ 1148756 w 1206260"/>
              <a:gd name="connsiteY232" fmla="*/ 1134428 h 1684262"/>
              <a:gd name="connsiteX233" fmla="*/ 1066841 w 1206260"/>
              <a:gd name="connsiteY233" fmla="*/ 1139762 h 1684262"/>
              <a:gd name="connsiteX234" fmla="*/ 1035790 w 1206260"/>
              <a:gd name="connsiteY234" fmla="*/ 1087755 h 1684262"/>
              <a:gd name="connsiteX235" fmla="*/ 1162663 w 1206260"/>
              <a:gd name="connsiteY235" fmla="*/ 1057085 h 1684262"/>
              <a:gd name="connsiteX236" fmla="*/ 987913 w 1206260"/>
              <a:gd name="connsiteY236" fmla="*/ 1181170 h 1684262"/>
              <a:gd name="connsiteX237" fmla="*/ 958923 w 1206260"/>
              <a:gd name="connsiteY237" fmla="*/ 1264444 h 1684262"/>
              <a:gd name="connsiteX238" fmla="*/ 905107 w 1206260"/>
              <a:gd name="connsiteY238" fmla="*/ 1118330 h 1684262"/>
              <a:gd name="connsiteX239" fmla="*/ 987913 w 1206260"/>
              <a:gd name="connsiteY239"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791813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40346 h 1684262"/>
              <a:gd name="connsiteX47" fmla="*/ 309794 w 1206260"/>
              <a:gd name="connsiteY47" fmla="*/ 1240346 h 1684262"/>
              <a:gd name="connsiteX48" fmla="*/ 311699 w 1206260"/>
              <a:gd name="connsiteY48" fmla="*/ 1248728 h 1684262"/>
              <a:gd name="connsiteX49" fmla="*/ 310842 w 1206260"/>
              <a:gd name="connsiteY49" fmla="*/ 1254824 h 1684262"/>
              <a:gd name="connsiteX50" fmla="*/ 309223 w 1206260"/>
              <a:gd name="connsiteY50" fmla="*/ 1259396 h 1684262"/>
              <a:gd name="connsiteX51" fmla="*/ 301317 w 1206260"/>
              <a:gd name="connsiteY51" fmla="*/ 1268063 h 1684262"/>
              <a:gd name="connsiteX52" fmla="*/ 283886 w 1206260"/>
              <a:gd name="connsiteY52" fmla="*/ 1268063 h 1684262"/>
              <a:gd name="connsiteX53" fmla="*/ 284934 w 1206260"/>
              <a:gd name="connsiteY53" fmla="*/ 1275207 h 1684262"/>
              <a:gd name="connsiteX54" fmla="*/ 395615 w 1206260"/>
              <a:gd name="connsiteY54" fmla="*/ 1319117 h 1684262"/>
              <a:gd name="connsiteX55" fmla="*/ 257026 w 1206260"/>
              <a:gd name="connsiteY55" fmla="*/ 1309592 h 1684262"/>
              <a:gd name="connsiteX56" fmla="*/ 257026 w 1206260"/>
              <a:gd name="connsiteY56" fmla="*/ 1309592 h 1684262"/>
              <a:gd name="connsiteX57" fmla="*/ 248263 w 1206260"/>
              <a:gd name="connsiteY57" fmla="*/ 1308259 h 1684262"/>
              <a:gd name="connsiteX58" fmla="*/ 247691 w 1206260"/>
              <a:gd name="connsiteY58" fmla="*/ 1308735 h 1684262"/>
              <a:gd name="connsiteX59" fmla="*/ 229880 w 1206260"/>
              <a:gd name="connsiteY59" fmla="*/ 1312259 h 1684262"/>
              <a:gd name="connsiteX60" fmla="*/ 146155 w 1206260"/>
              <a:gd name="connsiteY60" fmla="*/ 1230344 h 1684262"/>
              <a:gd name="connsiteX61" fmla="*/ 115389 w 1206260"/>
              <a:gd name="connsiteY61" fmla="*/ 1430369 h 1684262"/>
              <a:gd name="connsiteX62" fmla="*/ 349799 w 1206260"/>
              <a:gd name="connsiteY62" fmla="*/ 1480280 h 1684262"/>
              <a:gd name="connsiteX63" fmla="*/ 299507 w 1206260"/>
              <a:gd name="connsiteY63" fmla="*/ 1464659 h 1684262"/>
              <a:gd name="connsiteX64" fmla="*/ 321034 w 1206260"/>
              <a:gd name="connsiteY64" fmla="*/ 1477042 h 1684262"/>
              <a:gd name="connsiteX65" fmla="*/ 330559 w 1206260"/>
              <a:gd name="connsiteY65" fmla="*/ 1484376 h 1684262"/>
              <a:gd name="connsiteX66" fmla="*/ 388280 w 1206260"/>
              <a:gd name="connsiteY66" fmla="*/ 1545717 h 1684262"/>
              <a:gd name="connsiteX67" fmla="*/ 348847 w 1206260"/>
              <a:gd name="connsiteY67" fmla="*/ 1542479 h 1684262"/>
              <a:gd name="connsiteX68" fmla="*/ 255883 w 1206260"/>
              <a:gd name="connsiteY68" fmla="*/ 1502664 h 1684262"/>
              <a:gd name="connsiteX69" fmla="*/ 255883 w 1206260"/>
              <a:gd name="connsiteY69" fmla="*/ 1502664 h 1684262"/>
              <a:gd name="connsiteX70" fmla="*/ 239976 w 1206260"/>
              <a:gd name="connsiteY70" fmla="*/ 1484281 h 1684262"/>
              <a:gd name="connsiteX71" fmla="*/ 203495 w 1206260"/>
              <a:gd name="connsiteY71" fmla="*/ 1484281 h 1684262"/>
              <a:gd name="connsiteX72" fmla="*/ 187303 w 1206260"/>
              <a:gd name="connsiteY72" fmla="*/ 1499140 h 1684262"/>
              <a:gd name="connsiteX73" fmla="*/ 490674 w 1206260"/>
              <a:gd name="connsiteY73" fmla="*/ 1673352 h 1684262"/>
              <a:gd name="connsiteX74" fmla="*/ 757374 w 1206260"/>
              <a:gd name="connsiteY74" fmla="*/ 1682401 h 1684262"/>
              <a:gd name="connsiteX75" fmla="*/ 988070 w 1206260"/>
              <a:gd name="connsiteY75" fmla="*/ 1594485 h 1684262"/>
              <a:gd name="connsiteX76" fmla="*/ 1152566 w 1206260"/>
              <a:gd name="connsiteY76" fmla="*/ 1394460 h 1684262"/>
              <a:gd name="connsiteX77" fmla="*/ 918822 w 1206260"/>
              <a:gd name="connsiteY77" fmla="*/ 1363507 h 1684262"/>
              <a:gd name="connsiteX78" fmla="*/ 802904 w 1206260"/>
              <a:gd name="connsiteY78" fmla="*/ 1350454 h 1684262"/>
              <a:gd name="connsiteX79" fmla="*/ 841956 w 1206260"/>
              <a:gd name="connsiteY79" fmla="*/ 1326547 h 1684262"/>
              <a:gd name="connsiteX80" fmla="*/ 1018286 w 1206260"/>
              <a:gd name="connsiteY80" fmla="*/ 1315425 h 1684262"/>
              <a:gd name="connsiteX81" fmla="*/ 980354 w 1206260"/>
              <a:gd name="connsiteY81" fmla="*/ 1268921 h 1684262"/>
              <a:gd name="connsiteX82" fmla="*/ 1091488 w 1206260"/>
              <a:gd name="connsiteY82" fmla="*/ 1221043 h 1684262"/>
              <a:gd name="connsiteX83" fmla="*/ 911203 w 1206260"/>
              <a:gd name="connsiteY83" fmla="*/ 1022890 h 1684262"/>
              <a:gd name="connsiteX84" fmla="*/ 1193429 w 1206260"/>
              <a:gd name="connsiteY84" fmla="*/ 899446 h 1684262"/>
              <a:gd name="connsiteX85" fmla="*/ 759089 w 1206260"/>
              <a:gd name="connsiteY85" fmla="*/ 61246 h 1684262"/>
              <a:gd name="connsiteX86" fmla="*/ 720989 w 1206260"/>
              <a:gd name="connsiteY86" fmla="*/ 145828 h 1684262"/>
              <a:gd name="connsiteX87" fmla="*/ 759089 w 1206260"/>
              <a:gd name="connsiteY87" fmla="*/ 61436 h 1684262"/>
              <a:gd name="connsiteX88" fmla="*/ 759089 w 1206260"/>
              <a:gd name="connsiteY88" fmla="*/ 61246 h 1684262"/>
              <a:gd name="connsiteX89" fmla="*/ 363611 w 1206260"/>
              <a:gd name="connsiteY89" fmla="*/ 545783 h 1684262"/>
              <a:gd name="connsiteX90" fmla="*/ 348275 w 1206260"/>
              <a:gd name="connsiteY90" fmla="*/ 553498 h 1684262"/>
              <a:gd name="connsiteX91" fmla="*/ 363611 w 1206260"/>
              <a:gd name="connsiteY91" fmla="*/ 545783 h 1684262"/>
              <a:gd name="connsiteX92" fmla="*/ 232451 w 1206260"/>
              <a:gd name="connsiteY92" fmla="*/ 523113 h 1684262"/>
              <a:gd name="connsiteX93" fmla="*/ 254694 w 1206260"/>
              <a:gd name="connsiteY93" fmla="*/ 664096 h 1684262"/>
              <a:gd name="connsiteX94" fmla="*/ 232451 w 1206260"/>
              <a:gd name="connsiteY94" fmla="*/ 523113 h 1684262"/>
              <a:gd name="connsiteX95" fmla="*/ 340084 w 1206260"/>
              <a:gd name="connsiteY95" fmla="*/ 692277 h 1684262"/>
              <a:gd name="connsiteX96" fmla="*/ 470767 w 1206260"/>
              <a:gd name="connsiteY96" fmla="*/ 684562 h 1684262"/>
              <a:gd name="connsiteX97" fmla="*/ 340084 w 1206260"/>
              <a:gd name="connsiteY97" fmla="*/ 691896 h 1684262"/>
              <a:gd name="connsiteX98" fmla="*/ 340084 w 1206260"/>
              <a:gd name="connsiteY98" fmla="*/ 692277 h 1684262"/>
              <a:gd name="connsiteX99" fmla="*/ 382375 w 1206260"/>
              <a:gd name="connsiteY99" fmla="*/ 615410 h 1684262"/>
              <a:gd name="connsiteX100" fmla="*/ 516868 w 1206260"/>
              <a:gd name="connsiteY100" fmla="*/ 688372 h 1684262"/>
              <a:gd name="connsiteX101" fmla="*/ 382661 w 1206260"/>
              <a:gd name="connsiteY101" fmla="*/ 615029 h 1684262"/>
              <a:gd name="connsiteX102" fmla="*/ 382375 w 1206260"/>
              <a:gd name="connsiteY102" fmla="*/ 615410 h 1684262"/>
              <a:gd name="connsiteX103" fmla="*/ 201400 w 1206260"/>
              <a:gd name="connsiteY103" fmla="*/ 907542 h 1684262"/>
              <a:gd name="connsiteX104" fmla="*/ 163300 w 1206260"/>
              <a:gd name="connsiteY104" fmla="*/ 838295 h 1684262"/>
              <a:gd name="connsiteX105" fmla="*/ 201686 w 1206260"/>
              <a:gd name="connsiteY105" fmla="*/ 907161 h 1684262"/>
              <a:gd name="connsiteX106" fmla="*/ 201400 w 1206260"/>
              <a:gd name="connsiteY106" fmla="*/ 907542 h 1684262"/>
              <a:gd name="connsiteX107" fmla="*/ 97811 w 1206260"/>
              <a:gd name="connsiteY107" fmla="*/ 1285557 h 1684262"/>
              <a:gd name="connsiteX108" fmla="*/ 123279 w 1206260"/>
              <a:gd name="connsiteY108" fmla="*/ 1264178 h 1684262"/>
              <a:gd name="connsiteX109" fmla="*/ 231975 w 1206260"/>
              <a:gd name="connsiteY109" fmla="*/ 1341501 h 1684262"/>
              <a:gd name="connsiteX110" fmla="*/ 97811 w 1206260"/>
              <a:gd name="connsiteY110" fmla="*/ 1285557 h 1684262"/>
              <a:gd name="connsiteX111" fmla="*/ 232928 w 1206260"/>
              <a:gd name="connsiteY111" fmla="*/ 1376077 h 1684262"/>
              <a:gd name="connsiteX112" fmla="*/ 279029 w 1206260"/>
              <a:gd name="connsiteY112" fmla="*/ 1379887 h 1684262"/>
              <a:gd name="connsiteX113" fmla="*/ 232451 w 1206260"/>
              <a:gd name="connsiteY113" fmla="*/ 1376077 h 1684262"/>
              <a:gd name="connsiteX114" fmla="*/ 232928 w 1206260"/>
              <a:gd name="connsiteY114" fmla="*/ 1376077 h 1684262"/>
              <a:gd name="connsiteX115" fmla="*/ 856244 w 1206260"/>
              <a:gd name="connsiteY115" fmla="*/ 715613 h 1684262"/>
              <a:gd name="connsiteX116" fmla="*/ 817635 w 1206260"/>
              <a:gd name="connsiteY116" fmla="*/ 708913 h 1684262"/>
              <a:gd name="connsiteX117" fmla="*/ 721084 w 1206260"/>
              <a:gd name="connsiteY117" fmla="*/ 657225 h 1684262"/>
              <a:gd name="connsiteX118" fmla="*/ 855767 w 1206260"/>
              <a:gd name="connsiteY118" fmla="*/ 715613 h 1684262"/>
              <a:gd name="connsiteX119" fmla="*/ 856244 w 1206260"/>
              <a:gd name="connsiteY119" fmla="*/ 715613 h 1684262"/>
              <a:gd name="connsiteX120" fmla="*/ 663458 w 1206260"/>
              <a:gd name="connsiteY120" fmla="*/ 722662 h 1684262"/>
              <a:gd name="connsiteX121" fmla="*/ 644408 w 1206260"/>
              <a:gd name="connsiteY121" fmla="*/ 807149 h 1684262"/>
              <a:gd name="connsiteX122" fmla="*/ 662981 w 1206260"/>
              <a:gd name="connsiteY122" fmla="*/ 723138 h 1684262"/>
              <a:gd name="connsiteX123" fmla="*/ 663458 w 1206260"/>
              <a:gd name="connsiteY123" fmla="*/ 722662 h 1684262"/>
              <a:gd name="connsiteX124" fmla="*/ 628882 w 1206260"/>
              <a:gd name="connsiteY124" fmla="*/ 753332 h 1684262"/>
              <a:gd name="connsiteX125" fmla="*/ 655742 w 1206260"/>
              <a:gd name="connsiteY125" fmla="*/ 726472 h 1684262"/>
              <a:gd name="connsiteX126" fmla="*/ 628406 w 1206260"/>
              <a:gd name="connsiteY126" fmla="*/ 753332 h 1684262"/>
              <a:gd name="connsiteX127" fmla="*/ 628882 w 1206260"/>
              <a:gd name="connsiteY127" fmla="*/ 753332 h 1684262"/>
              <a:gd name="connsiteX128" fmla="*/ 771090 w 1206260"/>
              <a:gd name="connsiteY128" fmla="*/ 757237 h 1684262"/>
              <a:gd name="connsiteX129" fmla="*/ 690318 w 1206260"/>
              <a:gd name="connsiteY129" fmla="*/ 822579 h 1684262"/>
              <a:gd name="connsiteX130" fmla="*/ 770614 w 1206260"/>
              <a:gd name="connsiteY130" fmla="*/ 757237 h 1684262"/>
              <a:gd name="connsiteX131" fmla="*/ 771090 w 1206260"/>
              <a:gd name="connsiteY131" fmla="*/ 757237 h 1684262"/>
              <a:gd name="connsiteX132" fmla="*/ 759565 w 1206260"/>
              <a:gd name="connsiteY132" fmla="*/ 538162 h 1684262"/>
              <a:gd name="connsiteX133" fmla="*/ 851767 w 1206260"/>
              <a:gd name="connsiteY133" fmla="*/ 480536 h 1684262"/>
              <a:gd name="connsiteX134" fmla="*/ 759089 w 1206260"/>
              <a:gd name="connsiteY134" fmla="*/ 538067 h 1684262"/>
              <a:gd name="connsiteX135" fmla="*/ 759565 w 1206260"/>
              <a:gd name="connsiteY135" fmla="*/ 538162 h 1684262"/>
              <a:gd name="connsiteX136" fmla="*/ 877961 w 1206260"/>
              <a:gd name="connsiteY136" fmla="*/ 342138 h 1684262"/>
              <a:gd name="connsiteX137" fmla="*/ 812619 w 1206260"/>
              <a:gd name="connsiteY137" fmla="*/ 442055 h 1684262"/>
              <a:gd name="connsiteX138" fmla="*/ 877961 w 1206260"/>
              <a:gd name="connsiteY138" fmla="*/ 342138 h 1684262"/>
              <a:gd name="connsiteX139" fmla="*/ 681841 w 1206260"/>
              <a:gd name="connsiteY139" fmla="*/ 323088 h 1684262"/>
              <a:gd name="connsiteX140" fmla="*/ 758803 w 1206260"/>
              <a:gd name="connsiteY140" fmla="*/ 430816 h 1684262"/>
              <a:gd name="connsiteX141" fmla="*/ 643455 w 1206260"/>
              <a:gd name="connsiteY141" fmla="*/ 396145 h 1684262"/>
              <a:gd name="connsiteX142" fmla="*/ 639550 w 1206260"/>
              <a:gd name="connsiteY142" fmla="*/ 438436 h 1684262"/>
              <a:gd name="connsiteX143" fmla="*/ 682127 w 1206260"/>
              <a:gd name="connsiteY143" fmla="*/ 323088 h 1684262"/>
              <a:gd name="connsiteX144" fmla="*/ 681841 w 1206260"/>
              <a:gd name="connsiteY144" fmla="*/ 323088 h 1684262"/>
              <a:gd name="connsiteX145" fmla="*/ 351323 w 1206260"/>
              <a:gd name="connsiteY145" fmla="*/ 219361 h 1684262"/>
              <a:gd name="connsiteX146" fmla="*/ 383994 w 1206260"/>
              <a:gd name="connsiteY146" fmla="*/ 183070 h 1684262"/>
              <a:gd name="connsiteX147" fmla="*/ 403711 w 1206260"/>
              <a:gd name="connsiteY147" fmla="*/ 175069 h 1684262"/>
              <a:gd name="connsiteX148" fmla="*/ 411331 w 1206260"/>
              <a:gd name="connsiteY148" fmla="*/ 176117 h 1684262"/>
              <a:gd name="connsiteX149" fmla="*/ 569351 w 1206260"/>
              <a:gd name="connsiteY149" fmla="*/ 242792 h 1684262"/>
              <a:gd name="connsiteX150" fmla="*/ 569922 w 1206260"/>
              <a:gd name="connsiteY150" fmla="*/ 242792 h 1684262"/>
              <a:gd name="connsiteX151" fmla="*/ 558873 w 1206260"/>
              <a:gd name="connsiteY151" fmla="*/ 299942 h 1684262"/>
              <a:gd name="connsiteX152" fmla="*/ 351609 w 1206260"/>
              <a:gd name="connsiteY152" fmla="*/ 219075 h 1684262"/>
              <a:gd name="connsiteX153" fmla="*/ 351323 w 1206260"/>
              <a:gd name="connsiteY153" fmla="*/ 219361 h 1684262"/>
              <a:gd name="connsiteX154" fmla="*/ 470767 w 1206260"/>
              <a:gd name="connsiteY154" fmla="*/ 361188 h 1684262"/>
              <a:gd name="connsiteX155" fmla="*/ 566874 w 1206260"/>
              <a:gd name="connsiteY155" fmla="*/ 503396 h 1684262"/>
              <a:gd name="connsiteX156" fmla="*/ 470767 w 1206260"/>
              <a:gd name="connsiteY156" fmla="*/ 361188 h 1684262"/>
              <a:gd name="connsiteX157" fmla="*/ 632216 w 1206260"/>
              <a:gd name="connsiteY157" fmla="*/ 453485 h 1684262"/>
              <a:gd name="connsiteX158" fmla="*/ 699367 w 1206260"/>
              <a:gd name="connsiteY158" fmla="*/ 515112 h 1684262"/>
              <a:gd name="connsiteX159" fmla="*/ 759089 w 1206260"/>
              <a:gd name="connsiteY159" fmla="*/ 438055 h 1684262"/>
              <a:gd name="connsiteX160" fmla="*/ 678317 w 1206260"/>
              <a:gd name="connsiteY160" fmla="*/ 611029 h 1684262"/>
              <a:gd name="connsiteX161" fmla="*/ 640217 w 1206260"/>
              <a:gd name="connsiteY161" fmla="*/ 587978 h 1684262"/>
              <a:gd name="connsiteX162" fmla="*/ 632216 w 1206260"/>
              <a:gd name="connsiteY162" fmla="*/ 453581 h 1684262"/>
              <a:gd name="connsiteX163" fmla="*/ 632216 w 1206260"/>
              <a:gd name="connsiteY163" fmla="*/ 453485 h 1684262"/>
              <a:gd name="connsiteX164" fmla="*/ 686032 w 1206260"/>
              <a:gd name="connsiteY164" fmla="*/ 837819 h 1684262"/>
              <a:gd name="connsiteX165" fmla="*/ 628310 w 1206260"/>
              <a:gd name="connsiteY165" fmla="*/ 930116 h 1684262"/>
              <a:gd name="connsiteX166" fmla="*/ 686032 w 1206260"/>
              <a:gd name="connsiteY166" fmla="*/ 837914 h 1684262"/>
              <a:gd name="connsiteX167" fmla="*/ 686032 w 1206260"/>
              <a:gd name="connsiteY167" fmla="*/ 837819 h 1684262"/>
              <a:gd name="connsiteX168" fmla="*/ 743658 w 1206260"/>
              <a:gd name="connsiteY168" fmla="*/ 1291400 h 1684262"/>
              <a:gd name="connsiteX169" fmla="*/ 547634 w 1206260"/>
              <a:gd name="connsiteY169" fmla="*/ 1206818 h 1684262"/>
              <a:gd name="connsiteX170" fmla="*/ 573446 w 1206260"/>
              <a:gd name="connsiteY170" fmla="*/ 1222439 h 1684262"/>
              <a:gd name="connsiteX171" fmla="*/ 603450 w 1206260"/>
              <a:gd name="connsiteY171" fmla="*/ 1227487 h 1684262"/>
              <a:gd name="connsiteX172" fmla="*/ 743658 w 1206260"/>
              <a:gd name="connsiteY172" fmla="*/ 1291495 h 1684262"/>
              <a:gd name="connsiteX173" fmla="*/ 743658 w 1206260"/>
              <a:gd name="connsiteY173" fmla="*/ 1291400 h 1684262"/>
              <a:gd name="connsiteX174" fmla="*/ 578399 w 1206260"/>
              <a:gd name="connsiteY174" fmla="*/ 945452 h 1684262"/>
              <a:gd name="connsiteX175" fmla="*/ 689842 w 1206260"/>
              <a:gd name="connsiteY175" fmla="*/ 1122236 h 1684262"/>
              <a:gd name="connsiteX176" fmla="*/ 578399 w 1206260"/>
              <a:gd name="connsiteY176" fmla="*/ 945547 h 1684262"/>
              <a:gd name="connsiteX177" fmla="*/ 578399 w 1206260"/>
              <a:gd name="connsiteY177" fmla="*/ 945452 h 1684262"/>
              <a:gd name="connsiteX178" fmla="*/ 351609 w 1206260"/>
              <a:gd name="connsiteY178" fmla="*/ 1045464 h 1684262"/>
              <a:gd name="connsiteX179" fmla="*/ 382375 w 1206260"/>
              <a:gd name="connsiteY179" fmla="*/ 887825 h 1684262"/>
              <a:gd name="connsiteX180" fmla="*/ 351609 w 1206260"/>
              <a:gd name="connsiteY180" fmla="*/ 1045559 h 1684262"/>
              <a:gd name="connsiteX181" fmla="*/ 351609 w 1206260"/>
              <a:gd name="connsiteY181" fmla="*/ 1045464 h 1684262"/>
              <a:gd name="connsiteX182" fmla="*/ 420761 w 1206260"/>
              <a:gd name="connsiteY182" fmla="*/ 1018413 h 1684262"/>
              <a:gd name="connsiteX183" fmla="*/ 605260 w 1206260"/>
              <a:gd name="connsiteY183" fmla="*/ 1180338 h 1684262"/>
              <a:gd name="connsiteX184" fmla="*/ 420761 w 1206260"/>
              <a:gd name="connsiteY184" fmla="*/ 1018413 h 1684262"/>
              <a:gd name="connsiteX185" fmla="*/ 366944 w 1206260"/>
              <a:gd name="connsiteY185" fmla="*/ 1414272 h 1684262"/>
              <a:gd name="connsiteX186" fmla="*/ 597640 w 1206260"/>
              <a:gd name="connsiteY186" fmla="*/ 1460468 h 1684262"/>
              <a:gd name="connsiteX187" fmla="*/ 366944 w 1206260"/>
              <a:gd name="connsiteY187" fmla="*/ 1414463 h 1684262"/>
              <a:gd name="connsiteX188" fmla="*/ 366944 w 1206260"/>
              <a:gd name="connsiteY188" fmla="*/ 1414272 h 1684262"/>
              <a:gd name="connsiteX189" fmla="*/ 536108 w 1206260"/>
              <a:gd name="connsiteY189" fmla="*/ 1644968 h 1684262"/>
              <a:gd name="connsiteX190" fmla="*/ 498008 w 1206260"/>
              <a:gd name="connsiteY190" fmla="*/ 1625918 h 1684262"/>
              <a:gd name="connsiteX191" fmla="*/ 471148 w 1206260"/>
              <a:gd name="connsiteY191" fmla="*/ 1618202 h 1684262"/>
              <a:gd name="connsiteX192" fmla="*/ 471148 w 1206260"/>
              <a:gd name="connsiteY192" fmla="*/ 1664399 h 1684262"/>
              <a:gd name="connsiteX193" fmla="*/ 401901 w 1206260"/>
              <a:gd name="connsiteY193" fmla="*/ 1579817 h 1684262"/>
              <a:gd name="connsiteX194" fmla="*/ 536108 w 1206260"/>
              <a:gd name="connsiteY194" fmla="*/ 1645158 h 1684262"/>
              <a:gd name="connsiteX195" fmla="*/ 536108 w 1206260"/>
              <a:gd name="connsiteY195" fmla="*/ 1644968 h 1684262"/>
              <a:gd name="connsiteX196" fmla="*/ 616785 w 1206260"/>
              <a:gd name="connsiteY196" fmla="*/ 1564196 h 1684262"/>
              <a:gd name="connsiteX197" fmla="*/ 555349 w 1206260"/>
              <a:gd name="connsiteY197" fmla="*/ 1541145 h 1684262"/>
              <a:gd name="connsiteX198" fmla="*/ 638597 w 1206260"/>
              <a:gd name="connsiteY198" fmla="*/ 1493520 h 1684262"/>
              <a:gd name="connsiteX199" fmla="*/ 739848 w 1206260"/>
              <a:gd name="connsiteY199" fmla="*/ 1525715 h 1684262"/>
              <a:gd name="connsiteX200" fmla="*/ 616785 w 1206260"/>
              <a:gd name="connsiteY200" fmla="*/ 1564386 h 1684262"/>
              <a:gd name="connsiteX201" fmla="*/ 616785 w 1206260"/>
              <a:gd name="connsiteY201" fmla="*/ 1564196 h 1684262"/>
              <a:gd name="connsiteX202" fmla="*/ 752231 w 1206260"/>
              <a:gd name="connsiteY202" fmla="*/ 1664779 h 1684262"/>
              <a:gd name="connsiteX203" fmla="*/ 739658 w 1206260"/>
              <a:gd name="connsiteY203" fmla="*/ 1664779 h 1684262"/>
              <a:gd name="connsiteX204" fmla="*/ 731180 w 1206260"/>
              <a:gd name="connsiteY204" fmla="*/ 1664779 h 1684262"/>
              <a:gd name="connsiteX205" fmla="*/ 727561 w 1206260"/>
              <a:gd name="connsiteY205" fmla="*/ 1664779 h 1684262"/>
              <a:gd name="connsiteX206" fmla="*/ 713750 w 1206260"/>
              <a:gd name="connsiteY206" fmla="*/ 1666780 h 1684262"/>
              <a:gd name="connsiteX207" fmla="*/ 704225 w 1206260"/>
              <a:gd name="connsiteY207" fmla="*/ 1665256 h 1684262"/>
              <a:gd name="connsiteX208" fmla="*/ 705558 w 1206260"/>
              <a:gd name="connsiteY208" fmla="*/ 1667733 h 1684262"/>
              <a:gd name="connsiteX209" fmla="*/ 790045 w 1206260"/>
              <a:gd name="connsiteY209" fmla="*/ 1610106 h 1684262"/>
              <a:gd name="connsiteX210" fmla="*/ 752231 w 1206260"/>
              <a:gd name="connsiteY210" fmla="*/ 1664970 h 1684262"/>
              <a:gd name="connsiteX211" fmla="*/ 752231 w 1206260"/>
              <a:gd name="connsiteY211" fmla="*/ 1664779 h 1684262"/>
              <a:gd name="connsiteX212" fmla="*/ 857863 w 1206260"/>
              <a:gd name="connsiteY212" fmla="*/ 1591056 h 1684262"/>
              <a:gd name="connsiteX213" fmla="*/ 838813 w 1206260"/>
              <a:gd name="connsiteY213" fmla="*/ 1568958 h 1684262"/>
              <a:gd name="connsiteX214" fmla="*/ 836146 w 1206260"/>
              <a:gd name="connsiteY214" fmla="*/ 1564291 h 1684262"/>
              <a:gd name="connsiteX215" fmla="*/ 955179 w 1206260"/>
              <a:gd name="connsiteY215" fmla="*/ 1500720 h 1684262"/>
              <a:gd name="connsiteX216" fmla="*/ 1066493 w 1206260"/>
              <a:gd name="connsiteY216" fmla="*/ 1492065 h 1684262"/>
              <a:gd name="connsiteX217" fmla="*/ 857863 w 1206260"/>
              <a:gd name="connsiteY217" fmla="*/ 1591247 h 1684262"/>
              <a:gd name="connsiteX218" fmla="*/ 857863 w 1206260"/>
              <a:gd name="connsiteY218" fmla="*/ 1591056 h 1684262"/>
              <a:gd name="connsiteX219" fmla="*/ 1054979 w 1206260"/>
              <a:gd name="connsiteY219" fmla="*/ 1445037 h 1684262"/>
              <a:gd name="connsiteX220" fmla="*/ 916632 w 1206260"/>
              <a:gd name="connsiteY220" fmla="*/ 1468184 h 1684262"/>
              <a:gd name="connsiteX221" fmla="*/ 1028170 w 1206260"/>
              <a:gd name="connsiteY221" fmla="*/ 1445228 h 1684262"/>
              <a:gd name="connsiteX222" fmla="*/ 1054979 w 1206260"/>
              <a:gd name="connsiteY222" fmla="*/ 1445037 h 1684262"/>
              <a:gd name="connsiteX223" fmla="*/ 862816 w 1206260"/>
              <a:gd name="connsiteY223" fmla="*/ 1410462 h 1684262"/>
              <a:gd name="connsiteX224" fmla="*/ 647551 w 1206260"/>
              <a:gd name="connsiteY224" fmla="*/ 1448562 h 1684262"/>
              <a:gd name="connsiteX225" fmla="*/ 862816 w 1206260"/>
              <a:gd name="connsiteY225" fmla="*/ 1410653 h 1684262"/>
              <a:gd name="connsiteX226" fmla="*/ 862816 w 1206260"/>
              <a:gd name="connsiteY226" fmla="*/ 1410462 h 1684262"/>
              <a:gd name="connsiteX227" fmla="*/ 689842 w 1206260"/>
              <a:gd name="connsiteY227" fmla="*/ 1391412 h 1684262"/>
              <a:gd name="connsiteX228" fmla="*/ 924347 w 1206260"/>
              <a:gd name="connsiteY228" fmla="*/ 1306830 h 1684262"/>
              <a:gd name="connsiteX229" fmla="*/ 689842 w 1206260"/>
              <a:gd name="connsiteY229" fmla="*/ 1391412 h 1684262"/>
              <a:gd name="connsiteX230" fmla="*/ 1162663 w 1206260"/>
              <a:gd name="connsiteY230" fmla="*/ 1057085 h 1684262"/>
              <a:gd name="connsiteX231" fmla="*/ 1148756 w 1206260"/>
              <a:gd name="connsiteY231" fmla="*/ 1134428 h 1684262"/>
              <a:gd name="connsiteX232" fmla="*/ 1066841 w 1206260"/>
              <a:gd name="connsiteY232" fmla="*/ 1139762 h 1684262"/>
              <a:gd name="connsiteX233" fmla="*/ 1035790 w 1206260"/>
              <a:gd name="connsiteY233" fmla="*/ 1087755 h 1684262"/>
              <a:gd name="connsiteX234" fmla="*/ 1162663 w 1206260"/>
              <a:gd name="connsiteY234" fmla="*/ 1057085 h 1684262"/>
              <a:gd name="connsiteX235" fmla="*/ 987913 w 1206260"/>
              <a:gd name="connsiteY235" fmla="*/ 1181170 h 1684262"/>
              <a:gd name="connsiteX236" fmla="*/ 958923 w 1206260"/>
              <a:gd name="connsiteY236" fmla="*/ 1264444 h 1684262"/>
              <a:gd name="connsiteX237" fmla="*/ 905107 w 1206260"/>
              <a:gd name="connsiteY237" fmla="*/ 1118330 h 1684262"/>
              <a:gd name="connsiteX238" fmla="*/ 987913 w 1206260"/>
              <a:gd name="connsiteY238"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40346 h 1684262"/>
              <a:gd name="connsiteX47" fmla="*/ 309794 w 1206260"/>
              <a:gd name="connsiteY47" fmla="*/ 1240346 h 1684262"/>
              <a:gd name="connsiteX48" fmla="*/ 311699 w 1206260"/>
              <a:gd name="connsiteY48" fmla="*/ 1248728 h 1684262"/>
              <a:gd name="connsiteX49" fmla="*/ 310842 w 1206260"/>
              <a:gd name="connsiteY49" fmla="*/ 1254824 h 1684262"/>
              <a:gd name="connsiteX50" fmla="*/ 309223 w 1206260"/>
              <a:gd name="connsiteY50" fmla="*/ 1259396 h 1684262"/>
              <a:gd name="connsiteX51" fmla="*/ 301317 w 1206260"/>
              <a:gd name="connsiteY51" fmla="*/ 1268063 h 1684262"/>
              <a:gd name="connsiteX52" fmla="*/ 283886 w 1206260"/>
              <a:gd name="connsiteY52" fmla="*/ 1268063 h 1684262"/>
              <a:gd name="connsiteX53" fmla="*/ 284934 w 1206260"/>
              <a:gd name="connsiteY53" fmla="*/ 1275207 h 1684262"/>
              <a:gd name="connsiteX54" fmla="*/ 395615 w 1206260"/>
              <a:gd name="connsiteY54" fmla="*/ 1319117 h 1684262"/>
              <a:gd name="connsiteX55" fmla="*/ 257026 w 1206260"/>
              <a:gd name="connsiteY55" fmla="*/ 1309592 h 1684262"/>
              <a:gd name="connsiteX56" fmla="*/ 257026 w 1206260"/>
              <a:gd name="connsiteY56" fmla="*/ 1309592 h 1684262"/>
              <a:gd name="connsiteX57" fmla="*/ 248263 w 1206260"/>
              <a:gd name="connsiteY57" fmla="*/ 1308259 h 1684262"/>
              <a:gd name="connsiteX58" fmla="*/ 247691 w 1206260"/>
              <a:gd name="connsiteY58" fmla="*/ 1308735 h 1684262"/>
              <a:gd name="connsiteX59" fmla="*/ 229880 w 1206260"/>
              <a:gd name="connsiteY59" fmla="*/ 1312259 h 1684262"/>
              <a:gd name="connsiteX60" fmla="*/ 146155 w 1206260"/>
              <a:gd name="connsiteY60" fmla="*/ 1230344 h 1684262"/>
              <a:gd name="connsiteX61" fmla="*/ 115389 w 1206260"/>
              <a:gd name="connsiteY61" fmla="*/ 1430369 h 1684262"/>
              <a:gd name="connsiteX62" fmla="*/ 349799 w 1206260"/>
              <a:gd name="connsiteY62" fmla="*/ 1480280 h 1684262"/>
              <a:gd name="connsiteX63" fmla="*/ 299507 w 1206260"/>
              <a:gd name="connsiteY63" fmla="*/ 1464659 h 1684262"/>
              <a:gd name="connsiteX64" fmla="*/ 321034 w 1206260"/>
              <a:gd name="connsiteY64" fmla="*/ 1477042 h 1684262"/>
              <a:gd name="connsiteX65" fmla="*/ 330559 w 1206260"/>
              <a:gd name="connsiteY65" fmla="*/ 1484376 h 1684262"/>
              <a:gd name="connsiteX66" fmla="*/ 388280 w 1206260"/>
              <a:gd name="connsiteY66" fmla="*/ 1545717 h 1684262"/>
              <a:gd name="connsiteX67" fmla="*/ 348847 w 1206260"/>
              <a:gd name="connsiteY67" fmla="*/ 1542479 h 1684262"/>
              <a:gd name="connsiteX68" fmla="*/ 255883 w 1206260"/>
              <a:gd name="connsiteY68" fmla="*/ 1502664 h 1684262"/>
              <a:gd name="connsiteX69" fmla="*/ 255883 w 1206260"/>
              <a:gd name="connsiteY69" fmla="*/ 1502664 h 1684262"/>
              <a:gd name="connsiteX70" fmla="*/ 239976 w 1206260"/>
              <a:gd name="connsiteY70" fmla="*/ 1484281 h 1684262"/>
              <a:gd name="connsiteX71" fmla="*/ 203495 w 1206260"/>
              <a:gd name="connsiteY71" fmla="*/ 1484281 h 1684262"/>
              <a:gd name="connsiteX72" fmla="*/ 187303 w 1206260"/>
              <a:gd name="connsiteY72" fmla="*/ 1499140 h 1684262"/>
              <a:gd name="connsiteX73" fmla="*/ 490674 w 1206260"/>
              <a:gd name="connsiteY73" fmla="*/ 1673352 h 1684262"/>
              <a:gd name="connsiteX74" fmla="*/ 757374 w 1206260"/>
              <a:gd name="connsiteY74" fmla="*/ 1682401 h 1684262"/>
              <a:gd name="connsiteX75" fmla="*/ 988070 w 1206260"/>
              <a:gd name="connsiteY75" fmla="*/ 1594485 h 1684262"/>
              <a:gd name="connsiteX76" fmla="*/ 1152566 w 1206260"/>
              <a:gd name="connsiteY76" fmla="*/ 1394460 h 1684262"/>
              <a:gd name="connsiteX77" fmla="*/ 918822 w 1206260"/>
              <a:gd name="connsiteY77" fmla="*/ 1363507 h 1684262"/>
              <a:gd name="connsiteX78" fmla="*/ 802904 w 1206260"/>
              <a:gd name="connsiteY78" fmla="*/ 1350454 h 1684262"/>
              <a:gd name="connsiteX79" fmla="*/ 841956 w 1206260"/>
              <a:gd name="connsiteY79" fmla="*/ 1326547 h 1684262"/>
              <a:gd name="connsiteX80" fmla="*/ 1018286 w 1206260"/>
              <a:gd name="connsiteY80" fmla="*/ 1315425 h 1684262"/>
              <a:gd name="connsiteX81" fmla="*/ 980354 w 1206260"/>
              <a:gd name="connsiteY81" fmla="*/ 1268921 h 1684262"/>
              <a:gd name="connsiteX82" fmla="*/ 1091488 w 1206260"/>
              <a:gd name="connsiteY82" fmla="*/ 1221043 h 1684262"/>
              <a:gd name="connsiteX83" fmla="*/ 911203 w 1206260"/>
              <a:gd name="connsiteY83" fmla="*/ 1022890 h 1684262"/>
              <a:gd name="connsiteX84" fmla="*/ 1193429 w 1206260"/>
              <a:gd name="connsiteY84" fmla="*/ 899446 h 1684262"/>
              <a:gd name="connsiteX85" fmla="*/ 759089 w 1206260"/>
              <a:gd name="connsiteY85" fmla="*/ 61246 h 1684262"/>
              <a:gd name="connsiteX86" fmla="*/ 720989 w 1206260"/>
              <a:gd name="connsiteY86" fmla="*/ 145828 h 1684262"/>
              <a:gd name="connsiteX87" fmla="*/ 759089 w 1206260"/>
              <a:gd name="connsiteY87" fmla="*/ 61436 h 1684262"/>
              <a:gd name="connsiteX88" fmla="*/ 759089 w 1206260"/>
              <a:gd name="connsiteY88" fmla="*/ 61246 h 1684262"/>
              <a:gd name="connsiteX89" fmla="*/ 363611 w 1206260"/>
              <a:gd name="connsiteY89" fmla="*/ 545783 h 1684262"/>
              <a:gd name="connsiteX90" fmla="*/ 348275 w 1206260"/>
              <a:gd name="connsiteY90" fmla="*/ 553498 h 1684262"/>
              <a:gd name="connsiteX91" fmla="*/ 363611 w 1206260"/>
              <a:gd name="connsiteY91" fmla="*/ 545783 h 1684262"/>
              <a:gd name="connsiteX92" fmla="*/ 232451 w 1206260"/>
              <a:gd name="connsiteY92" fmla="*/ 523113 h 1684262"/>
              <a:gd name="connsiteX93" fmla="*/ 254694 w 1206260"/>
              <a:gd name="connsiteY93" fmla="*/ 664096 h 1684262"/>
              <a:gd name="connsiteX94" fmla="*/ 232451 w 1206260"/>
              <a:gd name="connsiteY94" fmla="*/ 523113 h 1684262"/>
              <a:gd name="connsiteX95" fmla="*/ 340084 w 1206260"/>
              <a:gd name="connsiteY95" fmla="*/ 692277 h 1684262"/>
              <a:gd name="connsiteX96" fmla="*/ 470767 w 1206260"/>
              <a:gd name="connsiteY96" fmla="*/ 684562 h 1684262"/>
              <a:gd name="connsiteX97" fmla="*/ 340084 w 1206260"/>
              <a:gd name="connsiteY97" fmla="*/ 691896 h 1684262"/>
              <a:gd name="connsiteX98" fmla="*/ 340084 w 1206260"/>
              <a:gd name="connsiteY98" fmla="*/ 692277 h 1684262"/>
              <a:gd name="connsiteX99" fmla="*/ 382375 w 1206260"/>
              <a:gd name="connsiteY99" fmla="*/ 615410 h 1684262"/>
              <a:gd name="connsiteX100" fmla="*/ 516868 w 1206260"/>
              <a:gd name="connsiteY100" fmla="*/ 688372 h 1684262"/>
              <a:gd name="connsiteX101" fmla="*/ 382661 w 1206260"/>
              <a:gd name="connsiteY101" fmla="*/ 615029 h 1684262"/>
              <a:gd name="connsiteX102" fmla="*/ 382375 w 1206260"/>
              <a:gd name="connsiteY102" fmla="*/ 615410 h 1684262"/>
              <a:gd name="connsiteX103" fmla="*/ 201400 w 1206260"/>
              <a:gd name="connsiteY103" fmla="*/ 907542 h 1684262"/>
              <a:gd name="connsiteX104" fmla="*/ 163300 w 1206260"/>
              <a:gd name="connsiteY104" fmla="*/ 838295 h 1684262"/>
              <a:gd name="connsiteX105" fmla="*/ 201686 w 1206260"/>
              <a:gd name="connsiteY105" fmla="*/ 907161 h 1684262"/>
              <a:gd name="connsiteX106" fmla="*/ 201400 w 1206260"/>
              <a:gd name="connsiteY106" fmla="*/ 907542 h 1684262"/>
              <a:gd name="connsiteX107" fmla="*/ 97811 w 1206260"/>
              <a:gd name="connsiteY107" fmla="*/ 1285557 h 1684262"/>
              <a:gd name="connsiteX108" fmla="*/ 123279 w 1206260"/>
              <a:gd name="connsiteY108" fmla="*/ 1264178 h 1684262"/>
              <a:gd name="connsiteX109" fmla="*/ 231975 w 1206260"/>
              <a:gd name="connsiteY109" fmla="*/ 1341501 h 1684262"/>
              <a:gd name="connsiteX110" fmla="*/ 97811 w 1206260"/>
              <a:gd name="connsiteY110" fmla="*/ 1285557 h 1684262"/>
              <a:gd name="connsiteX111" fmla="*/ 232928 w 1206260"/>
              <a:gd name="connsiteY111" fmla="*/ 1376077 h 1684262"/>
              <a:gd name="connsiteX112" fmla="*/ 279029 w 1206260"/>
              <a:gd name="connsiteY112" fmla="*/ 1379887 h 1684262"/>
              <a:gd name="connsiteX113" fmla="*/ 232451 w 1206260"/>
              <a:gd name="connsiteY113" fmla="*/ 1376077 h 1684262"/>
              <a:gd name="connsiteX114" fmla="*/ 232928 w 1206260"/>
              <a:gd name="connsiteY114" fmla="*/ 1376077 h 1684262"/>
              <a:gd name="connsiteX115" fmla="*/ 856244 w 1206260"/>
              <a:gd name="connsiteY115" fmla="*/ 715613 h 1684262"/>
              <a:gd name="connsiteX116" fmla="*/ 817635 w 1206260"/>
              <a:gd name="connsiteY116" fmla="*/ 708913 h 1684262"/>
              <a:gd name="connsiteX117" fmla="*/ 721084 w 1206260"/>
              <a:gd name="connsiteY117" fmla="*/ 657225 h 1684262"/>
              <a:gd name="connsiteX118" fmla="*/ 855767 w 1206260"/>
              <a:gd name="connsiteY118" fmla="*/ 715613 h 1684262"/>
              <a:gd name="connsiteX119" fmla="*/ 856244 w 1206260"/>
              <a:gd name="connsiteY119" fmla="*/ 715613 h 1684262"/>
              <a:gd name="connsiteX120" fmla="*/ 663458 w 1206260"/>
              <a:gd name="connsiteY120" fmla="*/ 722662 h 1684262"/>
              <a:gd name="connsiteX121" fmla="*/ 644408 w 1206260"/>
              <a:gd name="connsiteY121" fmla="*/ 807149 h 1684262"/>
              <a:gd name="connsiteX122" fmla="*/ 662981 w 1206260"/>
              <a:gd name="connsiteY122" fmla="*/ 723138 h 1684262"/>
              <a:gd name="connsiteX123" fmla="*/ 663458 w 1206260"/>
              <a:gd name="connsiteY123" fmla="*/ 722662 h 1684262"/>
              <a:gd name="connsiteX124" fmla="*/ 628882 w 1206260"/>
              <a:gd name="connsiteY124" fmla="*/ 753332 h 1684262"/>
              <a:gd name="connsiteX125" fmla="*/ 655742 w 1206260"/>
              <a:gd name="connsiteY125" fmla="*/ 726472 h 1684262"/>
              <a:gd name="connsiteX126" fmla="*/ 628406 w 1206260"/>
              <a:gd name="connsiteY126" fmla="*/ 753332 h 1684262"/>
              <a:gd name="connsiteX127" fmla="*/ 628882 w 1206260"/>
              <a:gd name="connsiteY127" fmla="*/ 753332 h 1684262"/>
              <a:gd name="connsiteX128" fmla="*/ 771090 w 1206260"/>
              <a:gd name="connsiteY128" fmla="*/ 757237 h 1684262"/>
              <a:gd name="connsiteX129" fmla="*/ 690318 w 1206260"/>
              <a:gd name="connsiteY129" fmla="*/ 822579 h 1684262"/>
              <a:gd name="connsiteX130" fmla="*/ 770614 w 1206260"/>
              <a:gd name="connsiteY130" fmla="*/ 757237 h 1684262"/>
              <a:gd name="connsiteX131" fmla="*/ 771090 w 1206260"/>
              <a:gd name="connsiteY131" fmla="*/ 757237 h 1684262"/>
              <a:gd name="connsiteX132" fmla="*/ 759565 w 1206260"/>
              <a:gd name="connsiteY132" fmla="*/ 538162 h 1684262"/>
              <a:gd name="connsiteX133" fmla="*/ 851767 w 1206260"/>
              <a:gd name="connsiteY133" fmla="*/ 480536 h 1684262"/>
              <a:gd name="connsiteX134" fmla="*/ 759089 w 1206260"/>
              <a:gd name="connsiteY134" fmla="*/ 538067 h 1684262"/>
              <a:gd name="connsiteX135" fmla="*/ 759565 w 1206260"/>
              <a:gd name="connsiteY135" fmla="*/ 538162 h 1684262"/>
              <a:gd name="connsiteX136" fmla="*/ 877961 w 1206260"/>
              <a:gd name="connsiteY136" fmla="*/ 342138 h 1684262"/>
              <a:gd name="connsiteX137" fmla="*/ 812619 w 1206260"/>
              <a:gd name="connsiteY137" fmla="*/ 442055 h 1684262"/>
              <a:gd name="connsiteX138" fmla="*/ 877961 w 1206260"/>
              <a:gd name="connsiteY138" fmla="*/ 342138 h 1684262"/>
              <a:gd name="connsiteX139" fmla="*/ 681841 w 1206260"/>
              <a:gd name="connsiteY139" fmla="*/ 323088 h 1684262"/>
              <a:gd name="connsiteX140" fmla="*/ 758803 w 1206260"/>
              <a:gd name="connsiteY140" fmla="*/ 430816 h 1684262"/>
              <a:gd name="connsiteX141" fmla="*/ 643455 w 1206260"/>
              <a:gd name="connsiteY141" fmla="*/ 396145 h 1684262"/>
              <a:gd name="connsiteX142" fmla="*/ 639550 w 1206260"/>
              <a:gd name="connsiteY142" fmla="*/ 438436 h 1684262"/>
              <a:gd name="connsiteX143" fmla="*/ 682127 w 1206260"/>
              <a:gd name="connsiteY143" fmla="*/ 323088 h 1684262"/>
              <a:gd name="connsiteX144" fmla="*/ 681841 w 1206260"/>
              <a:gd name="connsiteY144" fmla="*/ 323088 h 1684262"/>
              <a:gd name="connsiteX145" fmla="*/ 351323 w 1206260"/>
              <a:gd name="connsiteY145" fmla="*/ 219361 h 1684262"/>
              <a:gd name="connsiteX146" fmla="*/ 383994 w 1206260"/>
              <a:gd name="connsiteY146" fmla="*/ 183070 h 1684262"/>
              <a:gd name="connsiteX147" fmla="*/ 403711 w 1206260"/>
              <a:gd name="connsiteY147" fmla="*/ 175069 h 1684262"/>
              <a:gd name="connsiteX148" fmla="*/ 411331 w 1206260"/>
              <a:gd name="connsiteY148" fmla="*/ 176117 h 1684262"/>
              <a:gd name="connsiteX149" fmla="*/ 569351 w 1206260"/>
              <a:gd name="connsiteY149" fmla="*/ 242792 h 1684262"/>
              <a:gd name="connsiteX150" fmla="*/ 569922 w 1206260"/>
              <a:gd name="connsiteY150" fmla="*/ 242792 h 1684262"/>
              <a:gd name="connsiteX151" fmla="*/ 558873 w 1206260"/>
              <a:gd name="connsiteY151" fmla="*/ 299942 h 1684262"/>
              <a:gd name="connsiteX152" fmla="*/ 351609 w 1206260"/>
              <a:gd name="connsiteY152" fmla="*/ 219075 h 1684262"/>
              <a:gd name="connsiteX153" fmla="*/ 351323 w 1206260"/>
              <a:gd name="connsiteY153" fmla="*/ 219361 h 1684262"/>
              <a:gd name="connsiteX154" fmla="*/ 470767 w 1206260"/>
              <a:gd name="connsiteY154" fmla="*/ 361188 h 1684262"/>
              <a:gd name="connsiteX155" fmla="*/ 566874 w 1206260"/>
              <a:gd name="connsiteY155" fmla="*/ 503396 h 1684262"/>
              <a:gd name="connsiteX156" fmla="*/ 470767 w 1206260"/>
              <a:gd name="connsiteY156" fmla="*/ 361188 h 1684262"/>
              <a:gd name="connsiteX157" fmla="*/ 632216 w 1206260"/>
              <a:gd name="connsiteY157" fmla="*/ 453485 h 1684262"/>
              <a:gd name="connsiteX158" fmla="*/ 699367 w 1206260"/>
              <a:gd name="connsiteY158" fmla="*/ 515112 h 1684262"/>
              <a:gd name="connsiteX159" fmla="*/ 759089 w 1206260"/>
              <a:gd name="connsiteY159" fmla="*/ 438055 h 1684262"/>
              <a:gd name="connsiteX160" fmla="*/ 678317 w 1206260"/>
              <a:gd name="connsiteY160" fmla="*/ 611029 h 1684262"/>
              <a:gd name="connsiteX161" fmla="*/ 640217 w 1206260"/>
              <a:gd name="connsiteY161" fmla="*/ 587978 h 1684262"/>
              <a:gd name="connsiteX162" fmla="*/ 632216 w 1206260"/>
              <a:gd name="connsiteY162" fmla="*/ 453581 h 1684262"/>
              <a:gd name="connsiteX163" fmla="*/ 632216 w 1206260"/>
              <a:gd name="connsiteY163" fmla="*/ 453485 h 1684262"/>
              <a:gd name="connsiteX164" fmla="*/ 686032 w 1206260"/>
              <a:gd name="connsiteY164" fmla="*/ 837819 h 1684262"/>
              <a:gd name="connsiteX165" fmla="*/ 628310 w 1206260"/>
              <a:gd name="connsiteY165" fmla="*/ 930116 h 1684262"/>
              <a:gd name="connsiteX166" fmla="*/ 686032 w 1206260"/>
              <a:gd name="connsiteY166" fmla="*/ 837914 h 1684262"/>
              <a:gd name="connsiteX167" fmla="*/ 686032 w 1206260"/>
              <a:gd name="connsiteY167" fmla="*/ 837819 h 1684262"/>
              <a:gd name="connsiteX168" fmla="*/ 743658 w 1206260"/>
              <a:gd name="connsiteY168" fmla="*/ 1291400 h 1684262"/>
              <a:gd name="connsiteX169" fmla="*/ 547634 w 1206260"/>
              <a:gd name="connsiteY169" fmla="*/ 1206818 h 1684262"/>
              <a:gd name="connsiteX170" fmla="*/ 573446 w 1206260"/>
              <a:gd name="connsiteY170" fmla="*/ 1222439 h 1684262"/>
              <a:gd name="connsiteX171" fmla="*/ 603450 w 1206260"/>
              <a:gd name="connsiteY171" fmla="*/ 1227487 h 1684262"/>
              <a:gd name="connsiteX172" fmla="*/ 743658 w 1206260"/>
              <a:gd name="connsiteY172" fmla="*/ 1291495 h 1684262"/>
              <a:gd name="connsiteX173" fmla="*/ 743658 w 1206260"/>
              <a:gd name="connsiteY173" fmla="*/ 1291400 h 1684262"/>
              <a:gd name="connsiteX174" fmla="*/ 578399 w 1206260"/>
              <a:gd name="connsiteY174" fmla="*/ 945452 h 1684262"/>
              <a:gd name="connsiteX175" fmla="*/ 689842 w 1206260"/>
              <a:gd name="connsiteY175" fmla="*/ 1122236 h 1684262"/>
              <a:gd name="connsiteX176" fmla="*/ 578399 w 1206260"/>
              <a:gd name="connsiteY176" fmla="*/ 945547 h 1684262"/>
              <a:gd name="connsiteX177" fmla="*/ 578399 w 1206260"/>
              <a:gd name="connsiteY177" fmla="*/ 945452 h 1684262"/>
              <a:gd name="connsiteX178" fmla="*/ 351609 w 1206260"/>
              <a:gd name="connsiteY178" fmla="*/ 1045464 h 1684262"/>
              <a:gd name="connsiteX179" fmla="*/ 382375 w 1206260"/>
              <a:gd name="connsiteY179" fmla="*/ 887825 h 1684262"/>
              <a:gd name="connsiteX180" fmla="*/ 351609 w 1206260"/>
              <a:gd name="connsiteY180" fmla="*/ 1045559 h 1684262"/>
              <a:gd name="connsiteX181" fmla="*/ 351609 w 1206260"/>
              <a:gd name="connsiteY181" fmla="*/ 1045464 h 1684262"/>
              <a:gd name="connsiteX182" fmla="*/ 420761 w 1206260"/>
              <a:gd name="connsiteY182" fmla="*/ 1018413 h 1684262"/>
              <a:gd name="connsiteX183" fmla="*/ 605260 w 1206260"/>
              <a:gd name="connsiteY183" fmla="*/ 1180338 h 1684262"/>
              <a:gd name="connsiteX184" fmla="*/ 420761 w 1206260"/>
              <a:gd name="connsiteY184" fmla="*/ 1018413 h 1684262"/>
              <a:gd name="connsiteX185" fmla="*/ 366944 w 1206260"/>
              <a:gd name="connsiteY185" fmla="*/ 1414272 h 1684262"/>
              <a:gd name="connsiteX186" fmla="*/ 597640 w 1206260"/>
              <a:gd name="connsiteY186" fmla="*/ 1460468 h 1684262"/>
              <a:gd name="connsiteX187" fmla="*/ 366944 w 1206260"/>
              <a:gd name="connsiteY187" fmla="*/ 1414463 h 1684262"/>
              <a:gd name="connsiteX188" fmla="*/ 366944 w 1206260"/>
              <a:gd name="connsiteY188" fmla="*/ 1414272 h 1684262"/>
              <a:gd name="connsiteX189" fmla="*/ 536108 w 1206260"/>
              <a:gd name="connsiteY189" fmla="*/ 1644968 h 1684262"/>
              <a:gd name="connsiteX190" fmla="*/ 498008 w 1206260"/>
              <a:gd name="connsiteY190" fmla="*/ 1625918 h 1684262"/>
              <a:gd name="connsiteX191" fmla="*/ 471148 w 1206260"/>
              <a:gd name="connsiteY191" fmla="*/ 1618202 h 1684262"/>
              <a:gd name="connsiteX192" fmla="*/ 471148 w 1206260"/>
              <a:gd name="connsiteY192" fmla="*/ 1664399 h 1684262"/>
              <a:gd name="connsiteX193" fmla="*/ 401901 w 1206260"/>
              <a:gd name="connsiteY193" fmla="*/ 1579817 h 1684262"/>
              <a:gd name="connsiteX194" fmla="*/ 536108 w 1206260"/>
              <a:gd name="connsiteY194" fmla="*/ 1645158 h 1684262"/>
              <a:gd name="connsiteX195" fmla="*/ 536108 w 1206260"/>
              <a:gd name="connsiteY195" fmla="*/ 1644968 h 1684262"/>
              <a:gd name="connsiteX196" fmla="*/ 616785 w 1206260"/>
              <a:gd name="connsiteY196" fmla="*/ 1564196 h 1684262"/>
              <a:gd name="connsiteX197" fmla="*/ 555349 w 1206260"/>
              <a:gd name="connsiteY197" fmla="*/ 1541145 h 1684262"/>
              <a:gd name="connsiteX198" fmla="*/ 638597 w 1206260"/>
              <a:gd name="connsiteY198" fmla="*/ 1493520 h 1684262"/>
              <a:gd name="connsiteX199" fmla="*/ 739848 w 1206260"/>
              <a:gd name="connsiteY199" fmla="*/ 1525715 h 1684262"/>
              <a:gd name="connsiteX200" fmla="*/ 616785 w 1206260"/>
              <a:gd name="connsiteY200" fmla="*/ 1564386 h 1684262"/>
              <a:gd name="connsiteX201" fmla="*/ 616785 w 1206260"/>
              <a:gd name="connsiteY201" fmla="*/ 1564196 h 1684262"/>
              <a:gd name="connsiteX202" fmla="*/ 752231 w 1206260"/>
              <a:gd name="connsiteY202" fmla="*/ 1664779 h 1684262"/>
              <a:gd name="connsiteX203" fmla="*/ 739658 w 1206260"/>
              <a:gd name="connsiteY203" fmla="*/ 1664779 h 1684262"/>
              <a:gd name="connsiteX204" fmla="*/ 731180 w 1206260"/>
              <a:gd name="connsiteY204" fmla="*/ 1664779 h 1684262"/>
              <a:gd name="connsiteX205" fmla="*/ 727561 w 1206260"/>
              <a:gd name="connsiteY205" fmla="*/ 1664779 h 1684262"/>
              <a:gd name="connsiteX206" fmla="*/ 713750 w 1206260"/>
              <a:gd name="connsiteY206" fmla="*/ 1666780 h 1684262"/>
              <a:gd name="connsiteX207" fmla="*/ 704225 w 1206260"/>
              <a:gd name="connsiteY207" fmla="*/ 1665256 h 1684262"/>
              <a:gd name="connsiteX208" fmla="*/ 705558 w 1206260"/>
              <a:gd name="connsiteY208" fmla="*/ 1667733 h 1684262"/>
              <a:gd name="connsiteX209" fmla="*/ 790045 w 1206260"/>
              <a:gd name="connsiteY209" fmla="*/ 1610106 h 1684262"/>
              <a:gd name="connsiteX210" fmla="*/ 752231 w 1206260"/>
              <a:gd name="connsiteY210" fmla="*/ 1664970 h 1684262"/>
              <a:gd name="connsiteX211" fmla="*/ 752231 w 1206260"/>
              <a:gd name="connsiteY211" fmla="*/ 1664779 h 1684262"/>
              <a:gd name="connsiteX212" fmla="*/ 857863 w 1206260"/>
              <a:gd name="connsiteY212" fmla="*/ 1591056 h 1684262"/>
              <a:gd name="connsiteX213" fmla="*/ 838813 w 1206260"/>
              <a:gd name="connsiteY213" fmla="*/ 1568958 h 1684262"/>
              <a:gd name="connsiteX214" fmla="*/ 836146 w 1206260"/>
              <a:gd name="connsiteY214" fmla="*/ 1564291 h 1684262"/>
              <a:gd name="connsiteX215" fmla="*/ 955179 w 1206260"/>
              <a:gd name="connsiteY215" fmla="*/ 1500720 h 1684262"/>
              <a:gd name="connsiteX216" fmla="*/ 1066493 w 1206260"/>
              <a:gd name="connsiteY216" fmla="*/ 1492065 h 1684262"/>
              <a:gd name="connsiteX217" fmla="*/ 857863 w 1206260"/>
              <a:gd name="connsiteY217" fmla="*/ 1591247 h 1684262"/>
              <a:gd name="connsiteX218" fmla="*/ 857863 w 1206260"/>
              <a:gd name="connsiteY218" fmla="*/ 1591056 h 1684262"/>
              <a:gd name="connsiteX219" fmla="*/ 1054979 w 1206260"/>
              <a:gd name="connsiteY219" fmla="*/ 1445037 h 1684262"/>
              <a:gd name="connsiteX220" fmla="*/ 916632 w 1206260"/>
              <a:gd name="connsiteY220" fmla="*/ 1468184 h 1684262"/>
              <a:gd name="connsiteX221" fmla="*/ 1028170 w 1206260"/>
              <a:gd name="connsiteY221" fmla="*/ 1445228 h 1684262"/>
              <a:gd name="connsiteX222" fmla="*/ 1054979 w 1206260"/>
              <a:gd name="connsiteY222" fmla="*/ 1445037 h 1684262"/>
              <a:gd name="connsiteX223" fmla="*/ 862816 w 1206260"/>
              <a:gd name="connsiteY223" fmla="*/ 1410462 h 1684262"/>
              <a:gd name="connsiteX224" fmla="*/ 647551 w 1206260"/>
              <a:gd name="connsiteY224" fmla="*/ 1448562 h 1684262"/>
              <a:gd name="connsiteX225" fmla="*/ 862816 w 1206260"/>
              <a:gd name="connsiteY225" fmla="*/ 1410653 h 1684262"/>
              <a:gd name="connsiteX226" fmla="*/ 862816 w 1206260"/>
              <a:gd name="connsiteY226" fmla="*/ 1410462 h 1684262"/>
              <a:gd name="connsiteX227" fmla="*/ 689842 w 1206260"/>
              <a:gd name="connsiteY227" fmla="*/ 1391412 h 1684262"/>
              <a:gd name="connsiteX228" fmla="*/ 924347 w 1206260"/>
              <a:gd name="connsiteY228" fmla="*/ 1306830 h 1684262"/>
              <a:gd name="connsiteX229" fmla="*/ 689842 w 1206260"/>
              <a:gd name="connsiteY229" fmla="*/ 1391412 h 1684262"/>
              <a:gd name="connsiteX230" fmla="*/ 1162663 w 1206260"/>
              <a:gd name="connsiteY230" fmla="*/ 1057085 h 1684262"/>
              <a:gd name="connsiteX231" fmla="*/ 1148756 w 1206260"/>
              <a:gd name="connsiteY231" fmla="*/ 1134428 h 1684262"/>
              <a:gd name="connsiteX232" fmla="*/ 1066841 w 1206260"/>
              <a:gd name="connsiteY232" fmla="*/ 1139762 h 1684262"/>
              <a:gd name="connsiteX233" fmla="*/ 1035790 w 1206260"/>
              <a:gd name="connsiteY233" fmla="*/ 1087755 h 1684262"/>
              <a:gd name="connsiteX234" fmla="*/ 1162663 w 1206260"/>
              <a:gd name="connsiteY234" fmla="*/ 1057085 h 1684262"/>
              <a:gd name="connsiteX235" fmla="*/ 987913 w 1206260"/>
              <a:gd name="connsiteY235" fmla="*/ 1181170 h 1684262"/>
              <a:gd name="connsiteX236" fmla="*/ 958923 w 1206260"/>
              <a:gd name="connsiteY236" fmla="*/ 1264444 h 1684262"/>
              <a:gd name="connsiteX237" fmla="*/ 905107 w 1206260"/>
              <a:gd name="connsiteY237" fmla="*/ 1118330 h 1684262"/>
              <a:gd name="connsiteX238" fmla="*/ 987913 w 1206260"/>
              <a:gd name="connsiteY238"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40346 h 1684262"/>
              <a:gd name="connsiteX47" fmla="*/ 309794 w 1206260"/>
              <a:gd name="connsiteY47" fmla="*/ 1240346 h 1684262"/>
              <a:gd name="connsiteX48" fmla="*/ 311699 w 1206260"/>
              <a:gd name="connsiteY48" fmla="*/ 1248728 h 1684262"/>
              <a:gd name="connsiteX49" fmla="*/ 310842 w 1206260"/>
              <a:gd name="connsiteY49" fmla="*/ 1254824 h 1684262"/>
              <a:gd name="connsiteX50" fmla="*/ 309223 w 1206260"/>
              <a:gd name="connsiteY50" fmla="*/ 1259396 h 1684262"/>
              <a:gd name="connsiteX51" fmla="*/ 283886 w 1206260"/>
              <a:gd name="connsiteY51" fmla="*/ 1268063 h 1684262"/>
              <a:gd name="connsiteX52" fmla="*/ 284934 w 1206260"/>
              <a:gd name="connsiteY52" fmla="*/ 1275207 h 1684262"/>
              <a:gd name="connsiteX53" fmla="*/ 395615 w 1206260"/>
              <a:gd name="connsiteY53" fmla="*/ 1319117 h 1684262"/>
              <a:gd name="connsiteX54" fmla="*/ 257026 w 1206260"/>
              <a:gd name="connsiteY54" fmla="*/ 1309592 h 1684262"/>
              <a:gd name="connsiteX55" fmla="*/ 257026 w 1206260"/>
              <a:gd name="connsiteY55" fmla="*/ 1309592 h 1684262"/>
              <a:gd name="connsiteX56" fmla="*/ 248263 w 1206260"/>
              <a:gd name="connsiteY56" fmla="*/ 1308259 h 1684262"/>
              <a:gd name="connsiteX57" fmla="*/ 247691 w 1206260"/>
              <a:gd name="connsiteY57" fmla="*/ 1308735 h 1684262"/>
              <a:gd name="connsiteX58" fmla="*/ 229880 w 1206260"/>
              <a:gd name="connsiteY58" fmla="*/ 1312259 h 1684262"/>
              <a:gd name="connsiteX59" fmla="*/ 146155 w 1206260"/>
              <a:gd name="connsiteY59" fmla="*/ 1230344 h 1684262"/>
              <a:gd name="connsiteX60" fmla="*/ 115389 w 1206260"/>
              <a:gd name="connsiteY60" fmla="*/ 1430369 h 1684262"/>
              <a:gd name="connsiteX61" fmla="*/ 349799 w 1206260"/>
              <a:gd name="connsiteY61" fmla="*/ 1480280 h 1684262"/>
              <a:gd name="connsiteX62" fmla="*/ 299507 w 1206260"/>
              <a:gd name="connsiteY62" fmla="*/ 1464659 h 1684262"/>
              <a:gd name="connsiteX63" fmla="*/ 321034 w 1206260"/>
              <a:gd name="connsiteY63" fmla="*/ 1477042 h 1684262"/>
              <a:gd name="connsiteX64" fmla="*/ 330559 w 1206260"/>
              <a:gd name="connsiteY64" fmla="*/ 1484376 h 1684262"/>
              <a:gd name="connsiteX65" fmla="*/ 388280 w 1206260"/>
              <a:gd name="connsiteY65" fmla="*/ 1545717 h 1684262"/>
              <a:gd name="connsiteX66" fmla="*/ 348847 w 1206260"/>
              <a:gd name="connsiteY66" fmla="*/ 1542479 h 1684262"/>
              <a:gd name="connsiteX67" fmla="*/ 255883 w 1206260"/>
              <a:gd name="connsiteY67" fmla="*/ 1502664 h 1684262"/>
              <a:gd name="connsiteX68" fmla="*/ 255883 w 1206260"/>
              <a:gd name="connsiteY68" fmla="*/ 1502664 h 1684262"/>
              <a:gd name="connsiteX69" fmla="*/ 239976 w 1206260"/>
              <a:gd name="connsiteY69" fmla="*/ 1484281 h 1684262"/>
              <a:gd name="connsiteX70" fmla="*/ 203495 w 1206260"/>
              <a:gd name="connsiteY70" fmla="*/ 1484281 h 1684262"/>
              <a:gd name="connsiteX71" fmla="*/ 187303 w 1206260"/>
              <a:gd name="connsiteY71" fmla="*/ 1499140 h 1684262"/>
              <a:gd name="connsiteX72" fmla="*/ 490674 w 1206260"/>
              <a:gd name="connsiteY72" fmla="*/ 1673352 h 1684262"/>
              <a:gd name="connsiteX73" fmla="*/ 757374 w 1206260"/>
              <a:gd name="connsiteY73" fmla="*/ 1682401 h 1684262"/>
              <a:gd name="connsiteX74" fmla="*/ 988070 w 1206260"/>
              <a:gd name="connsiteY74" fmla="*/ 1594485 h 1684262"/>
              <a:gd name="connsiteX75" fmla="*/ 1152566 w 1206260"/>
              <a:gd name="connsiteY75" fmla="*/ 1394460 h 1684262"/>
              <a:gd name="connsiteX76" fmla="*/ 918822 w 1206260"/>
              <a:gd name="connsiteY76" fmla="*/ 1363507 h 1684262"/>
              <a:gd name="connsiteX77" fmla="*/ 802904 w 1206260"/>
              <a:gd name="connsiteY77" fmla="*/ 1350454 h 1684262"/>
              <a:gd name="connsiteX78" fmla="*/ 841956 w 1206260"/>
              <a:gd name="connsiteY78" fmla="*/ 1326547 h 1684262"/>
              <a:gd name="connsiteX79" fmla="*/ 1018286 w 1206260"/>
              <a:gd name="connsiteY79" fmla="*/ 1315425 h 1684262"/>
              <a:gd name="connsiteX80" fmla="*/ 980354 w 1206260"/>
              <a:gd name="connsiteY80" fmla="*/ 1268921 h 1684262"/>
              <a:gd name="connsiteX81" fmla="*/ 1091488 w 1206260"/>
              <a:gd name="connsiteY81" fmla="*/ 1221043 h 1684262"/>
              <a:gd name="connsiteX82" fmla="*/ 911203 w 1206260"/>
              <a:gd name="connsiteY82" fmla="*/ 1022890 h 1684262"/>
              <a:gd name="connsiteX83" fmla="*/ 1193429 w 1206260"/>
              <a:gd name="connsiteY83" fmla="*/ 899446 h 1684262"/>
              <a:gd name="connsiteX84" fmla="*/ 759089 w 1206260"/>
              <a:gd name="connsiteY84" fmla="*/ 61246 h 1684262"/>
              <a:gd name="connsiteX85" fmla="*/ 720989 w 1206260"/>
              <a:gd name="connsiteY85" fmla="*/ 145828 h 1684262"/>
              <a:gd name="connsiteX86" fmla="*/ 759089 w 1206260"/>
              <a:gd name="connsiteY86" fmla="*/ 61436 h 1684262"/>
              <a:gd name="connsiteX87" fmla="*/ 759089 w 1206260"/>
              <a:gd name="connsiteY87" fmla="*/ 61246 h 1684262"/>
              <a:gd name="connsiteX88" fmla="*/ 363611 w 1206260"/>
              <a:gd name="connsiteY88" fmla="*/ 545783 h 1684262"/>
              <a:gd name="connsiteX89" fmla="*/ 348275 w 1206260"/>
              <a:gd name="connsiteY89" fmla="*/ 553498 h 1684262"/>
              <a:gd name="connsiteX90" fmla="*/ 363611 w 1206260"/>
              <a:gd name="connsiteY90" fmla="*/ 545783 h 1684262"/>
              <a:gd name="connsiteX91" fmla="*/ 232451 w 1206260"/>
              <a:gd name="connsiteY91" fmla="*/ 523113 h 1684262"/>
              <a:gd name="connsiteX92" fmla="*/ 254694 w 1206260"/>
              <a:gd name="connsiteY92" fmla="*/ 664096 h 1684262"/>
              <a:gd name="connsiteX93" fmla="*/ 232451 w 1206260"/>
              <a:gd name="connsiteY93" fmla="*/ 523113 h 1684262"/>
              <a:gd name="connsiteX94" fmla="*/ 340084 w 1206260"/>
              <a:gd name="connsiteY94" fmla="*/ 692277 h 1684262"/>
              <a:gd name="connsiteX95" fmla="*/ 470767 w 1206260"/>
              <a:gd name="connsiteY95" fmla="*/ 684562 h 1684262"/>
              <a:gd name="connsiteX96" fmla="*/ 340084 w 1206260"/>
              <a:gd name="connsiteY96" fmla="*/ 691896 h 1684262"/>
              <a:gd name="connsiteX97" fmla="*/ 340084 w 1206260"/>
              <a:gd name="connsiteY97" fmla="*/ 692277 h 1684262"/>
              <a:gd name="connsiteX98" fmla="*/ 382375 w 1206260"/>
              <a:gd name="connsiteY98" fmla="*/ 615410 h 1684262"/>
              <a:gd name="connsiteX99" fmla="*/ 516868 w 1206260"/>
              <a:gd name="connsiteY99" fmla="*/ 688372 h 1684262"/>
              <a:gd name="connsiteX100" fmla="*/ 382661 w 1206260"/>
              <a:gd name="connsiteY100" fmla="*/ 615029 h 1684262"/>
              <a:gd name="connsiteX101" fmla="*/ 382375 w 1206260"/>
              <a:gd name="connsiteY101" fmla="*/ 615410 h 1684262"/>
              <a:gd name="connsiteX102" fmla="*/ 201400 w 1206260"/>
              <a:gd name="connsiteY102" fmla="*/ 907542 h 1684262"/>
              <a:gd name="connsiteX103" fmla="*/ 163300 w 1206260"/>
              <a:gd name="connsiteY103" fmla="*/ 838295 h 1684262"/>
              <a:gd name="connsiteX104" fmla="*/ 201686 w 1206260"/>
              <a:gd name="connsiteY104" fmla="*/ 907161 h 1684262"/>
              <a:gd name="connsiteX105" fmla="*/ 201400 w 1206260"/>
              <a:gd name="connsiteY105" fmla="*/ 907542 h 1684262"/>
              <a:gd name="connsiteX106" fmla="*/ 97811 w 1206260"/>
              <a:gd name="connsiteY106" fmla="*/ 1285557 h 1684262"/>
              <a:gd name="connsiteX107" fmla="*/ 123279 w 1206260"/>
              <a:gd name="connsiteY107" fmla="*/ 1264178 h 1684262"/>
              <a:gd name="connsiteX108" fmla="*/ 231975 w 1206260"/>
              <a:gd name="connsiteY108" fmla="*/ 1341501 h 1684262"/>
              <a:gd name="connsiteX109" fmla="*/ 97811 w 1206260"/>
              <a:gd name="connsiteY109" fmla="*/ 1285557 h 1684262"/>
              <a:gd name="connsiteX110" fmla="*/ 232928 w 1206260"/>
              <a:gd name="connsiteY110" fmla="*/ 1376077 h 1684262"/>
              <a:gd name="connsiteX111" fmla="*/ 279029 w 1206260"/>
              <a:gd name="connsiteY111" fmla="*/ 1379887 h 1684262"/>
              <a:gd name="connsiteX112" fmla="*/ 232451 w 1206260"/>
              <a:gd name="connsiteY112" fmla="*/ 1376077 h 1684262"/>
              <a:gd name="connsiteX113" fmla="*/ 232928 w 1206260"/>
              <a:gd name="connsiteY113" fmla="*/ 1376077 h 1684262"/>
              <a:gd name="connsiteX114" fmla="*/ 856244 w 1206260"/>
              <a:gd name="connsiteY114" fmla="*/ 715613 h 1684262"/>
              <a:gd name="connsiteX115" fmla="*/ 817635 w 1206260"/>
              <a:gd name="connsiteY115" fmla="*/ 708913 h 1684262"/>
              <a:gd name="connsiteX116" fmla="*/ 721084 w 1206260"/>
              <a:gd name="connsiteY116" fmla="*/ 657225 h 1684262"/>
              <a:gd name="connsiteX117" fmla="*/ 855767 w 1206260"/>
              <a:gd name="connsiteY117" fmla="*/ 715613 h 1684262"/>
              <a:gd name="connsiteX118" fmla="*/ 856244 w 1206260"/>
              <a:gd name="connsiteY118" fmla="*/ 715613 h 1684262"/>
              <a:gd name="connsiteX119" fmla="*/ 663458 w 1206260"/>
              <a:gd name="connsiteY119" fmla="*/ 722662 h 1684262"/>
              <a:gd name="connsiteX120" fmla="*/ 644408 w 1206260"/>
              <a:gd name="connsiteY120" fmla="*/ 807149 h 1684262"/>
              <a:gd name="connsiteX121" fmla="*/ 662981 w 1206260"/>
              <a:gd name="connsiteY121" fmla="*/ 723138 h 1684262"/>
              <a:gd name="connsiteX122" fmla="*/ 663458 w 1206260"/>
              <a:gd name="connsiteY122" fmla="*/ 722662 h 1684262"/>
              <a:gd name="connsiteX123" fmla="*/ 628882 w 1206260"/>
              <a:gd name="connsiteY123" fmla="*/ 753332 h 1684262"/>
              <a:gd name="connsiteX124" fmla="*/ 655742 w 1206260"/>
              <a:gd name="connsiteY124" fmla="*/ 726472 h 1684262"/>
              <a:gd name="connsiteX125" fmla="*/ 628406 w 1206260"/>
              <a:gd name="connsiteY125" fmla="*/ 753332 h 1684262"/>
              <a:gd name="connsiteX126" fmla="*/ 628882 w 1206260"/>
              <a:gd name="connsiteY126" fmla="*/ 753332 h 1684262"/>
              <a:gd name="connsiteX127" fmla="*/ 771090 w 1206260"/>
              <a:gd name="connsiteY127" fmla="*/ 757237 h 1684262"/>
              <a:gd name="connsiteX128" fmla="*/ 690318 w 1206260"/>
              <a:gd name="connsiteY128" fmla="*/ 822579 h 1684262"/>
              <a:gd name="connsiteX129" fmla="*/ 770614 w 1206260"/>
              <a:gd name="connsiteY129" fmla="*/ 757237 h 1684262"/>
              <a:gd name="connsiteX130" fmla="*/ 771090 w 1206260"/>
              <a:gd name="connsiteY130" fmla="*/ 757237 h 1684262"/>
              <a:gd name="connsiteX131" fmla="*/ 759565 w 1206260"/>
              <a:gd name="connsiteY131" fmla="*/ 538162 h 1684262"/>
              <a:gd name="connsiteX132" fmla="*/ 851767 w 1206260"/>
              <a:gd name="connsiteY132" fmla="*/ 480536 h 1684262"/>
              <a:gd name="connsiteX133" fmla="*/ 759089 w 1206260"/>
              <a:gd name="connsiteY133" fmla="*/ 538067 h 1684262"/>
              <a:gd name="connsiteX134" fmla="*/ 759565 w 1206260"/>
              <a:gd name="connsiteY134" fmla="*/ 538162 h 1684262"/>
              <a:gd name="connsiteX135" fmla="*/ 877961 w 1206260"/>
              <a:gd name="connsiteY135" fmla="*/ 342138 h 1684262"/>
              <a:gd name="connsiteX136" fmla="*/ 812619 w 1206260"/>
              <a:gd name="connsiteY136" fmla="*/ 442055 h 1684262"/>
              <a:gd name="connsiteX137" fmla="*/ 877961 w 1206260"/>
              <a:gd name="connsiteY137" fmla="*/ 342138 h 1684262"/>
              <a:gd name="connsiteX138" fmla="*/ 681841 w 1206260"/>
              <a:gd name="connsiteY138" fmla="*/ 323088 h 1684262"/>
              <a:gd name="connsiteX139" fmla="*/ 758803 w 1206260"/>
              <a:gd name="connsiteY139" fmla="*/ 430816 h 1684262"/>
              <a:gd name="connsiteX140" fmla="*/ 643455 w 1206260"/>
              <a:gd name="connsiteY140" fmla="*/ 396145 h 1684262"/>
              <a:gd name="connsiteX141" fmla="*/ 639550 w 1206260"/>
              <a:gd name="connsiteY141" fmla="*/ 438436 h 1684262"/>
              <a:gd name="connsiteX142" fmla="*/ 682127 w 1206260"/>
              <a:gd name="connsiteY142" fmla="*/ 323088 h 1684262"/>
              <a:gd name="connsiteX143" fmla="*/ 681841 w 1206260"/>
              <a:gd name="connsiteY143" fmla="*/ 323088 h 1684262"/>
              <a:gd name="connsiteX144" fmla="*/ 351323 w 1206260"/>
              <a:gd name="connsiteY144" fmla="*/ 219361 h 1684262"/>
              <a:gd name="connsiteX145" fmla="*/ 383994 w 1206260"/>
              <a:gd name="connsiteY145" fmla="*/ 183070 h 1684262"/>
              <a:gd name="connsiteX146" fmla="*/ 403711 w 1206260"/>
              <a:gd name="connsiteY146" fmla="*/ 175069 h 1684262"/>
              <a:gd name="connsiteX147" fmla="*/ 411331 w 1206260"/>
              <a:gd name="connsiteY147" fmla="*/ 176117 h 1684262"/>
              <a:gd name="connsiteX148" fmla="*/ 569351 w 1206260"/>
              <a:gd name="connsiteY148" fmla="*/ 242792 h 1684262"/>
              <a:gd name="connsiteX149" fmla="*/ 569922 w 1206260"/>
              <a:gd name="connsiteY149" fmla="*/ 242792 h 1684262"/>
              <a:gd name="connsiteX150" fmla="*/ 558873 w 1206260"/>
              <a:gd name="connsiteY150" fmla="*/ 299942 h 1684262"/>
              <a:gd name="connsiteX151" fmla="*/ 351609 w 1206260"/>
              <a:gd name="connsiteY151" fmla="*/ 219075 h 1684262"/>
              <a:gd name="connsiteX152" fmla="*/ 351323 w 1206260"/>
              <a:gd name="connsiteY152" fmla="*/ 219361 h 1684262"/>
              <a:gd name="connsiteX153" fmla="*/ 470767 w 1206260"/>
              <a:gd name="connsiteY153" fmla="*/ 361188 h 1684262"/>
              <a:gd name="connsiteX154" fmla="*/ 566874 w 1206260"/>
              <a:gd name="connsiteY154" fmla="*/ 503396 h 1684262"/>
              <a:gd name="connsiteX155" fmla="*/ 470767 w 1206260"/>
              <a:gd name="connsiteY155" fmla="*/ 361188 h 1684262"/>
              <a:gd name="connsiteX156" fmla="*/ 632216 w 1206260"/>
              <a:gd name="connsiteY156" fmla="*/ 453485 h 1684262"/>
              <a:gd name="connsiteX157" fmla="*/ 699367 w 1206260"/>
              <a:gd name="connsiteY157" fmla="*/ 515112 h 1684262"/>
              <a:gd name="connsiteX158" fmla="*/ 759089 w 1206260"/>
              <a:gd name="connsiteY158" fmla="*/ 438055 h 1684262"/>
              <a:gd name="connsiteX159" fmla="*/ 678317 w 1206260"/>
              <a:gd name="connsiteY159" fmla="*/ 611029 h 1684262"/>
              <a:gd name="connsiteX160" fmla="*/ 640217 w 1206260"/>
              <a:gd name="connsiteY160" fmla="*/ 587978 h 1684262"/>
              <a:gd name="connsiteX161" fmla="*/ 632216 w 1206260"/>
              <a:gd name="connsiteY161" fmla="*/ 453581 h 1684262"/>
              <a:gd name="connsiteX162" fmla="*/ 632216 w 1206260"/>
              <a:gd name="connsiteY162" fmla="*/ 453485 h 1684262"/>
              <a:gd name="connsiteX163" fmla="*/ 686032 w 1206260"/>
              <a:gd name="connsiteY163" fmla="*/ 837819 h 1684262"/>
              <a:gd name="connsiteX164" fmla="*/ 628310 w 1206260"/>
              <a:gd name="connsiteY164" fmla="*/ 930116 h 1684262"/>
              <a:gd name="connsiteX165" fmla="*/ 686032 w 1206260"/>
              <a:gd name="connsiteY165" fmla="*/ 837914 h 1684262"/>
              <a:gd name="connsiteX166" fmla="*/ 686032 w 1206260"/>
              <a:gd name="connsiteY166" fmla="*/ 837819 h 1684262"/>
              <a:gd name="connsiteX167" fmla="*/ 743658 w 1206260"/>
              <a:gd name="connsiteY167" fmla="*/ 1291400 h 1684262"/>
              <a:gd name="connsiteX168" fmla="*/ 547634 w 1206260"/>
              <a:gd name="connsiteY168" fmla="*/ 1206818 h 1684262"/>
              <a:gd name="connsiteX169" fmla="*/ 573446 w 1206260"/>
              <a:gd name="connsiteY169" fmla="*/ 1222439 h 1684262"/>
              <a:gd name="connsiteX170" fmla="*/ 603450 w 1206260"/>
              <a:gd name="connsiteY170" fmla="*/ 1227487 h 1684262"/>
              <a:gd name="connsiteX171" fmla="*/ 743658 w 1206260"/>
              <a:gd name="connsiteY171" fmla="*/ 1291495 h 1684262"/>
              <a:gd name="connsiteX172" fmla="*/ 743658 w 1206260"/>
              <a:gd name="connsiteY172" fmla="*/ 1291400 h 1684262"/>
              <a:gd name="connsiteX173" fmla="*/ 578399 w 1206260"/>
              <a:gd name="connsiteY173" fmla="*/ 945452 h 1684262"/>
              <a:gd name="connsiteX174" fmla="*/ 689842 w 1206260"/>
              <a:gd name="connsiteY174" fmla="*/ 1122236 h 1684262"/>
              <a:gd name="connsiteX175" fmla="*/ 578399 w 1206260"/>
              <a:gd name="connsiteY175" fmla="*/ 945547 h 1684262"/>
              <a:gd name="connsiteX176" fmla="*/ 578399 w 1206260"/>
              <a:gd name="connsiteY176" fmla="*/ 945452 h 1684262"/>
              <a:gd name="connsiteX177" fmla="*/ 351609 w 1206260"/>
              <a:gd name="connsiteY177" fmla="*/ 1045464 h 1684262"/>
              <a:gd name="connsiteX178" fmla="*/ 382375 w 1206260"/>
              <a:gd name="connsiteY178" fmla="*/ 887825 h 1684262"/>
              <a:gd name="connsiteX179" fmla="*/ 351609 w 1206260"/>
              <a:gd name="connsiteY179" fmla="*/ 1045559 h 1684262"/>
              <a:gd name="connsiteX180" fmla="*/ 351609 w 1206260"/>
              <a:gd name="connsiteY180" fmla="*/ 1045464 h 1684262"/>
              <a:gd name="connsiteX181" fmla="*/ 420761 w 1206260"/>
              <a:gd name="connsiteY181" fmla="*/ 1018413 h 1684262"/>
              <a:gd name="connsiteX182" fmla="*/ 605260 w 1206260"/>
              <a:gd name="connsiteY182" fmla="*/ 1180338 h 1684262"/>
              <a:gd name="connsiteX183" fmla="*/ 420761 w 1206260"/>
              <a:gd name="connsiteY183" fmla="*/ 1018413 h 1684262"/>
              <a:gd name="connsiteX184" fmla="*/ 366944 w 1206260"/>
              <a:gd name="connsiteY184" fmla="*/ 1414272 h 1684262"/>
              <a:gd name="connsiteX185" fmla="*/ 597640 w 1206260"/>
              <a:gd name="connsiteY185" fmla="*/ 1460468 h 1684262"/>
              <a:gd name="connsiteX186" fmla="*/ 366944 w 1206260"/>
              <a:gd name="connsiteY186" fmla="*/ 1414463 h 1684262"/>
              <a:gd name="connsiteX187" fmla="*/ 366944 w 1206260"/>
              <a:gd name="connsiteY187" fmla="*/ 1414272 h 1684262"/>
              <a:gd name="connsiteX188" fmla="*/ 536108 w 1206260"/>
              <a:gd name="connsiteY188" fmla="*/ 1644968 h 1684262"/>
              <a:gd name="connsiteX189" fmla="*/ 498008 w 1206260"/>
              <a:gd name="connsiteY189" fmla="*/ 1625918 h 1684262"/>
              <a:gd name="connsiteX190" fmla="*/ 471148 w 1206260"/>
              <a:gd name="connsiteY190" fmla="*/ 1618202 h 1684262"/>
              <a:gd name="connsiteX191" fmla="*/ 471148 w 1206260"/>
              <a:gd name="connsiteY191" fmla="*/ 1664399 h 1684262"/>
              <a:gd name="connsiteX192" fmla="*/ 401901 w 1206260"/>
              <a:gd name="connsiteY192" fmla="*/ 1579817 h 1684262"/>
              <a:gd name="connsiteX193" fmla="*/ 536108 w 1206260"/>
              <a:gd name="connsiteY193" fmla="*/ 1645158 h 1684262"/>
              <a:gd name="connsiteX194" fmla="*/ 536108 w 1206260"/>
              <a:gd name="connsiteY194" fmla="*/ 1644968 h 1684262"/>
              <a:gd name="connsiteX195" fmla="*/ 616785 w 1206260"/>
              <a:gd name="connsiteY195" fmla="*/ 1564196 h 1684262"/>
              <a:gd name="connsiteX196" fmla="*/ 555349 w 1206260"/>
              <a:gd name="connsiteY196" fmla="*/ 1541145 h 1684262"/>
              <a:gd name="connsiteX197" fmla="*/ 638597 w 1206260"/>
              <a:gd name="connsiteY197" fmla="*/ 1493520 h 1684262"/>
              <a:gd name="connsiteX198" fmla="*/ 739848 w 1206260"/>
              <a:gd name="connsiteY198" fmla="*/ 1525715 h 1684262"/>
              <a:gd name="connsiteX199" fmla="*/ 616785 w 1206260"/>
              <a:gd name="connsiteY199" fmla="*/ 1564386 h 1684262"/>
              <a:gd name="connsiteX200" fmla="*/ 616785 w 1206260"/>
              <a:gd name="connsiteY200" fmla="*/ 1564196 h 1684262"/>
              <a:gd name="connsiteX201" fmla="*/ 752231 w 1206260"/>
              <a:gd name="connsiteY201" fmla="*/ 1664779 h 1684262"/>
              <a:gd name="connsiteX202" fmla="*/ 739658 w 1206260"/>
              <a:gd name="connsiteY202" fmla="*/ 1664779 h 1684262"/>
              <a:gd name="connsiteX203" fmla="*/ 731180 w 1206260"/>
              <a:gd name="connsiteY203" fmla="*/ 1664779 h 1684262"/>
              <a:gd name="connsiteX204" fmla="*/ 727561 w 1206260"/>
              <a:gd name="connsiteY204" fmla="*/ 1664779 h 1684262"/>
              <a:gd name="connsiteX205" fmla="*/ 713750 w 1206260"/>
              <a:gd name="connsiteY205" fmla="*/ 1666780 h 1684262"/>
              <a:gd name="connsiteX206" fmla="*/ 704225 w 1206260"/>
              <a:gd name="connsiteY206" fmla="*/ 1665256 h 1684262"/>
              <a:gd name="connsiteX207" fmla="*/ 705558 w 1206260"/>
              <a:gd name="connsiteY207" fmla="*/ 1667733 h 1684262"/>
              <a:gd name="connsiteX208" fmla="*/ 790045 w 1206260"/>
              <a:gd name="connsiteY208" fmla="*/ 1610106 h 1684262"/>
              <a:gd name="connsiteX209" fmla="*/ 752231 w 1206260"/>
              <a:gd name="connsiteY209" fmla="*/ 1664970 h 1684262"/>
              <a:gd name="connsiteX210" fmla="*/ 752231 w 1206260"/>
              <a:gd name="connsiteY210" fmla="*/ 1664779 h 1684262"/>
              <a:gd name="connsiteX211" fmla="*/ 857863 w 1206260"/>
              <a:gd name="connsiteY211" fmla="*/ 1591056 h 1684262"/>
              <a:gd name="connsiteX212" fmla="*/ 838813 w 1206260"/>
              <a:gd name="connsiteY212" fmla="*/ 1568958 h 1684262"/>
              <a:gd name="connsiteX213" fmla="*/ 836146 w 1206260"/>
              <a:gd name="connsiteY213" fmla="*/ 1564291 h 1684262"/>
              <a:gd name="connsiteX214" fmla="*/ 955179 w 1206260"/>
              <a:gd name="connsiteY214" fmla="*/ 1500720 h 1684262"/>
              <a:gd name="connsiteX215" fmla="*/ 1066493 w 1206260"/>
              <a:gd name="connsiteY215" fmla="*/ 1492065 h 1684262"/>
              <a:gd name="connsiteX216" fmla="*/ 857863 w 1206260"/>
              <a:gd name="connsiteY216" fmla="*/ 1591247 h 1684262"/>
              <a:gd name="connsiteX217" fmla="*/ 857863 w 1206260"/>
              <a:gd name="connsiteY217" fmla="*/ 1591056 h 1684262"/>
              <a:gd name="connsiteX218" fmla="*/ 1054979 w 1206260"/>
              <a:gd name="connsiteY218" fmla="*/ 1445037 h 1684262"/>
              <a:gd name="connsiteX219" fmla="*/ 916632 w 1206260"/>
              <a:gd name="connsiteY219" fmla="*/ 1468184 h 1684262"/>
              <a:gd name="connsiteX220" fmla="*/ 1028170 w 1206260"/>
              <a:gd name="connsiteY220" fmla="*/ 1445228 h 1684262"/>
              <a:gd name="connsiteX221" fmla="*/ 1054979 w 1206260"/>
              <a:gd name="connsiteY221" fmla="*/ 1445037 h 1684262"/>
              <a:gd name="connsiteX222" fmla="*/ 862816 w 1206260"/>
              <a:gd name="connsiteY222" fmla="*/ 1410462 h 1684262"/>
              <a:gd name="connsiteX223" fmla="*/ 647551 w 1206260"/>
              <a:gd name="connsiteY223" fmla="*/ 1448562 h 1684262"/>
              <a:gd name="connsiteX224" fmla="*/ 862816 w 1206260"/>
              <a:gd name="connsiteY224" fmla="*/ 1410653 h 1684262"/>
              <a:gd name="connsiteX225" fmla="*/ 862816 w 1206260"/>
              <a:gd name="connsiteY225" fmla="*/ 1410462 h 1684262"/>
              <a:gd name="connsiteX226" fmla="*/ 689842 w 1206260"/>
              <a:gd name="connsiteY226" fmla="*/ 1391412 h 1684262"/>
              <a:gd name="connsiteX227" fmla="*/ 924347 w 1206260"/>
              <a:gd name="connsiteY227" fmla="*/ 1306830 h 1684262"/>
              <a:gd name="connsiteX228" fmla="*/ 689842 w 1206260"/>
              <a:gd name="connsiteY228" fmla="*/ 1391412 h 1684262"/>
              <a:gd name="connsiteX229" fmla="*/ 1162663 w 1206260"/>
              <a:gd name="connsiteY229" fmla="*/ 1057085 h 1684262"/>
              <a:gd name="connsiteX230" fmla="*/ 1148756 w 1206260"/>
              <a:gd name="connsiteY230" fmla="*/ 1134428 h 1684262"/>
              <a:gd name="connsiteX231" fmla="*/ 1066841 w 1206260"/>
              <a:gd name="connsiteY231" fmla="*/ 1139762 h 1684262"/>
              <a:gd name="connsiteX232" fmla="*/ 1035790 w 1206260"/>
              <a:gd name="connsiteY232" fmla="*/ 1087755 h 1684262"/>
              <a:gd name="connsiteX233" fmla="*/ 1162663 w 1206260"/>
              <a:gd name="connsiteY233" fmla="*/ 1057085 h 1684262"/>
              <a:gd name="connsiteX234" fmla="*/ 987913 w 1206260"/>
              <a:gd name="connsiteY234" fmla="*/ 1181170 h 1684262"/>
              <a:gd name="connsiteX235" fmla="*/ 958923 w 1206260"/>
              <a:gd name="connsiteY235" fmla="*/ 1264444 h 1684262"/>
              <a:gd name="connsiteX236" fmla="*/ 905107 w 1206260"/>
              <a:gd name="connsiteY236" fmla="*/ 1118330 h 1684262"/>
              <a:gd name="connsiteX237" fmla="*/ 987913 w 1206260"/>
              <a:gd name="connsiteY237"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40346 h 1684262"/>
              <a:gd name="connsiteX47" fmla="*/ 309794 w 1206260"/>
              <a:gd name="connsiteY47" fmla="*/ 1240346 h 1684262"/>
              <a:gd name="connsiteX48" fmla="*/ 311699 w 1206260"/>
              <a:gd name="connsiteY48" fmla="*/ 1248728 h 1684262"/>
              <a:gd name="connsiteX49" fmla="*/ 310842 w 1206260"/>
              <a:gd name="connsiteY49" fmla="*/ 1254824 h 1684262"/>
              <a:gd name="connsiteX50" fmla="*/ 283886 w 1206260"/>
              <a:gd name="connsiteY50" fmla="*/ 1268063 h 1684262"/>
              <a:gd name="connsiteX51" fmla="*/ 284934 w 1206260"/>
              <a:gd name="connsiteY51" fmla="*/ 1275207 h 1684262"/>
              <a:gd name="connsiteX52" fmla="*/ 395615 w 1206260"/>
              <a:gd name="connsiteY52" fmla="*/ 1319117 h 1684262"/>
              <a:gd name="connsiteX53" fmla="*/ 257026 w 1206260"/>
              <a:gd name="connsiteY53" fmla="*/ 1309592 h 1684262"/>
              <a:gd name="connsiteX54" fmla="*/ 257026 w 1206260"/>
              <a:gd name="connsiteY54" fmla="*/ 1309592 h 1684262"/>
              <a:gd name="connsiteX55" fmla="*/ 248263 w 1206260"/>
              <a:gd name="connsiteY55" fmla="*/ 1308259 h 1684262"/>
              <a:gd name="connsiteX56" fmla="*/ 247691 w 1206260"/>
              <a:gd name="connsiteY56" fmla="*/ 1308735 h 1684262"/>
              <a:gd name="connsiteX57" fmla="*/ 229880 w 1206260"/>
              <a:gd name="connsiteY57" fmla="*/ 1312259 h 1684262"/>
              <a:gd name="connsiteX58" fmla="*/ 146155 w 1206260"/>
              <a:gd name="connsiteY58" fmla="*/ 1230344 h 1684262"/>
              <a:gd name="connsiteX59" fmla="*/ 115389 w 1206260"/>
              <a:gd name="connsiteY59" fmla="*/ 1430369 h 1684262"/>
              <a:gd name="connsiteX60" fmla="*/ 349799 w 1206260"/>
              <a:gd name="connsiteY60" fmla="*/ 1480280 h 1684262"/>
              <a:gd name="connsiteX61" fmla="*/ 299507 w 1206260"/>
              <a:gd name="connsiteY61" fmla="*/ 1464659 h 1684262"/>
              <a:gd name="connsiteX62" fmla="*/ 321034 w 1206260"/>
              <a:gd name="connsiteY62" fmla="*/ 1477042 h 1684262"/>
              <a:gd name="connsiteX63" fmla="*/ 330559 w 1206260"/>
              <a:gd name="connsiteY63" fmla="*/ 1484376 h 1684262"/>
              <a:gd name="connsiteX64" fmla="*/ 388280 w 1206260"/>
              <a:gd name="connsiteY64" fmla="*/ 1545717 h 1684262"/>
              <a:gd name="connsiteX65" fmla="*/ 348847 w 1206260"/>
              <a:gd name="connsiteY65" fmla="*/ 1542479 h 1684262"/>
              <a:gd name="connsiteX66" fmla="*/ 255883 w 1206260"/>
              <a:gd name="connsiteY66" fmla="*/ 1502664 h 1684262"/>
              <a:gd name="connsiteX67" fmla="*/ 255883 w 1206260"/>
              <a:gd name="connsiteY67" fmla="*/ 1502664 h 1684262"/>
              <a:gd name="connsiteX68" fmla="*/ 239976 w 1206260"/>
              <a:gd name="connsiteY68" fmla="*/ 1484281 h 1684262"/>
              <a:gd name="connsiteX69" fmla="*/ 203495 w 1206260"/>
              <a:gd name="connsiteY69" fmla="*/ 1484281 h 1684262"/>
              <a:gd name="connsiteX70" fmla="*/ 187303 w 1206260"/>
              <a:gd name="connsiteY70" fmla="*/ 1499140 h 1684262"/>
              <a:gd name="connsiteX71" fmla="*/ 490674 w 1206260"/>
              <a:gd name="connsiteY71" fmla="*/ 1673352 h 1684262"/>
              <a:gd name="connsiteX72" fmla="*/ 757374 w 1206260"/>
              <a:gd name="connsiteY72" fmla="*/ 1682401 h 1684262"/>
              <a:gd name="connsiteX73" fmla="*/ 988070 w 1206260"/>
              <a:gd name="connsiteY73" fmla="*/ 1594485 h 1684262"/>
              <a:gd name="connsiteX74" fmla="*/ 1152566 w 1206260"/>
              <a:gd name="connsiteY74" fmla="*/ 1394460 h 1684262"/>
              <a:gd name="connsiteX75" fmla="*/ 918822 w 1206260"/>
              <a:gd name="connsiteY75" fmla="*/ 1363507 h 1684262"/>
              <a:gd name="connsiteX76" fmla="*/ 802904 w 1206260"/>
              <a:gd name="connsiteY76" fmla="*/ 1350454 h 1684262"/>
              <a:gd name="connsiteX77" fmla="*/ 841956 w 1206260"/>
              <a:gd name="connsiteY77" fmla="*/ 1326547 h 1684262"/>
              <a:gd name="connsiteX78" fmla="*/ 1018286 w 1206260"/>
              <a:gd name="connsiteY78" fmla="*/ 1315425 h 1684262"/>
              <a:gd name="connsiteX79" fmla="*/ 980354 w 1206260"/>
              <a:gd name="connsiteY79" fmla="*/ 1268921 h 1684262"/>
              <a:gd name="connsiteX80" fmla="*/ 1091488 w 1206260"/>
              <a:gd name="connsiteY80" fmla="*/ 1221043 h 1684262"/>
              <a:gd name="connsiteX81" fmla="*/ 911203 w 1206260"/>
              <a:gd name="connsiteY81" fmla="*/ 1022890 h 1684262"/>
              <a:gd name="connsiteX82" fmla="*/ 1193429 w 1206260"/>
              <a:gd name="connsiteY82" fmla="*/ 899446 h 1684262"/>
              <a:gd name="connsiteX83" fmla="*/ 759089 w 1206260"/>
              <a:gd name="connsiteY83" fmla="*/ 61246 h 1684262"/>
              <a:gd name="connsiteX84" fmla="*/ 720989 w 1206260"/>
              <a:gd name="connsiteY84" fmla="*/ 145828 h 1684262"/>
              <a:gd name="connsiteX85" fmla="*/ 759089 w 1206260"/>
              <a:gd name="connsiteY85" fmla="*/ 61436 h 1684262"/>
              <a:gd name="connsiteX86" fmla="*/ 759089 w 1206260"/>
              <a:gd name="connsiteY86" fmla="*/ 61246 h 1684262"/>
              <a:gd name="connsiteX87" fmla="*/ 363611 w 1206260"/>
              <a:gd name="connsiteY87" fmla="*/ 545783 h 1684262"/>
              <a:gd name="connsiteX88" fmla="*/ 348275 w 1206260"/>
              <a:gd name="connsiteY88" fmla="*/ 553498 h 1684262"/>
              <a:gd name="connsiteX89" fmla="*/ 363611 w 1206260"/>
              <a:gd name="connsiteY89" fmla="*/ 545783 h 1684262"/>
              <a:gd name="connsiteX90" fmla="*/ 232451 w 1206260"/>
              <a:gd name="connsiteY90" fmla="*/ 523113 h 1684262"/>
              <a:gd name="connsiteX91" fmla="*/ 254694 w 1206260"/>
              <a:gd name="connsiteY91" fmla="*/ 664096 h 1684262"/>
              <a:gd name="connsiteX92" fmla="*/ 232451 w 1206260"/>
              <a:gd name="connsiteY92" fmla="*/ 523113 h 1684262"/>
              <a:gd name="connsiteX93" fmla="*/ 340084 w 1206260"/>
              <a:gd name="connsiteY93" fmla="*/ 692277 h 1684262"/>
              <a:gd name="connsiteX94" fmla="*/ 470767 w 1206260"/>
              <a:gd name="connsiteY94" fmla="*/ 684562 h 1684262"/>
              <a:gd name="connsiteX95" fmla="*/ 340084 w 1206260"/>
              <a:gd name="connsiteY95" fmla="*/ 691896 h 1684262"/>
              <a:gd name="connsiteX96" fmla="*/ 340084 w 1206260"/>
              <a:gd name="connsiteY96" fmla="*/ 692277 h 1684262"/>
              <a:gd name="connsiteX97" fmla="*/ 382375 w 1206260"/>
              <a:gd name="connsiteY97" fmla="*/ 615410 h 1684262"/>
              <a:gd name="connsiteX98" fmla="*/ 516868 w 1206260"/>
              <a:gd name="connsiteY98" fmla="*/ 688372 h 1684262"/>
              <a:gd name="connsiteX99" fmla="*/ 382661 w 1206260"/>
              <a:gd name="connsiteY99" fmla="*/ 615029 h 1684262"/>
              <a:gd name="connsiteX100" fmla="*/ 382375 w 1206260"/>
              <a:gd name="connsiteY100" fmla="*/ 615410 h 1684262"/>
              <a:gd name="connsiteX101" fmla="*/ 201400 w 1206260"/>
              <a:gd name="connsiteY101" fmla="*/ 907542 h 1684262"/>
              <a:gd name="connsiteX102" fmla="*/ 163300 w 1206260"/>
              <a:gd name="connsiteY102" fmla="*/ 838295 h 1684262"/>
              <a:gd name="connsiteX103" fmla="*/ 201686 w 1206260"/>
              <a:gd name="connsiteY103" fmla="*/ 907161 h 1684262"/>
              <a:gd name="connsiteX104" fmla="*/ 201400 w 1206260"/>
              <a:gd name="connsiteY104" fmla="*/ 907542 h 1684262"/>
              <a:gd name="connsiteX105" fmla="*/ 97811 w 1206260"/>
              <a:gd name="connsiteY105" fmla="*/ 1285557 h 1684262"/>
              <a:gd name="connsiteX106" fmla="*/ 123279 w 1206260"/>
              <a:gd name="connsiteY106" fmla="*/ 1264178 h 1684262"/>
              <a:gd name="connsiteX107" fmla="*/ 231975 w 1206260"/>
              <a:gd name="connsiteY107" fmla="*/ 1341501 h 1684262"/>
              <a:gd name="connsiteX108" fmla="*/ 97811 w 1206260"/>
              <a:gd name="connsiteY108" fmla="*/ 1285557 h 1684262"/>
              <a:gd name="connsiteX109" fmla="*/ 232928 w 1206260"/>
              <a:gd name="connsiteY109" fmla="*/ 1376077 h 1684262"/>
              <a:gd name="connsiteX110" fmla="*/ 279029 w 1206260"/>
              <a:gd name="connsiteY110" fmla="*/ 1379887 h 1684262"/>
              <a:gd name="connsiteX111" fmla="*/ 232451 w 1206260"/>
              <a:gd name="connsiteY111" fmla="*/ 1376077 h 1684262"/>
              <a:gd name="connsiteX112" fmla="*/ 232928 w 1206260"/>
              <a:gd name="connsiteY112" fmla="*/ 1376077 h 1684262"/>
              <a:gd name="connsiteX113" fmla="*/ 856244 w 1206260"/>
              <a:gd name="connsiteY113" fmla="*/ 715613 h 1684262"/>
              <a:gd name="connsiteX114" fmla="*/ 817635 w 1206260"/>
              <a:gd name="connsiteY114" fmla="*/ 708913 h 1684262"/>
              <a:gd name="connsiteX115" fmla="*/ 721084 w 1206260"/>
              <a:gd name="connsiteY115" fmla="*/ 657225 h 1684262"/>
              <a:gd name="connsiteX116" fmla="*/ 855767 w 1206260"/>
              <a:gd name="connsiteY116" fmla="*/ 715613 h 1684262"/>
              <a:gd name="connsiteX117" fmla="*/ 856244 w 1206260"/>
              <a:gd name="connsiteY117" fmla="*/ 715613 h 1684262"/>
              <a:gd name="connsiteX118" fmla="*/ 663458 w 1206260"/>
              <a:gd name="connsiteY118" fmla="*/ 722662 h 1684262"/>
              <a:gd name="connsiteX119" fmla="*/ 644408 w 1206260"/>
              <a:gd name="connsiteY119" fmla="*/ 807149 h 1684262"/>
              <a:gd name="connsiteX120" fmla="*/ 662981 w 1206260"/>
              <a:gd name="connsiteY120" fmla="*/ 723138 h 1684262"/>
              <a:gd name="connsiteX121" fmla="*/ 663458 w 1206260"/>
              <a:gd name="connsiteY121" fmla="*/ 722662 h 1684262"/>
              <a:gd name="connsiteX122" fmla="*/ 628882 w 1206260"/>
              <a:gd name="connsiteY122" fmla="*/ 753332 h 1684262"/>
              <a:gd name="connsiteX123" fmla="*/ 655742 w 1206260"/>
              <a:gd name="connsiteY123" fmla="*/ 726472 h 1684262"/>
              <a:gd name="connsiteX124" fmla="*/ 628406 w 1206260"/>
              <a:gd name="connsiteY124" fmla="*/ 753332 h 1684262"/>
              <a:gd name="connsiteX125" fmla="*/ 628882 w 1206260"/>
              <a:gd name="connsiteY125" fmla="*/ 753332 h 1684262"/>
              <a:gd name="connsiteX126" fmla="*/ 771090 w 1206260"/>
              <a:gd name="connsiteY126" fmla="*/ 757237 h 1684262"/>
              <a:gd name="connsiteX127" fmla="*/ 690318 w 1206260"/>
              <a:gd name="connsiteY127" fmla="*/ 822579 h 1684262"/>
              <a:gd name="connsiteX128" fmla="*/ 770614 w 1206260"/>
              <a:gd name="connsiteY128" fmla="*/ 757237 h 1684262"/>
              <a:gd name="connsiteX129" fmla="*/ 771090 w 1206260"/>
              <a:gd name="connsiteY129" fmla="*/ 757237 h 1684262"/>
              <a:gd name="connsiteX130" fmla="*/ 759565 w 1206260"/>
              <a:gd name="connsiteY130" fmla="*/ 538162 h 1684262"/>
              <a:gd name="connsiteX131" fmla="*/ 851767 w 1206260"/>
              <a:gd name="connsiteY131" fmla="*/ 480536 h 1684262"/>
              <a:gd name="connsiteX132" fmla="*/ 759089 w 1206260"/>
              <a:gd name="connsiteY132" fmla="*/ 538067 h 1684262"/>
              <a:gd name="connsiteX133" fmla="*/ 759565 w 1206260"/>
              <a:gd name="connsiteY133" fmla="*/ 538162 h 1684262"/>
              <a:gd name="connsiteX134" fmla="*/ 877961 w 1206260"/>
              <a:gd name="connsiteY134" fmla="*/ 342138 h 1684262"/>
              <a:gd name="connsiteX135" fmla="*/ 812619 w 1206260"/>
              <a:gd name="connsiteY135" fmla="*/ 442055 h 1684262"/>
              <a:gd name="connsiteX136" fmla="*/ 877961 w 1206260"/>
              <a:gd name="connsiteY136" fmla="*/ 342138 h 1684262"/>
              <a:gd name="connsiteX137" fmla="*/ 681841 w 1206260"/>
              <a:gd name="connsiteY137" fmla="*/ 323088 h 1684262"/>
              <a:gd name="connsiteX138" fmla="*/ 758803 w 1206260"/>
              <a:gd name="connsiteY138" fmla="*/ 430816 h 1684262"/>
              <a:gd name="connsiteX139" fmla="*/ 643455 w 1206260"/>
              <a:gd name="connsiteY139" fmla="*/ 396145 h 1684262"/>
              <a:gd name="connsiteX140" fmla="*/ 639550 w 1206260"/>
              <a:gd name="connsiteY140" fmla="*/ 438436 h 1684262"/>
              <a:gd name="connsiteX141" fmla="*/ 682127 w 1206260"/>
              <a:gd name="connsiteY141" fmla="*/ 323088 h 1684262"/>
              <a:gd name="connsiteX142" fmla="*/ 681841 w 1206260"/>
              <a:gd name="connsiteY142" fmla="*/ 323088 h 1684262"/>
              <a:gd name="connsiteX143" fmla="*/ 351323 w 1206260"/>
              <a:gd name="connsiteY143" fmla="*/ 219361 h 1684262"/>
              <a:gd name="connsiteX144" fmla="*/ 383994 w 1206260"/>
              <a:gd name="connsiteY144" fmla="*/ 183070 h 1684262"/>
              <a:gd name="connsiteX145" fmla="*/ 403711 w 1206260"/>
              <a:gd name="connsiteY145" fmla="*/ 175069 h 1684262"/>
              <a:gd name="connsiteX146" fmla="*/ 411331 w 1206260"/>
              <a:gd name="connsiteY146" fmla="*/ 176117 h 1684262"/>
              <a:gd name="connsiteX147" fmla="*/ 569351 w 1206260"/>
              <a:gd name="connsiteY147" fmla="*/ 242792 h 1684262"/>
              <a:gd name="connsiteX148" fmla="*/ 569922 w 1206260"/>
              <a:gd name="connsiteY148" fmla="*/ 242792 h 1684262"/>
              <a:gd name="connsiteX149" fmla="*/ 558873 w 1206260"/>
              <a:gd name="connsiteY149" fmla="*/ 299942 h 1684262"/>
              <a:gd name="connsiteX150" fmla="*/ 351609 w 1206260"/>
              <a:gd name="connsiteY150" fmla="*/ 219075 h 1684262"/>
              <a:gd name="connsiteX151" fmla="*/ 351323 w 1206260"/>
              <a:gd name="connsiteY151" fmla="*/ 219361 h 1684262"/>
              <a:gd name="connsiteX152" fmla="*/ 470767 w 1206260"/>
              <a:gd name="connsiteY152" fmla="*/ 361188 h 1684262"/>
              <a:gd name="connsiteX153" fmla="*/ 566874 w 1206260"/>
              <a:gd name="connsiteY153" fmla="*/ 503396 h 1684262"/>
              <a:gd name="connsiteX154" fmla="*/ 470767 w 1206260"/>
              <a:gd name="connsiteY154" fmla="*/ 361188 h 1684262"/>
              <a:gd name="connsiteX155" fmla="*/ 632216 w 1206260"/>
              <a:gd name="connsiteY155" fmla="*/ 453485 h 1684262"/>
              <a:gd name="connsiteX156" fmla="*/ 699367 w 1206260"/>
              <a:gd name="connsiteY156" fmla="*/ 515112 h 1684262"/>
              <a:gd name="connsiteX157" fmla="*/ 759089 w 1206260"/>
              <a:gd name="connsiteY157" fmla="*/ 438055 h 1684262"/>
              <a:gd name="connsiteX158" fmla="*/ 678317 w 1206260"/>
              <a:gd name="connsiteY158" fmla="*/ 611029 h 1684262"/>
              <a:gd name="connsiteX159" fmla="*/ 640217 w 1206260"/>
              <a:gd name="connsiteY159" fmla="*/ 587978 h 1684262"/>
              <a:gd name="connsiteX160" fmla="*/ 632216 w 1206260"/>
              <a:gd name="connsiteY160" fmla="*/ 453581 h 1684262"/>
              <a:gd name="connsiteX161" fmla="*/ 632216 w 1206260"/>
              <a:gd name="connsiteY161" fmla="*/ 453485 h 1684262"/>
              <a:gd name="connsiteX162" fmla="*/ 686032 w 1206260"/>
              <a:gd name="connsiteY162" fmla="*/ 837819 h 1684262"/>
              <a:gd name="connsiteX163" fmla="*/ 628310 w 1206260"/>
              <a:gd name="connsiteY163" fmla="*/ 930116 h 1684262"/>
              <a:gd name="connsiteX164" fmla="*/ 686032 w 1206260"/>
              <a:gd name="connsiteY164" fmla="*/ 837914 h 1684262"/>
              <a:gd name="connsiteX165" fmla="*/ 686032 w 1206260"/>
              <a:gd name="connsiteY165" fmla="*/ 837819 h 1684262"/>
              <a:gd name="connsiteX166" fmla="*/ 743658 w 1206260"/>
              <a:gd name="connsiteY166" fmla="*/ 1291400 h 1684262"/>
              <a:gd name="connsiteX167" fmla="*/ 547634 w 1206260"/>
              <a:gd name="connsiteY167" fmla="*/ 1206818 h 1684262"/>
              <a:gd name="connsiteX168" fmla="*/ 573446 w 1206260"/>
              <a:gd name="connsiteY168" fmla="*/ 1222439 h 1684262"/>
              <a:gd name="connsiteX169" fmla="*/ 603450 w 1206260"/>
              <a:gd name="connsiteY169" fmla="*/ 1227487 h 1684262"/>
              <a:gd name="connsiteX170" fmla="*/ 743658 w 1206260"/>
              <a:gd name="connsiteY170" fmla="*/ 1291495 h 1684262"/>
              <a:gd name="connsiteX171" fmla="*/ 743658 w 1206260"/>
              <a:gd name="connsiteY171" fmla="*/ 1291400 h 1684262"/>
              <a:gd name="connsiteX172" fmla="*/ 578399 w 1206260"/>
              <a:gd name="connsiteY172" fmla="*/ 945452 h 1684262"/>
              <a:gd name="connsiteX173" fmla="*/ 689842 w 1206260"/>
              <a:gd name="connsiteY173" fmla="*/ 1122236 h 1684262"/>
              <a:gd name="connsiteX174" fmla="*/ 578399 w 1206260"/>
              <a:gd name="connsiteY174" fmla="*/ 945547 h 1684262"/>
              <a:gd name="connsiteX175" fmla="*/ 578399 w 1206260"/>
              <a:gd name="connsiteY175" fmla="*/ 945452 h 1684262"/>
              <a:gd name="connsiteX176" fmla="*/ 351609 w 1206260"/>
              <a:gd name="connsiteY176" fmla="*/ 1045464 h 1684262"/>
              <a:gd name="connsiteX177" fmla="*/ 382375 w 1206260"/>
              <a:gd name="connsiteY177" fmla="*/ 887825 h 1684262"/>
              <a:gd name="connsiteX178" fmla="*/ 351609 w 1206260"/>
              <a:gd name="connsiteY178" fmla="*/ 1045559 h 1684262"/>
              <a:gd name="connsiteX179" fmla="*/ 351609 w 1206260"/>
              <a:gd name="connsiteY179" fmla="*/ 1045464 h 1684262"/>
              <a:gd name="connsiteX180" fmla="*/ 420761 w 1206260"/>
              <a:gd name="connsiteY180" fmla="*/ 1018413 h 1684262"/>
              <a:gd name="connsiteX181" fmla="*/ 605260 w 1206260"/>
              <a:gd name="connsiteY181" fmla="*/ 1180338 h 1684262"/>
              <a:gd name="connsiteX182" fmla="*/ 420761 w 1206260"/>
              <a:gd name="connsiteY182" fmla="*/ 1018413 h 1684262"/>
              <a:gd name="connsiteX183" fmla="*/ 366944 w 1206260"/>
              <a:gd name="connsiteY183" fmla="*/ 1414272 h 1684262"/>
              <a:gd name="connsiteX184" fmla="*/ 597640 w 1206260"/>
              <a:gd name="connsiteY184" fmla="*/ 1460468 h 1684262"/>
              <a:gd name="connsiteX185" fmla="*/ 366944 w 1206260"/>
              <a:gd name="connsiteY185" fmla="*/ 1414463 h 1684262"/>
              <a:gd name="connsiteX186" fmla="*/ 366944 w 1206260"/>
              <a:gd name="connsiteY186" fmla="*/ 1414272 h 1684262"/>
              <a:gd name="connsiteX187" fmla="*/ 536108 w 1206260"/>
              <a:gd name="connsiteY187" fmla="*/ 1644968 h 1684262"/>
              <a:gd name="connsiteX188" fmla="*/ 498008 w 1206260"/>
              <a:gd name="connsiteY188" fmla="*/ 1625918 h 1684262"/>
              <a:gd name="connsiteX189" fmla="*/ 471148 w 1206260"/>
              <a:gd name="connsiteY189" fmla="*/ 1618202 h 1684262"/>
              <a:gd name="connsiteX190" fmla="*/ 471148 w 1206260"/>
              <a:gd name="connsiteY190" fmla="*/ 1664399 h 1684262"/>
              <a:gd name="connsiteX191" fmla="*/ 401901 w 1206260"/>
              <a:gd name="connsiteY191" fmla="*/ 1579817 h 1684262"/>
              <a:gd name="connsiteX192" fmla="*/ 536108 w 1206260"/>
              <a:gd name="connsiteY192" fmla="*/ 1645158 h 1684262"/>
              <a:gd name="connsiteX193" fmla="*/ 536108 w 1206260"/>
              <a:gd name="connsiteY193" fmla="*/ 1644968 h 1684262"/>
              <a:gd name="connsiteX194" fmla="*/ 616785 w 1206260"/>
              <a:gd name="connsiteY194" fmla="*/ 1564196 h 1684262"/>
              <a:gd name="connsiteX195" fmla="*/ 555349 w 1206260"/>
              <a:gd name="connsiteY195" fmla="*/ 1541145 h 1684262"/>
              <a:gd name="connsiteX196" fmla="*/ 638597 w 1206260"/>
              <a:gd name="connsiteY196" fmla="*/ 1493520 h 1684262"/>
              <a:gd name="connsiteX197" fmla="*/ 739848 w 1206260"/>
              <a:gd name="connsiteY197" fmla="*/ 1525715 h 1684262"/>
              <a:gd name="connsiteX198" fmla="*/ 616785 w 1206260"/>
              <a:gd name="connsiteY198" fmla="*/ 1564386 h 1684262"/>
              <a:gd name="connsiteX199" fmla="*/ 616785 w 1206260"/>
              <a:gd name="connsiteY199" fmla="*/ 1564196 h 1684262"/>
              <a:gd name="connsiteX200" fmla="*/ 752231 w 1206260"/>
              <a:gd name="connsiteY200" fmla="*/ 1664779 h 1684262"/>
              <a:gd name="connsiteX201" fmla="*/ 739658 w 1206260"/>
              <a:gd name="connsiteY201" fmla="*/ 1664779 h 1684262"/>
              <a:gd name="connsiteX202" fmla="*/ 731180 w 1206260"/>
              <a:gd name="connsiteY202" fmla="*/ 1664779 h 1684262"/>
              <a:gd name="connsiteX203" fmla="*/ 727561 w 1206260"/>
              <a:gd name="connsiteY203" fmla="*/ 1664779 h 1684262"/>
              <a:gd name="connsiteX204" fmla="*/ 713750 w 1206260"/>
              <a:gd name="connsiteY204" fmla="*/ 1666780 h 1684262"/>
              <a:gd name="connsiteX205" fmla="*/ 704225 w 1206260"/>
              <a:gd name="connsiteY205" fmla="*/ 1665256 h 1684262"/>
              <a:gd name="connsiteX206" fmla="*/ 705558 w 1206260"/>
              <a:gd name="connsiteY206" fmla="*/ 1667733 h 1684262"/>
              <a:gd name="connsiteX207" fmla="*/ 790045 w 1206260"/>
              <a:gd name="connsiteY207" fmla="*/ 1610106 h 1684262"/>
              <a:gd name="connsiteX208" fmla="*/ 752231 w 1206260"/>
              <a:gd name="connsiteY208" fmla="*/ 1664970 h 1684262"/>
              <a:gd name="connsiteX209" fmla="*/ 752231 w 1206260"/>
              <a:gd name="connsiteY209" fmla="*/ 1664779 h 1684262"/>
              <a:gd name="connsiteX210" fmla="*/ 857863 w 1206260"/>
              <a:gd name="connsiteY210" fmla="*/ 1591056 h 1684262"/>
              <a:gd name="connsiteX211" fmla="*/ 838813 w 1206260"/>
              <a:gd name="connsiteY211" fmla="*/ 1568958 h 1684262"/>
              <a:gd name="connsiteX212" fmla="*/ 836146 w 1206260"/>
              <a:gd name="connsiteY212" fmla="*/ 1564291 h 1684262"/>
              <a:gd name="connsiteX213" fmla="*/ 955179 w 1206260"/>
              <a:gd name="connsiteY213" fmla="*/ 1500720 h 1684262"/>
              <a:gd name="connsiteX214" fmla="*/ 1066493 w 1206260"/>
              <a:gd name="connsiteY214" fmla="*/ 1492065 h 1684262"/>
              <a:gd name="connsiteX215" fmla="*/ 857863 w 1206260"/>
              <a:gd name="connsiteY215" fmla="*/ 1591247 h 1684262"/>
              <a:gd name="connsiteX216" fmla="*/ 857863 w 1206260"/>
              <a:gd name="connsiteY216" fmla="*/ 1591056 h 1684262"/>
              <a:gd name="connsiteX217" fmla="*/ 1054979 w 1206260"/>
              <a:gd name="connsiteY217" fmla="*/ 1445037 h 1684262"/>
              <a:gd name="connsiteX218" fmla="*/ 916632 w 1206260"/>
              <a:gd name="connsiteY218" fmla="*/ 1468184 h 1684262"/>
              <a:gd name="connsiteX219" fmla="*/ 1028170 w 1206260"/>
              <a:gd name="connsiteY219" fmla="*/ 1445228 h 1684262"/>
              <a:gd name="connsiteX220" fmla="*/ 1054979 w 1206260"/>
              <a:gd name="connsiteY220" fmla="*/ 1445037 h 1684262"/>
              <a:gd name="connsiteX221" fmla="*/ 862816 w 1206260"/>
              <a:gd name="connsiteY221" fmla="*/ 1410462 h 1684262"/>
              <a:gd name="connsiteX222" fmla="*/ 647551 w 1206260"/>
              <a:gd name="connsiteY222" fmla="*/ 1448562 h 1684262"/>
              <a:gd name="connsiteX223" fmla="*/ 862816 w 1206260"/>
              <a:gd name="connsiteY223" fmla="*/ 1410653 h 1684262"/>
              <a:gd name="connsiteX224" fmla="*/ 862816 w 1206260"/>
              <a:gd name="connsiteY224" fmla="*/ 1410462 h 1684262"/>
              <a:gd name="connsiteX225" fmla="*/ 689842 w 1206260"/>
              <a:gd name="connsiteY225" fmla="*/ 1391412 h 1684262"/>
              <a:gd name="connsiteX226" fmla="*/ 924347 w 1206260"/>
              <a:gd name="connsiteY226" fmla="*/ 1306830 h 1684262"/>
              <a:gd name="connsiteX227" fmla="*/ 689842 w 1206260"/>
              <a:gd name="connsiteY227" fmla="*/ 1391412 h 1684262"/>
              <a:gd name="connsiteX228" fmla="*/ 1162663 w 1206260"/>
              <a:gd name="connsiteY228" fmla="*/ 1057085 h 1684262"/>
              <a:gd name="connsiteX229" fmla="*/ 1148756 w 1206260"/>
              <a:gd name="connsiteY229" fmla="*/ 1134428 h 1684262"/>
              <a:gd name="connsiteX230" fmla="*/ 1066841 w 1206260"/>
              <a:gd name="connsiteY230" fmla="*/ 1139762 h 1684262"/>
              <a:gd name="connsiteX231" fmla="*/ 1035790 w 1206260"/>
              <a:gd name="connsiteY231" fmla="*/ 1087755 h 1684262"/>
              <a:gd name="connsiteX232" fmla="*/ 1162663 w 1206260"/>
              <a:gd name="connsiteY232" fmla="*/ 1057085 h 1684262"/>
              <a:gd name="connsiteX233" fmla="*/ 987913 w 1206260"/>
              <a:gd name="connsiteY233" fmla="*/ 1181170 h 1684262"/>
              <a:gd name="connsiteX234" fmla="*/ 958923 w 1206260"/>
              <a:gd name="connsiteY234" fmla="*/ 1264444 h 1684262"/>
              <a:gd name="connsiteX235" fmla="*/ 905107 w 1206260"/>
              <a:gd name="connsiteY235" fmla="*/ 1118330 h 1684262"/>
              <a:gd name="connsiteX236" fmla="*/ 987913 w 1206260"/>
              <a:gd name="connsiteY236"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40346 h 1684262"/>
              <a:gd name="connsiteX47" fmla="*/ 309794 w 1206260"/>
              <a:gd name="connsiteY47" fmla="*/ 1240346 h 1684262"/>
              <a:gd name="connsiteX48" fmla="*/ 311699 w 1206260"/>
              <a:gd name="connsiteY48" fmla="*/ 1248728 h 1684262"/>
              <a:gd name="connsiteX49" fmla="*/ 283886 w 1206260"/>
              <a:gd name="connsiteY49" fmla="*/ 1268063 h 1684262"/>
              <a:gd name="connsiteX50" fmla="*/ 284934 w 1206260"/>
              <a:gd name="connsiteY50" fmla="*/ 1275207 h 1684262"/>
              <a:gd name="connsiteX51" fmla="*/ 395615 w 1206260"/>
              <a:gd name="connsiteY51" fmla="*/ 1319117 h 1684262"/>
              <a:gd name="connsiteX52" fmla="*/ 257026 w 1206260"/>
              <a:gd name="connsiteY52" fmla="*/ 1309592 h 1684262"/>
              <a:gd name="connsiteX53" fmla="*/ 257026 w 1206260"/>
              <a:gd name="connsiteY53" fmla="*/ 1309592 h 1684262"/>
              <a:gd name="connsiteX54" fmla="*/ 248263 w 1206260"/>
              <a:gd name="connsiteY54" fmla="*/ 1308259 h 1684262"/>
              <a:gd name="connsiteX55" fmla="*/ 247691 w 1206260"/>
              <a:gd name="connsiteY55" fmla="*/ 1308735 h 1684262"/>
              <a:gd name="connsiteX56" fmla="*/ 229880 w 1206260"/>
              <a:gd name="connsiteY56" fmla="*/ 1312259 h 1684262"/>
              <a:gd name="connsiteX57" fmla="*/ 146155 w 1206260"/>
              <a:gd name="connsiteY57" fmla="*/ 1230344 h 1684262"/>
              <a:gd name="connsiteX58" fmla="*/ 115389 w 1206260"/>
              <a:gd name="connsiteY58" fmla="*/ 1430369 h 1684262"/>
              <a:gd name="connsiteX59" fmla="*/ 349799 w 1206260"/>
              <a:gd name="connsiteY59" fmla="*/ 1480280 h 1684262"/>
              <a:gd name="connsiteX60" fmla="*/ 299507 w 1206260"/>
              <a:gd name="connsiteY60" fmla="*/ 1464659 h 1684262"/>
              <a:gd name="connsiteX61" fmla="*/ 321034 w 1206260"/>
              <a:gd name="connsiteY61" fmla="*/ 1477042 h 1684262"/>
              <a:gd name="connsiteX62" fmla="*/ 330559 w 1206260"/>
              <a:gd name="connsiteY62" fmla="*/ 1484376 h 1684262"/>
              <a:gd name="connsiteX63" fmla="*/ 388280 w 1206260"/>
              <a:gd name="connsiteY63" fmla="*/ 1545717 h 1684262"/>
              <a:gd name="connsiteX64" fmla="*/ 348847 w 1206260"/>
              <a:gd name="connsiteY64" fmla="*/ 1542479 h 1684262"/>
              <a:gd name="connsiteX65" fmla="*/ 255883 w 1206260"/>
              <a:gd name="connsiteY65" fmla="*/ 1502664 h 1684262"/>
              <a:gd name="connsiteX66" fmla="*/ 255883 w 1206260"/>
              <a:gd name="connsiteY66" fmla="*/ 1502664 h 1684262"/>
              <a:gd name="connsiteX67" fmla="*/ 239976 w 1206260"/>
              <a:gd name="connsiteY67" fmla="*/ 1484281 h 1684262"/>
              <a:gd name="connsiteX68" fmla="*/ 203495 w 1206260"/>
              <a:gd name="connsiteY68" fmla="*/ 1484281 h 1684262"/>
              <a:gd name="connsiteX69" fmla="*/ 187303 w 1206260"/>
              <a:gd name="connsiteY69" fmla="*/ 1499140 h 1684262"/>
              <a:gd name="connsiteX70" fmla="*/ 490674 w 1206260"/>
              <a:gd name="connsiteY70" fmla="*/ 1673352 h 1684262"/>
              <a:gd name="connsiteX71" fmla="*/ 757374 w 1206260"/>
              <a:gd name="connsiteY71" fmla="*/ 1682401 h 1684262"/>
              <a:gd name="connsiteX72" fmla="*/ 988070 w 1206260"/>
              <a:gd name="connsiteY72" fmla="*/ 1594485 h 1684262"/>
              <a:gd name="connsiteX73" fmla="*/ 1152566 w 1206260"/>
              <a:gd name="connsiteY73" fmla="*/ 1394460 h 1684262"/>
              <a:gd name="connsiteX74" fmla="*/ 918822 w 1206260"/>
              <a:gd name="connsiteY74" fmla="*/ 1363507 h 1684262"/>
              <a:gd name="connsiteX75" fmla="*/ 802904 w 1206260"/>
              <a:gd name="connsiteY75" fmla="*/ 1350454 h 1684262"/>
              <a:gd name="connsiteX76" fmla="*/ 841956 w 1206260"/>
              <a:gd name="connsiteY76" fmla="*/ 1326547 h 1684262"/>
              <a:gd name="connsiteX77" fmla="*/ 1018286 w 1206260"/>
              <a:gd name="connsiteY77" fmla="*/ 1315425 h 1684262"/>
              <a:gd name="connsiteX78" fmla="*/ 980354 w 1206260"/>
              <a:gd name="connsiteY78" fmla="*/ 1268921 h 1684262"/>
              <a:gd name="connsiteX79" fmla="*/ 1091488 w 1206260"/>
              <a:gd name="connsiteY79" fmla="*/ 1221043 h 1684262"/>
              <a:gd name="connsiteX80" fmla="*/ 911203 w 1206260"/>
              <a:gd name="connsiteY80" fmla="*/ 1022890 h 1684262"/>
              <a:gd name="connsiteX81" fmla="*/ 1193429 w 1206260"/>
              <a:gd name="connsiteY81" fmla="*/ 899446 h 1684262"/>
              <a:gd name="connsiteX82" fmla="*/ 759089 w 1206260"/>
              <a:gd name="connsiteY82" fmla="*/ 61246 h 1684262"/>
              <a:gd name="connsiteX83" fmla="*/ 720989 w 1206260"/>
              <a:gd name="connsiteY83" fmla="*/ 145828 h 1684262"/>
              <a:gd name="connsiteX84" fmla="*/ 759089 w 1206260"/>
              <a:gd name="connsiteY84" fmla="*/ 61436 h 1684262"/>
              <a:gd name="connsiteX85" fmla="*/ 759089 w 1206260"/>
              <a:gd name="connsiteY85" fmla="*/ 61246 h 1684262"/>
              <a:gd name="connsiteX86" fmla="*/ 363611 w 1206260"/>
              <a:gd name="connsiteY86" fmla="*/ 545783 h 1684262"/>
              <a:gd name="connsiteX87" fmla="*/ 348275 w 1206260"/>
              <a:gd name="connsiteY87" fmla="*/ 553498 h 1684262"/>
              <a:gd name="connsiteX88" fmla="*/ 363611 w 1206260"/>
              <a:gd name="connsiteY88" fmla="*/ 545783 h 1684262"/>
              <a:gd name="connsiteX89" fmla="*/ 232451 w 1206260"/>
              <a:gd name="connsiteY89" fmla="*/ 523113 h 1684262"/>
              <a:gd name="connsiteX90" fmla="*/ 254694 w 1206260"/>
              <a:gd name="connsiteY90" fmla="*/ 664096 h 1684262"/>
              <a:gd name="connsiteX91" fmla="*/ 232451 w 1206260"/>
              <a:gd name="connsiteY91" fmla="*/ 523113 h 1684262"/>
              <a:gd name="connsiteX92" fmla="*/ 340084 w 1206260"/>
              <a:gd name="connsiteY92" fmla="*/ 692277 h 1684262"/>
              <a:gd name="connsiteX93" fmla="*/ 470767 w 1206260"/>
              <a:gd name="connsiteY93" fmla="*/ 684562 h 1684262"/>
              <a:gd name="connsiteX94" fmla="*/ 340084 w 1206260"/>
              <a:gd name="connsiteY94" fmla="*/ 691896 h 1684262"/>
              <a:gd name="connsiteX95" fmla="*/ 340084 w 1206260"/>
              <a:gd name="connsiteY95" fmla="*/ 692277 h 1684262"/>
              <a:gd name="connsiteX96" fmla="*/ 382375 w 1206260"/>
              <a:gd name="connsiteY96" fmla="*/ 615410 h 1684262"/>
              <a:gd name="connsiteX97" fmla="*/ 516868 w 1206260"/>
              <a:gd name="connsiteY97" fmla="*/ 688372 h 1684262"/>
              <a:gd name="connsiteX98" fmla="*/ 382661 w 1206260"/>
              <a:gd name="connsiteY98" fmla="*/ 615029 h 1684262"/>
              <a:gd name="connsiteX99" fmla="*/ 382375 w 1206260"/>
              <a:gd name="connsiteY99" fmla="*/ 615410 h 1684262"/>
              <a:gd name="connsiteX100" fmla="*/ 201400 w 1206260"/>
              <a:gd name="connsiteY100" fmla="*/ 907542 h 1684262"/>
              <a:gd name="connsiteX101" fmla="*/ 163300 w 1206260"/>
              <a:gd name="connsiteY101" fmla="*/ 838295 h 1684262"/>
              <a:gd name="connsiteX102" fmla="*/ 201686 w 1206260"/>
              <a:gd name="connsiteY102" fmla="*/ 907161 h 1684262"/>
              <a:gd name="connsiteX103" fmla="*/ 201400 w 1206260"/>
              <a:gd name="connsiteY103" fmla="*/ 907542 h 1684262"/>
              <a:gd name="connsiteX104" fmla="*/ 97811 w 1206260"/>
              <a:gd name="connsiteY104" fmla="*/ 1285557 h 1684262"/>
              <a:gd name="connsiteX105" fmla="*/ 123279 w 1206260"/>
              <a:gd name="connsiteY105" fmla="*/ 1264178 h 1684262"/>
              <a:gd name="connsiteX106" fmla="*/ 231975 w 1206260"/>
              <a:gd name="connsiteY106" fmla="*/ 1341501 h 1684262"/>
              <a:gd name="connsiteX107" fmla="*/ 97811 w 1206260"/>
              <a:gd name="connsiteY107" fmla="*/ 1285557 h 1684262"/>
              <a:gd name="connsiteX108" fmla="*/ 232928 w 1206260"/>
              <a:gd name="connsiteY108" fmla="*/ 1376077 h 1684262"/>
              <a:gd name="connsiteX109" fmla="*/ 279029 w 1206260"/>
              <a:gd name="connsiteY109" fmla="*/ 1379887 h 1684262"/>
              <a:gd name="connsiteX110" fmla="*/ 232451 w 1206260"/>
              <a:gd name="connsiteY110" fmla="*/ 1376077 h 1684262"/>
              <a:gd name="connsiteX111" fmla="*/ 232928 w 1206260"/>
              <a:gd name="connsiteY111" fmla="*/ 1376077 h 1684262"/>
              <a:gd name="connsiteX112" fmla="*/ 856244 w 1206260"/>
              <a:gd name="connsiteY112" fmla="*/ 715613 h 1684262"/>
              <a:gd name="connsiteX113" fmla="*/ 817635 w 1206260"/>
              <a:gd name="connsiteY113" fmla="*/ 708913 h 1684262"/>
              <a:gd name="connsiteX114" fmla="*/ 721084 w 1206260"/>
              <a:gd name="connsiteY114" fmla="*/ 657225 h 1684262"/>
              <a:gd name="connsiteX115" fmla="*/ 855767 w 1206260"/>
              <a:gd name="connsiteY115" fmla="*/ 715613 h 1684262"/>
              <a:gd name="connsiteX116" fmla="*/ 856244 w 1206260"/>
              <a:gd name="connsiteY116" fmla="*/ 715613 h 1684262"/>
              <a:gd name="connsiteX117" fmla="*/ 663458 w 1206260"/>
              <a:gd name="connsiteY117" fmla="*/ 722662 h 1684262"/>
              <a:gd name="connsiteX118" fmla="*/ 644408 w 1206260"/>
              <a:gd name="connsiteY118" fmla="*/ 807149 h 1684262"/>
              <a:gd name="connsiteX119" fmla="*/ 662981 w 1206260"/>
              <a:gd name="connsiteY119" fmla="*/ 723138 h 1684262"/>
              <a:gd name="connsiteX120" fmla="*/ 663458 w 1206260"/>
              <a:gd name="connsiteY120" fmla="*/ 722662 h 1684262"/>
              <a:gd name="connsiteX121" fmla="*/ 628882 w 1206260"/>
              <a:gd name="connsiteY121" fmla="*/ 753332 h 1684262"/>
              <a:gd name="connsiteX122" fmla="*/ 655742 w 1206260"/>
              <a:gd name="connsiteY122" fmla="*/ 726472 h 1684262"/>
              <a:gd name="connsiteX123" fmla="*/ 628406 w 1206260"/>
              <a:gd name="connsiteY123" fmla="*/ 753332 h 1684262"/>
              <a:gd name="connsiteX124" fmla="*/ 628882 w 1206260"/>
              <a:gd name="connsiteY124" fmla="*/ 753332 h 1684262"/>
              <a:gd name="connsiteX125" fmla="*/ 771090 w 1206260"/>
              <a:gd name="connsiteY125" fmla="*/ 757237 h 1684262"/>
              <a:gd name="connsiteX126" fmla="*/ 690318 w 1206260"/>
              <a:gd name="connsiteY126" fmla="*/ 822579 h 1684262"/>
              <a:gd name="connsiteX127" fmla="*/ 770614 w 1206260"/>
              <a:gd name="connsiteY127" fmla="*/ 757237 h 1684262"/>
              <a:gd name="connsiteX128" fmla="*/ 771090 w 1206260"/>
              <a:gd name="connsiteY128" fmla="*/ 757237 h 1684262"/>
              <a:gd name="connsiteX129" fmla="*/ 759565 w 1206260"/>
              <a:gd name="connsiteY129" fmla="*/ 538162 h 1684262"/>
              <a:gd name="connsiteX130" fmla="*/ 851767 w 1206260"/>
              <a:gd name="connsiteY130" fmla="*/ 480536 h 1684262"/>
              <a:gd name="connsiteX131" fmla="*/ 759089 w 1206260"/>
              <a:gd name="connsiteY131" fmla="*/ 538067 h 1684262"/>
              <a:gd name="connsiteX132" fmla="*/ 759565 w 1206260"/>
              <a:gd name="connsiteY132" fmla="*/ 538162 h 1684262"/>
              <a:gd name="connsiteX133" fmla="*/ 877961 w 1206260"/>
              <a:gd name="connsiteY133" fmla="*/ 342138 h 1684262"/>
              <a:gd name="connsiteX134" fmla="*/ 812619 w 1206260"/>
              <a:gd name="connsiteY134" fmla="*/ 442055 h 1684262"/>
              <a:gd name="connsiteX135" fmla="*/ 877961 w 1206260"/>
              <a:gd name="connsiteY135" fmla="*/ 342138 h 1684262"/>
              <a:gd name="connsiteX136" fmla="*/ 681841 w 1206260"/>
              <a:gd name="connsiteY136" fmla="*/ 323088 h 1684262"/>
              <a:gd name="connsiteX137" fmla="*/ 758803 w 1206260"/>
              <a:gd name="connsiteY137" fmla="*/ 430816 h 1684262"/>
              <a:gd name="connsiteX138" fmla="*/ 643455 w 1206260"/>
              <a:gd name="connsiteY138" fmla="*/ 396145 h 1684262"/>
              <a:gd name="connsiteX139" fmla="*/ 639550 w 1206260"/>
              <a:gd name="connsiteY139" fmla="*/ 438436 h 1684262"/>
              <a:gd name="connsiteX140" fmla="*/ 682127 w 1206260"/>
              <a:gd name="connsiteY140" fmla="*/ 323088 h 1684262"/>
              <a:gd name="connsiteX141" fmla="*/ 681841 w 1206260"/>
              <a:gd name="connsiteY141" fmla="*/ 323088 h 1684262"/>
              <a:gd name="connsiteX142" fmla="*/ 351323 w 1206260"/>
              <a:gd name="connsiteY142" fmla="*/ 219361 h 1684262"/>
              <a:gd name="connsiteX143" fmla="*/ 383994 w 1206260"/>
              <a:gd name="connsiteY143" fmla="*/ 183070 h 1684262"/>
              <a:gd name="connsiteX144" fmla="*/ 403711 w 1206260"/>
              <a:gd name="connsiteY144" fmla="*/ 175069 h 1684262"/>
              <a:gd name="connsiteX145" fmla="*/ 411331 w 1206260"/>
              <a:gd name="connsiteY145" fmla="*/ 176117 h 1684262"/>
              <a:gd name="connsiteX146" fmla="*/ 569351 w 1206260"/>
              <a:gd name="connsiteY146" fmla="*/ 242792 h 1684262"/>
              <a:gd name="connsiteX147" fmla="*/ 569922 w 1206260"/>
              <a:gd name="connsiteY147" fmla="*/ 242792 h 1684262"/>
              <a:gd name="connsiteX148" fmla="*/ 558873 w 1206260"/>
              <a:gd name="connsiteY148" fmla="*/ 299942 h 1684262"/>
              <a:gd name="connsiteX149" fmla="*/ 351609 w 1206260"/>
              <a:gd name="connsiteY149" fmla="*/ 219075 h 1684262"/>
              <a:gd name="connsiteX150" fmla="*/ 351323 w 1206260"/>
              <a:gd name="connsiteY150" fmla="*/ 219361 h 1684262"/>
              <a:gd name="connsiteX151" fmla="*/ 470767 w 1206260"/>
              <a:gd name="connsiteY151" fmla="*/ 361188 h 1684262"/>
              <a:gd name="connsiteX152" fmla="*/ 566874 w 1206260"/>
              <a:gd name="connsiteY152" fmla="*/ 503396 h 1684262"/>
              <a:gd name="connsiteX153" fmla="*/ 470767 w 1206260"/>
              <a:gd name="connsiteY153" fmla="*/ 361188 h 1684262"/>
              <a:gd name="connsiteX154" fmla="*/ 632216 w 1206260"/>
              <a:gd name="connsiteY154" fmla="*/ 453485 h 1684262"/>
              <a:gd name="connsiteX155" fmla="*/ 699367 w 1206260"/>
              <a:gd name="connsiteY155" fmla="*/ 515112 h 1684262"/>
              <a:gd name="connsiteX156" fmla="*/ 759089 w 1206260"/>
              <a:gd name="connsiteY156" fmla="*/ 438055 h 1684262"/>
              <a:gd name="connsiteX157" fmla="*/ 678317 w 1206260"/>
              <a:gd name="connsiteY157" fmla="*/ 611029 h 1684262"/>
              <a:gd name="connsiteX158" fmla="*/ 640217 w 1206260"/>
              <a:gd name="connsiteY158" fmla="*/ 587978 h 1684262"/>
              <a:gd name="connsiteX159" fmla="*/ 632216 w 1206260"/>
              <a:gd name="connsiteY159" fmla="*/ 453581 h 1684262"/>
              <a:gd name="connsiteX160" fmla="*/ 632216 w 1206260"/>
              <a:gd name="connsiteY160" fmla="*/ 453485 h 1684262"/>
              <a:gd name="connsiteX161" fmla="*/ 686032 w 1206260"/>
              <a:gd name="connsiteY161" fmla="*/ 837819 h 1684262"/>
              <a:gd name="connsiteX162" fmla="*/ 628310 w 1206260"/>
              <a:gd name="connsiteY162" fmla="*/ 930116 h 1684262"/>
              <a:gd name="connsiteX163" fmla="*/ 686032 w 1206260"/>
              <a:gd name="connsiteY163" fmla="*/ 837914 h 1684262"/>
              <a:gd name="connsiteX164" fmla="*/ 686032 w 1206260"/>
              <a:gd name="connsiteY164" fmla="*/ 837819 h 1684262"/>
              <a:gd name="connsiteX165" fmla="*/ 743658 w 1206260"/>
              <a:gd name="connsiteY165" fmla="*/ 1291400 h 1684262"/>
              <a:gd name="connsiteX166" fmla="*/ 547634 w 1206260"/>
              <a:gd name="connsiteY166" fmla="*/ 1206818 h 1684262"/>
              <a:gd name="connsiteX167" fmla="*/ 573446 w 1206260"/>
              <a:gd name="connsiteY167" fmla="*/ 1222439 h 1684262"/>
              <a:gd name="connsiteX168" fmla="*/ 603450 w 1206260"/>
              <a:gd name="connsiteY168" fmla="*/ 1227487 h 1684262"/>
              <a:gd name="connsiteX169" fmla="*/ 743658 w 1206260"/>
              <a:gd name="connsiteY169" fmla="*/ 1291495 h 1684262"/>
              <a:gd name="connsiteX170" fmla="*/ 743658 w 1206260"/>
              <a:gd name="connsiteY170" fmla="*/ 1291400 h 1684262"/>
              <a:gd name="connsiteX171" fmla="*/ 578399 w 1206260"/>
              <a:gd name="connsiteY171" fmla="*/ 945452 h 1684262"/>
              <a:gd name="connsiteX172" fmla="*/ 689842 w 1206260"/>
              <a:gd name="connsiteY172" fmla="*/ 1122236 h 1684262"/>
              <a:gd name="connsiteX173" fmla="*/ 578399 w 1206260"/>
              <a:gd name="connsiteY173" fmla="*/ 945547 h 1684262"/>
              <a:gd name="connsiteX174" fmla="*/ 578399 w 1206260"/>
              <a:gd name="connsiteY174" fmla="*/ 945452 h 1684262"/>
              <a:gd name="connsiteX175" fmla="*/ 351609 w 1206260"/>
              <a:gd name="connsiteY175" fmla="*/ 1045464 h 1684262"/>
              <a:gd name="connsiteX176" fmla="*/ 382375 w 1206260"/>
              <a:gd name="connsiteY176" fmla="*/ 887825 h 1684262"/>
              <a:gd name="connsiteX177" fmla="*/ 351609 w 1206260"/>
              <a:gd name="connsiteY177" fmla="*/ 1045559 h 1684262"/>
              <a:gd name="connsiteX178" fmla="*/ 351609 w 1206260"/>
              <a:gd name="connsiteY178" fmla="*/ 1045464 h 1684262"/>
              <a:gd name="connsiteX179" fmla="*/ 420761 w 1206260"/>
              <a:gd name="connsiteY179" fmla="*/ 1018413 h 1684262"/>
              <a:gd name="connsiteX180" fmla="*/ 605260 w 1206260"/>
              <a:gd name="connsiteY180" fmla="*/ 1180338 h 1684262"/>
              <a:gd name="connsiteX181" fmla="*/ 420761 w 1206260"/>
              <a:gd name="connsiteY181" fmla="*/ 1018413 h 1684262"/>
              <a:gd name="connsiteX182" fmla="*/ 366944 w 1206260"/>
              <a:gd name="connsiteY182" fmla="*/ 1414272 h 1684262"/>
              <a:gd name="connsiteX183" fmla="*/ 597640 w 1206260"/>
              <a:gd name="connsiteY183" fmla="*/ 1460468 h 1684262"/>
              <a:gd name="connsiteX184" fmla="*/ 366944 w 1206260"/>
              <a:gd name="connsiteY184" fmla="*/ 1414463 h 1684262"/>
              <a:gd name="connsiteX185" fmla="*/ 366944 w 1206260"/>
              <a:gd name="connsiteY185" fmla="*/ 1414272 h 1684262"/>
              <a:gd name="connsiteX186" fmla="*/ 536108 w 1206260"/>
              <a:gd name="connsiteY186" fmla="*/ 1644968 h 1684262"/>
              <a:gd name="connsiteX187" fmla="*/ 498008 w 1206260"/>
              <a:gd name="connsiteY187" fmla="*/ 1625918 h 1684262"/>
              <a:gd name="connsiteX188" fmla="*/ 471148 w 1206260"/>
              <a:gd name="connsiteY188" fmla="*/ 1618202 h 1684262"/>
              <a:gd name="connsiteX189" fmla="*/ 471148 w 1206260"/>
              <a:gd name="connsiteY189" fmla="*/ 1664399 h 1684262"/>
              <a:gd name="connsiteX190" fmla="*/ 401901 w 1206260"/>
              <a:gd name="connsiteY190" fmla="*/ 1579817 h 1684262"/>
              <a:gd name="connsiteX191" fmla="*/ 536108 w 1206260"/>
              <a:gd name="connsiteY191" fmla="*/ 1645158 h 1684262"/>
              <a:gd name="connsiteX192" fmla="*/ 536108 w 1206260"/>
              <a:gd name="connsiteY192" fmla="*/ 1644968 h 1684262"/>
              <a:gd name="connsiteX193" fmla="*/ 616785 w 1206260"/>
              <a:gd name="connsiteY193" fmla="*/ 1564196 h 1684262"/>
              <a:gd name="connsiteX194" fmla="*/ 555349 w 1206260"/>
              <a:gd name="connsiteY194" fmla="*/ 1541145 h 1684262"/>
              <a:gd name="connsiteX195" fmla="*/ 638597 w 1206260"/>
              <a:gd name="connsiteY195" fmla="*/ 1493520 h 1684262"/>
              <a:gd name="connsiteX196" fmla="*/ 739848 w 1206260"/>
              <a:gd name="connsiteY196" fmla="*/ 1525715 h 1684262"/>
              <a:gd name="connsiteX197" fmla="*/ 616785 w 1206260"/>
              <a:gd name="connsiteY197" fmla="*/ 1564386 h 1684262"/>
              <a:gd name="connsiteX198" fmla="*/ 616785 w 1206260"/>
              <a:gd name="connsiteY198" fmla="*/ 1564196 h 1684262"/>
              <a:gd name="connsiteX199" fmla="*/ 752231 w 1206260"/>
              <a:gd name="connsiteY199" fmla="*/ 1664779 h 1684262"/>
              <a:gd name="connsiteX200" fmla="*/ 739658 w 1206260"/>
              <a:gd name="connsiteY200" fmla="*/ 1664779 h 1684262"/>
              <a:gd name="connsiteX201" fmla="*/ 731180 w 1206260"/>
              <a:gd name="connsiteY201" fmla="*/ 1664779 h 1684262"/>
              <a:gd name="connsiteX202" fmla="*/ 727561 w 1206260"/>
              <a:gd name="connsiteY202" fmla="*/ 1664779 h 1684262"/>
              <a:gd name="connsiteX203" fmla="*/ 713750 w 1206260"/>
              <a:gd name="connsiteY203" fmla="*/ 1666780 h 1684262"/>
              <a:gd name="connsiteX204" fmla="*/ 704225 w 1206260"/>
              <a:gd name="connsiteY204" fmla="*/ 1665256 h 1684262"/>
              <a:gd name="connsiteX205" fmla="*/ 705558 w 1206260"/>
              <a:gd name="connsiteY205" fmla="*/ 1667733 h 1684262"/>
              <a:gd name="connsiteX206" fmla="*/ 790045 w 1206260"/>
              <a:gd name="connsiteY206" fmla="*/ 1610106 h 1684262"/>
              <a:gd name="connsiteX207" fmla="*/ 752231 w 1206260"/>
              <a:gd name="connsiteY207" fmla="*/ 1664970 h 1684262"/>
              <a:gd name="connsiteX208" fmla="*/ 752231 w 1206260"/>
              <a:gd name="connsiteY208" fmla="*/ 1664779 h 1684262"/>
              <a:gd name="connsiteX209" fmla="*/ 857863 w 1206260"/>
              <a:gd name="connsiteY209" fmla="*/ 1591056 h 1684262"/>
              <a:gd name="connsiteX210" fmla="*/ 838813 w 1206260"/>
              <a:gd name="connsiteY210" fmla="*/ 1568958 h 1684262"/>
              <a:gd name="connsiteX211" fmla="*/ 836146 w 1206260"/>
              <a:gd name="connsiteY211" fmla="*/ 1564291 h 1684262"/>
              <a:gd name="connsiteX212" fmla="*/ 955179 w 1206260"/>
              <a:gd name="connsiteY212" fmla="*/ 1500720 h 1684262"/>
              <a:gd name="connsiteX213" fmla="*/ 1066493 w 1206260"/>
              <a:gd name="connsiteY213" fmla="*/ 1492065 h 1684262"/>
              <a:gd name="connsiteX214" fmla="*/ 857863 w 1206260"/>
              <a:gd name="connsiteY214" fmla="*/ 1591247 h 1684262"/>
              <a:gd name="connsiteX215" fmla="*/ 857863 w 1206260"/>
              <a:gd name="connsiteY215" fmla="*/ 1591056 h 1684262"/>
              <a:gd name="connsiteX216" fmla="*/ 1054979 w 1206260"/>
              <a:gd name="connsiteY216" fmla="*/ 1445037 h 1684262"/>
              <a:gd name="connsiteX217" fmla="*/ 916632 w 1206260"/>
              <a:gd name="connsiteY217" fmla="*/ 1468184 h 1684262"/>
              <a:gd name="connsiteX218" fmla="*/ 1028170 w 1206260"/>
              <a:gd name="connsiteY218" fmla="*/ 1445228 h 1684262"/>
              <a:gd name="connsiteX219" fmla="*/ 1054979 w 1206260"/>
              <a:gd name="connsiteY219" fmla="*/ 1445037 h 1684262"/>
              <a:gd name="connsiteX220" fmla="*/ 862816 w 1206260"/>
              <a:gd name="connsiteY220" fmla="*/ 1410462 h 1684262"/>
              <a:gd name="connsiteX221" fmla="*/ 647551 w 1206260"/>
              <a:gd name="connsiteY221" fmla="*/ 1448562 h 1684262"/>
              <a:gd name="connsiteX222" fmla="*/ 862816 w 1206260"/>
              <a:gd name="connsiteY222" fmla="*/ 1410653 h 1684262"/>
              <a:gd name="connsiteX223" fmla="*/ 862816 w 1206260"/>
              <a:gd name="connsiteY223" fmla="*/ 1410462 h 1684262"/>
              <a:gd name="connsiteX224" fmla="*/ 689842 w 1206260"/>
              <a:gd name="connsiteY224" fmla="*/ 1391412 h 1684262"/>
              <a:gd name="connsiteX225" fmla="*/ 924347 w 1206260"/>
              <a:gd name="connsiteY225" fmla="*/ 1306830 h 1684262"/>
              <a:gd name="connsiteX226" fmla="*/ 689842 w 1206260"/>
              <a:gd name="connsiteY226" fmla="*/ 1391412 h 1684262"/>
              <a:gd name="connsiteX227" fmla="*/ 1162663 w 1206260"/>
              <a:gd name="connsiteY227" fmla="*/ 1057085 h 1684262"/>
              <a:gd name="connsiteX228" fmla="*/ 1148756 w 1206260"/>
              <a:gd name="connsiteY228" fmla="*/ 1134428 h 1684262"/>
              <a:gd name="connsiteX229" fmla="*/ 1066841 w 1206260"/>
              <a:gd name="connsiteY229" fmla="*/ 1139762 h 1684262"/>
              <a:gd name="connsiteX230" fmla="*/ 1035790 w 1206260"/>
              <a:gd name="connsiteY230" fmla="*/ 1087755 h 1684262"/>
              <a:gd name="connsiteX231" fmla="*/ 1162663 w 1206260"/>
              <a:gd name="connsiteY231" fmla="*/ 1057085 h 1684262"/>
              <a:gd name="connsiteX232" fmla="*/ 987913 w 1206260"/>
              <a:gd name="connsiteY232" fmla="*/ 1181170 h 1684262"/>
              <a:gd name="connsiteX233" fmla="*/ 958923 w 1206260"/>
              <a:gd name="connsiteY233" fmla="*/ 1264444 h 1684262"/>
              <a:gd name="connsiteX234" fmla="*/ 905107 w 1206260"/>
              <a:gd name="connsiteY234" fmla="*/ 1118330 h 1684262"/>
              <a:gd name="connsiteX235" fmla="*/ 987913 w 1206260"/>
              <a:gd name="connsiteY235"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40346 h 1684262"/>
              <a:gd name="connsiteX47" fmla="*/ 309794 w 1206260"/>
              <a:gd name="connsiteY47" fmla="*/ 1240346 h 1684262"/>
              <a:gd name="connsiteX48" fmla="*/ 283886 w 1206260"/>
              <a:gd name="connsiteY48" fmla="*/ 1268063 h 1684262"/>
              <a:gd name="connsiteX49" fmla="*/ 284934 w 1206260"/>
              <a:gd name="connsiteY49" fmla="*/ 1275207 h 1684262"/>
              <a:gd name="connsiteX50" fmla="*/ 395615 w 1206260"/>
              <a:gd name="connsiteY50" fmla="*/ 1319117 h 1684262"/>
              <a:gd name="connsiteX51" fmla="*/ 257026 w 1206260"/>
              <a:gd name="connsiteY51" fmla="*/ 1309592 h 1684262"/>
              <a:gd name="connsiteX52" fmla="*/ 257026 w 1206260"/>
              <a:gd name="connsiteY52" fmla="*/ 1309592 h 1684262"/>
              <a:gd name="connsiteX53" fmla="*/ 248263 w 1206260"/>
              <a:gd name="connsiteY53" fmla="*/ 1308259 h 1684262"/>
              <a:gd name="connsiteX54" fmla="*/ 247691 w 1206260"/>
              <a:gd name="connsiteY54" fmla="*/ 1308735 h 1684262"/>
              <a:gd name="connsiteX55" fmla="*/ 229880 w 1206260"/>
              <a:gd name="connsiteY55" fmla="*/ 1312259 h 1684262"/>
              <a:gd name="connsiteX56" fmla="*/ 146155 w 1206260"/>
              <a:gd name="connsiteY56" fmla="*/ 1230344 h 1684262"/>
              <a:gd name="connsiteX57" fmla="*/ 115389 w 1206260"/>
              <a:gd name="connsiteY57" fmla="*/ 1430369 h 1684262"/>
              <a:gd name="connsiteX58" fmla="*/ 349799 w 1206260"/>
              <a:gd name="connsiteY58" fmla="*/ 1480280 h 1684262"/>
              <a:gd name="connsiteX59" fmla="*/ 299507 w 1206260"/>
              <a:gd name="connsiteY59" fmla="*/ 1464659 h 1684262"/>
              <a:gd name="connsiteX60" fmla="*/ 321034 w 1206260"/>
              <a:gd name="connsiteY60" fmla="*/ 1477042 h 1684262"/>
              <a:gd name="connsiteX61" fmla="*/ 330559 w 1206260"/>
              <a:gd name="connsiteY61" fmla="*/ 1484376 h 1684262"/>
              <a:gd name="connsiteX62" fmla="*/ 388280 w 1206260"/>
              <a:gd name="connsiteY62" fmla="*/ 1545717 h 1684262"/>
              <a:gd name="connsiteX63" fmla="*/ 348847 w 1206260"/>
              <a:gd name="connsiteY63" fmla="*/ 1542479 h 1684262"/>
              <a:gd name="connsiteX64" fmla="*/ 255883 w 1206260"/>
              <a:gd name="connsiteY64" fmla="*/ 1502664 h 1684262"/>
              <a:gd name="connsiteX65" fmla="*/ 255883 w 1206260"/>
              <a:gd name="connsiteY65" fmla="*/ 1502664 h 1684262"/>
              <a:gd name="connsiteX66" fmla="*/ 239976 w 1206260"/>
              <a:gd name="connsiteY66" fmla="*/ 1484281 h 1684262"/>
              <a:gd name="connsiteX67" fmla="*/ 203495 w 1206260"/>
              <a:gd name="connsiteY67" fmla="*/ 1484281 h 1684262"/>
              <a:gd name="connsiteX68" fmla="*/ 187303 w 1206260"/>
              <a:gd name="connsiteY68" fmla="*/ 1499140 h 1684262"/>
              <a:gd name="connsiteX69" fmla="*/ 490674 w 1206260"/>
              <a:gd name="connsiteY69" fmla="*/ 1673352 h 1684262"/>
              <a:gd name="connsiteX70" fmla="*/ 757374 w 1206260"/>
              <a:gd name="connsiteY70" fmla="*/ 1682401 h 1684262"/>
              <a:gd name="connsiteX71" fmla="*/ 988070 w 1206260"/>
              <a:gd name="connsiteY71" fmla="*/ 1594485 h 1684262"/>
              <a:gd name="connsiteX72" fmla="*/ 1152566 w 1206260"/>
              <a:gd name="connsiteY72" fmla="*/ 1394460 h 1684262"/>
              <a:gd name="connsiteX73" fmla="*/ 918822 w 1206260"/>
              <a:gd name="connsiteY73" fmla="*/ 1363507 h 1684262"/>
              <a:gd name="connsiteX74" fmla="*/ 802904 w 1206260"/>
              <a:gd name="connsiteY74" fmla="*/ 1350454 h 1684262"/>
              <a:gd name="connsiteX75" fmla="*/ 841956 w 1206260"/>
              <a:gd name="connsiteY75" fmla="*/ 1326547 h 1684262"/>
              <a:gd name="connsiteX76" fmla="*/ 1018286 w 1206260"/>
              <a:gd name="connsiteY76" fmla="*/ 1315425 h 1684262"/>
              <a:gd name="connsiteX77" fmla="*/ 980354 w 1206260"/>
              <a:gd name="connsiteY77" fmla="*/ 1268921 h 1684262"/>
              <a:gd name="connsiteX78" fmla="*/ 1091488 w 1206260"/>
              <a:gd name="connsiteY78" fmla="*/ 1221043 h 1684262"/>
              <a:gd name="connsiteX79" fmla="*/ 911203 w 1206260"/>
              <a:gd name="connsiteY79" fmla="*/ 1022890 h 1684262"/>
              <a:gd name="connsiteX80" fmla="*/ 1193429 w 1206260"/>
              <a:gd name="connsiteY80" fmla="*/ 899446 h 1684262"/>
              <a:gd name="connsiteX81" fmla="*/ 759089 w 1206260"/>
              <a:gd name="connsiteY81" fmla="*/ 61246 h 1684262"/>
              <a:gd name="connsiteX82" fmla="*/ 720989 w 1206260"/>
              <a:gd name="connsiteY82" fmla="*/ 145828 h 1684262"/>
              <a:gd name="connsiteX83" fmla="*/ 759089 w 1206260"/>
              <a:gd name="connsiteY83" fmla="*/ 61436 h 1684262"/>
              <a:gd name="connsiteX84" fmla="*/ 759089 w 1206260"/>
              <a:gd name="connsiteY84" fmla="*/ 61246 h 1684262"/>
              <a:gd name="connsiteX85" fmla="*/ 363611 w 1206260"/>
              <a:gd name="connsiteY85" fmla="*/ 545783 h 1684262"/>
              <a:gd name="connsiteX86" fmla="*/ 348275 w 1206260"/>
              <a:gd name="connsiteY86" fmla="*/ 553498 h 1684262"/>
              <a:gd name="connsiteX87" fmla="*/ 363611 w 1206260"/>
              <a:gd name="connsiteY87" fmla="*/ 545783 h 1684262"/>
              <a:gd name="connsiteX88" fmla="*/ 232451 w 1206260"/>
              <a:gd name="connsiteY88" fmla="*/ 523113 h 1684262"/>
              <a:gd name="connsiteX89" fmla="*/ 254694 w 1206260"/>
              <a:gd name="connsiteY89" fmla="*/ 664096 h 1684262"/>
              <a:gd name="connsiteX90" fmla="*/ 232451 w 1206260"/>
              <a:gd name="connsiteY90" fmla="*/ 523113 h 1684262"/>
              <a:gd name="connsiteX91" fmla="*/ 340084 w 1206260"/>
              <a:gd name="connsiteY91" fmla="*/ 692277 h 1684262"/>
              <a:gd name="connsiteX92" fmla="*/ 470767 w 1206260"/>
              <a:gd name="connsiteY92" fmla="*/ 684562 h 1684262"/>
              <a:gd name="connsiteX93" fmla="*/ 340084 w 1206260"/>
              <a:gd name="connsiteY93" fmla="*/ 691896 h 1684262"/>
              <a:gd name="connsiteX94" fmla="*/ 340084 w 1206260"/>
              <a:gd name="connsiteY94" fmla="*/ 692277 h 1684262"/>
              <a:gd name="connsiteX95" fmla="*/ 382375 w 1206260"/>
              <a:gd name="connsiteY95" fmla="*/ 615410 h 1684262"/>
              <a:gd name="connsiteX96" fmla="*/ 516868 w 1206260"/>
              <a:gd name="connsiteY96" fmla="*/ 688372 h 1684262"/>
              <a:gd name="connsiteX97" fmla="*/ 382661 w 1206260"/>
              <a:gd name="connsiteY97" fmla="*/ 615029 h 1684262"/>
              <a:gd name="connsiteX98" fmla="*/ 382375 w 1206260"/>
              <a:gd name="connsiteY98" fmla="*/ 615410 h 1684262"/>
              <a:gd name="connsiteX99" fmla="*/ 201400 w 1206260"/>
              <a:gd name="connsiteY99" fmla="*/ 907542 h 1684262"/>
              <a:gd name="connsiteX100" fmla="*/ 163300 w 1206260"/>
              <a:gd name="connsiteY100" fmla="*/ 838295 h 1684262"/>
              <a:gd name="connsiteX101" fmla="*/ 201686 w 1206260"/>
              <a:gd name="connsiteY101" fmla="*/ 907161 h 1684262"/>
              <a:gd name="connsiteX102" fmla="*/ 201400 w 1206260"/>
              <a:gd name="connsiteY102" fmla="*/ 907542 h 1684262"/>
              <a:gd name="connsiteX103" fmla="*/ 97811 w 1206260"/>
              <a:gd name="connsiteY103" fmla="*/ 1285557 h 1684262"/>
              <a:gd name="connsiteX104" fmla="*/ 123279 w 1206260"/>
              <a:gd name="connsiteY104" fmla="*/ 1264178 h 1684262"/>
              <a:gd name="connsiteX105" fmla="*/ 231975 w 1206260"/>
              <a:gd name="connsiteY105" fmla="*/ 1341501 h 1684262"/>
              <a:gd name="connsiteX106" fmla="*/ 97811 w 1206260"/>
              <a:gd name="connsiteY106" fmla="*/ 1285557 h 1684262"/>
              <a:gd name="connsiteX107" fmla="*/ 232928 w 1206260"/>
              <a:gd name="connsiteY107" fmla="*/ 1376077 h 1684262"/>
              <a:gd name="connsiteX108" fmla="*/ 279029 w 1206260"/>
              <a:gd name="connsiteY108" fmla="*/ 1379887 h 1684262"/>
              <a:gd name="connsiteX109" fmla="*/ 232451 w 1206260"/>
              <a:gd name="connsiteY109" fmla="*/ 1376077 h 1684262"/>
              <a:gd name="connsiteX110" fmla="*/ 232928 w 1206260"/>
              <a:gd name="connsiteY110" fmla="*/ 1376077 h 1684262"/>
              <a:gd name="connsiteX111" fmla="*/ 856244 w 1206260"/>
              <a:gd name="connsiteY111" fmla="*/ 715613 h 1684262"/>
              <a:gd name="connsiteX112" fmla="*/ 817635 w 1206260"/>
              <a:gd name="connsiteY112" fmla="*/ 708913 h 1684262"/>
              <a:gd name="connsiteX113" fmla="*/ 721084 w 1206260"/>
              <a:gd name="connsiteY113" fmla="*/ 657225 h 1684262"/>
              <a:gd name="connsiteX114" fmla="*/ 855767 w 1206260"/>
              <a:gd name="connsiteY114" fmla="*/ 715613 h 1684262"/>
              <a:gd name="connsiteX115" fmla="*/ 856244 w 1206260"/>
              <a:gd name="connsiteY115" fmla="*/ 715613 h 1684262"/>
              <a:gd name="connsiteX116" fmla="*/ 663458 w 1206260"/>
              <a:gd name="connsiteY116" fmla="*/ 722662 h 1684262"/>
              <a:gd name="connsiteX117" fmla="*/ 644408 w 1206260"/>
              <a:gd name="connsiteY117" fmla="*/ 807149 h 1684262"/>
              <a:gd name="connsiteX118" fmla="*/ 662981 w 1206260"/>
              <a:gd name="connsiteY118" fmla="*/ 723138 h 1684262"/>
              <a:gd name="connsiteX119" fmla="*/ 663458 w 1206260"/>
              <a:gd name="connsiteY119" fmla="*/ 722662 h 1684262"/>
              <a:gd name="connsiteX120" fmla="*/ 628882 w 1206260"/>
              <a:gd name="connsiteY120" fmla="*/ 753332 h 1684262"/>
              <a:gd name="connsiteX121" fmla="*/ 655742 w 1206260"/>
              <a:gd name="connsiteY121" fmla="*/ 726472 h 1684262"/>
              <a:gd name="connsiteX122" fmla="*/ 628406 w 1206260"/>
              <a:gd name="connsiteY122" fmla="*/ 753332 h 1684262"/>
              <a:gd name="connsiteX123" fmla="*/ 628882 w 1206260"/>
              <a:gd name="connsiteY123" fmla="*/ 753332 h 1684262"/>
              <a:gd name="connsiteX124" fmla="*/ 771090 w 1206260"/>
              <a:gd name="connsiteY124" fmla="*/ 757237 h 1684262"/>
              <a:gd name="connsiteX125" fmla="*/ 690318 w 1206260"/>
              <a:gd name="connsiteY125" fmla="*/ 822579 h 1684262"/>
              <a:gd name="connsiteX126" fmla="*/ 770614 w 1206260"/>
              <a:gd name="connsiteY126" fmla="*/ 757237 h 1684262"/>
              <a:gd name="connsiteX127" fmla="*/ 771090 w 1206260"/>
              <a:gd name="connsiteY127" fmla="*/ 757237 h 1684262"/>
              <a:gd name="connsiteX128" fmla="*/ 759565 w 1206260"/>
              <a:gd name="connsiteY128" fmla="*/ 538162 h 1684262"/>
              <a:gd name="connsiteX129" fmla="*/ 851767 w 1206260"/>
              <a:gd name="connsiteY129" fmla="*/ 480536 h 1684262"/>
              <a:gd name="connsiteX130" fmla="*/ 759089 w 1206260"/>
              <a:gd name="connsiteY130" fmla="*/ 538067 h 1684262"/>
              <a:gd name="connsiteX131" fmla="*/ 759565 w 1206260"/>
              <a:gd name="connsiteY131" fmla="*/ 538162 h 1684262"/>
              <a:gd name="connsiteX132" fmla="*/ 877961 w 1206260"/>
              <a:gd name="connsiteY132" fmla="*/ 342138 h 1684262"/>
              <a:gd name="connsiteX133" fmla="*/ 812619 w 1206260"/>
              <a:gd name="connsiteY133" fmla="*/ 442055 h 1684262"/>
              <a:gd name="connsiteX134" fmla="*/ 877961 w 1206260"/>
              <a:gd name="connsiteY134" fmla="*/ 342138 h 1684262"/>
              <a:gd name="connsiteX135" fmla="*/ 681841 w 1206260"/>
              <a:gd name="connsiteY135" fmla="*/ 323088 h 1684262"/>
              <a:gd name="connsiteX136" fmla="*/ 758803 w 1206260"/>
              <a:gd name="connsiteY136" fmla="*/ 430816 h 1684262"/>
              <a:gd name="connsiteX137" fmla="*/ 643455 w 1206260"/>
              <a:gd name="connsiteY137" fmla="*/ 396145 h 1684262"/>
              <a:gd name="connsiteX138" fmla="*/ 639550 w 1206260"/>
              <a:gd name="connsiteY138" fmla="*/ 438436 h 1684262"/>
              <a:gd name="connsiteX139" fmla="*/ 682127 w 1206260"/>
              <a:gd name="connsiteY139" fmla="*/ 323088 h 1684262"/>
              <a:gd name="connsiteX140" fmla="*/ 681841 w 1206260"/>
              <a:gd name="connsiteY140" fmla="*/ 323088 h 1684262"/>
              <a:gd name="connsiteX141" fmla="*/ 351323 w 1206260"/>
              <a:gd name="connsiteY141" fmla="*/ 219361 h 1684262"/>
              <a:gd name="connsiteX142" fmla="*/ 383994 w 1206260"/>
              <a:gd name="connsiteY142" fmla="*/ 183070 h 1684262"/>
              <a:gd name="connsiteX143" fmla="*/ 403711 w 1206260"/>
              <a:gd name="connsiteY143" fmla="*/ 175069 h 1684262"/>
              <a:gd name="connsiteX144" fmla="*/ 411331 w 1206260"/>
              <a:gd name="connsiteY144" fmla="*/ 176117 h 1684262"/>
              <a:gd name="connsiteX145" fmla="*/ 569351 w 1206260"/>
              <a:gd name="connsiteY145" fmla="*/ 242792 h 1684262"/>
              <a:gd name="connsiteX146" fmla="*/ 569922 w 1206260"/>
              <a:gd name="connsiteY146" fmla="*/ 242792 h 1684262"/>
              <a:gd name="connsiteX147" fmla="*/ 558873 w 1206260"/>
              <a:gd name="connsiteY147" fmla="*/ 299942 h 1684262"/>
              <a:gd name="connsiteX148" fmla="*/ 351609 w 1206260"/>
              <a:gd name="connsiteY148" fmla="*/ 219075 h 1684262"/>
              <a:gd name="connsiteX149" fmla="*/ 351323 w 1206260"/>
              <a:gd name="connsiteY149" fmla="*/ 219361 h 1684262"/>
              <a:gd name="connsiteX150" fmla="*/ 470767 w 1206260"/>
              <a:gd name="connsiteY150" fmla="*/ 361188 h 1684262"/>
              <a:gd name="connsiteX151" fmla="*/ 566874 w 1206260"/>
              <a:gd name="connsiteY151" fmla="*/ 503396 h 1684262"/>
              <a:gd name="connsiteX152" fmla="*/ 470767 w 1206260"/>
              <a:gd name="connsiteY152" fmla="*/ 361188 h 1684262"/>
              <a:gd name="connsiteX153" fmla="*/ 632216 w 1206260"/>
              <a:gd name="connsiteY153" fmla="*/ 453485 h 1684262"/>
              <a:gd name="connsiteX154" fmla="*/ 699367 w 1206260"/>
              <a:gd name="connsiteY154" fmla="*/ 515112 h 1684262"/>
              <a:gd name="connsiteX155" fmla="*/ 759089 w 1206260"/>
              <a:gd name="connsiteY155" fmla="*/ 438055 h 1684262"/>
              <a:gd name="connsiteX156" fmla="*/ 678317 w 1206260"/>
              <a:gd name="connsiteY156" fmla="*/ 611029 h 1684262"/>
              <a:gd name="connsiteX157" fmla="*/ 640217 w 1206260"/>
              <a:gd name="connsiteY157" fmla="*/ 587978 h 1684262"/>
              <a:gd name="connsiteX158" fmla="*/ 632216 w 1206260"/>
              <a:gd name="connsiteY158" fmla="*/ 453581 h 1684262"/>
              <a:gd name="connsiteX159" fmla="*/ 632216 w 1206260"/>
              <a:gd name="connsiteY159" fmla="*/ 453485 h 1684262"/>
              <a:gd name="connsiteX160" fmla="*/ 686032 w 1206260"/>
              <a:gd name="connsiteY160" fmla="*/ 837819 h 1684262"/>
              <a:gd name="connsiteX161" fmla="*/ 628310 w 1206260"/>
              <a:gd name="connsiteY161" fmla="*/ 930116 h 1684262"/>
              <a:gd name="connsiteX162" fmla="*/ 686032 w 1206260"/>
              <a:gd name="connsiteY162" fmla="*/ 837914 h 1684262"/>
              <a:gd name="connsiteX163" fmla="*/ 686032 w 1206260"/>
              <a:gd name="connsiteY163" fmla="*/ 837819 h 1684262"/>
              <a:gd name="connsiteX164" fmla="*/ 743658 w 1206260"/>
              <a:gd name="connsiteY164" fmla="*/ 1291400 h 1684262"/>
              <a:gd name="connsiteX165" fmla="*/ 547634 w 1206260"/>
              <a:gd name="connsiteY165" fmla="*/ 1206818 h 1684262"/>
              <a:gd name="connsiteX166" fmla="*/ 573446 w 1206260"/>
              <a:gd name="connsiteY166" fmla="*/ 1222439 h 1684262"/>
              <a:gd name="connsiteX167" fmla="*/ 603450 w 1206260"/>
              <a:gd name="connsiteY167" fmla="*/ 1227487 h 1684262"/>
              <a:gd name="connsiteX168" fmla="*/ 743658 w 1206260"/>
              <a:gd name="connsiteY168" fmla="*/ 1291495 h 1684262"/>
              <a:gd name="connsiteX169" fmla="*/ 743658 w 1206260"/>
              <a:gd name="connsiteY169" fmla="*/ 1291400 h 1684262"/>
              <a:gd name="connsiteX170" fmla="*/ 578399 w 1206260"/>
              <a:gd name="connsiteY170" fmla="*/ 945452 h 1684262"/>
              <a:gd name="connsiteX171" fmla="*/ 689842 w 1206260"/>
              <a:gd name="connsiteY171" fmla="*/ 1122236 h 1684262"/>
              <a:gd name="connsiteX172" fmla="*/ 578399 w 1206260"/>
              <a:gd name="connsiteY172" fmla="*/ 945547 h 1684262"/>
              <a:gd name="connsiteX173" fmla="*/ 578399 w 1206260"/>
              <a:gd name="connsiteY173" fmla="*/ 945452 h 1684262"/>
              <a:gd name="connsiteX174" fmla="*/ 351609 w 1206260"/>
              <a:gd name="connsiteY174" fmla="*/ 1045464 h 1684262"/>
              <a:gd name="connsiteX175" fmla="*/ 382375 w 1206260"/>
              <a:gd name="connsiteY175" fmla="*/ 887825 h 1684262"/>
              <a:gd name="connsiteX176" fmla="*/ 351609 w 1206260"/>
              <a:gd name="connsiteY176" fmla="*/ 1045559 h 1684262"/>
              <a:gd name="connsiteX177" fmla="*/ 351609 w 1206260"/>
              <a:gd name="connsiteY177" fmla="*/ 1045464 h 1684262"/>
              <a:gd name="connsiteX178" fmla="*/ 420761 w 1206260"/>
              <a:gd name="connsiteY178" fmla="*/ 1018413 h 1684262"/>
              <a:gd name="connsiteX179" fmla="*/ 605260 w 1206260"/>
              <a:gd name="connsiteY179" fmla="*/ 1180338 h 1684262"/>
              <a:gd name="connsiteX180" fmla="*/ 420761 w 1206260"/>
              <a:gd name="connsiteY180" fmla="*/ 1018413 h 1684262"/>
              <a:gd name="connsiteX181" fmla="*/ 366944 w 1206260"/>
              <a:gd name="connsiteY181" fmla="*/ 1414272 h 1684262"/>
              <a:gd name="connsiteX182" fmla="*/ 597640 w 1206260"/>
              <a:gd name="connsiteY182" fmla="*/ 1460468 h 1684262"/>
              <a:gd name="connsiteX183" fmla="*/ 366944 w 1206260"/>
              <a:gd name="connsiteY183" fmla="*/ 1414463 h 1684262"/>
              <a:gd name="connsiteX184" fmla="*/ 366944 w 1206260"/>
              <a:gd name="connsiteY184" fmla="*/ 1414272 h 1684262"/>
              <a:gd name="connsiteX185" fmla="*/ 536108 w 1206260"/>
              <a:gd name="connsiteY185" fmla="*/ 1644968 h 1684262"/>
              <a:gd name="connsiteX186" fmla="*/ 498008 w 1206260"/>
              <a:gd name="connsiteY186" fmla="*/ 1625918 h 1684262"/>
              <a:gd name="connsiteX187" fmla="*/ 471148 w 1206260"/>
              <a:gd name="connsiteY187" fmla="*/ 1618202 h 1684262"/>
              <a:gd name="connsiteX188" fmla="*/ 471148 w 1206260"/>
              <a:gd name="connsiteY188" fmla="*/ 1664399 h 1684262"/>
              <a:gd name="connsiteX189" fmla="*/ 401901 w 1206260"/>
              <a:gd name="connsiteY189" fmla="*/ 1579817 h 1684262"/>
              <a:gd name="connsiteX190" fmla="*/ 536108 w 1206260"/>
              <a:gd name="connsiteY190" fmla="*/ 1645158 h 1684262"/>
              <a:gd name="connsiteX191" fmla="*/ 536108 w 1206260"/>
              <a:gd name="connsiteY191" fmla="*/ 1644968 h 1684262"/>
              <a:gd name="connsiteX192" fmla="*/ 616785 w 1206260"/>
              <a:gd name="connsiteY192" fmla="*/ 1564196 h 1684262"/>
              <a:gd name="connsiteX193" fmla="*/ 555349 w 1206260"/>
              <a:gd name="connsiteY193" fmla="*/ 1541145 h 1684262"/>
              <a:gd name="connsiteX194" fmla="*/ 638597 w 1206260"/>
              <a:gd name="connsiteY194" fmla="*/ 1493520 h 1684262"/>
              <a:gd name="connsiteX195" fmla="*/ 739848 w 1206260"/>
              <a:gd name="connsiteY195" fmla="*/ 1525715 h 1684262"/>
              <a:gd name="connsiteX196" fmla="*/ 616785 w 1206260"/>
              <a:gd name="connsiteY196" fmla="*/ 1564386 h 1684262"/>
              <a:gd name="connsiteX197" fmla="*/ 616785 w 1206260"/>
              <a:gd name="connsiteY197" fmla="*/ 1564196 h 1684262"/>
              <a:gd name="connsiteX198" fmla="*/ 752231 w 1206260"/>
              <a:gd name="connsiteY198" fmla="*/ 1664779 h 1684262"/>
              <a:gd name="connsiteX199" fmla="*/ 739658 w 1206260"/>
              <a:gd name="connsiteY199" fmla="*/ 1664779 h 1684262"/>
              <a:gd name="connsiteX200" fmla="*/ 731180 w 1206260"/>
              <a:gd name="connsiteY200" fmla="*/ 1664779 h 1684262"/>
              <a:gd name="connsiteX201" fmla="*/ 727561 w 1206260"/>
              <a:gd name="connsiteY201" fmla="*/ 1664779 h 1684262"/>
              <a:gd name="connsiteX202" fmla="*/ 713750 w 1206260"/>
              <a:gd name="connsiteY202" fmla="*/ 1666780 h 1684262"/>
              <a:gd name="connsiteX203" fmla="*/ 704225 w 1206260"/>
              <a:gd name="connsiteY203" fmla="*/ 1665256 h 1684262"/>
              <a:gd name="connsiteX204" fmla="*/ 705558 w 1206260"/>
              <a:gd name="connsiteY204" fmla="*/ 1667733 h 1684262"/>
              <a:gd name="connsiteX205" fmla="*/ 790045 w 1206260"/>
              <a:gd name="connsiteY205" fmla="*/ 1610106 h 1684262"/>
              <a:gd name="connsiteX206" fmla="*/ 752231 w 1206260"/>
              <a:gd name="connsiteY206" fmla="*/ 1664970 h 1684262"/>
              <a:gd name="connsiteX207" fmla="*/ 752231 w 1206260"/>
              <a:gd name="connsiteY207" fmla="*/ 1664779 h 1684262"/>
              <a:gd name="connsiteX208" fmla="*/ 857863 w 1206260"/>
              <a:gd name="connsiteY208" fmla="*/ 1591056 h 1684262"/>
              <a:gd name="connsiteX209" fmla="*/ 838813 w 1206260"/>
              <a:gd name="connsiteY209" fmla="*/ 1568958 h 1684262"/>
              <a:gd name="connsiteX210" fmla="*/ 836146 w 1206260"/>
              <a:gd name="connsiteY210" fmla="*/ 1564291 h 1684262"/>
              <a:gd name="connsiteX211" fmla="*/ 955179 w 1206260"/>
              <a:gd name="connsiteY211" fmla="*/ 1500720 h 1684262"/>
              <a:gd name="connsiteX212" fmla="*/ 1066493 w 1206260"/>
              <a:gd name="connsiteY212" fmla="*/ 1492065 h 1684262"/>
              <a:gd name="connsiteX213" fmla="*/ 857863 w 1206260"/>
              <a:gd name="connsiteY213" fmla="*/ 1591247 h 1684262"/>
              <a:gd name="connsiteX214" fmla="*/ 857863 w 1206260"/>
              <a:gd name="connsiteY214" fmla="*/ 1591056 h 1684262"/>
              <a:gd name="connsiteX215" fmla="*/ 1054979 w 1206260"/>
              <a:gd name="connsiteY215" fmla="*/ 1445037 h 1684262"/>
              <a:gd name="connsiteX216" fmla="*/ 916632 w 1206260"/>
              <a:gd name="connsiteY216" fmla="*/ 1468184 h 1684262"/>
              <a:gd name="connsiteX217" fmla="*/ 1028170 w 1206260"/>
              <a:gd name="connsiteY217" fmla="*/ 1445228 h 1684262"/>
              <a:gd name="connsiteX218" fmla="*/ 1054979 w 1206260"/>
              <a:gd name="connsiteY218" fmla="*/ 1445037 h 1684262"/>
              <a:gd name="connsiteX219" fmla="*/ 862816 w 1206260"/>
              <a:gd name="connsiteY219" fmla="*/ 1410462 h 1684262"/>
              <a:gd name="connsiteX220" fmla="*/ 647551 w 1206260"/>
              <a:gd name="connsiteY220" fmla="*/ 1448562 h 1684262"/>
              <a:gd name="connsiteX221" fmla="*/ 862816 w 1206260"/>
              <a:gd name="connsiteY221" fmla="*/ 1410653 h 1684262"/>
              <a:gd name="connsiteX222" fmla="*/ 862816 w 1206260"/>
              <a:gd name="connsiteY222" fmla="*/ 1410462 h 1684262"/>
              <a:gd name="connsiteX223" fmla="*/ 689842 w 1206260"/>
              <a:gd name="connsiteY223" fmla="*/ 1391412 h 1684262"/>
              <a:gd name="connsiteX224" fmla="*/ 924347 w 1206260"/>
              <a:gd name="connsiteY224" fmla="*/ 1306830 h 1684262"/>
              <a:gd name="connsiteX225" fmla="*/ 689842 w 1206260"/>
              <a:gd name="connsiteY225" fmla="*/ 1391412 h 1684262"/>
              <a:gd name="connsiteX226" fmla="*/ 1162663 w 1206260"/>
              <a:gd name="connsiteY226" fmla="*/ 1057085 h 1684262"/>
              <a:gd name="connsiteX227" fmla="*/ 1148756 w 1206260"/>
              <a:gd name="connsiteY227" fmla="*/ 1134428 h 1684262"/>
              <a:gd name="connsiteX228" fmla="*/ 1066841 w 1206260"/>
              <a:gd name="connsiteY228" fmla="*/ 1139762 h 1684262"/>
              <a:gd name="connsiteX229" fmla="*/ 1035790 w 1206260"/>
              <a:gd name="connsiteY229" fmla="*/ 1087755 h 1684262"/>
              <a:gd name="connsiteX230" fmla="*/ 1162663 w 1206260"/>
              <a:gd name="connsiteY230" fmla="*/ 1057085 h 1684262"/>
              <a:gd name="connsiteX231" fmla="*/ 987913 w 1206260"/>
              <a:gd name="connsiteY231" fmla="*/ 1181170 h 1684262"/>
              <a:gd name="connsiteX232" fmla="*/ 958923 w 1206260"/>
              <a:gd name="connsiteY232" fmla="*/ 1264444 h 1684262"/>
              <a:gd name="connsiteX233" fmla="*/ 905107 w 1206260"/>
              <a:gd name="connsiteY233" fmla="*/ 1118330 h 1684262"/>
              <a:gd name="connsiteX234" fmla="*/ 987913 w 1206260"/>
              <a:gd name="connsiteY234"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40346 h 1684262"/>
              <a:gd name="connsiteX47" fmla="*/ 283886 w 1206260"/>
              <a:gd name="connsiteY47" fmla="*/ 1268063 h 1684262"/>
              <a:gd name="connsiteX48" fmla="*/ 284934 w 1206260"/>
              <a:gd name="connsiteY48" fmla="*/ 1275207 h 1684262"/>
              <a:gd name="connsiteX49" fmla="*/ 395615 w 1206260"/>
              <a:gd name="connsiteY49" fmla="*/ 1319117 h 1684262"/>
              <a:gd name="connsiteX50" fmla="*/ 257026 w 1206260"/>
              <a:gd name="connsiteY50" fmla="*/ 1309592 h 1684262"/>
              <a:gd name="connsiteX51" fmla="*/ 257026 w 1206260"/>
              <a:gd name="connsiteY51" fmla="*/ 1309592 h 1684262"/>
              <a:gd name="connsiteX52" fmla="*/ 248263 w 1206260"/>
              <a:gd name="connsiteY52" fmla="*/ 1308259 h 1684262"/>
              <a:gd name="connsiteX53" fmla="*/ 247691 w 1206260"/>
              <a:gd name="connsiteY53" fmla="*/ 1308735 h 1684262"/>
              <a:gd name="connsiteX54" fmla="*/ 229880 w 1206260"/>
              <a:gd name="connsiteY54" fmla="*/ 1312259 h 1684262"/>
              <a:gd name="connsiteX55" fmla="*/ 146155 w 1206260"/>
              <a:gd name="connsiteY55" fmla="*/ 1230344 h 1684262"/>
              <a:gd name="connsiteX56" fmla="*/ 115389 w 1206260"/>
              <a:gd name="connsiteY56" fmla="*/ 1430369 h 1684262"/>
              <a:gd name="connsiteX57" fmla="*/ 349799 w 1206260"/>
              <a:gd name="connsiteY57" fmla="*/ 1480280 h 1684262"/>
              <a:gd name="connsiteX58" fmla="*/ 299507 w 1206260"/>
              <a:gd name="connsiteY58" fmla="*/ 1464659 h 1684262"/>
              <a:gd name="connsiteX59" fmla="*/ 321034 w 1206260"/>
              <a:gd name="connsiteY59" fmla="*/ 1477042 h 1684262"/>
              <a:gd name="connsiteX60" fmla="*/ 330559 w 1206260"/>
              <a:gd name="connsiteY60" fmla="*/ 1484376 h 1684262"/>
              <a:gd name="connsiteX61" fmla="*/ 388280 w 1206260"/>
              <a:gd name="connsiteY61" fmla="*/ 1545717 h 1684262"/>
              <a:gd name="connsiteX62" fmla="*/ 348847 w 1206260"/>
              <a:gd name="connsiteY62" fmla="*/ 1542479 h 1684262"/>
              <a:gd name="connsiteX63" fmla="*/ 255883 w 1206260"/>
              <a:gd name="connsiteY63" fmla="*/ 1502664 h 1684262"/>
              <a:gd name="connsiteX64" fmla="*/ 255883 w 1206260"/>
              <a:gd name="connsiteY64" fmla="*/ 1502664 h 1684262"/>
              <a:gd name="connsiteX65" fmla="*/ 239976 w 1206260"/>
              <a:gd name="connsiteY65" fmla="*/ 1484281 h 1684262"/>
              <a:gd name="connsiteX66" fmla="*/ 203495 w 1206260"/>
              <a:gd name="connsiteY66" fmla="*/ 1484281 h 1684262"/>
              <a:gd name="connsiteX67" fmla="*/ 187303 w 1206260"/>
              <a:gd name="connsiteY67" fmla="*/ 1499140 h 1684262"/>
              <a:gd name="connsiteX68" fmla="*/ 490674 w 1206260"/>
              <a:gd name="connsiteY68" fmla="*/ 1673352 h 1684262"/>
              <a:gd name="connsiteX69" fmla="*/ 757374 w 1206260"/>
              <a:gd name="connsiteY69" fmla="*/ 1682401 h 1684262"/>
              <a:gd name="connsiteX70" fmla="*/ 988070 w 1206260"/>
              <a:gd name="connsiteY70" fmla="*/ 1594485 h 1684262"/>
              <a:gd name="connsiteX71" fmla="*/ 1152566 w 1206260"/>
              <a:gd name="connsiteY71" fmla="*/ 1394460 h 1684262"/>
              <a:gd name="connsiteX72" fmla="*/ 918822 w 1206260"/>
              <a:gd name="connsiteY72" fmla="*/ 1363507 h 1684262"/>
              <a:gd name="connsiteX73" fmla="*/ 802904 w 1206260"/>
              <a:gd name="connsiteY73" fmla="*/ 1350454 h 1684262"/>
              <a:gd name="connsiteX74" fmla="*/ 841956 w 1206260"/>
              <a:gd name="connsiteY74" fmla="*/ 1326547 h 1684262"/>
              <a:gd name="connsiteX75" fmla="*/ 1018286 w 1206260"/>
              <a:gd name="connsiteY75" fmla="*/ 1315425 h 1684262"/>
              <a:gd name="connsiteX76" fmla="*/ 980354 w 1206260"/>
              <a:gd name="connsiteY76" fmla="*/ 1268921 h 1684262"/>
              <a:gd name="connsiteX77" fmla="*/ 1091488 w 1206260"/>
              <a:gd name="connsiteY77" fmla="*/ 1221043 h 1684262"/>
              <a:gd name="connsiteX78" fmla="*/ 911203 w 1206260"/>
              <a:gd name="connsiteY78" fmla="*/ 1022890 h 1684262"/>
              <a:gd name="connsiteX79" fmla="*/ 1193429 w 1206260"/>
              <a:gd name="connsiteY79" fmla="*/ 899446 h 1684262"/>
              <a:gd name="connsiteX80" fmla="*/ 759089 w 1206260"/>
              <a:gd name="connsiteY80" fmla="*/ 61246 h 1684262"/>
              <a:gd name="connsiteX81" fmla="*/ 720989 w 1206260"/>
              <a:gd name="connsiteY81" fmla="*/ 145828 h 1684262"/>
              <a:gd name="connsiteX82" fmla="*/ 759089 w 1206260"/>
              <a:gd name="connsiteY82" fmla="*/ 61436 h 1684262"/>
              <a:gd name="connsiteX83" fmla="*/ 759089 w 1206260"/>
              <a:gd name="connsiteY83" fmla="*/ 61246 h 1684262"/>
              <a:gd name="connsiteX84" fmla="*/ 363611 w 1206260"/>
              <a:gd name="connsiteY84" fmla="*/ 545783 h 1684262"/>
              <a:gd name="connsiteX85" fmla="*/ 348275 w 1206260"/>
              <a:gd name="connsiteY85" fmla="*/ 553498 h 1684262"/>
              <a:gd name="connsiteX86" fmla="*/ 363611 w 1206260"/>
              <a:gd name="connsiteY86" fmla="*/ 545783 h 1684262"/>
              <a:gd name="connsiteX87" fmla="*/ 232451 w 1206260"/>
              <a:gd name="connsiteY87" fmla="*/ 523113 h 1684262"/>
              <a:gd name="connsiteX88" fmla="*/ 254694 w 1206260"/>
              <a:gd name="connsiteY88" fmla="*/ 664096 h 1684262"/>
              <a:gd name="connsiteX89" fmla="*/ 232451 w 1206260"/>
              <a:gd name="connsiteY89" fmla="*/ 523113 h 1684262"/>
              <a:gd name="connsiteX90" fmla="*/ 340084 w 1206260"/>
              <a:gd name="connsiteY90" fmla="*/ 692277 h 1684262"/>
              <a:gd name="connsiteX91" fmla="*/ 470767 w 1206260"/>
              <a:gd name="connsiteY91" fmla="*/ 684562 h 1684262"/>
              <a:gd name="connsiteX92" fmla="*/ 340084 w 1206260"/>
              <a:gd name="connsiteY92" fmla="*/ 691896 h 1684262"/>
              <a:gd name="connsiteX93" fmla="*/ 340084 w 1206260"/>
              <a:gd name="connsiteY93" fmla="*/ 692277 h 1684262"/>
              <a:gd name="connsiteX94" fmla="*/ 382375 w 1206260"/>
              <a:gd name="connsiteY94" fmla="*/ 615410 h 1684262"/>
              <a:gd name="connsiteX95" fmla="*/ 516868 w 1206260"/>
              <a:gd name="connsiteY95" fmla="*/ 688372 h 1684262"/>
              <a:gd name="connsiteX96" fmla="*/ 382661 w 1206260"/>
              <a:gd name="connsiteY96" fmla="*/ 615029 h 1684262"/>
              <a:gd name="connsiteX97" fmla="*/ 382375 w 1206260"/>
              <a:gd name="connsiteY97" fmla="*/ 615410 h 1684262"/>
              <a:gd name="connsiteX98" fmla="*/ 201400 w 1206260"/>
              <a:gd name="connsiteY98" fmla="*/ 907542 h 1684262"/>
              <a:gd name="connsiteX99" fmla="*/ 163300 w 1206260"/>
              <a:gd name="connsiteY99" fmla="*/ 838295 h 1684262"/>
              <a:gd name="connsiteX100" fmla="*/ 201686 w 1206260"/>
              <a:gd name="connsiteY100" fmla="*/ 907161 h 1684262"/>
              <a:gd name="connsiteX101" fmla="*/ 201400 w 1206260"/>
              <a:gd name="connsiteY101" fmla="*/ 907542 h 1684262"/>
              <a:gd name="connsiteX102" fmla="*/ 97811 w 1206260"/>
              <a:gd name="connsiteY102" fmla="*/ 1285557 h 1684262"/>
              <a:gd name="connsiteX103" fmla="*/ 123279 w 1206260"/>
              <a:gd name="connsiteY103" fmla="*/ 1264178 h 1684262"/>
              <a:gd name="connsiteX104" fmla="*/ 231975 w 1206260"/>
              <a:gd name="connsiteY104" fmla="*/ 1341501 h 1684262"/>
              <a:gd name="connsiteX105" fmla="*/ 97811 w 1206260"/>
              <a:gd name="connsiteY105" fmla="*/ 1285557 h 1684262"/>
              <a:gd name="connsiteX106" fmla="*/ 232928 w 1206260"/>
              <a:gd name="connsiteY106" fmla="*/ 1376077 h 1684262"/>
              <a:gd name="connsiteX107" fmla="*/ 279029 w 1206260"/>
              <a:gd name="connsiteY107" fmla="*/ 1379887 h 1684262"/>
              <a:gd name="connsiteX108" fmla="*/ 232451 w 1206260"/>
              <a:gd name="connsiteY108" fmla="*/ 1376077 h 1684262"/>
              <a:gd name="connsiteX109" fmla="*/ 232928 w 1206260"/>
              <a:gd name="connsiteY109" fmla="*/ 1376077 h 1684262"/>
              <a:gd name="connsiteX110" fmla="*/ 856244 w 1206260"/>
              <a:gd name="connsiteY110" fmla="*/ 715613 h 1684262"/>
              <a:gd name="connsiteX111" fmla="*/ 817635 w 1206260"/>
              <a:gd name="connsiteY111" fmla="*/ 708913 h 1684262"/>
              <a:gd name="connsiteX112" fmla="*/ 721084 w 1206260"/>
              <a:gd name="connsiteY112" fmla="*/ 657225 h 1684262"/>
              <a:gd name="connsiteX113" fmla="*/ 855767 w 1206260"/>
              <a:gd name="connsiteY113" fmla="*/ 715613 h 1684262"/>
              <a:gd name="connsiteX114" fmla="*/ 856244 w 1206260"/>
              <a:gd name="connsiteY114" fmla="*/ 715613 h 1684262"/>
              <a:gd name="connsiteX115" fmla="*/ 663458 w 1206260"/>
              <a:gd name="connsiteY115" fmla="*/ 722662 h 1684262"/>
              <a:gd name="connsiteX116" fmla="*/ 644408 w 1206260"/>
              <a:gd name="connsiteY116" fmla="*/ 807149 h 1684262"/>
              <a:gd name="connsiteX117" fmla="*/ 662981 w 1206260"/>
              <a:gd name="connsiteY117" fmla="*/ 723138 h 1684262"/>
              <a:gd name="connsiteX118" fmla="*/ 663458 w 1206260"/>
              <a:gd name="connsiteY118" fmla="*/ 722662 h 1684262"/>
              <a:gd name="connsiteX119" fmla="*/ 628882 w 1206260"/>
              <a:gd name="connsiteY119" fmla="*/ 753332 h 1684262"/>
              <a:gd name="connsiteX120" fmla="*/ 655742 w 1206260"/>
              <a:gd name="connsiteY120" fmla="*/ 726472 h 1684262"/>
              <a:gd name="connsiteX121" fmla="*/ 628406 w 1206260"/>
              <a:gd name="connsiteY121" fmla="*/ 753332 h 1684262"/>
              <a:gd name="connsiteX122" fmla="*/ 628882 w 1206260"/>
              <a:gd name="connsiteY122" fmla="*/ 753332 h 1684262"/>
              <a:gd name="connsiteX123" fmla="*/ 771090 w 1206260"/>
              <a:gd name="connsiteY123" fmla="*/ 757237 h 1684262"/>
              <a:gd name="connsiteX124" fmla="*/ 690318 w 1206260"/>
              <a:gd name="connsiteY124" fmla="*/ 822579 h 1684262"/>
              <a:gd name="connsiteX125" fmla="*/ 770614 w 1206260"/>
              <a:gd name="connsiteY125" fmla="*/ 757237 h 1684262"/>
              <a:gd name="connsiteX126" fmla="*/ 771090 w 1206260"/>
              <a:gd name="connsiteY126" fmla="*/ 757237 h 1684262"/>
              <a:gd name="connsiteX127" fmla="*/ 759565 w 1206260"/>
              <a:gd name="connsiteY127" fmla="*/ 538162 h 1684262"/>
              <a:gd name="connsiteX128" fmla="*/ 851767 w 1206260"/>
              <a:gd name="connsiteY128" fmla="*/ 480536 h 1684262"/>
              <a:gd name="connsiteX129" fmla="*/ 759089 w 1206260"/>
              <a:gd name="connsiteY129" fmla="*/ 538067 h 1684262"/>
              <a:gd name="connsiteX130" fmla="*/ 759565 w 1206260"/>
              <a:gd name="connsiteY130" fmla="*/ 538162 h 1684262"/>
              <a:gd name="connsiteX131" fmla="*/ 877961 w 1206260"/>
              <a:gd name="connsiteY131" fmla="*/ 342138 h 1684262"/>
              <a:gd name="connsiteX132" fmla="*/ 812619 w 1206260"/>
              <a:gd name="connsiteY132" fmla="*/ 442055 h 1684262"/>
              <a:gd name="connsiteX133" fmla="*/ 877961 w 1206260"/>
              <a:gd name="connsiteY133" fmla="*/ 342138 h 1684262"/>
              <a:gd name="connsiteX134" fmla="*/ 681841 w 1206260"/>
              <a:gd name="connsiteY134" fmla="*/ 323088 h 1684262"/>
              <a:gd name="connsiteX135" fmla="*/ 758803 w 1206260"/>
              <a:gd name="connsiteY135" fmla="*/ 430816 h 1684262"/>
              <a:gd name="connsiteX136" fmla="*/ 643455 w 1206260"/>
              <a:gd name="connsiteY136" fmla="*/ 396145 h 1684262"/>
              <a:gd name="connsiteX137" fmla="*/ 639550 w 1206260"/>
              <a:gd name="connsiteY137" fmla="*/ 438436 h 1684262"/>
              <a:gd name="connsiteX138" fmla="*/ 682127 w 1206260"/>
              <a:gd name="connsiteY138" fmla="*/ 323088 h 1684262"/>
              <a:gd name="connsiteX139" fmla="*/ 681841 w 1206260"/>
              <a:gd name="connsiteY139" fmla="*/ 323088 h 1684262"/>
              <a:gd name="connsiteX140" fmla="*/ 351323 w 1206260"/>
              <a:gd name="connsiteY140" fmla="*/ 219361 h 1684262"/>
              <a:gd name="connsiteX141" fmla="*/ 383994 w 1206260"/>
              <a:gd name="connsiteY141" fmla="*/ 183070 h 1684262"/>
              <a:gd name="connsiteX142" fmla="*/ 403711 w 1206260"/>
              <a:gd name="connsiteY142" fmla="*/ 175069 h 1684262"/>
              <a:gd name="connsiteX143" fmla="*/ 411331 w 1206260"/>
              <a:gd name="connsiteY143" fmla="*/ 176117 h 1684262"/>
              <a:gd name="connsiteX144" fmla="*/ 569351 w 1206260"/>
              <a:gd name="connsiteY144" fmla="*/ 242792 h 1684262"/>
              <a:gd name="connsiteX145" fmla="*/ 569922 w 1206260"/>
              <a:gd name="connsiteY145" fmla="*/ 242792 h 1684262"/>
              <a:gd name="connsiteX146" fmla="*/ 558873 w 1206260"/>
              <a:gd name="connsiteY146" fmla="*/ 299942 h 1684262"/>
              <a:gd name="connsiteX147" fmla="*/ 351609 w 1206260"/>
              <a:gd name="connsiteY147" fmla="*/ 219075 h 1684262"/>
              <a:gd name="connsiteX148" fmla="*/ 351323 w 1206260"/>
              <a:gd name="connsiteY148" fmla="*/ 219361 h 1684262"/>
              <a:gd name="connsiteX149" fmla="*/ 470767 w 1206260"/>
              <a:gd name="connsiteY149" fmla="*/ 361188 h 1684262"/>
              <a:gd name="connsiteX150" fmla="*/ 566874 w 1206260"/>
              <a:gd name="connsiteY150" fmla="*/ 503396 h 1684262"/>
              <a:gd name="connsiteX151" fmla="*/ 470767 w 1206260"/>
              <a:gd name="connsiteY151" fmla="*/ 361188 h 1684262"/>
              <a:gd name="connsiteX152" fmla="*/ 632216 w 1206260"/>
              <a:gd name="connsiteY152" fmla="*/ 453485 h 1684262"/>
              <a:gd name="connsiteX153" fmla="*/ 699367 w 1206260"/>
              <a:gd name="connsiteY153" fmla="*/ 515112 h 1684262"/>
              <a:gd name="connsiteX154" fmla="*/ 759089 w 1206260"/>
              <a:gd name="connsiteY154" fmla="*/ 438055 h 1684262"/>
              <a:gd name="connsiteX155" fmla="*/ 678317 w 1206260"/>
              <a:gd name="connsiteY155" fmla="*/ 611029 h 1684262"/>
              <a:gd name="connsiteX156" fmla="*/ 640217 w 1206260"/>
              <a:gd name="connsiteY156" fmla="*/ 587978 h 1684262"/>
              <a:gd name="connsiteX157" fmla="*/ 632216 w 1206260"/>
              <a:gd name="connsiteY157" fmla="*/ 453581 h 1684262"/>
              <a:gd name="connsiteX158" fmla="*/ 632216 w 1206260"/>
              <a:gd name="connsiteY158" fmla="*/ 453485 h 1684262"/>
              <a:gd name="connsiteX159" fmla="*/ 686032 w 1206260"/>
              <a:gd name="connsiteY159" fmla="*/ 837819 h 1684262"/>
              <a:gd name="connsiteX160" fmla="*/ 628310 w 1206260"/>
              <a:gd name="connsiteY160" fmla="*/ 930116 h 1684262"/>
              <a:gd name="connsiteX161" fmla="*/ 686032 w 1206260"/>
              <a:gd name="connsiteY161" fmla="*/ 837914 h 1684262"/>
              <a:gd name="connsiteX162" fmla="*/ 686032 w 1206260"/>
              <a:gd name="connsiteY162" fmla="*/ 837819 h 1684262"/>
              <a:gd name="connsiteX163" fmla="*/ 743658 w 1206260"/>
              <a:gd name="connsiteY163" fmla="*/ 1291400 h 1684262"/>
              <a:gd name="connsiteX164" fmla="*/ 547634 w 1206260"/>
              <a:gd name="connsiteY164" fmla="*/ 1206818 h 1684262"/>
              <a:gd name="connsiteX165" fmla="*/ 573446 w 1206260"/>
              <a:gd name="connsiteY165" fmla="*/ 1222439 h 1684262"/>
              <a:gd name="connsiteX166" fmla="*/ 603450 w 1206260"/>
              <a:gd name="connsiteY166" fmla="*/ 1227487 h 1684262"/>
              <a:gd name="connsiteX167" fmla="*/ 743658 w 1206260"/>
              <a:gd name="connsiteY167" fmla="*/ 1291495 h 1684262"/>
              <a:gd name="connsiteX168" fmla="*/ 743658 w 1206260"/>
              <a:gd name="connsiteY168" fmla="*/ 1291400 h 1684262"/>
              <a:gd name="connsiteX169" fmla="*/ 578399 w 1206260"/>
              <a:gd name="connsiteY169" fmla="*/ 945452 h 1684262"/>
              <a:gd name="connsiteX170" fmla="*/ 689842 w 1206260"/>
              <a:gd name="connsiteY170" fmla="*/ 1122236 h 1684262"/>
              <a:gd name="connsiteX171" fmla="*/ 578399 w 1206260"/>
              <a:gd name="connsiteY171" fmla="*/ 945547 h 1684262"/>
              <a:gd name="connsiteX172" fmla="*/ 578399 w 1206260"/>
              <a:gd name="connsiteY172" fmla="*/ 945452 h 1684262"/>
              <a:gd name="connsiteX173" fmla="*/ 351609 w 1206260"/>
              <a:gd name="connsiteY173" fmla="*/ 1045464 h 1684262"/>
              <a:gd name="connsiteX174" fmla="*/ 382375 w 1206260"/>
              <a:gd name="connsiteY174" fmla="*/ 887825 h 1684262"/>
              <a:gd name="connsiteX175" fmla="*/ 351609 w 1206260"/>
              <a:gd name="connsiteY175" fmla="*/ 1045559 h 1684262"/>
              <a:gd name="connsiteX176" fmla="*/ 351609 w 1206260"/>
              <a:gd name="connsiteY176" fmla="*/ 1045464 h 1684262"/>
              <a:gd name="connsiteX177" fmla="*/ 420761 w 1206260"/>
              <a:gd name="connsiteY177" fmla="*/ 1018413 h 1684262"/>
              <a:gd name="connsiteX178" fmla="*/ 605260 w 1206260"/>
              <a:gd name="connsiteY178" fmla="*/ 1180338 h 1684262"/>
              <a:gd name="connsiteX179" fmla="*/ 420761 w 1206260"/>
              <a:gd name="connsiteY179" fmla="*/ 1018413 h 1684262"/>
              <a:gd name="connsiteX180" fmla="*/ 366944 w 1206260"/>
              <a:gd name="connsiteY180" fmla="*/ 1414272 h 1684262"/>
              <a:gd name="connsiteX181" fmla="*/ 597640 w 1206260"/>
              <a:gd name="connsiteY181" fmla="*/ 1460468 h 1684262"/>
              <a:gd name="connsiteX182" fmla="*/ 366944 w 1206260"/>
              <a:gd name="connsiteY182" fmla="*/ 1414463 h 1684262"/>
              <a:gd name="connsiteX183" fmla="*/ 366944 w 1206260"/>
              <a:gd name="connsiteY183" fmla="*/ 1414272 h 1684262"/>
              <a:gd name="connsiteX184" fmla="*/ 536108 w 1206260"/>
              <a:gd name="connsiteY184" fmla="*/ 1644968 h 1684262"/>
              <a:gd name="connsiteX185" fmla="*/ 498008 w 1206260"/>
              <a:gd name="connsiteY185" fmla="*/ 1625918 h 1684262"/>
              <a:gd name="connsiteX186" fmla="*/ 471148 w 1206260"/>
              <a:gd name="connsiteY186" fmla="*/ 1618202 h 1684262"/>
              <a:gd name="connsiteX187" fmla="*/ 471148 w 1206260"/>
              <a:gd name="connsiteY187" fmla="*/ 1664399 h 1684262"/>
              <a:gd name="connsiteX188" fmla="*/ 401901 w 1206260"/>
              <a:gd name="connsiteY188" fmla="*/ 1579817 h 1684262"/>
              <a:gd name="connsiteX189" fmla="*/ 536108 w 1206260"/>
              <a:gd name="connsiteY189" fmla="*/ 1645158 h 1684262"/>
              <a:gd name="connsiteX190" fmla="*/ 536108 w 1206260"/>
              <a:gd name="connsiteY190" fmla="*/ 1644968 h 1684262"/>
              <a:gd name="connsiteX191" fmla="*/ 616785 w 1206260"/>
              <a:gd name="connsiteY191" fmla="*/ 1564196 h 1684262"/>
              <a:gd name="connsiteX192" fmla="*/ 555349 w 1206260"/>
              <a:gd name="connsiteY192" fmla="*/ 1541145 h 1684262"/>
              <a:gd name="connsiteX193" fmla="*/ 638597 w 1206260"/>
              <a:gd name="connsiteY193" fmla="*/ 1493520 h 1684262"/>
              <a:gd name="connsiteX194" fmla="*/ 739848 w 1206260"/>
              <a:gd name="connsiteY194" fmla="*/ 1525715 h 1684262"/>
              <a:gd name="connsiteX195" fmla="*/ 616785 w 1206260"/>
              <a:gd name="connsiteY195" fmla="*/ 1564386 h 1684262"/>
              <a:gd name="connsiteX196" fmla="*/ 616785 w 1206260"/>
              <a:gd name="connsiteY196" fmla="*/ 1564196 h 1684262"/>
              <a:gd name="connsiteX197" fmla="*/ 752231 w 1206260"/>
              <a:gd name="connsiteY197" fmla="*/ 1664779 h 1684262"/>
              <a:gd name="connsiteX198" fmla="*/ 739658 w 1206260"/>
              <a:gd name="connsiteY198" fmla="*/ 1664779 h 1684262"/>
              <a:gd name="connsiteX199" fmla="*/ 731180 w 1206260"/>
              <a:gd name="connsiteY199" fmla="*/ 1664779 h 1684262"/>
              <a:gd name="connsiteX200" fmla="*/ 727561 w 1206260"/>
              <a:gd name="connsiteY200" fmla="*/ 1664779 h 1684262"/>
              <a:gd name="connsiteX201" fmla="*/ 713750 w 1206260"/>
              <a:gd name="connsiteY201" fmla="*/ 1666780 h 1684262"/>
              <a:gd name="connsiteX202" fmla="*/ 704225 w 1206260"/>
              <a:gd name="connsiteY202" fmla="*/ 1665256 h 1684262"/>
              <a:gd name="connsiteX203" fmla="*/ 705558 w 1206260"/>
              <a:gd name="connsiteY203" fmla="*/ 1667733 h 1684262"/>
              <a:gd name="connsiteX204" fmla="*/ 790045 w 1206260"/>
              <a:gd name="connsiteY204" fmla="*/ 1610106 h 1684262"/>
              <a:gd name="connsiteX205" fmla="*/ 752231 w 1206260"/>
              <a:gd name="connsiteY205" fmla="*/ 1664970 h 1684262"/>
              <a:gd name="connsiteX206" fmla="*/ 752231 w 1206260"/>
              <a:gd name="connsiteY206" fmla="*/ 1664779 h 1684262"/>
              <a:gd name="connsiteX207" fmla="*/ 857863 w 1206260"/>
              <a:gd name="connsiteY207" fmla="*/ 1591056 h 1684262"/>
              <a:gd name="connsiteX208" fmla="*/ 838813 w 1206260"/>
              <a:gd name="connsiteY208" fmla="*/ 1568958 h 1684262"/>
              <a:gd name="connsiteX209" fmla="*/ 836146 w 1206260"/>
              <a:gd name="connsiteY209" fmla="*/ 1564291 h 1684262"/>
              <a:gd name="connsiteX210" fmla="*/ 955179 w 1206260"/>
              <a:gd name="connsiteY210" fmla="*/ 1500720 h 1684262"/>
              <a:gd name="connsiteX211" fmla="*/ 1066493 w 1206260"/>
              <a:gd name="connsiteY211" fmla="*/ 1492065 h 1684262"/>
              <a:gd name="connsiteX212" fmla="*/ 857863 w 1206260"/>
              <a:gd name="connsiteY212" fmla="*/ 1591247 h 1684262"/>
              <a:gd name="connsiteX213" fmla="*/ 857863 w 1206260"/>
              <a:gd name="connsiteY213" fmla="*/ 1591056 h 1684262"/>
              <a:gd name="connsiteX214" fmla="*/ 1054979 w 1206260"/>
              <a:gd name="connsiteY214" fmla="*/ 1445037 h 1684262"/>
              <a:gd name="connsiteX215" fmla="*/ 916632 w 1206260"/>
              <a:gd name="connsiteY215" fmla="*/ 1468184 h 1684262"/>
              <a:gd name="connsiteX216" fmla="*/ 1028170 w 1206260"/>
              <a:gd name="connsiteY216" fmla="*/ 1445228 h 1684262"/>
              <a:gd name="connsiteX217" fmla="*/ 1054979 w 1206260"/>
              <a:gd name="connsiteY217" fmla="*/ 1445037 h 1684262"/>
              <a:gd name="connsiteX218" fmla="*/ 862816 w 1206260"/>
              <a:gd name="connsiteY218" fmla="*/ 1410462 h 1684262"/>
              <a:gd name="connsiteX219" fmla="*/ 647551 w 1206260"/>
              <a:gd name="connsiteY219" fmla="*/ 1448562 h 1684262"/>
              <a:gd name="connsiteX220" fmla="*/ 862816 w 1206260"/>
              <a:gd name="connsiteY220" fmla="*/ 1410653 h 1684262"/>
              <a:gd name="connsiteX221" fmla="*/ 862816 w 1206260"/>
              <a:gd name="connsiteY221" fmla="*/ 1410462 h 1684262"/>
              <a:gd name="connsiteX222" fmla="*/ 689842 w 1206260"/>
              <a:gd name="connsiteY222" fmla="*/ 1391412 h 1684262"/>
              <a:gd name="connsiteX223" fmla="*/ 924347 w 1206260"/>
              <a:gd name="connsiteY223" fmla="*/ 1306830 h 1684262"/>
              <a:gd name="connsiteX224" fmla="*/ 689842 w 1206260"/>
              <a:gd name="connsiteY224" fmla="*/ 1391412 h 1684262"/>
              <a:gd name="connsiteX225" fmla="*/ 1162663 w 1206260"/>
              <a:gd name="connsiteY225" fmla="*/ 1057085 h 1684262"/>
              <a:gd name="connsiteX226" fmla="*/ 1148756 w 1206260"/>
              <a:gd name="connsiteY226" fmla="*/ 1134428 h 1684262"/>
              <a:gd name="connsiteX227" fmla="*/ 1066841 w 1206260"/>
              <a:gd name="connsiteY227" fmla="*/ 1139762 h 1684262"/>
              <a:gd name="connsiteX228" fmla="*/ 1035790 w 1206260"/>
              <a:gd name="connsiteY228" fmla="*/ 1087755 h 1684262"/>
              <a:gd name="connsiteX229" fmla="*/ 1162663 w 1206260"/>
              <a:gd name="connsiteY229" fmla="*/ 1057085 h 1684262"/>
              <a:gd name="connsiteX230" fmla="*/ 987913 w 1206260"/>
              <a:gd name="connsiteY230" fmla="*/ 1181170 h 1684262"/>
              <a:gd name="connsiteX231" fmla="*/ 958923 w 1206260"/>
              <a:gd name="connsiteY231" fmla="*/ 1264444 h 1684262"/>
              <a:gd name="connsiteX232" fmla="*/ 905107 w 1206260"/>
              <a:gd name="connsiteY232" fmla="*/ 1118330 h 1684262"/>
              <a:gd name="connsiteX233" fmla="*/ 987913 w 1206260"/>
              <a:gd name="connsiteY233"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83886 w 1206260"/>
              <a:gd name="connsiteY47" fmla="*/ 1268063 h 1684262"/>
              <a:gd name="connsiteX48" fmla="*/ 284934 w 1206260"/>
              <a:gd name="connsiteY48" fmla="*/ 1275207 h 1684262"/>
              <a:gd name="connsiteX49" fmla="*/ 395615 w 1206260"/>
              <a:gd name="connsiteY49" fmla="*/ 1319117 h 1684262"/>
              <a:gd name="connsiteX50" fmla="*/ 257026 w 1206260"/>
              <a:gd name="connsiteY50" fmla="*/ 1309592 h 1684262"/>
              <a:gd name="connsiteX51" fmla="*/ 257026 w 1206260"/>
              <a:gd name="connsiteY51" fmla="*/ 1309592 h 1684262"/>
              <a:gd name="connsiteX52" fmla="*/ 248263 w 1206260"/>
              <a:gd name="connsiteY52" fmla="*/ 1308259 h 1684262"/>
              <a:gd name="connsiteX53" fmla="*/ 247691 w 1206260"/>
              <a:gd name="connsiteY53" fmla="*/ 1308735 h 1684262"/>
              <a:gd name="connsiteX54" fmla="*/ 229880 w 1206260"/>
              <a:gd name="connsiteY54" fmla="*/ 1312259 h 1684262"/>
              <a:gd name="connsiteX55" fmla="*/ 146155 w 1206260"/>
              <a:gd name="connsiteY55" fmla="*/ 1230344 h 1684262"/>
              <a:gd name="connsiteX56" fmla="*/ 115389 w 1206260"/>
              <a:gd name="connsiteY56" fmla="*/ 1430369 h 1684262"/>
              <a:gd name="connsiteX57" fmla="*/ 349799 w 1206260"/>
              <a:gd name="connsiteY57" fmla="*/ 1480280 h 1684262"/>
              <a:gd name="connsiteX58" fmla="*/ 299507 w 1206260"/>
              <a:gd name="connsiteY58" fmla="*/ 1464659 h 1684262"/>
              <a:gd name="connsiteX59" fmla="*/ 321034 w 1206260"/>
              <a:gd name="connsiteY59" fmla="*/ 1477042 h 1684262"/>
              <a:gd name="connsiteX60" fmla="*/ 330559 w 1206260"/>
              <a:gd name="connsiteY60" fmla="*/ 1484376 h 1684262"/>
              <a:gd name="connsiteX61" fmla="*/ 388280 w 1206260"/>
              <a:gd name="connsiteY61" fmla="*/ 1545717 h 1684262"/>
              <a:gd name="connsiteX62" fmla="*/ 348847 w 1206260"/>
              <a:gd name="connsiteY62" fmla="*/ 1542479 h 1684262"/>
              <a:gd name="connsiteX63" fmla="*/ 255883 w 1206260"/>
              <a:gd name="connsiteY63" fmla="*/ 1502664 h 1684262"/>
              <a:gd name="connsiteX64" fmla="*/ 255883 w 1206260"/>
              <a:gd name="connsiteY64" fmla="*/ 1502664 h 1684262"/>
              <a:gd name="connsiteX65" fmla="*/ 239976 w 1206260"/>
              <a:gd name="connsiteY65" fmla="*/ 1484281 h 1684262"/>
              <a:gd name="connsiteX66" fmla="*/ 203495 w 1206260"/>
              <a:gd name="connsiteY66" fmla="*/ 1484281 h 1684262"/>
              <a:gd name="connsiteX67" fmla="*/ 187303 w 1206260"/>
              <a:gd name="connsiteY67" fmla="*/ 1499140 h 1684262"/>
              <a:gd name="connsiteX68" fmla="*/ 490674 w 1206260"/>
              <a:gd name="connsiteY68" fmla="*/ 1673352 h 1684262"/>
              <a:gd name="connsiteX69" fmla="*/ 757374 w 1206260"/>
              <a:gd name="connsiteY69" fmla="*/ 1682401 h 1684262"/>
              <a:gd name="connsiteX70" fmla="*/ 988070 w 1206260"/>
              <a:gd name="connsiteY70" fmla="*/ 1594485 h 1684262"/>
              <a:gd name="connsiteX71" fmla="*/ 1152566 w 1206260"/>
              <a:gd name="connsiteY71" fmla="*/ 1394460 h 1684262"/>
              <a:gd name="connsiteX72" fmla="*/ 918822 w 1206260"/>
              <a:gd name="connsiteY72" fmla="*/ 1363507 h 1684262"/>
              <a:gd name="connsiteX73" fmla="*/ 802904 w 1206260"/>
              <a:gd name="connsiteY73" fmla="*/ 1350454 h 1684262"/>
              <a:gd name="connsiteX74" fmla="*/ 841956 w 1206260"/>
              <a:gd name="connsiteY74" fmla="*/ 1326547 h 1684262"/>
              <a:gd name="connsiteX75" fmla="*/ 1018286 w 1206260"/>
              <a:gd name="connsiteY75" fmla="*/ 1315425 h 1684262"/>
              <a:gd name="connsiteX76" fmla="*/ 980354 w 1206260"/>
              <a:gd name="connsiteY76" fmla="*/ 1268921 h 1684262"/>
              <a:gd name="connsiteX77" fmla="*/ 1091488 w 1206260"/>
              <a:gd name="connsiteY77" fmla="*/ 1221043 h 1684262"/>
              <a:gd name="connsiteX78" fmla="*/ 911203 w 1206260"/>
              <a:gd name="connsiteY78" fmla="*/ 1022890 h 1684262"/>
              <a:gd name="connsiteX79" fmla="*/ 1193429 w 1206260"/>
              <a:gd name="connsiteY79" fmla="*/ 899446 h 1684262"/>
              <a:gd name="connsiteX80" fmla="*/ 759089 w 1206260"/>
              <a:gd name="connsiteY80" fmla="*/ 61246 h 1684262"/>
              <a:gd name="connsiteX81" fmla="*/ 720989 w 1206260"/>
              <a:gd name="connsiteY81" fmla="*/ 145828 h 1684262"/>
              <a:gd name="connsiteX82" fmla="*/ 759089 w 1206260"/>
              <a:gd name="connsiteY82" fmla="*/ 61436 h 1684262"/>
              <a:gd name="connsiteX83" fmla="*/ 759089 w 1206260"/>
              <a:gd name="connsiteY83" fmla="*/ 61246 h 1684262"/>
              <a:gd name="connsiteX84" fmla="*/ 363611 w 1206260"/>
              <a:gd name="connsiteY84" fmla="*/ 545783 h 1684262"/>
              <a:gd name="connsiteX85" fmla="*/ 348275 w 1206260"/>
              <a:gd name="connsiteY85" fmla="*/ 553498 h 1684262"/>
              <a:gd name="connsiteX86" fmla="*/ 363611 w 1206260"/>
              <a:gd name="connsiteY86" fmla="*/ 545783 h 1684262"/>
              <a:gd name="connsiteX87" fmla="*/ 232451 w 1206260"/>
              <a:gd name="connsiteY87" fmla="*/ 523113 h 1684262"/>
              <a:gd name="connsiteX88" fmla="*/ 254694 w 1206260"/>
              <a:gd name="connsiteY88" fmla="*/ 664096 h 1684262"/>
              <a:gd name="connsiteX89" fmla="*/ 232451 w 1206260"/>
              <a:gd name="connsiteY89" fmla="*/ 523113 h 1684262"/>
              <a:gd name="connsiteX90" fmla="*/ 340084 w 1206260"/>
              <a:gd name="connsiteY90" fmla="*/ 692277 h 1684262"/>
              <a:gd name="connsiteX91" fmla="*/ 470767 w 1206260"/>
              <a:gd name="connsiteY91" fmla="*/ 684562 h 1684262"/>
              <a:gd name="connsiteX92" fmla="*/ 340084 w 1206260"/>
              <a:gd name="connsiteY92" fmla="*/ 691896 h 1684262"/>
              <a:gd name="connsiteX93" fmla="*/ 340084 w 1206260"/>
              <a:gd name="connsiteY93" fmla="*/ 692277 h 1684262"/>
              <a:gd name="connsiteX94" fmla="*/ 382375 w 1206260"/>
              <a:gd name="connsiteY94" fmla="*/ 615410 h 1684262"/>
              <a:gd name="connsiteX95" fmla="*/ 516868 w 1206260"/>
              <a:gd name="connsiteY95" fmla="*/ 688372 h 1684262"/>
              <a:gd name="connsiteX96" fmla="*/ 382661 w 1206260"/>
              <a:gd name="connsiteY96" fmla="*/ 615029 h 1684262"/>
              <a:gd name="connsiteX97" fmla="*/ 382375 w 1206260"/>
              <a:gd name="connsiteY97" fmla="*/ 615410 h 1684262"/>
              <a:gd name="connsiteX98" fmla="*/ 201400 w 1206260"/>
              <a:gd name="connsiteY98" fmla="*/ 907542 h 1684262"/>
              <a:gd name="connsiteX99" fmla="*/ 163300 w 1206260"/>
              <a:gd name="connsiteY99" fmla="*/ 838295 h 1684262"/>
              <a:gd name="connsiteX100" fmla="*/ 201686 w 1206260"/>
              <a:gd name="connsiteY100" fmla="*/ 907161 h 1684262"/>
              <a:gd name="connsiteX101" fmla="*/ 201400 w 1206260"/>
              <a:gd name="connsiteY101" fmla="*/ 907542 h 1684262"/>
              <a:gd name="connsiteX102" fmla="*/ 97811 w 1206260"/>
              <a:gd name="connsiteY102" fmla="*/ 1285557 h 1684262"/>
              <a:gd name="connsiteX103" fmla="*/ 123279 w 1206260"/>
              <a:gd name="connsiteY103" fmla="*/ 1264178 h 1684262"/>
              <a:gd name="connsiteX104" fmla="*/ 231975 w 1206260"/>
              <a:gd name="connsiteY104" fmla="*/ 1341501 h 1684262"/>
              <a:gd name="connsiteX105" fmla="*/ 97811 w 1206260"/>
              <a:gd name="connsiteY105" fmla="*/ 1285557 h 1684262"/>
              <a:gd name="connsiteX106" fmla="*/ 232928 w 1206260"/>
              <a:gd name="connsiteY106" fmla="*/ 1376077 h 1684262"/>
              <a:gd name="connsiteX107" fmla="*/ 279029 w 1206260"/>
              <a:gd name="connsiteY107" fmla="*/ 1379887 h 1684262"/>
              <a:gd name="connsiteX108" fmla="*/ 232451 w 1206260"/>
              <a:gd name="connsiteY108" fmla="*/ 1376077 h 1684262"/>
              <a:gd name="connsiteX109" fmla="*/ 232928 w 1206260"/>
              <a:gd name="connsiteY109" fmla="*/ 1376077 h 1684262"/>
              <a:gd name="connsiteX110" fmla="*/ 856244 w 1206260"/>
              <a:gd name="connsiteY110" fmla="*/ 715613 h 1684262"/>
              <a:gd name="connsiteX111" fmla="*/ 817635 w 1206260"/>
              <a:gd name="connsiteY111" fmla="*/ 708913 h 1684262"/>
              <a:gd name="connsiteX112" fmla="*/ 721084 w 1206260"/>
              <a:gd name="connsiteY112" fmla="*/ 657225 h 1684262"/>
              <a:gd name="connsiteX113" fmla="*/ 855767 w 1206260"/>
              <a:gd name="connsiteY113" fmla="*/ 715613 h 1684262"/>
              <a:gd name="connsiteX114" fmla="*/ 856244 w 1206260"/>
              <a:gd name="connsiteY114" fmla="*/ 715613 h 1684262"/>
              <a:gd name="connsiteX115" fmla="*/ 663458 w 1206260"/>
              <a:gd name="connsiteY115" fmla="*/ 722662 h 1684262"/>
              <a:gd name="connsiteX116" fmla="*/ 644408 w 1206260"/>
              <a:gd name="connsiteY116" fmla="*/ 807149 h 1684262"/>
              <a:gd name="connsiteX117" fmla="*/ 662981 w 1206260"/>
              <a:gd name="connsiteY117" fmla="*/ 723138 h 1684262"/>
              <a:gd name="connsiteX118" fmla="*/ 663458 w 1206260"/>
              <a:gd name="connsiteY118" fmla="*/ 722662 h 1684262"/>
              <a:gd name="connsiteX119" fmla="*/ 628882 w 1206260"/>
              <a:gd name="connsiteY119" fmla="*/ 753332 h 1684262"/>
              <a:gd name="connsiteX120" fmla="*/ 655742 w 1206260"/>
              <a:gd name="connsiteY120" fmla="*/ 726472 h 1684262"/>
              <a:gd name="connsiteX121" fmla="*/ 628406 w 1206260"/>
              <a:gd name="connsiteY121" fmla="*/ 753332 h 1684262"/>
              <a:gd name="connsiteX122" fmla="*/ 628882 w 1206260"/>
              <a:gd name="connsiteY122" fmla="*/ 753332 h 1684262"/>
              <a:gd name="connsiteX123" fmla="*/ 771090 w 1206260"/>
              <a:gd name="connsiteY123" fmla="*/ 757237 h 1684262"/>
              <a:gd name="connsiteX124" fmla="*/ 690318 w 1206260"/>
              <a:gd name="connsiteY124" fmla="*/ 822579 h 1684262"/>
              <a:gd name="connsiteX125" fmla="*/ 770614 w 1206260"/>
              <a:gd name="connsiteY125" fmla="*/ 757237 h 1684262"/>
              <a:gd name="connsiteX126" fmla="*/ 771090 w 1206260"/>
              <a:gd name="connsiteY126" fmla="*/ 757237 h 1684262"/>
              <a:gd name="connsiteX127" fmla="*/ 759565 w 1206260"/>
              <a:gd name="connsiteY127" fmla="*/ 538162 h 1684262"/>
              <a:gd name="connsiteX128" fmla="*/ 851767 w 1206260"/>
              <a:gd name="connsiteY128" fmla="*/ 480536 h 1684262"/>
              <a:gd name="connsiteX129" fmla="*/ 759089 w 1206260"/>
              <a:gd name="connsiteY129" fmla="*/ 538067 h 1684262"/>
              <a:gd name="connsiteX130" fmla="*/ 759565 w 1206260"/>
              <a:gd name="connsiteY130" fmla="*/ 538162 h 1684262"/>
              <a:gd name="connsiteX131" fmla="*/ 877961 w 1206260"/>
              <a:gd name="connsiteY131" fmla="*/ 342138 h 1684262"/>
              <a:gd name="connsiteX132" fmla="*/ 812619 w 1206260"/>
              <a:gd name="connsiteY132" fmla="*/ 442055 h 1684262"/>
              <a:gd name="connsiteX133" fmla="*/ 877961 w 1206260"/>
              <a:gd name="connsiteY133" fmla="*/ 342138 h 1684262"/>
              <a:gd name="connsiteX134" fmla="*/ 681841 w 1206260"/>
              <a:gd name="connsiteY134" fmla="*/ 323088 h 1684262"/>
              <a:gd name="connsiteX135" fmla="*/ 758803 w 1206260"/>
              <a:gd name="connsiteY135" fmla="*/ 430816 h 1684262"/>
              <a:gd name="connsiteX136" fmla="*/ 643455 w 1206260"/>
              <a:gd name="connsiteY136" fmla="*/ 396145 h 1684262"/>
              <a:gd name="connsiteX137" fmla="*/ 639550 w 1206260"/>
              <a:gd name="connsiteY137" fmla="*/ 438436 h 1684262"/>
              <a:gd name="connsiteX138" fmla="*/ 682127 w 1206260"/>
              <a:gd name="connsiteY138" fmla="*/ 323088 h 1684262"/>
              <a:gd name="connsiteX139" fmla="*/ 681841 w 1206260"/>
              <a:gd name="connsiteY139" fmla="*/ 323088 h 1684262"/>
              <a:gd name="connsiteX140" fmla="*/ 351323 w 1206260"/>
              <a:gd name="connsiteY140" fmla="*/ 219361 h 1684262"/>
              <a:gd name="connsiteX141" fmla="*/ 383994 w 1206260"/>
              <a:gd name="connsiteY141" fmla="*/ 183070 h 1684262"/>
              <a:gd name="connsiteX142" fmla="*/ 403711 w 1206260"/>
              <a:gd name="connsiteY142" fmla="*/ 175069 h 1684262"/>
              <a:gd name="connsiteX143" fmla="*/ 411331 w 1206260"/>
              <a:gd name="connsiteY143" fmla="*/ 176117 h 1684262"/>
              <a:gd name="connsiteX144" fmla="*/ 569351 w 1206260"/>
              <a:gd name="connsiteY144" fmla="*/ 242792 h 1684262"/>
              <a:gd name="connsiteX145" fmla="*/ 569922 w 1206260"/>
              <a:gd name="connsiteY145" fmla="*/ 242792 h 1684262"/>
              <a:gd name="connsiteX146" fmla="*/ 558873 w 1206260"/>
              <a:gd name="connsiteY146" fmla="*/ 299942 h 1684262"/>
              <a:gd name="connsiteX147" fmla="*/ 351609 w 1206260"/>
              <a:gd name="connsiteY147" fmla="*/ 219075 h 1684262"/>
              <a:gd name="connsiteX148" fmla="*/ 351323 w 1206260"/>
              <a:gd name="connsiteY148" fmla="*/ 219361 h 1684262"/>
              <a:gd name="connsiteX149" fmla="*/ 470767 w 1206260"/>
              <a:gd name="connsiteY149" fmla="*/ 361188 h 1684262"/>
              <a:gd name="connsiteX150" fmla="*/ 566874 w 1206260"/>
              <a:gd name="connsiteY150" fmla="*/ 503396 h 1684262"/>
              <a:gd name="connsiteX151" fmla="*/ 470767 w 1206260"/>
              <a:gd name="connsiteY151" fmla="*/ 361188 h 1684262"/>
              <a:gd name="connsiteX152" fmla="*/ 632216 w 1206260"/>
              <a:gd name="connsiteY152" fmla="*/ 453485 h 1684262"/>
              <a:gd name="connsiteX153" fmla="*/ 699367 w 1206260"/>
              <a:gd name="connsiteY153" fmla="*/ 515112 h 1684262"/>
              <a:gd name="connsiteX154" fmla="*/ 759089 w 1206260"/>
              <a:gd name="connsiteY154" fmla="*/ 438055 h 1684262"/>
              <a:gd name="connsiteX155" fmla="*/ 678317 w 1206260"/>
              <a:gd name="connsiteY155" fmla="*/ 611029 h 1684262"/>
              <a:gd name="connsiteX156" fmla="*/ 640217 w 1206260"/>
              <a:gd name="connsiteY156" fmla="*/ 587978 h 1684262"/>
              <a:gd name="connsiteX157" fmla="*/ 632216 w 1206260"/>
              <a:gd name="connsiteY157" fmla="*/ 453581 h 1684262"/>
              <a:gd name="connsiteX158" fmla="*/ 632216 w 1206260"/>
              <a:gd name="connsiteY158" fmla="*/ 453485 h 1684262"/>
              <a:gd name="connsiteX159" fmla="*/ 686032 w 1206260"/>
              <a:gd name="connsiteY159" fmla="*/ 837819 h 1684262"/>
              <a:gd name="connsiteX160" fmla="*/ 628310 w 1206260"/>
              <a:gd name="connsiteY160" fmla="*/ 930116 h 1684262"/>
              <a:gd name="connsiteX161" fmla="*/ 686032 w 1206260"/>
              <a:gd name="connsiteY161" fmla="*/ 837914 h 1684262"/>
              <a:gd name="connsiteX162" fmla="*/ 686032 w 1206260"/>
              <a:gd name="connsiteY162" fmla="*/ 837819 h 1684262"/>
              <a:gd name="connsiteX163" fmla="*/ 743658 w 1206260"/>
              <a:gd name="connsiteY163" fmla="*/ 1291400 h 1684262"/>
              <a:gd name="connsiteX164" fmla="*/ 547634 w 1206260"/>
              <a:gd name="connsiteY164" fmla="*/ 1206818 h 1684262"/>
              <a:gd name="connsiteX165" fmla="*/ 573446 w 1206260"/>
              <a:gd name="connsiteY165" fmla="*/ 1222439 h 1684262"/>
              <a:gd name="connsiteX166" fmla="*/ 603450 w 1206260"/>
              <a:gd name="connsiteY166" fmla="*/ 1227487 h 1684262"/>
              <a:gd name="connsiteX167" fmla="*/ 743658 w 1206260"/>
              <a:gd name="connsiteY167" fmla="*/ 1291495 h 1684262"/>
              <a:gd name="connsiteX168" fmla="*/ 743658 w 1206260"/>
              <a:gd name="connsiteY168" fmla="*/ 1291400 h 1684262"/>
              <a:gd name="connsiteX169" fmla="*/ 578399 w 1206260"/>
              <a:gd name="connsiteY169" fmla="*/ 945452 h 1684262"/>
              <a:gd name="connsiteX170" fmla="*/ 689842 w 1206260"/>
              <a:gd name="connsiteY170" fmla="*/ 1122236 h 1684262"/>
              <a:gd name="connsiteX171" fmla="*/ 578399 w 1206260"/>
              <a:gd name="connsiteY171" fmla="*/ 945547 h 1684262"/>
              <a:gd name="connsiteX172" fmla="*/ 578399 w 1206260"/>
              <a:gd name="connsiteY172" fmla="*/ 945452 h 1684262"/>
              <a:gd name="connsiteX173" fmla="*/ 351609 w 1206260"/>
              <a:gd name="connsiteY173" fmla="*/ 1045464 h 1684262"/>
              <a:gd name="connsiteX174" fmla="*/ 382375 w 1206260"/>
              <a:gd name="connsiteY174" fmla="*/ 887825 h 1684262"/>
              <a:gd name="connsiteX175" fmla="*/ 351609 w 1206260"/>
              <a:gd name="connsiteY175" fmla="*/ 1045559 h 1684262"/>
              <a:gd name="connsiteX176" fmla="*/ 351609 w 1206260"/>
              <a:gd name="connsiteY176" fmla="*/ 1045464 h 1684262"/>
              <a:gd name="connsiteX177" fmla="*/ 420761 w 1206260"/>
              <a:gd name="connsiteY177" fmla="*/ 1018413 h 1684262"/>
              <a:gd name="connsiteX178" fmla="*/ 605260 w 1206260"/>
              <a:gd name="connsiteY178" fmla="*/ 1180338 h 1684262"/>
              <a:gd name="connsiteX179" fmla="*/ 420761 w 1206260"/>
              <a:gd name="connsiteY179" fmla="*/ 1018413 h 1684262"/>
              <a:gd name="connsiteX180" fmla="*/ 366944 w 1206260"/>
              <a:gd name="connsiteY180" fmla="*/ 1414272 h 1684262"/>
              <a:gd name="connsiteX181" fmla="*/ 597640 w 1206260"/>
              <a:gd name="connsiteY181" fmla="*/ 1460468 h 1684262"/>
              <a:gd name="connsiteX182" fmla="*/ 366944 w 1206260"/>
              <a:gd name="connsiteY182" fmla="*/ 1414463 h 1684262"/>
              <a:gd name="connsiteX183" fmla="*/ 366944 w 1206260"/>
              <a:gd name="connsiteY183" fmla="*/ 1414272 h 1684262"/>
              <a:gd name="connsiteX184" fmla="*/ 536108 w 1206260"/>
              <a:gd name="connsiteY184" fmla="*/ 1644968 h 1684262"/>
              <a:gd name="connsiteX185" fmla="*/ 498008 w 1206260"/>
              <a:gd name="connsiteY185" fmla="*/ 1625918 h 1684262"/>
              <a:gd name="connsiteX186" fmla="*/ 471148 w 1206260"/>
              <a:gd name="connsiteY186" fmla="*/ 1618202 h 1684262"/>
              <a:gd name="connsiteX187" fmla="*/ 471148 w 1206260"/>
              <a:gd name="connsiteY187" fmla="*/ 1664399 h 1684262"/>
              <a:gd name="connsiteX188" fmla="*/ 401901 w 1206260"/>
              <a:gd name="connsiteY188" fmla="*/ 1579817 h 1684262"/>
              <a:gd name="connsiteX189" fmla="*/ 536108 w 1206260"/>
              <a:gd name="connsiteY189" fmla="*/ 1645158 h 1684262"/>
              <a:gd name="connsiteX190" fmla="*/ 536108 w 1206260"/>
              <a:gd name="connsiteY190" fmla="*/ 1644968 h 1684262"/>
              <a:gd name="connsiteX191" fmla="*/ 616785 w 1206260"/>
              <a:gd name="connsiteY191" fmla="*/ 1564196 h 1684262"/>
              <a:gd name="connsiteX192" fmla="*/ 555349 w 1206260"/>
              <a:gd name="connsiteY192" fmla="*/ 1541145 h 1684262"/>
              <a:gd name="connsiteX193" fmla="*/ 638597 w 1206260"/>
              <a:gd name="connsiteY193" fmla="*/ 1493520 h 1684262"/>
              <a:gd name="connsiteX194" fmla="*/ 739848 w 1206260"/>
              <a:gd name="connsiteY194" fmla="*/ 1525715 h 1684262"/>
              <a:gd name="connsiteX195" fmla="*/ 616785 w 1206260"/>
              <a:gd name="connsiteY195" fmla="*/ 1564386 h 1684262"/>
              <a:gd name="connsiteX196" fmla="*/ 616785 w 1206260"/>
              <a:gd name="connsiteY196" fmla="*/ 1564196 h 1684262"/>
              <a:gd name="connsiteX197" fmla="*/ 752231 w 1206260"/>
              <a:gd name="connsiteY197" fmla="*/ 1664779 h 1684262"/>
              <a:gd name="connsiteX198" fmla="*/ 739658 w 1206260"/>
              <a:gd name="connsiteY198" fmla="*/ 1664779 h 1684262"/>
              <a:gd name="connsiteX199" fmla="*/ 731180 w 1206260"/>
              <a:gd name="connsiteY199" fmla="*/ 1664779 h 1684262"/>
              <a:gd name="connsiteX200" fmla="*/ 727561 w 1206260"/>
              <a:gd name="connsiteY200" fmla="*/ 1664779 h 1684262"/>
              <a:gd name="connsiteX201" fmla="*/ 713750 w 1206260"/>
              <a:gd name="connsiteY201" fmla="*/ 1666780 h 1684262"/>
              <a:gd name="connsiteX202" fmla="*/ 704225 w 1206260"/>
              <a:gd name="connsiteY202" fmla="*/ 1665256 h 1684262"/>
              <a:gd name="connsiteX203" fmla="*/ 705558 w 1206260"/>
              <a:gd name="connsiteY203" fmla="*/ 1667733 h 1684262"/>
              <a:gd name="connsiteX204" fmla="*/ 790045 w 1206260"/>
              <a:gd name="connsiteY204" fmla="*/ 1610106 h 1684262"/>
              <a:gd name="connsiteX205" fmla="*/ 752231 w 1206260"/>
              <a:gd name="connsiteY205" fmla="*/ 1664970 h 1684262"/>
              <a:gd name="connsiteX206" fmla="*/ 752231 w 1206260"/>
              <a:gd name="connsiteY206" fmla="*/ 1664779 h 1684262"/>
              <a:gd name="connsiteX207" fmla="*/ 857863 w 1206260"/>
              <a:gd name="connsiteY207" fmla="*/ 1591056 h 1684262"/>
              <a:gd name="connsiteX208" fmla="*/ 838813 w 1206260"/>
              <a:gd name="connsiteY208" fmla="*/ 1568958 h 1684262"/>
              <a:gd name="connsiteX209" fmla="*/ 836146 w 1206260"/>
              <a:gd name="connsiteY209" fmla="*/ 1564291 h 1684262"/>
              <a:gd name="connsiteX210" fmla="*/ 955179 w 1206260"/>
              <a:gd name="connsiteY210" fmla="*/ 1500720 h 1684262"/>
              <a:gd name="connsiteX211" fmla="*/ 1066493 w 1206260"/>
              <a:gd name="connsiteY211" fmla="*/ 1492065 h 1684262"/>
              <a:gd name="connsiteX212" fmla="*/ 857863 w 1206260"/>
              <a:gd name="connsiteY212" fmla="*/ 1591247 h 1684262"/>
              <a:gd name="connsiteX213" fmla="*/ 857863 w 1206260"/>
              <a:gd name="connsiteY213" fmla="*/ 1591056 h 1684262"/>
              <a:gd name="connsiteX214" fmla="*/ 1054979 w 1206260"/>
              <a:gd name="connsiteY214" fmla="*/ 1445037 h 1684262"/>
              <a:gd name="connsiteX215" fmla="*/ 916632 w 1206260"/>
              <a:gd name="connsiteY215" fmla="*/ 1468184 h 1684262"/>
              <a:gd name="connsiteX216" fmla="*/ 1028170 w 1206260"/>
              <a:gd name="connsiteY216" fmla="*/ 1445228 h 1684262"/>
              <a:gd name="connsiteX217" fmla="*/ 1054979 w 1206260"/>
              <a:gd name="connsiteY217" fmla="*/ 1445037 h 1684262"/>
              <a:gd name="connsiteX218" fmla="*/ 862816 w 1206260"/>
              <a:gd name="connsiteY218" fmla="*/ 1410462 h 1684262"/>
              <a:gd name="connsiteX219" fmla="*/ 647551 w 1206260"/>
              <a:gd name="connsiteY219" fmla="*/ 1448562 h 1684262"/>
              <a:gd name="connsiteX220" fmla="*/ 862816 w 1206260"/>
              <a:gd name="connsiteY220" fmla="*/ 1410653 h 1684262"/>
              <a:gd name="connsiteX221" fmla="*/ 862816 w 1206260"/>
              <a:gd name="connsiteY221" fmla="*/ 1410462 h 1684262"/>
              <a:gd name="connsiteX222" fmla="*/ 689842 w 1206260"/>
              <a:gd name="connsiteY222" fmla="*/ 1391412 h 1684262"/>
              <a:gd name="connsiteX223" fmla="*/ 924347 w 1206260"/>
              <a:gd name="connsiteY223" fmla="*/ 1306830 h 1684262"/>
              <a:gd name="connsiteX224" fmla="*/ 689842 w 1206260"/>
              <a:gd name="connsiteY224" fmla="*/ 1391412 h 1684262"/>
              <a:gd name="connsiteX225" fmla="*/ 1162663 w 1206260"/>
              <a:gd name="connsiteY225" fmla="*/ 1057085 h 1684262"/>
              <a:gd name="connsiteX226" fmla="*/ 1148756 w 1206260"/>
              <a:gd name="connsiteY226" fmla="*/ 1134428 h 1684262"/>
              <a:gd name="connsiteX227" fmla="*/ 1066841 w 1206260"/>
              <a:gd name="connsiteY227" fmla="*/ 1139762 h 1684262"/>
              <a:gd name="connsiteX228" fmla="*/ 1035790 w 1206260"/>
              <a:gd name="connsiteY228" fmla="*/ 1087755 h 1684262"/>
              <a:gd name="connsiteX229" fmla="*/ 1162663 w 1206260"/>
              <a:gd name="connsiteY229" fmla="*/ 1057085 h 1684262"/>
              <a:gd name="connsiteX230" fmla="*/ 987913 w 1206260"/>
              <a:gd name="connsiteY230" fmla="*/ 1181170 h 1684262"/>
              <a:gd name="connsiteX231" fmla="*/ 958923 w 1206260"/>
              <a:gd name="connsiteY231" fmla="*/ 1264444 h 1684262"/>
              <a:gd name="connsiteX232" fmla="*/ 905107 w 1206260"/>
              <a:gd name="connsiteY232" fmla="*/ 1118330 h 1684262"/>
              <a:gd name="connsiteX233" fmla="*/ 987913 w 1206260"/>
              <a:gd name="connsiteY233"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83886 w 1206260"/>
              <a:gd name="connsiteY47" fmla="*/ 1268063 h 1684262"/>
              <a:gd name="connsiteX48" fmla="*/ 270312 w 1206260"/>
              <a:gd name="connsiteY48" fmla="*/ 1289830 h 1684262"/>
              <a:gd name="connsiteX49" fmla="*/ 395615 w 1206260"/>
              <a:gd name="connsiteY49" fmla="*/ 1319117 h 1684262"/>
              <a:gd name="connsiteX50" fmla="*/ 257026 w 1206260"/>
              <a:gd name="connsiteY50" fmla="*/ 1309592 h 1684262"/>
              <a:gd name="connsiteX51" fmla="*/ 257026 w 1206260"/>
              <a:gd name="connsiteY51" fmla="*/ 1309592 h 1684262"/>
              <a:gd name="connsiteX52" fmla="*/ 248263 w 1206260"/>
              <a:gd name="connsiteY52" fmla="*/ 1308259 h 1684262"/>
              <a:gd name="connsiteX53" fmla="*/ 247691 w 1206260"/>
              <a:gd name="connsiteY53" fmla="*/ 1308735 h 1684262"/>
              <a:gd name="connsiteX54" fmla="*/ 229880 w 1206260"/>
              <a:gd name="connsiteY54" fmla="*/ 1312259 h 1684262"/>
              <a:gd name="connsiteX55" fmla="*/ 146155 w 1206260"/>
              <a:gd name="connsiteY55" fmla="*/ 1230344 h 1684262"/>
              <a:gd name="connsiteX56" fmla="*/ 115389 w 1206260"/>
              <a:gd name="connsiteY56" fmla="*/ 1430369 h 1684262"/>
              <a:gd name="connsiteX57" fmla="*/ 349799 w 1206260"/>
              <a:gd name="connsiteY57" fmla="*/ 1480280 h 1684262"/>
              <a:gd name="connsiteX58" fmla="*/ 299507 w 1206260"/>
              <a:gd name="connsiteY58" fmla="*/ 1464659 h 1684262"/>
              <a:gd name="connsiteX59" fmla="*/ 321034 w 1206260"/>
              <a:gd name="connsiteY59" fmla="*/ 1477042 h 1684262"/>
              <a:gd name="connsiteX60" fmla="*/ 330559 w 1206260"/>
              <a:gd name="connsiteY60" fmla="*/ 1484376 h 1684262"/>
              <a:gd name="connsiteX61" fmla="*/ 388280 w 1206260"/>
              <a:gd name="connsiteY61" fmla="*/ 1545717 h 1684262"/>
              <a:gd name="connsiteX62" fmla="*/ 348847 w 1206260"/>
              <a:gd name="connsiteY62" fmla="*/ 1542479 h 1684262"/>
              <a:gd name="connsiteX63" fmla="*/ 255883 w 1206260"/>
              <a:gd name="connsiteY63" fmla="*/ 1502664 h 1684262"/>
              <a:gd name="connsiteX64" fmla="*/ 255883 w 1206260"/>
              <a:gd name="connsiteY64" fmla="*/ 1502664 h 1684262"/>
              <a:gd name="connsiteX65" fmla="*/ 239976 w 1206260"/>
              <a:gd name="connsiteY65" fmla="*/ 1484281 h 1684262"/>
              <a:gd name="connsiteX66" fmla="*/ 203495 w 1206260"/>
              <a:gd name="connsiteY66" fmla="*/ 1484281 h 1684262"/>
              <a:gd name="connsiteX67" fmla="*/ 187303 w 1206260"/>
              <a:gd name="connsiteY67" fmla="*/ 1499140 h 1684262"/>
              <a:gd name="connsiteX68" fmla="*/ 490674 w 1206260"/>
              <a:gd name="connsiteY68" fmla="*/ 1673352 h 1684262"/>
              <a:gd name="connsiteX69" fmla="*/ 757374 w 1206260"/>
              <a:gd name="connsiteY69" fmla="*/ 1682401 h 1684262"/>
              <a:gd name="connsiteX70" fmla="*/ 988070 w 1206260"/>
              <a:gd name="connsiteY70" fmla="*/ 1594485 h 1684262"/>
              <a:gd name="connsiteX71" fmla="*/ 1152566 w 1206260"/>
              <a:gd name="connsiteY71" fmla="*/ 1394460 h 1684262"/>
              <a:gd name="connsiteX72" fmla="*/ 918822 w 1206260"/>
              <a:gd name="connsiteY72" fmla="*/ 1363507 h 1684262"/>
              <a:gd name="connsiteX73" fmla="*/ 802904 w 1206260"/>
              <a:gd name="connsiteY73" fmla="*/ 1350454 h 1684262"/>
              <a:gd name="connsiteX74" fmla="*/ 841956 w 1206260"/>
              <a:gd name="connsiteY74" fmla="*/ 1326547 h 1684262"/>
              <a:gd name="connsiteX75" fmla="*/ 1018286 w 1206260"/>
              <a:gd name="connsiteY75" fmla="*/ 1315425 h 1684262"/>
              <a:gd name="connsiteX76" fmla="*/ 980354 w 1206260"/>
              <a:gd name="connsiteY76" fmla="*/ 1268921 h 1684262"/>
              <a:gd name="connsiteX77" fmla="*/ 1091488 w 1206260"/>
              <a:gd name="connsiteY77" fmla="*/ 1221043 h 1684262"/>
              <a:gd name="connsiteX78" fmla="*/ 911203 w 1206260"/>
              <a:gd name="connsiteY78" fmla="*/ 1022890 h 1684262"/>
              <a:gd name="connsiteX79" fmla="*/ 1193429 w 1206260"/>
              <a:gd name="connsiteY79" fmla="*/ 899446 h 1684262"/>
              <a:gd name="connsiteX80" fmla="*/ 759089 w 1206260"/>
              <a:gd name="connsiteY80" fmla="*/ 61246 h 1684262"/>
              <a:gd name="connsiteX81" fmla="*/ 720989 w 1206260"/>
              <a:gd name="connsiteY81" fmla="*/ 145828 h 1684262"/>
              <a:gd name="connsiteX82" fmla="*/ 759089 w 1206260"/>
              <a:gd name="connsiteY82" fmla="*/ 61436 h 1684262"/>
              <a:gd name="connsiteX83" fmla="*/ 759089 w 1206260"/>
              <a:gd name="connsiteY83" fmla="*/ 61246 h 1684262"/>
              <a:gd name="connsiteX84" fmla="*/ 363611 w 1206260"/>
              <a:gd name="connsiteY84" fmla="*/ 545783 h 1684262"/>
              <a:gd name="connsiteX85" fmla="*/ 348275 w 1206260"/>
              <a:gd name="connsiteY85" fmla="*/ 553498 h 1684262"/>
              <a:gd name="connsiteX86" fmla="*/ 363611 w 1206260"/>
              <a:gd name="connsiteY86" fmla="*/ 545783 h 1684262"/>
              <a:gd name="connsiteX87" fmla="*/ 232451 w 1206260"/>
              <a:gd name="connsiteY87" fmla="*/ 523113 h 1684262"/>
              <a:gd name="connsiteX88" fmla="*/ 254694 w 1206260"/>
              <a:gd name="connsiteY88" fmla="*/ 664096 h 1684262"/>
              <a:gd name="connsiteX89" fmla="*/ 232451 w 1206260"/>
              <a:gd name="connsiteY89" fmla="*/ 523113 h 1684262"/>
              <a:gd name="connsiteX90" fmla="*/ 340084 w 1206260"/>
              <a:gd name="connsiteY90" fmla="*/ 692277 h 1684262"/>
              <a:gd name="connsiteX91" fmla="*/ 470767 w 1206260"/>
              <a:gd name="connsiteY91" fmla="*/ 684562 h 1684262"/>
              <a:gd name="connsiteX92" fmla="*/ 340084 w 1206260"/>
              <a:gd name="connsiteY92" fmla="*/ 691896 h 1684262"/>
              <a:gd name="connsiteX93" fmla="*/ 340084 w 1206260"/>
              <a:gd name="connsiteY93" fmla="*/ 692277 h 1684262"/>
              <a:gd name="connsiteX94" fmla="*/ 382375 w 1206260"/>
              <a:gd name="connsiteY94" fmla="*/ 615410 h 1684262"/>
              <a:gd name="connsiteX95" fmla="*/ 516868 w 1206260"/>
              <a:gd name="connsiteY95" fmla="*/ 688372 h 1684262"/>
              <a:gd name="connsiteX96" fmla="*/ 382661 w 1206260"/>
              <a:gd name="connsiteY96" fmla="*/ 615029 h 1684262"/>
              <a:gd name="connsiteX97" fmla="*/ 382375 w 1206260"/>
              <a:gd name="connsiteY97" fmla="*/ 615410 h 1684262"/>
              <a:gd name="connsiteX98" fmla="*/ 201400 w 1206260"/>
              <a:gd name="connsiteY98" fmla="*/ 907542 h 1684262"/>
              <a:gd name="connsiteX99" fmla="*/ 163300 w 1206260"/>
              <a:gd name="connsiteY99" fmla="*/ 838295 h 1684262"/>
              <a:gd name="connsiteX100" fmla="*/ 201686 w 1206260"/>
              <a:gd name="connsiteY100" fmla="*/ 907161 h 1684262"/>
              <a:gd name="connsiteX101" fmla="*/ 201400 w 1206260"/>
              <a:gd name="connsiteY101" fmla="*/ 907542 h 1684262"/>
              <a:gd name="connsiteX102" fmla="*/ 97811 w 1206260"/>
              <a:gd name="connsiteY102" fmla="*/ 1285557 h 1684262"/>
              <a:gd name="connsiteX103" fmla="*/ 123279 w 1206260"/>
              <a:gd name="connsiteY103" fmla="*/ 1264178 h 1684262"/>
              <a:gd name="connsiteX104" fmla="*/ 231975 w 1206260"/>
              <a:gd name="connsiteY104" fmla="*/ 1341501 h 1684262"/>
              <a:gd name="connsiteX105" fmla="*/ 97811 w 1206260"/>
              <a:gd name="connsiteY105" fmla="*/ 1285557 h 1684262"/>
              <a:gd name="connsiteX106" fmla="*/ 232928 w 1206260"/>
              <a:gd name="connsiteY106" fmla="*/ 1376077 h 1684262"/>
              <a:gd name="connsiteX107" fmla="*/ 279029 w 1206260"/>
              <a:gd name="connsiteY107" fmla="*/ 1379887 h 1684262"/>
              <a:gd name="connsiteX108" fmla="*/ 232451 w 1206260"/>
              <a:gd name="connsiteY108" fmla="*/ 1376077 h 1684262"/>
              <a:gd name="connsiteX109" fmla="*/ 232928 w 1206260"/>
              <a:gd name="connsiteY109" fmla="*/ 1376077 h 1684262"/>
              <a:gd name="connsiteX110" fmla="*/ 856244 w 1206260"/>
              <a:gd name="connsiteY110" fmla="*/ 715613 h 1684262"/>
              <a:gd name="connsiteX111" fmla="*/ 817635 w 1206260"/>
              <a:gd name="connsiteY111" fmla="*/ 708913 h 1684262"/>
              <a:gd name="connsiteX112" fmla="*/ 721084 w 1206260"/>
              <a:gd name="connsiteY112" fmla="*/ 657225 h 1684262"/>
              <a:gd name="connsiteX113" fmla="*/ 855767 w 1206260"/>
              <a:gd name="connsiteY113" fmla="*/ 715613 h 1684262"/>
              <a:gd name="connsiteX114" fmla="*/ 856244 w 1206260"/>
              <a:gd name="connsiteY114" fmla="*/ 715613 h 1684262"/>
              <a:gd name="connsiteX115" fmla="*/ 663458 w 1206260"/>
              <a:gd name="connsiteY115" fmla="*/ 722662 h 1684262"/>
              <a:gd name="connsiteX116" fmla="*/ 644408 w 1206260"/>
              <a:gd name="connsiteY116" fmla="*/ 807149 h 1684262"/>
              <a:gd name="connsiteX117" fmla="*/ 662981 w 1206260"/>
              <a:gd name="connsiteY117" fmla="*/ 723138 h 1684262"/>
              <a:gd name="connsiteX118" fmla="*/ 663458 w 1206260"/>
              <a:gd name="connsiteY118" fmla="*/ 722662 h 1684262"/>
              <a:gd name="connsiteX119" fmla="*/ 628882 w 1206260"/>
              <a:gd name="connsiteY119" fmla="*/ 753332 h 1684262"/>
              <a:gd name="connsiteX120" fmla="*/ 655742 w 1206260"/>
              <a:gd name="connsiteY120" fmla="*/ 726472 h 1684262"/>
              <a:gd name="connsiteX121" fmla="*/ 628406 w 1206260"/>
              <a:gd name="connsiteY121" fmla="*/ 753332 h 1684262"/>
              <a:gd name="connsiteX122" fmla="*/ 628882 w 1206260"/>
              <a:gd name="connsiteY122" fmla="*/ 753332 h 1684262"/>
              <a:gd name="connsiteX123" fmla="*/ 771090 w 1206260"/>
              <a:gd name="connsiteY123" fmla="*/ 757237 h 1684262"/>
              <a:gd name="connsiteX124" fmla="*/ 690318 w 1206260"/>
              <a:gd name="connsiteY124" fmla="*/ 822579 h 1684262"/>
              <a:gd name="connsiteX125" fmla="*/ 770614 w 1206260"/>
              <a:gd name="connsiteY125" fmla="*/ 757237 h 1684262"/>
              <a:gd name="connsiteX126" fmla="*/ 771090 w 1206260"/>
              <a:gd name="connsiteY126" fmla="*/ 757237 h 1684262"/>
              <a:gd name="connsiteX127" fmla="*/ 759565 w 1206260"/>
              <a:gd name="connsiteY127" fmla="*/ 538162 h 1684262"/>
              <a:gd name="connsiteX128" fmla="*/ 851767 w 1206260"/>
              <a:gd name="connsiteY128" fmla="*/ 480536 h 1684262"/>
              <a:gd name="connsiteX129" fmla="*/ 759089 w 1206260"/>
              <a:gd name="connsiteY129" fmla="*/ 538067 h 1684262"/>
              <a:gd name="connsiteX130" fmla="*/ 759565 w 1206260"/>
              <a:gd name="connsiteY130" fmla="*/ 538162 h 1684262"/>
              <a:gd name="connsiteX131" fmla="*/ 877961 w 1206260"/>
              <a:gd name="connsiteY131" fmla="*/ 342138 h 1684262"/>
              <a:gd name="connsiteX132" fmla="*/ 812619 w 1206260"/>
              <a:gd name="connsiteY132" fmla="*/ 442055 h 1684262"/>
              <a:gd name="connsiteX133" fmla="*/ 877961 w 1206260"/>
              <a:gd name="connsiteY133" fmla="*/ 342138 h 1684262"/>
              <a:gd name="connsiteX134" fmla="*/ 681841 w 1206260"/>
              <a:gd name="connsiteY134" fmla="*/ 323088 h 1684262"/>
              <a:gd name="connsiteX135" fmla="*/ 758803 w 1206260"/>
              <a:gd name="connsiteY135" fmla="*/ 430816 h 1684262"/>
              <a:gd name="connsiteX136" fmla="*/ 643455 w 1206260"/>
              <a:gd name="connsiteY136" fmla="*/ 396145 h 1684262"/>
              <a:gd name="connsiteX137" fmla="*/ 639550 w 1206260"/>
              <a:gd name="connsiteY137" fmla="*/ 438436 h 1684262"/>
              <a:gd name="connsiteX138" fmla="*/ 682127 w 1206260"/>
              <a:gd name="connsiteY138" fmla="*/ 323088 h 1684262"/>
              <a:gd name="connsiteX139" fmla="*/ 681841 w 1206260"/>
              <a:gd name="connsiteY139" fmla="*/ 323088 h 1684262"/>
              <a:gd name="connsiteX140" fmla="*/ 351323 w 1206260"/>
              <a:gd name="connsiteY140" fmla="*/ 219361 h 1684262"/>
              <a:gd name="connsiteX141" fmla="*/ 383994 w 1206260"/>
              <a:gd name="connsiteY141" fmla="*/ 183070 h 1684262"/>
              <a:gd name="connsiteX142" fmla="*/ 403711 w 1206260"/>
              <a:gd name="connsiteY142" fmla="*/ 175069 h 1684262"/>
              <a:gd name="connsiteX143" fmla="*/ 411331 w 1206260"/>
              <a:gd name="connsiteY143" fmla="*/ 176117 h 1684262"/>
              <a:gd name="connsiteX144" fmla="*/ 569351 w 1206260"/>
              <a:gd name="connsiteY144" fmla="*/ 242792 h 1684262"/>
              <a:gd name="connsiteX145" fmla="*/ 569922 w 1206260"/>
              <a:gd name="connsiteY145" fmla="*/ 242792 h 1684262"/>
              <a:gd name="connsiteX146" fmla="*/ 558873 w 1206260"/>
              <a:gd name="connsiteY146" fmla="*/ 299942 h 1684262"/>
              <a:gd name="connsiteX147" fmla="*/ 351609 w 1206260"/>
              <a:gd name="connsiteY147" fmla="*/ 219075 h 1684262"/>
              <a:gd name="connsiteX148" fmla="*/ 351323 w 1206260"/>
              <a:gd name="connsiteY148" fmla="*/ 219361 h 1684262"/>
              <a:gd name="connsiteX149" fmla="*/ 470767 w 1206260"/>
              <a:gd name="connsiteY149" fmla="*/ 361188 h 1684262"/>
              <a:gd name="connsiteX150" fmla="*/ 566874 w 1206260"/>
              <a:gd name="connsiteY150" fmla="*/ 503396 h 1684262"/>
              <a:gd name="connsiteX151" fmla="*/ 470767 w 1206260"/>
              <a:gd name="connsiteY151" fmla="*/ 361188 h 1684262"/>
              <a:gd name="connsiteX152" fmla="*/ 632216 w 1206260"/>
              <a:gd name="connsiteY152" fmla="*/ 453485 h 1684262"/>
              <a:gd name="connsiteX153" fmla="*/ 699367 w 1206260"/>
              <a:gd name="connsiteY153" fmla="*/ 515112 h 1684262"/>
              <a:gd name="connsiteX154" fmla="*/ 759089 w 1206260"/>
              <a:gd name="connsiteY154" fmla="*/ 438055 h 1684262"/>
              <a:gd name="connsiteX155" fmla="*/ 678317 w 1206260"/>
              <a:gd name="connsiteY155" fmla="*/ 611029 h 1684262"/>
              <a:gd name="connsiteX156" fmla="*/ 640217 w 1206260"/>
              <a:gd name="connsiteY156" fmla="*/ 587978 h 1684262"/>
              <a:gd name="connsiteX157" fmla="*/ 632216 w 1206260"/>
              <a:gd name="connsiteY157" fmla="*/ 453581 h 1684262"/>
              <a:gd name="connsiteX158" fmla="*/ 632216 w 1206260"/>
              <a:gd name="connsiteY158" fmla="*/ 453485 h 1684262"/>
              <a:gd name="connsiteX159" fmla="*/ 686032 w 1206260"/>
              <a:gd name="connsiteY159" fmla="*/ 837819 h 1684262"/>
              <a:gd name="connsiteX160" fmla="*/ 628310 w 1206260"/>
              <a:gd name="connsiteY160" fmla="*/ 930116 h 1684262"/>
              <a:gd name="connsiteX161" fmla="*/ 686032 w 1206260"/>
              <a:gd name="connsiteY161" fmla="*/ 837914 h 1684262"/>
              <a:gd name="connsiteX162" fmla="*/ 686032 w 1206260"/>
              <a:gd name="connsiteY162" fmla="*/ 837819 h 1684262"/>
              <a:gd name="connsiteX163" fmla="*/ 743658 w 1206260"/>
              <a:gd name="connsiteY163" fmla="*/ 1291400 h 1684262"/>
              <a:gd name="connsiteX164" fmla="*/ 547634 w 1206260"/>
              <a:gd name="connsiteY164" fmla="*/ 1206818 h 1684262"/>
              <a:gd name="connsiteX165" fmla="*/ 573446 w 1206260"/>
              <a:gd name="connsiteY165" fmla="*/ 1222439 h 1684262"/>
              <a:gd name="connsiteX166" fmla="*/ 603450 w 1206260"/>
              <a:gd name="connsiteY166" fmla="*/ 1227487 h 1684262"/>
              <a:gd name="connsiteX167" fmla="*/ 743658 w 1206260"/>
              <a:gd name="connsiteY167" fmla="*/ 1291495 h 1684262"/>
              <a:gd name="connsiteX168" fmla="*/ 743658 w 1206260"/>
              <a:gd name="connsiteY168" fmla="*/ 1291400 h 1684262"/>
              <a:gd name="connsiteX169" fmla="*/ 578399 w 1206260"/>
              <a:gd name="connsiteY169" fmla="*/ 945452 h 1684262"/>
              <a:gd name="connsiteX170" fmla="*/ 689842 w 1206260"/>
              <a:gd name="connsiteY170" fmla="*/ 1122236 h 1684262"/>
              <a:gd name="connsiteX171" fmla="*/ 578399 w 1206260"/>
              <a:gd name="connsiteY171" fmla="*/ 945547 h 1684262"/>
              <a:gd name="connsiteX172" fmla="*/ 578399 w 1206260"/>
              <a:gd name="connsiteY172" fmla="*/ 945452 h 1684262"/>
              <a:gd name="connsiteX173" fmla="*/ 351609 w 1206260"/>
              <a:gd name="connsiteY173" fmla="*/ 1045464 h 1684262"/>
              <a:gd name="connsiteX174" fmla="*/ 382375 w 1206260"/>
              <a:gd name="connsiteY174" fmla="*/ 887825 h 1684262"/>
              <a:gd name="connsiteX175" fmla="*/ 351609 w 1206260"/>
              <a:gd name="connsiteY175" fmla="*/ 1045559 h 1684262"/>
              <a:gd name="connsiteX176" fmla="*/ 351609 w 1206260"/>
              <a:gd name="connsiteY176" fmla="*/ 1045464 h 1684262"/>
              <a:gd name="connsiteX177" fmla="*/ 420761 w 1206260"/>
              <a:gd name="connsiteY177" fmla="*/ 1018413 h 1684262"/>
              <a:gd name="connsiteX178" fmla="*/ 605260 w 1206260"/>
              <a:gd name="connsiteY178" fmla="*/ 1180338 h 1684262"/>
              <a:gd name="connsiteX179" fmla="*/ 420761 w 1206260"/>
              <a:gd name="connsiteY179" fmla="*/ 1018413 h 1684262"/>
              <a:gd name="connsiteX180" fmla="*/ 366944 w 1206260"/>
              <a:gd name="connsiteY180" fmla="*/ 1414272 h 1684262"/>
              <a:gd name="connsiteX181" fmla="*/ 597640 w 1206260"/>
              <a:gd name="connsiteY181" fmla="*/ 1460468 h 1684262"/>
              <a:gd name="connsiteX182" fmla="*/ 366944 w 1206260"/>
              <a:gd name="connsiteY182" fmla="*/ 1414463 h 1684262"/>
              <a:gd name="connsiteX183" fmla="*/ 366944 w 1206260"/>
              <a:gd name="connsiteY183" fmla="*/ 1414272 h 1684262"/>
              <a:gd name="connsiteX184" fmla="*/ 536108 w 1206260"/>
              <a:gd name="connsiteY184" fmla="*/ 1644968 h 1684262"/>
              <a:gd name="connsiteX185" fmla="*/ 498008 w 1206260"/>
              <a:gd name="connsiteY185" fmla="*/ 1625918 h 1684262"/>
              <a:gd name="connsiteX186" fmla="*/ 471148 w 1206260"/>
              <a:gd name="connsiteY186" fmla="*/ 1618202 h 1684262"/>
              <a:gd name="connsiteX187" fmla="*/ 471148 w 1206260"/>
              <a:gd name="connsiteY187" fmla="*/ 1664399 h 1684262"/>
              <a:gd name="connsiteX188" fmla="*/ 401901 w 1206260"/>
              <a:gd name="connsiteY188" fmla="*/ 1579817 h 1684262"/>
              <a:gd name="connsiteX189" fmla="*/ 536108 w 1206260"/>
              <a:gd name="connsiteY189" fmla="*/ 1645158 h 1684262"/>
              <a:gd name="connsiteX190" fmla="*/ 536108 w 1206260"/>
              <a:gd name="connsiteY190" fmla="*/ 1644968 h 1684262"/>
              <a:gd name="connsiteX191" fmla="*/ 616785 w 1206260"/>
              <a:gd name="connsiteY191" fmla="*/ 1564196 h 1684262"/>
              <a:gd name="connsiteX192" fmla="*/ 555349 w 1206260"/>
              <a:gd name="connsiteY192" fmla="*/ 1541145 h 1684262"/>
              <a:gd name="connsiteX193" fmla="*/ 638597 w 1206260"/>
              <a:gd name="connsiteY193" fmla="*/ 1493520 h 1684262"/>
              <a:gd name="connsiteX194" fmla="*/ 739848 w 1206260"/>
              <a:gd name="connsiteY194" fmla="*/ 1525715 h 1684262"/>
              <a:gd name="connsiteX195" fmla="*/ 616785 w 1206260"/>
              <a:gd name="connsiteY195" fmla="*/ 1564386 h 1684262"/>
              <a:gd name="connsiteX196" fmla="*/ 616785 w 1206260"/>
              <a:gd name="connsiteY196" fmla="*/ 1564196 h 1684262"/>
              <a:gd name="connsiteX197" fmla="*/ 752231 w 1206260"/>
              <a:gd name="connsiteY197" fmla="*/ 1664779 h 1684262"/>
              <a:gd name="connsiteX198" fmla="*/ 739658 w 1206260"/>
              <a:gd name="connsiteY198" fmla="*/ 1664779 h 1684262"/>
              <a:gd name="connsiteX199" fmla="*/ 731180 w 1206260"/>
              <a:gd name="connsiteY199" fmla="*/ 1664779 h 1684262"/>
              <a:gd name="connsiteX200" fmla="*/ 727561 w 1206260"/>
              <a:gd name="connsiteY200" fmla="*/ 1664779 h 1684262"/>
              <a:gd name="connsiteX201" fmla="*/ 713750 w 1206260"/>
              <a:gd name="connsiteY201" fmla="*/ 1666780 h 1684262"/>
              <a:gd name="connsiteX202" fmla="*/ 704225 w 1206260"/>
              <a:gd name="connsiteY202" fmla="*/ 1665256 h 1684262"/>
              <a:gd name="connsiteX203" fmla="*/ 705558 w 1206260"/>
              <a:gd name="connsiteY203" fmla="*/ 1667733 h 1684262"/>
              <a:gd name="connsiteX204" fmla="*/ 790045 w 1206260"/>
              <a:gd name="connsiteY204" fmla="*/ 1610106 h 1684262"/>
              <a:gd name="connsiteX205" fmla="*/ 752231 w 1206260"/>
              <a:gd name="connsiteY205" fmla="*/ 1664970 h 1684262"/>
              <a:gd name="connsiteX206" fmla="*/ 752231 w 1206260"/>
              <a:gd name="connsiteY206" fmla="*/ 1664779 h 1684262"/>
              <a:gd name="connsiteX207" fmla="*/ 857863 w 1206260"/>
              <a:gd name="connsiteY207" fmla="*/ 1591056 h 1684262"/>
              <a:gd name="connsiteX208" fmla="*/ 838813 w 1206260"/>
              <a:gd name="connsiteY208" fmla="*/ 1568958 h 1684262"/>
              <a:gd name="connsiteX209" fmla="*/ 836146 w 1206260"/>
              <a:gd name="connsiteY209" fmla="*/ 1564291 h 1684262"/>
              <a:gd name="connsiteX210" fmla="*/ 955179 w 1206260"/>
              <a:gd name="connsiteY210" fmla="*/ 1500720 h 1684262"/>
              <a:gd name="connsiteX211" fmla="*/ 1066493 w 1206260"/>
              <a:gd name="connsiteY211" fmla="*/ 1492065 h 1684262"/>
              <a:gd name="connsiteX212" fmla="*/ 857863 w 1206260"/>
              <a:gd name="connsiteY212" fmla="*/ 1591247 h 1684262"/>
              <a:gd name="connsiteX213" fmla="*/ 857863 w 1206260"/>
              <a:gd name="connsiteY213" fmla="*/ 1591056 h 1684262"/>
              <a:gd name="connsiteX214" fmla="*/ 1054979 w 1206260"/>
              <a:gd name="connsiteY214" fmla="*/ 1445037 h 1684262"/>
              <a:gd name="connsiteX215" fmla="*/ 916632 w 1206260"/>
              <a:gd name="connsiteY215" fmla="*/ 1468184 h 1684262"/>
              <a:gd name="connsiteX216" fmla="*/ 1028170 w 1206260"/>
              <a:gd name="connsiteY216" fmla="*/ 1445228 h 1684262"/>
              <a:gd name="connsiteX217" fmla="*/ 1054979 w 1206260"/>
              <a:gd name="connsiteY217" fmla="*/ 1445037 h 1684262"/>
              <a:gd name="connsiteX218" fmla="*/ 862816 w 1206260"/>
              <a:gd name="connsiteY218" fmla="*/ 1410462 h 1684262"/>
              <a:gd name="connsiteX219" fmla="*/ 647551 w 1206260"/>
              <a:gd name="connsiteY219" fmla="*/ 1448562 h 1684262"/>
              <a:gd name="connsiteX220" fmla="*/ 862816 w 1206260"/>
              <a:gd name="connsiteY220" fmla="*/ 1410653 h 1684262"/>
              <a:gd name="connsiteX221" fmla="*/ 862816 w 1206260"/>
              <a:gd name="connsiteY221" fmla="*/ 1410462 h 1684262"/>
              <a:gd name="connsiteX222" fmla="*/ 689842 w 1206260"/>
              <a:gd name="connsiteY222" fmla="*/ 1391412 h 1684262"/>
              <a:gd name="connsiteX223" fmla="*/ 924347 w 1206260"/>
              <a:gd name="connsiteY223" fmla="*/ 1306830 h 1684262"/>
              <a:gd name="connsiteX224" fmla="*/ 689842 w 1206260"/>
              <a:gd name="connsiteY224" fmla="*/ 1391412 h 1684262"/>
              <a:gd name="connsiteX225" fmla="*/ 1162663 w 1206260"/>
              <a:gd name="connsiteY225" fmla="*/ 1057085 h 1684262"/>
              <a:gd name="connsiteX226" fmla="*/ 1148756 w 1206260"/>
              <a:gd name="connsiteY226" fmla="*/ 1134428 h 1684262"/>
              <a:gd name="connsiteX227" fmla="*/ 1066841 w 1206260"/>
              <a:gd name="connsiteY227" fmla="*/ 1139762 h 1684262"/>
              <a:gd name="connsiteX228" fmla="*/ 1035790 w 1206260"/>
              <a:gd name="connsiteY228" fmla="*/ 1087755 h 1684262"/>
              <a:gd name="connsiteX229" fmla="*/ 1162663 w 1206260"/>
              <a:gd name="connsiteY229" fmla="*/ 1057085 h 1684262"/>
              <a:gd name="connsiteX230" fmla="*/ 987913 w 1206260"/>
              <a:gd name="connsiteY230" fmla="*/ 1181170 h 1684262"/>
              <a:gd name="connsiteX231" fmla="*/ 958923 w 1206260"/>
              <a:gd name="connsiteY231" fmla="*/ 1264444 h 1684262"/>
              <a:gd name="connsiteX232" fmla="*/ 905107 w 1206260"/>
              <a:gd name="connsiteY232" fmla="*/ 1118330 h 1684262"/>
              <a:gd name="connsiteX233" fmla="*/ 987913 w 1206260"/>
              <a:gd name="connsiteY233"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64390 w 1206260"/>
              <a:gd name="connsiteY47" fmla="*/ 1236381 h 1684262"/>
              <a:gd name="connsiteX48" fmla="*/ 270312 w 1206260"/>
              <a:gd name="connsiteY48" fmla="*/ 1289830 h 1684262"/>
              <a:gd name="connsiteX49" fmla="*/ 395615 w 1206260"/>
              <a:gd name="connsiteY49" fmla="*/ 1319117 h 1684262"/>
              <a:gd name="connsiteX50" fmla="*/ 257026 w 1206260"/>
              <a:gd name="connsiteY50" fmla="*/ 1309592 h 1684262"/>
              <a:gd name="connsiteX51" fmla="*/ 257026 w 1206260"/>
              <a:gd name="connsiteY51" fmla="*/ 1309592 h 1684262"/>
              <a:gd name="connsiteX52" fmla="*/ 248263 w 1206260"/>
              <a:gd name="connsiteY52" fmla="*/ 1308259 h 1684262"/>
              <a:gd name="connsiteX53" fmla="*/ 247691 w 1206260"/>
              <a:gd name="connsiteY53" fmla="*/ 1308735 h 1684262"/>
              <a:gd name="connsiteX54" fmla="*/ 229880 w 1206260"/>
              <a:gd name="connsiteY54" fmla="*/ 1312259 h 1684262"/>
              <a:gd name="connsiteX55" fmla="*/ 146155 w 1206260"/>
              <a:gd name="connsiteY55" fmla="*/ 1230344 h 1684262"/>
              <a:gd name="connsiteX56" fmla="*/ 115389 w 1206260"/>
              <a:gd name="connsiteY56" fmla="*/ 1430369 h 1684262"/>
              <a:gd name="connsiteX57" fmla="*/ 349799 w 1206260"/>
              <a:gd name="connsiteY57" fmla="*/ 1480280 h 1684262"/>
              <a:gd name="connsiteX58" fmla="*/ 299507 w 1206260"/>
              <a:gd name="connsiteY58" fmla="*/ 1464659 h 1684262"/>
              <a:gd name="connsiteX59" fmla="*/ 321034 w 1206260"/>
              <a:gd name="connsiteY59" fmla="*/ 1477042 h 1684262"/>
              <a:gd name="connsiteX60" fmla="*/ 330559 w 1206260"/>
              <a:gd name="connsiteY60" fmla="*/ 1484376 h 1684262"/>
              <a:gd name="connsiteX61" fmla="*/ 388280 w 1206260"/>
              <a:gd name="connsiteY61" fmla="*/ 1545717 h 1684262"/>
              <a:gd name="connsiteX62" fmla="*/ 348847 w 1206260"/>
              <a:gd name="connsiteY62" fmla="*/ 1542479 h 1684262"/>
              <a:gd name="connsiteX63" fmla="*/ 255883 w 1206260"/>
              <a:gd name="connsiteY63" fmla="*/ 1502664 h 1684262"/>
              <a:gd name="connsiteX64" fmla="*/ 255883 w 1206260"/>
              <a:gd name="connsiteY64" fmla="*/ 1502664 h 1684262"/>
              <a:gd name="connsiteX65" fmla="*/ 239976 w 1206260"/>
              <a:gd name="connsiteY65" fmla="*/ 1484281 h 1684262"/>
              <a:gd name="connsiteX66" fmla="*/ 203495 w 1206260"/>
              <a:gd name="connsiteY66" fmla="*/ 1484281 h 1684262"/>
              <a:gd name="connsiteX67" fmla="*/ 187303 w 1206260"/>
              <a:gd name="connsiteY67" fmla="*/ 1499140 h 1684262"/>
              <a:gd name="connsiteX68" fmla="*/ 490674 w 1206260"/>
              <a:gd name="connsiteY68" fmla="*/ 1673352 h 1684262"/>
              <a:gd name="connsiteX69" fmla="*/ 757374 w 1206260"/>
              <a:gd name="connsiteY69" fmla="*/ 1682401 h 1684262"/>
              <a:gd name="connsiteX70" fmla="*/ 988070 w 1206260"/>
              <a:gd name="connsiteY70" fmla="*/ 1594485 h 1684262"/>
              <a:gd name="connsiteX71" fmla="*/ 1152566 w 1206260"/>
              <a:gd name="connsiteY71" fmla="*/ 1394460 h 1684262"/>
              <a:gd name="connsiteX72" fmla="*/ 918822 w 1206260"/>
              <a:gd name="connsiteY72" fmla="*/ 1363507 h 1684262"/>
              <a:gd name="connsiteX73" fmla="*/ 802904 w 1206260"/>
              <a:gd name="connsiteY73" fmla="*/ 1350454 h 1684262"/>
              <a:gd name="connsiteX74" fmla="*/ 841956 w 1206260"/>
              <a:gd name="connsiteY74" fmla="*/ 1326547 h 1684262"/>
              <a:gd name="connsiteX75" fmla="*/ 1018286 w 1206260"/>
              <a:gd name="connsiteY75" fmla="*/ 1315425 h 1684262"/>
              <a:gd name="connsiteX76" fmla="*/ 980354 w 1206260"/>
              <a:gd name="connsiteY76" fmla="*/ 1268921 h 1684262"/>
              <a:gd name="connsiteX77" fmla="*/ 1091488 w 1206260"/>
              <a:gd name="connsiteY77" fmla="*/ 1221043 h 1684262"/>
              <a:gd name="connsiteX78" fmla="*/ 911203 w 1206260"/>
              <a:gd name="connsiteY78" fmla="*/ 1022890 h 1684262"/>
              <a:gd name="connsiteX79" fmla="*/ 1193429 w 1206260"/>
              <a:gd name="connsiteY79" fmla="*/ 899446 h 1684262"/>
              <a:gd name="connsiteX80" fmla="*/ 759089 w 1206260"/>
              <a:gd name="connsiteY80" fmla="*/ 61246 h 1684262"/>
              <a:gd name="connsiteX81" fmla="*/ 720989 w 1206260"/>
              <a:gd name="connsiteY81" fmla="*/ 145828 h 1684262"/>
              <a:gd name="connsiteX82" fmla="*/ 759089 w 1206260"/>
              <a:gd name="connsiteY82" fmla="*/ 61436 h 1684262"/>
              <a:gd name="connsiteX83" fmla="*/ 759089 w 1206260"/>
              <a:gd name="connsiteY83" fmla="*/ 61246 h 1684262"/>
              <a:gd name="connsiteX84" fmla="*/ 363611 w 1206260"/>
              <a:gd name="connsiteY84" fmla="*/ 545783 h 1684262"/>
              <a:gd name="connsiteX85" fmla="*/ 348275 w 1206260"/>
              <a:gd name="connsiteY85" fmla="*/ 553498 h 1684262"/>
              <a:gd name="connsiteX86" fmla="*/ 363611 w 1206260"/>
              <a:gd name="connsiteY86" fmla="*/ 545783 h 1684262"/>
              <a:gd name="connsiteX87" fmla="*/ 232451 w 1206260"/>
              <a:gd name="connsiteY87" fmla="*/ 523113 h 1684262"/>
              <a:gd name="connsiteX88" fmla="*/ 254694 w 1206260"/>
              <a:gd name="connsiteY88" fmla="*/ 664096 h 1684262"/>
              <a:gd name="connsiteX89" fmla="*/ 232451 w 1206260"/>
              <a:gd name="connsiteY89" fmla="*/ 523113 h 1684262"/>
              <a:gd name="connsiteX90" fmla="*/ 340084 w 1206260"/>
              <a:gd name="connsiteY90" fmla="*/ 692277 h 1684262"/>
              <a:gd name="connsiteX91" fmla="*/ 470767 w 1206260"/>
              <a:gd name="connsiteY91" fmla="*/ 684562 h 1684262"/>
              <a:gd name="connsiteX92" fmla="*/ 340084 w 1206260"/>
              <a:gd name="connsiteY92" fmla="*/ 691896 h 1684262"/>
              <a:gd name="connsiteX93" fmla="*/ 340084 w 1206260"/>
              <a:gd name="connsiteY93" fmla="*/ 692277 h 1684262"/>
              <a:gd name="connsiteX94" fmla="*/ 382375 w 1206260"/>
              <a:gd name="connsiteY94" fmla="*/ 615410 h 1684262"/>
              <a:gd name="connsiteX95" fmla="*/ 516868 w 1206260"/>
              <a:gd name="connsiteY95" fmla="*/ 688372 h 1684262"/>
              <a:gd name="connsiteX96" fmla="*/ 382661 w 1206260"/>
              <a:gd name="connsiteY96" fmla="*/ 615029 h 1684262"/>
              <a:gd name="connsiteX97" fmla="*/ 382375 w 1206260"/>
              <a:gd name="connsiteY97" fmla="*/ 615410 h 1684262"/>
              <a:gd name="connsiteX98" fmla="*/ 201400 w 1206260"/>
              <a:gd name="connsiteY98" fmla="*/ 907542 h 1684262"/>
              <a:gd name="connsiteX99" fmla="*/ 163300 w 1206260"/>
              <a:gd name="connsiteY99" fmla="*/ 838295 h 1684262"/>
              <a:gd name="connsiteX100" fmla="*/ 201686 w 1206260"/>
              <a:gd name="connsiteY100" fmla="*/ 907161 h 1684262"/>
              <a:gd name="connsiteX101" fmla="*/ 201400 w 1206260"/>
              <a:gd name="connsiteY101" fmla="*/ 907542 h 1684262"/>
              <a:gd name="connsiteX102" fmla="*/ 97811 w 1206260"/>
              <a:gd name="connsiteY102" fmla="*/ 1285557 h 1684262"/>
              <a:gd name="connsiteX103" fmla="*/ 123279 w 1206260"/>
              <a:gd name="connsiteY103" fmla="*/ 1264178 h 1684262"/>
              <a:gd name="connsiteX104" fmla="*/ 231975 w 1206260"/>
              <a:gd name="connsiteY104" fmla="*/ 1341501 h 1684262"/>
              <a:gd name="connsiteX105" fmla="*/ 97811 w 1206260"/>
              <a:gd name="connsiteY105" fmla="*/ 1285557 h 1684262"/>
              <a:gd name="connsiteX106" fmla="*/ 232928 w 1206260"/>
              <a:gd name="connsiteY106" fmla="*/ 1376077 h 1684262"/>
              <a:gd name="connsiteX107" fmla="*/ 279029 w 1206260"/>
              <a:gd name="connsiteY107" fmla="*/ 1379887 h 1684262"/>
              <a:gd name="connsiteX108" fmla="*/ 232451 w 1206260"/>
              <a:gd name="connsiteY108" fmla="*/ 1376077 h 1684262"/>
              <a:gd name="connsiteX109" fmla="*/ 232928 w 1206260"/>
              <a:gd name="connsiteY109" fmla="*/ 1376077 h 1684262"/>
              <a:gd name="connsiteX110" fmla="*/ 856244 w 1206260"/>
              <a:gd name="connsiteY110" fmla="*/ 715613 h 1684262"/>
              <a:gd name="connsiteX111" fmla="*/ 817635 w 1206260"/>
              <a:gd name="connsiteY111" fmla="*/ 708913 h 1684262"/>
              <a:gd name="connsiteX112" fmla="*/ 721084 w 1206260"/>
              <a:gd name="connsiteY112" fmla="*/ 657225 h 1684262"/>
              <a:gd name="connsiteX113" fmla="*/ 855767 w 1206260"/>
              <a:gd name="connsiteY113" fmla="*/ 715613 h 1684262"/>
              <a:gd name="connsiteX114" fmla="*/ 856244 w 1206260"/>
              <a:gd name="connsiteY114" fmla="*/ 715613 h 1684262"/>
              <a:gd name="connsiteX115" fmla="*/ 663458 w 1206260"/>
              <a:gd name="connsiteY115" fmla="*/ 722662 h 1684262"/>
              <a:gd name="connsiteX116" fmla="*/ 644408 w 1206260"/>
              <a:gd name="connsiteY116" fmla="*/ 807149 h 1684262"/>
              <a:gd name="connsiteX117" fmla="*/ 662981 w 1206260"/>
              <a:gd name="connsiteY117" fmla="*/ 723138 h 1684262"/>
              <a:gd name="connsiteX118" fmla="*/ 663458 w 1206260"/>
              <a:gd name="connsiteY118" fmla="*/ 722662 h 1684262"/>
              <a:gd name="connsiteX119" fmla="*/ 628882 w 1206260"/>
              <a:gd name="connsiteY119" fmla="*/ 753332 h 1684262"/>
              <a:gd name="connsiteX120" fmla="*/ 655742 w 1206260"/>
              <a:gd name="connsiteY120" fmla="*/ 726472 h 1684262"/>
              <a:gd name="connsiteX121" fmla="*/ 628406 w 1206260"/>
              <a:gd name="connsiteY121" fmla="*/ 753332 h 1684262"/>
              <a:gd name="connsiteX122" fmla="*/ 628882 w 1206260"/>
              <a:gd name="connsiteY122" fmla="*/ 753332 h 1684262"/>
              <a:gd name="connsiteX123" fmla="*/ 771090 w 1206260"/>
              <a:gd name="connsiteY123" fmla="*/ 757237 h 1684262"/>
              <a:gd name="connsiteX124" fmla="*/ 690318 w 1206260"/>
              <a:gd name="connsiteY124" fmla="*/ 822579 h 1684262"/>
              <a:gd name="connsiteX125" fmla="*/ 770614 w 1206260"/>
              <a:gd name="connsiteY125" fmla="*/ 757237 h 1684262"/>
              <a:gd name="connsiteX126" fmla="*/ 771090 w 1206260"/>
              <a:gd name="connsiteY126" fmla="*/ 757237 h 1684262"/>
              <a:gd name="connsiteX127" fmla="*/ 759565 w 1206260"/>
              <a:gd name="connsiteY127" fmla="*/ 538162 h 1684262"/>
              <a:gd name="connsiteX128" fmla="*/ 851767 w 1206260"/>
              <a:gd name="connsiteY128" fmla="*/ 480536 h 1684262"/>
              <a:gd name="connsiteX129" fmla="*/ 759089 w 1206260"/>
              <a:gd name="connsiteY129" fmla="*/ 538067 h 1684262"/>
              <a:gd name="connsiteX130" fmla="*/ 759565 w 1206260"/>
              <a:gd name="connsiteY130" fmla="*/ 538162 h 1684262"/>
              <a:gd name="connsiteX131" fmla="*/ 877961 w 1206260"/>
              <a:gd name="connsiteY131" fmla="*/ 342138 h 1684262"/>
              <a:gd name="connsiteX132" fmla="*/ 812619 w 1206260"/>
              <a:gd name="connsiteY132" fmla="*/ 442055 h 1684262"/>
              <a:gd name="connsiteX133" fmla="*/ 877961 w 1206260"/>
              <a:gd name="connsiteY133" fmla="*/ 342138 h 1684262"/>
              <a:gd name="connsiteX134" fmla="*/ 681841 w 1206260"/>
              <a:gd name="connsiteY134" fmla="*/ 323088 h 1684262"/>
              <a:gd name="connsiteX135" fmla="*/ 758803 w 1206260"/>
              <a:gd name="connsiteY135" fmla="*/ 430816 h 1684262"/>
              <a:gd name="connsiteX136" fmla="*/ 643455 w 1206260"/>
              <a:gd name="connsiteY136" fmla="*/ 396145 h 1684262"/>
              <a:gd name="connsiteX137" fmla="*/ 639550 w 1206260"/>
              <a:gd name="connsiteY137" fmla="*/ 438436 h 1684262"/>
              <a:gd name="connsiteX138" fmla="*/ 682127 w 1206260"/>
              <a:gd name="connsiteY138" fmla="*/ 323088 h 1684262"/>
              <a:gd name="connsiteX139" fmla="*/ 681841 w 1206260"/>
              <a:gd name="connsiteY139" fmla="*/ 323088 h 1684262"/>
              <a:gd name="connsiteX140" fmla="*/ 351323 w 1206260"/>
              <a:gd name="connsiteY140" fmla="*/ 219361 h 1684262"/>
              <a:gd name="connsiteX141" fmla="*/ 383994 w 1206260"/>
              <a:gd name="connsiteY141" fmla="*/ 183070 h 1684262"/>
              <a:gd name="connsiteX142" fmla="*/ 403711 w 1206260"/>
              <a:gd name="connsiteY142" fmla="*/ 175069 h 1684262"/>
              <a:gd name="connsiteX143" fmla="*/ 411331 w 1206260"/>
              <a:gd name="connsiteY143" fmla="*/ 176117 h 1684262"/>
              <a:gd name="connsiteX144" fmla="*/ 569351 w 1206260"/>
              <a:gd name="connsiteY144" fmla="*/ 242792 h 1684262"/>
              <a:gd name="connsiteX145" fmla="*/ 569922 w 1206260"/>
              <a:gd name="connsiteY145" fmla="*/ 242792 h 1684262"/>
              <a:gd name="connsiteX146" fmla="*/ 558873 w 1206260"/>
              <a:gd name="connsiteY146" fmla="*/ 299942 h 1684262"/>
              <a:gd name="connsiteX147" fmla="*/ 351609 w 1206260"/>
              <a:gd name="connsiteY147" fmla="*/ 219075 h 1684262"/>
              <a:gd name="connsiteX148" fmla="*/ 351323 w 1206260"/>
              <a:gd name="connsiteY148" fmla="*/ 219361 h 1684262"/>
              <a:gd name="connsiteX149" fmla="*/ 470767 w 1206260"/>
              <a:gd name="connsiteY149" fmla="*/ 361188 h 1684262"/>
              <a:gd name="connsiteX150" fmla="*/ 566874 w 1206260"/>
              <a:gd name="connsiteY150" fmla="*/ 503396 h 1684262"/>
              <a:gd name="connsiteX151" fmla="*/ 470767 w 1206260"/>
              <a:gd name="connsiteY151" fmla="*/ 361188 h 1684262"/>
              <a:gd name="connsiteX152" fmla="*/ 632216 w 1206260"/>
              <a:gd name="connsiteY152" fmla="*/ 453485 h 1684262"/>
              <a:gd name="connsiteX153" fmla="*/ 699367 w 1206260"/>
              <a:gd name="connsiteY153" fmla="*/ 515112 h 1684262"/>
              <a:gd name="connsiteX154" fmla="*/ 759089 w 1206260"/>
              <a:gd name="connsiteY154" fmla="*/ 438055 h 1684262"/>
              <a:gd name="connsiteX155" fmla="*/ 678317 w 1206260"/>
              <a:gd name="connsiteY155" fmla="*/ 611029 h 1684262"/>
              <a:gd name="connsiteX156" fmla="*/ 640217 w 1206260"/>
              <a:gd name="connsiteY156" fmla="*/ 587978 h 1684262"/>
              <a:gd name="connsiteX157" fmla="*/ 632216 w 1206260"/>
              <a:gd name="connsiteY157" fmla="*/ 453581 h 1684262"/>
              <a:gd name="connsiteX158" fmla="*/ 632216 w 1206260"/>
              <a:gd name="connsiteY158" fmla="*/ 453485 h 1684262"/>
              <a:gd name="connsiteX159" fmla="*/ 686032 w 1206260"/>
              <a:gd name="connsiteY159" fmla="*/ 837819 h 1684262"/>
              <a:gd name="connsiteX160" fmla="*/ 628310 w 1206260"/>
              <a:gd name="connsiteY160" fmla="*/ 930116 h 1684262"/>
              <a:gd name="connsiteX161" fmla="*/ 686032 w 1206260"/>
              <a:gd name="connsiteY161" fmla="*/ 837914 h 1684262"/>
              <a:gd name="connsiteX162" fmla="*/ 686032 w 1206260"/>
              <a:gd name="connsiteY162" fmla="*/ 837819 h 1684262"/>
              <a:gd name="connsiteX163" fmla="*/ 743658 w 1206260"/>
              <a:gd name="connsiteY163" fmla="*/ 1291400 h 1684262"/>
              <a:gd name="connsiteX164" fmla="*/ 547634 w 1206260"/>
              <a:gd name="connsiteY164" fmla="*/ 1206818 h 1684262"/>
              <a:gd name="connsiteX165" fmla="*/ 573446 w 1206260"/>
              <a:gd name="connsiteY165" fmla="*/ 1222439 h 1684262"/>
              <a:gd name="connsiteX166" fmla="*/ 603450 w 1206260"/>
              <a:gd name="connsiteY166" fmla="*/ 1227487 h 1684262"/>
              <a:gd name="connsiteX167" fmla="*/ 743658 w 1206260"/>
              <a:gd name="connsiteY167" fmla="*/ 1291495 h 1684262"/>
              <a:gd name="connsiteX168" fmla="*/ 743658 w 1206260"/>
              <a:gd name="connsiteY168" fmla="*/ 1291400 h 1684262"/>
              <a:gd name="connsiteX169" fmla="*/ 578399 w 1206260"/>
              <a:gd name="connsiteY169" fmla="*/ 945452 h 1684262"/>
              <a:gd name="connsiteX170" fmla="*/ 689842 w 1206260"/>
              <a:gd name="connsiteY170" fmla="*/ 1122236 h 1684262"/>
              <a:gd name="connsiteX171" fmla="*/ 578399 w 1206260"/>
              <a:gd name="connsiteY171" fmla="*/ 945547 h 1684262"/>
              <a:gd name="connsiteX172" fmla="*/ 578399 w 1206260"/>
              <a:gd name="connsiteY172" fmla="*/ 945452 h 1684262"/>
              <a:gd name="connsiteX173" fmla="*/ 351609 w 1206260"/>
              <a:gd name="connsiteY173" fmla="*/ 1045464 h 1684262"/>
              <a:gd name="connsiteX174" fmla="*/ 382375 w 1206260"/>
              <a:gd name="connsiteY174" fmla="*/ 887825 h 1684262"/>
              <a:gd name="connsiteX175" fmla="*/ 351609 w 1206260"/>
              <a:gd name="connsiteY175" fmla="*/ 1045559 h 1684262"/>
              <a:gd name="connsiteX176" fmla="*/ 351609 w 1206260"/>
              <a:gd name="connsiteY176" fmla="*/ 1045464 h 1684262"/>
              <a:gd name="connsiteX177" fmla="*/ 420761 w 1206260"/>
              <a:gd name="connsiteY177" fmla="*/ 1018413 h 1684262"/>
              <a:gd name="connsiteX178" fmla="*/ 605260 w 1206260"/>
              <a:gd name="connsiteY178" fmla="*/ 1180338 h 1684262"/>
              <a:gd name="connsiteX179" fmla="*/ 420761 w 1206260"/>
              <a:gd name="connsiteY179" fmla="*/ 1018413 h 1684262"/>
              <a:gd name="connsiteX180" fmla="*/ 366944 w 1206260"/>
              <a:gd name="connsiteY180" fmla="*/ 1414272 h 1684262"/>
              <a:gd name="connsiteX181" fmla="*/ 597640 w 1206260"/>
              <a:gd name="connsiteY181" fmla="*/ 1460468 h 1684262"/>
              <a:gd name="connsiteX182" fmla="*/ 366944 w 1206260"/>
              <a:gd name="connsiteY182" fmla="*/ 1414463 h 1684262"/>
              <a:gd name="connsiteX183" fmla="*/ 366944 w 1206260"/>
              <a:gd name="connsiteY183" fmla="*/ 1414272 h 1684262"/>
              <a:gd name="connsiteX184" fmla="*/ 536108 w 1206260"/>
              <a:gd name="connsiteY184" fmla="*/ 1644968 h 1684262"/>
              <a:gd name="connsiteX185" fmla="*/ 498008 w 1206260"/>
              <a:gd name="connsiteY185" fmla="*/ 1625918 h 1684262"/>
              <a:gd name="connsiteX186" fmla="*/ 471148 w 1206260"/>
              <a:gd name="connsiteY186" fmla="*/ 1618202 h 1684262"/>
              <a:gd name="connsiteX187" fmla="*/ 471148 w 1206260"/>
              <a:gd name="connsiteY187" fmla="*/ 1664399 h 1684262"/>
              <a:gd name="connsiteX188" fmla="*/ 401901 w 1206260"/>
              <a:gd name="connsiteY188" fmla="*/ 1579817 h 1684262"/>
              <a:gd name="connsiteX189" fmla="*/ 536108 w 1206260"/>
              <a:gd name="connsiteY189" fmla="*/ 1645158 h 1684262"/>
              <a:gd name="connsiteX190" fmla="*/ 536108 w 1206260"/>
              <a:gd name="connsiteY190" fmla="*/ 1644968 h 1684262"/>
              <a:gd name="connsiteX191" fmla="*/ 616785 w 1206260"/>
              <a:gd name="connsiteY191" fmla="*/ 1564196 h 1684262"/>
              <a:gd name="connsiteX192" fmla="*/ 555349 w 1206260"/>
              <a:gd name="connsiteY192" fmla="*/ 1541145 h 1684262"/>
              <a:gd name="connsiteX193" fmla="*/ 638597 w 1206260"/>
              <a:gd name="connsiteY193" fmla="*/ 1493520 h 1684262"/>
              <a:gd name="connsiteX194" fmla="*/ 739848 w 1206260"/>
              <a:gd name="connsiteY194" fmla="*/ 1525715 h 1684262"/>
              <a:gd name="connsiteX195" fmla="*/ 616785 w 1206260"/>
              <a:gd name="connsiteY195" fmla="*/ 1564386 h 1684262"/>
              <a:gd name="connsiteX196" fmla="*/ 616785 w 1206260"/>
              <a:gd name="connsiteY196" fmla="*/ 1564196 h 1684262"/>
              <a:gd name="connsiteX197" fmla="*/ 752231 w 1206260"/>
              <a:gd name="connsiteY197" fmla="*/ 1664779 h 1684262"/>
              <a:gd name="connsiteX198" fmla="*/ 739658 w 1206260"/>
              <a:gd name="connsiteY198" fmla="*/ 1664779 h 1684262"/>
              <a:gd name="connsiteX199" fmla="*/ 731180 w 1206260"/>
              <a:gd name="connsiteY199" fmla="*/ 1664779 h 1684262"/>
              <a:gd name="connsiteX200" fmla="*/ 727561 w 1206260"/>
              <a:gd name="connsiteY200" fmla="*/ 1664779 h 1684262"/>
              <a:gd name="connsiteX201" fmla="*/ 713750 w 1206260"/>
              <a:gd name="connsiteY201" fmla="*/ 1666780 h 1684262"/>
              <a:gd name="connsiteX202" fmla="*/ 704225 w 1206260"/>
              <a:gd name="connsiteY202" fmla="*/ 1665256 h 1684262"/>
              <a:gd name="connsiteX203" fmla="*/ 705558 w 1206260"/>
              <a:gd name="connsiteY203" fmla="*/ 1667733 h 1684262"/>
              <a:gd name="connsiteX204" fmla="*/ 790045 w 1206260"/>
              <a:gd name="connsiteY204" fmla="*/ 1610106 h 1684262"/>
              <a:gd name="connsiteX205" fmla="*/ 752231 w 1206260"/>
              <a:gd name="connsiteY205" fmla="*/ 1664970 h 1684262"/>
              <a:gd name="connsiteX206" fmla="*/ 752231 w 1206260"/>
              <a:gd name="connsiteY206" fmla="*/ 1664779 h 1684262"/>
              <a:gd name="connsiteX207" fmla="*/ 857863 w 1206260"/>
              <a:gd name="connsiteY207" fmla="*/ 1591056 h 1684262"/>
              <a:gd name="connsiteX208" fmla="*/ 838813 w 1206260"/>
              <a:gd name="connsiteY208" fmla="*/ 1568958 h 1684262"/>
              <a:gd name="connsiteX209" fmla="*/ 836146 w 1206260"/>
              <a:gd name="connsiteY209" fmla="*/ 1564291 h 1684262"/>
              <a:gd name="connsiteX210" fmla="*/ 955179 w 1206260"/>
              <a:gd name="connsiteY210" fmla="*/ 1500720 h 1684262"/>
              <a:gd name="connsiteX211" fmla="*/ 1066493 w 1206260"/>
              <a:gd name="connsiteY211" fmla="*/ 1492065 h 1684262"/>
              <a:gd name="connsiteX212" fmla="*/ 857863 w 1206260"/>
              <a:gd name="connsiteY212" fmla="*/ 1591247 h 1684262"/>
              <a:gd name="connsiteX213" fmla="*/ 857863 w 1206260"/>
              <a:gd name="connsiteY213" fmla="*/ 1591056 h 1684262"/>
              <a:gd name="connsiteX214" fmla="*/ 1054979 w 1206260"/>
              <a:gd name="connsiteY214" fmla="*/ 1445037 h 1684262"/>
              <a:gd name="connsiteX215" fmla="*/ 916632 w 1206260"/>
              <a:gd name="connsiteY215" fmla="*/ 1468184 h 1684262"/>
              <a:gd name="connsiteX216" fmla="*/ 1028170 w 1206260"/>
              <a:gd name="connsiteY216" fmla="*/ 1445228 h 1684262"/>
              <a:gd name="connsiteX217" fmla="*/ 1054979 w 1206260"/>
              <a:gd name="connsiteY217" fmla="*/ 1445037 h 1684262"/>
              <a:gd name="connsiteX218" fmla="*/ 862816 w 1206260"/>
              <a:gd name="connsiteY218" fmla="*/ 1410462 h 1684262"/>
              <a:gd name="connsiteX219" fmla="*/ 647551 w 1206260"/>
              <a:gd name="connsiteY219" fmla="*/ 1448562 h 1684262"/>
              <a:gd name="connsiteX220" fmla="*/ 862816 w 1206260"/>
              <a:gd name="connsiteY220" fmla="*/ 1410653 h 1684262"/>
              <a:gd name="connsiteX221" fmla="*/ 862816 w 1206260"/>
              <a:gd name="connsiteY221" fmla="*/ 1410462 h 1684262"/>
              <a:gd name="connsiteX222" fmla="*/ 689842 w 1206260"/>
              <a:gd name="connsiteY222" fmla="*/ 1391412 h 1684262"/>
              <a:gd name="connsiteX223" fmla="*/ 924347 w 1206260"/>
              <a:gd name="connsiteY223" fmla="*/ 1306830 h 1684262"/>
              <a:gd name="connsiteX224" fmla="*/ 689842 w 1206260"/>
              <a:gd name="connsiteY224" fmla="*/ 1391412 h 1684262"/>
              <a:gd name="connsiteX225" fmla="*/ 1162663 w 1206260"/>
              <a:gd name="connsiteY225" fmla="*/ 1057085 h 1684262"/>
              <a:gd name="connsiteX226" fmla="*/ 1148756 w 1206260"/>
              <a:gd name="connsiteY226" fmla="*/ 1134428 h 1684262"/>
              <a:gd name="connsiteX227" fmla="*/ 1066841 w 1206260"/>
              <a:gd name="connsiteY227" fmla="*/ 1139762 h 1684262"/>
              <a:gd name="connsiteX228" fmla="*/ 1035790 w 1206260"/>
              <a:gd name="connsiteY228" fmla="*/ 1087755 h 1684262"/>
              <a:gd name="connsiteX229" fmla="*/ 1162663 w 1206260"/>
              <a:gd name="connsiteY229" fmla="*/ 1057085 h 1684262"/>
              <a:gd name="connsiteX230" fmla="*/ 987913 w 1206260"/>
              <a:gd name="connsiteY230" fmla="*/ 1181170 h 1684262"/>
              <a:gd name="connsiteX231" fmla="*/ 958923 w 1206260"/>
              <a:gd name="connsiteY231" fmla="*/ 1264444 h 1684262"/>
              <a:gd name="connsiteX232" fmla="*/ 905107 w 1206260"/>
              <a:gd name="connsiteY232" fmla="*/ 1118330 h 1684262"/>
              <a:gd name="connsiteX233" fmla="*/ 987913 w 1206260"/>
              <a:gd name="connsiteY233"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64390 w 1206260"/>
              <a:gd name="connsiteY47" fmla="*/ 1236381 h 1684262"/>
              <a:gd name="connsiteX48" fmla="*/ 267875 w 1206260"/>
              <a:gd name="connsiteY48" fmla="*/ 1282519 h 1684262"/>
              <a:gd name="connsiteX49" fmla="*/ 395615 w 1206260"/>
              <a:gd name="connsiteY49" fmla="*/ 1319117 h 1684262"/>
              <a:gd name="connsiteX50" fmla="*/ 257026 w 1206260"/>
              <a:gd name="connsiteY50" fmla="*/ 1309592 h 1684262"/>
              <a:gd name="connsiteX51" fmla="*/ 257026 w 1206260"/>
              <a:gd name="connsiteY51" fmla="*/ 1309592 h 1684262"/>
              <a:gd name="connsiteX52" fmla="*/ 248263 w 1206260"/>
              <a:gd name="connsiteY52" fmla="*/ 1308259 h 1684262"/>
              <a:gd name="connsiteX53" fmla="*/ 247691 w 1206260"/>
              <a:gd name="connsiteY53" fmla="*/ 1308735 h 1684262"/>
              <a:gd name="connsiteX54" fmla="*/ 229880 w 1206260"/>
              <a:gd name="connsiteY54" fmla="*/ 1312259 h 1684262"/>
              <a:gd name="connsiteX55" fmla="*/ 146155 w 1206260"/>
              <a:gd name="connsiteY55" fmla="*/ 1230344 h 1684262"/>
              <a:gd name="connsiteX56" fmla="*/ 115389 w 1206260"/>
              <a:gd name="connsiteY56" fmla="*/ 1430369 h 1684262"/>
              <a:gd name="connsiteX57" fmla="*/ 349799 w 1206260"/>
              <a:gd name="connsiteY57" fmla="*/ 1480280 h 1684262"/>
              <a:gd name="connsiteX58" fmla="*/ 299507 w 1206260"/>
              <a:gd name="connsiteY58" fmla="*/ 1464659 h 1684262"/>
              <a:gd name="connsiteX59" fmla="*/ 321034 w 1206260"/>
              <a:gd name="connsiteY59" fmla="*/ 1477042 h 1684262"/>
              <a:gd name="connsiteX60" fmla="*/ 330559 w 1206260"/>
              <a:gd name="connsiteY60" fmla="*/ 1484376 h 1684262"/>
              <a:gd name="connsiteX61" fmla="*/ 388280 w 1206260"/>
              <a:gd name="connsiteY61" fmla="*/ 1545717 h 1684262"/>
              <a:gd name="connsiteX62" fmla="*/ 348847 w 1206260"/>
              <a:gd name="connsiteY62" fmla="*/ 1542479 h 1684262"/>
              <a:gd name="connsiteX63" fmla="*/ 255883 w 1206260"/>
              <a:gd name="connsiteY63" fmla="*/ 1502664 h 1684262"/>
              <a:gd name="connsiteX64" fmla="*/ 255883 w 1206260"/>
              <a:gd name="connsiteY64" fmla="*/ 1502664 h 1684262"/>
              <a:gd name="connsiteX65" fmla="*/ 239976 w 1206260"/>
              <a:gd name="connsiteY65" fmla="*/ 1484281 h 1684262"/>
              <a:gd name="connsiteX66" fmla="*/ 203495 w 1206260"/>
              <a:gd name="connsiteY66" fmla="*/ 1484281 h 1684262"/>
              <a:gd name="connsiteX67" fmla="*/ 187303 w 1206260"/>
              <a:gd name="connsiteY67" fmla="*/ 1499140 h 1684262"/>
              <a:gd name="connsiteX68" fmla="*/ 490674 w 1206260"/>
              <a:gd name="connsiteY68" fmla="*/ 1673352 h 1684262"/>
              <a:gd name="connsiteX69" fmla="*/ 757374 w 1206260"/>
              <a:gd name="connsiteY69" fmla="*/ 1682401 h 1684262"/>
              <a:gd name="connsiteX70" fmla="*/ 988070 w 1206260"/>
              <a:gd name="connsiteY70" fmla="*/ 1594485 h 1684262"/>
              <a:gd name="connsiteX71" fmla="*/ 1152566 w 1206260"/>
              <a:gd name="connsiteY71" fmla="*/ 1394460 h 1684262"/>
              <a:gd name="connsiteX72" fmla="*/ 918822 w 1206260"/>
              <a:gd name="connsiteY72" fmla="*/ 1363507 h 1684262"/>
              <a:gd name="connsiteX73" fmla="*/ 802904 w 1206260"/>
              <a:gd name="connsiteY73" fmla="*/ 1350454 h 1684262"/>
              <a:gd name="connsiteX74" fmla="*/ 841956 w 1206260"/>
              <a:gd name="connsiteY74" fmla="*/ 1326547 h 1684262"/>
              <a:gd name="connsiteX75" fmla="*/ 1018286 w 1206260"/>
              <a:gd name="connsiteY75" fmla="*/ 1315425 h 1684262"/>
              <a:gd name="connsiteX76" fmla="*/ 980354 w 1206260"/>
              <a:gd name="connsiteY76" fmla="*/ 1268921 h 1684262"/>
              <a:gd name="connsiteX77" fmla="*/ 1091488 w 1206260"/>
              <a:gd name="connsiteY77" fmla="*/ 1221043 h 1684262"/>
              <a:gd name="connsiteX78" fmla="*/ 911203 w 1206260"/>
              <a:gd name="connsiteY78" fmla="*/ 1022890 h 1684262"/>
              <a:gd name="connsiteX79" fmla="*/ 1193429 w 1206260"/>
              <a:gd name="connsiteY79" fmla="*/ 899446 h 1684262"/>
              <a:gd name="connsiteX80" fmla="*/ 759089 w 1206260"/>
              <a:gd name="connsiteY80" fmla="*/ 61246 h 1684262"/>
              <a:gd name="connsiteX81" fmla="*/ 720989 w 1206260"/>
              <a:gd name="connsiteY81" fmla="*/ 145828 h 1684262"/>
              <a:gd name="connsiteX82" fmla="*/ 759089 w 1206260"/>
              <a:gd name="connsiteY82" fmla="*/ 61436 h 1684262"/>
              <a:gd name="connsiteX83" fmla="*/ 759089 w 1206260"/>
              <a:gd name="connsiteY83" fmla="*/ 61246 h 1684262"/>
              <a:gd name="connsiteX84" fmla="*/ 363611 w 1206260"/>
              <a:gd name="connsiteY84" fmla="*/ 545783 h 1684262"/>
              <a:gd name="connsiteX85" fmla="*/ 348275 w 1206260"/>
              <a:gd name="connsiteY85" fmla="*/ 553498 h 1684262"/>
              <a:gd name="connsiteX86" fmla="*/ 363611 w 1206260"/>
              <a:gd name="connsiteY86" fmla="*/ 545783 h 1684262"/>
              <a:gd name="connsiteX87" fmla="*/ 232451 w 1206260"/>
              <a:gd name="connsiteY87" fmla="*/ 523113 h 1684262"/>
              <a:gd name="connsiteX88" fmla="*/ 254694 w 1206260"/>
              <a:gd name="connsiteY88" fmla="*/ 664096 h 1684262"/>
              <a:gd name="connsiteX89" fmla="*/ 232451 w 1206260"/>
              <a:gd name="connsiteY89" fmla="*/ 523113 h 1684262"/>
              <a:gd name="connsiteX90" fmla="*/ 340084 w 1206260"/>
              <a:gd name="connsiteY90" fmla="*/ 692277 h 1684262"/>
              <a:gd name="connsiteX91" fmla="*/ 470767 w 1206260"/>
              <a:gd name="connsiteY91" fmla="*/ 684562 h 1684262"/>
              <a:gd name="connsiteX92" fmla="*/ 340084 w 1206260"/>
              <a:gd name="connsiteY92" fmla="*/ 691896 h 1684262"/>
              <a:gd name="connsiteX93" fmla="*/ 340084 w 1206260"/>
              <a:gd name="connsiteY93" fmla="*/ 692277 h 1684262"/>
              <a:gd name="connsiteX94" fmla="*/ 382375 w 1206260"/>
              <a:gd name="connsiteY94" fmla="*/ 615410 h 1684262"/>
              <a:gd name="connsiteX95" fmla="*/ 516868 w 1206260"/>
              <a:gd name="connsiteY95" fmla="*/ 688372 h 1684262"/>
              <a:gd name="connsiteX96" fmla="*/ 382661 w 1206260"/>
              <a:gd name="connsiteY96" fmla="*/ 615029 h 1684262"/>
              <a:gd name="connsiteX97" fmla="*/ 382375 w 1206260"/>
              <a:gd name="connsiteY97" fmla="*/ 615410 h 1684262"/>
              <a:gd name="connsiteX98" fmla="*/ 201400 w 1206260"/>
              <a:gd name="connsiteY98" fmla="*/ 907542 h 1684262"/>
              <a:gd name="connsiteX99" fmla="*/ 163300 w 1206260"/>
              <a:gd name="connsiteY99" fmla="*/ 838295 h 1684262"/>
              <a:gd name="connsiteX100" fmla="*/ 201686 w 1206260"/>
              <a:gd name="connsiteY100" fmla="*/ 907161 h 1684262"/>
              <a:gd name="connsiteX101" fmla="*/ 201400 w 1206260"/>
              <a:gd name="connsiteY101" fmla="*/ 907542 h 1684262"/>
              <a:gd name="connsiteX102" fmla="*/ 97811 w 1206260"/>
              <a:gd name="connsiteY102" fmla="*/ 1285557 h 1684262"/>
              <a:gd name="connsiteX103" fmla="*/ 123279 w 1206260"/>
              <a:gd name="connsiteY103" fmla="*/ 1264178 h 1684262"/>
              <a:gd name="connsiteX104" fmla="*/ 231975 w 1206260"/>
              <a:gd name="connsiteY104" fmla="*/ 1341501 h 1684262"/>
              <a:gd name="connsiteX105" fmla="*/ 97811 w 1206260"/>
              <a:gd name="connsiteY105" fmla="*/ 1285557 h 1684262"/>
              <a:gd name="connsiteX106" fmla="*/ 232928 w 1206260"/>
              <a:gd name="connsiteY106" fmla="*/ 1376077 h 1684262"/>
              <a:gd name="connsiteX107" fmla="*/ 279029 w 1206260"/>
              <a:gd name="connsiteY107" fmla="*/ 1379887 h 1684262"/>
              <a:gd name="connsiteX108" fmla="*/ 232451 w 1206260"/>
              <a:gd name="connsiteY108" fmla="*/ 1376077 h 1684262"/>
              <a:gd name="connsiteX109" fmla="*/ 232928 w 1206260"/>
              <a:gd name="connsiteY109" fmla="*/ 1376077 h 1684262"/>
              <a:gd name="connsiteX110" fmla="*/ 856244 w 1206260"/>
              <a:gd name="connsiteY110" fmla="*/ 715613 h 1684262"/>
              <a:gd name="connsiteX111" fmla="*/ 817635 w 1206260"/>
              <a:gd name="connsiteY111" fmla="*/ 708913 h 1684262"/>
              <a:gd name="connsiteX112" fmla="*/ 721084 w 1206260"/>
              <a:gd name="connsiteY112" fmla="*/ 657225 h 1684262"/>
              <a:gd name="connsiteX113" fmla="*/ 855767 w 1206260"/>
              <a:gd name="connsiteY113" fmla="*/ 715613 h 1684262"/>
              <a:gd name="connsiteX114" fmla="*/ 856244 w 1206260"/>
              <a:gd name="connsiteY114" fmla="*/ 715613 h 1684262"/>
              <a:gd name="connsiteX115" fmla="*/ 663458 w 1206260"/>
              <a:gd name="connsiteY115" fmla="*/ 722662 h 1684262"/>
              <a:gd name="connsiteX116" fmla="*/ 644408 w 1206260"/>
              <a:gd name="connsiteY116" fmla="*/ 807149 h 1684262"/>
              <a:gd name="connsiteX117" fmla="*/ 662981 w 1206260"/>
              <a:gd name="connsiteY117" fmla="*/ 723138 h 1684262"/>
              <a:gd name="connsiteX118" fmla="*/ 663458 w 1206260"/>
              <a:gd name="connsiteY118" fmla="*/ 722662 h 1684262"/>
              <a:gd name="connsiteX119" fmla="*/ 628882 w 1206260"/>
              <a:gd name="connsiteY119" fmla="*/ 753332 h 1684262"/>
              <a:gd name="connsiteX120" fmla="*/ 655742 w 1206260"/>
              <a:gd name="connsiteY120" fmla="*/ 726472 h 1684262"/>
              <a:gd name="connsiteX121" fmla="*/ 628406 w 1206260"/>
              <a:gd name="connsiteY121" fmla="*/ 753332 h 1684262"/>
              <a:gd name="connsiteX122" fmla="*/ 628882 w 1206260"/>
              <a:gd name="connsiteY122" fmla="*/ 753332 h 1684262"/>
              <a:gd name="connsiteX123" fmla="*/ 771090 w 1206260"/>
              <a:gd name="connsiteY123" fmla="*/ 757237 h 1684262"/>
              <a:gd name="connsiteX124" fmla="*/ 690318 w 1206260"/>
              <a:gd name="connsiteY124" fmla="*/ 822579 h 1684262"/>
              <a:gd name="connsiteX125" fmla="*/ 770614 w 1206260"/>
              <a:gd name="connsiteY125" fmla="*/ 757237 h 1684262"/>
              <a:gd name="connsiteX126" fmla="*/ 771090 w 1206260"/>
              <a:gd name="connsiteY126" fmla="*/ 757237 h 1684262"/>
              <a:gd name="connsiteX127" fmla="*/ 759565 w 1206260"/>
              <a:gd name="connsiteY127" fmla="*/ 538162 h 1684262"/>
              <a:gd name="connsiteX128" fmla="*/ 851767 w 1206260"/>
              <a:gd name="connsiteY128" fmla="*/ 480536 h 1684262"/>
              <a:gd name="connsiteX129" fmla="*/ 759089 w 1206260"/>
              <a:gd name="connsiteY129" fmla="*/ 538067 h 1684262"/>
              <a:gd name="connsiteX130" fmla="*/ 759565 w 1206260"/>
              <a:gd name="connsiteY130" fmla="*/ 538162 h 1684262"/>
              <a:gd name="connsiteX131" fmla="*/ 877961 w 1206260"/>
              <a:gd name="connsiteY131" fmla="*/ 342138 h 1684262"/>
              <a:gd name="connsiteX132" fmla="*/ 812619 w 1206260"/>
              <a:gd name="connsiteY132" fmla="*/ 442055 h 1684262"/>
              <a:gd name="connsiteX133" fmla="*/ 877961 w 1206260"/>
              <a:gd name="connsiteY133" fmla="*/ 342138 h 1684262"/>
              <a:gd name="connsiteX134" fmla="*/ 681841 w 1206260"/>
              <a:gd name="connsiteY134" fmla="*/ 323088 h 1684262"/>
              <a:gd name="connsiteX135" fmla="*/ 758803 w 1206260"/>
              <a:gd name="connsiteY135" fmla="*/ 430816 h 1684262"/>
              <a:gd name="connsiteX136" fmla="*/ 643455 w 1206260"/>
              <a:gd name="connsiteY136" fmla="*/ 396145 h 1684262"/>
              <a:gd name="connsiteX137" fmla="*/ 639550 w 1206260"/>
              <a:gd name="connsiteY137" fmla="*/ 438436 h 1684262"/>
              <a:gd name="connsiteX138" fmla="*/ 682127 w 1206260"/>
              <a:gd name="connsiteY138" fmla="*/ 323088 h 1684262"/>
              <a:gd name="connsiteX139" fmla="*/ 681841 w 1206260"/>
              <a:gd name="connsiteY139" fmla="*/ 323088 h 1684262"/>
              <a:gd name="connsiteX140" fmla="*/ 351323 w 1206260"/>
              <a:gd name="connsiteY140" fmla="*/ 219361 h 1684262"/>
              <a:gd name="connsiteX141" fmla="*/ 383994 w 1206260"/>
              <a:gd name="connsiteY141" fmla="*/ 183070 h 1684262"/>
              <a:gd name="connsiteX142" fmla="*/ 403711 w 1206260"/>
              <a:gd name="connsiteY142" fmla="*/ 175069 h 1684262"/>
              <a:gd name="connsiteX143" fmla="*/ 411331 w 1206260"/>
              <a:gd name="connsiteY143" fmla="*/ 176117 h 1684262"/>
              <a:gd name="connsiteX144" fmla="*/ 569351 w 1206260"/>
              <a:gd name="connsiteY144" fmla="*/ 242792 h 1684262"/>
              <a:gd name="connsiteX145" fmla="*/ 569922 w 1206260"/>
              <a:gd name="connsiteY145" fmla="*/ 242792 h 1684262"/>
              <a:gd name="connsiteX146" fmla="*/ 558873 w 1206260"/>
              <a:gd name="connsiteY146" fmla="*/ 299942 h 1684262"/>
              <a:gd name="connsiteX147" fmla="*/ 351609 w 1206260"/>
              <a:gd name="connsiteY147" fmla="*/ 219075 h 1684262"/>
              <a:gd name="connsiteX148" fmla="*/ 351323 w 1206260"/>
              <a:gd name="connsiteY148" fmla="*/ 219361 h 1684262"/>
              <a:gd name="connsiteX149" fmla="*/ 470767 w 1206260"/>
              <a:gd name="connsiteY149" fmla="*/ 361188 h 1684262"/>
              <a:gd name="connsiteX150" fmla="*/ 566874 w 1206260"/>
              <a:gd name="connsiteY150" fmla="*/ 503396 h 1684262"/>
              <a:gd name="connsiteX151" fmla="*/ 470767 w 1206260"/>
              <a:gd name="connsiteY151" fmla="*/ 361188 h 1684262"/>
              <a:gd name="connsiteX152" fmla="*/ 632216 w 1206260"/>
              <a:gd name="connsiteY152" fmla="*/ 453485 h 1684262"/>
              <a:gd name="connsiteX153" fmla="*/ 699367 w 1206260"/>
              <a:gd name="connsiteY153" fmla="*/ 515112 h 1684262"/>
              <a:gd name="connsiteX154" fmla="*/ 759089 w 1206260"/>
              <a:gd name="connsiteY154" fmla="*/ 438055 h 1684262"/>
              <a:gd name="connsiteX155" fmla="*/ 678317 w 1206260"/>
              <a:gd name="connsiteY155" fmla="*/ 611029 h 1684262"/>
              <a:gd name="connsiteX156" fmla="*/ 640217 w 1206260"/>
              <a:gd name="connsiteY156" fmla="*/ 587978 h 1684262"/>
              <a:gd name="connsiteX157" fmla="*/ 632216 w 1206260"/>
              <a:gd name="connsiteY157" fmla="*/ 453581 h 1684262"/>
              <a:gd name="connsiteX158" fmla="*/ 632216 w 1206260"/>
              <a:gd name="connsiteY158" fmla="*/ 453485 h 1684262"/>
              <a:gd name="connsiteX159" fmla="*/ 686032 w 1206260"/>
              <a:gd name="connsiteY159" fmla="*/ 837819 h 1684262"/>
              <a:gd name="connsiteX160" fmla="*/ 628310 w 1206260"/>
              <a:gd name="connsiteY160" fmla="*/ 930116 h 1684262"/>
              <a:gd name="connsiteX161" fmla="*/ 686032 w 1206260"/>
              <a:gd name="connsiteY161" fmla="*/ 837914 h 1684262"/>
              <a:gd name="connsiteX162" fmla="*/ 686032 w 1206260"/>
              <a:gd name="connsiteY162" fmla="*/ 837819 h 1684262"/>
              <a:gd name="connsiteX163" fmla="*/ 743658 w 1206260"/>
              <a:gd name="connsiteY163" fmla="*/ 1291400 h 1684262"/>
              <a:gd name="connsiteX164" fmla="*/ 547634 w 1206260"/>
              <a:gd name="connsiteY164" fmla="*/ 1206818 h 1684262"/>
              <a:gd name="connsiteX165" fmla="*/ 573446 w 1206260"/>
              <a:gd name="connsiteY165" fmla="*/ 1222439 h 1684262"/>
              <a:gd name="connsiteX166" fmla="*/ 603450 w 1206260"/>
              <a:gd name="connsiteY166" fmla="*/ 1227487 h 1684262"/>
              <a:gd name="connsiteX167" fmla="*/ 743658 w 1206260"/>
              <a:gd name="connsiteY167" fmla="*/ 1291495 h 1684262"/>
              <a:gd name="connsiteX168" fmla="*/ 743658 w 1206260"/>
              <a:gd name="connsiteY168" fmla="*/ 1291400 h 1684262"/>
              <a:gd name="connsiteX169" fmla="*/ 578399 w 1206260"/>
              <a:gd name="connsiteY169" fmla="*/ 945452 h 1684262"/>
              <a:gd name="connsiteX170" fmla="*/ 689842 w 1206260"/>
              <a:gd name="connsiteY170" fmla="*/ 1122236 h 1684262"/>
              <a:gd name="connsiteX171" fmla="*/ 578399 w 1206260"/>
              <a:gd name="connsiteY171" fmla="*/ 945547 h 1684262"/>
              <a:gd name="connsiteX172" fmla="*/ 578399 w 1206260"/>
              <a:gd name="connsiteY172" fmla="*/ 945452 h 1684262"/>
              <a:gd name="connsiteX173" fmla="*/ 351609 w 1206260"/>
              <a:gd name="connsiteY173" fmla="*/ 1045464 h 1684262"/>
              <a:gd name="connsiteX174" fmla="*/ 382375 w 1206260"/>
              <a:gd name="connsiteY174" fmla="*/ 887825 h 1684262"/>
              <a:gd name="connsiteX175" fmla="*/ 351609 w 1206260"/>
              <a:gd name="connsiteY175" fmla="*/ 1045559 h 1684262"/>
              <a:gd name="connsiteX176" fmla="*/ 351609 w 1206260"/>
              <a:gd name="connsiteY176" fmla="*/ 1045464 h 1684262"/>
              <a:gd name="connsiteX177" fmla="*/ 420761 w 1206260"/>
              <a:gd name="connsiteY177" fmla="*/ 1018413 h 1684262"/>
              <a:gd name="connsiteX178" fmla="*/ 605260 w 1206260"/>
              <a:gd name="connsiteY178" fmla="*/ 1180338 h 1684262"/>
              <a:gd name="connsiteX179" fmla="*/ 420761 w 1206260"/>
              <a:gd name="connsiteY179" fmla="*/ 1018413 h 1684262"/>
              <a:gd name="connsiteX180" fmla="*/ 366944 w 1206260"/>
              <a:gd name="connsiteY180" fmla="*/ 1414272 h 1684262"/>
              <a:gd name="connsiteX181" fmla="*/ 597640 w 1206260"/>
              <a:gd name="connsiteY181" fmla="*/ 1460468 h 1684262"/>
              <a:gd name="connsiteX182" fmla="*/ 366944 w 1206260"/>
              <a:gd name="connsiteY182" fmla="*/ 1414463 h 1684262"/>
              <a:gd name="connsiteX183" fmla="*/ 366944 w 1206260"/>
              <a:gd name="connsiteY183" fmla="*/ 1414272 h 1684262"/>
              <a:gd name="connsiteX184" fmla="*/ 536108 w 1206260"/>
              <a:gd name="connsiteY184" fmla="*/ 1644968 h 1684262"/>
              <a:gd name="connsiteX185" fmla="*/ 498008 w 1206260"/>
              <a:gd name="connsiteY185" fmla="*/ 1625918 h 1684262"/>
              <a:gd name="connsiteX186" fmla="*/ 471148 w 1206260"/>
              <a:gd name="connsiteY186" fmla="*/ 1618202 h 1684262"/>
              <a:gd name="connsiteX187" fmla="*/ 471148 w 1206260"/>
              <a:gd name="connsiteY187" fmla="*/ 1664399 h 1684262"/>
              <a:gd name="connsiteX188" fmla="*/ 401901 w 1206260"/>
              <a:gd name="connsiteY188" fmla="*/ 1579817 h 1684262"/>
              <a:gd name="connsiteX189" fmla="*/ 536108 w 1206260"/>
              <a:gd name="connsiteY189" fmla="*/ 1645158 h 1684262"/>
              <a:gd name="connsiteX190" fmla="*/ 536108 w 1206260"/>
              <a:gd name="connsiteY190" fmla="*/ 1644968 h 1684262"/>
              <a:gd name="connsiteX191" fmla="*/ 616785 w 1206260"/>
              <a:gd name="connsiteY191" fmla="*/ 1564196 h 1684262"/>
              <a:gd name="connsiteX192" fmla="*/ 555349 w 1206260"/>
              <a:gd name="connsiteY192" fmla="*/ 1541145 h 1684262"/>
              <a:gd name="connsiteX193" fmla="*/ 638597 w 1206260"/>
              <a:gd name="connsiteY193" fmla="*/ 1493520 h 1684262"/>
              <a:gd name="connsiteX194" fmla="*/ 739848 w 1206260"/>
              <a:gd name="connsiteY194" fmla="*/ 1525715 h 1684262"/>
              <a:gd name="connsiteX195" fmla="*/ 616785 w 1206260"/>
              <a:gd name="connsiteY195" fmla="*/ 1564386 h 1684262"/>
              <a:gd name="connsiteX196" fmla="*/ 616785 w 1206260"/>
              <a:gd name="connsiteY196" fmla="*/ 1564196 h 1684262"/>
              <a:gd name="connsiteX197" fmla="*/ 752231 w 1206260"/>
              <a:gd name="connsiteY197" fmla="*/ 1664779 h 1684262"/>
              <a:gd name="connsiteX198" fmla="*/ 739658 w 1206260"/>
              <a:gd name="connsiteY198" fmla="*/ 1664779 h 1684262"/>
              <a:gd name="connsiteX199" fmla="*/ 731180 w 1206260"/>
              <a:gd name="connsiteY199" fmla="*/ 1664779 h 1684262"/>
              <a:gd name="connsiteX200" fmla="*/ 727561 w 1206260"/>
              <a:gd name="connsiteY200" fmla="*/ 1664779 h 1684262"/>
              <a:gd name="connsiteX201" fmla="*/ 713750 w 1206260"/>
              <a:gd name="connsiteY201" fmla="*/ 1666780 h 1684262"/>
              <a:gd name="connsiteX202" fmla="*/ 704225 w 1206260"/>
              <a:gd name="connsiteY202" fmla="*/ 1665256 h 1684262"/>
              <a:gd name="connsiteX203" fmla="*/ 705558 w 1206260"/>
              <a:gd name="connsiteY203" fmla="*/ 1667733 h 1684262"/>
              <a:gd name="connsiteX204" fmla="*/ 790045 w 1206260"/>
              <a:gd name="connsiteY204" fmla="*/ 1610106 h 1684262"/>
              <a:gd name="connsiteX205" fmla="*/ 752231 w 1206260"/>
              <a:gd name="connsiteY205" fmla="*/ 1664970 h 1684262"/>
              <a:gd name="connsiteX206" fmla="*/ 752231 w 1206260"/>
              <a:gd name="connsiteY206" fmla="*/ 1664779 h 1684262"/>
              <a:gd name="connsiteX207" fmla="*/ 857863 w 1206260"/>
              <a:gd name="connsiteY207" fmla="*/ 1591056 h 1684262"/>
              <a:gd name="connsiteX208" fmla="*/ 838813 w 1206260"/>
              <a:gd name="connsiteY208" fmla="*/ 1568958 h 1684262"/>
              <a:gd name="connsiteX209" fmla="*/ 836146 w 1206260"/>
              <a:gd name="connsiteY209" fmla="*/ 1564291 h 1684262"/>
              <a:gd name="connsiteX210" fmla="*/ 955179 w 1206260"/>
              <a:gd name="connsiteY210" fmla="*/ 1500720 h 1684262"/>
              <a:gd name="connsiteX211" fmla="*/ 1066493 w 1206260"/>
              <a:gd name="connsiteY211" fmla="*/ 1492065 h 1684262"/>
              <a:gd name="connsiteX212" fmla="*/ 857863 w 1206260"/>
              <a:gd name="connsiteY212" fmla="*/ 1591247 h 1684262"/>
              <a:gd name="connsiteX213" fmla="*/ 857863 w 1206260"/>
              <a:gd name="connsiteY213" fmla="*/ 1591056 h 1684262"/>
              <a:gd name="connsiteX214" fmla="*/ 1054979 w 1206260"/>
              <a:gd name="connsiteY214" fmla="*/ 1445037 h 1684262"/>
              <a:gd name="connsiteX215" fmla="*/ 916632 w 1206260"/>
              <a:gd name="connsiteY215" fmla="*/ 1468184 h 1684262"/>
              <a:gd name="connsiteX216" fmla="*/ 1028170 w 1206260"/>
              <a:gd name="connsiteY216" fmla="*/ 1445228 h 1684262"/>
              <a:gd name="connsiteX217" fmla="*/ 1054979 w 1206260"/>
              <a:gd name="connsiteY217" fmla="*/ 1445037 h 1684262"/>
              <a:gd name="connsiteX218" fmla="*/ 862816 w 1206260"/>
              <a:gd name="connsiteY218" fmla="*/ 1410462 h 1684262"/>
              <a:gd name="connsiteX219" fmla="*/ 647551 w 1206260"/>
              <a:gd name="connsiteY219" fmla="*/ 1448562 h 1684262"/>
              <a:gd name="connsiteX220" fmla="*/ 862816 w 1206260"/>
              <a:gd name="connsiteY220" fmla="*/ 1410653 h 1684262"/>
              <a:gd name="connsiteX221" fmla="*/ 862816 w 1206260"/>
              <a:gd name="connsiteY221" fmla="*/ 1410462 h 1684262"/>
              <a:gd name="connsiteX222" fmla="*/ 689842 w 1206260"/>
              <a:gd name="connsiteY222" fmla="*/ 1391412 h 1684262"/>
              <a:gd name="connsiteX223" fmla="*/ 924347 w 1206260"/>
              <a:gd name="connsiteY223" fmla="*/ 1306830 h 1684262"/>
              <a:gd name="connsiteX224" fmla="*/ 689842 w 1206260"/>
              <a:gd name="connsiteY224" fmla="*/ 1391412 h 1684262"/>
              <a:gd name="connsiteX225" fmla="*/ 1162663 w 1206260"/>
              <a:gd name="connsiteY225" fmla="*/ 1057085 h 1684262"/>
              <a:gd name="connsiteX226" fmla="*/ 1148756 w 1206260"/>
              <a:gd name="connsiteY226" fmla="*/ 1134428 h 1684262"/>
              <a:gd name="connsiteX227" fmla="*/ 1066841 w 1206260"/>
              <a:gd name="connsiteY227" fmla="*/ 1139762 h 1684262"/>
              <a:gd name="connsiteX228" fmla="*/ 1035790 w 1206260"/>
              <a:gd name="connsiteY228" fmla="*/ 1087755 h 1684262"/>
              <a:gd name="connsiteX229" fmla="*/ 1162663 w 1206260"/>
              <a:gd name="connsiteY229" fmla="*/ 1057085 h 1684262"/>
              <a:gd name="connsiteX230" fmla="*/ 987913 w 1206260"/>
              <a:gd name="connsiteY230" fmla="*/ 1181170 h 1684262"/>
              <a:gd name="connsiteX231" fmla="*/ 958923 w 1206260"/>
              <a:gd name="connsiteY231" fmla="*/ 1264444 h 1684262"/>
              <a:gd name="connsiteX232" fmla="*/ 905107 w 1206260"/>
              <a:gd name="connsiteY232" fmla="*/ 1118330 h 1684262"/>
              <a:gd name="connsiteX233" fmla="*/ 987913 w 1206260"/>
              <a:gd name="connsiteY233"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82519 h 1684262"/>
              <a:gd name="connsiteX49" fmla="*/ 395615 w 1206260"/>
              <a:gd name="connsiteY49" fmla="*/ 1319117 h 1684262"/>
              <a:gd name="connsiteX50" fmla="*/ 257026 w 1206260"/>
              <a:gd name="connsiteY50" fmla="*/ 1309592 h 1684262"/>
              <a:gd name="connsiteX51" fmla="*/ 257026 w 1206260"/>
              <a:gd name="connsiteY51" fmla="*/ 1309592 h 1684262"/>
              <a:gd name="connsiteX52" fmla="*/ 248263 w 1206260"/>
              <a:gd name="connsiteY52" fmla="*/ 1308259 h 1684262"/>
              <a:gd name="connsiteX53" fmla="*/ 247691 w 1206260"/>
              <a:gd name="connsiteY53" fmla="*/ 1308735 h 1684262"/>
              <a:gd name="connsiteX54" fmla="*/ 229880 w 1206260"/>
              <a:gd name="connsiteY54" fmla="*/ 1312259 h 1684262"/>
              <a:gd name="connsiteX55" fmla="*/ 146155 w 1206260"/>
              <a:gd name="connsiteY55" fmla="*/ 1230344 h 1684262"/>
              <a:gd name="connsiteX56" fmla="*/ 115389 w 1206260"/>
              <a:gd name="connsiteY56" fmla="*/ 1430369 h 1684262"/>
              <a:gd name="connsiteX57" fmla="*/ 349799 w 1206260"/>
              <a:gd name="connsiteY57" fmla="*/ 1480280 h 1684262"/>
              <a:gd name="connsiteX58" fmla="*/ 299507 w 1206260"/>
              <a:gd name="connsiteY58" fmla="*/ 1464659 h 1684262"/>
              <a:gd name="connsiteX59" fmla="*/ 321034 w 1206260"/>
              <a:gd name="connsiteY59" fmla="*/ 1477042 h 1684262"/>
              <a:gd name="connsiteX60" fmla="*/ 330559 w 1206260"/>
              <a:gd name="connsiteY60" fmla="*/ 1484376 h 1684262"/>
              <a:gd name="connsiteX61" fmla="*/ 388280 w 1206260"/>
              <a:gd name="connsiteY61" fmla="*/ 1545717 h 1684262"/>
              <a:gd name="connsiteX62" fmla="*/ 348847 w 1206260"/>
              <a:gd name="connsiteY62" fmla="*/ 1542479 h 1684262"/>
              <a:gd name="connsiteX63" fmla="*/ 255883 w 1206260"/>
              <a:gd name="connsiteY63" fmla="*/ 1502664 h 1684262"/>
              <a:gd name="connsiteX64" fmla="*/ 255883 w 1206260"/>
              <a:gd name="connsiteY64" fmla="*/ 1502664 h 1684262"/>
              <a:gd name="connsiteX65" fmla="*/ 239976 w 1206260"/>
              <a:gd name="connsiteY65" fmla="*/ 1484281 h 1684262"/>
              <a:gd name="connsiteX66" fmla="*/ 203495 w 1206260"/>
              <a:gd name="connsiteY66" fmla="*/ 1484281 h 1684262"/>
              <a:gd name="connsiteX67" fmla="*/ 187303 w 1206260"/>
              <a:gd name="connsiteY67" fmla="*/ 1499140 h 1684262"/>
              <a:gd name="connsiteX68" fmla="*/ 490674 w 1206260"/>
              <a:gd name="connsiteY68" fmla="*/ 1673352 h 1684262"/>
              <a:gd name="connsiteX69" fmla="*/ 757374 w 1206260"/>
              <a:gd name="connsiteY69" fmla="*/ 1682401 h 1684262"/>
              <a:gd name="connsiteX70" fmla="*/ 988070 w 1206260"/>
              <a:gd name="connsiteY70" fmla="*/ 1594485 h 1684262"/>
              <a:gd name="connsiteX71" fmla="*/ 1152566 w 1206260"/>
              <a:gd name="connsiteY71" fmla="*/ 1394460 h 1684262"/>
              <a:gd name="connsiteX72" fmla="*/ 918822 w 1206260"/>
              <a:gd name="connsiteY72" fmla="*/ 1363507 h 1684262"/>
              <a:gd name="connsiteX73" fmla="*/ 802904 w 1206260"/>
              <a:gd name="connsiteY73" fmla="*/ 1350454 h 1684262"/>
              <a:gd name="connsiteX74" fmla="*/ 841956 w 1206260"/>
              <a:gd name="connsiteY74" fmla="*/ 1326547 h 1684262"/>
              <a:gd name="connsiteX75" fmla="*/ 1018286 w 1206260"/>
              <a:gd name="connsiteY75" fmla="*/ 1315425 h 1684262"/>
              <a:gd name="connsiteX76" fmla="*/ 980354 w 1206260"/>
              <a:gd name="connsiteY76" fmla="*/ 1268921 h 1684262"/>
              <a:gd name="connsiteX77" fmla="*/ 1091488 w 1206260"/>
              <a:gd name="connsiteY77" fmla="*/ 1221043 h 1684262"/>
              <a:gd name="connsiteX78" fmla="*/ 911203 w 1206260"/>
              <a:gd name="connsiteY78" fmla="*/ 1022890 h 1684262"/>
              <a:gd name="connsiteX79" fmla="*/ 1193429 w 1206260"/>
              <a:gd name="connsiteY79" fmla="*/ 899446 h 1684262"/>
              <a:gd name="connsiteX80" fmla="*/ 759089 w 1206260"/>
              <a:gd name="connsiteY80" fmla="*/ 61246 h 1684262"/>
              <a:gd name="connsiteX81" fmla="*/ 720989 w 1206260"/>
              <a:gd name="connsiteY81" fmla="*/ 145828 h 1684262"/>
              <a:gd name="connsiteX82" fmla="*/ 759089 w 1206260"/>
              <a:gd name="connsiteY82" fmla="*/ 61436 h 1684262"/>
              <a:gd name="connsiteX83" fmla="*/ 759089 w 1206260"/>
              <a:gd name="connsiteY83" fmla="*/ 61246 h 1684262"/>
              <a:gd name="connsiteX84" fmla="*/ 363611 w 1206260"/>
              <a:gd name="connsiteY84" fmla="*/ 545783 h 1684262"/>
              <a:gd name="connsiteX85" fmla="*/ 348275 w 1206260"/>
              <a:gd name="connsiteY85" fmla="*/ 553498 h 1684262"/>
              <a:gd name="connsiteX86" fmla="*/ 363611 w 1206260"/>
              <a:gd name="connsiteY86" fmla="*/ 545783 h 1684262"/>
              <a:gd name="connsiteX87" fmla="*/ 232451 w 1206260"/>
              <a:gd name="connsiteY87" fmla="*/ 523113 h 1684262"/>
              <a:gd name="connsiteX88" fmla="*/ 254694 w 1206260"/>
              <a:gd name="connsiteY88" fmla="*/ 664096 h 1684262"/>
              <a:gd name="connsiteX89" fmla="*/ 232451 w 1206260"/>
              <a:gd name="connsiteY89" fmla="*/ 523113 h 1684262"/>
              <a:gd name="connsiteX90" fmla="*/ 340084 w 1206260"/>
              <a:gd name="connsiteY90" fmla="*/ 692277 h 1684262"/>
              <a:gd name="connsiteX91" fmla="*/ 470767 w 1206260"/>
              <a:gd name="connsiteY91" fmla="*/ 684562 h 1684262"/>
              <a:gd name="connsiteX92" fmla="*/ 340084 w 1206260"/>
              <a:gd name="connsiteY92" fmla="*/ 691896 h 1684262"/>
              <a:gd name="connsiteX93" fmla="*/ 340084 w 1206260"/>
              <a:gd name="connsiteY93" fmla="*/ 692277 h 1684262"/>
              <a:gd name="connsiteX94" fmla="*/ 382375 w 1206260"/>
              <a:gd name="connsiteY94" fmla="*/ 615410 h 1684262"/>
              <a:gd name="connsiteX95" fmla="*/ 516868 w 1206260"/>
              <a:gd name="connsiteY95" fmla="*/ 688372 h 1684262"/>
              <a:gd name="connsiteX96" fmla="*/ 382661 w 1206260"/>
              <a:gd name="connsiteY96" fmla="*/ 615029 h 1684262"/>
              <a:gd name="connsiteX97" fmla="*/ 382375 w 1206260"/>
              <a:gd name="connsiteY97" fmla="*/ 615410 h 1684262"/>
              <a:gd name="connsiteX98" fmla="*/ 201400 w 1206260"/>
              <a:gd name="connsiteY98" fmla="*/ 907542 h 1684262"/>
              <a:gd name="connsiteX99" fmla="*/ 163300 w 1206260"/>
              <a:gd name="connsiteY99" fmla="*/ 838295 h 1684262"/>
              <a:gd name="connsiteX100" fmla="*/ 201686 w 1206260"/>
              <a:gd name="connsiteY100" fmla="*/ 907161 h 1684262"/>
              <a:gd name="connsiteX101" fmla="*/ 201400 w 1206260"/>
              <a:gd name="connsiteY101" fmla="*/ 907542 h 1684262"/>
              <a:gd name="connsiteX102" fmla="*/ 97811 w 1206260"/>
              <a:gd name="connsiteY102" fmla="*/ 1285557 h 1684262"/>
              <a:gd name="connsiteX103" fmla="*/ 123279 w 1206260"/>
              <a:gd name="connsiteY103" fmla="*/ 1264178 h 1684262"/>
              <a:gd name="connsiteX104" fmla="*/ 231975 w 1206260"/>
              <a:gd name="connsiteY104" fmla="*/ 1341501 h 1684262"/>
              <a:gd name="connsiteX105" fmla="*/ 97811 w 1206260"/>
              <a:gd name="connsiteY105" fmla="*/ 1285557 h 1684262"/>
              <a:gd name="connsiteX106" fmla="*/ 232928 w 1206260"/>
              <a:gd name="connsiteY106" fmla="*/ 1376077 h 1684262"/>
              <a:gd name="connsiteX107" fmla="*/ 279029 w 1206260"/>
              <a:gd name="connsiteY107" fmla="*/ 1379887 h 1684262"/>
              <a:gd name="connsiteX108" fmla="*/ 232451 w 1206260"/>
              <a:gd name="connsiteY108" fmla="*/ 1376077 h 1684262"/>
              <a:gd name="connsiteX109" fmla="*/ 232928 w 1206260"/>
              <a:gd name="connsiteY109" fmla="*/ 1376077 h 1684262"/>
              <a:gd name="connsiteX110" fmla="*/ 856244 w 1206260"/>
              <a:gd name="connsiteY110" fmla="*/ 715613 h 1684262"/>
              <a:gd name="connsiteX111" fmla="*/ 817635 w 1206260"/>
              <a:gd name="connsiteY111" fmla="*/ 708913 h 1684262"/>
              <a:gd name="connsiteX112" fmla="*/ 721084 w 1206260"/>
              <a:gd name="connsiteY112" fmla="*/ 657225 h 1684262"/>
              <a:gd name="connsiteX113" fmla="*/ 855767 w 1206260"/>
              <a:gd name="connsiteY113" fmla="*/ 715613 h 1684262"/>
              <a:gd name="connsiteX114" fmla="*/ 856244 w 1206260"/>
              <a:gd name="connsiteY114" fmla="*/ 715613 h 1684262"/>
              <a:gd name="connsiteX115" fmla="*/ 663458 w 1206260"/>
              <a:gd name="connsiteY115" fmla="*/ 722662 h 1684262"/>
              <a:gd name="connsiteX116" fmla="*/ 644408 w 1206260"/>
              <a:gd name="connsiteY116" fmla="*/ 807149 h 1684262"/>
              <a:gd name="connsiteX117" fmla="*/ 662981 w 1206260"/>
              <a:gd name="connsiteY117" fmla="*/ 723138 h 1684262"/>
              <a:gd name="connsiteX118" fmla="*/ 663458 w 1206260"/>
              <a:gd name="connsiteY118" fmla="*/ 722662 h 1684262"/>
              <a:gd name="connsiteX119" fmla="*/ 628882 w 1206260"/>
              <a:gd name="connsiteY119" fmla="*/ 753332 h 1684262"/>
              <a:gd name="connsiteX120" fmla="*/ 655742 w 1206260"/>
              <a:gd name="connsiteY120" fmla="*/ 726472 h 1684262"/>
              <a:gd name="connsiteX121" fmla="*/ 628406 w 1206260"/>
              <a:gd name="connsiteY121" fmla="*/ 753332 h 1684262"/>
              <a:gd name="connsiteX122" fmla="*/ 628882 w 1206260"/>
              <a:gd name="connsiteY122" fmla="*/ 753332 h 1684262"/>
              <a:gd name="connsiteX123" fmla="*/ 771090 w 1206260"/>
              <a:gd name="connsiteY123" fmla="*/ 757237 h 1684262"/>
              <a:gd name="connsiteX124" fmla="*/ 690318 w 1206260"/>
              <a:gd name="connsiteY124" fmla="*/ 822579 h 1684262"/>
              <a:gd name="connsiteX125" fmla="*/ 770614 w 1206260"/>
              <a:gd name="connsiteY125" fmla="*/ 757237 h 1684262"/>
              <a:gd name="connsiteX126" fmla="*/ 771090 w 1206260"/>
              <a:gd name="connsiteY126" fmla="*/ 757237 h 1684262"/>
              <a:gd name="connsiteX127" fmla="*/ 759565 w 1206260"/>
              <a:gd name="connsiteY127" fmla="*/ 538162 h 1684262"/>
              <a:gd name="connsiteX128" fmla="*/ 851767 w 1206260"/>
              <a:gd name="connsiteY128" fmla="*/ 480536 h 1684262"/>
              <a:gd name="connsiteX129" fmla="*/ 759089 w 1206260"/>
              <a:gd name="connsiteY129" fmla="*/ 538067 h 1684262"/>
              <a:gd name="connsiteX130" fmla="*/ 759565 w 1206260"/>
              <a:gd name="connsiteY130" fmla="*/ 538162 h 1684262"/>
              <a:gd name="connsiteX131" fmla="*/ 877961 w 1206260"/>
              <a:gd name="connsiteY131" fmla="*/ 342138 h 1684262"/>
              <a:gd name="connsiteX132" fmla="*/ 812619 w 1206260"/>
              <a:gd name="connsiteY132" fmla="*/ 442055 h 1684262"/>
              <a:gd name="connsiteX133" fmla="*/ 877961 w 1206260"/>
              <a:gd name="connsiteY133" fmla="*/ 342138 h 1684262"/>
              <a:gd name="connsiteX134" fmla="*/ 681841 w 1206260"/>
              <a:gd name="connsiteY134" fmla="*/ 323088 h 1684262"/>
              <a:gd name="connsiteX135" fmla="*/ 758803 w 1206260"/>
              <a:gd name="connsiteY135" fmla="*/ 430816 h 1684262"/>
              <a:gd name="connsiteX136" fmla="*/ 643455 w 1206260"/>
              <a:gd name="connsiteY136" fmla="*/ 396145 h 1684262"/>
              <a:gd name="connsiteX137" fmla="*/ 639550 w 1206260"/>
              <a:gd name="connsiteY137" fmla="*/ 438436 h 1684262"/>
              <a:gd name="connsiteX138" fmla="*/ 682127 w 1206260"/>
              <a:gd name="connsiteY138" fmla="*/ 323088 h 1684262"/>
              <a:gd name="connsiteX139" fmla="*/ 681841 w 1206260"/>
              <a:gd name="connsiteY139" fmla="*/ 323088 h 1684262"/>
              <a:gd name="connsiteX140" fmla="*/ 351323 w 1206260"/>
              <a:gd name="connsiteY140" fmla="*/ 219361 h 1684262"/>
              <a:gd name="connsiteX141" fmla="*/ 383994 w 1206260"/>
              <a:gd name="connsiteY141" fmla="*/ 183070 h 1684262"/>
              <a:gd name="connsiteX142" fmla="*/ 403711 w 1206260"/>
              <a:gd name="connsiteY142" fmla="*/ 175069 h 1684262"/>
              <a:gd name="connsiteX143" fmla="*/ 411331 w 1206260"/>
              <a:gd name="connsiteY143" fmla="*/ 176117 h 1684262"/>
              <a:gd name="connsiteX144" fmla="*/ 569351 w 1206260"/>
              <a:gd name="connsiteY144" fmla="*/ 242792 h 1684262"/>
              <a:gd name="connsiteX145" fmla="*/ 569922 w 1206260"/>
              <a:gd name="connsiteY145" fmla="*/ 242792 h 1684262"/>
              <a:gd name="connsiteX146" fmla="*/ 558873 w 1206260"/>
              <a:gd name="connsiteY146" fmla="*/ 299942 h 1684262"/>
              <a:gd name="connsiteX147" fmla="*/ 351609 w 1206260"/>
              <a:gd name="connsiteY147" fmla="*/ 219075 h 1684262"/>
              <a:gd name="connsiteX148" fmla="*/ 351323 w 1206260"/>
              <a:gd name="connsiteY148" fmla="*/ 219361 h 1684262"/>
              <a:gd name="connsiteX149" fmla="*/ 470767 w 1206260"/>
              <a:gd name="connsiteY149" fmla="*/ 361188 h 1684262"/>
              <a:gd name="connsiteX150" fmla="*/ 566874 w 1206260"/>
              <a:gd name="connsiteY150" fmla="*/ 503396 h 1684262"/>
              <a:gd name="connsiteX151" fmla="*/ 470767 w 1206260"/>
              <a:gd name="connsiteY151" fmla="*/ 361188 h 1684262"/>
              <a:gd name="connsiteX152" fmla="*/ 632216 w 1206260"/>
              <a:gd name="connsiteY152" fmla="*/ 453485 h 1684262"/>
              <a:gd name="connsiteX153" fmla="*/ 699367 w 1206260"/>
              <a:gd name="connsiteY153" fmla="*/ 515112 h 1684262"/>
              <a:gd name="connsiteX154" fmla="*/ 759089 w 1206260"/>
              <a:gd name="connsiteY154" fmla="*/ 438055 h 1684262"/>
              <a:gd name="connsiteX155" fmla="*/ 678317 w 1206260"/>
              <a:gd name="connsiteY155" fmla="*/ 611029 h 1684262"/>
              <a:gd name="connsiteX156" fmla="*/ 640217 w 1206260"/>
              <a:gd name="connsiteY156" fmla="*/ 587978 h 1684262"/>
              <a:gd name="connsiteX157" fmla="*/ 632216 w 1206260"/>
              <a:gd name="connsiteY157" fmla="*/ 453581 h 1684262"/>
              <a:gd name="connsiteX158" fmla="*/ 632216 w 1206260"/>
              <a:gd name="connsiteY158" fmla="*/ 453485 h 1684262"/>
              <a:gd name="connsiteX159" fmla="*/ 686032 w 1206260"/>
              <a:gd name="connsiteY159" fmla="*/ 837819 h 1684262"/>
              <a:gd name="connsiteX160" fmla="*/ 628310 w 1206260"/>
              <a:gd name="connsiteY160" fmla="*/ 930116 h 1684262"/>
              <a:gd name="connsiteX161" fmla="*/ 686032 w 1206260"/>
              <a:gd name="connsiteY161" fmla="*/ 837914 h 1684262"/>
              <a:gd name="connsiteX162" fmla="*/ 686032 w 1206260"/>
              <a:gd name="connsiteY162" fmla="*/ 837819 h 1684262"/>
              <a:gd name="connsiteX163" fmla="*/ 743658 w 1206260"/>
              <a:gd name="connsiteY163" fmla="*/ 1291400 h 1684262"/>
              <a:gd name="connsiteX164" fmla="*/ 547634 w 1206260"/>
              <a:gd name="connsiteY164" fmla="*/ 1206818 h 1684262"/>
              <a:gd name="connsiteX165" fmla="*/ 573446 w 1206260"/>
              <a:gd name="connsiteY165" fmla="*/ 1222439 h 1684262"/>
              <a:gd name="connsiteX166" fmla="*/ 603450 w 1206260"/>
              <a:gd name="connsiteY166" fmla="*/ 1227487 h 1684262"/>
              <a:gd name="connsiteX167" fmla="*/ 743658 w 1206260"/>
              <a:gd name="connsiteY167" fmla="*/ 1291495 h 1684262"/>
              <a:gd name="connsiteX168" fmla="*/ 743658 w 1206260"/>
              <a:gd name="connsiteY168" fmla="*/ 1291400 h 1684262"/>
              <a:gd name="connsiteX169" fmla="*/ 578399 w 1206260"/>
              <a:gd name="connsiteY169" fmla="*/ 945452 h 1684262"/>
              <a:gd name="connsiteX170" fmla="*/ 689842 w 1206260"/>
              <a:gd name="connsiteY170" fmla="*/ 1122236 h 1684262"/>
              <a:gd name="connsiteX171" fmla="*/ 578399 w 1206260"/>
              <a:gd name="connsiteY171" fmla="*/ 945547 h 1684262"/>
              <a:gd name="connsiteX172" fmla="*/ 578399 w 1206260"/>
              <a:gd name="connsiteY172" fmla="*/ 945452 h 1684262"/>
              <a:gd name="connsiteX173" fmla="*/ 351609 w 1206260"/>
              <a:gd name="connsiteY173" fmla="*/ 1045464 h 1684262"/>
              <a:gd name="connsiteX174" fmla="*/ 382375 w 1206260"/>
              <a:gd name="connsiteY174" fmla="*/ 887825 h 1684262"/>
              <a:gd name="connsiteX175" fmla="*/ 351609 w 1206260"/>
              <a:gd name="connsiteY175" fmla="*/ 1045559 h 1684262"/>
              <a:gd name="connsiteX176" fmla="*/ 351609 w 1206260"/>
              <a:gd name="connsiteY176" fmla="*/ 1045464 h 1684262"/>
              <a:gd name="connsiteX177" fmla="*/ 420761 w 1206260"/>
              <a:gd name="connsiteY177" fmla="*/ 1018413 h 1684262"/>
              <a:gd name="connsiteX178" fmla="*/ 605260 w 1206260"/>
              <a:gd name="connsiteY178" fmla="*/ 1180338 h 1684262"/>
              <a:gd name="connsiteX179" fmla="*/ 420761 w 1206260"/>
              <a:gd name="connsiteY179" fmla="*/ 1018413 h 1684262"/>
              <a:gd name="connsiteX180" fmla="*/ 366944 w 1206260"/>
              <a:gd name="connsiteY180" fmla="*/ 1414272 h 1684262"/>
              <a:gd name="connsiteX181" fmla="*/ 597640 w 1206260"/>
              <a:gd name="connsiteY181" fmla="*/ 1460468 h 1684262"/>
              <a:gd name="connsiteX182" fmla="*/ 366944 w 1206260"/>
              <a:gd name="connsiteY182" fmla="*/ 1414463 h 1684262"/>
              <a:gd name="connsiteX183" fmla="*/ 366944 w 1206260"/>
              <a:gd name="connsiteY183" fmla="*/ 1414272 h 1684262"/>
              <a:gd name="connsiteX184" fmla="*/ 536108 w 1206260"/>
              <a:gd name="connsiteY184" fmla="*/ 1644968 h 1684262"/>
              <a:gd name="connsiteX185" fmla="*/ 498008 w 1206260"/>
              <a:gd name="connsiteY185" fmla="*/ 1625918 h 1684262"/>
              <a:gd name="connsiteX186" fmla="*/ 471148 w 1206260"/>
              <a:gd name="connsiteY186" fmla="*/ 1618202 h 1684262"/>
              <a:gd name="connsiteX187" fmla="*/ 471148 w 1206260"/>
              <a:gd name="connsiteY187" fmla="*/ 1664399 h 1684262"/>
              <a:gd name="connsiteX188" fmla="*/ 401901 w 1206260"/>
              <a:gd name="connsiteY188" fmla="*/ 1579817 h 1684262"/>
              <a:gd name="connsiteX189" fmla="*/ 536108 w 1206260"/>
              <a:gd name="connsiteY189" fmla="*/ 1645158 h 1684262"/>
              <a:gd name="connsiteX190" fmla="*/ 536108 w 1206260"/>
              <a:gd name="connsiteY190" fmla="*/ 1644968 h 1684262"/>
              <a:gd name="connsiteX191" fmla="*/ 616785 w 1206260"/>
              <a:gd name="connsiteY191" fmla="*/ 1564196 h 1684262"/>
              <a:gd name="connsiteX192" fmla="*/ 555349 w 1206260"/>
              <a:gd name="connsiteY192" fmla="*/ 1541145 h 1684262"/>
              <a:gd name="connsiteX193" fmla="*/ 638597 w 1206260"/>
              <a:gd name="connsiteY193" fmla="*/ 1493520 h 1684262"/>
              <a:gd name="connsiteX194" fmla="*/ 739848 w 1206260"/>
              <a:gd name="connsiteY194" fmla="*/ 1525715 h 1684262"/>
              <a:gd name="connsiteX195" fmla="*/ 616785 w 1206260"/>
              <a:gd name="connsiteY195" fmla="*/ 1564386 h 1684262"/>
              <a:gd name="connsiteX196" fmla="*/ 616785 w 1206260"/>
              <a:gd name="connsiteY196" fmla="*/ 1564196 h 1684262"/>
              <a:gd name="connsiteX197" fmla="*/ 752231 w 1206260"/>
              <a:gd name="connsiteY197" fmla="*/ 1664779 h 1684262"/>
              <a:gd name="connsiteX198" fmla="*/ 739658 w 1206260"/>
              <a:gd name="connsiteY198" fmla="*/ 1664779 h 1684262"/>
              <a:gd name="connsiteX199" fmla="*/ 731180 w 1206260"/>
              <a:gd name="connsiteY199" fmla="*/ 1664779 h 1684262"/>
              <a:gd name="connsiteX200" fmla="*/ 727561 w 1206260"/>
              <a:gd name="connsiteY200" fmla="*/ 1664779 h 1684262"/>
              <a:gd name="connsiteX201" fmla="*/ 713750 w 1206260"/>
              <a:gd name="connsiteY201" fmla="*/ 1666780 h 1684262"/>
              <a:gd name="connsiteX202" fmla="*/ 704225 w 1206260"/>
              <a:gd name="connsiteY202" fmla="*/ 1665256 h 1684262"/>
              <a:gd name="connsiteX203" fmla="*/ 705558 w 1206260"/>
              <a:gd name="connsiteY203" fmla="*/ 1667733 h 1684262"/>
              <a:gd name="connsiteX204" fmla="*/ 790045 w 1206260"/>
              <a:gd name="connsiteY204" fmla="*/ 1610106 h 1684262"/>
              <a:gd name="connsiteX205" fmla="*/ 752231 w 1206260"/>
              <a:gd name="connsiteY205" fmla="*/ 1664970 h 1684262"/>
              <a:gd name="connsiteX206" fmla="*/ 752231 w 1206260"/>
              <a:gd name="connsiteY206" fmla="*/ 1664779 h 1684262"/>
              <a:gd name="connsiteX207" fmla="*/ 857863 w 1206260"/>
              <a:gd name="connsiteY207" fmla="*/ 1591056 h 1684262"/>
              <a:gd name="connsiteX208" fmla="*/ 838813 w 1206260"/>
              <a:gd name="connsiteY208" fmla="*/ 1568958 h 1684262"/>
              <a:gd name="connsiteX209" fmla="*/ 836146 w 1206260"/>
              <a:gd name="connsiteY209" fmla="*/ 1564291 h 1684262"/>
              <a:gd name="connsiteX210" fmla="*/ 955179 w 1206260"/>
              <a:gd name="connsiteY210" fmla="*/ 1500720 h 1684262"/>
              <a:gd name="connsiteX211" fmla="*/ 1066493 w 1206260"/>
              <a:gd name="connsiteY211" fmla="*/ 1492065 h 1684262"/>
              <a:gd name="connsiteX212" fmla="*/ 857863 w 1206260"/>
              <a:gd name="connsiteY212" fmla="*/ 1591247 h 1684262"/>
              <a:gd name="connsiteX213" fmla="*/ 857863 w 1206260"/>
              <a:gd name="connsiteY213" fmla="*/ 1591056 h 1684262"/>
              <a:gd name="connsiteX214" fmla="*/ 1054979 w 1206260"/>
              <a:gd name="connsiteY214" fmla="*/ 1445037 h 1684262"/>
              <a:gd name="connsiteX215" fmla="*/ 916632 w 1206260"/>
              <a:gd name="connsiteY215" fmla="*/ 1468184 h 1684262"/>
              <a:gd name="connsiteX216" fmla="*/ 1028170 w 1206260"/>
              <a:gd name="connsiteY216" fmla="*/ 1445228 h 1684262"/>
              <a:gd name="connsiteX217" fmla="*/ 1054979 w 1206260"/>
              <a:gd name="connsiteY217" fmla="*/ 1445037 h 1684262"/>
              <a:gd name="connsiteX218" fmla="*/ 862816 w 1206260"/>
              <a:gd name="connsiteY218" fmla="*/ 1410462 h 1684262"/>
              <a:gd name="connsiteX219" fmla="*/ 647551 w 1206260"/>
              <a:gd name="connsiteY219" fmla="*/ 1448562 h 1684262"/>
              <a:gd name="connsiteX220" fmla="*/ 862816 w 1206260"/>
              <a:gd name="connsiteY220" fmla="*/ 1410653 h 1684262"/>
              <a:gd name="connsiteX221" fmla="*/ 862816 w 1206260"/>
              <a:gd name="connsiteY221" fmla="*/ 1410462 h 1684262"/>
              <a:gd name="connsiteX222" fmla="*/ 689842 w 1206260"/>
              <a:gd name="connsiteY222" fmla="*/ 1391412 h 1684262"/>
              <a:gd name="connsiteX223" fmla="*/ 924347 w 1206260"/>
              <a:gd name="connsiteY223" fmla="*/ 1306830 h 1684262"/>
              <a:gd name="connsiteX224" fmla="*/ 689842 w 1206260"/>
              <a:gd name="connsiteY224" fmla="*/ 1391412 h 1684262"/>
              <a:gd name="connsiteX225" fmla="*/ 1162663 w 1206260"/>
              <a:gd name="connsiteY225" fmla="*/ 1057085 h 1684262"/>
              <a:gd name="connsiteX226" fmla="*/ 1148756 w 1206260"/>
              <a:gd name="connsiteY226" fmla="*/ 1134428 h 1684262"/>
              <a:gd name="connsiteX227" fmla="*/ 1066841 w 1206260"/>
              <a:gd name="connsiteY227" fmla="*/ 1139762 h 1684262"/>
              <a:gd name="connsiteX228" fmla="*/ 1035790 w 1206260"/>
              <a:gd name="connsiteY228" fmla="*/ 1087755 h 1684262"/>
              <a:gd name="connsiteX229" fmla="*/ 1162663 w 1206260"/>
              <a:gd name="connsiteY229" fmla="*/ 1057085 h 1684262"/>
              <a:gd name="connsiteX230" fmla="*/ 987913 w 1206260"/>
              <a:gd name="connsiteY230" fmla="*/ 1181170 h 1684262"/>
              <a:gd name="connsiteX231" fmla="*/ 958923 w 1206260"/>
              <a:gd name="connsiteY231" fmla="*/ 1264444 h 1684262"/>
              <a:gd name="connsiteX232" fmla="*/ 905107 w 1206260"/>
              <a:gd name="connsiteY232" fmla="*/ 1118330 h 1684262"/>
              <a:gd name="connsiteX233" fmla="*/ 987913 w 1206260"/>
              <a:gd name="connsiteY233"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257026 w 1206260"/>
              <a:gd name="connsiteY50" fmla="*/ 1309592 h 1684262"/>
              <a:gd name="connsiteX51" fmla="*/ 257026 w 1206260"/>
              <a:gd name="connsiteY51" fmla="*/ 1309592 h 1684262"/>
              <a:gd name="connsiteX52" fmla="*/ 248263 w 1206260"/>
              <a:gd name="connsiteY52" fmla="*/ 1308259 h 1684262"/>
              <a:gd name="connsiteX53" fmla="*/ 247691 w 1206260"/>
              <a:gd name="connsiteY53" fmla="*/ 1308735 h 1684262"/>
              <a:gd name="connsiteX54" fmla="*/ 229880 w 1206260"/>
              <a:gd name="connsiteY54" fmla="*/ 1312259 h 1684262"/>
              <a:gd name="connsiteX55" fmla="*/ 146155 w 1206260"/>
              <a:gd name="connsiteY55" fmla="*/ 1230344 h 1684262"/>
              <a:gd name="connsiteX56" fmla="*/ 115389 w 1206260"/>
              <a:gd name="connsiteY56" fmla="*/ 1430369 h 1684262"/>
              <a:gd name="connsiteX57" fmla="*/ 349799 w 1206260"/>
              <a:gd name="connsiteY57" fmla="*/ 1480280 h 1684262"/>
              <a:gd name="connsiteX58" fmla="*/ 299507 w 1206260"/>
              <a:gd name="connsiteY58" fmla="*/ 1464659 h 1684262"/>
              <a:gd name="connsiteX59" fmla="*/ 321034 w 1206260"/>
              <a:gd name="connsiteY59" fmla="*/ 1477042 h 1684262"/>
              <a:gd name="connsiteX60" fmla="*/ 330559 w 1206260"/>
              <a:gd name="connsiteY60" fmla="*/ 1484376 h 1684262"/>
              <a:gd name="connsiteX61" fmla="*/ 388280 w 1206260"/>
              <a:gd name="connsiteY61" fmla="*/ 1545717 h 1684262"/>
              <a:gd name="connsiteX62" fmla="*/ 348847 w 1206260"/>
              <a:gd name="connsiteY62" fmla="*/ 1542479 h 1684262"/>
              <a:gd name="connsiteX63" fmla="*/ 255883 w 1206260"/>
              <a:gd name="connsiteY63" fmla="*/ 1502664 h 1684262"/>
              <a:gd name="connsiteX64" fmla="*/ 255883 w 1206260"/>
              <a:gd name="connsiteY64" fmla="*/ 1502664 h 1684262"/>
              <a:gd name="connsiteX65" fmla="*/ 239976 w 1206260"/>
              <a:gd name="connsiteY65" fmla="*/ 1484281 h 1684262"/>
              <a:gd name="connsiteX66" fmla="*/ 203495 w 1206260"/>
              <a:gd name="connsiteY66" fmla="*/ 1484281 h 1684262"/>
              <a:gd name="connsiteX67" fmla="*/ 187303 w 1206260"/>
              <a:gd name="connsiteY67" fmla="*/ 1499140 h 1684262"/>
              <a:gd name="connsiteX68" fmla="*/ 490674 w 1206260"/>
              <a:gd name="connsiteY68" fmla="*/ 1673352 h 1684262"/>
              <a:gd name="connsiteX69" fmla="*/ 757374 w 1206260"/>
              <a:gd name="connsiteY69" fmla="*/ 1682401 h 1684262"/>
              <a:gd name="connsiteX70" fmla="*/ 988070 w 1206260"/>
              <a:gd name="connsiteY70" fmla="*/ 1594485 h 1684262"/>
              <a:gd name="connsiteX71" fmla="*/ 1152566 w 1206260"/>
              <a:gd name="connsiteY71" fmla="*/ 1394460 h 1684262"/>
              <a:gd name="connsiteX72" fmla="*/ 918822 w 1206260"/>
              <a:gd name="connsiteY72" fmla="*/ 1363507 h 1684262"/>
              <a:gd name="connsiteX73" fmla="*/ 802904 w 1206260"/>
              <a:gd name="connsiteY73" fmla="*/ 1350454 h 1684262"/>
              <a:gd name="connsiteX74" fmla="*/ 841956 w 1206260"/>
              <a:gd name="connsiteY74" fmla="*/ 1326547 h 1684262"/>
              <a:gd name="connsiteX75" fmla="*/ 1018286 w 1206260"/>
              <a:gd name="connsiteY75" fmla="*/ 1315425 h 1684262"/>
              <a:gd name="connsiteX76" fmla="*/ 980354 w 1206260"/>
              <a:gd name="connsiteY76" fmla="*/ 1268921 h 1684262"/>
              <a:gd name="connsiteX77" fmla="*/ 1091488 w 1206260"/>
              <a:gd name="connsiteY77" fmla="*/ 1221043 h 1684262"/>
              <a:gd name="connsiteX78" fmla="*/ 911203 w 1206260"/>
              <a:gd name="connsiteY78" fmla="*/ 1022890 h 1684262"/>
              <a:gd name="connsiteX79" fmla="*/ 1193429 w 1206260"/>
              <a:gd name="connsiteY79" fmla="*/ 899446 h 1684262"/>
              <a:gd name="connsiteX80" fmla="*/ 759089 w 1206260"/>
              <a:gd name="connsiteY80" fmla="*/ 61246 h 1684262"/>
              <a:gd name="connsiteX81" fmla="*/ 720989 w 1206260"/>
              <a:gd name="connsiteY81" fmla="*/ 145828 h 1684262"/>
              <a:gd name="connsiteX82" fmla="*/ 759089 w 1206260"/>
              <a:gd name="connsiteY82" fmla="*/ 61436 h 1684262"/>
              <a:gd name="connsiteX83" fmla="*/ 759089 w 1206260"/>
              <a:gd name="connsiteY83" fmla="*/ 61246 h 1684262"/>
              <a:gd name="connsiteX84" fmla="*/ 363611 w 1206260"/>
              <a:gd name="connsiteY84" fmla="*/ 545783 h 1684262"/>
              <a:gd name="connsiteX85" fmla="*/ 348275 w 1206260"/>
              <a:gd name="connsiteY85" fmla="*/ 553498 h 1684262"/>
              <a:gd name="connsiteX86" fmla="*/ 363611 w 1206260"/>
              <a:gd name="connsiteY86" fmla="*/ 545783 h 1684262"/>
              <a:gd name="connsiteX87" fmla="*/ 232451 w 1206260"/>
              <a:gd name="connsiteY87" fmla="*/ 523113 h 1684262"/>
              <a:gd name="connsiteX88" fmla="*/ 254694 w 1206260"/>
              <a:gd name="connsiteY88" fmla="*/ 664096 h 1684262"/>
              <a:gd name="connsiteX89" fmla="*/ 232451 w 1206260"/>
              <a:gd name="connsiteY89" fmla="*/ 523113 h 1684262"/>
              <a:gd name="connsiteX90" fmla="*/ 340084 w 1206260"/>
              <a:gd name="connsiteY90" fmla="*/ 692277 h 1684262"/>
              <a:gd name="connsiteX91" fmla="*/ 470767 w 1206260"/>
              <a:gd name="connsiteY91" fmla="*/ 684562 h 1684262"/>
              <a:gd name="connsiteX92" fmla="*/ 340084 w 1206260"/>
              <a:gd name="connsiteY92" fmla="*/ 691896 h 1684262"/>
              <a:gd name="connsiteX93" fmla="*/ 340084 w 1206260"/>
              <a:gd name="connsiteY93" fmla="*/ 692277 h 1684262"/>
              <a:gd name="connsiteX94" fmla="*/ 382375 w 1206260"/>
              <a:gd name="connsiteY94" fmla="*/ 615410 h 1684262"/>
              <a:gd name="connsiteX95" fmla="*/ 516868 w 1206260"/>
              <a:gd name="connsiteY95" fmla="*/ 688372 h 1684262"/>
              <a:gd name="connsiteX96" fmla="*/ 382661 w 1206260"/>
              <a:gd name="connsiteY96" fmla="*/ 615029 h 1684262"/>
              <a:gd name="connsiteX97" fmla="*/ 382375 w 1206260"/>
              <a:gd name="connsiteY97" fmla="*/ 615410 h 1684262"/>
              <a:gd name="connsiteX98" fmla="*/ 201400 w 1206260"/>
              <a:gd name="connsiteY98" fmla="*/ 907542 h 1684262"/>
              <a:gd name="connsiteX99" fmla="*/ 163300 w 1206260"/>
              <a:gd name="connsiteY99" fmla="*/ 838295 h 1684262"/>
              <a:gd name="connsiteX100" fmla="*/ 201686 w 1206260"/>
              <a:gd name="connsiteY100" fmla="*/ 907161 h 1684262"/>
              <a:gd name="connsiteX101" fmla="*/ 201400 w 1206260"/>
              <a:gd name="connsiteY101" fmla="*/ 907542 h 1684262"/>
              <a:gd name="connsiteX102" fmla="*/ 97811 w 1206260"/>
              <a:gd name="connsiteY102" fmla="*/ 1285557 h 1684262"/>
              <a:gd name="connsiteX103" fmla="*/ 123279 w 1206260"/>
              <a:gd name="connsiteY103" fmla="*/ 1264178 h 1684262"/>
              <a:gd name="connsiteX104" fmla="*/ 231975 w 1206260"/>
              <a:gd name="connsiteY104" fmla="*/ 1341501 h 1684262"/>
              <a:gd name="connsiteX105" fmla="*/ 97811 w 1206260"/>
              <a:gd name="connsiteY105" fmla="*/ 1285557 h 1684262"/>
              <a:gd name="connsiteX106" fmla="*/ 232928 w 1206260"/>
              <a:gd name="connsiteY106" fmla="*/ 1376077 h 1684262"/>
              <a:gd name="connsiteX107" fmla="*/ 279029 w 1206260"/>
              <a:gd name="connsiteY107" fmla="*/ 1379887 h 1684262"/>
              <a:gd name="connsiteX108" fmla="*/ 232451 w 1206260"/>
              <a:gd name="connsiteY108" fmla="*/ 1376077 h 1684262"/>
              <a:gd name="connsiteX109" fmla="*/ 232928 w 1206260"/>
              <a:gd name="connsiteY109" fmla="*/ 1376077 h 1684262"/>
              <a:gd name="connsiteX110" fmla="*/ 856244 w 1206260"/>
              <a:gd name="connsiteY110" fmla="*/ 715613 h 1684262"/>
              <a:gd name="connsiteX111" fmla="*/ 817635 w 1206260"/>
              <a:gd name="connsiteY111" fmla="*/ 708913 h 1684262"/>
              <a:gd name="connsiteX112" fmla="*/ 721084 w 1206260"/>
              <a:gd name="connsiteY112" fmla="*/ 657225 h 1684262"/>
              <a:gd name="connsiteX113" fmla="*/ 855767 w 1206260"/>
              <a:gd name="connsiteY113" fmla="*/ 715613 h 1684262"/>
              <a:gd name="connsiteX114" fmla="*/ 856244 w 1206260"/>
              <a:gd name="connsiteY114" fmla="*/ 715613 h 1684262"/>
              <a:gd name="connsiteX115" fmla="*/ 663458 w 1206260"/>
              <a:gd name="connsiteY115" fmla="*/ 722662 h 1684262"/>
              <a:gd name="connsiteX116" fmla="*/ 644408 w 1206260"/>
              <a:gd name="connsiteY116" fmla="*/ 807149 h 1684262"/>
              <a:gd name="connsiteX117" fmla="*/ 662981 w 1206260"/>
              <a:gd name="connsiteY117" fmla="*/ 723138 h 1684262"/>
              <a:gd name="connsiteX118" fmla="*/ 663458 w 1206260"/>
              <a:gd name="connsiteY118" fmla="*/ 722662 h 1684262"/>
              <a:gd name="connsiteX119" fmla="*/ 628882 w 1206260"/>
              <a:gd name="connsiteY119" fmla="*/ 753332 h 1684262"/>
              <a:gd name="connsiteX120" fmla="*/ 655742 w 1206260"/>
              <a:gd name="connsiteY120" fmla="*/ 726472 h 1684262"/>
              <a:gd name="connsiteX121" fmla="*/ 628406 w 1206260"/>
              <a:gd name="connsiteY121" fmla="*/ 753332 h 1684262"/>
              <a:gd name="connsiteX122" fmla="*/ 628882 w 1206260"/>
              <a:gd name="connsiteY122" fmla="*/ 753332 h 1684262"/>
              <a:gd name="connsiteX123" fmla="*/ 771090 w 1206260"/>
              <a:gd name="connsiteY123" fmla="*/ 757237 h 1684262"/>
              <a:gd name="connsiteX124" fmla="*/ 690318 w 1206260"/>
              <a:gd name="connsiteY124" fmla="*/ 822579 h 1684262"/>
              <a:gd name="connsiteX125" fmla="*/ 770614 w 1206260"/>
              <a:gd name="connsiteY125" fmla="*/ 757237 h 1684262"/>
              <a:gd name="connsiteX126" fmla="*/ 771090 w 1206260"/>
              <a:gd name="connsiteY126" fmla="*/ 757237 h 1684262"/>
              <a:gd name="connsiteX127" fmla="*/ 759565 w 1206260"/>
              <a:gd name="connsiteY127" fmla="*/ 538162 h 1684262"/>
              <a:gd name="connsiteX128" fmla="*/ 851767 w 1206260"/>
              <a:gd name="connsiteY128" fmla="*/ 480536 h 1684262"/>
              <a:gd name="connsiteX129" fmla="*/ 759089 w 1206260"/>
              <a:gd name="connsiteY129" fmla="*/ 538067 h 1684262"/>
              <a:gd name="connsiteX130" fmla="*/ 759565 w 1206260"/>
              <a:gd name="connsiteY130" fmla="*/ 538162 h 1684262"/>
              <a:gd name="connsiteX131" fmla="*/ 877961 w 1206260"/>
              <a:gd name="connsiteY131" fmla="*/ 342138 h 1684262"/>
              <a:gd name="connsiteX132" fmla="*/ 812619 w 1206260"/>
              <a:gd name="connsiteY132" fmla="*/ 442055 h 1684262"/>
              <a:gd name="connsiteX133" fmla="*/ 877961 w 1206260"/>
              <a:gd name="connsiteY133" fmla="*/ 342138 h 1684262"/>
              <a:gd name="connsiteX134" fmla="*/ 681841 w 1206260"/>
              <a:gd name="connsiteY134" fmla="*/ 323088 h 1684262"/>
              <a:gd name="connsiteX135" fmla="*/ 758803 w 1206260"/>
              <a:gd name="connsiteY135" fmla="*/ 430816 h 1684262"/>
              <a:gd name="connsiteX136" fmla="*/ 643455 w 1206260"/>
              <a:gd name="connsiteY136" fmla="*/ 396145 h 1684262"/>
              <a:gd name="connsiteX137" fmla="*/ 639550 w 1206260"/>
              <a:gd name="connsiteY137" fmla="*/ 438436 h 1684262"/>
              <a:gd name="connsiteX138" fmla="*/ 682127 w 1206260"/>
              <a:gd name="connsiteY138" fmla="*/ 323088 h 1684262"/>
              <a:gd name="connsiteX139" fmla="*/ 681841 w 1206260"/>
              <a:gd name="connsiteY139" fmla="*/ 323088 h 1684262"/>
              <a:gd name="connsiteX140" fmla="*/ 351323 w 1206260"/>
              <a:gd name="connsiteY140" fmla="*/ 219361 h 1684262"/>
              <a:gd name="connsiteX141" fmla="*/ 383994 w 1206260"/>
              <a:gd name="connsiteY141" fmla="*/ 183070 h 1684262"/>
              <a:gd name="connsiteX142" fmla="*/ 403711 w 1206260"/>
              <a:gd name="connsiteY142" fmla="*/ 175069 h 1684262"/>
              <a:gd name="connsiteX143" fmla="*/ 411331 w 1206260"/>
              <a:gd name="connsiteY143" fmla="*/ 176117 h 1684262"/>
              <a:gd name="connsiteX144" fmla="*/ 569351 w 1206260"/>
              <a:gd name="connsiteY144" fmla="*/ 242792 h 1684262"/>
              <a:gd name="connsiteX145" fmla="*/ 569922 w 1206260"/>
              <a:gd name="connsiteY145" fmla="*/ 242792 h 1684262"/>
              <a:gd name="connsiteX146" fmla="*/ 558873 w 1206260"/>
              <a:gd name="connsiteY146" fmla="*/ 299942 h 1684262"/>
              <a:gd name="connsiteX147" fmla="*/ 351609 w 1206260"/>
              <a:gd name="connsiteY147" fmla="*/ 219075 h 1684262"/>
              <a:gd name="connsiteX148" fmla="*/ 351323 w 1206260"/>
              <a:gd name="connsiteY148" fmla="*/ 219361 h 1684262"/>
              <a:gd name="connsiteX149" fmla="*/ 470767 w 1206260"/>
              <a:gd name="connsiteY149" fmla="*/ 361188 h 1684262"/>
              <a:gd name="connsiteX150" fmla="*/ 566874 w 1206260"/>
              <a:gd name="connsiteY150" fmla="*/ 503396 h 1684262"/>
              <a:gd name="connsiteX151" fmla="*/ 470767 w 1206260"/>
              <a:gd name="connsiteY151" fmla="*/ 361188 h 1684262"/>
              <a:gd name="connsiteX152" fmla="*/ 632216 w 1206260"/>
              <a:gd name="connsiteY152" fmla="*/ 453485 h 1684262"/>
              <a:gd name="connsiteX153" fmla="*/ 699367 w 1206260"/>
              <a:gd name="connsiteY153" fmla="*/ 515112 h 1684262"/>
              <a:gd name="connsiteX154" fmla="*/ 759089 w 1206260"/>
              <a:gd name="connsiteY154" fmla="*/ 438055 h 1684262"/>
              <a:gd name="connsiteX155" fmla="*/ 678317 w 1206260"/>
              <a:gd name="connsiteY155" fmla="*/ 611029 h 1684262"/>
              <a:gd name="connsiteX156" fmla="*/ 640217 w 1206260"/>
              <a:gd name="connsiteY156" fmla="*/ 587978 h 1684262"/>
              <a:gd name="connsiteX157" fmla="*/ 632216 w 1206260"/>
              <a:gd name="connsiteY157" fmla="*/ 453581 h 1684262"/>
              <a:gd name="connsiteX158" fmla="*/ 632216 w 1206260"/>
              <a:gd name="connsiteY158" fmla="*/ 453485 h 1684262"/>
              <a:gd name="connsiteX159" fmla="*/ 686032 w 1206260"/>
              <a:gd name="connsiteY159" fmla="*/ 837819 h 1684262"/>
              <a:gd name="connsiteX160" fmla="*/ 628310 w 1206260"/>
              <a:gd name="connsiteY160" fmla="*/ 930116 h 1684262"/>
              <a:gd name="connsiteX161" fmla="*/ 686032 w 1206260"/>
              <a:gd name="connsiteY161" fmla="*/ 837914 h 1684262"/>
              <a:gd name="connsiteX162" fmla="*/ 686032 w 1206260"/>
              <a:gd name="connsiteY162" fmla="*/ 837819 h 1684262"/>
              <a:gd name="connsiteX163" fmla="*/ 743658 w 1206260"/>
              <a:gd name="connsiteY163" fmla="*/ 1291400 h 1684262"/>
              <a:gd name="connsiteX164" fmla="*/ 547634 w 1206260"/>
              <a:gd name="connsiteY164" fmla="*/ 1206818 h 1684262"/>
              <a:gd name="connsiteX165" fmla="*/ 573446 w 1206260"/>
              <a:gd name="connsiteY165" fmla="*/ 1222439 h 1684262"/>
              <a:gd name="connsiteX166" fmla="*/ 603450 w 1206260"/>
              <a:gd name="connsiteY166" fmla="*/ 1227487 h 1684262"/>
              <a:gd name="connsiteX167" fmla="*/ 743658 w 1206260"/>
              <a:gd name="connsiteY167" fmla="*/ 1291495 h 1684262"/>
              <a:gd name="connsiteX168" fmla="*/ 743658 w 1206260"/>
              <a:gd name="connsiteY168" fmla="*/ 1291400 h 1684262"/>
              <a:gd name="connsiteX169" fmla="*/ 578399 w 1206260"/>
              <a:gd name="connsiteY169" fmla="*/ 945452 h 1684262"/>
              <a:gd name="connsiteX170" fmla="*/ 689842 w 1206260"/>
              <a:gd name="connsiteY170" fmla="*/ 1122236 h 1684262"/>
              <a:gd name="connsiteX171" fmla="*/ 578399 w 1206260"/>
              <a:gd name="connsiteY171" fmla="*/ 945547 h 1684262"/>
              <a:gd name="connsiteX172" fmla="*/ 578399 w 1206260"/>
              <a:gd name="connsiteY172" fmla="*/ 945452 h 1684262"/>
              <a:gd name="connsiteX173" fmla="*/ 351609 w 1206260"/>
              <a:gd name="connsiteY173" fmla="*/ 1045464 h 1684262"/>
              <a:gd name="connsiteX174" fmla="*/ 382375 w 1206260"/>
              <a:gd name="connsiteY174" fmla="*/ 887825 h 1684262"/>
              <a:gd name="connsiteX175" fmla="*/ 351609 w 1206260"/>
              <a:gd name="connsiteY175" fmla="*/ 1045559 h 1684262"/>
              <a:gd name="connsiteX176" fmla="*/ 351609 w 1206260"/>
              <a:gd name="connsiteY176" fmla="*/ 1045464 h 1684262"/>
              <a:gd name="connsiteX177" fmla="*/ 420761 w 1206260"/>
              <a:gd name="connsiteY177" fmla="*/ 1018413 h 1684262"/>
              <a:gd name="connsiteX178" fmla="*/ 605260 w 1206260"/>
              <a:gd name="connsiteY178" fmla="*/ 1180338 h 1684262"/>
              <a:gd name="connsiteX179" fmla="*/ 420761 w 1206260"/>
              <a:gd name="connsiteY179" fmla="*/ 1018413 h 1684262"/>
              <a:gd name="connsiteX180" fmla="*/ 366944 w 1206260"/>
              <a:gd name="connsiteY180" fmla="*/ 1414272 h 1684262"/>
              <a:gd name="connsiteX181" fmla="*/ 597640 w 1206260"/>
              <a:gd name="connsiteY181" fmla="*/ 1460468 h 1684262"/>
              <a:gd name="connsiteX182" fmla="*/ 366944 w 1206260"/>
              <a:gd name="connsiteY182" fmla="*/ 1414463 h 1684262"/>
              <a:gd name="connsiteX183" fmla="*/ 366944 w 1206260"/>
              <a:gd name="connsiteY183" fmla="*/ 1414272 h 1684262"/>
              <a:gd name="connsiteX184" fmla="*/ 536108 w 1206260"/>
              <a:gd name="connsiteY184" fmla="*/ 1644968 h 1684262"/>
              <a:gd name="connsiteX185" fmla="*/ 498008 w 1206260"/>
              <a:gd name="connsiteY185" fmla="*/ 1625918 h 1684262"/>
              <a:gd name="connsiteX186" fmla="*/ 471148 w 1206260"/>
              <a:gd name="connsiteY186" fmla="*/ 1618202 h 1684262"/>
              <a:gd name="connsiteX187" fmla="*/ 471148 w 1206260"/>
              <a:gd name="connsiteY187" fmla="*/ 1664399 h 1684262"/>
              <a:gd name="connsiteX188" fmla="*/ 401901 w 1206260"/>
              <a:gd name="connsiteY188" fmla="*/ 1579817 h 1684262"/>
              <a:gd name="connsiteX189" fmla="*/ 536108 w 1206260"/>
              <a:gd name="connsiteY189" fmla="*/ 1645158 h 1684262"/>
              <a:gd name="connsiteX190" fmla="*/ 536108 w 1206260"/>
              <a:gd name="connsiteY190" fmla="*/ 1644968 h 1684262"/>
              <a:gd name="connsiteX191" fmla="*/ 616785 w 1206260"/>
              <a:gd name="connsiteY191" fmla="*/ 1564196 h 1684262"/>
              <a:gd name="connsiteX192" fmla="*/ 555349 w 1206260"/>
              <a:gd name="connsiteY192" fmla="*/ 1541145 h 1684262"/>
              <a:gd name="connsiteX193" fmla="*/ 638597 w 1206260"/>
              <a:gd name="connsiteY193" fmla="*/ 1493520 h 1684262"/>
              <a:gd name="connsiteX194" fmla="*/ 739848 w 1206260"/>
              <a:gd name="connsiteY194" fmla="*/ 1525715 h 1684262"/>
              <a:gd name="connsiteX195" fmla="*/ 616785 w 1206260"/>
              <a:gd name="connsiteY195" fmla="*/ 1564386 h 1684262"/>
              <a:gd name="connsiteX196" fmla="*/ 616785 w 1206260"/>
              <a:gd name="connsiteY196" fmla="*/ 1564196 h 1684262"/>
              <a:gd name="connsiteX197" fmla="*/ 752231 w 1206260"/>
              <a:gd name="connsiteY197" fmla="*/ 1664779 h 1684262"/>
              <a:gd name="connsiteX198" fmla="*/ 739658 w 1206260"/>
              <a:gd name="connsiteY198" fmla="*/ 1664779 h 1684262"/>
              <a:gd name="connsiteX199" fmla="*/ 731180 w 1206260"/>
              <a:gd name="connsiteY199" fmla="*/ 1664779 h 1684262"/>
              <a:gd name="connsiteX200" fmla="*/ 727561 w 1206260"/>
              <a:gd name="connsiteY200" fmla="*/ 1664779 h 1684262"/>
              <a:gd name="connsiteX201" fmla="*/ 713750 w 1206260"/>
              <a:gd name="connsiteY201" fmla="*/ 1666780 h 1684262"/>
              <a:gd name="connsiteX202" fmla="*/ 704225 w 1206260"/>
              <a:gd name="connsiteY202" fmla="*/ 1665256 h 1684262"/>
              <a:gd name="connsiteX203" fmla="*/ 705558 w 1206260"/>
              <a:gd name="connsiteY203" fmla="*/ 1667733 h 1684262"/>
              <a:gd name="connsiteX204" fmla="*/ 790045 w 1206260"/>
              <a:gd name="connsiteY204" fmla="*/ 1610106 h 1684262"/>
              <a:gd name="connsiteX205" fmla="*/ 752231 w 1206260"/>
              <a:gd name="connsiteY205" fmla="*/ 1664970 h 1684262"/>
              <a:gd name="connsiteX206" fmla="*/ 752231 w 1206260"/>
              <a:gd name="connsiteY206" fmla="*/ 1664779 h 1684262"/>
              <a:gd name="connsiteX207" fmla="*/ 857863 w 1206260"/>
              <a:gd name="connsiteY207" fmla="*/ 1591056 h 1684262"/>
              <a:gd name="connsiteX208" fmla="*/ 838813 w 1206260"/>
              <a:gd name="connsiteY208" fmla="*/ 1568958 h 1684262"/>
              <a:gd name="connsiteX209" fmla="*/ 836146 w 1206260"/>
              <a:gd name="connsiteY209" fmla="*/ 1564291 h 1684262"/>
              <a:gd name="connsiteX210" fmla="*/ 955179 w 1206260"/>
              <a:gd name="connsiteY210" fmla="*/ 1500720 h 1684262"/>
              <a:gd name="connsiteX211" fmla="*/ 1066493 w 1206260"/>
              <a:gd name="connsiteY211" fmla="*/ 1492065 h 1684262"/>
              <a:gd name="connsiteX212" fmla="*/ 857863 w 1206260"/>
              <a:gd name="connsiteY212" fmla="*/ 1591247 h 1684262"/>
              <a:gd name="connsiteX213" fmla="*/ 857863 w 1206260"/>
              <a:gd name="connsiteY213" fmla="*/ 1591056 h 1684262"/>
              <a:gd name="connsiteX214" fmla="*/ 1054979 w 1206260"/>
              <a:gd name="connsiteY214" fmla="*/ 1445037 h 1684262"/>
              <a:gd name="connsiteX215" fmla="*/ 916632 w 1206260"/>
              <a:gd name="connsiteY215" fmla="*/ 1468184 h 1684262"/>
              <a:gd name="connsiteX216" fmla="*/ 1028170 w 1206260"/>
              <a:gd name="connsiteY216" fmla="*/ 1445228 h 1684262"/>
              <a:gd name="connsiteX217" fmla="*/ 1054979 w 1206260"/>
              <a:gd name="connsiteY217" fmla="*/ 1445037 h 1684262"/>
              <a:gd name="connsiteX218" fmla="*/ 862816 w 1206260"/>
              <a:gd name="connsiteY218" fmla="*/ 1410462 h 1684262"/>
              <a:gd name="connsiteX219" fmla="*/ 647551 w 1206260"/>
              <a:gd name="connsiteY219" fmla="*/ 1448562 h 1684262"/>
              <a:gd name="connsiteX220" fmla="*/ 862816 w 1206260"/>
              <a:gd name="connsiteY220" fmla="*/ 1410653 h 1684262"/>
              <a:gd name="connsiteX221" fmla="*/ 862816 w 1206260"/>
              <a:gd name="connsiteY221" fmla="*/ 1410462 h 1684262"/>
              <a:gd name="connsiteX222" fmla="*/ 689842 w 1206260"/>
              <a:gd name="connsiteY222" fmla="*/ 1391412 h 1684262"/>
              <a:gd name="connsiteX223" fmla="*/ 924347 w 1206260"/>
              <a:gd name="connsiteY223" fmla="*/ 1306830 h 1684262"/>
              <a:gd name="connsiteX224" fmla="*/ 689842 w 1206260"/>
              <a:gd name="connsiteY224" fmla="*/ 1391412 h 1684262"/>
              <a:gd name="connsiteX225" fmla="*/ 1162663 w 1206260"/>
              <a:gd name="connsiteY225" fmla="*/ 1057085 h 1684262"/>
              <a:gd name="connsiteX226" fmla="*/ 1148756 w 1206260"/>
              <a:gd name="connsiteY226" fmla="*/ 1134428 h 1684262"/>
              <a:gd name="connsiteX227" fmla="*/ 1066841 w 1206260"/>
              <a:gd name="connsiteY227" fmla="*/ 1139762 h 1684262"/>
              <a:gd name="connsiteX228" fmla="*/ 1035790 w 1206260"/>
              <a:gd name="connsiteY228" fmla="*/ 1087755 h 1684262"/>
              <a:gd name="connsiteX229" fmla="*/ 1162663 w 1206260"/>
              <a:gd name="connsiteY229" fmla="*/ 1057085 h 1684262"/>
              <a:gd name="connsiteX230" fmla="*/ 987913 w 1206260"/>
              <a:gd name="connsiteY230" fmla="*/ 1181170 h 1684262"/>
              <a:gd name="connsiteX231" fmla="*/ 958923 w 1206260"/>
              <a:gd name="connsiteY231" fmla="*/ 1264444 h 1684262"/>
              <a:gd name="connsiteX232" fmla="*/ 905107 w 1206260"/>
              <a:gd name="connsiteY232" fmla="*/ 1118330 h 1684262"/>
              <a:gd name="connsiteX233" fmla="*/ 987913 w 1206260"/>
              <a:gd name="connsiteY233"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257026 w 1206260"/>
              <a:gd name="connsiteY50" fmla="*/ 1309592 h 1684262"/>
              <a:gd name="connsiteX51" fmla="*/ 291145 w 1206260"/>
              <a:gd name="connsiteY51" fmla="*/ 1292532 h 1684262"/>
              <a:gd name="connsiteX52" fmla="*/ 248263 w 1206260"/>
              <a:gd name="connsiteY52" fmla="*/ 1308259 h 1684262"/>
              <a:gd name="connsiteX53" fmla="*/ 247691 w 1206260"/>
              <a:gd name="connsiteY53" fmla="*/ 1308735 h 1684262"/>
              <a:gd name="connsiteX54" fmla="*/ 229880 w 1206260"/>
              <a:gd name="connsiteY54" fmla="*/ 1312259 h 1684262"/>
              <a:gd name="connsiteX55" fmla="*/ 146155 w 1206260"/>
              <a:gd name="connsiteY55" fmla="*/ 1230344 h 1684262"/>
              <a:gd name="connsiteX56" fmla="*/ 115389 w 1206260"/>
              <a:gd name="connsiteY56" fmla="*/ 1430369 h 1684262"/>
              <a:gd name="connsiteX57" fmla="*/ 349799 w 1206260"/>
              <a:gd name="connsiteY57" fmla="*/ 1480280 h 1684262"/>
              <a:gd name="connsiteX58" fmla="*/ 299507 w 1206260"/>
              <a:gd name="connsiteY58" fmla="*/ 1464659 h 1684262"/>
              <a:gd name="connsiteX59" fmla="*/ 321034 w 1206260"/>
              <a:gd name="connsiteY59" fmla="*/ 1477042 h 1684262"/>
              <a:gd name="connsiteX60" fmla="*/ 330559 w 1206260"/>
              <a:gd name="connsiteY60" fmla="*/ 1484376 h 1684262"/>
              <a:gd name="connsiteX61" fmla="*/ 388280 w 1206260"/>
              <a:gd name="connsiteY61" fmla="*/ 1545717 h 1684262"/>
              <a:gd name="connsiteX62" fmla="*/ 348847 w 1206260"/>
              <a:gd name="connsiteY62" fmla="*/ 1542479 h 1684262"/>
              <a:gd name="connsiteX63" fmla="*/ 255883 w 1206260"/>
              <a:gd name="connsiteY63" fmla="*/ 1502664 h 1684262"/>
              <a:gd name="connsiteX64" fmla="*/ 255883 w 1206260"/>
              <a:gd name="connsiteY64" fmla="*/ 1502664 h 1684262"/>
              <a:gd name="connsiteX65" fmla="*/ 239976 w 1206260"/>
              <a:gd name="connsiteY65" fmla="*/ 1484281 h 1684262"/>
              <a:gd name="connsiteX66" fmla="*/ 203495 w 1206260"/>
              <a:gd name="connsiteY66" fmla="*/ 1484281 h 1684262"/>
              <a:gd name="connsiteX67" fmla="*/ 187303 w 1206260"/>
              <a:gd name="connsiteY67" fmla="*/ 1499140 h 1684262"/>
              <a:gd name="connsiteX68" fmla="*/ 490674 w 1206260"/>
              <a:gd name="connsiteY68" fmla="*/ 1673352 h 1684262"/>
              <a:gd name="connsiteX69" fmla="*/ 757374 w 1206260"/>
              <a:gd name="connsiteY69" fmla="*/ 1682401 h 1684262"/>
              <a:gd name="connsiteX70" fmla="*/ 988070 w 1206260"/>
              <a:gd name="connsiteY70" fmla="*/ 1594485 h 1684262"/>
              <a:gd name="connsiteX71" fmla="*/ 1152566 w 1206260"/>
              <a:gd name="connsiteY71" fmla="*/ 1394460 h 1684262"/>
              <a:gd name="connsiteX72" fmla="*/ 918822 w 1206260"/>
              <a:gd name="connsiteY72" fmla="*/ 1363507 h 1684262"/>
              <a:gd name="connsiteX73" fmla="*/ 802904 w 1206260"/>
              <a:gd name="connsiteY73" fmla="*/ 1350454 h 1684262"/>
              <a:gd name="connsiteX74" fmla="*/ 841956 w 1206260"/>
              <a:gd name="connsiteY74" fmla="*/ 1326547 h 1684262"/>
              <a:gd name="connsiteX75" fmla="*/ 1018286 w 1206260"/>
              <a:gd name="connsiteY75" fmla="*/ 1315425 h 1684262"/>
              <a:gd name="connsiteX76" fmla="*/ 980354 w 1206260"/>
              <a:gd name="connsiteY76" fmla="*/ 1268921 h 1684262"/>
              <a:gd name="connsiteX77" fmla="*/ 1091488 w 1206260"/>
              <a:gd name="connsiteY77" fmla="*/ 1221043 h 1684262"/>
              <a:gd name="connsiteX78" fmla="*/ 911203 w 1206260"/>
              <a:gd name="connsiteY78" fmla="*/ 1022890 h 1684262"/>
              <a:gd name="connsiteX79" fmla="*/ 1193429 w 1206260"/>
              <a:gd name="connsiteY79" fmla="*/ 899446 h 1684262"/>
              <a:gd name="connsiteX80" fmla="*/ 759089 w 1206260"/>
              <a:gd name="connsiteY80" fmla="*/ 61246 h 1684262"/>
              <a:gd name="connsiteX81" fmla="*/ 720989 w 1206260"/>
              <a:gd name="connsiteY81" fmla="*/ 145828 h 1684262"/>
              <a:gd name="connsiteX82" fmla="*/ 759089 w 1206260"/>
              <a:gd name="connsiteY82" fmla="*/ 61436 h 1684262"/>
              <a:gd name="connsiteX83" fmla="*/ 759089 w 1206260"/>
              <a:gd name="connsiteY83" fmla="*/ 61246 h 1684262"/>
              <a:gd name="connsiteX84" fmla="*/ 363611 w 1206260"/>
              <a:gd name="connsiteY84" fmla="*/ 545783 h 1684262"/>
              <a:gd name="connsiteX85" fmla="*/ 348275 w 1206260"/>
              <a:gd name="connsiteY85" fmla="*/ 553498 h 1684262"/>
              <a:gd name="connsiteX86" fmla="*/ 363611 w 1206260"/>
              <a:gd name="connsiteY86" fmla="*/ 545783 h 1684262"/>
              <a:gd name="connsiteX87" fmla="*/ 232451 w 1206260"/>
              <a:gd name="connsiteY87" fmla="*/ 523113 h 1684262"/>
              <a:gd name="connsiteX88" fmla="*/ 254694 w 1206260"/>
              <a:gd name="connsiteY88" fmla="*/ 664096 h 1684262"/>
              <a:gd name="connsiteX89" fmla="*/ 232451 w 1206260"/>
              <a:gd name="connsiteY89" fmla="*/ 523113 h 1684262"/>
              <a:gd name="connsiteX90" fmla="*/ 340084 w 1206260"/>
              <a:gd name="connsiteY90" fmla="*/ 692277 h 1684262"/>
              <a:gd name="connsiteX91" fmla="*/ 470767 w 1206260"/>
              <a:gd name="connsiteY91" fmla="*/ 684562 h 1684262"/>
              <a:gd name="connsiteX92" fmla="*/ 340084 w 1206260"/>
              <a:gd name="connsiteY92" fmla="*/ 691896 h 1684262"/>
              <a:gd name="connsiteX93" fmla="*/ 340084 w 1206260"/>
              <a:gd name="connsiteY93" fmla="*/ 692277 h 1684262"/>
              <a:gd name="connsiteX94" fmla="*/ 382375 w 1206260"/>
              <a:gd name="connsiteY94" fmla="*/ 615410 h 1684262"/>
              <a:gd name="connsiteX95" fmla="*/ 516868 w 1206260"/>
              <a:gd name="connsiteY95" fmla="*/ 688372 h 1684262"/>
              <a:gd name="connsiteX96" fmla="*/ 382661 w 1206260"/>
              <a:gd name="connsiteY96" fmla="*/ 615029 h 1684262"/>
              <a:gd name="connsiteX97" fmla="*/ 382375 w 1206260"/>
              <a:gd name="connsiteY97" fmla="*/ 615410 h 1684262"/>
              <a:gd name="connsiteX98" fmla="*/ 201400 w 1206260"/>
              <a:gd name="connsiteY98" fmla="*/ 907542 h 1684262"/>
              <a:gd name="connsiteX99" fmla="*/ 163300 w 1206260"/>
              <a:gd name="connsiteY99" fmla="*/ 838295 h 1684262"/>
              <a:gd name="connsiteX100" fmla="*/ 201686 w 1206260"/>
              <a:gd name="connsiteY100" fmla="*/ 907161 h 1684262"/>
              <a:gd name="connsiteX101" fmla="*/ 201400 w 1206260"/>
              <a:gd name="connsiteY101" fmla="*/ 907542 h 1684262"/>
              <a:gd name="connsiteX102" fmla="*/ 97811 w 1206260"/>
              <a:gd name="connsiteY102" fmla="*/ 1285557 h 1684262"/>
              <a:gd name="connsiteX103" fmla="*/ 123279 w 1206260"/>
              <a:gd name="connsiteY103" fmla="*/ 1264178 h 1684262"/>
              <a:gd name="connsiteX104" fmla="*/ 231975 w 1206260"/>
              <a:gd name="connsiteY104" fmla="*/ 1341501 h 1684262"/>
              <a:gd name="connsiteX105" fmla="*/ 97811 w 1206260"/>
              <a:gd name="connsiteY105" fmla="*/ 1285557 h 1684262"/>
              <a:gd name="connsiteX106" fmla="*/ 232928 w 1206260"/>
              <a:gd name="connsiteY106" fmla="*/ 1376077 h 1684262"/>
              <a:gd name="connsiteX107" fmla="*/ 279029 w 1206260"/>
              <a:gd name="connsiteY107" fmla="*/ 1379887 h 1684262"/>
              <a:gd name="connsiteX108" fmla="*/ 232451 w 1206260"/>
              <a:gd name="connsiteY108" fmla="*/ 1376077 h 1684262"/>
              <a:gd name="connsiteX109" fmla="*/ 232928 w 1206260"/>
              <a:gd name="connsiteY109" fmla="*/ 1376077 h 1684262"/>
              <a:gd name="connsiteX110" fmla="*/ 856244 w 1206260"/>
              <a:gd name="connsiteY110" fmla="*/ 715613 h 1684262"/>
              <a:gd name="connsiteX111" fmla="*/ 817635 w 1206260"/>
              <a:gd name="connsiteY111" fmla="*/ 708913 h 1684262"/>
              <a:gd name="connsiteX112" fmla="*/ 721084 w 1206260"/>
              <a:gd name="connsiteY112" fmla="*/ 657225 h 1684262"/>
              <a:gd name="connsiteX113" fmla="*/ 855767 w 1206260"/>
              <a:gd name="connsiteY113" fmla="*/ 715613 h 1684262"/>
              <a:gd name="connsiteX114" fmla="*/ 856244 w 1206260"/>
              <a:gd name="connsiteY114" fmla="*/ 715613 h 1684262"/>
              <a:gd name="connsiteX115" fmla="*/ 663458 w 1206260"/>
              <a:gd name="connsiteY115" fmla="*/ 722662 h 1684262"/>
              <a:gd name="connsiteX116" fmla="*/ 644408 w 1206260"/>
              <a:gd name="connsiteY116" fmla="*/ 807149 h 1684262"/>
              <a:gd name="connsiteX117" fmla="*/ 662981 w 1206260"/>
              <a:gd name="connsiteY117" fmla="*/ 723138 h 1684262"/>
              <a:gd name="connsiteX118" fmla="*/ 663458 w 1206260"/>
              <a:gd name="connsiteY118" fmla="*/ 722662 h 1684262"/>
              <a:gd name="connsiteX119" fmla="*/ 628882 w 1206260"/>
              <a:gd name="connsiteY119" fmla="*/ 753332 h 1684262"/>
              <a:gd name="connsiteX120" fmla="*/ 655742 w 1206260"/>
              <a:gd name="connsiteY120" fmla="*/ 726472 h 1684262"/>
              <a:gd name="connsiteX121" fmla="*/ 628406 w 1206260"/>
              <a:gd name="connsiteY121" fmla="*/ 753332 h 1684262"/>
              <a:gd name="connsiteX122" fmla="*/ 628882 w 1206260"/>
              <a:gd name="connsiteY122" fmla="*/ 753332 h 1684262"/>
              <a:gd name="connsiteX123" fmla="*/ 771090 w 1206260"/>
              <a:gd name="connsiteY123" fmla="*/ 757237 h 1684262"/>
              <a:gd name="connsiteX124" fmla="*/ 690318 w 1206260"/>
              <a:gd name="connsiteY124" fmla="*/ 822579 h 1684262"/>
              <a:gd name="connsiteX125" fmla="*/ 770614 w 1206260"/>
              <a:gd name="connsiteY125" fmla="*/ 757237 h 1684262"/>
              <a:gd name="connsiteX126" fmla="*/ 771090 w 1206260"/>
              <a:gd name="connsiteY126" fmla="*/ 757237 h 1684262"/>
              <a:gd name="connsiteX127" fmla="*/ 759565 w 1206260"/>
              <a:gd name="connsiteY127" fmla="*/ 538162 h 1684262"/>
              <a:gd name="connsiteX128" fmla="*/ 851767 w 1206260"/>
              <a:gd name="connsiteY128" fmla="*/ 480536 h 1684262"/>
              <a:gd name="connsiteX129" fmla="*/ 759089 w 1206260"/>
              <a:gd name="connsiteY129" fmla="*/ 538067 h 1684262"/>
              <a:gd name="connsiteX130" fmla="*/ 759565 w 1206260"/>
              <a:gd name="connsiteY130" fmla="*/ 538162 h 1684262"/>
              <a:gd name="connsiteX131" fmla="*/ 877961 w 1206260"/>
              <a:gd name="connsiteY131" fmla="*/ 342138 h 1684262"/>
              <a:gd name="connsiteX132" fmla="*/ 812619 w 1206260"/>
              <a:gd name="connsiteY132" fmla="*/ 442055 h 1684262"/>
              <a:gd name="connsiteX133" fmla="*/ 877961 w 1206260"/>
              <a:gd name="connsiteY133" fmla="*/ 342138 h 1684262"/>
              <a:gd name="connsiteX134" fmla="*/ 681841 w 1206260"/>
              <a:gd name="connsiteY134" fmla="*/ 323088 h 1684262"/>
              <a:gd name="connsiteX135" fmla="*/ 758803 w 1206260"/>
              <a:gd name="connsiteY135" fmla="*/ 430816 h 1684262"/>
              <a:gd name="connsiteX136" fmla="*/ 643455 w 1206260"/>
              <a:gd name="connsiteY136" fmla="*/ 396145 h 1684262"/>
              <a:gd name="connsiteX137" fmla="*/ 639550 w 1206260"/>
              <a:gd name="connsiteY137" fmla="*/ 438436 h 1684262"/>
              <a:gd name="connsiteX138" fmla="*/ 682127 w 1206260"/>
              <a:gd name="connsiteY138" fmla="*/ 323088 h 1684262"/>
              <a:gd name="connsiteX139" fmla="*/ 681841 w 1206260"/>
              <a:gd name="connsiteY139" fmla="*/ 323088 h 1684262"/>
              <a:gd name="connsiteX140" fmla="*/ 351323 w 1206260"/>
              <a:gd name="connsiteY140" fmla="*/ 219361 h 1684262"/>
              <a:gd name="connsiteX141" fmla="*/ 383994 w 1206260"/>
              <a:gd name="connsiteY141" fmla="*/ 183070 h 1684262"/>
              <a:gd name="connsiteX142" fmla="*/ 403711 w 1206260"/>
              <a:gd name="connsiteY142" fmla="*/ 175069 h 1684262"/>
              <a:gd name="connsiteX143" fmla="*/ 411331 w 1206260"/>
              <a:gd name="connsiteY143" fmla="*/ 176117 h 1684262"/>
              <a:gd name="connsiteX144" fmla="*/ 569351 w 1206260"/>
              <a:gd name="connsiteY144" fmla="*/ 242792 h 1684262"/>
              <a:gd name="connsiteX145" fmla="*/ 569922 w 1206260"/>
              <a:gd name="connsiteY145" fmla="*/ 242792 h 1684262"/>
              <a:gd name="connsiteX146" fmla="*/ 558873 w 1206260"/>
              <a:gd name="connsiteY146" fmla="*/ 299942 h 1684262"/>
              <a:gd name="connsiteX147" fmla="*/ 351609 w 1206260"/>
              <a:gd name="connsiteY147" fmla="*/ 219075 h 1684262"/>
              <a:gd name="connsiteX148" fmla="*/ 351323 w 1206260"/>
              <a:gd name="connsiteY148" fmla="*/ 219361 h 1684262"/>
              <a:gd name="connsiteX149" fmla="*/ 470767 w 1206260"/>
              <a:gd name="connsiteY149" fmla="*/ 361188 h 1684262"/>
              <a:gd name="connsiteX150" fmla="*/ 566874 w 1206260"/>
              <a:gd name="connsiteY150" fmla="*/ 503396 h 1684262"/>
              <a:gd name="connsiteX151" fmla="*/ 470767 w 1206260"/>
              <a:gd name="connsiteY151" fmla="*/ 361188 h 1684262"/>
              <a:gd name="connsiteX152" fmla="*/ 632216 w 1206260"/>
              <a:gd name="connsiteY152" fmla="*/ 453485 h 1684262"/>
              <a:gd name="connsiteX153" fmla="*/ 699367 w 1206260"/>
              <a:gd name="connsiteY153" fmla="*/ 515112 h 1684262"/>
              <a:gd name="connsiteX154" fmla="*/ 759089 w 1206260"/>
              <a:gd name="connsiteY154" fmla="*/ 438055 h 1684262"/>
              <a:gd name="connsiteX155" fmla="*/ 678317 w 1206260"/>
              <a:gd name="connsiteY155" fmla="*/ 611029 h 1684262"/>
              <a:gd name="connsiteX156" fmla="*/ 640217 w 1206260"/>
              <a:gd name="connsiteY156" fmla="*/ 587978 h 1684262"/>
              <a:gd name="connsiteX157" fmla="*/ 632216 w 1206260"/>
              <a:gd name="connsiteY157" fmla="*/ 453581 h 1684262"/>
              <a:gd name="connsiteX158" fmla="*/ 632216 w 1206260"/>
              <a:gd name="connsiteY158" fmla="*/ 453485 h 1684262"/>
              <a:gd name="connsiteX159" fmla="*/ 686032 w 1206260"/>
              <a:gd name="connsiteY159" fmla="*/ 837819 h 1684262"/>
              <a:gd name="connsiteX160" fmla="*/ 628310 w 1206260"/>
              <a:gd name="connsiteY160" fmla="*/ 930116 h 1684262"/>
              <a:gd name="connsiteX161" fmla="*/ 686032 w 1206260"/>
              <a:gd name="connsiteY161" fmla="*/ 837914 h 1684262"/>
              <a:gd name="connsiteX162" fmla="*/ 686032 w 1206260"/>
              <a:gd name="connsiteY162" fmla="*/ 837819 h 1684262"/>
              <a:gd name="connsiteX163" fmla="*/ 743658 w 1206260"/>
              <a:gd name="connsiteY163" fmla="*/ 1291400 h 1684262"/>
              <a:gd name="connsiteX164" fmla="*/ 547634 w 1206260"/>
              <a:gd name="connsiteY164" fmla="*/ 1206818 h 1684262"/>
              <a:gd name="connsiteX165" fmla="*/ 573446 w 1206260"/>
              <a:gd name="connsiteY165" fmla="*/ 1222439 h 1684262"/>
              <a:gd name="connsiteX166" fmla="*/ 603450 w 1206260"/>
              <a:gd name="connsiteY166" fmla="*/ 1227487 h 1684262"/>
              <a:gd name="connsiteX167" fmla="*/ 743658 w 1206260"/>
              <a:gd name="connsiteY167" fmla="*/ 1291495 h 1684262"/>
              <a:gd name="connsiteX168" fmla="*/ 743658 w 1206260"/>
              <a:gd name="connsiteY168" fmla="*/ 1291400 h 1684262"/>
              <a:gd name="connsiteX169" fmla="*/ 578399 w 1206260"/>
              <a:gd name="connsiteY169" fmla="*/ 945452 h 1684262"/>
              <a:gd name="connsiteX170" fmla="*/ 689842 w 1206260"/>
              <a:gd name="connsiteY170" fmla="*/ 1122236 h 1684262"/>
              <a:gd name="connsiteX171" fmla="*/ 578399 w 1206260"/>
              <a:gd name="connsiteY171" fmla="*/ 945547 h 1684262"/>
              <a:gd name="connsiteX172" fmla="*/ 578399 w 1206260"/>
              <a:gd name="connsiteY172" fmla="*/ 945452 h 1684262"/>
              <a:gd name="connsiteX173" fmla="*/ 351609 w 1206260"/>
              <a:gd name="connsiteY173" fmla="*/ 1045464 h 1684262"/>
              <a:gd name="connsiteX174" fmla="*/ 382375 w 1206260"/>
              <a:gd name="connsiteY174" fmla="*/ 887825 h 1684262"/>
              <a:gd name="connsiteX175" fmla="*/ 351609 w 1206260"/>
              <a:gd name="connsiteY175" fmla="*/ 1045559 h 1684262"/>
              <a:gd name="connsiteX176" fmla="*/ 351609 w 1206260"/>
              <a:gd name="connsiteY176" fmla="*/ 1045464 h 1684262"/>
              <a:gd name="connsiteX177" fmla="*/ 420761 w 1206260"/>
              <a:gd name="connsiteY177" fmla="*/ 1018413 h 1684262"/>
              <a:gd name="connsiteX178" fmla="*/ 605260 w 1206260"/>
              <a:gd name="connsiteY178" fmla="*/ 1180338 h 1684262"/>
              <a:gd name="connsiteX179" fmla="*/ 420761 w 1206260"/>
              <a:gd name="connsiteY179" fmla="*/ 1018413 h 1684262"/>
              <a:gd name="connsiteX180" fmla="*/ 366944 w 1206260"/>
              <a:gd name="connsiteY180" fmla="*/ 1414272 h 1684262"/>
              <a:gd name="connsiteX181" fmla="*/ 597640 w 1206260"/>
              <a:gd name="connsiteY181" fmla="*/ 1460468 h 1684262"/>
              <a:gd name="connsiteX182" fmla="*/ 366944 w 1206260"/>
              <a:gd name="connsiteY182" fmla="*/ 1414463 h 1684262"/>
              <a:gd name="connsiteX183" fmla="*/ 366944 w 1206260"/>
              <a:gd name="connsiteY183" fmla="*/ 1414272 h 1684262"/>
              <a:gd name="connsiteX184" fmla="*/ 536108 w 1206260"/>
              <a:gd name="connsiteY184" fmla="*/ 1644968 h 1684262"/>
              <a:gd name="connsiteX185" fmla="*/ 498008 w 1206260"/>
              <a:gd name="connsiteY185" fmla="*/ 1625918 h 1684262"/>
              <a:gd name="connsiteX186" fmla="*/ 471148 w 1206260"/>
              <a:gd name="connsiteY186" fmla="*/ 1618202 h 1684262"/>
              <a:gd name="connsiteX187" fmla="*/ 471148 w 1206260"/>
              <a:gd name="connsiteY187" fmla="*/ 1664399 h 1684262"/>
              <a:gd name="connsiteX188" fmla="*/ 401901 w 1206260"/>
              <a:gd name="connsiteY188" fmla="*/ 1579817 h 1684262"/>
              <a:gd name="connsiteX189" fmla="*/ 536108 w 1206260"/>
              <a:gd name="connsiteY189" fmla="*/ 1645158 h 1684262"/>
              <a:gd name="connsiteX190" fmla="*/ 536108 w 1206260"/>
              <a:gd name="connsiteY190" fmla="*/ 1644968 h 1684262"/>
              <a:gd name="connsiteX191" fmla="*/ 616785 w 1206260"/>
              <a:gd name="connsiteY191" fmla="*/ 1564196 h 1684262"/>
              <a:gd name="connsiteX192" fmla="*/ 555349 w 1206260"/>
              <a:gd name="connsiteY192" fmla="*/ 1541145 h 1684262"/>
              <a:gd name="connsiteX193" fmla="*/ 638597 w 1206260"/>
              <a:gd name="connsiteY193" fmla="*/ 1493520 h 1684262"/>
              <a:gd name="connsiteX194" fmla="*/ 739848 w 1206260"/>
              <a:gd name="connsiteY194" fmla="*/ 1525715 h 1684262"/>
              <a:gd name="connsiteX195" fmla="*/ 616785 w 1206260"/>
              <a:gd name="connsiteY195" fmla="*/ 1564386 h 1684262"/>
              <a:gd name="connsiteX196" fmla="*/ 616785 w 1206260"/>
              <a:gd name="connsiteY196" fmla="*/ 1564196 h 1684262"/>
              <a:gd name="connsiteX197" fmla="*/ 752231 w 1206260"/>
              <a:gd name="connsiteY197" fmla="*/ 1664779 h 1684262"/>
              <a:gd name="connsiteX198" fmla="*/ 739658 w 1206260"/>
              <a:gd name="connsiteY198" fmla="*/ 1664779 h 1684262"/>
              <a:gd name="connsiteX199" fmla="*/ 731180 w 1206260"/>
              <a:gd name="connsiteY199" fmla="*/ 1664779 h 1684262"/>
              <a:gd name="connsiteX200" fmla="*/ 727561 w 1206260"/>
              <a:gd name="connsiteY200" fmla="*/ 1664779 h 1684262"/>
              <a:gd name="connsiteX201" fmla="*/ 713750 w 1206260"/>
              <a:gd name="connsiteY201" fmla="*/ 1666780 h 1684262"/>
              <a:gd name="connsiteX202" fmla="*/ 704225 w 1206260"/>
              <a:gd name="connsiteY202" fmla="*/ 1665256 h 1684262"/>
              <a:gd name="connsiteX203" fmla="*/ 705558 w 1206260"/>
              <a:gd name="connsiteY203" fmla="*/ 1667733 h 1684262"/>
              <a:gd name="connsiteX204" fmla="*/ 790045 w 1206260"/>
              <a:gd name="connsiteY204" fmla="*/ 1610106 h 1684262"/>
              <a:gd name="connsiteX205" fmla="*/ 752231 w 1206260"/>
              <a:gd name="connsiteY205" fmla="*/ 1664970 h 1684262"/>
              <a:gd name="connsiteX206" fmla="*/ 752231 w 1206260"/>
              <a:gd name="connsiteY206" fmla="*/ 1664779 h 1684262"/>
              <a:gd name="connsiteX207" fmla="*/ 857863 w 1206260"/>
              <a:gd name="connsiteY207" fmla="*/ 1591056 h 1684262"/>
              <a:gd name="connsiteX208" fmla="*/ 838813 w 1206260"/>
              <a:gd name="connsiteY208" fmla="*/ 1568958 h 1684262"/>
              <a:gd name="connsiteX209" fmla="*/ 836146 w 1206260"/>
              <a:gd name="connsiteY209" fmla="*/ 1564291 h 1684262"/>
              <a:gd name="connsiteX210" fmla="*/ 955179 w 1206260"/>
              <a:gd name="connsiteY210" fmla="*/ 1500720 h 1684262"/>
              <a:gd name="connsiteX211" fmla="*/ 1066493 w 1206260"/>
              <a:gd name="connsiteY211" fmla="*/ 1492065 h 1684262"/>
              <a:gd name="connsiteX212" fmla="*/ 857863 w 1206260"/>
              <a:gd name="connsiteY212" fmla="*/ 1591247 h 1684262"/>
              <a:gd name="connsiteX213" fmla="*/ 857863 w 1206260"/>
              <a:gd name="connsiteY213" fmla="*/ 1591056 h 1684262"/>
              <a:gd name="connsiteX214" fmla="*/ 1054979 w 1206260"/>
              <a:gd name="connsiteY214" fmla="*/ 1445037 h 1684262"/>
              <a:gd name="connsiteX215" fmla="*/ 916632 w 1206260"/>
              <a:gd name="connsiteY215" fmla="*/ 1468184 h 1684262"/>
              <a:gd name="connsiteX216" fmla="*/ 1028170 w 1206260"/>
              <a:gd name="connsiteY216" fmla="*/ 1445228 h 1684262"/>
              <a:gd name="connsiteX217" fmla="*/ 1054979 w 1206260"/>
              <a:gd name="connsiteY217" fmla="*/ 1445037 h 1684262"/>
              <a:gd name="connsiteX218" fmla="*/ 862816 w 1206260"/>
              <a:gd name="connsiteY218" fmla="*/ 1410462 h 1684262"/>
              <a:gd name="connsiteX219" fmla="*/ 647551 w 1206260"/>
              <a:gd name="connsiteY219" fmla="*/ 1448562 h 1684262"/>
              <a:gd name="connsiteX220" fmla="*/ 862816 w 1206260"/>
              <a:gd name="connsiteY220" fmla="*/ 1410653 h 1684262"/>
              <a:gd name="connsiteX221" fmla="*/ 862816 w 1206260"/>
              <a:gd name="connsiteY221" fmla="*/ 1410462 h 1684262"/>
              <a:gd name="connsiteX222" fmla="*/ 689842 w 1206260"/>
              <a:gd name="connsiteY222" fmla="*/ 1391412 h 1684262"/>
              <a:gd name="connsiteX223" fmla="*/ 924347 w 1206260"/>
              <a:gd name="connsiteY223" fmla="*/ 1306830 h 1684262"/>
              <a:gd name="connsiteX224" fmla="*/ 689842 w 1206260"/>
              <a:gd name="connsiteY224" fmla="*/ 1391412 h 1684262"/>
              <a:gd name="connsiteX225" fmla="*/ 1162663 w 1206260"/>
              <a:gd name="connsiteY225" fmla="*/ 1057085 h 1684262"/>
              <a:gd name="connsiteX226" fmla="*/ 1148756 w 1206260"/>
              <a:gd name="connsiteY226" fmla="*/ 1134428 h 1684262"/>
              <a:gd name="connsiteX227" fmla="*/ 1066841 w 1206260"/>
              <a:gd name="connsiteY227" fmla="*/ 1139762 h 1684262"/>
              <a:gd name="connsiteX228" fmla="*/ 1035790 w 1206260"/>
              <a:gd name="connsiteY228" fmla="*/ 1087755 h 1684262"/>
              <a:gd name="connsiteX229" fmla="*/ 1162663 w 1206260"/>
              <a:gd name="connsiteY229" fmla="*/ 1057085 h 1684262"/>
              <a:gd name="connsiteX230" fmla="*/ 987913 w 1206260"/>
              <a:gd name="connsiteY230" fmla="*/ 1181170 h 1684262"/>
              <a:gd name="connsiteX231" fmla="*/ 958923 w 1206260"/>
              <a:gd name="connsiteY231" fmla="*/ 1264444 h 1684262"/>
              <a:gd name="connsiteX232" fmla="*/ 905107 w 1206260"/>
              <a:gd name="connsiteY232" fmla="*/ 1118330 h 1684262"/>
              <a:gd name="connsiteX233" fmla="*/ 987913 w 1206260"/>
              <a:gd name="connsiteY233"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257026 w 1206260"/>
              <a:gd name="connsiteY50" fmla="*/ 1309592 h 1684262"/>
              <a:gd name="connsiteX51" fmla="*/ 248263 w 1206260"/>
              <a:gd name="connsiteY51" fmla="*/ 1308259 h 1684262"/>
              <a:gd name="connsiteX52" fmla="*/ 247691 w 1206260"/>
              <a:gd name="connsiteY52" fmla="*/ 1308735 h 1684262"/>
              <a:gd name="connsiteX53" fmla="*/ 229880 w 1206260"/>
              <a:gd name="connsiteY53" fmla="*/ 1312259 h 1684262"/>
              <a:gd name="connsiteX54" fmla="*/ 146155 w 1206260"/>
              <a:gd name="connsiteY54" fmla="*/ 1230344 h 1684262"/>
              <a:gd name="connsiteX55" fmla="*/ 115389 w 1206260"/>
              <a:gd name="connsiteY55" fmla="*/ 1430369 h 1684262"/>
              <a:gd name="connsiteX56" fmla="*/ 349799 w 1206260"/>
              <a:gd name="connsiteY56" fmla="*/ 1480280 h 1684262"/>
              <a:gd name="connsiteX57" fmla="*/ 299507 w 1206260"/>
              <a:gd name="connsiteY57" fmla="*/ 1464659 h 1684262"/>
              <a:gd name="connsiteX58" fmla="*/ 321034 w 1206260"/>
              <a:gd name="connsiteY58" fmla="*/ 1477042 h 1684262"/>
              <a:gd name="connsiteX59" fmla="*/ 330559 w 1206260"/>
              <a:gd name="connsiteY59" fmla="*/ 1484376 h 1684262"/>
              <a:gd name="connsiteX60" fmla="*/ 388280 w 1206260"/>
              <a:gd name="connsiteY60" fmla="*/ 1545717 h 1684262"/>
              <a:gd name="connsiteX61" fmla="*/ 348847 w 1206260"/>
              <a:gd name="connsiteY61" fmla="*/ 1542479 h 1684262"/>
              <a:gd name="connsiteX62" fmla="*/ 255883 w 1206260"/>
              <a:gd name="connsiteY62" fmla="*/ 1502664 h 1684262"/>
              <a:gd name="connsiteX63" fmla="*/ 255883 w 1206260"/>
              <a:gd name="connsiteY63" fmla="*/ 1502664 h 1684262"/>
              <a:gd name="connsiteX64" fmla="*/ 239976 w 1206260"/>
              <a:gd name="connsiteY64" fmla="*/ 1484281 h 1684262"/>
              <a:gd name="connsiteX65" fmla="*/ 203495 w 1206260"/>
              <a:gd name="connsiteY65" fmla="*/ 1484281 h 1684262"/>
              <a:gd name="connsiteX66" fmla="*/ 187303 w 1206260"/>
              <a:gd name="connsiteY66" fmla="*/ 1499140 h 1684262"/>
              <a:gd name="connsiteX67" fmla="*/ 490674 w 1206260"/>
              <a:gd name="connsiteY67" fmla="*/ 1673352 h 1684262"/>
              <a:gd name="connsiteX68" fmla="*/ 757374 w 1206260"/>
              <a:gd name="connsiteY68" fmla="*/ 1682401 h 1684262"/>
              <a:gd name="connsiteX69" fmla="*/ 988070 w 1206260"/>
              <a:gd name="connsiteY69" fmla="*/ 1594485 h 1684262"/>
              <a:gd name="connsiteX70" fmla="*/ 1152566 w 1206260"/>
              <a:gd name="connsiteY70" fmla="*/ 1394460 h 1684262"/>
              <a:gd name="connsiteX71" fmla="*/ 918822 w 1206260"/>
              <a:gd name="connsiteY71" fmla="*/ 1363507 h 1684262"/>
              <a:gd name="connsiteX72" fmla="*/ 802904 w 1206260"/>
              <a:gd name="connsiteY72" fmla="*/ 1350454 h 1684262"/>
              <a:gd name="connsiteX73" fmla="*/ 841956 w 1206260"/>
              <a:gd name="connsiteY73" fmla="*/ 1326547 h 1684262"/>
              <a:gd name="connsiteX74" fmla="*/ 1018286 w 1206260"/>
              <a:gd name="connsiteY74" fmla="*/ 1315425 h 1684262"/>
              <a:gd name="connsiteX75" fmla="*/ 980354 w 1206260"/>
              <a:gd name="connsiteY75" fmla="*/ 1268921 h 1684262"/>
              <a:gd name="connsiteX76" fmla="*/ 1091488 w 1206260"/>
              <a:gd name="connsiteY76" fmla="*/ 1221043 h 1684262"/>
              <a:gd name="connsiteX77" fmla="*/ 911203 w 1206260"/>
              <a:gd name="connsiteY77" fmla="*/ 1022890 h 1684262"/>
              <a:gd name="connsiteX78" fmla="*/ 1193429 w 1206260"/>
              <a:gd name="connsiteY78" fmla="*/ 899446 h 1684262"/>
              <a:gd name="connsiteX79" fmla="*/ 759089 w 1206260"/>
              <a:gd name="connsiteY79" fmla="*/ 61246 h 1684262"/>
              <a:gd name="connsiteX80" fmla="*/ 720989 w 1206260"/>
              <a:gd name="connsiteY80" fmla="*/ 145828 h 1684262"/>
              <a:gd name="connsiteX81" fmla="*/ 759089 w 1206260"/>
              <a:gd name="connsiteY81" fmla="*/ 61436 h 1684262"/>
              <a:gd name="connsiteX82" fmla="*/ 759089 w 1206260"/>
              <a:gd name="connsiteY82" fmla="*/ 61246 h 1684262"/>
              <a:gd name="connsiteX83" fmla="*/ 363611 w 1206260"/>
              <a:gd name="connsiteY83" fmla="*/ 545783 h 1684262"/>
              <a:gd name="connsiteX84" fmla="*/ 348275 w 1206260"/>
              <a:gd name="connsiteY84" fmla="*/ 553498 h 1684262"/>
              <a:gd name="connsiteX85" fmla="*/ 363611 w 1206260"/>
              <a:gd name="connsiteY85" fmla="*/ 545783 h 1684262"/>
              <a:gd name="connsiteX86" fmla="*/ 232451 w 1206260"/>
              <a:gd name="connsiteY86" fmla="*/ 523113 h 1684262"/>
              <a:gd name="connsiteX87" fmla="*/ 254694 w 1206260"/>
              <a:gd name="connsiteY87" fmla="*/ 664096 h 1684262"/>
              <a:gd name="connsiteX88" fmla="*/ 232451 w 1206260"/>
              <a:gd name="connsiteY88" fmla="*/ 523113 h 1684262"/>
              <a:gd name="connsiteX89" fmla="*/ 340084 w 1206260"/>
              <a:gd name="connsiteY89" fmla="*/ 692277 h 1684262"/>
              <a:gd name="connsiteX90" fmla="*/ 470767 w 1206260"/>
              <a:gd name="connsiteY90" fmla="*/ 684562 h 1684262"/>
              <a:gd name="connsiteX91" fmla="*/ 340084 w 1206260"/>
              <a:gd name="connsiteY91" fmla="*/ 691896 h 1684262"/>
              <a:gd name="connsiteX92" fmla="*/ 340084 w 1206260"/>
              <a:gd name="connsiteY92" fmla="*/ 692277 h 1684262"/>
              <a:gd name="connsiteX93" fmla="*/ 382375 w 1206260"/>
              <a:gd name="connsiteY93" fmla="*/ 615410 h 1684262"/>
              <a:gd name="connsiteX94" fmla="*/ 516868 w 1206260"/>
              <a:gd name="connsiteY94" fmla="*/ 688372 h 1684262"/>
              <a:gd name="connsiteX95" fmla="*/ 382661 w 1206260"/>
              <a:gd name="connsiteY95" fmla="*/ 615029 h 1684262"/>
              <a:gd name="connsiteX96" fmla="*/ 382375 w 1206260"/>
              <a:gd name="connsiteY96" fmla="*/ 615410 h 1684262"/>
              <a:gd name="connsiteX97" fmla="*/ 201400 w 1206260"/>
              <a:gd name="connsiteY97" fmla="*/ 907542 h 1684262"/>
              <a:gd name="connsiteX98" fmla="*/ 163300 w 1206260"/>
              <a:gd name="connsiteY98" fmla="*/ 838295 h 1684262"/>
              <a:gd name="connsiteX99" fmla="*/ 201686 w 1206260"/>
              <a:gd name="connsiteY99" fmla="*/ 907161 h 1684262"/>
              <a:gd name="connsiteX100" fmla="*/ 201400 w 1206260"/>
              <a:gd name="connsiteY100" fmla="*/ 907542 h 1684262"/>
              <a:gd name="connsiteX101" fmla="*/ 97811 w 1206260"/>
              <a:gd name="connsiteY101" fmla="*/ 1285557 h 1684262"/>
              <a:gd name="connsiteX102" fmla="*/ 123279 w 1206260"/>
              <a:gd name="connsiteY102" fmla="*/ 1264178 h 1684262"/>
              <a:gd name="connsiteX103" fmla="*/ 231975 w 1206260"/>
              <a:gd name="connsiteY103" fmla="*/ 1341501 h 1684262"/>
              <a:gd name="connsiteX104" fmla="*/ 97811 w 1206260"/>
              <a:gd name="connsiteY104" fmla="*/ 1285557 h 1684262"/>
              <a:gd name="connsiteX105" fmla="*/ 232928 w 1206260"/>
              <a:gd name="connsiteY105" fmla="*/ 1376077 h 1684262"/>
              <a:gd name="connsiteX106" fmla="*/ 279029 w 1206260"/>
              <a:gd name="connsiteY106" fmla="*/ 1379887 h 1684262"/>
              <a:gd name="connsiteX107" fmla="*/ 232451 w 1206260"/>
              <a:gd name="connsiteY107" fmla="*/ 1376077 h 1684262"/>
              <a:gd name="connsiteX108" fmla="*/ 232928 w 1206260"/>
              <a:gd name="connsiteY108" fmla="*/ 1376077 h 1684262"/>
              <a:gd name="connsiteX109" fmla="*/ 856244 w 1206260"/>
              <a:gd name="connsiteY109" fmla="*/ 715613 h 1684262"/>
              <a:gd name="connsiteX110" fmla="*/ 817635 w 1206260"/>
              <a:gd name="connsiteY110" fmla="*/ 708913 h 1684262"/>
              <a:gd name="connsiteX111" fmla="*/ 721084 w 1206260"/>
              <a:gd name="connsiteY111" fmla="*/ 657225 h 1684262"/>
              <a:gd name="connsiteX112" fmla="*/ 855767 w 1206260"/>
              <a:gd name="connsiteY112" fmla="*/ 715613 h 1684262"/>
              <a:gd name="connsiteX113" fmla="*/ 856244 w 1206260"/>
              <a:gd name="connsiteY113" fmla="*/ 715613 h 1684262"/>
              <a:gd name="connsiteX114" fmla="*/ 663458 w 1206260"/>
              <a:gd name="connsiteY114" fmla="*/ 722662 h 1684262"/>
              <a:gd name="connsiteX115" fmla="*/ 644408 w 1206260"/>
              <a:gd name="connsiteY115" fmla="*/ 807149 h 1684262"/>
              <a:gd name="connsiteX116" fmla="*/ 662981 w 1206260"/>
              <a:gd name="connsiteY116" fmla="*/ 723138 h 1684262"/>
              <a:gd name="connsiteX117" fmla="*/ 663458 w 1206260"/>
              <a:gd name="connsiteY117" fmla="*/ 722662 h 1684262"/>
              <a:gd name="connsiteX118" fmla="*/ 628882 w 1206260"/>
              <a:gd name="connsiteY118" fmla="*/ 753332 h 1684262"/>
              <a:gd name="connsiteX119" fmla="*/ 655742 w 1206260"/>
              <a:gd name="connsiteY119" fmla="*/ 726472 h 1684262"/>
              <a:gd name="connsiteX120" fmla="*/ 628406 w 1206260"/>
              <a:gd name="connsiteY120" fmla="*/ 753332 h 1684262"/>
              <a:gd name="connsiteX121" fmla="*/ 628882 w 1206260"/>
              <a:gd name="connsiteY121" fmla="*/ 753332 h 1684262"/>
              <a:gd name="connsiteX122" fmla="*/ 771090 w 1206260"/>
              <a:gd name="connsiteY122" fmla="*/ 757237 h 1684262"/>
              <a:gd name="connsiteX123" fmla="*/ 690318 w 1206260"/>
              <a:gd name="connsiteY123" fmla="*/ 822579 h 1684262"/>
              <a:gd name="connsiteX124" fmla="*/ 770614 w 1206260"/>
              <a:gd name="connsiteY124" fmla="*/ 757237 h 1684262"/>
              <a:gd name="connsiteX125" fmla="*/ 771090 w 1206260"/>
              <a:gd name="connsiteY125" fmla="*/ 757237 h 1684262"/>
              <a:gd name="connsiteX126" fmla="*/ 759565 w 1206260"/>
              <a:gd name="connsiteY126" fmla="*/ 538162 h 1684262"/>
              <a:gd name="connsiteX127" fmla="*/ 851767 w 1206260"/>
              <a:gd name="connsiteY127" fmla="*/ 480536 h 1684262"/>
              <a:gd name="connsiteX128" fmla="*/ 759089 w 1206260"/>
              <a:gd name="connsiteY128" fmla="*/ 538067 h 1684262"/>
              <a:gd name="connsiteX129" fmla="*/ 759565 w 1206260"/>
              <a:gd name="connsiteY129" fmla="*/ 538162 h 1684262"/>
              <a:gd name="connsiteX130" fmla="*/ 877961 w 1206260"/>
              <a:gd name="connsiteY130" fmla="*/ 342138 h 1684262"/>
              <a:gd name="connsiteX131" fmla="*/ 812619 w 1206260"/>
              <a:gd name="connsiteY131" fmla="*/ 442055 h 1684262"/>
              <a:gd name="connsiteX132" fmla="*/ 877961 w 1206260"/>
              <a:gd name="connsiteY132" fmla="*/ 342138 h 1684262"/>
              <a:gd name="connsiteX133" fmla="*/ 681841 w 1206260"/>
              <a:gd name="connsiteY133" fmla="*/ 323088 h 1684262"/>
              <a:gd name="connsiteX134" fmla="*/ 758803 w 1206260"/>
              <a:gd name="connsiteY134" fmla="*/ 430816 h 1684262"/>
              <a:gd name="connsiteX135" fmla="*/ 643455 w 1206260"/>
              <a:gd name="connsiteY135" fmla="*/ 396145 h 1684262"/>
              <a:gd name="connsiteX136" fmla="*/ 639550 w 1206260"/>
              <a:gd name="connsiteY136" fmla="*/ 438436 h 1684262"/>
              <a:gd name="connsiteX137" fmla="*/ 682127 w 1206260"/>
              <a:gd name="connsiteY137" fmla="*/ 323088 h 1684262"/>
              <a:gd name="connsiteX138" fmla="*/ 681841 w 1206260"/>
              <a:gd name="connsiteY138" fmla="*/ 323088 h 1684262"/>
              <a:gd name="connsiteX139" fmla="*/ 351323 w 1206260"/>
              <a:gd name="connsiteY139" fmla="*/ 219361 h 1684262"/>
              <a:gd name="connsiteX140" fmla="*/ 383994 w 1206260"/>
              <a:gd name="connsiteY140" fmla="*/ 183070 h 1684262"/>
              <a:gd name="connsiteX141" fmla="*/ 403711 w 1206260"/>
              <a:gd name="connsiteY141" fmla="*/ 175069 h 1684262"/>
              <a:gd name="connsiteX142" fmla="*/ 411331 w 1206260"/>
              <a:gd name="connsiteY142" fmla="*/ 176117 h 1684262"/>
              <a:gd name="connsiteX143" fmla="*/ 569351 w 1206260"/>
              <a:gd name="connsiteY143" fmla="*/ 242792 h 1684262"/>
              <a:gd name="connsiteX144" fmla="*/ 569922 w 1206260"/>
              <a:gd name="connsiteY144" fmla="*/ 242792 h 1684262"/>
              <a:gd name="connsiteX145" fmla="*/ 558873 w 1206260"/>
              <a:gd name="connsiteY145" fmla="*/ 299942 h 1684262"/>
              <a:gd name="connsiteX146" fmla="*/ 351609 w 1206260"/>
              <a:gd name="connsiteY146" fmla="*/ 219075 h 1684262"/>
              <a:gd name="connsiteX147" fmla="*/ 351323 w 1206260"/>
              <a:gd name="connsiteY147" fmla="*/ 219361 h 1684262"/>
              <a:gd name="connsiteX148" fmla="*/ 470767 w 1206260"/>
              <a:gd name="connsiteY148" fmla="*/ 361188 h 1684262"/>
              <a:gd name="connsiteX149" fmla="*/ 566874 w 1206260"/>
              <a:gd name="connsiteY149" fmla="*/ 503396 h 1684262"/>
              <a:gd name="connsiteX150" fmla="*/ 470767 w 1206260"/>
              <a:gd name="connsiteY150" fmla="*/ 361188 h 1684262"/>
              <a:gd name="connsiteX151" fmla="*/ 632216 w 1206260"/>
              <a:gd name="connsiteY151" fmla="*/ 453485 h 1684262"/>
              <a:gd name="connsiteX152" fmla="*/ 699367 w 1206260"/>
              <a:gd name="connsiteY152" fmla="*/ 515112 h 1684262"/>
              <a:gd name="connsiteX153" fmla="*/ 759089 w 1206260"/>
              <a:gd name="connsiteY153" fmla="*/ 438055 h 1684262"/>
              <a:gd name="connsiteX154" fmla="*/ 678317 w 1206260"/>
              <a:gd name="connsiteY154" fmla="*/ 611029 h 1684262"/>
              <a:gd name="connsiteX155" fmla="*/ 640217 w 1206260"/>
              <a:gd name="connsiteY155" fmla="*/ 587978 h 1684262"/>
              <a:gd name="connsiteX156" fmla="*/ 632216 w 1206260"/>
              <a:gd name="connsiteY156" fmla="*/ 453581 h 1684262"/>
              <a:gd name="connsiteX157" fmla="*/ 632216 w 1206260"/>
              <a:gd name="connsiteY157" fmla="*/ 453485 h 1684262"/>
              <a:gd name="connsiteX158" fmla="*/ 686032 w 1206260"/>
              <a:gd name="connsiteY158" fmla="*/ 837819 h 1684262"/>
              <a:gd name="connsiteX159" fmla="*/ 628310 w 1206260"/>
              <a:gd name="connsiteY159" fmla="*/ 930116 h 1684262"/>
              <a:gd name="connsiteX160" fmla="*/ 686032 w 1206260"/>
              <a:gd name="connsiteY160" fmla="*/ 837914 h 1684262"/>
              <a:gd name="connsiteX161" fmla="*/ 686032 w 1206260"/>
              <a:gd name="connsiteY161" fmla="*/ 837819 h 1684262"/>
              <a:gd name="connsiteX162" fmla="*/ 743658 w 1206260"/>
              <a:gd name="connsiteY162" fmla="*/ 1291400 h 1684262"/>
              <a:gd name="connsiteX163" fmla="*/ 547634 w 1206260"/>
              <a:gd name="connsiteY163" fmla="*/ 1206818 h 1684262"/>
              <a:gd name="connsiteX164" fmla="*/ 573446 w 1206260"/>
              <a:gd name="connsiteY164" fmla="*/ 1222439 h 1684262"/>
              <a:gd name="connsiteX165" fmla="*/ 603450 w 1206260"/>
              <a:gd name="connsiteY165" fmla="*/ 1227487 h 1684262"/>
              <a:gd name="connsiteX166" fmla="*/ 743658 w 1206260"/>
              <a:gd name="connsiteY166" fmla="*/ 1291495 h 1684262"/>
              <a:gd name="connsiteX167" fmla="*/ 743658 w 1206260"/>
              <a:gd name="connsiteY167" fmla="*/ 1291400 h 1684262"/>
              <a:gd name="connsiteX168" fmla="*/ 578399 w 1206260"/>
              <a:gd name="connsiteY168" fmla="*/ 945452 h 1684262"/>
              <a:gd name="connsiteX169" fmla="*/ 689842 w 1206260"/>
              <a:gd name="connsiteY169" fmla="*/ 1122236 h 1684262"/>
              <a:gd name="connsiteX170" fmla="*/ 578399 w 1206260"/>
              <a:gd name="connsiteY170" fmla="*/ 945547 h 1684262"/>
              <a:gd name="connsiteX171" fmla="*/ 578399 w 1206260"/>
              <a:gd name="connsiteY171" fmla="*/ 945452 h 1684262"/>
              <a:gd name="connsiteX172" fmla="*/ 351609 w 1206260"/>
              <a:gd name="connsiteY172" fmla="*/ 1045464 h 1684262"/>
              <a:gd name="connsiteX173" fmla="*/ 382375 w 1206260"/>
              <a:gd name="connsiteY173" fmla="*/ 887825 h 1684262"/>
              <a:gd name="connsiteX174" fmla="*/ 351609 w 1206260"/>
              <a:gd name="connsiteY174" fmla="*/ 1045559 h 1684262"/>
              <a:gd name="connsiteX175" fmla="*/ 351609 w 1206260"/>
              <a:gd name="connsiteY175" fmla="*/ 1045464 h 1684262"/>
              <a:gd name="connsiteX176" fmla="*/ 420761 w 1206260"/>
              <a:gd name="connsiteY176" fmla="*/ 1018413 h 1684262"/>
              <a:gd name="connsiteX177" fmla="*/ 605260 w 1206260"/>
              <a:gd name="connsiteY177" fmla="*/ 1180338 h 1684262"/>
              <a:gd name="connsiteX178" fmla="*/ 420761 w 1206260"/>
              <a:gd name="connsiteY178" fmla="*/ 1018413 h 1684262"/>
              <a:gd name="connsiteX179" fmla="*/ 366944 w 1206260"/>
              <a:gd name="connsiteY179" fmla="*/ 1414272 h 1684262"/>
              <a:gd name="connsiteX180" fmla="*/ 597640 w 1206260"/>
              <a:gd name="connsiteY180" fmla="*/ 1460468 h 1684262"/>
              <a:gd name="connsiteX181" fmla="*/ 366944 w 1206260"/>
              <a:gd name="connsiteY181" fmla="*/ 1414463 h 1684262"/>
              <a:gd name="connsiteX182" fmla="*/ 366944 w 1206260"/>
              <a:gd name="connsiteY182" fmla="*/ 1414272 h 1684262"/>
              <a:gd name="connsiteX183" fmla="*/ 536108 w 1206260"/>
              <a:gd name="connsiteY183" fmla="*/ 1644968 h 1684262"/>
              <a:gd name="connsiteX184" fmla="*/ 498008 w 1206260"/>
              <a:gd name="connsiteY184" fmla="*/ 1625918 h 1684262"/>
              <a:gd name="connsiteX185" fmla="*/ 471148 w 1206260"/>
              <a:gd name="connsiteY185" fmla="*/ 1618202 h 1684262"/>
              <a:gd name="connsiteX186" fmla="*/ 471148 w 1206260"/>
              <a:gd name="connsiteY186" fmla="*/ 1664399 h 1684262"/>
              <a:gd name="connsiteX187" fmla="*/ 401901 w 1206260"/>
              <a:gd name="connsiteY187" fmla="*/ 1579817 h 1684262"/>
              <a:gd name="connsiteX188" fmla="*/ 536108 w 1206260"/>
              <a:gd name="connsiteY188" fmla="*/ 1645158 h 1684262"/>
              <a:gd name="connsiteX189" fmla="*/ 536108 w 1206260"/>
              <a:gd name="connsiteY189" fmla="*/ 1644968 h 1684262"/>
              <a:gd name="connsiteX190" fmla="*/ 616785 w 1206260"/>
              <a:gd name="connsiteY190" fmla="*/ 1564196 h 1684262"/>
              <a:gd name="connsiteX191" fmla="*/ 555349 w 1206260"/>
              <a:gd name="connsiteY191" fmla="*/ 1541145 h 1684262"/>
              <a:gd name="connsiteX192" fmla="*/ 638597 w 1206260"/>
              <a:gd name="connsiteY192" fmla="*/ 1493520 h 1684262"/>
              <a:gd name="connsiteX193" fmla="*/ 739848 w 1206260"/>
              <a:gd name="connsiteY193" fmla="*/ 1525715 h 1684262"/>
              <a:gd name="connsiteX194" fmla="*/ 616785 w 1206260"/>
              <a:gd name="connsiteY194" fmla="*/ 1564386 h 1684262"/>
              <a:gd name="connsiteX195" fmla="*/ 616785 w 1206260"/>
              <a:gd name="connsiteY195" fmla="*/ 1564196 h 1684262"/>
              <a:gd name="connsiteX196" fmla="*/ 752231 w 1206260"/>
              <a:gd name="connsiteY196" fmla="*/ 1664779 h 1684262"/>
              <a:gd name="connsiteX197" fmla="*/ 739658 w 1206260"/>
              <a:gd name="connsiteY197" fmla="*/ 1664779 h 1684262"/>
              <a:gd name="connsiteX198" fmla="*/ 731180 w 1206260"/>
              <a:gd name="connsiteY198" fmla="*/ 1664779 h 1684262"/>
              <a:gd name="connsiteX199" fmla="*/ 727561 w 1206260"/>
              <a:gd name="connsiteY199" fmla="*/ 1664779 h 1684262"/>
              <a:gd name="connsiteX200" fmla="*/ 713750 w 1206260"/>
              <a:gd name="connsiteY200" fmla="*/ 1666780 h 1684262"/>
              <a:gd name="connsiteX201" fmla="*/ 704225 w 1206260"/>
              <a:gd name="connsiteY201" fmla="*/ 1665256 h 1684262"/>
              <a:gd name="connsiteX202" fmla="*/ 705558 w 1206260"/>
              <a:gd name="connsiteY202" fmla="*/ 1667733 h 1684262"/>
              <a:gd name="connsiteX203" fmla="*/ 790045 w 1206260"/>
              <a:gd name="connsiteY203" fmla="*/ 1610106 h 1684262"/>
              <a:gd name="connsiteX204" fmla="*/ 752231 w 1206260"/>
              <a:gd name="connsiteY204" fmla="*/ 1664970 h 1684262"/>
              <a:gd name="connsiteX205" fmla="*/ 752231 w 1206260"/>
              <a:gd name="connsiteY205" fmla="*/ 1664779 h 1684262"/>
              <a:gd name="connsiteX206" fmla="*/ 857863 w 1206260"/>
              <a:gd name="connsiteY206" fmla="*/ 1591056 h 1684262"/>
              <a:gd name="connsiteX207" fmla="*/ 838813 w 1206260"/>
              <a:gd name="connsiteY207" fmla="*/ 1568958 h 1684262"/>
              <a:gd name="connsiteX208" fmla="*/ 836146 w 1206260"/>
              <a:gd name="connsiteY208" fmla="*/ 1564291 h 1684262"/>
              <a:gd name="connsiteX209" fmla="*/ 955179 w 1206260"/>
              <a:gd name="connsiteY209" fmla="*/ 1500720 h 1684262"/>
              <a:gd name="connsiteX210" fmla="*/ 1066493 w 1206260"/>
              <a:gd name="connsiteY210" fmla="*/ 1492065 h 1684262"/>
              <a:gd name="connsiteX211" fmla="*/ 857863 w 1206260"/>
              <a:gd name="connsiteY211" fmla="*/ 1591247 h 1684262"/>
              <a:gd name="connsiteX212" fmla="*/ 857863 w 1206260"/>
              <a:gd name="connsiteY212" fmla="*/ 1591056 h 1684262"/>
              <a:gd name="connsiteX213" fmla="*/ 1054979 w 1206260"/>
              <a:gd name="connsiteY213" fmla="*/ 1445037 h 1684262"/>
              <a:gd name="connsiteX214" fmla="*/ 916632 w 1206260"/>
              <a:gd name="connsiteY214" fmla="*/ 1468184 h 1684262"/>
              <a:gd name="connsiteX215" fmla="*/ 1028170 w 1206260"/>
              <a:gd name="connsiteY215" fmla="*/ 1445228 h 1684262"/>
              <a:gd name="connsiteX216" fmla="*/ 1054979 w 1206260"/>
              <a:gd name="connsiteY216" fmla="*/ 1445037 h 1684262"/>
              <a:gd name="connsiteX217" fmla="*/ 862816 w 1206260"/>
              <a:gd name="connsiteY217" fmla="*/ 1410462 h 1684262"/>
              <a:gd name="connsiteX218" fmla="*/ 647551 w 1206260"/>
              <a:gd name="connsiteY218" fmla="*/ 1448562 h 1684262"/>
              <a:gd name="connsiteX219" fmla="*/ 862816 w 1206260"/>
              <a:gd name="connsiteY219" fmla="*/ 1410653 h 1684262"/>
              <a:gd name="connsiteX220" fmla="*/ 862816 w 1206260"/>
              <a:gd name="connsiteY220" fmla="*/ 1410462 h 1684262"/>
              <a:gd name="connsiteX221" fmla="*/ 689842 w 1206260"/>
              <a:gd name="connsiteY221" fmla="*/ 1391412 h 1684262"/>
              <a:gd name="connsiteX222" fmla="*/ 924347 w 1206260"/>
              <a:gd name="connsiteY222" fmla="*/ 1306830 h 1684262"/>
              <a:gd name="connsiteX223" fmla="*/ 689842 w 1206260"/>
              <a:gd name="connsiteY223" fmla="*/ 1391412 h 1684262"/>
              <a:gd name="connsiteX224" fmla="*/ 1162663 w 1206260"/>
              <a:gd name="connsiteY224" fmla="*/ 1057085 h 1684262"/>
              <a:gd name="connsiteX225" fmla="*/ 1148756 w 1206260"/>
              <a:gd name="connsiteY225" fmla="*/ 1134428 h 1684262"/>
              <a:gd name="connsiteX226" fmla="*/ 1066841 w 1206260"/>
              <a:gd name="connsiteY226" fmla="*/ 1139762 h 1684262"/>
              <a:gd name="connsiteX227" fmla="*/ 1035790 w 1206260"/>
              <a:gd name="connsiteY227" fmla="*/ 1087755 h 1684262"/>
              <a:gd name="connsiteX228" fmla="*/ 1162663 w 1206260"/>
              <a:gd name="connsiteY228" fmla="*/ 1057085 h 1684262"/>
              <a:gd name="connsiteX229" fmla="*/ 987913 w 1206260"/>
              <a:gd name="connsiteY229" fmla="*/ 1181170 h 1684262"/>
              <a:gd name="connsiteX230" fmla="*/ 958923 w 1206260"/>
              <a:gd name="connsiteY230" fmla="*/ 1264444 h 1684262"/>
              <a:gd name="connsiteX231" fmla="*/ 905107 w 1206260"/>
              <a:gd name="connsiteY231" fmla="*/ 1118330 h 1684262"/>
              <a:gd name="connsiteX232" fmla="*/ 987913 w 1206260"/>
              <a:gd name="connsiteY232"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322827 w 1206260"/>
              <a:gd name="connsiteY50" fmla="*/ 1338837 h 1684262"/>
              <a:gd name="connsiteX51" fmla="*/ 248263 w 1206260"/>
              <a:gd name="connsiteY51" fmla="*/ 1308259 h 1684262"/>
              <a:gd name="connsiteX52" fmla="*/ 247691 w 1206260"/>
              <a:gd name="connsiteY52" fmla="*/ 1308735 h 1684262"/>
              <a:gd name="connsiteX53" fmla="*/ 229880 w 1206260"/>
              <a:gd name="connsiteY53" fmla="*/ 1312259 h 1684262"/>
              <a:gd name="connsiteX54" fmla="*/ 146155 w 1206260"/>
              <a:gd name="connsiteY54" fmla="*/ 1230344 h 1684262"/>
              <a:gd name="connsiteX55" fmla="*/ 115389 w 1206260"/>
              <a:gd name="connsiteY55" fmla="*/ 1430369 h 1684262"/>
              <a:gd name="connsiteX56" fmla="*/ 349799 w 1206260"/>
              <a:gd name="connsiteY56" fmla="*/ 1480280 h 1684262"/>
              <a:gd name="connsiteX57" fmla="*/ 299507 w 1206260"/>
              <a:gd name="connsiteY57" fmla="*/ 1464659 h 1684262"/>
              <a:gd name="connsiteX58" fmla="*/ 321034 w 1206260"/>
              <a:gd name="connsiteY58" fmla="*/ 1477042 h 1684262"/>
              <a:gd name="connsiteX59" fmla="*/ 330559 w 1206260"/>
              <a:gd name="connsiteY59" fmla="*/ 1484376 h 1684262"/>
              <a:gd name="connsiteX60" fmla="*/ 388280 w 1206260"/>
              <a:gd name="connsiteY60" fmla="*/ 1545717 h 1684262"/>
              <a:gd name="connsiteX61" fmla="*/ 348847 w 1206260"/>
              <a:gd name="connsiteY61" fmla="*/ 1542479 h 1684262"/>
              <a:gd name="connsiteX62" fmla="*/ 255883 w 1206260"/>
              <a:gd name="connsiteY62" fmla="*/ 1502664 h 1684262"/>
              <a:gd name="connsiteX63" fmla="*/ 255883 w 1206260"/>
              <a:gd name="connsiteY63" fmla="*/ 1502664 h 1684262"/>
              <a:gd name="connsiteX64" fmla="*/ 239976 w 1206260"/>
              <a:gd name="connsiteY64" fmla="*/ 1484281 h 1684262"/>
              <a:gd name="connsiteX65" fmla="*/ 203495 w 1206260"/>
              <a:gd name="connsiteY65" fmla="*/ 1484281 h 1684262"/>
              <a:gd name="connsiteX66" fmla="*/ 187303 w 1206260"/>
              <a:gd name="connsiteY66" fmla="*/ 1499140 h 1684262"/>
              <a:gd name="connsiteX67" fmla="*/ 490674 w 1206260"/>
              <a:gd name="connsiteY67" fmla="*/ 1673352 h 1684262"/>
              <a:gd name="connsiteX68" fmla="*/ 757374 w 1206260"/>
              <a:gd name="connsiteY68" fmla="*/ 1682401 h 1684262"/>
              <a:gd name="connsiteX69" fmla="*/ 988070 w 1206260"/>
              <a:gd name="connsiteY69" fmla="*/ 1594485 h 1684262"/>
              <a:gd name="connsiteX70" fmla="*/ 1152566 w 1206260"/>
              <a:gd name="connsiteY70" fmla="*/ 1394460 h 1684262"/>
              <a:gd name="connsiteX71" fmla="*/ 918822 w 1206260"/>
              <a:gd name="connsiteY71" fmla="*/ 1363507 h 1684262"/>
              <a:gd name="connsiteX72" fmla="*/ 802904 w 1206260"/>
              <a:gd name="connsiteY72" fmla="*/ 1350454 h 1684262"/>
              <a:gd name="connsiteX73" fmla="*/ 841956 w 1206260"/>
              <a:gd name="connsiteY73" fmla="*/ 1326547 h 1684262"/>
              <a:gd name="connsiteX74" fmla="*/ 1018286 w 1206260"/>
              <a:gd name="connsiteY74" fmla="*/ 1315425 h 1684262"/>
              <a:gd name="connsiteX75" fmla="*/ 980354 w 1206260"/>
              <a:gd name="connsiteY75" fmla="*/ 1268921 h 1684262"/>
              <a:gd name="connsiteX76" fmla="*/ 1091488 w 1206260"/>
              <a:gd name="connsiteY76" fmla="*/ 1221043 h 1684262"/>
              <a:gd name="connsiteX77" fmla="*/ 911203 w 1206260"/>
              <a:gd name="connsiteY77" fmla="*/ 1022890 h 1684262"/>
              <a:gd name="connsiteX78" fmla="*/ 1193429 w 1206260"/>
              <a:gd name="connsiteY78" fmla="*/ 899446 h 1684262"/>
              <a:gd name="connsiteX79" fmla="*/ 759089 w 1206260"/>
              <a:gd name="connsiteY79" fmla="*/ 61246 h 1684262"/>
              <a:gd name="connsiteX80" fmla="*/ 720989 w 1206260"/>
              <a:gd name="connsiteY80" fmla="*/ 145828 h 1684262"/>
              <a:gd name="connsiteX81" fmla="*/ 759089 w 1206260"/>
              <a:gd name="connsiteY81" fmla="*/ 61436 h 1684262"/>
              <a:gd name="connsiteX82" fmla="*/ 759089 w 1206260"/>
              <a:gd name="connsiteY82" fmla="*/ 61246 h 1684262"/>
              <a:gd name="connsiteX83" fmla="*/ 363611 w 1206260"/>
              <a:gd name="connsiteY83" fmla="*/ 545783 h 1684262"/>
              <a:gd name="connsiteX84" fmla="*/ 348275 w 1206260"/>
              <a:gd name="connsiteY84" fmla="*/ 553498 h 1684262"/>
              <a:gd name="connsiteX85" fmla="*/ 363611 w 1206260"/>
              <a:gd name="connsiteY85" fmla="*/ 545783 h 1684262"/>
              <a:gd name="connsiteX86" fmla="*/ 232451 w 1206260"/>
              <a:gd name="connsiteY86" fmla="*/ 523113 h 1684262"/>
              <a:gd name="connsiteX87" fmla="*/ 254694 w 1206260"/>
              <a:gd name="connsiteY87" fmla="*/ 664096 h 1684262"/>
              <a:gd name="connsiteX88" fmla="*/ 232451 w 1206260"/>
              <a:gd name="connsiteY88" fmla="*/ 523113 h 1684262"/>
              <a:gd name="connsiteX89" fmla="*/ 340084 w 1206260"/>
              <a:gd name="connsiteY89" fmla="*/ 692277 h 1684262"/>
              <a:gd name="connsiteX90" fmla="*/ 470767 w 1206260"/>
              <a:gd name="connsiteY90" fmla="*/ 684562 h 1684262"/>
              <a:gd name="connsiteX91" fmla="*/ 340084 w 1206260"/>
              <a:gd name="connsiteY91" fmla="*/ 691896 h 1684262"/>
              <a:gd name="connsiteX92" fmla="*/ 340084 w 1206260"/>
              <a:gd name="connsiteY92" fmla="*/ 692277 h 1684262"/>
              <a:gd name="connsiteX93" fmla="*/ 382375 w 1206260"/>
              <a:gd name="connsiteY93" fmla="*/ 615410 h 1684262"/>
              <a:gd name="connsiteX94" fmla="*/ 516868 w 1206260"/>
              <a:gd name="connsiteY94" fmla="*/ 688372 h 1684262"/>
              <a:gd name="connsiteX95" fmla="*/ 382661 w 1206260"/>
              <a:gd name="connsiteY95" fmla="*/ 615029 h 1684262"/>
              <a:gd name="connsiteX96" fmla="*/ 382375 w 1206260"/>
              <a:gd name="connsiteY96" fmla="*/ 615410 h 1684262"/>
              <a:gd name="connsiteX97" fmla="*/ 201400 w 1206260"/>
              <a:gd name="connsiteY97" fmla="*/ 907542 h 1684262"/>
              <a:gd name="connsiteX98" fmla="*/ 163300 w 1206260"/>
              <a:gd name="connsiteY98" fmla="*/ 838295 h 1684262"/>
              <a:gd name="connsiteX99" fmla="*/ 201686 w 1206260"/>
              <a:gd name="connsiteY99" fmla="*/ 907161 h 1684262"/>
              <a:gd name="connsiteX100" fmla="*/ 201400 w 1206260"/>
              <a:gd name="connsiteY100" fmla="*/ 907542 h 1684262"/>
              <a:gd name="connsiteX101" fmla="*/ 97811 w 1206260"/>
              <a:gd name="connsiteY101" fmla="*/ 1285557 h 1684262"/>
              <a:gd name="connsiteX102" fmla="*/ 123279 w 1206260"/>
              <a:gd name="connsiteY102" fmla="*/ 1264178 h 1684262"/>
              <a:gd name="connsiteX103" fmla="*/ 231975 w 1206260"/>
              <a:gd name="connsiteY103" fmla="*/ 1341501 h 1684262"/>
              <a:gd name="connsiteX104" fmla="*/ 97811 w 1206260"/>
              <a:gd name="connsiteY104" fmla="*/ 1285557 h 1684262"/>
              <a:gd name="connsiteX105" fmla="*/ 232928 w 1206260"/>
              <a:gd name="connsiteY105" fmla="*/ 1376077 h 1684262"/>
              <a:gd name="connsiteX106" fmla="*/ 279029 w 1206260"/>
              <a:gd name="connsiteY106" fmla="*/ 1379887 h 1684262"/>
              <a:gd name="connsiteX107" fmla="*/ 232451 w 1206260"/>
              <a:gd name="connsiteY107" fmla="*/ 1376077 h 1684262"/>
              <a:gd name="connsiteX108" fmla="*/ 232928 w 1206260"/>
              <a:gd name="connsiteY108" fmla="*/ 1376077 h 1684262"/>
              <a:gd name="connsiteX109" fmla="*/ 856244 w 1206260"/>
              <a:gd name="connsiteY109" fmla="*/ 715613 h 1684262"/>
              <a:gd name="connsiteX110" fmla="*/ 817635 w 1206260"/>
              <a:gd name="connsiteY110" fmla="*/ 708913 h 1684262"/>
              <a:gd name="connsiteX111" fmla="*/ 721084 w 1206260"/>
              <a:gd name="connsiteY111" fmla="*/ 657225 h 1684262"/>
              <a:gd name="connsiteX112" fmla="*/ 855767 w 1206260"/>
              <a:gd name="connsiteY112" fmla="*/ 715613 h 1684262"/>
              <a:gd name="connsiteX113" fmla="*/ 856244 w 1206260"/>
              <a:gd name="connsiteY113" fmla="*/ 715613 h 1684262"/>
              <a:gd name="connsiteX114" fmla="*/ 663458 w 1206260"/>
              <a:gd name="connsiteY114" fmla="*/ 722662 h 1684262"/>
              <a:gd name="connsiteX115" fmla="*/ 644408 w 1206260"/>
              <a:gd name="connsiteY115" fmla="*/ 807149 h 1684262"/>
              <a:gd name="connsiteX116" fmla="*/ 662981 w 1206260"/>
              <a:gd name="connsiteY116" fmla="*/ 723138 h 1684262"/>
              <a:gd name="connsiteX117" fmla="*/ 663458 w 1206260"/>
              <a:gd name="connsiteY117" fmla="*/ 722662 h 1684262"/>
              <a:gd name="connsiteX118" fmla="*/ 628882 w 1206260"/>
              <a:gd name="connsiteY118" fmla="*/ 753332 h 1684262"/>
              <a:gd name="connsiteX119" fmla="*/ 655742 w 1206260"/>
              <a:gd name="connsiteY119" fmla="*/ 726472 h 1684262"/>
              <a:gd name="connsiteX120" fmla="*/ 628406 w 1206260"/>
              <a:gd name="connsiteY120" fmla="*/ 753332 h 1684262"/>
              <a:gd name="connsiteX121" fmla="*/ 628882 w 1206260"/>
              <a:gd name="connsiteY121" fmla="*/ 753332 h 1684262"/>
              <a:gd name="connsiteX122" fmla="*/ 771090 w 1206260"/>
              <a:gd name="connsiteY122" fmla="*/ 757237 h 1684262"/>
              <a:gd name="connsiteX123" fmla="*/ 690318 w 1206260"/>
              <a:gd name="connsiteY123" fmla="*/ 822579 h 1684262"/>
              <a:gd name="connsiteX124" fmla="*/ 770614 w 1206260"/>
              <a:gd name="connsiteY124" fmla="*/ 757237 h 1684262"/>
              <a:gd name="connsiteX125" fmla="*/ 771090 w 1206260"/>
              <a:gd name="connsiteY125" fmla="*/ 757237 h 1684262"/>
              <a:gd name="connsiteX126" fmla="*/ 759565 w 1206260"/>
              <a:gd name="connsiteY126" fmla="*/ 538162 h 1684262"/>
              <a:gd name="connsiteX127" fmla="*/ 851767 w 1206260"/>
              <a:gd name="connsiteY127" fmla="*/ 480536 h 1684262"/>
              <a:gd name="connsiteX128" fmla="*/ 759089 w 1206260"/>
              <a:gd name="connsiteY128" fmla="*/ 538067 h 1684262"/>
              <a:gd name="connsiteX129" fmla="*/ 759565 w 1206260"/>
              <a:gd name="connsiteY129" fmla="*/ 538162 h 1684262"/>
              <a:gd name="connsiteX130" fmla="*/ 877961 w 1206260"/>
              <a:gd name="connsiteY130" fmla="*/ 342138 h 1684262"/>
              <a:gd name="connsiteX131" fmla="*/ 812619 w 1206260"/>
              <a:gd name="connsiteY131" fmla="*/ 442055 h 1684262"/>
              <a:gd name="connsiteX132" fmla="*/ 877961 w 1206260"/>
              <a:gd name="connsiteY132" fmla="*/ 342138 h 1684262"/>
              <a:gd name="connsiteX133" fmla="*/ 681841 w 1206260"/>
              <a:gd name="connsiteY133" fmla="*/ 323088 h 1684262"/>
              <a:gd name="connsiteX134" fmla="*/ 758803 w 1206260"/>
              <a:gd name="connsiteY134" fmla="*/ 430816 h 1684262"/>
              <a:gd name="connsiteX135" fmla="*/ 643455 w 1206260"/>
              <a:gd name="connsiteY135" fmla="*/ 396145 h 1684262"/>
              <a:gd name="connsiteX136" fmla="*/ 639550 w 1206260"/>
              <a:gd name="connsiteY136" fmla="*/ 438436 h 1684262"/>
              <a:gd name="connsiteX137" fmla="*/ 682127 w 1206260"/>
              <a:gd name="connsiteY137" fmla="*/ 323088 h 1684262"/>
              <a:gd name="connsiteX138" fmla="*/ 681841 w 1206260"/>
              <a:gd name="connsiteY138" fmla="*/ 323088 h 1684262"/>
              <a:gd name="connsiteX139" fmla="*/ 351323 w 1206260"/>
              <a:gd name="connsiteY139" fmla="*/ 219361 h 1684262"/>
              <a:gd name="connsiteX140" fmla="*/ 383994 w 1206260"/>
              <a:gd name="connsiteY140" fmla="*/ 183070 h 1684262"/>
              <a:gd name="connsiteX141" fmla="*/ 403711 w 1206260"/>
              <a:gd name="connsiteY141" fmla="*/ 175069 h 1684262"/>
              <a:gd name="connsiteX142" fmla="*/ 411331 w 1206260"/>
              <a:gd name="connsiteY142" fmla="*/ 176117 h 1684262"/>
              <a:gd name="connsiteX143" fmla="*/ 569351 w 1206260"/>
              <a:gd name="connsiteY143" fmla="*/ 242792 h 1684262"/>
              <a:gd name="connsiteX144" fmla="*/ 569922 w 1206260"/>
              <a:gd name="connsiteY144" fmla="*/ 242792 h 1684262"/>
              <a:gd name="connsiteX145" fmla="*/ 558873 w 1206260"/>
              <a:gd name="connsiteY145" fmla="*/ 299942 h 1684262"/>
              <a:gd name="connsiteX146" fmla="*/ 351609 w 1206260"/>
              <a:gd name="connsiteY146" fmla="*/ 219075 h 1684262"/>
              <a:gd name="connsiteX147" fmla="*/ 351323 w 1206260"/>
              <a:gd name="connsiteY147" fmla="*/ 219361 h 1684262"/>
              <a:gd name="connsiteX148" fmla="*/ 470767 w 1206260"/>
              <a:gd name="connsiteY148" fmla="*/ 361188 h 1684262"/>
              <a:gd name="connsiteX149" fmla="*/ 566874 w 1206260"/>
              <a:gd name="connsiteY149" fmla="*/ 503396 h 1684262"/>
              <a:gd name="connsiteX150" fmla="*/ 470767 w 1206260"/>
              <a:gd name="connsiteY150" fmla="*/ 361188 h 1684262"/>
              <a:gd name="connsiteX151" fmla="*/ 632216 w 1206260"/>
              <a:gd name="connsiteY151" fmla="*/ 453485 h 1684262"/>
              <a:gd name="connsiteX152" fmla="*/ 699367 w 1206260"/>
              <a:gd name="connsiteY152" fmla="*/ 515112 h 1684262"/>
              <a:gd name="connsiteX153" fmla="*/ 759089 w 1206260"/>
              <a:gd name="connsiteY153" fmla="*/ 438055 h 1684262"/>
              <a:gd name="connsiteX154" fmla="*/ 678317 w 1206260"/>
              <a:gd name="connsiteY154" fmla="*/ 611029 h 1684262"/>
              <a:gd name="connsiteX155" fmla="*/ 640217 w 1206260"/>
              <a:gd name="connsiteY155" fmla="*/ 587978 h 1684262"/>
              <a:gd name="connsiteX156" fmla="*/ 632216 w 1206260"/>
              <a:gd name="connsiteY156" fmla="*/ 453581 h 1684262"/>
              <a:gd name="connsiteX157" fmla="*/ 632216 w 1206260"/>
              <a:gd name="connsiteY157" fmla="*/ 453485 h 1684262"/>
              <a:gd name="connsiteX158" fmla="*/ 686032 w 1206260"/>
              <a:gd name="connsiteY158" fmla="*/ 837819 h 1684262"/>
              <a:gd name="connsiteX159" fmla="*/ 628310 w 1206260"/>
              <a:gd name="connsiteY159" fmla="*/ 930116 h 1684262"/>
              <a:gd name="connsiteX160" fmla="*/ 686032 w 1206260"/>
              <a:gd name="connsiteY160" fmla="*/ 837914 h 1684262"/>
              <a:gd name="connsiteX161" fmla="*/ 686032 w 1206260"/>
              <a:gd name="connsiteY161" fmla="*/ 837819 h 1684262"/>
              <a:gd name="connsiteX162" fmla="*/ 743658 w 1206260"/>
              <a:gd name="connsiteY162" fmla="*/ 1291400 h 1684262"/>
              <a:gd name="connsiteX163" fmla="*/ 547634 w 1206260"/>
              <a:gd name="connsiteY163" fmla="*/ 1206818 h 1684262"/>
              <a:gd name="connsiteX164" fmla="*/ 573446 w 1206260"/>
              <a:gd name="connsiteY164" fmla="*/ 1222439 h 1684262"/>
              <a:gd name="connsiteX165" fmla="*/ 603450 w 1206260"/>
              <a:gd name="connsiteY165" fmla="*/ 1227487 h 1684262"/>
              <a:gd name="connsiteX166" fmla="*/ 743658 w 1206260"/>
              <a:gd name="connsiteY166" fmla="*/ 1291495 h 1684262"/>
              <a:gd name="connsiteX167" fmla="*/ 743658 w 1206260"/>
              <a:gd name="connsiteY167" fmla="*/ 1291400 h 1684262"/>
              <a:gd name="connsiteX168" fmla="*/ 578399 w 1206260"/>
              <a:gd name="connsiteY168" fmla="*/ 945452 h 1684262"/>
              <a:gd name="connsiteX169" fmla="*/ 689842 w 1206260"/>
              <a:gd name="connsiteY169" fmla="*/ 1122236 h 1684262"/>
              <a:gd name="connsiteX170" fmla="*/ 578399 w 1206260"/>
              <a:gd name="connsiteY170" fmla="*/ 945547 h 1684262"/>
              <a:gd name="connsiteX171" fmla="*/ 578399 w 1206260"/>
              <a:gd name="connsiteY171" fmla="*/ 945452 h 1684262"/>
              <a:gd name="connsiteX172" fmla="*/ 351609 w 1206260"/>
              <a:gd name="connsiteY172" fmla="*/ 1045464 h 1684262"/>
              <a:gd name="connsiteX173" fmla="*/ 382375 w 1206260"/>
              <a:gd name="connsiteY173" fmla="*/ 887825 h 1684262"/>
              <a:gd name="connsiteX174" fmla="*/ 351609 w 1206260"/>
              <a:gd name="connsiteY174" fmla="*/ 1045559 h 1684262"/>
              <a:gd name="connsiteX175" fmla="*/ 351609 w 1206260"/>
              <a:gd name="connsiteY175" fmla="*/ 1045464 h 1684262"/>
              <a:gd name="connsiteX176" fmla="*/ 420761 w 1206260"/>
              <a:gd name="connsiteY176" fmla="*/ 1018413 h 1684262"/>
              <a:gd name="connsiteX177" fmla="*/ 605260 w 1206260"/>
              <a:gd name="connsiteY177" fmla="*/ 1180338 h 1684262"/>
              <a:gd name="connsiteX178" fmla="*/ 420761 w 1206260"/>
              <a:gd name="connsiteY178" fmla="*/ 1018413 h 1684262"/>
              <a:gd name="connsiteX179" fmla="*/ 366944 w 1206260"/>
              <a:gd name="connsiteY179" fmla="*/ 1414272 h 1684262"/>
              <a:gd name="connsiteX180" fmla="*/ 597640 w 1206260"/>
              <a:gd name="connsiteY180" fmla="*/ 1460468 h 1684262"/>
              <a:gd name="connsiteX181" fmla="*/ 366944 w 1206260"/>
              <a:gd name="connsiteY181" fmla="*/ 1414463 h 1684262"/>
              <a:gd name="connsiteX182" fmla="*/ 366944 w 1206260"/>
              <a:gd name="connsiteY182" fmla="*/ 1414272 h 1684262"/>
              <a:gd name="connsiteX183" fmla="*/ 536108 w 1206260"/>
              <a:gd name="connsiteY183" fmla="*/ 1644968 h 1684262"/>
              <a:gd name="connsiteX184" fmla="*/ 498008 w 1206260"/>
              <a:gd name="connsiteY184" fmla="*/ 1625918 h 1684262"/>
              <a:gd name="connsiteX185" fmla="*/ 471148 w 1206260"/>
              <a:gd name="connsiteY185" fmla="*/ 1618202 h 1684262"/>
              <a:gd name="connsiteX186" fmla="*/ 471148 w 1206260"/>
              <a:gd name="connsiteY186" fmla="*/ 1664399 h 1684262"/>
              <a:gd name="connsiteX187" fmla="*/ 401901 w 1206260"/>
              <a:gd name="connsiteY187" fmla="*/ 1579817 h 1684262"/>
              <a:gd name="connsiteX188" fmla="*/ 536108 w 1206260"/>
              <a:gd name="connsiteY188" fmla="*/ 1645158 h 1684262"/>
              <a:gd name="connsiteX189" fmla="*/ 536108 w 1206260"/>
              <a:gd name="connsiteY189" fmla="*/ 1644968 h 1684262"/>
              <a:gd name="connsiteX190" fmla="*/ 616785 w 1206260"/>
              <a:gd name="connsiteY190" fmla="*/ 1564196 h 1684262"/>
              <a:gd name="connsiteX191" fmla="*/ 555349 w 1206260"/>
              <a:gd name="connsiteY191" fmla="*/ 1541145 h 1684262"/>
              <a:gd name="connsiteX192" fmla="*/ 638597 w 1206260"/>
              <a:gd name="connsiteY192" fmla="*/ 1493520 h 1684262"/>
              <a:gd name="connsiteX193" fmla="*/ 739848 w 1206260"/>
              <a:gd name="connsiteY193" fmla="*/ 1525715 h 1684262"/>
              <a:gd name="connsiteX194" fmla="*/ 616785 w 1206260"/>
              <a:gd name="connsiteY194" fmla="*/ 1564386 h 1684262"/>
              <a:gd name="connsiteX195" fmla="*/ 616785 w 1206260"/>
              <a:gd name="connsiteY195" fmla="*/ 1564196 h 1684262"/>
              <a:gd name="connsiteX196" fmla="*/ 752231 w 1206260"/>
              <a:gd name="connsiteY196" fmla="*/ 1664779 h 1684262"/>
              <a:gd name="connsiteX197" fmla="*/ 739658 w 1206260"/>
              <a:gd name="connsiteY197" fmla="*/ 1664779 h 1684262"/>
              <a:gd name="connsiteX198" fmla="*/ 731180 w 1206260"/>
              <a:gd name="connsiteY198" fmla="*/ 1664779 h 1684262"/>
              <a:gd name="connsiteX199" fmla="*/ 727561 w 1206260"/>
              <a:gd name="connsiteY199" fmla="*/ 1664779 h 1684262"/>
              <a:gd name="connsiteX200" fmla="*/ 713750 w 1206260"/>
              <a:gd name="connsiteY200" fmla="*/ 1666780 h 1684262"/>
              <a:gd name="connsiteX201" fmla="*/ 704225 w 1206260"/>
              <a:gd name="connsiteY201" fmla="*/ 1665256 h 1684262"/>
              <a:gd name="connsiteX202" fmla="*/ 705558 w 1206260"/>
              <a:gd name="connsiteY202" fmla="*/ 1667733 h 1684262"/>
              <a:gd name="connsiteX203" fmla="*/ 790045 w 1206260"/>
              <a:gd name="connsiteY203" fmla="*/ 1610106 h 1684262"/>
              <a:gd name="connsiteX204" fmla="*/ 752231 w 1206260"/>
              <a:gd name="connsiteY204" fmla="*/ 1664970 h 1684262"/>
              <a:gd name="connsiteX205" fmla="*/ 752231 w 1206260"/>
              <a:gd name="connsiteY205" fmla="*/ 1664779 h 1684262"/>
              <a:gd name="connsiteX206" fmla="*/ 857863 w 1206260"/>
              <a:gd name="connsiteY206" fmla="*/ 1591056 h 1684262"/>
              <a:gd name="connsiteX207" fmla="*/ 838813 w 1206260"/>
              <a:gd name="connsiteY207" fmla="*/ 1568958 h 1684262"/>
              <a:gd name="connsiteX208" fmla="*/ 836146 w 1206260"/>
              <a:gd name="connsiteY208" fmla="*/ 1564291 h 1684262"/>
              <a:gd name="connsiteX209" fmla="*/ 955179 w 1206260"/>
              <a:gd name="connsiteY209" fmla="*/ 1500720 h 1684262"/>
              <a:gd name="connsiteX210" fmla="*/ 1066493 w 1206260"/>
              <a:gd name="connsiteY210" fmla="*/ 1492065 h 1684262"/>
              <a:gd name="connsiteX211" fmla="*/ 857863 w 1206260"/>
              <a:gd name="connsiteY211" fmla="*/ 1591247 h 1684262"/>
              <a:gd name="connsiteX212" fmla="*/ 857863 w 1206260"/>
              <a:gd name="connsiteY212" fmla="*/ 1591056 h 1684262"/>
              <a:gd name="connsiteX213" fmla="*/ 1054979 w 1206260"/>
              <a:gd name="connsiteY213" fmla="*/ 1445037 h 1684262"/>
              <a:gd name="connsiteX214" fmla="*/ 916632 w 1206260"/>
              <a:gd name="connsiteY214" fmla="*/ 1468184 h 1684262"/>
              <a:gd name="connsiteX215" fmla="*/ 1028170 w 1206260"/>
              <a:gd name="connsiteY215" fmla="*/ 1445228 h 1684262"/>
              <a:gd name="connsiteX216" fmla="*/ 1054979 w 1206260"/>
              <a:gd name="connsiteY216" fmla="*/ 1445037 h 1684262"/>
              <a:gd name="connsiteX217" fmla="*/ 862816 w 1206260"/>
              <a:gd name="connsiteY217" fmla="*/ 1410462 h 1684262"/>
              <a:gd name="connsiteX218" fmla="*/ 647551 w 1206260"/>
              <a:gd name="connsiteY218" fmla="*/ 1448562 h 1684262"/>
              <a:gd name="connsiteX219" fmla="*/ 862816 w 1206260"/>
              <a:gd name="connsiteY219" fmla="*/ 1410653 h 1684262"/>
              <a:gd name="connsiteX220" fmla="*/ 862816 w 1206260"/>
              <a:gd name="connsiteY220" fmla="*/ 1410462 h 1684262"/>
              <a:gd name="connsiteX221" fmla="*/ 689842 w 1206260"/>
              <a:gd name="connsiteY221" fmla="*/ 1391412 h 1684262"/>
              <a:gd name="connsiteX222" fmla="*/ 924347 w 1206260"/>
              <a:gd name="connsiteY222" fmla="*/ 1306830 h 1684262"/>
              <a:gd name="connsiteX223" fmla="*/ 689842 w 1206260"/>
              <a:gd name="connsiteY223" fmla="*/ 1391412 h 1684262"/>
              <a:gd name="connsiteX224" fmla="*/ 1162663 w 1206260"/>
              <a:gd name="connsiteY224" fmla="*/ 1057085 h 1684262"/>
              <a:gd name="connsiteX225" fmla="*/ 1148756 w 1206260"/>
              <a:gd name="connsiteY225" fmla="*/ 1134428 h 1684262"/>
              <a:gd name="connsiteX226" fmla="*/ 1066841 w 1206260"/>
              <a:gd name="connsiteY226" fmla="*/ 1139762 h 1684262"/>
              <a:gd name="connsiteX227" fmla="*/ 1035790 w 1206260"/>
              <a:gd name="connsiteY227" fmla="*/ 1087755 h 1684262"/>
              <a:gd name="connsiteX228" fmla="*/ 1162663 w 1206260"/>
              <a:gd name="connsiteY228" fmla="*/ 1057085 h 1684262"/>
              <a:gd name="connsiteX229" fmla="*/ 987913 w 1206260"/>
              <a:gd name="connsiteY229" fmla="*/ 1181170 h 1684262"/>
              <a:gd name="connsiteX230" fmla="*/ 958923 w 1206260"/>
              <a:gd name="connsiteY230" fmla="*/ 1264444 h 1684262"/>
              <a:gd name="connsiteX231" fmla="*/ 905107 w 1206260"/>
              <a:gd name="connsiteY231" fmla="*/ 1118330 h 1684262"/>
              <a:gd name="connsiteX232" fmla="*/ 987913 w 1206260"/>
              <a:gd name="connsiteY232"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322827 w 1206260"/>
              <a:gd name="connsiteY50" fmla="*/ 1338837 h 1684262"/>
              <a:gd name="connsiteX51" fmla="*/ 248263 w 1206260"/>
              <a:gd name="connsiteY51" fmla="*/ 1308259 h 1684262"/>
              <a:gd name="connsiteX52" fmla="*/ 229880 w 1206260"/>
              <a:gd name="connsiteY52" fmla="*/ 1312259 h 1684262"/>
              <a:gd name="connsiteX53" fmla="*/ 146155 w 1206260"/>
              <a:gd name="connsiteY53" fmla="*/ 1230344 h 1684262"/>
              <a:gd name="connsiteX54" fmla="*/ 115389 w 1206260"/>
              <a:gd name="connsiteY54" fmla="*/ 1430369 h 1684262"/>
              <a:gd name="connsiteX55" fmla="*/ 349799 w 1206260"/>
              <a:gd name="connsiteY55" fmla="*/ 1480280 h 1684262"/>
              <a:gd name="connsiteX56" fmla="*/ 299507 w 1206260"/>
              <a:gd name="connsiteY56" fmla="*/ 1464659 h 1684262"/>
              <a:gd name="connsiteX57" fmla="*/ 321034 w 1206260"/>
              <a:gd name="connsiteY57" fmla="*/ 1477042 h 1684262"/>
              <a:gd name="connsiteX58" fmla="*/ 330559 w 1206260"/>
              <a:gd name="connsiteY58" fmla="*/ 1484376 h 1684262"/>
              <a:gd name="connsiteX59" fmla="*/ 388280 w 1206260"/>
              <a:gd name="connsiteY59" fmla="*/ 1545717 h 1684262"/>
              <a:gd name="connsiteX60" fmla="*/ 348847 w 1206260"/>
              <a:gd name="connsiteY60" fmla="*/ 1542479 h 1684262"/>
              <a:gd name="connsiteX61" fmla="*/ 255883 w 1206260"/>
              <a:gd name="connsiteY61" fmla="*/ 1502664 h 1684262"/>
              <a:gd name="connsiteX62" fmla="*/ 255883 w 1206260"/>
              <a:gd name="connsiteY62" fmla="*/ 1502664 h 1684262"/>
              <a:gd name="connsiteX63" fmla="*/ 239976 w 1206260"/>
              <a:gd name="connsiteY63" fmla="*/ 1484281 h 1684262"/>
              <a:gd name="connsiteX64" fmla="*/ 203495 w 1206260"/>
              <a:gd name="connsiteY64" fmla="*/ 1484281 h 1684262"/>
              <a:gd name="connsiteX65" fmla="*/ 187303 w 1206260"/>
              <a:gd name="connsiteY65" fmla="*/ 1499140 h 1684262"/>
              <a:gd name="connsiteX66" fmla="*/ 490674 w 1206260"/>
              <a:gd name="connsiteY66" fmla="*/ 1673352 h 1684262"/>
              <a:gd name="connsiteX67" fmla="*/ 757374 w 1206260"/>
              <a:gd name="connsiteY67" fmla="*/ 1682401 h 1684262"/>
              <a:gd name="connsiteX68" fmla="*/ 988070 w 1206260"/>
              <a:gd name="connsiteY68" fmla="*/ 1594485 h 1684262"/>
              <a:gd name="connsiteX69" fmla="*/ 1152566 w 1206260"/>
              <a:gd name="connsiteY69" fmla="*/ 1394460 h 1684262"/>
              <a:gd name="connsiteX70" fmla="*/ 918822 w 1206260"/>
              <a:gd name="connsiteY70" fmla="*/ 1363507 h 1684262"/>
              <a:gd name="connsiteX71" fmla="*/ 802904 w 1206260"/>
              <a:gd name="connsiteY71" fmla="*/ 1350454 h 1684262"/>
              <a:gd name="connsiteX72" fmla="*/ 841956 w 1206260"/>
              <a:gd name="connsiteY72" fmla="*/ 1326547 h 1684262"/>
              <a:gd name="connsiteX73" fmla="*/ 1018286 w 1206260"/>
              <a:gd name="connsiteY73" fmla="*/ 1315425 h 1684262"/>
              <a:gd name="connsiteX74" fmla="*/ 980354 w 1206260"/>
              <a:gd name="connsiteY74" fmla="*/ 1268921 h 1684262"/>
              <a:gd name="connsiteX75" fmla="*/ 1091488 w 1206260"/>
              <a:gd name="connsiteY75" fmla="*/ 1221043 h 1684262"/>
              <a:gd name="connsiteX76" fmla="*/ 911203 w 1206260"/>
              <a:gd name="connsiteY76" fmla="*/ 1022890 h 1684262"/>
              <a:gd name="connsiteX77" fmla="*/ 1193429 w 1206260"/>
              <a:gd name="connsiteY77" fmla="*/ 899446 h 1684262"/>
              <a:gd name="connsiteX78" fmla="*/ 759089 w 1206260"/>
              <a:gd name="connsiteY78" fmla="*/ 61246 h 1684262"/>
              <a:gd name="connsiteX79" fmla="*/ 720989 w 1206260"/>
              <a:gd name="connsiteY79" fmla="*/ 145828 h 1684262"/>
              <a:gd name="connsiteX80" fmla="*/ 759089 w 1206260"/>
              <a:gd name="connsiteY80" fmla="*/ 61436 h 1684262"/>
              <a:gd name="connsiteX81" fmla="*/ 759089 w 1206260"/>
              <a:gd name="connsiteY81" fmla="*/ 61246 h 1684262"/>
              <a:gd name="connsiteX82" fmla="*/ 363611 w 1206260"/>
              <a:gd name="connsiteY82" fmla="*/ 545783 h 1684262"/>
              <a:gd name="connsiteX83" fmla="*/ 348275 w 1206260"/>
              <a:gd name="connsiteY83" fmla="*/ 553498 h 1684262"/>
              <a:gd name="connsiteX84" fmla="*/ 363611 w 1206260"/>
              <a:gd name="connsiteY84" fmla="*/ 545783 h 1684262"/>
              <a:gd name="connsiteX85" fmla="*/ 232451 w 1206260"/>
              <a:gd name="connsiteY85" fmla="*/ 523113 h 1684262"/>
              <a:gd name="connsiteX86" fmla="*/ 254694 w 1206260"/>
              <a:gd name="connsiteY86" fmla="*/ 664096 h 1684262"/>
              <a:gd name="connsiteX87" fmla="*/ 232451 w 1206260"/>
              <a:gd name="connsiteY87" fmla="*/ 523113 h 1684262"/>
              <a:gd name="connsiteX88" fmla="*/ 340084 w 1206260"/>
              <a:gd name="connsiteY88" fmla="*/ 692277 h 1684262"/>
              <a:gd name="connsiteX89" fmla="*/ 470767 w 1206260"/>
              <a:gd name="connsiteY89" fmla="*/ 684562 h 1684262"/>
              <a:gd name="connsiteX90" fmla="*/ 340084 w 1206260"/>
              <a:gd name="connsiteY90" fmla="*/ 691896 h 1684262"/>
              <a:gd name="connsiteX91" fmla="*/ 340084 w 1206260"/>
              <a:gd name="connsiteY91" fmla="*/ 692277 h 1684262"/>
              <a:gd name="connsiteX92" fmla="*/ 382375 w 1206260"/>
              <a:gd name="connsiteY92" fmla="*/ 615410 h 1684262"/>
              <a:gd name="connsiteX93" fmla="*/ 516868 w 1206260"/>
              <a:gd name="connsiteY93" fmla="*/ 688372 h 1684262"/>
              <a:gd name="connsiteX94" fmla="*/ 382661 w 1206260"/>
              <a:gd name="connsiteY94" fmla="*/ 615029 h 1684262"/>
              <a:gd name="connsiteX95" fmla="*/ 382375 w 1206260"/>
              <a:gd name="connsiteY95" fmla="*/ 615410 h 1684262"/>
              <a:gd name="connsiteX96" fmla="*/ 201400 w 1206260"/>
              <a:gd name="connsiteY96" fmla="*/ 907542 h 1684262"/>
              <a:gd name="connsiteX97" fmla="*/ 163300 w 1206260"/>
              <a:gd name="connsiteY97" fmla="*/ 838295 h 1684262"/>
              <a:gd name="connsiteX98" fmla="*/ 201686 w 1206260"/>
              <a:gd name="connsiteY98" fmla="*/ 907161 h 1684262"/>
              <a:gd name="connsiteX99" fmla="*/ 201400 w 1206260"/>
              <a:gd name="connsiteY99" fmla="*/ 907542 h 1684262"/>
              <a:gd name="connsiteX100" fmla="*/ 97811 w 1206260"/>
              <a:gd name="connsiteY100" fmla="*/ 1285557 h 1684262"/>
              <a:gd name="connsiteX101" fmla="*/ 123279 w 1206260"/>
              <a:gd name="connsiteY101" fmla="*/ 1264178 h 1684262"/>
              <a:gd name="connsiteX102" fmla="*/ 231975 w 1206260"/>
              <a:gd name="connsiteY102" fmla="*/ 1341501 h 1684262"/>
              <a:gd name="connsiteX103" fmla="*/ 97811 w 1206260"/>
              <a:gd name="connsiteY103" fmla="*/ 1285557 h 1684262"/>
              <a:gd name="connsiteX104" fmla="*/ 232928 w 1206260"/>
              <a:gd name="connsiteY104" fmla="*/ 1376077 h 1684262"/>
              <a:gd name="connsiteX105" fmla="*/ 279029 w 1206260"/>
              <a:gd name="connsiteY105" fmla="*/ 1379887 h 1684262"/>
              <a:gd name="connsiteX106" fmla="*/ 232451 w 1206260"/>
              <a:gd name="connsiteY106" fmla="*/ 1376077 h 1684262"/>
              <a:gd name="connsiteX107" fmla="*/ 232928 w 1206260"/>
              <a:gd name="connsiteY107" fmla="*/ 1376077 h 1684262"/>
              <a:gd name="connsiteX108" fmla="*/ 856244 w 1206260"/>
              <a:gd name="connsiteY108" fmla="*/ 715613 h 1684262"/>
              <a:gd name="connsiteX109" fmla="*/ 817635 w 1206260"/>
              <a:gd name="connsiteY109" fmla="*/ 708913 h 1684262"/>
              <a:gd name="connsiteX110" fmla="*/ 721084 w 1206260"/>
              <a:gd name="connsiteY110" fmla="*/ 657225 h 1684262"/>
              <a:gd name="connsiteX111" fmla="*/ 855767 w 1206260"/>
              <a:gd name="connsiteY111" fmla="*/ 715613 h 1684262"/>
              <a:gd name="connsiteX112" fmla="*/ 856244 w 1206260"/>
              <a:gd name="connsiteY112" fmla="*/ 715613 h 1684262"/>
              <a:gd name="connsiteX113" fmla="*/ 663458 w 1206260"/>
              <a:gd name="connsiteY113" fmla="*/ 722662 h 1684262"/>
              <a:gd name="connsiteX114" fmla="*/ 644408 w 1206260"/>
              <a:gd name="connsiteY114" fmla="*/ 807149 h 1684262"/>
              <a:gd name="connsiteX115" fmla="*/ 662981 w 1206260"/>
              <a:gd name="connsiteY115" fmla="*/ 723138 h 1684262"/>
              <a:gd name="connsiteX116" fmla="*/ 663458 w 1206260"/>
              <a:gd name="connsiteY116" fmla="*/ 722662 h 1684262"/>
              <a:gd name="connsiteX117" fmla="*/ 628882 w 1206260"/>
              <a:gd name="connsiteY117" fmla="*/ 753332 h 1684262"/>
              <a:gd name="connsiteX118" fmla="*/ 655742 w 1206260"/>
              <a:gd name="connsiteY118" fmla="*/ 726472 h 1684262"/>
              <a:gd name="connsiteX119" fmla="*/ 628406 w 1206260"/>
              <a:gd name="connsiteY119" fmla="*/ 753332 h 1684262"/>
              <a:gd name="connsiteX120" fmla="*/ 628882 w 1206260"/>
              <a:gd name="connsiteY120" fmla="*/ 753332 h 1684262"/>
              <a:gd name="connsiteX121" fmla="*/ 771090 w 1206260"/>
              <a:gd name="connsiteY121" fmla="*/ 757237 h 1684262"/>
              <a:gd name="connsiteX122" fmla="*/ 690318 w 1206260"/>
              <a:gd name="connsiteY122" fmla="*/ 822579 h 1684262"/>
              <a:gd name="connsiteX123" fmla="*/ 770614 w 1206260"/>
              <a:gd name="connsiteY123" fmla="*/ 757237 h 1684262"/>
              <a:gd name="connsiteX124" fmla="*/ 771090 w 1206260"/>
              <a:gd name="connsiteY124" fmla="*/ 757237 h 1684262"/>
              <a:gd name="connsiteX125" fmla="*/ 759565 w 1206260"/>
              <a:gd name="connsiteY125" fmla="*/ 538162 h 1684262"/>
              <a:gd name="connsiteX126" fmla="*/ 851767 w 1206260"/>
              <a:gd name="connsiteY126" fmla="*/ 480536 h 1684262"/>
              <a:gd name="connsiteX127" fmla="*/ 759089 w 1206260"/>
              <a:gd name="connsiteY127" fmla="*/ 538067 h 1684262"/>
              <a:gd name="connsiteX128" fmla="*/ 759565 w 1206260"/>
              <a:gd name="connsiteY128" fmla="*/ 538162 h 1684262"/>
              <a:gd name="connsiteX129" fmla="*/ 877961 w 1206260"/>
              <a:gd name="connsiteY129" fmla="*/ 342138 h 1684262"/>
              <a:gd name="connsiteX130" fmla="*/ 812619 w 1206260"/>
              <a:gd name="connsiteY130" fmla="*/ 442055 h 1684262"/>
              <a:gd name="connsiteX131" fmla="*/ 877961 w 1206260"/>
              <a:gd name="connsiteY131" fmla="*/ 342138 h 1684262"/>
              <a:gd name="connsiteX132" fmla="*/ 681841 w 1206260"/>
              <a:gd name="connsiteY132" fmla="*/ 323088 h 1684262"/>
              <a:gd name="connsiteX133" fmla="*/ 758803 w 1206260"/>
              <a:gd name="connsiteY133" fmla="*/ 430816 h 1684262"/>
              <a:gd name="connsiteX134" fmla="*/ 643455 w 1206260"/>
              <a:gd name="connsiteY134" fmla="*/ 396145 h 1684262"/>
              <a:gd name="connsiteX135" fmla="*/ 639550 w 1206260"/>
              <a:gd name="connsiteY135" fmla="*/ 438436 h 1684262"/>
              <a:gd name="connsiteX136" fmla="*/ 682127 w 1206260"/>
              <a:gd name="connsiteY136" fmla="*/ 323088 h 1684262"/>
              <a:gd name="connsiteX137" fmla="*/ 681841 w 1206260"/>
              <a:gd name="connsiteY137" fmla="*/ 323088 h 1684262"/>
              <a:gd name="connsiteX138" fmla="*/ 351323 w 1206260"/>
              <a:gd name="connsiteY138" fmla="*/ 219361 h 1684262"/>
              <a:gd name="connsiteX139" fmla="*/ 383994 w 1206260"/>
              <a:gd name="connsiteY139" fmla="*/ 183070 h 1684262"/>
              <a:gd name="connsiteX140" fmla="*/ 403711 w 1206260"/>
              <a:gd name="connsiteY140" fmla="*/ 175069 h 1684262"/>
              <a:gd name="connsiteX141" fmla="*/ 411331 w 1206260"/>
              <a:gd name="connsiteY141" fmla="*/ 176117 h 1684262"/>
              <a:gd name="connsiteX142" fmla="*/ 569351 w 1206260"/>
              <a:gd name="connsiteY142" fmla="*/ 242792 h 1684262"/>
              <a:gd name="connsiteX143" fmla="*/ 569922 w 1206260"/>
              <a:gd name="connsiteY143" fmla="*/ 242792 h 1684262"/>
              <a:gd name="connsiteX144" fmla="*/ 558873 w 1206260"/>
              <a:gd name="connsiteY144" fmla="*/ 299942 h 1684262"/>
              <a:gd name="connsiteX145" fmla="*/ 351609 w 1206260"/>
              <a:gd name="connsiteY145" fmla="*/ 219075 h 1684262"/>
              <a:gd name="connsiteX146" fmla="*/ 351323 w 1206260"/>
              <a:gd name="connsiteY146" fmla="*/ 219361 h 1684262"/>
              <a:gd name="connsiteX147" fmla="*/ 470767 w 1206260"/>
              <a:gd name="connsiteY147" fmla="*/ 361188 h 1684262"/>
              <a:gd name="connsiteX148" fmla="*/ 566874 w 1206260"/>
              <a:gd name="connsiteY148" fmla="*/ 503396 h 1684262"/>
              <a:gd name="connsiteX149" fmla="*/ 470767 w 1206260"/>
              <a:gd name="connsiteY149" fmla="*/ 361188 h 1684262"/>
              <a:gd name="connsiteX150" fmla="*/ 632216 w 1206260"/>
              <a:gd name="connsiteY150" fmla="*/ 453485 h 1684262"/>
              <a:gd name="connsiteX151" fmla="*/ 699367 w 1206260"/>
              <a:gd name="connsiteY151" fmla="*/ 515112 h 1684262"/>
              <a:gd name="connsiteX152" fmla="*/ 759089 w 1206260"/>
              <a:gd name="connsiteY152" fmla="*/ 438055 h 1684262"/>
              <a:gd name="connsiteX153" fmla="*/ 678317 w 1206260"/>
              <a:gd name="connsiteY153" fmla="*/ 611029 h 1684262"/>
              <a:gd name="connsiteX154" fmla="*/ 640217 w 1206260"/>
              <a:gd name="connsiteY154" fmla="*/ 587978 h 1684262"/>
              <a:gd name="connsiteX155" fmla="*/ 632216 w 1206260"/>
              <a:gd name="connsiteY155" fmla="*/ 453581 h 1684262"/>
              <a:gd name="connsiteX156" fmla="*/ 632216 w 1206260"/>
              <a:gd name="connsiteY156" fmla="*/ 453485 h 1684262"/>
              <a:gd name="connsiteX157" fmla="*/ 686032 w 1206260"/>
              <a:gd name="connsiteY157" fmla="*/ 837819 h 1684262"/>
              <a:gd name="connsiteX158" fmla="*/ 628310 w 1206260"/>
              <a:gd name="connsiteY158" fmla="*/ 930116 h 1684262"/>
              <a:gd name="connsiteX159" fmla="*/ 686032 w 1206260"/>
              <a:gd name="connsiteY159" fmla="*/ 837914 h 1684262"/>
              <a:gd name="connsiteX160" fmla="*/ 686032 w 1206260"/>
              <a:gd name="connsiteY160" fmla="*/ 837819 h 1684262"/>
              <a:gd name="connsiteX161" fmla="*/ 743658 w 1206260"/>
              <a:gd name="connsiteY161" fmla="*/ 1291400 h 1684262"/>
              <a:gd name="connsiteX162" fmla="*/ 547634 w 1206260"/>
              <a:gd name="connsiteY162" fmla="*/ 1206818 h 1684262"/>
              <a:gd name="connsiteX163" fmla="*/ 573446 w 1206260"/>
              <a:gd name="connsiteY163" fmla="*/ 1222439 h 1684262"/>
              <a:gd name="connsiteX164" fmla="*/ 603450 w 1206260"/>
              <a:gd name="connsiteY164" fmla="*/ 1227487 h 1684262"/>
              <a:gd name="connsiteX165" fmla="*/ 743658 w 1206260"/>
              <a:gd name="connsiteY165" fmla="*/ 1291495 h 1684262"/>
              <a:gd name="connsiteX166" fmla="*/ 743658 w 1206260"/>
              <a:gd name="connsiteY166" fmla="*/ 1291400 h 1684262"/>
              <a:gd name="connsiteX167" fmla="*/ 578399 w 1206260"/>
              <a:gd name="connsiteY167" fmla="*/ 945452 h 1684262"/>
              <a:gd name="connsiteX168" fmla="*/ 689842 w 1206260"/>
              <a:gd name="connsiteY168" fmla="*/ 1122236 h 1684262"/>
              <a:gd name="connsiteX169" fmla="*/ 578399 w 1206260"/>
              <a:gd name="connsiteY169" fmla="*/ 945547 h 1684262"/>
              <a:gd name="connsiteX170" fmla="*/ 578399 w 1206260"/>
              <a:gd name="connsiteY170" fmla="*/ 945452 h 1684262"/>
              <a:gd name="connsiteX171" fmla="*/ 351609 w 1206260"/>
              <a:gd name="connsiteY171" fmla="*/ 1045464 h 1684262"/>
              <a:gd name="connsiteX172" fmla="*/ 382375 w 1206260"/>
              <a:gd name="connsiteY172" fmla="*/ 887825 h 1684262"/>
              <a:gd name="connsiteX173" fmla="*/ 351609 w 1206260"/>
              <a:gd name="connsiteY173" fmla="*/ 1045559 h 1684262"/>
              <a:gd name="connsiteX174" fmla="*/ 351609 w 1206260"/>
              <a:gd name="connsiteY174" fmla="*/ 1045464 h 1684262"/>
              <a:gd name="connsiteX175" fmla="*/ 420761 w 1206260"/>
              <a:gd name="connsiteY175" fmla="*/ 1018413 h 1684262"/>
              <a:gd name="connsiteX176" fmla="*/ 605260 w 1206260"/>
              <a:gd name="connsiteY176" fmla="*/ 1180338 h 1684262"/>
              <a:gd name="connsiteX177" fmla="*/ 420761 w 1206260"/>
              <a:gd name="connsiteY177" fmla="*/ 1018413 h 1684262"/>
              <a:gd name="connsiteX178" fmla="*/ 366944 w 1206260"/>
              <a:gd name="connsiteY178" fmla="*/ 1414272 h 1684262"/>
              <a:gd name="connsiteX179" fmla="*/ 597640 w 1206260"/>
              <a:gd name="connsiteY179" fmla="*/ 1460468 h 1684262"/>
              <a:gd name="connsiteX180" fmla="*/ 366944 w 1206260"/>
              <a:gd name="connsiteY180" fmla="*/ 1414463 h 1684262"/>
              <a:gd name="connsiteX181" fmla="*/ 366944 w 1206260"/>
              <a:gd name="connsiteY181" fmla="*/ 1414272 h 1684262"/>
              <a:gd name="connsiteX182" fmla="*/ 536108 w 1206260"/>
              <a:gd name="connsiteY182" fmla="*/ 1644968 h 1684262"/>
              <a:gd name="connsiteX183" fmla="*/ 498008 w 1206260"/>
              <a:gd name="connsiteY183" fmla="*/ 1625918 h 1684262"/>
              <a:gd name="connsiteX184" fmla="*/ 471148 w 1206260"/>
              <a:gd name="connsiteY184" fmla="*/ 1618202 h 1684262"/>
              <a:gd name="connsiteX185" fmla="*/ 471148 w 1206260"/>
              <a:gd name="connsiteY185" fmla="*/ 1664399 h 1684262"/>
              <a:gd name="connsiteX186" fmla="*/ 401901 w 1206260"/>
              <a:gd name="connsiteY186" fmla="*/ 1579817 h 1684262"/>
              <a:gd name="connsiteX187" fmla="*/ 536108 w 1206260"/>
              <a:gd name="connsiteY187" fmla="*/ 1645158 h 1684262"/>
              <a:gd name="connsiteX188" fmla="*/ 536108 w 1206260"/>
              <a:gd name="connsiteY188" fmla="*/ 1644968 h 1684262"/>
              <a:gd name="connsiteX189" fmla="*/ 616785 w 1206260"/>
              <a:gd name="connsiteY189" fmla="*/ 1564196 h 1684262"/>
              <a:gd name="connsiteX190" fmla="*/ 555349 w 1206260"/>
              <a:gd name="connsiteY190" fmla="*/ 1541145 h 1684262"/>
              <a:gd name="connsiteX191" fmla="*/ 638597 w 1206260"/>
              <a:gd name="connsiteY191" fmla="*/ 1493520 h 1684262"/>
              <a:gd name="connsiteX192" fmla="*/ 739848 w 1206260"/>
              <a:gd name="connsiteY192" fmla="*/ 1525715 h 1684262"/>
              <a:gd name="connsiteX193" fmla="*/ 616785 w 1206260"/>
              <a:gd name="connsiteY193" fmla="*/ 1564386 h 1684262"/>
              <a:gd name="connsiteX194" fmla="*/ 616785 w 1206260"/>
              <a:gd name="connsiteY194" fmla="*/ 1564196 h 1684262"/>
              <a:gd name="connsiteX195" fmla="*/ 752231 w 1206260"/>
              <a:gd name="connsiteY195" fmla="*/ 1664779 h 1684262"/>
              <a:gd name="connsiteX196" fmla="*/ 739658 w 1206260"/>
              <a:gd name="connsiteY196" fmla="*/ 1664779 h 1684262"/>
              <a:gd name="connsiteX197" fmla="*/ 731180 w 1206260"/>
              <a:gd name="connsiteY197" fmla="*/ 1664779 h 1684262"/>
              <a:gd name="connsiteX198" fmla="*/ 727561 w 1206260"/>
              <a:gd name="connsiteY198" fmla="*/ 1664779 h 1684262"/>
              <a:gd name="connsiteX199" fmla="*/ 713750 w 1206260"/>
              <a:gd name="connsiteY199" fmla="*/ 1666780 h 1684262"/>
              <a:gd name="connsiteX200" fmla="*/ 704225 w 1206260"/>
              <a:gd name="connsiteY200" fmla="*/ 1665256 h 1684262"/>
              <a:gd name="connsiteX201" fmla="*/ 705558 w 1206260"/>
              <a:gd name="connsiteY201" fmla="*/ 1667733 h 1684262"/>
              <a:gd name="connsiteX202" fmla="*/ 790045 w 1206260"/>
              <a:gd name="connsiteY202" fmla="*/ 1610106 h 1684262"/>
              <a:gd name="connsiteX203" fmla="*/ 752231 w 1206260"/>
              <a:gd name="connsiteY203" fmla="*/ 1664970 h 1684262"/>
              <a:gd name="connsiteX204" fmla="*/ 752231 w 1206260"/>
              <a:gd name="connsiteY204" fmla="*/ 1664779 h 1684262"/>
              <a:gd name="connsiteX205" fmla="*/ 857863 w 1206260"/>
              <a:gd name="connsiteY205" fmla="*/ 1591056 h 1684262"/>
              <a:gd name="connsiteX206" fmla="*/ 838813 w 1206260"/>
              <a:gd name="connsiteY206" fmla="*/ 1568958 h 1684262"/>
              <a:gd name="connsiteX207" fmla="*/ 836146 w 1206260"/>
              <a:gd name="connsiteY207" fmla="*/ 1564291 h 1684262"/>
              <a:gd name="connsiteX208" fmla="*/ 955179 w 1206260"/>
              <a:gd name="connsiteY208" fmla="*/ 1500720 h 1684262"/>
              <a:gd name="connsiteX209" fmla="*/ 1066493 w 1206260"/>
              <a:gd name="connsiteY209" fmla="*/ 1492065 h 1684262"/>
              <a:gd name="connsiteX210" fmla="*/ 857863 w 1206260"/>
              <a:gd name="connsiteY210" fmla="*/ 1591247 h 1684262"/>
              <a:gd name="connsiteX211" fmla="*/ 857863 w 1206260"/>
              <a:gd name="connsiteY211" fmla="*/ 1591056 h 1684262"/>
              <a:gd name="connsiteX212" fmla="*/ 1054979 w 1206260"/>
              <a:gd name="connsiteY212" fmla="*/ 1445037 h 1684262"/>
              <a:gd name="connsiteX213" fmla="*/ 916632 w 1206260"/>
              <a:gd name="connsiteY213" fmla="*/ 1468184 h 1684262"/>
              <a:gd name="connsiteX214" fmla="*/ 1028170 w 1206260"/>
              <a:gd name="connsiteY214" fmla="*/ 1445228 h 1684262"/>
              <a:gd name="connsiteX215" fmla="*/ 1054979 w 1206260"/>
              <a:gd name="connsiteY215" fmla="*/ 1445037 h 1684262"/>
              <a:gd name="connsiteX216" fmla="*/ 862816 w 1206260"/>
              <a:gd name="connsiteY216" fmla="*/ 1410462 h 1684262"/>
              <a:gd name="connsiteX217" fmla="*/ 647551 w 1206260"/>
              <a:gd name="connsiteY217" fmla="*/ 1448562 h 1684262"/>
              <a:gd name="connsiteX218" fmla="*/ 862816 w 1206260"/>
              <a:gd name="connsiteY218" fmla="*/ 1410653 h 1684262"/>
              <a:gd name="connsiteX219" fmla="*/ 862816 w 1206260"/>
              <a:gd name="connsiteY219" fmla="*/ 1410462 h 1684262"/>
              <a:gd name="connsiteX220" fmla="*/ 689842 w 1206260"/>
              <a:gd name="connsiteY220" fmla="*/ 1391412 h 1684262"/>
              <a:gd name="connsiteX221" fmla="*/ 924347 w 1206260"/>
              <a:gd name="connsiteY221" fmla="*/ 1306830 h 1684262"/>
              <a:gd name="connsiteX222" fmla="*/ 689842 w 1206260"/>
              <a:gd name="connsiteY222" fmla="*/ 1391412 h 1684262"/>
              <a:gd name="connsiteX223" fmla="*/ 1162663 w 1206260"/>
              <a:gd name="connsiteY223" fmla="*/ 1057085 h 1684262"/>
              <a:gd name="connsiteX224" fmla="*/ 1148756 w 1206260"/>
              <a:gd name="connsiteY224" fmla="*/ 1134428 h 1684262"/>
              <a:gd name="connsiteX225" fmla="*/ 1066841 w 1206260"/>
              <a:gd name="connsiteY225" fmla="*/ 1139762 h 1684262"/>
              <a:gd name="connsiteX226" fmla="*/ 1035790 w 1206260"/>
              <a:gd name="connsiteY226" fmla="*/ 1087755 h 1684262"/>
              <a:gd name="connsiteX227" fmla="*/ 1162663 w 1206260"/>
              <a:gd name="connsiteY227" fmla="*/ 1057085 h 1684262"/>
              <a:gd name="connsiteX228" fmla="*/ 987913 w 1206260"/>
              <a:gd name="connsiteY228" fmla="*/ 1181170 h 1684262"/>
              <a:gd name="connsiteX229" fmla="*/ 958923 w 1206260"/>
              <a:gd name="connsiteY229" fmla="*/ 1264444 h 1684262"/>
              <a:gd name="connsiteX230" fmla="*/ 905107 w 1206260"/>
              <a:gd name="connsiteY230" fmla="*/ 1118330 h 1684262"/>
              <a:gd name="connsiteX231" fmla="*/ 987913 w 1206260"/>
              <a:gd name="connsiteY231"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322827 w 1206260"/>
              <a:gd name="connsiteY50" fmla="*/ 1338837 h 1684262"/>
              <a:gd name="connsiteX51" fmla="*/ 267759 w 1206260"/>
              <a:gd name="connsiteY51" fmla="*/ 1325319 h 1684262"/>
              <a:gd name="connsiteX52" fmla="*/ 229880 w 1206260"/>
              <a:gd name="connsiteY52" fmla="*/ 1312259 h 1684262"/>
              <a:gd name="connsiteX53" fmla="*/ 146155 w 1206260"/>
              <a:gd name="connsiteY53" fmla="*/ 1230344 h 1684262"/>
              <a:gd name="connsiteX54" fmla="*/ 115389 w 1206260"/>
              <a:gd name="connsiteY54" fmla="*/ 1430369 h 1684262"/>
              <a:gd name="connsiteX55" fmla="*/ 349799 w 1206260"/>
              <a:gd name="connsiteY55" fmla="*/ 1480280 h 1684262"/>
              <a:gd name="connsiteX56" fmla="*/ 299507 w 1206260"/>
              <a:gd name="connsiteY56" fmla="*/ 1464659 h 1684262"/>
              <a:gd name="connsiteX57" fmla="*/ 321034 w 1206260"/>
              <a:gd name="connsiteY57" fmla="*/ 1477042 h 1684262"/>
              <a:gd name="connsiteX58" fmla="*/ 330559 w 1206260"/>
              <a:gd name="connsiteY58" fmla="*/ 1484376 h 1684262"/>
              <a:gd name="connsiteX59" fmla="*/ 388280 w 1206260"/>
              <a:gd name="connsiteY59" fmla="*/ 1545717 h 1684262"/>
              <a:gd name="connsiteX60" fmla="*/ 348847 w 1206260"/>
              <a:gd name="connsiteY60" fmla="*/ 1542479 h 1684262"/>
              <a:gd name="connsiteX61" fmla="*/ 255883 w 1206260"/>
              <a:gd name="connsiteY61" fmla="*/ 1502664 h 1684262"/>
              <a:gd name="connsiteX62" fmla="*/ 255883 w 1206260"/>
              <a:gd name="connsiteY62" fmla="*/ 1502664 h 1684262"/>
              <a:gd name="connsiteX63" fmla="*/ 239976 w 1206260"/>
              <a:gd name="connsiteY63" fmla="*/ 1484281 h 1684262"/>
              <a:gd name="connsiteX64" fmla="*/ 203495 w 1206260"/>
              <a:gd name="connsiteY64" fmla="*/ 1484281 h 1684262"/>
              <a:gd name="connsiteX65" fmla="*/ 187303 w 1206260"/>
              <a:gd name="connsiteY65" fmla="*/ 1499140 h 1684262"/>
              <a:gd name="connsiteX66" fmla="*/ 490674 w 1206260"/>
              <a:gd name="connsiteY66" fmla="*/ 1673352 h 1684262"/>
              <a:gd name="connsiteX67" fmla="*/ 757374 w 1206260"/>
              <a:gd name="connsiteY67" fmla="*/ 1682401 h 1684262"/>
              <a:gd name="connsiteX68" fmla="*/ 988070 w 1206260"/>
              <a:gd name="connsiteY68" fmla="*/ 1594485 h 1684262"/>
              <a:gd name="connsiteX69" fmla="*/ 1152566 w 1206260"/>
              <a:gd name="connsiteY69" fmla="*/ 1394460 h 1684262"/>
              <a:gd name="connsiteX70" fmla="*/ 918822 w 1206260"/>
              <a:gd name="connsiteY70" fmla="*/ 1363507 h 1684262"/>
              <a:gd name="connsiteX71" fmla="*/ 802904 w 1206260"/>
              <a:gd name="connsiteY71" fmla="*/ 1350454 h 1684262"/>
              <a:gd name="connsiteX72" fmla="*/ 841956 w 1206260"/>
              <a:gd name="connsiteY72" fmla="*/ 1326547 h 1684262"/>
              <a:gd name="connsiteX73" fmla="*/ 1018286 w 1206260"/>
              <a:gd name="connsiteY73" fmla="*/ 1315425 h 1684262"/>
              <a:gd name="connsiteX74" fmla="*/ 980354 w 1206260"/>
              <a:gd name="connsiteY74" fmla="*/ 1268921 h 1684262"/>
              <a:gd name="connsiteX75" fmla="*/ 1091488 w 1206260"/>
              <a:gd name="connsiteY75" fmla="*/ 1221043 h 1684262"/>
              <a:gd name="connsiteX76" fmla="*/ 911203 w 1206260"/>
              <a:gd name="connsiteY76" fmla="*/ 1022890 h 1684262"/>
              <a:gd name="connsiteX77" fmla="*/ 1193429 w 1206260"/>
              <a:gd name="connsiteY77" fmla="*/ 899446 h 1684262"/>
              <a:gd name="connsiteX78" fmla="*/ 759089 w 1206260"/>
              <a:gd name="connsiteY78" fmla="*/ 61246 h 1684262"/>
              <a:gd name="connsiteX79" fmla="*/ 720989 w 1206260"/>
              <a:gd name="connsiteY79" fmla="*/ 145828 h 1684262"/>
              <a:gd name="connsiteX80" fmla="*/ 759089 w 1206260"/>
              <a:gd name="connsiteY80" fmla="*/ 61436 h 1684262"/>
              <a:gd name="connsiteX81" fmla="*/ 759089 w 1206260"/>
              <a:gd name="connsiteY81" fmla="*/ 61246 h 1684262"/>
              <a:gd name="connsiteX82" fmla="*/ 363611 w 1206260"/>
              <a:gd name="connsiteY82" fmla="*/ 545783 h 1684262"/>
              <a:gd name="connsiteX83" fmla="*/ 348275 w 1206260"/>
              <a:gd name="connsiteY83" fmla="*/ 553498 h 1684262"/>
              <a:gd name="connsiteX84" fmla="*/ 363611 w 1206260"/>
              <a:gd name="connsiteY84" fmla="*/ 545783 h 1684262"/>
              <a:gd name="connsiteX85" fmla="*/ 232451 w 1206260"/>
              <a:gd name="connsiteY85" fmla="*/ 523113 h 1684262"/>
              <a:gd name="connsiteX86" fmla="*/ 254694 w 1206260"/>
              <a:gd name="connsiteY86" fmla="*/ 664096 h 1684262"/>
              <a:gd name="connsiteX87" fmla="*/ 232451 w 1206260"/>
              <a:gd name="connsiteY87" fmla="*/ 523113 h 1684262"/>
              <a:gd name="connsiteX88" fmla="*/ 340084 w 1206260"/>
              <a:gd name="connsiteY88" fmla="*/ 692277 h 1684262"/>
              <a:gd name="connsiteX89" fmla="*/ 470767 w 1206260"/>
              <a:gd name="connsiteY89" fmla="*/ 684562 h 1684262"/>
              <a:gd name="connsiteX90" fmla="*/ 340084 w 1206260"/>
              <a:gd name="connsiteY90" fmla="*/ 691896 h 1684262"/>
              <a:gd name="connsiteX91" fmla="*/ 340084 w 1206260"/>
              <a:gd name="connsiteY91" fmla="*/ 692277 h 1684262"/>
              <a:gd name="connsiteX92" fmla="*/ 382375 w 1206260"/>
              <a:gd name="connsiteY92" fmla="*/ 615410 h 1684262"/>
              <a:gd name="connsiteX93" fmla="*/ 516868 w 1206260"/>
              <a:gd name="connsiteY93" fmla="*/ 688372 h 1684262"/>
              <a:gd name="connsiteX94" fmla="*/ 382661 w 1206260"/>
              <a:gd name="connsiteY94" fmla="*/ 615029 h 1684262"/>
              <a:gd name="connsiteX95" fmla="*/ 382375 w 1206260"/>
              <a:gd name="connsiteY95" fmla="*/ 615410 h 1684262"/>
              <a:gd name="connsiteX96" fmla="*/ 201400 w 1206260"/>
              <a:gd name="connsiteY96" fmla="*/ 907542 h 1684262"/>
              <a:gd name="connsiteX97" fmla="*/ 163300 w 1206260"/>
              <a:gd name="connsiteY97" fmla="*/ 838295 h 1684262"/>
              <a:gd name="connsiteX98" fmla="*/ 201686 w 1206260"/>
              <a:gd name="connsiteY98" fmla="*/ 907161 h 1684262"/>
              <a:gd name="connsiteX99" fmla="*/ 201400 w 1206260"/>
              <a:gd name="connsiteY99" fmla="*/ 907542 h 1684262"/>
              <a:gd name="connsiteX100" fmla="*/ 97811 w 1206260"/>
              <a:gd name="connsiteY100" fmla="*/ 1285557 h 1684262"/>
              <a:gd name="connsiteX101" fmla="*/ 123279 w 1206260"/>
              <a:gd name="connsiteY101" fmla="*/ 1264178 h 1684262"/>
              <a:gd name="connsiteX102" fmla="*/ 231975 w 1206260"/>
              <a:gd name="connsiteY102" fmla="*/ 1341501 h 1684262"/>
              <a:gd name="connsiteX103" fmla="*/ 97811 w 1206260"/>
              <a:gd name="connsiteY103" fmla="*/ 1285557 h 1684262"/>
              <a:gd name="connsiteX104" fmla="*/ 232928 w 1206260"/>
              <a:gd name="connsiteY104" fmla="*/ 1376077 h 1684262"/>
              <a:gd name="connsiteX105" fmla="*/ 279029 w 1206260"/>
              <a:gd name="connsiteY105" fmla="*/ 1379887 h 1684262"/>
              <a:gd name="connsiteX106" fmla="*/ 232451 w 1206260"/>
              <a:gd name="connsiteY106" fmla="*/ 1376077 h 1684262"/>
              <a:gd name="connsiteX107" fmla="*/ 232928 w 1206260"/>
              <a:gd name="connsiteY107" fmla="*/ 1376077 h 1684262"/>
              <a:gd name="connsiteX108" fmla="*/ 856244 w 1206260"/>
              <a:gd name="connsiteY108" fmla="*/ 715613 h 1684262"/>
              <a:gd name="connsiteX109" fmla="*/ 817635 w 1206260"/>
              <a:gd name="connsiteY109" fmla="*/ 708913 h 1684262"/>
              <a:gd name="connsiteX110" fmla="*/ 721084 w 1206260"/>
              <a:gd name="connsiteY110" fmla="*/ 657225 h 1684262"/>
              <a:gd name="connsiteX111" fmla="*/ 855767 w 1206260"/>
              <a:gd name="connsiteY111" fmla="*/ 715613 h 1684262"/>
              <a:gd name="connsiteX112" fmla="*/ 856244 w 1206260"/>
              <a:gd name="connsiteY112" fmla="*/ 715613 h 1684262"/>
              <a:gd name="connsiteX113" fmla="*/ 663458 w 1206260"/>
              <a:gd name="connsiteY113" fmla="*/ 722662 h 1684262"/>
              <a:gd name="connsiteX114" fmla="*/ 644408 w 1206260"/>
              <a:gd name="connsiteY114" fmla="*/ 807149 h 1684262"/>
              <a:gd name="connsiteX115" fmla="*/ 662981 w 1206260"/>
              <a:gd name="connsiteY115" fmla="*/ 723138 h 1684262"/>
              <a:gd name="connsiteX116" fmla="*/ 663458 w 1206260"/>
              <a:gd name="connsiteY116" fmla="*/ 722662 h 1684262"/>
              <a:gd name="connsiteX117" fmla="*/ 628882 w 1206260"/>
              <a:gd name="connsiteY117" fmla="*/ 753332 h 1684262"/>
              <a:gd name="connsiteX118" fmla="*/ 655742 w 1206260"/>
              <a:gd name="connsiteY118" fmla="*/ 726472 h 1684262"/>
              <a:gd name="connsiteX119" fmla="*/ 628406 w 1206260"/>
              <a:gd name="connsiteY119" fmla="*/ 753332 h 1684262"/>
              <a:gd name="connsiteX120" fmla="*/ 628882 w 1206260"/>
              <a:gd name="connsiteY120" fmla="*/ 753332 h 1684262"/>
              <a:gd name="connsiteX121" fmla="*/ 771090 w 1206260"/>
              <a:gd name="connsiteY121" fmla="*/ 757237 h 1684262"/>
              <a:gd name="connsiteX122" fmla="*/ 690318 w 1206260"/>
              <a:gd name="connsiteY122" fmla="*/ 822579 h 1684262"/>
              <a:gd name="connsiteX123" fmla="*/ 770614 w 1206260"/>
              <a:gd name="connsiteY123" fmla="*/ 757237 h 1684262"/>
              <a:gd name="connsiteX124" fmla="*/ 771090 w 1206260"/>
              <a:gd name="connsiteY124" fmla="*/ 757237 h 1684262"/>
              <a:gd name="connsiteX125" fmla="*/ 759565 w 1206260"/>
              <a:gd name="connsiteY125" fmla="*/ 538162 h 1684262"/>
              <a:gd name="connsiteX126" fmla="*/ 851767 w 1206260"/>
              <a:gd name="connsiteY126" fmla="*/ 480536 h 1684262"/>
              <a:gd name="connsiteX127" fmla="*/ 759089 w 1206260"/>
              <a:gd name="connsiteY127" fmla="*/ 538067 h 1684262"/>
              <a:gd name="connsiteX128" fmla="*/ 759565 w 1206260"/>
              <a:gd name="connsiteY128" fmla="*/ 538162 h 1684262"/>
              <a:gd name="connsiteX129" fmla="*/ 877961 w 1206260"/>
              <a:gd name="connsiteY129" fmla="*/ 342138 h 1684262"/>
              <a:gd name="connsiteX130" fmla="*/ 812619 w 1206260"/>
              <a:gd name="connsiteY130" fmla="*/ 442055 h 1684262"/>
              <a:gd name="connsiteX131" fmla="*/ 877961 w 1206260"/>
              <a:gd name="connsiteY131" fmla="*/ 342138 h 1684262"/>
              <a:gd name="connsiteX132" fmla="*/ 681841 w 1206260"/>
              <a:gd name="connsiteY132" fmla="*/ 323088 h 1684262"/>
              <a:gd name="connsiteX133" fmla="*/ 758803 w 1206260"/>
              <a:gd name="connsiteY133" fmla="*/ 430816 h 1684262"/>
              <a:gd name="connsiteX134" fmla="*/ 643455 w 1206260"/>
              <a:gd name="connsiteY134" fmla="*/ 396145 h 1684262"/>
              <a:gd name="connsiteX135" fmla="*/ 639550 w 1206260"/>
              <a:gd name="connsiteY135" fmla="*/ 438436 h 1684262"/>
              <a:gd name="connsiteX136" fmla="*/ 682127 w 1206260"/>
              <a:gd name="connsiteY136" fmla="*/ 323088 h 1684262"/>
              <a:gd name="connsiteX137" fmla="*/ 681841 w 1206260"/>
              <a:gd name="connsiteY137" fmla="*/ 323088 h 1684262"/>
              <a:gd name="connsiteX138" fmla="*/ 351323 w 1206260"/>
              <a:gd name="connsiteY138" fmla="*/ 219361 h 1684262"/>
              <a:gd name="connsiteX139" fmla="*/ 383994 w 1206260"/>
              <a:gd name="connsiteY139" fmla="*/ 183070 h 1684262"/>
              <a:gd name="connsiteX140" fmla="*/ 403711 w 1206260"/>
              <a:gd name="connsiteY140" fmla="*/ 175069 h 1684262"/>
              <a:gd name="connsiteX141" fmla="*/ 411331 w 1206260"/>
              <a:gd name="connsiteY141" fmla="*/ 176117 h 1684262"/>
              <a:gd name="connsiteX142" fmla="*/ 569351 w 1206260"/>
              <a:gd name="connsiteY142" fmla="*/ 242792 h 1684262"/>
              <a:gd name="connsiteX143" fmla="*/ 569922 w 1206260"/>
              <a:gd name="connsiteY143" fmla="*/ 242792 h 1684262"/>
              <a:gd name="connsiteX144" fmla="*/ 558873 w 1206260"/>
              <a:gd name="connsiteY144" fmla="*/ 299942 h 1684262"/>
              <a:gd name="connsiteX145" fmla="*/ 351609 w 1206260"/>
              <a:gd name="connsiteY145" fmla="*/ 219075 h 1684262"/>
              <a:gd name="connsiteX146" fmla="*/ 351323 w 1206260"/>
              <a:gd name="connsiteY146" fmla="*/ 219361 h 1684262"/>
              <a:gd name="connsiteX147" fmla="*/ 470767 w 1206260"/>
              <a:gd name="connsiteY147" fmla="*/ 361188 h 1684262"/>
              <a:gd name="connsiteX148" fmla="*/ 566874 w 1206260"/>
              <a:gd name="connsiteY148" fmla="*/ 503396 h 1684262"/>
              <a:gd name="connsiteX149" fmla="*/ 470767 w 1206260"/>
              <a:gd name="connsiteY149" fmla="*/ 361188 h 1684262"/>
              <a:gd name="connsiteX150" fmla="*/ 632216 w 1206260"/>
              <a:gd name="connsiteY150" fmla="*/ 453485 h 1684262"/>
              <a:gd name="connsiteX151" fmla="*/ 699367 w 1206260"/>
              <a:gd name="connsiteY151" fmla="*/ 515112 h 1684262"/>
              <a:gd name="connsiteX152" fmla="*/ 759089 w 1206260"/>
              <a:gd name="connsiteY152" fmla="*/ 438055 h 1684262"/>
              <a:gd name="connsiteX153" fmla="*/ 678317 w 1206260"/>
              <a:gd name="connsiteY153" fmla="*/ 611029 h 1684262"/>
              <a:gd name="connsiteX154" fmla="*/ 640217 w 1206260"/>
              <a:gd name="connsiteY154" fmla="*/ 587978 h 1684262"/>
              <a:gd name="connsiteX155" fmla="*/ 632216 w 1206260"/>
              <a:gd name="connsiteY155" fmla="*/ 453581 h 1684262"/>
              <a:gd name="connsiteX156" fmla="*/ 632216 w 1206260"/>
              <a:gd name="connsiteY156" fmla="*/ 453485 h 1684262"/>
              <a:gd name="connsiteX157" fmla="*/ 686032 w 1206260"/>
              <a:gd name="connsiteY157" fmla="*/ 837819 h 1684262"/>
              <a:gd name="connsiteX158" fmla="*/ 628310 w 1206260"/>
              <a:gd name="connsiteY158" fmla="*/ 930116 h 1684262"/>
              <a:gd name="connsiteX159" fmla="*/ 686032 w 1206260"/>
              <a:gd name="connsiteY159" fmla="*/ 837914 h 1684262"/>
              <a:gd name="connsiteX160" fmla="*/ 686032 w 1206260"/>
              <a:gd name="connsiteY160" fmla="*/ 837819 h 1684262"/>
              <a:gd name="connsiteX161" fmla="*/ 743658 w 1206260"/>
              <a:gd name="connsiteY161" fmla="*/ 1291400 h 1684262"/>
              <a:gd name="connsiteX162" fmla="*/ 547634 w 1206260"/>
              <a:gd name="connsiteY162" fmla="*/ 1206818 h 1684262"/>
              <a:gd name="connsiteX163" fmla="*/ 573446 w 1206260"/>
              <a:gd name="connsiteY163" fmla="*/ 1222439 h 1684262"/>
              <a:gd name="connsiteX164" fmla="*/ 603450 w 1206260"/>
              <a:gd name="connsiteY164" fmla="*/ 1227487 h 1684262"/>
              <a:gd name="connsiteX165" fmla="*/ 743658 w 1206260"/>
              <a:gd name="connsiteY165" fmla="*/ 1291495 h 1684262"/>
              <a:gd name="connsiteX166" fmla="*/ 743658 w 1206260"/>
              <a:gd name="connsiteY166" fmla="*/ 1291400 h 1684262"/>
              <a:gd name="connsiteX167" fmla="*/ 578399 w 1206260"/>
              <a:gd name="connsiteY167" fmla="*/ 945452 h 1684262"/>
              <a:gd name="connsiteX168" fmla="*/ 689842 w 1206260"/>
              <a:gd name="connsiteY168" fmla="*/ 1122236 h 1684262"/>
              <a:gd name="connsiteX169" fmla="*/ 578399 w 1206260"/>
              <a:gd name="connsiteY169" fmla="*/ 945547 h 1684262"/>
              <a:gd name="connsiteX170" fmla="*/ 578399 w 1206260"/>
              <a:gd name="connsiteY170" fmla="*/ 945452 h 1684262"/>
              <a:gd name="connsiteX171" fmla="*/ 351609 w 1206260"/>
              <a:gd name="connsiteY171" fmla="*/ 1045464 h 1684262"/>
              <a:gd name="connsiteX172" fmla="*/ 382375 w 1206260"/>
              <a:gd name="connsiteY172" fmla="*/ 887825 h 1684262"/>
              <a:gd name="connsiteX173" fmla="*/ 351609 w 1206260"/>
              <a:gd name="connsiteY173" fmla="*/ 1045559 h 1684262"/>
              <a:gd name="connsiteX174" fmla="*/ 351609 w 1206260"/>
              <a:gd name="connsiteY174" fmla="*/ 1045464 h 1684262"/>
              <a:gd name="connsiteX175" fmla="*/ 420761 w 1206260"/>
              <a:gd name="connsiteY175" fmla="*/ 1018413 h 1684262"/>
              <a:gd name="connsiteX176" fmla="*/ 605260 w 1206260"/>
              <a:gd name="connsiteY176" fmla="*/ 1180338 h 1684262"/>
              <a:gd name="connsiteX177" fmla="*/ 420761 w 1206260"/>
              <a:gd name="connsiteY177" fmla="*/ 1018413 h 1684262"/>
              <a:gd name="connsiteX178" fmla="*/ 366944 w 1206260"/>
              <a:gd name="connsiteY178" fmla="*/ 1414272 h 1684262"/>
              <a:gd name="connsiteX179" fmla="*/ 597640 w 1206260"/>
              <a:gd name="connsiteY179" fmla="*/ 1460468 h 1684262"/>
              <a:gd name="connsiteX180" fmla="*/ 366944 w 1206260"/>
              <a:gd name="connsiteY180" fmla="*/ 1414463 h 1684262"/>
              <a:gd name="connsiteX181" fmla="*/ 366944 w 1206260"/>
              <a:gd name="connsiteY181" fmla="*/ 1414272 h 1684262"/>
              <a:gd name="connsiteX182" fmla="*/ 536108 w 1206260"/>
              <a:gd name="connsiteY182" fmla="*/ 1644968 h 1684262"/>
              <a:gd name="connsiteX183" fmla="*/ 498008 w 1206260"/>
              <a:gd name="connsiteY183" fmla="*/ 1625918 h 1684262"/>
              <a:gd name="connsiteX184" fmla="*/ 471148 w 1206260"/>
              <a:gd name="connsiteY184" fmla="*/ 1618202 h 1684262"/>
              <a:gd name="connsiteX185" fmla="*/ 471148 w 1206260"/>
              <a:gd name="connsiteY185" fmla="*/ 1664399 h 1684262"/>
              <a:gd name="connsiteX186" fmla="*/ 401901 w 1206260"/>
              <a:gd name="connsiteY186" fmla="*/ 1579817 h 1684262"/>
              <a:gd name="connsiteX187" fmla="*/ 536108 w 1206260"/>
              <a:gd name="connsiteY187" fmla="*/ 1645158 h 1684262"/>
              <a:gd name="connsiteX188" fmla="*/ 536108 w 1206260"/>
              <a:gd name="connsiteY188" fmla="*/ 1644968 h 1684262"/>
              <a:gd name="connsiteX189" fmla="*/ 616785 w 1206260"/>
              <a:gd name="connsiteY189" fmla="*/ 1564196 h 1684262"/>
              <a:gd name="connsiteX190" fmla="*/ 555349 w 1206260"/>
              <a:gd name="connsiteY190" fmla="*/ 1541145 h 1684262"/>
              <a:gd name="connsiteX191" fmla="*/ 638597 w 1206260"/>
              <a:gd name="connsiteY191" fmla="*/ 1493520 h 1684262"/>
              <a:gd name="connsiteX192" fmla="*/ 739848 w 1206260"/>
              <a:gd name="connsiteY192" fmla="*/ 1525715 h 1684262"/>
              <a:gd name="connsiteX193" fmla="*/ 616785 w 1206260"/>
              <a:gd name="connsiteY193" fmla="*/ 1564386 h 1684262"/>
              <a:gd name="connsiteX194" fmla="*/ 616785 w 1206260"/>
              <a:gd name="connsiteY194" fmla="*/ 1564196 h 1684262"/>
              <a:gd name="connsiteX195" fmla="*/ 752231 w 1206260"/>
              <a:gd name="connsiteY195" fmla="*/ 1664779 h 1684262"/>
              <a:gd name="connsiteX196" fmla="*/ 739658 w 1206260"/>
              <a:gd name="connsiteY196" fmla="*/ 1664779 h 1684262"/>
              <a:gd name="connsiteX197" fmla="*/ 731180 w 1206260"/>
              <a:gd name="connsiteY197" fmla="*/ 1664779 h 1684262"/>
              <a:gd name="connsiteX198" fmla="*/ 727561 w 1206260"/>
              <a:gd name="connsiteY198" fmla="*/ 1664779 h 1684262"/>
              <a:gd name="connsiteX199" fmla="*/ 713750 w 1206260"/>
              <a:gd name="connsiteY199" fmla="*/ 1666780 h 1684262"/>
              <a:gd name="connsiteX200" fmla="*/ 704225 w 1206260"/>
              <a:gd name="connsiteY200" fmla="*/ 1665256 h 1684262"/>
              <a:gd name="connsiteX201" fmla="*/ 705558 w 1206260"/>
              <a:gd name="connsiteY201" fmla="*/ 1667733 h 1684262"/>
              <a:gd name="connsiteX202" fmla="*/ 790045 w 1206260"/>
              <a:gd name="connsiteY202" fmla="*/ 1610106 h 1684262"/>
              <a:gd name="connsiteX203" fmla="*/ 752231 w 1206260"/>
              <a:gd name="connsiteY203" fmla="*/ 1664970 h 1684262"/>
              <a:gd name="connsiteX204" fmla="*/ 752231 w 1206260"/>
              <a:gd name="connsiteY204" fmla="*/ 1664779 h 1684262"/>
              <a:gd name="connsiteX205" fmla="*/ 857863 w 1206260"/>
              <a:gd name="connsiteY205" fmla="*/ 1591056 h 1684262"/>
              <a:gd name="connsiteX206" fmla="*/ 838813 w 1206260"/>
              <a:gd name="connsiteY206" fmla="*/ 1568958 h 1684262"/>
              <a:gd name="connsiteX207" fmla="*/ 836146 w 1206260"/>
              <a:gd name="connsiteY207" fmla="*/ 1564291 h 1684262"/>
              <a:gd name="connsiteX208" fmla="*/ 955179 w 1206260"/>
              <a:gd name="connsiteY208" fmla="*/ 1500720 h 1684262"/>
              <a:gd name="connsiteX209" fmla="*/ 1066493 w 1206260"/>
              <a:gd name="connsiteY209" fmla="*/ 1492065 h 1684262"/>
              <a:gd name="connsiteX210" fmla="*/ 857863 w 1206260"/>
              <a:gd name="connsiteY210" fmla="*/ 1591247 h 1684262"/>
              <a:gd name="connsiteX211" fmla="*/ 857863 w 1206260"/>
              <a:gd name="connsiteY211" fmla="*/ 1591056 h 1684262"/>
              <a:gd name="connsiteX212" fmla="*/ 1054979 w 1206260"/>
              <a:gd name="connsiteY212" fmla="*/ 1445037 h 1684262"/>
              <a:gd name="connsiteX213" fmla="*/ 916632 w 1206260"/>
              <a:gd name="connsiteY213" fmla="*/ 1468184 h 1684262"/>
              <a:gd name="connsiteX214" fmla="*/ 1028170 w 1206260"/>
              <a:gd name="connsiteY214" fmla="*/ 1445228 h 1684262"/>
              <a:gd name="connsiteX215" fmla="*/ 1054979 w 1206260"/>
              <a:gd name="connsiteY215" fmla="*/ 1445037 h 1684262"/>
              <a:gd name="connsiteX216" fmla="*/ 862816 w 1206260"/>
              <a:gd name="connsiteY216" fmla="*/ 1410462 h 1684262"/>
              <a:gd name="connsiteX217" fmla="*/ 647551 w 1206260"/>
              <a:gd name="connsiteY217" fmla="*/ 1448562 h 1684262"/>
              <a:gd name="connsiteX218" fmla="*/ 862816 w 1206260"/>
              <a:gd name="connsiteY218" fmla="*/ 1410653 h 1684262"/>
              <a:gd name="connsiteX219" fmla="*/ 862816 w 1206260"/>
              <a:gd name="connsiteY219" fmla="*/ 1410462 h 1684262"/>
              <a:gd name="connsiteX220" fmla="*/ 689842 w 1206260"/>
              <a:gd name="connsiteY220" fmla="*/ 1391412 h 1684262"/>
              <a:gd name="connsiteX221" fmla="*/ 924347 w 1206260"/>
              <a:gd name="connsiteY221" fmla="*/ 1306830 h 1684262"/>
              <a:gd name="connsiteX222" fmla="*/ 689842 w 1206260"/>
              <a:gd name="connsiteY222" fmla="*/ 1391412 h 1684262"/>
              <a:gd name="connsiteX223" fmla="*/ 1162663 w 1206260"/>
              <a:gd name="connsiteY223" fmla="*/ 1057085 h 1684262"/>
              <a:gd name="connsiteX224" fmla="*/ 1148756 w 1206260"/>
              <a:gd name="connsiteY224" fmla="*/ 1134428 h 1684262"/>
              <a:gd name="connsiteX225" fmla="*/ 1066841 w 1206260"/>
              <a:gd name="connsiteY225" fmla="*/ 1139762 h 1684262"/>
              <a:gd name="connsiteX226" fmla="*/ 1035790 w 1206260"/>
              <a:gd name="connsiteY226" fmla="*/ 1087755 h 1684262"/>
              <a:gd name="connsiteX227" fmla="*/ 1162663 w 1206260"/>
              <a:gd name="connsiteY227" fmla="*/ 1057085 h 1684262"/>
              <a:gd name="connsiteX228" fmla="*/ 987913 w 1206260"/>
              <a:gd name="connsiteY228" fmla="*/ 1181170 h 1684262"/>
              <a:gd name="connsiteX229" fmla="*/ 958923 w 1206260"/>
              <a:gd name="connsiteY229" fmla="*/ 1264444 h 1684262"/>
              <a:gd name="connsiteX230" fmla="*/ 905107 w 1206260"/>
              <a:gd name="connsiteY230" fmla="*/ 1118330 h 1684262"/>
              <a:gd name="connsiteX231" fmla="*/ 987913 w 1206260"/>
              <a:gd name="connsiteY231"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322827 w 1206260"/>
              <a:gd name="connsiteY50" fmla="*/ 1338837 h 1684262"/>
              <a:gd name="connsiteX51" fmla="*/ 229880 w 1206260"/>
              <a:gd name="connsiteY51" fmla="*/ 1312259 h 1684262"/>
              <a:gd name="connsiteX52" fmla="*/ 146155 w 1206260"/>
              <a:gd name="connsiteY52" fmla="*/ 1230344 h 1684262"/>
              <a:gd name="connsiteX53" fmla="*/ 115389 w 1206260"/>
              <a:gd name="connsiteY53" fmla="*/ 1430369 h 1684262"/>
              <a:gd name="connsiteX54" fmla="*/ 349799 w 1206260"/>
              <a:gd name="connsiteY54" fmla="*/ 1480280 h 1684262"/>
              <a:gd name="connsiteX55" fmla="*/ 299507 w 1206260"/>
              <a:gd name="connsiteY55" fmla="*/ 1464659 h 1684262"/>
              <a:gd name="connsiteX56" fmla="*/ 321034 w 1206260"/>
              <a:gd name="connsiteY56" fmla="*/ 1477042 h 1684262"/>
              <a:gd name="connsiteX57" fmla="*/ 330559 w 1206260"/>
              <a:gd name="connsiteY57" fmla="*/ 1484376 h 1684262"/>
              <a:gd name="connsiteX58" fmla="*/ 388280 w 1206260"/>
              <a:gd name="connsiteY58" fmla="*/ 1545717 h 1684262"/>
              <a:gd name="connsiteX59" fmla="*/ 348847 w 1206260"/>
              <a:gd name="connsiteY59" fmla="*/ 1542479 h 1684262"/>
              <a:gd name="connsiteX60" fmla="*/ 255883 w 1206260"/>
              <a:gd name="connsiteY60" fmla="*/ 1502664 h 1684262"/>
              <a:gd name="connsiteX61" fmla="*/ 255883 w 1206260"/>
              <a:gd name="connsiteY61" fmla="*/ 1502664 h 1684262"/>
              <a:gd name="connsiteX62" fmla="*/ 239976 w 1206260"/>
              <a:gd name="connsiteY62" fmla="*/ 1484281 h 1684262"/>
              <a:gd name="connsiteX63" fmla="*/ 203495 w 1206260"/>
              <a:gd name="connsiteY63" fmla="*/ 1484281 h 1684262"/>
              <a:gd name="connsiteX64" fmla="*/ 187303 w 1206260"/>
              <a:gd name="connsiteY64" fmla="*/ 1499140 h 1684262"/>
              <a:gd name="connsiteX65" fmla="*/ 490674 w 1206260"/>
              <a:gd name="connsiteY65" fmla="*/ 1673352 h 1684262"/>
              <a:gd name="connsiteX66" fmla="*/ 757374 w 1206260"/>
              <a:gd name="connsiteY66" fmla="*/ 1682401 h 1684262"/>
              <a:gd name="connsiteX67" fmla="*/ 988070 w 1206260"/>
              <a:gd name="connsiteY67" fmla="*/ 1594485 h 1684262"/>
              <a:gd name="connsiteX68" fmla="*/ 1152566 w 1206260"/>
              <a:gd name="connsiteY68" fmla="*/ 1394460 h 1684262"/>
              <a:gd name="connsiteX69" fmla="*/ 918822 w 1206260"/>
              <a:gd name="connsiteY69" fmla="*/ 1363507 h 1684262"/>
              <a:gd name="connsiteX70" fmla="*/ 802904 w 1206260"/>
              <a:gd name="connsiteY70" fmla="*/ 1350454 h 1684262"/>
              <a:gd name="connsiteX71" fmla="*/ 841956 w 1206260"/>
              <a:gd name="connsiteY71" fmla="*/ 1326547 h 1684262"/>
              <a:gd name="connsiteX72" fmla="*/ 1018286 w 1206260"/>
              <a:gd name="connsiteY72" fmla="*/ 1315425 h 1684262"/>
              <a:gd name="connsiteX73" fmla="*/ 980354 w 1206260"/>
              <a:gd name="connsiteY73" fmla="*/ 1268921 h 1684262"/>
              <a:gd name="connsiteX74" fmla="*/ 1091488 w 1206260"/>
              <a:gd name="connsiteY74" fmla="*/ 1221043 h 1684262"/>
              <a:gd name="connsiteX75" fmla="*/ 911203 w 1206260"/>
              <a:gd name="connsiteY75" fmla="*/ 1022890 h 1684262"/>
              <a:gd name="connsiteX76" fmla="*/ 1193429 w 1206260"/>
              <a:gd name="connsiteY76" fmla="*/ 899446 h 1684262"/>
              <a:gd name="connsiteX77" fmla="*/ 759089 w 1206260"/>
              <a:gd name="connsiteY77" fmla="*/ 61246 h 1684262"/>
              <a:gd name="connsiteX78" fmla="*/ 720989 w 1206260"/>
              <a:gd name="connsiteY78" fmla="*/ 145828 h 1684262"/>
              <a:gd name="connsiteX79" fmla="*/ 759089 w 1206260"/>
              <a:gd name="connsiteY79" fmla="*/ 61436 h 1684262"/>
              <a:gd name="connsiteX80" fmla="*/ 759089 w 1206260"/>
              <a:gd name="connsiteY80" fmla="*/ 61246 h 1684262"/>
              <a:gd name="connsiteX81" fmla="*/ 363611 w 1206260"/>
              <a:gd name="connsiteY81" fmla="*/ 545783 h 1684262"/>
              <a:gd name="connsiteX82" fmla="*/ 348275 w 1206260"/>
              <a:gd name="connsiteY82" fmla="*/ 553498 h 1684262"/>
              <a:gd name="connsiteX83" fmla="*/ 363611 w 1206260"/>
              <a:gd name="connsiteY83" fmla="*/ 545783 h 1684262"/>
              <a:gd name="connsiteX84" fmla="*/ 232451 w 1206260"/>
              <a:gd name="connsiteY84" fmla="*/ 523113 h 1684262"/>
              <a:gd name="connsiteX85" fmla="*/ 254694 w 1206260"/>
              <a:gd name="connsiteY85" fmla="*/ 664096 h 1684262"/>
              <a:gd name="connsiteX86" fmla="*/ 232451 w 1206260"/>
              <a:gd name="connsiteY86" fmla="*/ 523113 h 1684262"/>
              <a:gd name="connsiteX87" fmla="*/ 340084 w 1206260"/>
              <a:gd name="connsiteY87" fmla="*/ 692277 h 1684262"/>
              <a:gd name="connsiteX88" fmla="*/ 470767 w 1206260"/>
              <a:gd name="connsiteY88" fmla="*/ 684562 h 1684262"/>
              <a:gd name="connsiteX89" fmla="*/ 340084 w 1206260"/>
              <a:gd name="connsiteY89" fmla="*/ 691896 h 1684262"/>
              <a:gd name="connsiteX90" fmla="*/ 340084 w 1206260"/>
              <a:gd name="connsiteY90" fmla="*/ 692277 h 1684262"/>
              <a:gd name="connsiteX91" fmla="*/ 382375 w 1206260"/>
              <a:gd name="connsiteY91" fmla="*/ 615410 h 1684262"/>
              <a:gd name="connsiteX92" fmla="*/ 516868 w 1206260"/>
              <a:gd name="connsiteY92" fmla="*/ 688372 h 1684262"/>
              <a:gd name="connsiteX93" fmla="*/ 382661 w 1206260"/>
              <a:gd name="connsiteY93" fmla="*/ 615029 h 1684262"/>
              <a:gd name="connsiteX94" fmla="*/ 382375 w 1206260"/>
              <a:gd name="connsiteY94" fmla="*/ 615410 h 1684262"/>
              <a:gd name="connsiteX95" fmla="*/ 201400 w 1206260"/>
              <a:gd name="connsiteY95" fmla="*/ 907542 h 1684262"/>
              <a:gd name="connsiteX96" fmla="*/ 163300 w 1206260"/>
              <a:gd name="connsiteY96" fmla="*/ 838295 h 1684262"/>
              <a:gd name="connsiteX97" fmla="*/ 201686 w 1206260"/>
              <a:gd name="connsiteY97" fmla="*/ 907161 h 1684262"/>
              <a:gd name="connsiteX98" fmla="*/ 201400 w 1206260"/>
              <a:gd name="connsiteY98" fmla="*/ 907542 h 1684262"/>
              <a:gd name="connsiteX99" fmla="*/ 97811 w 1206260"/>
              <a:gd name="connsiteY99" fmla="*/ 1285557 h 1684262"/>
              <a:gd name="connsiteX100" fmla="*/ 123279 w 1206260"/>
              <a:gd name="connsiteY100" fmla="*/ 1264178 h 1684262"/>
              <a:gd name="connsiteX101" fmla="*/ 231975 w 1206260"/>
              <a:gd name="connsiteY101" fmla="*/ 1341501 h 1684262"/>
              <a:gd name="connsiteX102" fmla="*/ 97811 w 1206260"/>
              <a:gd name="connsiteY102" fmla="*/ 1285557 h 1684262"/>
              <a:gd name="connsiteX103" fmla="*/ 232928 w 1206260"/>
              <a:gd name="connsiteY103" fmla="*/ 1376077 h 1684262"/>
              <a:gd name="connsiteX104" fmla="*/ 279029 w 1206260"/>
              <a:gd name="connsiteY104" fmla="*/ 1379887 h 1684262"/>
              <a:gd name="connsiteX105" fmla="*/ 232451 w 1206260"/>
              <a:gd name="connsiteY105" fmla="*/ 1376077 h 1684262"/>
              <a:gd name="connsiteX106" fmla="*/ 232928 w 1206260"/>
              <a:gd name="connsiteY106" fmla="*/ 1376077 h 1684262"/>
              <a:gd name="connsiteX107" fmla="*/ 856244 w 1206260"/>
              <a:gd name="connsiteY107" fmla="*/ 715613 h 1684262"/>
              <a:gd name="connsiteX108" fmla="*/ 817635 w 1206260"/>
              <a:gd name="connsiteY108" fmla="*/ 708913 h 1684262"/>
              <a:gd name="connsiteX109" fmla="*/ 721084 w 1206260"/>
              <a:gd name="connsiteY109" fmla="*/ 657225 h 1684262"/>
              <a:gd name="connsiteX110" fmla="*/ 855767 w 1206260"/>
              <a:gd name="connsiteY110" fmla="*/ 715613 h 1684262"/>
              <a:gd name="connsiteX111" fmla="*/ 856244 w 1206260"/>
              <a:gd name="connsiteY111" fmla="*/ 715613 h 1684262"/>
              <a:gd name="connsiteX112" fmla="*/ 663458 w 1206260"/>
              <a:gd name="connsiteY112" fmla="*/ 722662 h 1684262"/>
              <a:gd name="connsiteX113" fmla="*/ 644408 w 1206260"/>
              <a:gd name="connsiteY113" fmla="*/ 807149 h 1684262"/>
              <a:gd name="connsiteX114" fmla="*/ 662981 w 1206260"/>
              <a:gd name="connsiteY114" fmla="*/ 723138 h 1684262"/>
              <a:gd name="connsiteX115" fmla="*/ 663458 w 1206260"/>
              <a:gd name="connsiteY115" fmla="*/ 722662 h 1684262"/>
              <a:gd name="connsiteX116" fmla="*/ 628882 w 1206260"/>
              <a:gd name="connsiteY116" fmla="*/ 753332 h 1684262"/>
              <a:gd name="connsiteX117" fmla="*/ 655742 w 1206260"/>
              <a:gd name="connsiteY117" fmla="*/ 726472 h 1684262"/>
              <a:gd name="connsiteX118" fmla="*/ 628406 w 1206260"/>
              <a:gd name="connsiteY118" fmla="*/ 753332 h 1684262"/>
              <a:gd name="connsiteX119" fmla="*/ 628882 w 1206260"/>
              <a:gd name="connsiteY119" fmla="*/ 753332 h 1684262"/>
              <a:gd name="connsiteX120" fmla="*/ 771090 w 1206260"/>
              <a:gd name="connsiteY120" fmla="*/ 757237 h 1684262"/>
              <a:gd name="connsiteX121" fmla="*/ 690318 w 1206260"/>
              <a:gd name="connsiteY121" fmla="*/ 822579 h 1684262"/>
              <a:gd name="connsiteX122" fmla="*/ 770614 w 1206260"/>
              <a:gd name="connsiteY122" fmla="*/ 757237 h 1684262"/>
              <a:gd name="connsiteX123" fmla="*/ 771090 w 1206260"/>
              <a:gd name="connsiteY123" fmla="*/ 757237 h 1684262"/>
              <a:gd name="connsiteX124" fmla="*/ 759565 w 1206260"/>
              <a:gd name="connsiteY124" fmla="*/ 538162 h 1684262"/>
              <a:gd name="connsiteX125" fmla="*/ 851767 w 1206260"/>
              <a:gd name="connsiteY125" fmla="*/ 480536 h 1684262"/>
              <a:gd name="connsiteX126" fmla="*/ 759089 w 1206260"/>
              <a:gd name="connsiteY126" fmla="*/ 538067 h 1684262"/>
              <a:gd name="connsiteX127" fmla="*/ 759565 w 1206260"/>
              <a:gd name="connsiteY127" fmla="*/ 538162 h 1684262"/>
              <a:gd name="connsiteX128" fmla="*/ 877961 w 1206260"/>
              <a:gd name="connsiteY128" fmla="*/ 342138 h 1684262"/>
              <a:gd name="connsiteX129" fmla="*/ 812619 w 1206260"/>
              <a:gd name="connsiteY129" fmla="*/ 442055 h 1684262"/>
              <a:gd name="connsiteX130" fmla="*/ 877961 w 1206260"/>
              <a:gd name="connsiteY130" fmla="*/ 342138 h 1684262"/>
              <a:gd name="connsiteX131" fmla="*/ 681841 w 1206260"/>
              <a:gd name="connsiteY131" fmla="*/ 323088 h 1684262"/>
              <a:gd name="connsiteX132" fmla="*/ 758803 w 1206260"/>
              <a:gd name="connsiteY132" fmla="*/ 430816 h 1684262"/>
              <a:gd name="connsiteX133" fmla="*/ 643455 w 1206260"/>
              <a:gd name="connsiteY133" fmla="*/ 396145 h 1684262"/>
              <a:gd name="connsiteX134" fmla="*/ 639550 w 1206260"/>
              <a:gd name="connsiteY134" fmla="*/ 438436 h 1684262"/>
              <a:gd name="connsiteX135" fmla="*/ 682127 w 1206260"/>
              <a:gd name="connsiteY135" fmla="*/ 323088 h 1684262"/>
              <a:gd name="connsiteX136" fmla="*/ 681841 w 1206260"/>
              <a:gd name="connsiteY136" fmla="*/ 323088 h 1684262"/>
              <a:gd name="connsiteX137" fmla="*/ 351323 w 1206260"/>
              <a:gd name="connsiteY137" fmla="*/ 219361 h 1684262"/>
              <a:gd name="connsiteX138" fmla="*/ 383994 w 1206260"/>
              <a:gd name="connsiteY138" fmla="*/ 183070 h 1684262"/>
              <a:gd name="connsiteX139" fmla="*/ 403711 w 1206260"/>
              <a:gd name="connsiteY139" fmla="*/ 175069 h 1684262"/>
              <a:gd name="connsiteX140" fmla="*/ 411331 w 1206260"/>
              <a:gd name="connsiteY140" fmla="*/ 176117 h 1684262"/>
              <a:gd name="connsiteX141" fmla="*/ 569351 w 1206260"/>
              <a:gd name="connsiteY141" fmla="*/ 242792 h 1684262"/>
              <a:gd name="connsiteX142" fmla="*/ 569922 w 1206260"/>
              <a:gd name="connsiteY142" fmla="*/ 242792 h 1684262"/>
              <a:gd name="connsiteX143" fmla="*/ 558873 w 1206260"/>
              <a:gd name="connsiteY143" fmla="*/ 299942 h 1684262"/>
              <a:gd name="connsiteX144" fmla="*/ 351609 w 1206260"/>
              <a:gd name="connsiteY144" fmla="*/ 219075 h 1684262"/>
              <a:gd name="connsiteX145" fmla="*/ 351323 w 1206260"/>
              <a:gd name="connsiteY145" fmla="*/ 219361 h 1684262"/>
              <a:gd name="connsiteX146" fmla="*/ 470767 w 1206260"/>
              <a:gd name="connsiteY146" fmla="*/ 361188 h 1684262"/>
              <a:gd name="connsiteX147" fmla="*/ 566874 w 1206260"/>
              <a:gd name="connsiteY147" fmla="*/ 503396 h 1684262"/>
              <a:gd name="connsiteX148" fmla="*/ 470767 w 1206260"/>
              <a:gd name="connsiteY148" fmla="*/ 361188 h 1684262"/>
              <a:gd name="connsiteX149" fmla="*/ 632216 w 1206260"/>
              <a:gd name="connsiteY149" fmla="*/ 453485 h 1684262"/>
              <a:gd name="connsiteX150" fmla="*/ 699367 w 1206260"/>
              <a:gd name="connsiteY150" fmla="*/ 515112 h 1684262"/>
              <a:gd name="connsiteX151" fmla="*/ 759089 w 1206260"/>
              <a:gd name="connsiteY151" fmla="*/ 438055 h 1684262"/>
              <a:gd name="connsiteX152" fmla="*/ 678317 w 1206260"/>
              <a:gd name="connsiteY152" fmla="*/ 611029 h 1684262"/>
              <a:gd name="connsiteX153" fmla="*/ 640217 w 1206260"/>
              <a:gd name="connsiteY153" fmla="*/ 587978 h 1684262"/>
              <a:gd name="connsiteX154" fmla="*/ 632216 w 1206260"/>
              <a:gd name="connsiteY154" fmla="*/ 453581 h 1684262"/>
              <a:gd name="connsiteX155" fmla="*/ 632216 w 1206260"/>
              <a:gd name="connsiteY155" fmla="*/ 453485 h 1684262"/>
              <a:gd name="connsiteX156" fmla="*/ 686032 w 1206260"/>
              <a:gd name="connsiteY156" fmla="*/ 837819 h 1684262"/>
              <a:gd name="connsiteX157" fmla="*/ 628310 w 1206260"/>
              <a:gd name="connsiteY157" fmla="*/ 930116 h 1684262"/>
              <a:gd name="connsiteX158" fmla="*/ 686032 w 1206260"/>
              <a:gd name="connsiteY158" fmla="*/ 837914 h 1684262"/>
              <a:gd name="connsiteX159" fmla="*/ 686032 w 1206260"/>
              <a:gd name="connsiteY159" fmla="*/ 837819 h 1684262"/>
              <a:gd name="connsiteX160" fmla="*/ 743658 w 1206260"/>
              <a:gd name="connsiteY160" fmla="*/ 1291400 h 1684262"/>
              <a:gd name="connsiteX161" fmla="*/ 547634 w 1206260"/>
              <a:gd name="connsiteY161" fmla="*/ 1206818 h 1684262"/>
              <a:gd name="connsiteX162" fmla="*/ 573446 w 1206260"/>
              <a:gd name="connsiteY162" fmla="*/ 1222439 h 1684262"/>
              <a:gd name="connsiteX163" fmla="*/ 603450 w 1206260"/>
              <a:gd name="connsiteY163" fmla="*/ 1227487 h 1684262"/>
              <a:gd name="connsiteX164" fmla="*/ 743658 w 1206260"/>
              <a:gd name="connsiteY164" fmla="*/ 1291495 h 1684262"/>
              <a:gd name="connsiteX165" fmla="*/ 743658 w 1206260"/>
              <a:gd name="connsiteY165" fmla="*/ 1291400 h 1684262"/>
              <a:gd name="connsiteX166" fmla="*/ 578399 w 1206260"/>
              <a:gd name="connsiteY166" fmla="*/ 945452 h 1684262"/>
              <a:gd name="connsiteX167" fmla="*/ 689842 w 1206260"/>
              <a:gd name="connsiteY167" fmla="*/ 1122236 h 1684262"/>
              <a:gd name="connsiteX168" fmla="*/ 578399 w 1206260"/>
              <a:gd name="connsiteY168" fmla="*/ 945547 h 1684262"/>
              <a:gd name="connsiteX169" fmla="*/ 578399 w 1206260"/>
              <a:gd name="connsiteY169" fmla="*/ 945452 h 1684262"/>
              <a:gd name="connsiteX170" fmla="*/ 351609 w 1206260"/>
              <a:gd name="connsiteY170" fmla="*/ 1045464 h 1684262"/>
              <a:gd name="connsiteX171" fmla="*/ 382375 w 1206260"/>
              <a:gd name="connsiteY171" fmla="*/ 887825 h 1684262"/>
              <a:gd name="connsiteX172" fmla="*/ 351609 w 1206260"/>
              <a:gd name="connsiteY172" fmla="*/ 1045559 h 1684262"/>
              <a:gd name="connsiteX173" fmla="*/ 351609 w 1206260"/>
              <a:gd name="connsiteY173" fmla="*/ 1045464 h 1684262"/>
              <a:gd name="connsiteX174" fmla="*/ 420761 w 1206260"/>
              <a:gd name="connsiteY174" fmla="*/ 1018413 h 1684262"/>
              <a:gd name="connsiteX175" fmla="*/ 605260 w 1206260"/>
              <a:gd name="connsiteY175" fmla="*/ 1180338 h 1684262"/>
              <a:gd name="connsiteX176" fmla="*/ 420761 w 1206260"/>
              <a:gd name="connsiteY176" fmla="*/ 1018413 h 1684262"/>
              <a:gd name="connsiteX177" fmla="*/ 366944 w 1206260"/>
              <a:gd name="connsiteY177" fmla="*/ 1414272 h 1684262"/>
              <a:gd name="connsiteX178" fmla="*/ 597640 w 1206260"/>
              <a:gd name="connsiteY178" fmla="*/ 1460468 h 1684262"/>
              <a:gd name="connsiteX179" fmla="*/ 366944 w 1206260"/>
              <a:gd name="connsiteY179" fmla="*/ 1414463 h 1684262"/>
              <a:gd name="connsiteX180" fmla="*/ 366944 w 1206260"/>
              <a:gd name="connsiteY180" fmla="*/ 1414272 h 1684262"/>
              <a:gd name="connsiteX181" fmla="*/ 536108 w 1206260"/>
              <a:gd name="connsiteY181" fmla="*/ 1644968 h 1684262"/>
              <a:gd name="connsiteX182" fmla="*/ 498008 w 1206260"/>
              <a:gd name="connsiteY182" fmla="*/ 1625918 h 1684262"/>
              <a:gd name="connsiteX183" fmla="*/ 471148 w 1206260"/>
              <a:gd name="connsiteY183" fmla="*/ 1618202 h 1684262"/>
              <a:gd name="connsiteX184" fmla="*/ 471148 w 1206260"/>
              <a:gd name="connsiteY184" fmla="*/ 1664399 h 1684262"/>
              <a:gd name="connsiteX185" fmla="*/ 401901 w 1206260"/>
              <a:gd name="connsiteY185" fmla="*/ 1579817 h 1684262"/>
              <a:gd name="connsiteX186" fmla="*/ 536108 w 1206260"/>
              <a:gd name="connsiteY186" fmla="*/ 1645158 h 1684262"/>
              <a:gd name="connsiteX187" fmla="*/ 536108 w 1206260"/>
              <a:gd name="connsiteY187" fmla="*/ 1644968 h 1684262"/>
              <a:gd name="connsiteX188" fmla="*/ 616785 w 1206260"/>
              <a:gd name="connsiteY188" fmla="*/ 1564196 h 1684262"/>
              <a:gd name="connsiteX189" fmla="*/ 555349 w 1206260"/>
              <a:gd name="connsiteY189" fmla="*/ 1541145 h 1684262"/>
              <a:gd name="connsiteX190" fmla="*/ 638597 w 1206260"/>
              <a:gd name="connsiteY190" fmla="*/ 1493520 h 1684262"/>
              <a:gd name="connsiteX191" fmla="*/ 739848 w 1206260"/>
              <a:gd name="connsiteY191" fmla="*/ 1525715 h 1684262"/>
              <a:gd name="connsiteX192" fmla="*/ 616785 w 1206260"/>
              <a:gd name="connsiteY192" fmla="*/ 1564386 h 1684262"/>
              <a:gd name="connsiteX193" fmla="*/ 616785 w 1206260"/>
              <a:gd name="connsiteY193" fmla="*/ 1564196 h 1684262"/>
              <a:gd name="connsiteX194" fmla="*/ 752231 w 1206260"/>
              <a:gd name="connsiteY194" fmla="*/ 1664779 h 1684262"/>
              <a:gd name="connsiteX195" fmla="*/ 739658 w 1206260"/>
              <a:gd name="connsiteY195" fmla="*/ 1664779 h 1684262"/>
              <a:gd name="connsiteX196" fmla="*/ 731180 w 1206260"/>
              <a:gd name="connsiteY196" fmla="*/ 1664779 h 1684262"/>
              <a:gd name="connsiteX197" fmla="*/ 727561 w 1206260"/>
              <a:gd name="connsiteY197" fmla="*/ 1664779 h 1684262"/>
              <a:gd name="connsiteX198" fmla="*/ 713750 w 1206260"/>
              <a:gd name="connsiteY198" fmla="*/ 1666780 h 1684262"/>
              <a:gd name="connsiteX199" fmla="*/ 704225 w 1206260"/>
              <a:gd name="connsiteY199" fmla="*/ 1665256 h 1684262"/>
              <a:gd name="connsiteX200" fmla="*/ 705558 w 1206260"/>
              <a:gd name="connsiteY200" fmla="*/ 1667733 h 1684262"/>
              <a:gd name="connsiteX201" fmla="*/ 790045 w 1206260"/>
              <a:gd name="connsiteY201" fmla="*/ 1610106 h 1684262"/>
              <a:gd name="connsiteX202" fmla="*/ 752231 w 1206260"/>
              <a:gd name="connsiteY202" fmla="*/ 1664970 h 1684262"/>
              <a:gd name="connsiteX203" fmla="*/ 752231 w 1206260"/>
              <a:gd name="connsiteY203" fmla="*/ 1664779 h 1684262"/>
              <a:gd name="connsiteX204" fmla="*/ 857863 w 1206260"/>
              <a:gd name="connsiteY204" fmla="*/ 1591056 h 1684262"/>
              <a:gd name="connsiteX205" fmla="*/ 838813 w 1206260"/>
              <a:gd name="connsiteY205" fmla="*/ 1568958 h 1684262"/>
              <a:gd name="connsiteX206" fmla="*/ 836146 w 1206260"/>
              <a:gd name="connsiteY206" fmla="*/ 1564291 h 1684262"/>
              <a:gd name="connsiteX207" fmla="*/ 955179 w 1206260"/>
              <a:gd name="connsiteY207" fmla="*/ 1500720 h 1684262"/>
              <a:gd name="connsiteX208" fmla="*/ 1066493 w 1206260"/>
              <a:gd name="connsiteY208" fmla="*/ 1492065 h 1684262"/>
              <a:gd name="connsiteX209" fmla="*/ 857863 w 1206260"/>
              <a:gd name="connsiteY209" fmla="*/ 1591247 h 1684262"/>
              <a:gd name="connsiteX210" fmla="*/ 857863 w 1206260"/>
              <a:gd name="connsiteY210" fmla="*/ 1591056 h 1684262"/>
              <a:gd name="connsiteX211" fmla="*/ 1054979 w 1206260"/>
              <a:gd name="connsiteY211" fmla="*/ 1445037 h 1684262"/>
              <a:gd name="connsiteX212" fmla="*/ 916632 w 1206260"/>
              <a:gd name="connsiteY212" fmla="*/ 1468184 h 1684262"/>
              <a:gd name="connsiteX213" fmla="*/ 1028170 w 1206260"/>
              <a:gd name="connsiteY213" fmla="*/ 1445228 h 1684262"/>
              <a:gd name="connsiteX214" fmla="*/ 1054979 w 1206260"/>
              <a:gd name="connsiteY214" fmla="*/ 1445037 h 1684262"/>
              <a:gd name="connsiteX215" fmla="*/ 862816 w 1206260"/>
              <a:gd name="connsiteY215" fmla="*/ 1410462 h 1684262"/>
              <a:gd name="connsiteX216" fmla="*/ 647551 w 1206260"/>
              <a:gd name="connsiteY216" fmla="*/ 1448562 h 1684262"/>
              <a:gd name="connsiteX217" fmla="*/ 862816 w 1206260"/>
              <a:gd name="connsiteY217" fmla="*/ 1410653 h 1684262"/>
              <a:gd name="connsiteX218" fmla="*/ 862816 w 1206260"/>
              <a:gd name="connsiteY218" fmla="*/ 1410462 h 1684262"/>
              <a:gd name="connsiteX219" fmla="*/ 689842 w 1206260"/>
              <a:gd name="connsiteY219" fmla="*/ 1391412 h 1684262"/>
              <a:gd name="connsiteX220" fmla="*/ 924347 w 1206260"/>
              <a:gd name="connsiteY220" fmla="*/ 1306830 h 1684262"/>
              <a:gd name="connsiteX221" fmla="*/ 689842 w 1206260"/>
              <a:gd name="connsiteY221" fmla="*/ 1391412 h 1684262"/>
              <a:gd name="connsiteX222" fmla="*/ 1162663 w 1206260"/>
              <a:gd name="connsiteY222" fmla="*/ 1057085 h 1684262"/>
              <a:gd name="connsiteX223" fmla="*/ 1148756 w 1206260"/>
              <a:gd name="connsiteY223" fmla="*/ 1134428 h 1684262"/>
              <a:gd name="connsiteX224" fmla="*/ 1066841 w 1206260"/>
              <a:gd name="connsiteY224" fmla="*/ 1139762 h 1684262"/>
              <a:gd name="connsiteX225" fmla="*/ 1035790 w 1206260"/>
              <a:gd name="connsiteY225" fmla="*/ 1087755 h 1684262"/>
              <a:gd name="connsiteX226" fmla="*/ 1162663 w 1206260"/>
              <a:gd name="connsiteY226" fmla="*/ 1057085 h 1684262"/>
              <a:gd name="connsiteX227" fmla="*/ 987913 w 1206260"/>
              <a:gd name="connsiteY227" fmla="*/ 1181170 h 1684262"/>
              <a:gd name="connsiteX228" fmla="*/ 958923 w 1206260"/>
              <a:gd name="connsiteY228" fmla="*/ 1264444 h 1684262"/>
              <a:gd name="connsiteX229" fmla="*/ 905107 w 1206260"/>
              <a:gd name="connsiteY229" fmla="*/ 1118330 h 1684262"/>
              <a:gd name="connsiteX230" fmla="*/ 987913 w 1206260"/>
              <a:gd name="connsiteY230"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322827 w 1206260"/>
              <a:gd name="connsiteY50" fmla="*/ 1338837 h 1684262"/>
              <a:gd name="connsiteX51" fmla="*/ 247492 w 1206260"/>
              <a:gd name="connsiteY51" fmla="*/ 1296725 h 1684262"/>
              <a:gd name="connsiteX52" fmla="*/ 229880 w 1206260"/>
              <a:gd name="connsiteY52" fmla="*/ 1312259 h 1684262"/>
              <a:gd name="connsiteX53" fmla="*/ 146155 w 1206260"/>
              <a:gd name="connsiteY53" fmla="*/ 1230344 h 1684262"/>
              <a:gd name="connsiteX54" fmla="*/ 115389 w 1206260"/>
              <a:gd name="connsiteY54" fmla="*/ 1430369 h 1684262"/>
              <a:gd name="connsiteX55" fmla="*/ 349799 w 1206260"/>
              <a:gd name="connsiteY55" fmla="*/ 1480280 h 1684262"/>
              <a:gd name="connsiteX56" fmla="*/ 299507 w 1206260"/>
              <a:gd name="connsiteY56" fmla="*/ 1464659 h 1684262"/>
              <a:gd name="connsiteX57" fmla="*/ 321034 w 1206260"/>
              <a:gd name="connsiteY57" fmla="*/ 1477042 h 1684262"/>
              <a:gd name="connsiteX58" fmla="*/ 330559 w 1206260"/>
              <a:gd name="connsiteY58" fmla="*/ 1484376 h 1684262"/>
              <a:gd name="connsiteX59" fmla="*/ 388280 w 1206260"/>
              <a:gd name="connsiteY59" fmla="*/ 1545717 h 1684262"/>
              <a:gd name="connsiteX60" fmla="*/ 348847 w 1206260"/>
              <a:gd name="connsiteY60" fmla="*/ 1542479 h 1684262"/>
              <a:gd name="connsiteX61" fmla="*/ 255883 w 1206260"/>
              <a:gd name="connsiteY61" fmla="*/ 1502664 h 1684262"/>
              <a:gd name="connsiteX62" fmla="*/ 255883 w 1206260"/>
              <a:gd name="connsiteY62" fmla="*/ 1502664 h 1684262"/>
              <a:gd name="connsiteX63" fmla="*/ 239976 w 1206260"/>
              <a:gd name="connsiteY63" fmla="*/ 1484281 h 1684262"/>
              <a:gd name="connsiteX64" fmla="*/ 203495 w 1206260"/>
              <a:gd name="connsiteY64" fmla="*/ 1484281 h 1684262"/>
              <a:gd name="connsiteX65" fmla="*/ 187303 w 1206260"/>
              <a:gd name="connsiteY65" fmla="*/ 1499140 h 1684262"/>
              <a:gd name="connsiteX66" fmla="*/ 490674 w 1206260"/>
              <a:gd name="connsiteY66" fmla="*/ 1673352 h 1684262"/>
              <a:gd name="connsiteX67" fmla="*/ 757374 w 1206260"/>
              <a:gd name="connsiteY67" fmla="*/ 1682401 h 1684262"/>
              <a:gd name="connsiteX68" fmla="*/ 988070 w 1206260"/>
              <a:gd name="connsiteY68" fmla="*/ 1594485 h 1684262"/>
              <a:gd name="connsiteX69" fmla="*/ 1152566 w 1206260"/>
              <a:gd name="connsiteY69" fmla="*/ 1394460 h 1684262"/>
              <a:gd name="connsiteX70" fmla="*/ 918822 w 1206260"/>
              <a:gd name="connsiteY70" fmla="*/ 1363507 h 1684262"/>
              <a:gd name="connsiteX71" fmla="*/ 802904 w 1206260"/>
              <a:gd name="connsiteY71" fmla="*/ 1350454 h 1684262"/>
              <a:gd name="connsiteX72" fmla="*/ 841956 w 1206260"/>
              <a:gd name="connsiteY72" fmla="*/ 1326547 h 1684262"/>
              <a:gd name="connsiteX73" fmla="*/ 1018286 w 1206260"/>
              <a:gd name="connsiteY73" fmla="*/ 1315425 h 1684262"/>
              <a:gd name="connsiteX74" fmla="*/ 980354 w 1206260"/>
              <a:gd name="connsiteY74" fmla="*/ 1268921 h 1684262"/>
              <a:gd name="connsiteX75" fmla="*/ 1091488 w 1206260"/>
              <a:gd name="connsiteY75" fmla="*/ 1221043 h 1684262"/>
              <a:gd name="connsiteX76" fmla="*/ 911203 w 1206260"/>
              <a:gd name="connsiteY76" fmla="*/ 1022890 h 1684262"/>
              <a:gd name="connsiteX77" fmla="*/ 1193429 w 1206260"/>
              <a:gd name="connsiteY77" fmla="*/ 899446 h 1684262"/>
              <a:gd name="connsiteX78" fmla="*/ 759089 w 1206260"/>
              <a:gd name="connsiteY78" fmla="*/ 61246 h 1684262"/>
              <a:gd name="connsiteX79" fmla="*/ 720989 w 1206260"/>
              <a:gd name="connsiteY79" fmla="*/ 145828 h 1684262"/>
              <a:gd name="connsiteX80" fmla="*/ 759089 w 1206260"/>
              <a:gd name="connsiteY80" fmla="*/ 61436 h 1684262"/>
              <a:gd name="connsiteX81" fmla="*/ 759089 w 1206260"/>
              <a:gd name="connsiteY81" fmla="*/ 61246 h 1684262"/>
              <a:gd name="connsiteX82" fmla="*/ 363611 w 1206260"/>
              <a:gd name="connsiteY82" fmla="*/ 545783 h 1684262"/>
              <a:gd name="connsiteX83" fmla="*/ 348275 w 1206260"/>
              <a:gd name="connsiteY83" fmla="*/ 553498 h 1684262"/>
              <a:gd name="connsiteX84" fmla="*/ 363611 w 1206260"/>
              <a:gd name="connsiteY84" fmla="*/ 545783 h 1684262"/>
              <a:gd name="connsiteX85" fmla="*/ 232451 w 1206260"/>
              <a:gd name="connsiteY85" fmla="*/ 523113 h 1684262"/>
              <a:gd name="connsiteX86" fmla="*/ 254694 w 1206260"/>
              <a:gd name="connsiteY86" fmla="*/ 664096 h 1684262"/>
              <a:gd name="connsiteX87" fmla="*/ 232451 w 1206260"/>
              <a:gd name="connsiteY87" fmla="*/ 523113 h 1684262"/>
              <a:gd name="connsiteX88" fmla="*/ 340084 w 1206260"/>
              <a:gd name="connsiteY88" fmla="*/ 692277 h 1684262"/>
              <a:gd name="connsiteX89" fmla="*/ 470767 w 1206260"/>
              <a:gd name="connsiteY89" fmla="*/ 684562 h 1684262"/>
              <a:gd name="connsiteX90" fmla="*/ 340084 w 1206260"/>
              <a:gd name="connsiteY90" fmla="*/ 691896 h 1684262"/>
              <a:gd name="connsiteX91" fmla="*/ 340084 w 1206260"/>
              <a:gd name="connsiteY91" fmla="*/ 692277 h 1684262"/>
              <a:gd name="connsiteX92" fmla="*/ 382375 w 1206260"/>
              <a:gd name="connsiteY92" fmla="*/ 615410 h 1684262"/>
              <a:gd name="connsiteX93" fmla="*/ 516868 w 1206260"/>
              <a:gd name="connsiteY93" fmla="*/ 688372 h 1684262"/>
              <a:gd name="connsiteX94" fmla="*/ 382661 w 1206260"/>
              <a:gd name="connsiteY94" fmla="*/ 615029 h 1684262"/>
              <a:gd name="connsiteX95" fmla="*/ 382375 w 1206260"/>
              <a:gd name="connsiteY95" fmla="*/ 615410 h 1684262"/>
              <a:gd name="connsiteX96" fmla="*/ 201400 w 1206260"/>
              <a:gd name="connsiteY96" fmla="*/ 907542 h 1684262"/>
              <a:gd name="connsiteX97" fmla="*/ 163300 w 1206260"/>
              <a:gd name="connsiteY97" fmla="*/ 838295 h 1684262"/>
              <a:gd name="connsiteX98" fmla="*/ 201686 w 1206260"/>
              <a:gd name="connsiteY98" fmla="*/ 907161 h 1684262"/>
              <a:gd name="connsiteX99" fmla="*/ 201400 w 1206260"/>
              <a:gd name="connsiteY99" fmla="*/ 907542 h 1684262"/>
              <a:gd name="connsiteX100" fmla="*/ 97811 w 1206260"/>
              <a:gd name="connsiteY100" fmla="*/ 1285557 h 1684262"/>
              <a:gd name="connsiteX101" fmla="*/ 123279 w 1206260"/>
              <a:gd name="connsiteY101" fmla="*/ 1264178 h 1684262"/>
              <a:gd name="connsiteX102" fmla="*/ 231975 w 1206260"/>
              <a:gd name="connsiteY102" fmla="*/ 1341501 h 1684262"/>
              <a:gd name="connsiteX103" fmla="*/ 97811 w 1206260"/>
              <a:gd name="connsiteY103" fmla="*/ 1285557 h 1684262"/>
              <a:gd name="connsiteX104" fmla="*/ 232928 w 1206260"/>
              <a:gd name="connsiteY104" fmla="*/ 1376077 h 1684262"/>
              <a:gd name="connsiteX105" fmla="*/ 279029 w 1206260"/>
              <a:gd name="connsiteY105" fmla="*/ 1379887 h 1684262"/>
              <a:gd name="connsiteX106" fmla="*/ 232451 w 1206260"/>
              <a:gd name="connsiteY106" fmla="*/ 1376077 h 1684262"/>
              <a:gd name="connsiteX107" fmla="*/ 232928 w 1206260"/>
              <a:gd name="connsiteY107" fmla="*/ 1376077 h 1684262"/>
              <a:gd name="connsiteX108" fmla="*/ 856244 w 1206260"/>
              <a:gd name="connsiteY108" fmla="*/ 715613 h 1684262"/>
              <a:gd name="connsiteX109" fmla="*/ 817635 w 1206260"/>
              <a:gd name="connsiteY109" fmla="*/ 708913 h 1684262"/>
              <a:gd name="connsiteX110" fmla="*/ 721084 w 1206260"/>
              <a:gd name="connsiteY110" fmla="*/ 657225 h 1684262"/>
              <a:gd name="connsiteX111" fmla="*/ 855767 w 1206260"/>
              <a:gd name="connsiteY111" fmla="*/ 715613 h 1684262"/>
              <a:gd name="connsiteX112" fmla="*/ 856244 w 1206260"/>
              <a:gd name="connsiteY112" fmla="*/ 715613 h 1684262"/>
              <a:gd name="connsiteX113" fmla="*/ 663458 w 1206260"/>
              <a:gd name="connsiteY113" fmla="*/ 722662 h 1684262"/>
              <a:gd name="connsiteX114" fmla="*/ 644408 w 1206260"/>
              <a:gd name="connsiteY114" fmla="*/ 807149 h 1684262"/>
              <a:gd name="connsiteX115" fmla="*/ 662981 w 1206260"/>
              <a:gd name="connsiteY115" fmla="*/ 723138 h 1684262"/>
              <a:gd name="connsiteX116" fmla="*/ 663458 w 1206260"/>
              <a:gd name="connsiteY116" fmla="*/ 722662 h 1684262"/>
              <a:gd name="connsiteX117" fmla="*/ 628882 w 1206260"/>
              <a:gd name="connsiteY117" fmla="*/ 753332 h 1684262"/>
              <a:gd name="connsiteX118" fmla="*/ 655742 w 1206260"/>
              <a:gd name="connsiteY118" fmla="*/ 726472 h 1684262"/>
              <a:gd name="connsiteX119" fmla="*/ 628406 w 1206260"/>
              <a:gd name="connsiteY119" fmla="*/ 753332 h 1684262"/>
              <a:gd name="connsiteX120" fmla="*/ 628882 w 1206260"/>
              <a:gd name="connsiteY120" fmla="*/ 753332 h 1684262"/>
              <a:gd name="connsiteX121" fmla="*/ 771090 w 1206260"/>
              <a:gd name="connsiteY121" fmla="*/ 757237 h 1684262"/>
              <a:gd name="connsiteX122" fmla="*/ 690318 w 1206260"/>
              <a:gd name="connsiteY122" fmla="*/ 822579 h 1684262"/>
              <a:gd name="connsiteX123" fmla="*/ 770614 w 1206260"/>
              <a:gd name="connsiteY123" fmla="*/ 757237 h 1684262"/>
              <a:gd name="connsiteX124" fmla="*/ 771090 w 1206260"/>
              <a:gd name="connsiteY124" fmla="*/ 757237 h 1684262"/>
              <a:gd name="connsiteX125" fmla="*/ 759565 w 1206260"/>
              <a:gd name="connsiteY125" fmla="*/ 538162 h 1684262"/>
              <a:gd name="connsiteX126" fmla="*/ 851767 w 1206260"/>
              <a:gd name="connsiteY126" fmla="*/ 480536 h 1684262"/>
              <a:gd name="connsiteX127" fmla="*/ 759089 w 1206260"/>
              <a:gd name="connsiteY127" fmla="*/ 538067 h 1684262"/>
              <a:gd name="connsiteX128" fmla="*/ 759565 w 1206260"/>
              <a:gd name="connsiteY128" fmla="*/ 538162 h 1684262"/>
              <a:gd name="connsiteX129" fmla="*/ 877961 w 1206260"/>
              <a:gd name="connsiteY129" fmla="*/ 342138 h 1684262"/>
              <a:gd name="connsiteX130" fmla="*/ 812619 w 1206260"/>
              <a:gd name="connsiteY130" fmla="*/ 442055 h 1684262"/>
              <a:gd name="connsiteX131" fmla="*/ 877961 w 1206260"/>
              <a:gd name="connsiteY131" fmla="*/ 342138 h 1684262"/>
              <a:gd name="connsiteX132" fmla="*/ 681841 w 1206260"/>
              <a:gd name="connsiteY132" fmla="*/ 323088 h 1684262"/>
              <a:gd name="connsiteX133" fmla="*/ 758803 w 1206260"/>
              <a:gd name="connsiteY133" fmla="*/ 430816 h 1684262"/>
              <a:gd name="connsiteX134" fmla="*/ 643455 w 1206260"/>
              <a:gd name="connsiteY134" fmla="*/ 396145 h 1684262"/>
              <a:gd name="connsiteX135" fmla="*/ 639550 w 1206260"/>
              <a:gd name="connsiteY135" fmla="*/ 438436 h 1684262"/>
              <a:gd name="connsiteX136" fmla="*/ 682127 w 1206260"/>
              <a:gd name="connsiteY136" fmla="*/ 323088 h 1684262"/>
              <a:gd name="connsiteX137" fmla="*/ 681841 w 1206260"/>
              <a:gd name="connsiteY137" fmla="*/ 323088 h 1684262"/>
              <a:gd name="connsiteX138" fmla="*/ 351323 w 1206260"/>
              <a:gd name="connsiteY138" fmla="*/ 219361 h 1684262"/>
              <a:gd name="connsiteX139" fmla="*/ 383994 w 1206260"/>
              <a:gd name="connsiteY139" fmla="*/ 183070 h 1684262"/>
              <a:gd name="connsiteX140" fmla="*/ 403711 w 1206260"/>
              <a:gd name="connsiteY140" fmla="*/ 175069 h 1684262"/>
              <a:gd name="connsiteX141" fmla="*/ 411331 w 1206260"/>
              <a:gd name="connsiteY141" fmla="*/ 176117 h 1684262"/>
              <a:gd name="connsiteX142" fmla="*/ 569351 w 1206260"/>
              <a:gd name="connsiteY142" fmla="*/ 242792 h 1684262"/>
              <a:gd name="connsiteX143" fmla="*/ 569922 w 1206260"/>
              <a:gd name="connsiteY143" fmla="*/ 242792 h 1684262"/>
              <a:gd name="connsiteX144" fmla="*/ 558873 w 1206260"/>
              <a:gd name="connsiteY144" fmla="*/ 299942 h 1684262"/>
              <a:gd name="connsiteX145" fmla="*/ 351609 w 1206260"/>
              <a:gd name="connsiteY145" fmla="*/ 219075 h 1684262"/>
              <a:gd name="connsiteX146" fmla="*/ 351323 w 1206260"/>
              <a:gd name="connsiteY146" fmla="*/ 219361 h 1684262"/>
              <a:gd name="connsiteX147" fmla="*/ 470767 w 1206260"/>
              <a:gd name="connsiteY147" fmla="*/ 361188 h 1684262"/>
              <a:gd name="connsiteX148" fmla="*/ 566874 w 1206260"/>
              <a:gd name="connsiteY148" fmla="*/ 503396 h 1684262"/>
              <a:gd name="connsiteX149" fmla="*/ 470767 w 1206260"/>
              <a:gd name="connsiteY149" fmla="*/ 361188 h 1684262"/>
              <a:gd name="connsiteX150" fmla="*/ 632216 w 1206260"/>
              <a:gd name="connsiteY150" fmla="*/ 453485 h 1684262"/>
              <a:gd name="connsiteX151" fmla="*/ 699367 w 1206260"/>
              <a:gd name="connsiteY151" fmla="*/ 515112 h 1684262"/>
              <a:gd name="connsiteX152" fmla="*/ 759089 w 1206260"/>
              <a:gd name="connsiteY152" fmla="*/ 438055 h 1684262"/>
              <a:gd name="connsiteX153" fmla="*/ 678317 w 1206260"/>
              <a:gd name="connsiteY153" fmla="*/ 611029 h 1684262"/>
              <a:gd name="connsiteX154" fmla="*/ 640217 w 1206260"/>
              <a:gd name="connsiteY154" fmla="*/ 587978 h 1684262"/>
              <a:gd name="connsiteX155" fmla="*/ 632216 w 1206260"/>
              <a:gd name="connsiteY155" fmla="*/ 453581 h 1684262"/>
              <a:gd name="connsiteX156" fmla="*/ 632216 w 1206260"/>
              <a:gd name="connsiteY156" fmla="*/ 453485 h 1684262"/>
              <a:gd name="connsiteX157" fmla="*/ 686032 w 1206260"/>
              <a:gd name="connsiteY157" fmla="*/ 837819 h 1684262"/>
              <a:gd name="connsiteX158" fmla="*/ 628310 w 1206260"/>
              <a:gd name="connsiteY158" fmla="*/ 930116 h 1684262"/>
              <a:gd name="connsiteX159" fmla="*/ 686032 w 1206260"/>
              <a:gd name="connsiteY159" fmla="*/ 837914 h 1684262"/>
              <a:gd name="connsiteX160" fmla="*/ 686032 w 1206260"/>
              <a:gd name="connsiteY160" fmla="*/ 837819 h 1684262"/>
              <a:gd name="connsiteX161" fmla="*/ 743658 w 1206260"/>
              <a:gd name="connsiteY161" fmla="*/ 1291400 h 1684262"/>
              <a:gd name="connsiteX162" fmla="*/ 547634 w 1206260"/>
              <a:gd name="connsiteY162" fmla="*/ 1206818 h 1684262"/>
              <a:gd name="connsiteX163" fmla="*/ 573446 w 1206260"/>
              <a:gd name="connsiteY163" fmla="*/ 1222439 h 1684262"/>
              <a:gd name="connsiteX164" fmla="*/ 603450 w 1206260"/>
              <a:gd name="connsiteY164" fmla="*/ 1227487 h 1684262"/>
              <a:gd name="connsiteX165" fmla="*/ 743658 w 1206260"/>
              <a:gd name="connsiteY165" fmla="*/ 1291495 h 1684262"/>
              <a:gd name="connsiteX166" fmla="*/ 743658 w 1206260"/>
              <a:gd name="connsiteY166" fmla="*/ 1291400 h 1684262"/>
              <a:gd name="connsiteX167" fmla="*/ 578399 w 1206260"/>
              <a:gd name="connsiteY167" fmla="*/ 945452 h 1684262"/>
              <a:gd name="connsiteX168" fmla="*/ 689842 w 1206260"/>
              <a:gd name="connsiteY168" fmla="*/ 1122236 h 1684262"/>
              <a:gd name="connsiteX169" fmla="*/ 578399 w 1206260"/>
              <a:gd name="connsiteY169" fmla="*/ 945547 h 1684262"/>
              <a:gd name="connsiteX170" fmla="*/ 578399 w 1206260"/>
              <a:gd name="connsiteY170" fmla="*/ 945452 h 1684262"/>
              <a:gd name="connsiteX171" fmla="*/ 351609 w 1206260"/>
              <a:gd name="connsiteY171" fmla="*/ 1045464 h 1684262"/>
              <a:gd name="connsiteX172" fmla="*/ 382375 w 1206260"/>
              <a:gd name="connsiteY172" fmla="*/ 887825 h 1684262"/>
              <a:gd name="connsiteX173" fmla="*/ 351609 w 1206260"/>
              <a:gd name="connsiteY173" fmla="*/ 1045559 h 1684262"/>
              <a:gd name="connsiteX174" fmla="*/ 351609 w 1206260"/>
              <a:gd name="connsiteY174" fmla="*/ 1045464 h 1684262"/>
              <a:gd name="connsiteX175" fmla="*/ 420761 w 1206260"/>
              <a:gd name="connsiteY175" fmla="*/ 1018413 h 1684262"/>
              <a:gd name="connsiteX176" fmla="*/ 605260 w 1206260"/>
              <a:gd name="connsiteY176" fmla="*/ 1180338 h 1684262"/>
              <a:gd name="connsiteX177" fmla="*/ 420761 w 1206260"/>
              <a:gd name="connsiteY177" fmla="*/ 1018413 h 1684262"/>
              <a:gd name="connsiteX178" fmla="*/ 366944 w 1206260"/>
              <a:gd name="connsiteY178" fmla="*/ 1414272 h 1684262"/>
              <a:gd name="connsiteX179" fmla="*/ 597640 w 1206260"/>
              <a:gd name="connsiteY179" fmla="*/ 1460468 h 1684262"/>
              <a:gd name="connsiteX180" fmla="*/ 366944 w 1206260"/>
              <a:gd name="connsiteY180" fmla="*/ 1414463 h 1684262"/>
              <a:gd name="connsiteX181" fmla="*/ 366944 w 1206260"/>
              <a:gd name="connsiteY181" fmla="*/ 1414272 h 1684262"/>
              <a:gd name="connsiteX182" fmla="*/ 536108 w 1206260"/>
              <a:gd name="connsiteY182" fmla="*/ 1644968 h 1684262"/>
              <a:gd name="connsiteX183" fmla="*/ 498008 w 1206260"/>
              <a:gd name="connsiteY183" fmla="*/ 1625918 h 1684262"/>
              <a:gd name="connsiteX184" fmla="*/ 471148 w 1206260"/>
              <a:gd name="connsiteY184" fmla="*/ 1618202 h 1684262"/>
              <a:gd name="connsiteX185" fmla="*/ 471148 w 1206260"/>
              <a:gd name="connsiteY185" fmla="*/ 1664399 h 1684262"/>
              <a:gd name="connsiteX186" fmla="*/ 401901 w 1206260"/>
              <a:gd name="connsiteY186" fmla="*/ 1579817 h 1684262"/>
              <a:gd name="connsiteX187" fmla="*/ 536108 w 1206260"/>
              <a:gd name="connsiteY187" fmla="*/ 1645158 h 1684262"/>
              <a:gd name="connsiteX188" fmla="*/ 536108 w 1206260"/>
              <a:gd name="connsiteY188" fmla="*/ 1644968 h 1684262"/>
              <a:gd name="connsiteX189" fmla="*/ 616785 w 1206260"/>
              <a:gd name="connsiteY189" fmla="*/ 1564196 h 1684262"/>
              <a:gd name="connsiteX190" fmla="*/ 555349 w 1206260"/>
              <a:gd name="connsiteY190" fmla="*/ 1541145 h 1684262"/>
              <a:gd name="connsiteX191" fmla="*/ 638597 w 1206260"/>
              <a:gd name="connsiteY191" fmla="*/ 1493520 h 1684262"/>
              <a:gd name="connsiteX192" fmla="*/ 739848 w 1206260"/>
              <a:gd name="connsiteY192" fmla="*/ 1525715 h 1684262"/>
              <a:gd name="connsiteX193" fmla="*/ 616785 w 1206260"/>
              <a:gd name="connsiteY193" fmla="*/ 1564386 h 1684262"/>
              <a:gd name="connsiteX194" fmla="*/ 616785 w 1206260"/>
              <a:gd name="connsiteY194" fmla="*/ 1564196 h 1684262"/>
              <a:gd name="connsiteX195" fmla="*/ 752231 w 1206260"/>
              <a:gd name="connsiteY195" fmla="*/ 1664779 h 1684262"/>
              <a:gd name="connsiteX196" fmla="*/ 739658 w 1206260"/>
              <a:gd name="connsiteY196" fmla="*/ 1664779 h 1684262"/>
              <a:gd name="connsiteX197" fmla="*/ 731180 w 1206260"/>
              <a:gd name="connsiteY197" fmla="*/ 1664779 h 1684262"/>
              <a:gd name="connsiteX198" fmla="*/ 727561 w 1206260"/>
              <a:gd name="connsiteY198" fmla="*/ 1664779 h 1684262"/>
              <a:gd name="connsiteX199" fmla="*/ 713750 w 1206260"/>
              <a:gd name="connsiteY199" fmla="*/ 1666780 h 1684262"/>
              <a:gd name="connsiteX200" fmla="*/ 704225 w 1206260"/>
              <a:gd name="connsiteY200" fmla="*/ 1665256 h 1684262"/>
              <a:gd name="connsiteX201" fmla="*/ 705558 w 1206260"/>
              <a:gd name="connsiteY201" fmla="*/ 1667733 h 1684262"/>
              <a:gd name="connsiteX202" fmla="*/ 790045 w 1206260"/>
              <a:gd name="connsiteY202" fmla="*/ 1610106 h 1684262"/>
              <a:gd name="connsiteX203" fmla="*/ 752231 w 1206260"/>
              <a:gd name="connsiteY203" fmla="*/ 1664970 h 1684262"/>
              <a:gd name="connsiteX204" fmla="*/ 752231 w 1206260"/>
              <a:gd name="connsiteY204" fmla="*/ 1664779 h 1684262"/>
              <a:gd name="connsiteX205" fmla="*/ 857863 w 1206260"/>
              <a:gd name="connsiteY205" fmla="*/ 1591056 h 1684262"/>
              <a:gd name="connsiteX206" fmla="*/ 838813 w 1206260"/>
              <a:gd name="connsiteY206" fmla="*/ 1568958 h 1684262"/>
              <a:gd name="connsiteX207" fmla="*/ 836146 w 1206260"/>
              <a:gd name="connsiteY207" fmla="*/ 1564291 h 1684262"/>
              <a:gd name="connsiteX208" fmla="*/ 955179 w 1206260"/>
              <a:gd name="connsiteY208" fmla="*/ 1500720 h 1684262"/>
              <a:gd name="connsiteX209" fmla="*/ 1066493 w 1206260"/>
              <a:gd name="connsiteY209" fmla="*/ 1492065 h 1684262"/>
              <a:gd name="connsiteX210" fmla="*/ 857863 w 1206260"/>
              <a:gd name="connsiteY210" fmla="*/ 1591247 h 1684262"/>
              <a:gd name="connsiteX211" fmla="*/ 857863 w 1206260"/>
              <a:gd name="connsiteY211" fmla="*/ 1591056 h 1684262"/>
              <a:gd name="connsiteX212" fmla="*/ 1054979 w 1206260"/>
              <a:gd name="connsiteY212" fmla="*/ 1445037 h 1684262"/>
              <a:gd name="connsiteX213" fmla="*/ 916632 w 1206260"/>
              <a:gd name="connsiteY213" fmla="*/ 1468184 h 1684262"/>
              <a:gd name="connsiteX214" fmla="*/ 1028170 w 1206260"/>
              <a:gd name="connsiteY214" fmla="*/ 1445228 h 1684262"/>
              <a:gd name="connsiteX215" fmla="*/ 1054979 w 1206260"/>
              <a:gd name="connsiteY215" fmla="*/ 1445037 h 1684262"/>
              <a:gd name="connsiteX216" fmla="*/ 862816 w 1206260"/>
              <a:gd name="connsiteY216" fmla="*/ 1410462 h 1684262"/>
              <a:gd name="connsiteX217" fmla="*/ 647551 w 1206260"/>
              <a:gd name="connsiteY217" fmla="*/ 1448562 h 1684262"/>
              <a:gd name="connsiteX218" fmla="*/ 862816 w 1206260"/>
              <a:gd name="connsiteY218" fmla="*/ 1410653 h 1684262"/>
              <a:gd name="connsiteX219" fmla="*/ 862816 w 1206260"/>
              <a:gd name="connsiteY219" fmla="*/ 1410462 h 1684262"/>
              <a:gd name="connsiteX220" fmla="*/ 689842 w 1206260"/>
              <a:gd name="connsiteY220" fmla="*/ 1391412 h 1684262"/>
              <a:gd name="connsiteX221" fmla="*/ 924347 w 1206260"/>
              <a:gd name="connsiteY221" fmla="*/ 1306830 h 1684262"/>
              <a:gd name="connsiteX222" fmla="*/ 689842 w 1206260"/>
              <a:gd name="connsiteY222" fmla="*/ 1391412 h 1684262"/>
              <a:gd name="connsiteX223" fmla="*/ 1162663 w 1206260"/>
              <a:gd name="connsiteY223" fmla="*/ 1057085 h 1684262"/>
              <a:gd name="connsiteX224" fmla="*/ 1148756 w 1206260"/>
              <a:gd name="connsiteY224" fmla="*/ 1134428 h 1684262"/>
              <a:gd name="connsiteX225" fmla="*/ 1066841 w 1206260"/>
              <a:gd name="connsiteY225" fmla="*/ 1139762 h 1684262"/>
              <a:gd name="connsiteX226" fmla="*/ 1035790 w 1206260"/>
              <a:gd name="connsiteY226" fmla="*/ 1087755 h 1684262"/>
              <a:gd name="connsiteX227" fmla="*/ 1162663 w 1206260"/>
              <a:gd name="connsiteY227" fmla="*/ 1057085 h 1684262"/>
              <a:gd name="connsiteX228" fmla="*/ 987913 w 1206260"/>
              <a:gd name="connsiteY228" fmla="*/ 1181170 h 1684262"/>
              <a:gd name="connsiteX229" fmla="*/ 958923 w 1206260"/>
              <a:gd name="connsiteY229" fmla="*/ 1264444 h 1684262"/>
              <a:gd name="connsiteX230" fmla="*/ 905107 w 1206260"/>
              <a:gd name="connsiteY230" fmla="*/ 1118330 h 1684262"/>
              <a:gd name="connsiteX231" fmla="*/ 987913 w 1206260"/>
              <a:gd name="connsiteY231"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322827 w 1206260"/>
              <a:gd name="connsiteY50" fmla="*/ 1338837 h 1684262"/>
              <a:gd name="connsiteX51" fmla="*/ 247492 w 1206260"/>
              <a:gd name="connsiteY51" fmla="*/ 1296725 h 1684262"/>
              <a:gd name="connsiteX52" fmla="*/ 229880 w 1206260"/>
              <a:gd name="connsiteY52" fmla="*/ 1312259 h 1684262"/>
              <a:gd name="connsiteX53" fmla="*/ 146155 w 1206260"/>
              <a:gd name="connsiteY53" fmla="*/ 1230344 h 1684262"/>
              <a:gd name="connsiteX54" fmla="*/ 115389 w 1206260"/>
              <a:gd name="connsiteY54" fmla="*/ 1430369 h 1684262"/>
              <a:gd name="connsiteX55" fmla="*/ 349799 w 1206260"/>
              <a:gd name="connsiteY55" fmla="*/ 1480280 h 1684262"/>
              <a:gd name="connsiteX56" fmla="*/ 299507 w 1206260"/>
              <a:gd name="connsiteY56" fmla="*/ 1464659 h 1684262"/>
              <a:gd name="connsiteX57" fmla="*/ 321034 w 1206260"/>
              <a:gd name="connsiteY57" fmla="*/ 1477042 h 1684262"/>
              <a:gd name="connsiteX58" fmla="*/ 318374 w 1206260"/>
              <a:gd name="connsiteY58" fmla="*/ 1496562 h 1684262"/>
              <a:gd name="connsiteX59" fmla="*/ 388280 w 1206260"/>
              <a:gd name="connsiteY59" fmla="*/ 1545717 h 1684262"/>
              <a:gd name="connsiteX60" fmla="*/ 348847 w 1206260"/>
              <a:gd name="connsiteY60" fmla="*/ 1542479 h 1684262"/>
              <a:gd name="connsiteX61" fmla="*/ 255883 w 1206260"/>
              <a:gd name="connsiteY61" fmla="*/ 1502664 h 1684262"/>
              <a:gd name="connsiteX62" fmla="*/ 255883 w 1206260"/>
              <a:gd name="connsiteY62" fmla="*/ 1502664 h 1684262"/>
              <a:gd name="connsiteX63" fmla="*/ 239976 w 1206260"/>
              <a:gd name="connsiteY63" fmla="*/ 1484281 h 1684262"/>
              <a:gd name="connsiteX64" fmla="*/ 203495 w 1206260"/>
              <a:gd name="connsiteY64" fmla="*/ 1484281 h 1684262"/>
              <a:gd name="connsiteX65" fmla="*/ 187303 w 1206260"/>
              <a:gd name="connsiteY65" fmla="*/ 1499140 h 1684262"/>
              <a:gd name="connsiteX66" fmla="*/ 490674 w 1206260"/>
              <a:gd name="connsiteY66" fmla="*/ 1673352 h 1684262"/>
              <a:gd name="connsiteX67" fmla="*/ 757374 w 1206260"/>
              <a:gd name="connsiteY67" fmla="*/ 1682401 h 1684262"/>
              <a:gd name="connsiteX68" fmla="*/ 988070 w 1206260"/>
              <a:gd name="connsiteY68" fmla="*/ 1594485 h 1684262"/>
              <a:gd name="connsiteX69" fmla="*/ 1152566 w 1206260"/>
              <a:gd name="connsiteY69" fmla="*/ 1394460 h 1684262"/>
              <a:gd name="connsiteX70" fmla="*/ 918822 w 1206260"/>
              <a:gd name="connsiteY70" fmla="*/ 1363507 h 1684262"/>
              <a:gd name="connsiteX71" fmla="*/ 802904 w 1206260"/>
              <a:gd name="connsiteY71" fmla="*/ 1350454 h 1684262"/>
              <a:gd name="connsiteX72" fmla="*/ 841956 w 1206260"/>
              <a:gd name="connsiteY72" fmla="*/ 1326547 h 1684262"/>
              <a:gd name="connsiteX73" fmla="*/ 1018286 w 1206260"/>
              <a:gd name="connsiteY73" fmla="*/ 1315425 h 1684262"/>
              <a:gd name="connsiteX74" fmla="*/ 980354 w 1206260"/>
              <a:gd name="connsiteY74" fmla="*/ 1268921 h 1684262"/>
              <a:gd name="connsiteX75" fmla="*/ 1091488 w 1206260"/>
              <a:gd name="connsiteY75" fmla="*/ 1221043 h 1684262"/>
              <a:gd name="connsiteX76" fmla="*/ 911203 w 1206260"/>
              <a:gd name="connsiteY76" fmla="*/ 1022890 h 1684262"/>
              <a:gd name="connsiteX77" fmla="*/ 1193429 w 1206260"/>
              <a:gd name="connsiteY77" fmla="*/ 899446 h 1684262"/>
              <a:gd name="connsiteX78" fmla="*/ 759089 w 1206260"/>
              <a:gd name="connsiteY78" fmla="*/ 61246 h 1684262"/>
              <a:gd name="connsiteX79" fmla="*/ 720989 w 1206260"/>
              <a:gd name="connsiteY79" fmla="*/ 145828 h 1684262"/>
              <a:gd name="connsiteX80" fmla="*/ 759089 w 1206260"/>
              <a:gd name="connsiteY80" fmla="*/ 61436 h 1684262"/>
              <a:gd name="connsiteX81" fmla="*/ 759089 w 1206260"/>
              <a:gd name="connsiteY81" fmla="*/ 61246 h 1684262"/>
              <a:gd name="connsiteX82" fmla="*/ 363611 w 1206260"/>
              <a:gd name="connsiteY82" fmla="*/ 545783 h 1684262"/>
              <a:gd name="connsiteX83" fmla="*/ 348275 w 1206260"/>
              <a:gd name="connsiteY83" fmla="*/ 553498 h 1684262"/>
              <a:gd name="connsiteX84" fmla="*/ 363611 w 1206260"/>
              <a:gd name="connsiteY84" fmla="*/ 545783 h 1684262"/>
              <a:gd name="connsiteX85" fmla="*/ 232451 w 1206260"/>
              <a:gd name="connsiteY85" fmla="*/ 523113 h 1684262"/>
              <a:gd name="connsiteX86" fmla="*/ 254694 w 1206260"/>
              <a:gd name="connsiteY86" fmla="*/ 664096 h 1684262"/>
              <a:gd name="connsiteX87" fmla="*/ 232451 w 1206260"/>
              <a:gd name="connsiteY87" fmla="*/ 523113 h 1684262"/>
              <a:gd name="connsiteX88" fmla="*/ 340084 w 1206260"/>
              <a:gd name="connsiteY88" fmla="*/ 692277 h 1684262"/>
              <a:gd name="connsiteX89" fmla="*/ 470767 w 1206260"/>
              <a:gd name="connsiteY89" fmla="*/ 684562 h 1684262"/>
              <a:gd name="connsiteX90" fmla="*/ 340084 w 1206260"/>
              <a:gd name="connsiteY90" fmla="*/ 691896 h 1684262"/>
              <a:gd name="connsiteX91" fmla="*/ 340084 w 1206260"/>
              <a:gd name="connsiteY91" fmla="*/ 692277 h 1684262"/>
              <a:gd name="connsiteX92" fmla="*/ 382375 w 1206260"/>
              <a:gd name="connsiteY92" fmla="*/ 615410 h 1684262"/>
              <a:gd name="connsiteX93" fmla="*/ 516868 w 1206260"/>
              <a:gd name="connsiteY93" fmla="*/ 688372 h 1684262"/>
              <a:gd name="connsiteX94" fmla="*/ 382661 w 1206260"/>
              <a:gd name="connsiteY94" fmla="*/ 615029 h 1684262"/>
              <a:gd name="connsiteX95" fmla="*/ 382375 w 1206260"/>
              <a:gd name="connsiteY95" fmla="*/ 615410 h 1684262"/>
              <a:gd name="connsiteX96" fmla="*/ 201400 w 1206260"/>
              <a:gd name="connsiteY96" fmla="*/ 907542 h 1684262"/>
              <a:gd name="connsiteX97" fmla="*/ 163300 w 1206260"/>
              <a:gd name="connsiteY97" fmla="*/ 838295 h 1684262"/>
              <a:gd name="connsiteX98" fmla="*/ 201686 w 1206260"/>
              <a:gd name="connsiteY98" fmla="*/ 907161 h 1684262"/>
              <a:gd name="connsiteX99" fmla="*/ 201400 w 1206260"/>
              <a:gd name="connsiteY99" fmla="*/ 907542 h 1684262"/>
              <a:gd name="connsiteX100" fmla="*/ 97811 w 1206260"/>
              <a:gd name="connsiteY100" fmla="*/ 1285557 h 1684262"/>
              <a:gd name="connsiteX101" fmla="*/ 123279 w 1206260"/>
              <a:gd name="connsiteY101" fmla="*/ 1264178 h 1684262"/>
              <a:gd name="connsiteX102" fmla="*/ 231975 w 1206260"/>
              <a:gd name="connsiteY102" fmla="*/ 1341501 h 1684262"/>
              <a:gd name="connsiteX103" fmla="*/ 97811 w 1206260"/>
              <a:gd name="connsiteY103" fmla="*/ 1285557 h 1684262"/>
              <a:gd name="connsiteX104" fmla="*/ 232928 w 1206260"/>
              <a:gd name="connsiteY104" fmla="*/ 1376077 h 1684262"/>
              <a:gd name="connsiteX105" fmla="*/ 279029 w 1206260"/>
              <a:gd name="connsiteY105" fmla="*/ 1379887 h 1684262"/>
              <a:gd name="connsiteX106" fmla="*/ 232451 w 1206260"/>
              <a:gd name="connsiteY106" fmla="*/ 1376077 h 1684262"/>
              <a:gd name="connsiteX107" fmla="*/ 232928 w 1206260"/>
              <a:gd name="connsiteY107" fmla="*/ 1376077 h 1684262"/>
              <a:gd name="connsiteX108" fmla="*/ 856244 w 1206260"/>
              <a:gd name="connsiteY108" fmla="*/ 715613 h 1684262"/>
              <a:gd name="connsiteX109" fmla="*/ 817635 w 1206260"/>
              <a:gd name="connsiteY109" fmla="*/ 708913 h 1684262"/>
              <a:gd name="connsiteX110" fmla="*/ 721084 w 1206260"/>
              <a:gd name="connsiteY110" fmla="*/ 657225 h 1684262"/>
              <a:gd name="connsiteX111" fmla="*/ 855767 w 1206260"/>
              <a:gd name="connsiteY111" fmla="*/ 715613 h 1684262"/>
              <a:gd name="connsiteX112" fmla="*/ 856244 w 1206260"/>
              <a:gd name="connsiteY112" fmla="*/ 715613 h 1684262"/>
              <a:gd name="connsiteX113" fmla="*/ 663458 w 1206260"/>
              <a:gd name="connsiteY113" fmla="*/ 722662 h 1684262"/>
              <a:gd name="connsiteX114" fmla="*/ 644408 w 1206260"/>
              <a:gd name="connsiteY114" fmla="*/ 807149 h 1684262"/>
              <a:gd name="connsiteX115" fmla="*/ 662981 w 1206260"/>
              <a:gd name="connsiteY115" fmla="*/ 723138 h 1684262"/>
              <a:gd name="connsiteX116" fmla="*/ 663458 w 1206260"/>
              <a:gd name="connsiteY116" fmla="*/ 722662 h 1684262"/>
              <a:gd name="connsiteX117" fmla="*/ 628882 w 1206260"/>
              <a:gd name="connsiteY117" fmla="*/ 753332 h 1684262"/>
              <a:gd name="connsiteX118" fmla="*/ 655742 w 1206260"/>
              <a:gd name="connsiteY118" fmla="*/ 726472 h 1684262"/>
              <a:gd name="connsiteX119" fmla="*/ 628406 w 1206260"/>
              <a:gd name="connsiteY119" fmla="*/ 753332 h 1684262"/>
              <a:gd name="connsiteX120" fmla="*/ 628882 w 1206260"/>
              <a:gd name="connsiteY120" fmla="*/ 753332 h 1684262"/>
              <a:gd name="connsiteX121" fmla="*/ 771090 w 1206260"/>
              <a:gd name="connsiteY121" fmla="*/ 757237 h 1684262"/>
              <a:gd name="connsiteX122" fmla="*/ 690318 w 1206260"/>
              <a:gd name="connsiteY122" fmla="*/ 822579 h 1684262"/>
              <a:gd name="connsiteX123" fmla="*/ 770614 w 1206260"/>
              <a:gd name="connsiteY123" fmla="*/ 757237 h 1684262"/>
              <a:gd name="connsiteX124" fmla="*/ 771090 w 1206260"/>
              <a:gd name="connsiteY124" fmla="*/ 757237 h 1684262"/>
              <a:gd name="connsiteX125" fmla="*/ 759565 w 1206260"/>
              <a:gd name="connsiteY125" fmla="*/ 538162 h 1684262"/>
              <a:gd name="connsiteX126" fmla="*/ 851767 w 1206260"/>
              <a:gd name="connsiteY126" fmla="*/ 480536 h 1684262"/>
              <a:gd name="connsiteX127" fmla="*/ 759089 w 1206260"/>
              <a:gd name="connsiteY127" fmla="*/ 538067 h 1684262"/>
              <a:gd name="connsiteX128" fmla="*/ 759565 w 1206260"/>
              <a:gd name="connsiteY128" fmla="*/ 538162 h 1684262"/>
              <a:gd name="connsiteX129" fmla="*/ 877961 w 1206260"/>
              <a:gd name="connsiteY129" fmla="*/ 342138 h 1684262"/>
              <a:gd name="connsiteX130" fmla="*/ 812619 w 1206260"/>
              <a:gd name="connsiteY130" fmla="*/ 442055 h 1684262"/>
              <a:gd name="connsiteX131" fmla="*/ 877961 w 1206260"/>
              <a:gd name="connsiteY131" fmla="*/ 342138 h 1684262"/>
              <a:gd name="connsiteX132" fmla="*/ 681841 w 1206260"/>
              <a:gd name="connsiteY132" fmla="*/ 323088 h 1684262"/>
              <a:gd name="connsiteX133" fmla="*/ 758803 w 1206260"/>
              <a:gd name="connsiteY133" fmla="*/ 430816 h 1684262"/>
              <a:gd name="connsiteX134" fmla="*/ 643455 w 1206260"/>
              <a:gd name="connsiteY134" fmla="*/ 396145 h 1684262"/>
              <a:gd name="connsiteX135" fmla="*/ 639550 w 1206260"/>
              <a:gd name="connsiteY135" fmla="*/ 438436 h 1684262"/>
              <a:gd name="connsiteX136" fmla="*/ 682127 w 1206260"/>
              <a:gd name="connsiteY136" fmla="*/ 323088 h 1684262"/>
              <a:gd name="connsiteX137" fmla="*/ 681841 w 1206260"/>
              <a:gd name="connsiteY137" fmla="*/ 323088 h 1684262"/>
              <a:gd name="connsiteX138" fmla="*/ 351323 w 1206260"/>
              <a:gd name="connsiteY138" fmla="*/ 219361 h 1684262"/>
              <a:gd name="connsiteX139" fmla="*/ 383994 w 1206260"/>
              <a:gd name="connsiteY139" fmla="*/ 183070 h 1684262"/>
              <a:gd name="connsiteX140" fmla="*/ 403711 w 1206260"/>
              <a:gd name="connsiteY140" fmla="*/ 175069 h 1684262"/>
              <a:gd name="connsiteX141" fmla="*/ 411331 w 1206260"/>
              <a:gd name="connsiteY141" fmla="*/ 176117 h 1684262"/>
              <a:gd name="connsiteX142" fmla="*/ 569351 w 1206260"/>
              <a:gd name="connsiteY142" fmla="*/ 242792 h 1684262"/>
              <a:gd name="connsiteX143" fmla="*/ 569922 w 1206260"/>
              <a:gd name="connsiteY143" fmla="*/ 242792 h 1684262"/>
              <a:gd name="connsiteX144" fmla="*/ 558873 w 1206260"/>
              <a:gd name="connsiteY144" fmla="*/ 299942 h 1684262"/>
              <a:gd name="connsiteX145" fmla="*/ 351609 w 1206260"/>
              <a:gd name="connsiteY145" fmla="*/ 219075 h 1684262"/>
              <a:gd name="connsiteX146" fmla="*/ 351323 w 1206260"/>
              <a:gd name="connsiteY146" fmla="*/ 219361 h 1684262"/>
              <a:gd name="connsiteX147" fmla="*/ 470767 w 1206260"/>
              <a:gd name="connsiteY147" fmla="*/ 361188 h 1684262"/>
              <a:gd name="connsiteX148" fmla="*/ 566874 w 1206260"/>
              <a:gd name="connsiteY148" fmla="*/ 503396 h 1684262"/>
              <a:gd name="connsiteX149" fmla="*/ 470767 w 1206260"/>
              <a:gd name="connsiteY149" fmla="*/ 361188 h 1684262"/>
              <a:gd name="connsiteX150" fmla="*/ 632216 w 1206260"/>
              <a:gd name="connsiteY150" fmla="*/ 453485 h 1684262"/>
              <a:gd name="connsiteX151" fmla="*/ 699367 w 1206260"/>
              <a:gd name="connsiteY151" fmla="*/ 515112 h 1684262"/>
              <a:gd name="connsiteX152" fmla="*/ 759089 w 1206260"/>
              <a:gd name="connsiteY152" fmla="*/ 438055 h 1684262"/>
              <a:gd name="connsiteX153" fmla="*/ 678317 w 1206260"/>
              <a:gd name="connsiteY153" fmla="*/ 611029 h 1684262"/>
              <a:gd name="connsiteX154" fmla="*/ 640217 w 1206260"/>
              <a:gd name="connsiteY154" fmla="*/ 587978 h 1684262"/>
              <a:gd name="connsiteX155" fmla="*/ 632216 w 1206260"/>
              <a:gd name="connsiteY155" fmla="*/ 453581 h 1684262"/>
              <a:gd name="connsiteX156" fmla="*/ 632216 w 1206260"/>
              <a:gd name="connsiteY156" fmla="*/ 453485 h 1684262"/>
              <a:gd name="connsiteX157" fmla="*/ 686032 w 1206260"/>
              <a:gd name="connsiteY157" fmla="*/ 837819 h 1684262"/>
              <a:gd name="connsiteX158" fmla="*/ 628310 w 1206260"/>
              <a:gd name="connsiteY158" fmla="*/ 930116 h 1684262"/>
              <a:gd name="connsiteX159" fmla="*/ 686032 w 1206260"/>
              <a:gd name="connsiteY159" fmla="*/ 837914 h 1684262"/>
              <a:gd name="connsiteX160" fmla="*/ 686032 w 1206260"/>
              <a:gd name="connsiteY160" fmla="*/ 837819 h 1684262"/>
              <a:gd name="connsiteX161" fmla="*/ 743658 w 1206260"/>
              <a:gd name="connsiteY161" fmla="*/ 1291400 h 1684262"/>
              <a:gd name="connsiteX162" fmla="*/ 547634 w 1206260"/>
              <a:gd name="connsiteY162" fmla="*/ 1206818 h 1684262"/>
              <a:gd name="connsiteX163" fmla="*/ 573446 w 1206260"/>
              <a:gd name="connsiteY163" fmla="*/ 1222439 h 1684262"/>
              <a:gd name="connsiteX164" fmla="*/ 603450 w 1206260"/>
              <a:gd name="connsiteY164" fmla="*/ 1227487 h 1684262"/>
              <a:gd name="connsiteX165" fmla="*/ 743658 w 1206260"/>
              <a:gd name="connsiteY165" fmla="*/ 1291495 h 1684262"/>
              <a:gd name="connsiteX166" fmla="*/ 743658 w 1206260"/>
              <a:gd name="connsiteY166" fmla="*/ 1291400 h 1684262"/>
              <a:gd name="connsiteX167" fmla="*/ 578399 w 1206260"/>
              <a:gd name="connsiteY167" fmla="*/ 945452 h 1684262"/>
              <a:gd name="connsiteX168" fmla="*/ 689842 w 1206260"/>
              <a:gd name="connsiteY168" fmla="*/ 1122236 h 1684262"/>
              <a:gd name="connsiteX169" fmla="*/ 578399 w 1206260"/>
              <a:gd name="connsiteY169" fmla="*/ 945547 h 1684262"/>
              <a:gd name="connsiteX170" fmla="*/ 578399 w 1206260"/>
              <a:gd name="connsiteY170" fmla="*/ 945452 h 1684262"/>
              <a:gd name="connsiteX171" fmla="*/ 351609 w 1206260"/>
              <a:gd name="connsiteY171" fmla="*/ 1045464 h 1684262"/>
              <a:gd name="connsiteX172" fmla="*/ 382375 w 1206260"/>
              <a:gd name="connsiteY172" fmla="*/ 887825 h 1684262"/>
              <a:gd name="connsiteX173" fmla="*/ 351609 w 1206260"/>
              <a:gd name="connsiteY173" fmla="*/ 1045559 h 1684262"/>
              <a:gd name="connsiteX174" fmla="*/ 351609 w 1206260"/>
              <a:gd name="connsiteY174" fmla="*/ 1045464 h 1684262"/>
              <a:gd name="connsiteX175" fmla="*/ 420761 w 1206260"/>
              <a:gd name="connsiteY175" fmla="*/ 1018413 h 1684262"/>
              <a:gd name="connsiteX176" fmla="*/ 605260 w 1206260"/>
              <a:gd name="connsiteY176" fmla="*/ 1180338 h 1684262"/>
              <a:gd name="connsiteX177" fmla="*/ 420761 w 1206260"/>
              <a:gd name="connsiteY177" fmla="*/ 1018413 h 1684262"/>
              <a:gd name="connsiteX178" fmla="*/ 366944 w 1206260"/>
              <a:gd name="connsiteY178" fmla="*/ 1414272 h 1684262"/>
              <a:gd name="connsiteX179" fmla="*/ 597640 w 1206260"/>
              <a:gd name="connsiteY179" fmla="*/ 1460468 h 1684262"/>
              <a:gd name="connsiteX180" fmla="*/ 366944 w 1206260"/>
              <a:gd name="connsiteY180" fmla="*/ 1414463 h 1684262"/>
              <a:gd name="connsiteX181" fmla="*/ 366944 w 1206260"/>
              <a:gd name="connsiteY181" fmla="*/ 1414272 h 1684262"/>
              <a:gd name="connsiteX182" fmla="*/ 536108 w 1206260"/>
              <a:gd name="connsiteY182" fmla="*/ 1644968 h 1684262"/>
              <a:gd name="connsiteX183" fmla="*/ 498008 w 1206260"/>
              <a:gd name="connsiteY183" fmla="*/ 1625918 h 1684262"/>
              <a:gd name="connsiteX184" fmla="*/ 471148 w 1206260"/>
              <a:gd name="connsiteY184" fmla="*/ 1618202 h 1684262"/>
              <a:gd name="connsiteX185" fmla="*/ 471148 w 1206260"/>
              <a:gd name="connsiteY185" fmla="*/ 1664399 h 1684262"/>
              <a:gd name="connsiteX186" fmla="*/ 401901 w 1206260"/>
              <a:gd name="connsiteY186" fmla="*/ 1579817 h 1684262"/>
              <a:gd name="connsiteX187" fmla="*/ 536108 w 1206260"/>
              <a:gd name="connsiteY187" fmla="*/ 1645158 h 1684262"/>
              <a:gd name="connsiteX188" fmla="*/ 536108 w 1206260"/>
              <a:gd name="connsiteY188" fmla="*/ 1644968 h 1684262"/>
              <a:gd name="connsiteX189" fmla="*/ 616785 w 1206260"/>
              <a:gd name="connsiteY189" fmla="*/ 1564196 h 1684262"/>
              <a:gd name="connsiteX190" fmla="*/ 555349 w 1206260"/>
              <a:gd name="connsiteY190" fmla="*/ 1541145 h 1684262"/>
              <a:gd name="connsiteX191" fmla="*/ 638597 w 1206260"/>
              <a:gd name="connsiteY191" fmla="*/ 1493520 h 1684262"/>
              <a:gd name="connsiteX192" fmla="*/ 739848 w 1206260"/>
              <a:gd name="connsiteY192" fmla="*/ 1525715 h 1684262"/>
              <a:gd name="connsiteX193" fmla="*/ 616785 w 1206260"/>
              <a:gd name="connsiteY193" fmla="*/ 1564386 h 1684262"/>
              <a:gd name="connsiteX194" fmla="*/ 616785 w 1206260"/>
              <a:gd name="connsiteY194" fmla="*/ 1564196 h 1684262"/>
              <a:gd name="connsiteX195" fmla="*/ 752231 w 1206260"/>
              <a:gd name="connsiteY195" fmla="*/ 1664779 h 1684262"/>
              <a:gd name="connsiteX196" fmla="*/ 739658 w 1206260"/>
              <a:gd name="connsiteY196" fmla="*/ 1664779 h 1684262"/>
              <a:gd name="connsiteX197" fmla="*/ 731180 w 1206260"/>
              <a:gd name="connsiteY197" fmla="*/ 1664779 h 1684262"/>
              <a:gd name="connsiteX198" fmla="*/ 727561 w 1206260"/>
              <a:gd name="connsiteY198" fmla="*/ 1664779 h 1684262"/>
              <a:gd name="connsiteX199" fmla="*/ 713750 w 1206260"/>
              <a:gd name="connsiteY199" fmla="*/ 1666780 h 1684262"/>
              <a:gd name="connsiteX200" fmla="*/ 704225 w 1206260"/>
              <a:gd name="connsiteY200" fmla="*/ 1665256 h 1684262"/>
              <a:gd name="connsiteX201" fmla="*/ 705558 w 1206260"/>
              <a:gd name="connsiteY201" fmla="*/ 1667733 h 1684262"/>
              <a:gd name="connsiteX202" fmla="*/ 790045 w 1206260"/>
              <a:gd name="connsiteY202" fmla="*/ 1610106 h 1684262"/>
              <a:gd name="connsiteX203" fmla="*/ 752231 w 1206260"/>
              <a:gd name="connsiteY203" fmla="*/ 1664970 h 1684262"/>
              <a:gd name="connsiteX204" fmla="*/ 752231 w 1206260"/>
              <a:gd name="connsiteY204" fmla="*/ 1664779 h 1684262"/>
              <a:gd name="connsiteX205" fmla="*/ 857863 w 1206260"/>
              <a:gd name="connsiteY205" fmla="*/ 1591056 h 1684262"/>
              <a:gd name="connsiteX206" fmla="*/ 838813 w 1206260"/>
              <a:gd name="connsiteY206" fmla="*/ 1568958 h 1684262"/>
              <a:gd name="connsiteX207" fmla="*/ 836146 w 1206260"/>
              <a:gd name="connsiteY207" fmla="*/ 1564291 h 1684262"/>
              <a:gd name="connsiteX208" fmla="*/ 955179 w 1206260"/>
              <a:gd name="connsiteY208" fmla="*/ 1500720 h 1684262"/>
              <a:gd name="connsiteX209" fmla="*/ 1066493 w 1206260"/>
              <a:gd name="connsiteY209" fmla="*/ 1492065 h 1684262"/>
              <a:gd name="connsiteX210" fmla="*/ 857863 w 1206260"/>
              <a:gd name="connsiteY210" fmla="*/ 1591247 h 1684262"/>
              <a:gd name="connsiteX211" fmla="*/ 857863 w 1206260"/>
              <a:gd name="connsiteY211" fmla="*/ 1591056 h 1684262"/>
              <a:gd name="connsiteX212" fmla="*/ 1054979 w 1206260"/>
              <a:gd name="connsiteY212" fmla="*/ 1445037 h 1684262"/>
              <a:gd name="connsiteX213" fmla="*/ 916632 w 1206260"/>
              <a:gd name="connsiteY213" fmla="*/ 1468184 h 1684262"/>
              <a:gd name="connsiteX214" fmla="*/ 1028170 w 1206260"/>
              <a:gd name="connsiteY214" fmla="*/ 1445228 h 1684262"/>
              <a:gd name="connsiteX215" fmla="*/ 1054979 w 1206260"/>
              <a:gd name="connsiteY215" fmla="*/ 1445037 h 1684262"/>
              <a:gd name="connsiteX216" fmla="*/ 862816 w 1206260"/>
              <a:gd name="connsiteY216" fmla="*/ 1410462 h 1684262"/>
              <a:gd name="connsiteX217" fmla="*/ 647551 w 1206260"/>
              <a:gd name="connsiteY217" fmla="*/ 1448562 h 1684262"/>
              <a:gd name="connsiteX218" fmla="*/ 862816 w 1206260"/>
              <a:gd name="connsiteY218" fmla="*/ 1410653 h 1684262"/>
              <a:gd name="connsiteX219" fmla="*/ 862816 w 1206260"/>
              <a:gd name="connsiteY219" fmla="*/ 1410462 h 1684262"/>
              <a:gd name="connsiteX220" fmla="*/ 689842 w 1206260"/>
              <a:gd name="connsiteY220" fmla="*/ 1391412 h 1684262"/>
              <a:gd name="connsiteX221" fmla="*/ 924347 w 1206260"/>
              <a:gd name="connsiteY221" fmla="*/ 1306830 h 1684262"/>
              <a:gd name="connsiteX222" fmla="*/ 689842 w 1206260"/>
              <a:gd name="connsiteY222" fmla="*/ 1391412 h 1684262"/>
              <a:gd name="connsiteX223" fmla="*/ 1162663 w 1206260"/>
              <a:gd name="connsiteY223" fmla="*/ 1057085 h 1684262"/>
              <a:gd name="connsiteX224" fmla="*/ 1148756 w 1206260"/>
              <a:gd name="connsiteY224" fmla="*/ 1134428 h 1684262"/>
              <a:gd name="connsiteX225" fmla="*/ 1066841 w 1206260"/>
              <a:gd name="connsiteY225" fmla="*/ 1139762 h 1684262"/>
              <a:gd name="connsiteX226" fmla="*/ 1035790 w 1206260"/>
              <a:gd name="connsiteY226" fmla="*/ 1087755 h 1684262"/>
              <a:gd name="connsiteX227" fmla="*/ 1162663 w 1206260"/>
              <a:gd name="connsiteY227" fmla="*/ 1057085 h 1684262"/>
              <a:gd name="connsiteX228" fmla="*/ 987913 w 1206260"/>
              <a:gd name="connsiteY228" fmla="*/ 1181170 h 1684262"/>
              <a:gd name="connsiteX229" fmla="*/ 958923 w 1206260"/>
              <a:gd name="connsiteY229" fmla="*/ 1264444 h 1684262"/>
              <a:gd name="connsiteX230" fmla="*/ 905107 w 1206260"/>
              <a:gd name="connsiteY230" fmla="*/ 1118330 h 1684262"/>
              <a:gd name="connsiteX231" fmla="*/ 987913 w 1206260"/>
              <a:gd name="connsiteY231"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322827 w 1206260"/>
              <a:gd name="connsiteY50" fmla="*/ 1338837 h 1684262"/>
              <a:gd name="connsiteX51" fmla="*/ 247492 w 1206260"/>
              <a:gd name="connsiteY51" fmla="*/ 1296725 h 1684262"/>
              <a:gd name="connsiteX52" fmla="*/ 229880 w 1206260"/>
              <a:gd name="connsiteY52" fmla="*/ 1312259 h 1684262"/>
              <a:gd name="connsiteX53" fmla="*/ 146155 w 1206260"/>
              <a:gd name="connsiteY53" fmla="*/ 1230344 h 1684262"/>
              <a:gd name="connsiteX54" fmla="*/ 115389 w 1206260"/>
              <a:gd name="connsiteY54" fmla="*/ 1430369 h 1684262"/>
              <a:gd name="connsiteX55" fmla="*/ 349799 w 1206260"/>
              <a:gd name="connsiteY55" fmla="*/ 1480280 h 1684262"/>
              <a:gd name="connsiteX56" fmla="*/ 299507 w 1206260"/>
              <a:gd name="connsiteY56" fmla="*/ 1464659 h 1684262"/>
              <a:gd name="connsiteX57" fmla="*/ 318374 w 1206260"/>
              <a:gd name="connsiteY57" fmla="*/ 1496562 h 1684262"/>
              <a:gd name="connsiteX58" fmla="*/ 388280 w 1206260"/>
              <a:gd name="connsiteY58" fmla="*/ 1545717 h 1684262"/>
              <a:gd name="connsiteX59" fmla="*/ 348847 w 1206260"/>
              <a:gd name="connsiteY59" fmla="*/ 1542479 h 1684262"/>
              <a:gd name="connsiteX60" fmla="*/ 255883 w 1206260"/>
              <a:gd name="connsiteY60" fmla="*/ 1502664 h 1684262"/>
              <a:gd name="connsiteX61" fmla="*/ 255883 w 1206260"/>
              <a:gd name="connsiteY61" fmla="*/ 1502664 h 1684262"/>
              <a:gd name="connsiteX62" fmla="*/ 239976 w 1206260"/>
              <a:gd name="connsiteY62" fmla="*/ 1484281 h 1684262"/>
              <a:gd name="connsiteX63" fmla="*/ 203495 w 1206260"/>
              <a:gd name="connsiteY63" fmla="*/ 1484281 h 1684262"/>
              <a:gd name="connsiteX64" fmla="*/ 187303 w 1206260"/>
              <a:gd name="connsiteY64" fmla="*/ 1499140 h 1684262"/>
              <a:gd name="connsiteX65" fmla="*/ 490674 w 1206260"/>
              <a:gd name="connsiteY65" fmla="*/ 1673352 h 1684262"/>
              <a:gd name="connsiteX66" fmla="*/ 757374 w 1206260"/>
              <a:gd name="connsiteY66" fmla="*/ 1682401 h 1684262"/>
              <a:gd name="connsiteX67" fmla="*/ 988070 w 1206260"/>
              <a:gd name="connsiteY67" fmla="*/ 1594485 h 1684262"/>
              <a:gd name="connsiteX68" fmla="*/ 1152566 w 1206260"/>
              <a:gd name="connsiteY68" fmla="*/ 1394460 h 1684262"/>
              <a:gd name="connsiteX69" fmla="*/ 918822 w 1206260"/>
              <a:gd name="connsiteY69" fmla="*/ 1363507 h 1684262"/>
              <a:gd name="connsiteX70" fmla="*/ 802904 w 1206260"/>
              <a:gd name="connsiteY70" fmla="*/ 1350454 h 1684262"/>
              <a:gd name="connsiteX71" fmla="*/ 841956 w 1206260"/>
              <a:gd name="connsiteY71" fmla="*/ 1326547 h 1684262"/>
              <a:gd name="connsiteX72" fmla="*/ 1018286 w 1206260"/>
              <a:gd name="connsiteY72" fmla="*/ 1315425 h 1684262"/>
              <a:gd name="connsiteX73" fmla="*/ 980354 w 1206260"/>
              <a:gd name="connsiteY73" fmla="*/ 1268921 h 1684262"/>
              <a:gd name="connsiteX74" fmla="*/ 1091488 w 1206260"/>
              <a:gd name="connsiteY74" fmla="*/ 1221043 h 1684262"/>
              <a:gd name="connsiteX75" fmla="*/ 911203 w 1206260"/>
              <a:gd name="connsiteY75" fmla="*/ 1022890 h 1684262"/>
              <a:gd name="connsiteX76" fmla="*/ 1193429 w 1206260"/>
              <a:gd name="connsiteY76" fmla="*/ 899446 h 1684262"/>
              <a:gd name="connsiteX77" fmla="*/ 759089 w 1206260"/>
              <a:gd name="connsiteY77" fmla="*/ 61246 h 1684262"/>
              <a:gd name="connsiteX78" fmla="*/ 720989 w 1206260"/>
              <a:gd name="connsiteY78" fmla="*/ 145828 h 1684262"/>
              <a:gd name="connsiteX79" fmla="*/ 759089 w 1206260"/>
              <a:gd name="connsiteY79" fmla="*/ 61436 h 1684262"/>
              <a:gd name="connsiteX80" fmla="*/ 759089 w 1206260"/>
              <a:gd name="connsiteY80" fmla="*/ 61246 h 1684262"/>
              <a:gd name="connsiteX81" fmla="*/ 363611 w 1206260"/>
              <a:gd name="connsiteY81" fmla="*/ 545783 h 1684262"/>
              <a:gd name="connsiteX82" fmla="*/ 348275 w 1206260"/>
              <a:gd name="connsiteY82" fmla="*/ 553498 h 1684262"/>
              <a:gd name="connsiteX83" fmla="*/ 363611 w 1206260"/>
              <a:gd name="connsiteY83" fmla="*/ 545783 h 1684262"/>
              <a:gd name="connsiteX84" fmla="*/ 232451 w 1206260"/>
              <a:gd name="connsiteY84" fmla="*/ 523113 h 1684262"/>
              <a:gd name="connsiteX85" fmla="*/ 254694 w 1206260"/>
              <a:gd name="connsiteY85" fmla="*/ 664096 h 1684262"/>
              <a:gd name="connsiteX86" fmla="*/ 232451 w 1206260"/>
              <a:gd name="connsiteY86" fmla="*/ 523113 h 1684262"/>
              <a:gd name="connsiteX87" fmla="*/ 340084 w 1206260"/>
              <a:gd name="connsiteY87" fmla="*/ 692277 h 1684262"/>
              <a:gd name="connsiteX88" fmla="*/ 470767 w 1206260"/>
              <a:gd name="connsiteY88" fmla="*/ 684562 h 1684262"/>
              <a:gd name="connsiteX89" fmla="*/ 340084 w 1206260"/>
              <a:gd name="connsiteY89" fmla="*/ 691896 h 1684262"/>
              <a:gd name="connsiteX90" fmla="*/ 340084 w 1206260"/>
              <a:gd name="connsiteY90" fmla="*/ 692277 h 1684262"/>
              <a:gd name="connsiteX91" fmla="*/ 382375 w 1206260"/>
              <a:gd name="connsiteY91" fmla="*/ 615410 h 1684262"/>
              <a:gd name="connsiteX92" fmla="*/ 516868 w 1206260"/>
              <a:gd name="connsiteY92" fmla="*/ 688372 h 1684262"/>
              <a:gd name="connsiteX93" fmla="*/ 382661 w 1206260"/>
              <a:gd name="connsiteY93" fmla="*/ 615029 h 1684262"/>
              <a:gd name="connsiteX94" fmla="*/ 382375 w 1206260"/>
              <a:gd name="connsiteY94" fmla="*/ 615410 h 1684262"/>
              <a:gd name="connsiteX95" fmla="*/ 201400 w 1206260"/>
              <a:gd name="connsiteY95" fmla="*/ 907542 h 1684262"/>
              <a:gd name="connsiteX96" fmla="*/ 163300 w 1206260"/>
              <a:gd name="connsiteY96" fmla="*/ 838295 h 1684262"/>
              <a:gd name="connsiteX97" fmla="*/ 201686 w 1206260"/>
              <a:gd name="connsiteY97" fmla="*/ 907161 h 1684262"/>
              <a:gd name="connsiteX98" fmla="*/ 201400 w 1206260"/>
              <a:gd name="connsiteY98" fmla="*/ 907542 h 1684262"/>
              <a:gd name="connsiteX99" fmla="*/ 97811 w 1206260"/>
              <a:gd name="connsiteY99" fmla="*/ 1285557 h 1684262"/>
              <a:gd name="connsiteX100" fmla="*/ 123279 w 1206260"/>
              <a:gd name="connsiteY100" fmla="*/ 1264178 h 1684262"/>
              <a:gd name="connsiteX101" fmla="*/ 231975 w 1206260"/>
              <a:gd name="connsiteY101" fmla="*/ 1341501 h 1684262"/>
              <a:gd name="connsiteX102" fmla="*/ 97811 w 1206260"/>
              <a:gd name="connsiteY102" fmla="*/ 1285557 h 1684262"/>
              <a:gd name="connsiteX103" fmla="*/ 232928 w 1206260"/>
              <a:gd name="connsiteY103" fmla="*/ 1376077 h 1684262"/>
              <a:gd name="connsiteX104" fmla="*/ 279029 w 1206260"/>
              <a:gd name="connsiteY104" fmla="*/ 1379887 h 1684262"/>
              <a:gd name="connsiteX105" fmla="*/ 232451 w 1206260"/>
              <a:gd name="connsiteY105" fmla="*/ 1376077 h 1684262"/>
              <a:gd name="connsiteX106" fmla="*/ 232928 w 1206260"/>
              <a:gd name="connsiteY106" fmla="*/ 1376077 h 1684262"/>
              <a:gd name="connsiteX107" fmla="*/ 856244 w 1206260"/>
              <a:gd name="connsiteY107" fmla="*/ 715613 h 1684262"/>
              <a:gd name="connsiteX108" fmla="*/ 817635 w 1206260"/>
              <a:gd name="connsiteY108" fmla="*/ 708913 h 1684262"/>
              <a:gd name="connsiteX109" fmla="*/ 721084 w 1206260"/>
              <a:gd name="connsiteY109" fmla="*/ 657225 h 1684262"/>
              <a:gd name="connsiteX110" fmla="*/ 855767 w 1206260"/>
              <a:gd name="connsiteY110" fmla="*/ 715613 h 1684262"/>
              <a:gd name="connsiteX111" fmla="*/ 856244 w 1206260"/>
              <a:gd name="connsiteY111" fmla="*/ 715613 h 1684262"/>
              <a:gd name="connsiteX112" fmla="*/ 663458 w 1206260"/>
              <a:gd name="connsiteY112" fmla="*/ 722662 h 1684262"/>
              <a:gd name="connsiteX113" fmla="*/ 644408 w 1206260"/>
              <a:gd name="connsiteY113" fmla="*/ 807149 h 1684262"/>
              <a:gd name="connsiteX114" fmla="*/ 662981 w 1206260"/>
              <a:gd name="connsiteY114" fmla="*/ 723138 h 1684262"/>
              <a:gd name="connsiteX115" fmla="*/ 663458 w 1206260"/>
              <a:gd name="connsiteY115" fmla="*/ 722662 h 1684262"/>
              <a:gd name="connsiteX116" fmla="*/ 628882 w 1206260"/>
              <a:gd name="connsiteY116" fmla="*/ 753332 h 1684262"/>
              <a:gd name="connsiteX117" fmla="*/ 655742 w 1206260"/>
              <a:gd name="connsiteY117" fmla="*/ 726472 h 1684262"/>
              <a:gd name="connsiteX118" fmla="*/ 628406 w 1206260"/>
              <a:gd name="connsiteY118" fmla="*/ 753332 h 1684262"/>
              <a:gd name="connsiteX119" fmla="*/ 628882 w 1206260"/>
              <a:gd name="connsiteY119" fmla="*/ 753332 h 1684262"/>
              <a:gd name="connsiteX120" fmla="*/ 771090 w 1206260"/>
              <a:gd name="connsiteY120" fmla="*/ 757237 h 1684262"/>
              <a:gd name="connsiteX121" fmla="*/ 690318 w 1206260"/>
              <a:gd name="connsiteY121" fmla="*/ 822579 h 1684262"/>
              <a:gd name="connsiteX122" fmla="*/ 770614 w 1206260"/>
              <a:gd name="connsiteY122" fmla="*/ 757237 h 1684262"/>
              <a:gd name="connsiteX123" fmla="*/ 771090 w 1206260"/>
              <a:gd name="connsiteY123" fmla="*/ 757237 h 1684262"/>
              <a:gd name="connsiteX124" fmla="*/ 759565 w 1206260"/>
              <a:gd name="connsiteY124" fmla="*/ 538162 h 1684262"/>
              <a:gd name="connsiteX125" fmla="*/ 851767 w 1206260"/>
              <a:gd name="connsiteY125" fmla="*/ 480536 h 1684262"/>
              <a:gd name="connsiteX126" fmla="*/ 759089 w 1206260"/>
              <a:gd name="connsiteY126" fmla="*/ 538067 h 1684262"/>
              <a:gd name="connsiteX127" fmla="*/ 759565 w 1206260"/>
              <a:gd name="connsiteY127" fmla="*/ 538162 h 1684262"/>
              <a:gd name="connsiteX128" fmla="*/ 877961 w 1206260"/>
              <a:gd name="connsiteY128" fmla="*/ 342138 h 1684262"/>
              <a:gd name="connsiteX129" fmla="*/ 812619 w 1206260"/>
              <a:gd name="connsiteY129" fmla="*/ 442055 h 1684262"/>
              <a:gd name="connsiteX130" fmla="*/ 877961 w 1206260"/>
              <a:gd name="connsiteY130" fmla="*/ 342138 h 1684262"/>
              <a:gd name="connsiteX131" fmla="*/ 681841 w 1206260"/>
              <a:gd name="connsiteY131" fmla="*/ 323088 h 1684262"/>
              <a:gd name="connsiteX132" fmla="*/ 758803 w 1206260"/>
              <a:gd name="connsiteY132" fmla="*/ 430816 h 1684262"/>
              <a:gd name="connsiteX133" fmla="*/ 643455 w 1206260"/>
              <a:gd name="connsiteY133" fmla="*/ 396145 h 1684262"/>
              <a:gd name="connsiteX134" fmla="*/ 639550 w 1206260"/>
              <a:gd name="connsiteY134" fmla="*/ 438436 h 1684262"/>
              <a:gd name="connsiteX135" fmla="*/ 682127 w 1206260"/>
              <a:gd name="connsiteY135" fmla="*/ 323088 h 1684262"/>
              <a:gd name="connsiteX136" fmla="*/ 681841 w 1206260"/>
              <a:gd name="connsiteY136" fmla="*/ 323088 h 1684262"/>
              <a:gd name="connsiteX137" fmla="*/ 351323 w 1206260"/>
              <a:gd name="connsiteY137" fmla="*/ 219361 h 1684262"/>
              <a:gd name="connsiteX138" fmla="*/ 383994 w 1206260"/>
              <a:gd name="connsiteY138" fmla="*/ 183070 h 1684262"/>
              <a:gd name="connsiteX139" fmla="*/ 403711 w 1206260"/>
              <a:gd name="connsiteY139" fmla="*/ 175069 h 1684262"/>
              <a:gd name="connsiteX140" fmla="*/ 411331 w 1206260"/>
              <a:gd name="connsiteY140" fmla="*/ 176117 h 1684262"/>
              <a:gd name="connsiteX141" fmla="*/ 569351 w 1206260"/>
              <a:gd name="connsiteY141" fmla="*/ 242792 h 1684262"/>
              <a:gd name="connsiteX142" fmla="*/ 569922 w 1206260"/>
              <a:gd name="connsiteY142" fmla="*/ 242792 h 1684262"/>
              <a:gd name="connsiteX143" fmla="*/ 558873 w 1206260"/>
              <a:gd name="connsiteY143" fmla="*/ 299942 h 1684262"/>
              <a:gd name="connsiteX144" fmla="*/ 351609 w 1206260"/>
              <a:gd name="connsiteY144" fmla="*/ 219075 h 1684262"/>
              <a:gd name="connsiteX145" fmla="*/ 351323 w 1206260"/>
              <a:gd name="connsiteY145" fmla="*/ 219361 h 1684262"/>
              <a:gd name="connsiteX146" fmla="*/ 470767 w 1206260"/>
              <a:gd name="connsiteY146" fmla="*/ 361188 h 1684262"/>
              <a:gd name="connsiteX147" fmla="*/ 566874 w 1206260"/>
              <a:gd name="connsiteY147" fmla="*/ 503396 h 1684262"/>
              <a:gd name="connsiteX148" fmla="*/ 470767 w 1206260"/>
              <a:gd name="connsiteY148" fmla="*/ 361188 h 1684262"/>
              <a:gd name="connsiteX149" fmla="*/ 632216 w 1206260"/>
              <a:gd name="connsiteY149" fmla="*/ 453485 h 1684262"/>
              <a:gd name="connsiteX150" fmla="*/ 699367 w 1206260"/>
              <a:gd name="connsiteY150" fmla="*/ 515112 h 1684262"/>
              <a:gd name="connsiteX151" fmla="*/ 759089 w 1206260"/>
              <a:gd name="connsiteY151" fmla="*/ 438055 h 1684262"/>
              <a:gd name="connsiteX152" fmla="*/ 678317 w 1206260"/>
              <a:gd name="connsiteY152" fmla="*/ 611029 h 1684262"/>
              <a:gd name="connsiteX153" fmla="*/ 640217 w 1206260"/>
              <a:gd name="connsiteY153" fmla="*/ 587978 h 1684262"/>
              <a:gd name="connsiteX154" fmla="*/ 632216 w 1206260"/>
              <a:gd name="connsiteY154" fmla="*/ 453581 h 1684262"/>
              <a:gd name="connsiteX155" fmla="*/ 632216 w 1206260"/>
              <a:gd name="connsiteY155" fmla="*/ 453485 h 1684262"/>
              <a:gd name="connsiteX156" fmla="*/ 686032 w 1206260"/>
              <a:gd name="connsiteY156" fmla="*/ 837819 h 1684262"/>
              <a:gd name="connsiteX157" fmla="*/ 628310 w 1206260"/>
              <a:gd name="connsiteY157" fmla="*/ 930116 h 1684262"/>
              <a:gd name="connsiteX158" fmla="*/ 686032 w 1206260"/>
              <a:gd name="connsiteY158" fmla="*/ 837914 h 1684262"/>
              <a:gd name="connsiteX159" fmla="*/ 686032 w 1206260"/>
              <a:gd name="connsiteY159" fmla="*/ 837819 h 1684262"/>
              <a:gd name="connsiteX160" fmla="*/ 743658 w 1206260"/>
              <a:gd name="connsiteY160" fmla="*/ 1291400 h 1684262"/>
              <a:gd name="connsiteX161" fmla="*/ 547634 w 1206260"/>
              <a:gd name="connsiteY161" fmla="*/ 1206818 h 1684262"/>
              <a:gd name="connsiteX162" fmla="*/ 573446 w 1206260"/>
              <a:gd name="connsiteY162" fmla="*/ 1222439 h 1684262"/>
              <a:gd name="connsiteX163" fmla="*/ 603450 w 1206260"/>
              <a:gd name="connsiteY163" fmla="*/ 1227487 h 1684262"/>
              <a:gd name="connsiteX164" fmla="*/ 743658 w 1206260"/>
              <a:gd name="connsiteY164" fmla="*/ 1291495 h 1684262"/>
              <a:gd name="connsiteX165" fmla="*/ 743658 w 1206260"/>
              <a:gd name="connsiteY165" fmla="*/ 1291400 h 1684262"/>
              <a:gd name="connsiteX166" fmla="*/ 578399 w 1206260"/>
              <a:gd name="connsiteY166" fmla="*/ 945452 h 1684262"/>
              <a:gd name="connsiteX167" fmla="*/ 689842 w 1206260"/>
              <a:gd name="connsiteY167" fmla="*/ 1122236 h 1684262"/>
              <a:gd name="connsiteX168" fmla="*/ 578399 w 1206260"/>
              <a:gd name="connsiteY168" fmla="*/ 945547 h 1684262"/>
              <a:gd name="connsiteX169" fmla="*/ 578399 w 1206260"/>
              <a:gd name="connsiteY169" fmla="*/ 945452 h 1684262"/>
              <a:gd name="connsiteX170" fmla="*/ 351609 w 1206260"/>
              <a:gd name="connsiteY170" fmla="*/ 1045464 h 1684262"/>
              <a:gd name="connsiteX171" fmla="*/ 382375 w 1206260"/>
              <a:gd name="connsiteY171" fmla="*/ 887825 h 1684262"/>
              <a:gd name="connsiteX172" fmla="*/ 351609 w 1206260"/>
              <a:gd name="connsiteY172" fmla="*/ 1045559 h 1684262"/>
              <a:gd name="connsiteX173" fmla="*/ 351609 w 1206260"/>
              <a:gd name="connsiteY173" fmla="*/ 1045464 h 1684262"/>
              <a:gd name="connsiteX174" fmla="*/ 420761 w 1206260"/>
              <a:gd name="connsiteY174" fmla="*/ 1018413 h 1684262"/>
              <a:gd name="connsiteX175" fmla="*/ 605260 w 1206260"/>
              <a:gd name="connsiteY175" fmla="*/ 1180338 h 1684262"/>
              <a:gd name="connsiteX176" fmla="*/ 420761 w 1206260"/>
              <a:gd name="connsiteY176" fmla="*/ 1018413 h 1684262"/>
              <a:gd name="connsiteX177" fmla="*/ 366944 w 1206260"/>
              <a:gd name="connsiteY177" fmla="*/ 1414272 h 1684262"/>
              <a:gd name="connsiteX178" fmla="*/ 597640 w 1206260"/>
              <a:gd name="connsiteY178" fmla="*/ 1460468 h 1684262"/>
              <a:gd name="connsiteX179" fmla="*/ 366944 w 1206260"/>
              <a:gd name="connsiteY179" fmla="*/ 1414463 h 1684262"/>
              <a:gd name="connsiteX180" fmla="*/ 366944 w 1206260"/>
              <a:gd name="connsiteY180" fmla="*/ 1414272 h 1684262"/>
              <a:gd name="connsiteX181" fmla="*/ 536108 w 1206260"/>
              <a:gd name="connsiteY181" fmla="*/ 1644968 h 1684262"/>
              <a:gd name="connsiteX182" fmla="*/ 498008 w 1206260"/>
              <a:gd name="connsiteY182" fmla="*/ 1625918 h 1684262"/>
              <a:gd name="connsiteX183" fmla="*/ 471148 w 1206260"/>
              <a:gd name="connsiteY183" fmla="*/ 1618202 h 1684262"/>
              <a:gd name="connsiteX184" fmla="*/ 471148 w 1206260"/>
              <a:gd name="connsiteY184" fmla="*/ 1664399 h 1684262"/>
              <a:gd name="connsiteX185" fmla="*/ 401901 w 1206260"/>
              <a:gd name="connsiteY185" fmla="*/ 1579817 h 1684262"/>
              <a:gd name="connsiteX186" fmla="*/ 536108 w 1206260"/>
              <a:gd name="connsiteY186" fmla="*/ 1645158 h 1684262"/>
              <a:gd name="connsiteX187" fmla="*/ 536108 w 1206260"/>
              <a:gd name="connsiteY187" fmla="*/ 1644968 h 1684262"/>
              <a:gd name="connsiteX188" fmla="*/ 616785 w 1206260"/>
              <a:gd name="connsiteY188" fmla="*/ 1564196 h 1684262"/>
              <a:gd name="connsiteX189" fmla="*/ 555349 w 1206260"/>
              <a:gd name="connsiteY189" fmla="*/ 1541145 h 1684262"/>
              <a:gd name="connsiteX190" fmla="*/ 638597 w 1206260"/>
              <a:gd name="connsiteY190" fmla="*/ 1493520 h 1684262"/>
              <a:gd name="connsiteX191" fmla="*/ 739848 w 1206260"/>
              <a:gd name="connsiteY191" fmla="*/ 1525715 h 1684262"/>
              <a:gd name="connsiteX192" fmla="*/ 616785 w 1206260"/>
              <a:gd name="connsiteY192" fmla="*/ 1564386 h 1684262"/>
              <a:gd name="connsiteX193" fmla="*/ 616785 w 1206260"/>
              <a:gd name="connsiteY193" fmla="*/ 1564196 h 1684262"/>
              <a:gd name="connsiteX194" fmla="*/ 752231 w 1206260"/>
              <a:gd name="connsiteY194" fmla="*/ 1664779 h 1684262"/>
              <a:gd name="connsiteX195" fmla="*/ 739658 w 1206260"/>
              <a:gd name="connsiteY195" fmla="*/ 1664779 h 1684262"/>
              <a:gd name="connsiteX196" fmla="*/ 731180 w 1206260"/>
              <a:gd name="connsiteY196" fmla="*/ 1664779 h 1684262"/>
              <a:gd name="connsiteX197" fmla="*/ 727561 w 1206260"/>
              <a:gd name="connsiteY197" fmla="*/ 1664779 h 1684262"/>
              <a:gd name="connsiteX198" fmla="*/ 713750 w 1206260"/>
              <a:gd name="connsiteY198" fmla="*/ 1666780 h 1684262"/>
              <a:gd name="connsiteX199" fmla="*/ 704225 w 1206260"/>
              <a:gd name="connsiteY199" fmla="*/ 1665256 h 1684262"/>
              <a:gd name="connsiteX200" fmla="*/ 705558 w 1206260"/>
              <a:gd name="connsiteY200" fmla="*/ 1667733 h 1684262"/>
              <a:gd name="connsiteX201" fmla="*/ 790045 w 1206260"/>
              <a:gd name="connsiteY201" fmla="*/ 1610106 h 1684262"/>
              <a:gd name="connsiteX202" fmla="*/ 752231 w 1206260"/>
              <a:gd name="connsiteY202" fmla="*/ 1664970 h 1684262"/>
              <a:gd name="connsiteX203" fmla="*/ 752231 w 1206260"/>
              <a:gd name="connsiteY203" fmla="*/ 1664779 h 1684262"/>
              <a:gd name="connsiteX204" fmla="*/ 857863 w 1206260"/>
              <a:gd name="connsiteY204" fmla="*/ 1591056 h 1684262"/>
              <a:gd name="connsiteX205" fmla="*/ 838813 w 1206260"/>
              <a:gd name="connsiteY205" fmla="*/ 1568958 h 1684262"/>
              <a:gd name="connsiteX206" fmla="*/ 836146 w 1206260"/>
              <a:gd name="connsiteY206" fmla="*/ 1564291 h 1684262"/>
              <a:gd name="connsiteX207" fmla="*/ 955179 w 1206260"/>
              <a:gd name="connsiteY207" fmla="*/ 1500720 h 1684262"/>
              <a:gd name="connsiteX208" fmla="*/ 1066493 w 1206260"/>
              <a:gd name="connsiteY208" fmla="*/ 1492065 h 1684262"/>
              <a:gd name="connsiteX209" fmla="*/ 857863 w 1206260"/>
              <a:gd name="connsiteY209" fmla="*/ 1591247 h 1684262"/>
              <a:gd name="connsiteX210" fmla="*/ 857863 w 1206260"/>
              <a:gd name="connsiteY210" fmla="*/ 1591056 h 1684262"/>
              <a:gd name="connsiteX211" fmla="*/ 1054979 w 1206260"/>
              <a:gd name="connsiteY211" fmla="*/ 1445037 h 1684262"/>
              <a:gd name="connsiteX212" fmla="*/ 916632 w 1206260"/>
              <a:gd name="connsiteY212" fmla="*/ 1468184 h 1684262"/>
              <a:gd name="connsiteX213" fmla="*/ 1028170 w 1206260"/>
              <a:gd name="connsiteY213" fmla="*/ 1445228 h 1684262"/>
              <a:gd name="connsiteX214" fmla="*/ 1054979 w 1206260"/>
              <a:gd name="connsiteY214" fmla="*/ 1445037 h 1684262"/>
              <a:gd name="connsiteX215" fmla="*/ 862816 w 1206260"/>
              <a:gd name="connsiteY215" fmla="*/ 1410462 h 1684262"/>
              <a:gd name="connsiteX216" fmla="*/ 647551 w 1206260"/>
              <a:gd name="connsiteY216" fmla="*/ 1448562 h 1684262"/>
              <a:gd name="connsiteX217" fmla="*/ 862816 w 1206260"/>
              <a:gd name="connsiteY217" fmla="*/ 1410653 h 1684262"/>
              <a:gd name="connsiteX218" fmla="*/ 862816 w 1206260"/>
              <a:gd name="connsiteY218" fmla="*/ 1410462 h 1684262"/>
              <a:gd name="connsiteX219" fmla="*/ 689842 w 1206260"/>
              <a:gd name="connsiteY219" fmla="*/ 1391412 h 1684262"/>
              <a:gd name="connsiteX220" fmla="*/ 924347 w 1206260"/>
              <a:gd name="connsiteY220" fmla="*/ 1306830 h 1684262"/>
              <a:gd name="connsiteX221" fmla="*/ 689842 w 1206260"/>
              <a:gd name="connsiteY221" fmla="*/ 1391412 h 1684262"/>
              <a:gd name="connsiteX222" fmla="*/ 1162663 w 1206260"/>
              <a:gd name="connsiteY222" fmla="*/ 1057085 h 1684262"/>
              <a:gd name="connsiteX223" fmla="*/ 1148756 w 1206260"/>
              <a:gd name="connsiteY223" fmla="*/ 1134428 h 1684262"/>
              <a:gd name="connsiteX224" fmla="*/ 1066841 w 1206260"/>
              <a:gd name="connsiteY224" fmla="*/ 1139762 h 1684262"/>
              <a:gd name="connsiteX225" fmla="*/ 1035790 w 1206260"/>
              <a:gd name="connsiteY225" fmla="*/ 1087755 h 1684262"/>
              <a:gd name="connsiteX226" fmla="*/ 1162663 w 1206260"/>
              <a:gd name="connsiteY226" fmla="*/ 1057085 h 1684262"/>
              <a:gd name="connsiteX227" fmla="*/ 987913 w 1206260"/>
              <a:gd name="connsiteY227" fmla="*/ 1181170 h 1684262"/>
              <a:gd name="connsiteX228" fmla="*/ 958923 w 1206260"/>
              <a:gd name="connsiteY228" fmla="*/ 1264444 h 1684262"/>
              <a:gd name="connsiteX229" fmla="*/ 905107 w 1206260"/>
              <a:gd name="connsiteY229" fmla="*/ 1118330 h 1684262"/>
              <a:gd name="connsiteX230" fmla="*/ 987913 w 1206260"/>
              <a:gd name="connsiteY230"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322827 w 1206260"/>
              <a:gd name="connsiteY50" fmla="*/ 1338837 h 1684262"/>
              <a:gd name="connsiteX51" fmla="*/ 247492 w 1206260"/>
              <a:gd name="connsiteY51" fmla="*/ 1296725 h 1684262"/>
              <a:gd name="connsiteX52" fmla="*/ 229880 w 1206260"/>
              <a:gd name="connsiteY52" fmla="*/ 1312259 h 1684262"/>
              <a:gd name="connsiteX53" fmla="*/ 146155 w 1206260"/>
              <a:gd name="connsiteY53" fmla="*/ 1230344 h 1684262"/>
              <a:gd name="connsiteX54" fmla="*/ 115389 w 1206260"/>
              <a:gd name="connsiteY54" fmla="*/ 1430369 h 1684262"/>
              <a:gd name="connsiteX55" fmla="*/ 349799 w 1206260"/>
              <a:gd name="connsiteY55" fmla="*/ 1480280 h 1684262"/>
              <a:gd name="connsiteX56" fmla="*/ 299507 w 1206260"/>
              <a:gd name="connsiteY56" fmla="*/ 1464659 h 1684262"/>
              <a:gd name="connsiteX57" fmla="*/ 318374 w 1206260"/>
              <a:gd name="connsiteY57" fmla="*/ 1496562 h 1684262"/>
              <a:gd name="connsiteX58" fmla="*/ 388280 w 1206260"/>
              <a:gd name="connsiteY58" fmla="*/ 1545717 h 1684262"/>
              <a:gd name="connsiteX59" fmla="*/ 348847 w 1206260"/>
              <a:gd name="connsiteY59" fmla="*/ 1542479 h 1684262"/>
              <a:gd name="connsiteX60" fmla="*/ 255883 w 1206260"/>
              <a:gd name="connsiteY60" fmla="*/ 1502664 h 1684262"/>
              <a:gd name="connsiteX61" fmla="*/ 255883 w 1206260"/>
              <a:gd name="connsiteY61" fmla="*/ 1502664 h 1684262"/>
              <a:gd name="connsiteX62" fmla="*/ 239976 w 1206260"/>
              <a:gd name="connsiteY62" fmla="*/ 1484281 h 1684262"/>
              <a:gd name="connsiteX63" fmla="*/ 203495 w 1206260"/>
              <a:gd name="connsiteY63" fmla="*/ 1484281 h 1684262"/>
              <a:gd name="connsiteX64" fmla="*/ 187303 w 1206260"/>
              <a:gd name="connsiteY64" fmla="*/ 1499140 h 1684262"/>
              <a:gd name="connsiteX65" fmla="*/ 490674 w 1206260"/>
              <a:gd name="connsiteY65" fmla="*/ 1673352 h 1684262"/>
              <a:gd name="connsiteX66" fmla="*/ 757374 w 1206260"/>
              <a:gd name="connsiteY66" fmla="*/ 1682401 h 1684262"/>
              <a:gd name="connsiteX67" fmla="*/ 988070 w 1206260"/>
              <a:gd name="connsiteY67" fmla="*/ 1594485 h 1684262"/>
              <a:gd name="connsiteX68" fmla="*/ 1152566 w 1206260"/>
              <a:gd name="connsiteY68" fmla="*/ 1394460 h 1684262"/>
              <a:gd name="connsiteX69" fmla="*/ 918822 w 1206260"/>
              <a:gd name="connsiteY69" fmla="*/ 1363507 h 1684262"/>
              <a:gd name="connsiteX70" fmla="*/ 802904 w 1206260"/>
              <a:gd name="connsiteY70" fmla="*/ 1350454 h 1684262"/>
              <a:gd name="connsiteX71" fmla="*/ 841956 w 1206260"/>
              <a:gd name="connsiteY71" fmla="*/ 1326547 h 1684262"/>
              <a:gd name="connsiteX72" fmla="*/ 1018286 w 1206260"/>
              <a:gd name="connsiteY72" fmla="*/ 1315425 h 1684262"/>
              <a:gd name="connsiteX73" fmla="*/ 980354 w 1206260"/>
              <a:gd name="connsiteY73" fmla="*/ 1268921 h 1684262"/>
              <a:gd name="connsiteX74" fmla="*/ 1091488 w 1206260"/>
              <a:gd name="connsiteY74" fmla="*/ 1221043 h 1684262"/>
              <a:gd name="connsiteX75" fmla="*/ 896580 w 1206260"/>
              <a:gd name="connsiteY75" fmla="*/ 1032638 h 1684262"/>
              <a:gd name="connsiteX76" fmla="*/ 1193429 w 1206260"/>
              <a:gd name="connsiteY76" fmla="*/ 899446 h 1684262"/>
              <a:gd name="connsiteX77" fmla="*/ 759089 w 1206260"/>
              <a:gd name="connsiteY77" fmla="*/ 61246 h 1684262"/>
              <a:gd name="connsiteX78" fmla="*/ 720989 w 1206260"/>
              <a:gd name="connsiteY78" fmla="*/ 145828 h 1684262"/>
              <a:gd name="connsiteX79" fmla="*/ 759089 w 1206260"/>
              <a:gd name="connsiteY79" fmla="*/ 61436 h 1684262"/>
              <a:gd name="connsiteX80" fmla="*/ 759089 w 1206260"/>
              <a:gd name="connsiteY80" fmla="*/ 61246 h 1684262"/>
              <a:gd name="connsiteX81" fmla="*/ 363611 w 1206260"/>
              <a:gd name="connsiteY81" fmla="*/ 545783 h 1684262"/>
              <a:gd name="connsiteX82" fmla="*/ 348275 w 1206260"/>
              <a:gd name="connsiteY82" fmla="*/ 553498 h 1684262"/>
              <a:gd name="connsiteX83" fmla="*/ 363611 w 1206260"/>
              <a:gd name="connsiteY83" fmla="*/ 545783 h 1684262"/>
              <a:gd name="connsiteX84" fmla="*/ 232451 w 1206260"/>
              <a:gd name="connsiteY84" fmla="*/ 523113 h 1684262"/>
              <a:gd name="connsiteX85" fmla="*/ 254694 w 1206260"/>
              <a:gd name="connsiteY85" fmla="*/ 664096 h 1684262"/>
              <a:gd name="connsiteX86" fmla="*/ 232451 w 1206260"/>
              <a:gd name="connsiteY86" fmla="*/ 523113 h 1684262"/>
              <a:gd name="connsiteX87" fmla="*/ 340084 w 1206260"/>
              <a:gd name="connsiteY87" fmla="*/ 692277 h 1684262"/>
              <a:gd name="connsiteX88" fmla="*/ 470767 w 1206260"/>
              <a:gd name="connsiteY88" fmla="*/ 684562 h 1684262"/>
              <a:gd name="connsiteX89" fmla="*/ 340084 w 1206260"/>
              <a:gd name="connsiteY89" fmla="*/ 691896 h 1684262"/>
              <a:gd name="connsiteX90" fmla="*/ 340084 w 1206260"/>
              <a:gd name="connsiteY90" fmla="*/ 692277 h 1684262"/>
              <a:gd name="connsiteX91" fmla="*/ 382375 w 1206260"/>
              <a:gd name="connsiteY91" fmla="*/ 615410 h 1684262"/>
              <a:gd name="connsiteX92" fmla="*/ 516868 w 1206260"/>
              <a:gd name="connsiteY92" fmla="*/ 688372 h 1684262"/>
              <a:gd name="connsiteX93" fmla="*/ 382661 w 1206260"/>
              <a:gd name="connsiteY93" fmla="*/ 615029 h 1684262"/>
              <a:gd name="connsiteX94" fmla="*/ 382375 w 1206260"/>
              <a:gd name="connsiteY94" fmla="*/ 615410 h 1684262"/>
              <a:gd name="connsiteX95" fmla="*/ 201400 w 1206260"/>
              <a:gd name="connsiteY95" fmla="*/ 907542 h 1684262"/>
              <a:gd name="connsiteX96" fmla="*/ 163300 w 1206260"/>
              <a:gd name="connsiteY96" fmla="*/ 838295 h 1684262"/>
              <a:gd name="connsiteX97" fmla="*/ 201686 w 1206260"/>
              <a:gd name="connsiteY97" fmla="*/ 907161 h 1684262"/>
              <a:gd name="connsiteX98" fmla="*/ 201400 w 1206260"/>
              <a:gd name="connsiteY98" fmla="*/ 907542 h 1684262"/>
              <a:gd name="connsiteX99" fmla="*/ 97811 w 1206260"/>
              <a:gd name="connsiteY99" fmla="*/ 1285557 h 1684262"/>
              <a:gd name="connsiteX100" fmla="*/ 123279 w 1206260"/>
              <a:gd name="connsiteY100" fmla="*/ 1264178 h 1684262"/>
              <a:gd name="connsiteX101" fmla="*/ 231975 w 1206260"/>
              <a:gd name="connsiteY101" fmla="*/ 1341501 h 1684262"/>
              <a:gd name="connsiteX102" fmla="*/ 97811 w 1206260"/>
              <a:gd name="connsiteY102" fmla="*/ 1285557 h 1684262"/>
              <a:gd name="connsiteX103" fmla="*/ 232928 w 1206260"/>
              <a:gd name="connsiteY103" fmla="*/ 1376077 h 1684262"/>
              <a:gd name="connsiteX104" fmla="*/ 279029 w 1206260"/>
              <a:gd name="connsiteY104" fmla="*/ 1379887 h 1684262"/>
              <a:gd name="connsiteX105" fmla="*/ 232451 w 1206260"/>
              <a:gd name="connsiteY105" fmla="*/ 1376077 h 1684262"/>
              <a:gd name="connsiteX106" fmla="*/ 232928 w 1206260"/>
              <a:gd name="connsiteY106" fmla="*/ 1376077 h 1684262"/>
              <a:gd name="connsiteX107" fmla="*/ 856244 w 1206260"/>
              <a:gd name="connsiteY107" fmla="*/ 715613 h 1684262"/>
              <a:gd name="connsiteX108" fmla="*/ 817635 w 1206260"/>
              <a:gd name="connsiteY108" fmla="*/ 708913 h 1684262"/>
              <a:gd name="connsiteX109" fmla="*/ 721084 w 1206260"/>
              <a:gd name="connsiteY109" fmla="*/ 657225 h 1684262"/>
              <a:gd name="connsiteX110" fmla="*/ 855767 w 1206260"/>
              <a:gd name="connsiteY110" fmla="*/ 715613 h 1684262"/>
              <a:gd name="connsiteX111" fmla="*/ 856244 w 1206260"/>
              <a:gd name="connsiteY111" fmla="*/ 715613 h 1684262"/>
              <a:gd name="connsiteX112" fmla="*/ 663458 w 1206260"/>
              <a:gd name="connsiteY112" fmla="*/ 722662 h 1684262"/>
              <a:gd name="connsiteX113" fmla="*/ 644408 w 1206260"/>
              <a:gd name="connsiteY113" fmla="*/ 807149 h 1684262"/>
              <a:gd name="connsiteX114" fmla="*/ 662981 w 1206260"/>
              <a:gd name="connsiteY114" fmla="*/ 723138 h 1684262"/>
              <a:gd name="connsiteX115" fmla="*/ 663458 w 1206260"/>
              <a:gd name="connsiteY115" fmla="*/ 722662 h 1684262"/>
              <a:gd name="connsiteX116" fmla="*/ 628882 w 1206260"/>
              <a:gd name="connsiteY116" fmla="*/ 753332 h 1684262"/>
              <a:gd name="connsiteX117" fmla="*/ 655742 w 1206260"/>
              <a:gd name="connsiteY117" fmla="*/ 726472 h 1684262"/>
              <a:gd name="connsiteX118" fmla="*/ 628406 w 1206260"/>
              <a:gd name="connsiteY118" fmla="*/ 753332 h 1684262"/>
              <a:gd name="connsiteX119" fmla="*/ 628882 w 1206260"/>
              <a:gd name="connsiteY119" fmla="*/ 753332 h 1684262"/>
              <a:gd name="connsiteX120" fmla="*/ 771090 w 1206260"/>
              <a:gd name="connsiteY120" fmla="*/ 757237 h 1684262"/>
              <a:gd name="connsiteX121" fmla="*/ 690318 w 1206260"/>
              <a:gd name="connsiteY121" fmla="*/ 822579 h 1684262"/>
              <a:gd name="connsiteX122" fmla="*/ 770614 w 1206260"/>
              <a:gd name="connsiteY122" fmla="*/ 757237 h 1684262"/>
              <a:gd name="connsiteX123" fmla="*/ 771090 w 1206260"/>
              <a:gd name="connsiteY123" fmla="*/ 757237 h 1684262"/>
              <a:gd name="connsiteX124" fmla="*/ 759565 w 1206260"/>
              <a:gd name="connsiteY124" fmla="*/ 538162 h 1684262"/>
              <a:gd name="connsiteX125" fmla="*/ 851767 w 1206260"/>
              <a:gd name="connsiteY125" fmla="*/ 480536 h 1684262"/>
              <a:gd name="connsiteX126" fmla="*/ 759089 w 1206260"/>
              <a:gd name="connsiteY126" fmla="*/ 538067 h 1684262"/>
              <a:gd name="connsiteX127" fmla="*/ 759565 w 1206260"/>
              <a:gd name="connsiteY127" fmla="*/ 538162 h 1684262"/>
              <a:gd name="connsiteX128" fmla="*/ 877961 w 1206260"/>
              <a:gd name="connsiteY128" fmla="*/ 342138 h 1684262"/>
              <a:gd name="connsiteX129" fmla="*/ 812619 w 1206260"/>
              <a:gd name="connsiteY129" fmla="*/ 442055 h 1684262"/>
              <a:gd name="connsiteX130" fmla="*/ 877961 w 1206260"/>
              <a:gd name="connsiteY130" fmla="*/ 342138 h 1684262"/>
              <a:gd name="connsiteX131" fmla="*/ 681841 w 1206260"/>
              <a:gd name="connsiteY131" fmla="*/ 323088 h 1684262"/>
              <a:gd name="connsiteX132" fmla="*/ 758803 w 1206260"/>
              <a:gd name="connsiteY132" fmla="*/ 430816 h 1684262"/>
              <a:gd name="connsiteX133" fmla="*/ 643455 w 1206260"/>
              <a:gd name="connsiteY133" fmla="*/ 396145 h 1684262"/>
              <a:gd name="connsiteX134" fmla="*/ 639550 w 1206260"/>
              <a:gd name="connsiteY134" fmla="*/ 438436 h 1684262"/>
              <a:gd name="connsiteX135" fmla="*/ 682127 w 1206260"/>
              <a:gd name="connsiteY135" fmla="*/ 323088 h 1684262"/>
              <a:gd name="connsiteX136" fmla="*/ 681841 w 1206260"/>
              <a:gd name="connsiteY136" fmla="*/ 323088 h 1684262"/>
              <a:gd name="connsiteX137" fmla="*/ 351323 w 1206260"/>
              <a:gd name="connsiteY137" fmla="*/ 219361 h 1684262"/>
              <a:gd name="connsiteX138" fmla="*/ 383994 w 1206260"/>
              <a:gd name="connsiteY138" fmla="*/ 183070 h 1684262"/>
              <a:gd name="connsiteX139" fmla="*/ 403711 w 1206260"/>
              <a:gd name="connsiteY139" fmla="*/ 175069 h 1684262"/>
              <a:gd name="connsiteX140" fmla="*/ 411331 w 1206260"/>
              <a:gd name="connsiteY140" fmla="*/ 176117 h 1684262"/>
              <a:gd name="connsiteX141" fmla="*/ 569351 w 1206260"/>
              <a:gd name="connsiteY141" fmla="*/ 242792 h 1684262"/>
              <a:gd name="connsiteX142" fmla="*/ 569922 w 1206260"/>
              <a:gd name="connsiteY142" fmla="*/ 242792 h 1684262"/>
              <a:gd name="connsiteX143" fmla="*/ 558873 w 1206260"/>
              <a:gd name="connsiteY143" fmla="*/ 299942 h 1684262"/>
              <a:gd name="connsiteX144" fmla="*/ 351609 w 1206260"/>
              <a:gd name="connsiteY144" fmla="*/ 219075 h 1684262"/>
              <a:gd name="connsiteX145" fmla="*/ 351323 w 1206260"/>
              <a:gd name="connsiteY145" fmla="*/ 219361 h 1684262"/>
              <a:gd name="connsiteX146" fmla="*/ 470767 w 1206260"/>
              <a:gd name="connsiteY146" fmla="*/ 361188 h 1684262"/>
              <a:gd name="connsiteX147" fmla="*/ 566874 w 1206260"/>
              <a:gd name="connsiteY147" fmla="*/ 503396 h 1684262"/>
              <a:gd name="connsiteX148" fmla="*/ 470767 w 1206260"/>
              <a:gd name="connsiteY148" fmla="*/ 361188 h 1684262"/>
              <a:gd name="connsiteX149" fmla="*/ 632216 w 1206260"/>
              <a:gd name="connsiteY149" fmla="*/ 453485 h 1684262"/>
              <a:gd name="connsiteX150" fmla="*/ 699367 w 1206260"/>
              <a:gd name="connsiteY150" fmla="*/ 515112 h 1684262"/>
              <a:gd name="connsiteX151" fmla="*/ 759089 w 1206260"/>
              <a:gd name="connsiteY151" fmla="*/ 438055 h 1684262"/>
              <a:gd name="connsiteX152" fmla="*/ 678317 w 1206260"/>
              <a:gd name="connsiteY152" fmla="*/ 611029 h 1684262"/>
              <a:gd name="connsiteX153" fmla="*/ 640217 w 1206260"/>
              <a:gd name="connsiteY153" fmla="*/ 587978 h 1684262"/>
              <a:gd name="connsiteX154" fmla="*/ 632216 w 1206260"/>
              <a:gd name="connsiteY154" fmla="*/ 453581 h 1684262"/>
              <a:gd name="connsiteX155" fmla="*/ 632216 w 1206260"/>
              <a:gd name="connsiteY155" fmla="*/ 453485 h 1684262"/>
              <a:gd name="connsiteX156" fmla="*/ 686032 w 1206260"/>
              <a:gd name="connsiteY156" fmla="*/ 837819 h 1684262"/>
              <a:gd name="connsiteX157" fmla="*/ 628310 w 1206260"/>
              <a:gd name="connsiteY157" fmla="*/ 930116 h 1684262"/>
              <a:gd name="connsiteX158" fmla="*/ 686032 w 1206260"/>
              <a:gd name="connsiteY158" fmla="*/ 837914 h 1684262"/>
              <a:gd name="connsiteX159" fmla="*/ 686032 w 1206260"/>
              <a:gd name="connsiteY159" fmla="*/ 837819 h 1684262"/>
              <a:gd name="connsiteX160" fmla="*/ 743658 w 1206260"/>
              <a:gd name="connsiteY160" fmla="*/ 1291400 h 1684262"/>
              <a:gd name="connsiteX161" fmla="*/ 547634 w 1206260"/>
              <a:gd name="connsiteY161" fmla="*/ 1206818 h 1684262"/>
              <a:gd name="connsiteX162" fmla="*/ 573446 w 1206260"/>
              <a:gd name="connsiteY162" fmla="*/ 1222439 h 1684262"/>
              <a:gd name="connsiteX163" fmla="*/ 603450 w 1206260"/>
              <a:gd name="connsiteY163" fmla="*/ 1227487 h 1684262"/>
              <a:gd name="connsiteX164" fmla="*/ 743658 w 1206260"/>
              <a:gd name="connsiteY164" fmla="*/ 1291495 h 1684262"/>
              <a:gd name="connsiteX165" fmla="*/ 743658 w 1206260"/>
              <a:gd name="connsiteY165" fmla="*/ 1291400 h 1684262"/>
              <a:gd name="connsiteX166" fmla="*/ 578399 w 1206260"/>
              <a:gd name="connsiteY166" fmla="*/ 945452 h 1684262"/>
              <a:gd name="connsiteX167" fmla="*/ 689842 w 1206260"/>
              <a:gd name="connsiteY167" fmla="*/ 1122236 h 1684262"/>
              <a:gd name="connsiteX168" fmla="*/ 578399 w 1206260"/>
              <a:gd name="connsiteY168" fmla="*/ 945547 h 1684262"/>
              <a:gd name="connsiteX169" fmla="*/ 578399 w 1206260"/>
              <a:gd name="connsiteY169" fmla="*/ 945452 h 1684262"/>
              <a:gd name="connsiteX170" fmla="*/ 351609 w 1206260"/>
              <a:gd name="connsiteY170" fmla="*/ 1045464 h 1684262"/>
              <a:gd name="connsiteX171" fmla="*/ 382375 w 1206260"/>
              <a:gd name="connsiteY171" fmla="*/ 887825 h 1684262"/>
              <a:gd name="connsiteX172" fmla="*/ 351609 w 1206260"/>
              <a:gd name="connsiteY172" fmla="*/ 1045559 h 1684262"/>
              <a:gd name="connsiteX173" fmla="*/ 351609 w 1206260"/>
              <a:gd name="connsiteY173" fmla="*/ 1045464 h 1684262"/>
              <a:gd name="connsiteX174" fmla="*/ 420761 w 1206260"/>
              <a:gd name="connsiteY174" fmla="*/ 1018413 h 1684262"/>
              <a:gd name="connsiteX175" fmla="*/ 605260 w 1206260"/>
              <a:gd name="connsiteY175" fmla="*/ 1180338 h 1684262"/>
              <a:gd name="connsiteX176" fmla="*/ 420761 w 1206260"/>
              <a:gd name="connsiteY176" fmla="*/ 1018413 h 1684262"/>
              <a:gd name="connsiteX177" fmla="*/ 366944 w 1206260"/>
              <a:gd name="connsiteY177" fmla="*/ 1414272 h 1684262"/>
              <a:gd name="connsiteX178" fmla="*/ 597640 w 1206260"/>
              <a:gd name="connsiteY178" fmla="*/ 1460468 h 1684262"/>
              <a:gd name="connsiteX179" fmla="*/ 366944 w 1206260"/>
              <a:gd name="connsiteY179" fmla="*/ 1414463 h 1684262"/>
              <a:gd name="connsiteX180" fmla="*/ 366944 w 1206260"/>
              <a:gd name="connsiteY180" fmla="*/ 1414272 h 1684262"/>
              <a:gd name="connsiteX181" fmla="*/ 536108 w 1206260"/>
              <a:gd name="connsiteY181" fmla="*/ 1644968 h 1684262"/>
              <a:gd name="connsiteX182" fmla="*/ 498008 w 1206260"/>
              <a:gd name="connsiteY182" fmla="*/ 1625918 h 1684262"/>
              <a:gd name="connsiteX183" fmla="*/ 471148 w 1206260"/>
              <a:gd name="connsiteY183" fmla="*/ 1618202 h 1684262"/>
              <a:gd name="connsiteX184" fmla="*/ 471148 w 1206260"/>
              <a:gd name="connsiteY184" fmla="*/ 1664399 h 1684262"/>
              <a:gd name="connsiteX185" fmla="*/ 401901 w 1206260"/>
              <a:gd name="connsiteY185" fmla="*/ 1579817 h 1684262"/>
              <a:gd name="connsiteX186" fmla="*/ 536108 w 1206260"/>
              <a:gd name="connsiteY186" fmla="*/ 1645158 h 1684262"/>
              <a:gd name="connsiteX187" fmla="*/ 536108 w 1206260"/>
              <a:gd name="connsiteY187" fmla="*/ 1644968 h 1684262"/>
              <a:gd name="connsiteX188" fmla="*/ 616785 w 1206260"/>
              <a:gd name="connsiteY188" fmla="*/ 1564196 h 1684262"/>
              <a:gd name="connsiteX189" fmla="*/ 555349 w 1206260"/>
              <a:gd name="connsiteY189" fmla="*/ 1541145 h 1684262"/>
              <a:gd name="connsiteX190" fmla="*/ 638597 w 1206260"/>
              <a:gd name="connsiteY190" fmla="*/ 1493520 h 1684262"/>
              <a:gd name="connsiteX191" fmla="*/ 739848 w 1206260"/>
              <a:gd name="connsiteY191" fmla="*/ 1525715 h 1684262"/>
              <a:gd name="connsiteX192" fmla="*/ 616785 w 1206260"/>
              <a:gd name="connsiteY192" fmla="*/ 1564386 h 1684262"/>
              <a:gd name="connsiteX193" fmla="*/ 616785 w 1206260"/>
              <a:gd name="connsiteY193" fmla="*/ 1564196 h 1684262"/>
              <a:gd name="connsiteX194" fmla="*/ 752231 w 1206260"/>
              <a:gd name="connsiteY194" fmla="*/ 1664779 h 1684262"/>
              <a:gd name="connsiteX195" fmla="*/ 739658 w 1206260"/>
              <a:gd name="connsiteY195" fmla="*/ 1664779 h 1684262"/>
              <a:gd name="connsiteX196" fmla="*/ 731180 w 1206260"/>
              <a:gd name="connsiteY196" fmla="*/ 1664779 h 1684262"/>
              <a:gd name="connsiteX197" fmla="*/ 727561 w 1206260"/>
              <a:gd name="connsiteY197" fmla="*/ 1664779 h 1684262"/>
              <a:gd name="connsiteX198" fmla="*/ 713750 w 1206260"/>
              <a:gd name="connsiteY198" fmla="*/ 1666780 h 1684262"/>
              <a:gd name="connsiteX199" fmla="*/ 704225 w 1206260"/>
              <a:gd name="connsiteY199" fmla="*/ 1665256 h 1684262"/>
              <a:gd name="connsiteX200" fmla="*/ 705558 w 1206260"/>
              <a:gd name="connsiteY200" fmla="*/ 1667733 h 1684262"/>
              <a:gd name="connsiteX201" fmla="*/ 790045 w 1206260"/>
              <a:gd name="connsiteY201" fmla="*/ 1610106 h 1684262"/>
              <a:gd name="connsiteX202" fmla="*/ 752231 w 1206260"/>
              <a:gd name="connsiteY202" fmla="*/ 1664970 h 1684262"/>
              <a:gd name="connsiteX203" fmla="*/ 752231 w 1206260"/>
              <a:gd name="connsiteY203" fmla="*/ 1664779 h 1684262"/>
              <a:gd name="connsiteX204" fmla="*/ 857863 w 1206260"/>
              <a:gd name="connsiteY204" fmla="*/ 1591056 h 1684262"/>
              <a:gd name="connsiteX205" fmla="*/ 838813 w 1206260"/>
              <a:gd name="connsiteY205" fmla="*/ 1568958 h 1684262"/>
              <a:gd name="connsiteX206" fmla="*/ 836146 w 1206260"/>
              <a:gd name="connsiteY206" fmla="*/ 1564291 h 1684262"/>
              <a:gd name="connsiteX207" fmla="*/ 955179 w 1206260"/>
              <a:gd name="connsiteY207" fmla="*/ 1500720 h 1684262"/>
              <a:gd name="connsiteX208" fmla="*/ 1066493 w 1206260"/>
              <a:gd name="connsiteY208" fmla="*/ 1492065 h 1684262"/>
              <a:gd name="connsiteX209" fmla="*/ 857863 w 1206260"/>
              <a:gd name="connsiteY209" fmla="*/ 1591247 h 1684262"/>
              <a:gd name="connsiteX210" fmla="*/ 857863 w 1206260"/>
              <a:gd name="connsiteY210" fmla="*/ 1591056 h 1684262"/>
              <a:gd name="connsiteX211" fmla="*/ 1054979 w 1206260"/>
              <a:gd name="connsiteY211" fmla="*/ 1445037 h 1684262"/>
              <a:gd name="connsiteX212" fmla="*/ 916632 w 1206260"/>
              <a:gd name="connsiteY212" fmla="*/ 1468184 h 1684262"/>
              <a:gd name="connsiteX213" fmla="*/ 1028170 w 1206260"/>
              <a:gd name="connsiteY213" fmla="*/ 1445228 h 1684262"/>
              <a:gd name="connsiteX214" fmla="*/ 1054979 w 1206260"/>
              <a:gd name="connsiteY214" fmla="*/ 1445037 h 1684262"/>
              <a:gd name="connsiteX215" fmla="*/ 862816 w 1206260"/>
              <a:gd name="connsiteY215" fmla="*/ 1410462 h 1684262"/>
              <a:gd name="connsiteX216" fmla="*/ 647551 w 1206260"/>
              <a:gd name="connsiteY216" fmla="*/ 1448562 h 1684262"/>
              <a:gd name="connsiteX217" fmla="*/ 862816 w 1206260"/>
              <a:gd name="connsiteY217" fmla="*/ 1410653 h 1684262"/>
              <a:gd name="connsiteX218" fmla="*/ 862816 w 1206260"/>
              <a:gd name="connsiteY218" fmla="*/ 1410462 h 1684262"/>
              <a:gd name="connsiteX219" fmla="*/ 689842 w 1206260"/>
              <a:gd name="connsiteY219" fmla="*/ 1391412 h 1684262"/>
              <a:gd name="connsiteX220" fmla="*/ 924347 w 1206260"/>
              <a:gd name="connsiteY220" fmla="*/ 1306830 h 1684262"/>
              <a:gd name="connsiteX221" fmla="*/ 689842 w 1206260"/>
              <a:gd name="connsiteY221" fmla="*/ 1391412 h 1684262"/>
              <a:gd name="connsiteX222" fmla="*/ 1162663 w 1206260"/>
              <a:gd name="connsiteY222" fmla="*/ 1057085 h 1684262"/>
              <a:gd name="connsiteX223" fmla="*/ 1148756 w 1206260"/>
              <a:gd name="connsiteY223" fmla="*/ 1134428 h 1684262"/>
              <a:gd name="connsiteX224" fmla="*/ 1066841 w 1206260"/>
              <a:gd name="connsiteY224" fmla="*/ 1139762 h 1684262"/>
              <a:gd name="connsiteX225" fmla="*/ 1035790 w 1206260"/>
              <a:gd name="connsiteY225" fmla="*/ 1087755 h 1684262"/>
              <a:gd name="connsiteX226" fmla="*/ 1162663 w 1206260"/>
              <a:gd name="connsiteY226" fmla="*/ 1057085 h 1684262"/>
              <a:gd name="connsiteX227" fmla="*/ 987913 w 1206260"/>
              <a:gd name="connsiteY227" fmla="*/ 1181170 h 1684262"/>
              <a:gd name="connsiteX228" fmla="*/ 958923 w 1206260"/>
              <a:gd name="connsiteY228" fmla="*/ 1264444 h 1684262"/>
              <a:gd name="connsiteX229" fmla="*/ 905107 w 1206260"/>
              <a:gd name="connsiteY229" fmla="*/ 1118330 h 1684262"/>
              <a:gd name="connsiteX230" fmla="*/ 987913 w 1206260"/>
              <a:gd name="connsiteY230"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699367 w 1214923"/>
              <a:gd name="connsiteY150" fmla="*/ 515112 h 1684262"/>
              <a:gd name="connsiteX151" fmla="*/ 759089 w 1214923"/>
              <a:gd name="connsiteY151" fmla="*/ 438055 h 1684262"/>
              <a:gd name="connsiteX152" fmla="*/ 678317 w 1214923"/>
              <a:gd name="connsiteY152" fmla="*/ 611029 h 1684262"/>
              <a:gd name="connsiteX153" fmla="*/ 640217 w 1214923"/>
              <a:gd name="connsiteY153" fmla="*/ 587978 h 1684262"/>
              <a:gd name="connsiteX154" fmla="*/ 632216 w 1214923"/>
              <a:gd name="connsiteY154" fmla="*/ 453581 h 1684262"/>
              <a:gd name="connsiteX155" fmla="*/ 632216 w 1214923"/>
              <a:gd name="connsiteY155" fmla="*/ 453485 h 1684262"/>
              <a:gd name="connsiteX156" fmla="*/ 686032 w 1214923"/>
              <a:gd name="connsiteY156" fmla="*/ 837819 h 1684262"/>
              <a:gd name="connsiteX157" fmla="*/ 628310 w 1214923"/>
              <a:gd name="connsiteY157" fmla="*/ 930116 h 1684262"/>
              <a:gd name="connsiteX158" fmla="*/ 686032 w 1214923"/>
              <a:gd name="connsiteY158" fmla="*/ 837914 h 1684262"/>
              <a:gd name="connsiteX159" fmla="*/ 686032 w 1214923"/>
              <a:gd name="connsiteY159" fmla="*/ 837819 h 1684262"/>
              <a:gd name="connsiteX160" fmla="*/ 743658 w 1214923"/>
              <a:gd name="connsiteY160" fmla="*/ 1291400 h 1684262"/>
              <a:gd name="connsiteX161" fmla="*/ 547634 w 1214923"/>
              <a:gd name="connsiteY161" fmla="*/ 1206818 h 1684262"/>
              <a:gd name="connsiteX162" fmla="*/ 573446 w 1214923"/>
              <a:gd name="connsiteY162" fmla="*/ 1222439 h 1684262"/>
              <a:gd name="connsiteX163" fmla="*/ 603450 w 1214923"/>
              <a:gd name="connsiteY163" fmla="*/ 1227487 h 1684262"/>
              <a:gd name="connsiteX164" fmla="*/ 743658 w 1214923"/>
              <a:gd name="connsiteY164" fmla="*/ 1291495 h 1684262"/>
              <a:gd name="connsiteX165" fmla="*/ 743658 w 1214923"/>
              <a:gd name="connsiteY165" fmla="*/ 1291400 h 1684262"/>
              <a:gd name="connsiteX166" fmla="*/ 578399 w 1214923"/>
              <a:gd name="connsiteY166" fmla="*/ 945452 h 1684262"/>
              <a:gd name="connsiteX167" fmla="*/ 689842 w 1214923"/>
              <a:gd name="connsiteY167" fmla="*/ 1122236 h 1684262"/>
              <a:gd name="connsiteX168" fmla="*/ 578399 w 1214923"/>
              <a:gd name="connsiteY168" fmla="*/ 945547 h 1684262"/>
              <a:gd name="connsiteX169" fmla="*/ 578399 w 1214923"/>
              <a:gd name="connsiteY169" fmla="*/ 945452 h 1684262"/>
              <a:gd name="connsiteX170" fmla="*/ 351609 w 1214923"/>
              <a:gd name="connsiteY170" fmla="*/ 1045464 h 1684262"/>
              <a:gd name="connsiteX171" fmla="*/ 382375 w 1214923"/>
              <a:gd name="connsiteY171" fmla="*/ 887825 h 1684262"/>
              <a:gd name="connsiteX172" fmla="*/ 351609 w 1214923"/>
              <a:gd name="connsiteY172" fmla="*/ 1045559 h 1684262"/>
              <a:gd name="connsiteX173" fmla="*/ 351609 w 1214923"/>
              <a:gd name="connsiteY173" fmla="*/ 1045464 h 1684262"/>
              <a:gd name="connsiteX174" fmla="*/ 420761 w 1214923"/>
              <a:gd name="connsiteY174" fmla="*/ 1018413 h 1684262"/>
              <a:gd name="connsiteX175" fmla="*/ 605260 w 1214923"/>
              <a:gd name="connsiteY175" fmla="*/ 1180338 h 1684262"/>
              <a:gd name="connsiteX176" fmla="*/ 420761 w 1214923"/>
              <a:gd name="connsiteY176" fmla="*/ 1018413 h 1684262"/>
              <a:gd name="connsiteX177" fmla="*/ 366944 w 1214923"/>
              <a:gd name="connsiteY177" fmla="*/ 1414272 h 1684262"/>
              <a:gd name="connsiteX178" fmla="*/ 597640 w 1214923"/>
              <a:gd name="connsiteY178" fmla="*/ 1460468 h 1684262"/>
              <a:gd name="connsiteX179" fmla="*/ 366944 w 1214923"/>
              <a:gd name="connsiteY179" fmla="*/ 1414463 h 1684262"/>
              <a:gd name="connsiteX180" fmla="*/ 366944 w 1214923"/>
              <a:gd name="connsiteY180" fmla="*/ 1414272 h 1684262"/>
              <a:gd name="connsiteX181" fmla="*/ 536108 w 1214923"/>
              <a:gd name="connsiteY181" fmla="*/ 1644968 h 1684262"/>
              <a:gd name="connsiteX182" fmla="*/ 498008 w 1214923"/>
              <a:gd name="connsiteY182" fmla="*/ 1625918 h 1684262"/>
              <a:gd name="connsiteX183" fmla="*/ 471148 w 1214923"/>
              <a:gd name="connsiteY183" fmla="*/ 1618202 h 1684262"/>
              <a:gd name="connsiteX184" fmla="*/ 471148 w 1214923"/>
              <a:gd name="connsiteY184" fmla="*/ 1664399 h 1684262"/>
              <a:gd name="connsiteX185" fmla="*/ 401901 w 1214923"/>
              <a:gd name="connsiteY185" fmla="*/ 1579817 h 1684262"/>
              <a:gd name="connsiteX186" fmla="*/ 536108 w 1214923"/>
              <a:gd name="connsiteY186" fmla="*/ 1645158 h 1684262"/>
              <a:gd name="connsiteX187" fmla="*/ 536108 w 1214923"/>
              <a:gd name="connsiteY187" fmla="*/ 1644968 h 1684262"/>
              <a:gd name="connsiteX188" fmla="*/ 616785 w 1214923"/>
              <a:gd name="connsiteY188" fmla="*/ 1564196 h 1684262"/>
              <a:gd name="connsiteX189" fmla="*/ 555349 w 1214923"/>
              <a:gd name="connsiteY189" fmla="*/ 1541145 h 1684262"/>
              <a:gd name="connsiteX190" fmla="*/ 638597 w 1214923"/>
              <a:gd name="connsiteY190" fmla="*/ 1493520 h 1684262"/>
              <a:gd name="connsiteX191" fmla="*/ 739848 w 1214923"/>
              <a:gd name="connsiteY191" fmla="*/ 1525715 h 1684262"/>
              <a:gd name="connsiteX192" fmla="*/ 616785 w 1214923"/>
              <a:gd name="connsiteY192" fmla="*/ 1564386 h 1684262"/>
              <a:gd name="connsiteX193" fmla="*/ 616785 w 1214923"/>
              <a:gd name="connsiteY193" fmla="*/ 1564196 h 1684262"/>
              <a:gd name="connsiteX194" fmla="*/ 752231 w 1214923"/>
              <a:gd name="connsiteY194" fmla="*/ 1664779 h 1684262"/>
              <a:gd name="connsiteX195" fmla="*/ 739658 w 1214923"/>
              <a:gd name="connsiteY195" fmla="*/ 1664779 h 1684262"/>
              <a:gd name="connsiteX196" fmla="*/ 731180 w 1214923"/>
              <a:gd name="connsiteY196" fmla="*/ 1664779 h 1684262"/>
              <a:gd name="connsiteX197" fmla="*/ 727561 w 1214923"/>
              <a:gd name="connsiteY197" fmla="*/ 1664779 h 1684262"/>
              <a:gd name="connsiteX198" fmla="*/ 713750 w 1214923"/>
              <a:gd name="connsiteY198" fmla="*/ 1666780 h 1684262"/>
              <a:gd name="connsiteX199" fmla="*/ 704225 w 1214923"/>
              <a:gd name="connsiteY199" fmla="*/ 1665256 h 1684262"/>
              <a:gd name="connsiteX200" fmla="*/ 705558 w 1214923"/>
              <a:gd name="connsiteY200" fmla="*/ 1667733 h 1684262"/>
              <a:gd name="connsiteX201" fmla="*/ 790045 w 1214923"/>
              <a:gd name="connsiteY201" fmla="*/ 1610106 h 1684262"/>
              <a:gd name="connsiteX202" fmla="*/ 752231 w 1214923"/>
              <a:gd name="connsiteY202" fmla="*/ 1664970 h 1684262"/>
              <a:gd name="connsiteX203" fmla="*/ 752231 w 1214923"/>
              <a:gd name="connsiteY203" fmla="*/ 1664779 h 1684262"/>
              <a:gd name="connsiteX204" fmla="*/ 857863 w 1214923"/>
              <a:gd name="connsiteY204" fmla="*/ 1591056 h 1684262"/>
              <a:gd name="connsiteX205" fmla="*/ 838813 w 1214923"/>
              <a:gd name="connsiteY205" fmla="*/ 1568958 h 1684262"/>
              <a:gd name="connsiteX206" fmla="*/ 836146 w 1214923"/>
              <a:gd name="connsiteY206" fmla="*/ 1564291 h 1684262"/>
              <a:gd name="connsiteX207" fmla="*/ 955179 w 1214923"/>
              <a:gd name="connsiteY207" fmla="*/ 1500720 h 1684262"/>
              <a:gd name="connsiteX208" fmla="*/ 1066493 w 1214923"/>
              <a:gd name="connsiteY208" fmla="*/ 1492065 h 1684262"/>
              <a:gd name="connsiteX209" fmla="*/ 857863 w 1214923"/>
              <a:gd name="connsiteY209" fmla="*/ 1591247 h 1684262"/>
              <a:gd name="connsiteX210" fmla="*/ 857863 w 1214923"/>
              <a:gd name="connsiteY210" fmla="*/ 1591056 h 1684262"/>
              <a:gd name="connsiteX211" fmla="*/ 1054979 w 1214923"/>
              <a:gd name="connsiteY211" fmla="*/ 1445037 h 1684262"/>
              <a:gd name="connsiteX212" fmla="*/ 916632 w 1214923"/>
              <a:gd name="connsiteY212" fmla="*/ 1468184 h 1684262"/>
              <a:gd name="connsiteX213" fmla="*/ 1028170 w 1214923"/>
              <a:gd name="connsiteY213" fmla="*/ 1445228 h 1684262"/>
              <a:gd name="connsiteX214" fmla="*/ 1054979 w 1214923"/>
              <a:gd name="connsiteY214" fmla="*/ 1445037 h 1684262"/>
              <a:gd name="connsiteX215" fmla="*/ 862816 w 1214923"/>
              <a:gd name="connsiteY215" fmla="*/ 1410462 h 1684262"/>
              <a:gd name="connsiteX216" fmla="*/ 647551 w 1214923"/>
              <a:gd name="connsiteY216" fmla="*/ 1448562 h 1684262"/>
              <a:gd name="connsiteX217" fmla="*/ 862816 w 1214923"/>
              <a:gd name="connsiteY217" fmla="*/ 1410653 h 1684262"/>
              <a:gd name="connsiteX218" fmla="*/ 862816 w 1214923"/>
              <a:gd name="connsiteY218" fmla="*/ 1410462 h 1684262"/>
              <a:gd name="connsiteX219" fmla="*/ 689842 w 1214923"/>
              <a:gd name="connsiteY219" fmla="*/ 1391412 h 1684262"/>
              <a:gd name="connsiteX220" fmla="*/ 924347 w 1214923"/>
              <a:gd name="connsiteY220" fmla="*/ 1306830 h 1684262"/>
              <a:gd name="connsiteX221" fmla="*/ 689842 w 1214923"/>
              <a:gd name="connsiteY221" fmla="*/ 1391412 h 1684262"/>
              <a:gd name="connsiteX222" fmla="*/ 1162663 w 1214923"/>
              <a:gd name="connsiteY222" fmla="*/ 1057085 h 1684262"/>
              <a:gd name="connsiteX223" fmla="*/ 1148756 w 1214923"/>
              <a:gd name="connsiteY223" fmla="*/ 1134428 h 1684262"/>
              <a:gd name="connsiteX224" fmla="*/ 1066841 w 1214923"/>
              <a:gd name="connsiteY224" fmla="*/ 1139762 h 1684262"/>
              <a:gd name="connsiteX225" fmla="*/ 1035790 w 1214923"/>
              <a:gd name="connsiteY225" fmla="*/ 1087755 h 1684262"/>
              <a:gd name="connsiteX226" fmla="*/ 1162663 w 1214923"/>
              <a:gd name="connsiteY226" fmla="*/ 1057085 h 1684262"/>
              <a:gd name="connsiteX227" fmla="*/ 987913 w 1214923"/>
              <a:gd name="connsiteY227" fmla="*/ 1181170 h 1684262"/>
              <a:gd name="connsiteX228" fmla="*/ 958923 w 1214923"/>
              <a:gd name="connsiteY228" fmla="*/ 1264444 h 1684262"/>
              <a:gd name="connsiteX229" fmla="*/ 905107 w 1214923"/>
              <a:gd name="connsiteY229" fmla="*/ 1118330 h 1684262"/>
              <a:gd name="connsiteX230" fmla="*/ 987913 w 1214923"/>
              <a:gd name="connsiteY230"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699367 w 1214923"/>
              <a:gd name="connsiteY150" fmla="*/ 515112 h 1684262"/>
              <a:gd name="connsiteX151" fmla="*/ 759089 w 1214923"/>
              <a:gd name="connsiteY151" fmla="*/ 438055 h 1684262"/>
              <a:gd name="connsiteX152" fmla="*/ 678317 w 1214923"/>
              <a:gd name="connsiteY152" fmla="*/ 611029 h 1684262"/>
              <a:gd name="connsiteX153" fmla="*/ 640217 w 1214923"/>
              <a:gd name="connsiteY153" fmla="*/ 587978 h 1684262"/>
              <a:gd name="connsiteX154" fmla="*/ 632216 w 1214923"/>
              <a:gd name="connsiteY154" fmla="*/ 453581 h 1684262"/>
              <a:gd name="connsiteX155" fmla="*/ 632216 w 1214923"/>
              <a:gd name="connsiteY155" fmla="*/ 453485 h 1684262"/>
              <a:gd name="connsiteX156" fmla="*/ 686032 w 1214923"/>
              <a:gd name="connsiteY156" fmla="*/ 837819 h 1684262"/>
              <a:gd name="connsiteX157" fmla="*/ 628310 w 1214923"/>
              <a:gd name="connsiteY157" fmla="*/ 930116 h 1684262"/>
              <a:gd name="connsiteX158" fmla="*/ 686032 w 1214923"/>
              <a:gd name="connsiteY158" fmla="*/ 837914 h 1684262"/>
              <a:gd name="connsiteX159" fmla="*/ 686032 w 1214923"/>
              <a:gd name="connsiteY159" fmla="*/ 837819 h 1684262"/>
              <a:gd name="connsiteX160" fmla="*/ 743658 w 1214923"/>
              <a:gd name="connsiteY160" fmla="*/ 1291400 h 1684262"/>
              <a:gd name="connsiteX161" fmla="*/ 547634 w 1214923"/>
              <a:gd name="connsiteY161" fmla="*/ 1206818 h 1684262"/>
              <a:gd name="connsiteX162" fmla="*/ 573446 w 1214923"/>
              <a:gd name="connsiteY162" fmla="*/ 1222439 h 1684262"/>
              <a:gd name="connsiteX163" fmla="*/ 603450 w 1214923"/>
              <a:gd name="connsiteY163" fmla="*/ 1227487 h 1684262"/>
              <a:gd name="connsiteX164" fmla="*/ 743658 w 1214923"/>
              <a:gd name="connsiteY164" fmla="*/ 1291495 h 1684262"/>
              <a:gd name="connsiteX165" fmla="*/ 743658 w 1214923"/>
              <a:gd name="connsiteY165" fmla="*/ 1291400 h 1684262"/>
              <a:gd name="connsiteX166" fmla="*/ 578399 w 1214923"/>
              <a:gd name="connsiteY166" fmla="*/ 945452 h 1684262"/>
              <a:gd name="connsiteX167" fmla="*/ 689842 w 1214923"/>
              <a:gd name="connsiteY167" fmla="*/ 1122236 h 1684262"/>
              <a:gd name="connsiteX168" fmla="*/ 578399 w 1214923"/>
              <a:gd name="connsiteY168" fmla="*/ 945547 h 1684262"/>
              <a:gd name="connsiteX169" fmla="*/ 578399 w 1214923"/>
              <a:gd name="connsiteY169" fmla="*/ 945452 h 1684262"/>
              <a:gd name="connsiteX170" fmla="*/ 351609 w 1214923"/>
              <a:gd name="connsiteY170" fmla="*/ 1045464 h 1684262"/>
              <a:gd name="connsiteX171" fmla="*/ 382375 w 1214923"/>
              <a:gd name="connsiteY171" fmla="*/ 887825 h 1684262"/>
              <a:gd name="connsiteX172" fmla="*/ 351609 w 1214923"/>
              <a:gd name="connsiteY172" fmla="*/ 1045559 h 1684262"/>
              <a:gd name="connsiteX173" fmla="*/ 351609 w 1214923"/>
              <a:gd name="connsiteY173" fmla="*/ 1045464 h 1684262"/>
              <a:gd name="connsiteX174" fmla="*/ 420761 w 1214923"/>
              <a:gd name="connsiteY174" fmla="*/ 1054969 h 1684262"/>
              <a:gd name="connsiteX175" fmla="*/ 605260 w 1214923"/>
              <a:gd name="connsiteY175" fmla="*/ 1180338 h 1684262"/>
              <a:gd name="connsiteX176" fmla="*/ 420761 w 1214923"/>
              <a:gd name="connsiteY176" fmla="*/ 1054969 h 1684262"/>
              <a:gd name="connsiteX177" fmla="*/ 366944 w 1214923"/>
              <a:gd name="connsiteY177" fmla="*/ 1414272 h 1684262"/>
              <a:gd name="connsiteX178" fmla="*/ 597640 w 1214923"/>
              <a:gd name="connsiteY178" fmla="*/ 1460468 h 1684262"/>
              <a:gd name="connsiteX179" fmla="*/ 366944 w 1214923"/>
              <a:gd name="connsiteY179" fmla="*/ 1414463 h 1684262"/>
              <a:gd name="connsiteX180" fmla="*/ 366944 w 1214923"/>
              <a:gd name="connsiteY180" fmla="*/ 1414272 h 1684262"/>
              <a:gd name="connsiteX181" fmla="*/ 536108 w 1214923"/>
              <a:gd name="connsiteY181" fmla="*/ 1644968 h 1684262"/>
              <a:gd name="connsiteX182" fmla="*/ 498008 w 1214923"/>
              <a:gd name="connsiteY182" fmla="*/ 1625918 h 1684262"/>
              <a:gd name="connsiteX183" fmla="*/ 471148 w 1214923"/>
              <a:gd name="connsiteY183" fmla="*/ 1618202 h 1684262"/>
              <a:gd name="connsiteX184" fmla="*/ 471148 w 1214923"/>
              <a:gd name="connsiteY184" fmla="*/ 1664399 h 1684262"/>
              <a:gd name="connsiteX185" fmla="*/ 401901 w 1214923"/>
              <a:gd name="connsiteY185" fmla="*/ 1579817 h 1684262"/>
              <a:gd name="connsiteX186" fmla="*/ 536108 w 1214923"/>
              <a:gd name="connsiteY186" fmla="*/ 1645158 h 1684262"/>
              <a:gd name="connsiteX187" fmla="*/ 536108 w 1214923"/>
              <a:gd name="connsiteY187" fmla="*/ 1644968 h 1684262"/>
              <a:gd name="connsiteX188" fmla="*/ 616785 w 1214923"/>
              <a:gd name="connsiteY188" fmla="*/ 1564196 h 1684262"/>
              <a:gd name="connsiteX189" fmla="*/ 555349 w 1214923"/>
              <a:gd name="connsiteY189" fmla="*/ 1541145 h 1684262"/>
              <a:gd name="connsiteX190" fmla="*/ 638597 w 1214923"/>
              <a:gd name="connsiteY190" fmla="*/ 1493520 h 1684262"/>
              <a:gd name="connsiteX191" fmla="*/ 739848 w 1214923"/>
              <a:gd name="connsiteY191" fmla="*/ 1525715 h 1684262"/>
              <a:gd name="connsiteX192" fmla="*/ 616785 w 1214923"/>
              <a:gd name="connsiteY192" fmla="*/ 1564386 h 1684262"/>
              <a:gd name="connsiteX193" fmla="*/ 616785 w 1214923"/>
              <a:gd name="connsiteY193" fmla="*/ 1564196 h 1684262"/>
              <a:gd name="connsiteX194" fmla="*/ 752231 w 1214923"/>
              <a:gd name="connsiteY194" fmla="*/ 1664779 h 1684262"/>
              <a:gd name="connsiteX195" fmla="*/ 739658 w 1214923"/>
              <a:gd name="connsiteY195" fmla="*/ 1664779 h 1684262"/>
              <a:gd name="connsiteX196" fmla="*/ 731180 w 1214923"/>
              <a:gd name="connsiteY196" fmla="*/ 1664779 h 1684262"/>
              <a:gd name="connsiteX197" fmla="*/ 727561 w 1214923"/>
              <a:gd name="connsiteY197" fmla="*/ 1664779 h 1684262"/>
              <a:gd name="connsiteX198" fmla="*/ 713750 w 1214923"/>
              <a:gd name="connsiteY198" fmla="*/ 1666780 h 1684262"/>
              <a:gd name="connsiteX199" fmla="*/ 704225 w 1214923"/>
              <a:gd name="connsiteY199" fmla="*/ 1665256 h 1684262"/>
              <a:gd name="connsiteX200" fmla="*/ 705558 w 1214923"/>
              <a:gd name="connsiteY200" fmla="*/ 1667733 h 1684262"/>
              <a:gd name="connsiteX201" fmla="*/ 790045 w 1214923"/>
              <a:gd name="connsiteY201" fmla="*/ 1610106 h 1684262"/>
              <a:gd name="connsiteX202" fmla="*/ 752231 w 1214923"/>
              <a:gd name="connsiteY202" fmla="*/ 1664970 h 1684262"/>
              <a:gd name="connsiteX203" fmla="*/ 752231 w 1214923"/>
              <a:gd name="connsiteY203" fmla="*/ 1664779 h 1684262"/>
              <a:gd name="connsiteX204" fmla="*/ 857863 w 1214923"/>
              <a:gd name="connsiteY204" fmla="*/ 1591056 h 1684262"/>
              <a:gd name="connsiteX205" fmla="*/ 838813 w 1214923"/>
              <a:gd name="connsiteY205" fmla="*/ 1568958 h 1684262"/>
              <a:gd name="connsiteX206" fmla="*/ 836146 w 1214923"/>
              <a:gd name="connsiteY206" fmla="*/ 1564291 h 1684262"/>
              <a:gd name="connsiteX207" fmla="*/ 955179 w 1214923"/>
              <a:gd name="connsiteY207" fmla="*/ 1500720 h 1684262"/>
              <a:gd name="connsiteX208" fmla="*/ 1066493 w 1214923"/>
              <a:gd name="connsiteY208" fmla="*/ 1492065 h 1684262"/>
              <a:gd name="connsiteX209" fmla="*/ 857863 w 1214923"/>
              <a:gd name="connsiteY209" fmla="*/ 1591247 h 1684262"/>
              <a:gd name="connsiteX210" fmla="*/ 857863 w 1214923"/>
              <a:gd name="connsiteY210" fmla="*/ 1591056 h 1684262"/>
              <a:gd name="connsiteX211" fmla="*/ 1054979 w 1214923"/>
              <a:gd name="connsiteY211" fmla="*/ 1445037 h 1684262"/>
              <a:gd name="connsiteX212" fmla="*/ 916632 w 1214923"/>
              <a:gd name="connsiteY212" fmla="*/ 1468184 h 1684262"/>
              <a:gd name="connsiteX213" fmla="*/ 1028170 w 1214923"/>
              <a:gd name="connsiteY213" fmla="*/ 1445228 h 1684262"/>
              <a:gd name="connsiteX214" fmla="*/ 1054979 w 1214923"/>
              <a:gd name="connsiteY214" fmla="*/ 1445037 h 1684262"/>
              <a:gd name="connsiteX215" fmla="*/ 862816 w 1214923"/>
              <a:gd name="connsiteY215" fmla="*/ 1410462 h 1684262"/>
              <a:gd name="connsiteX216" fmla="*/ 647551 w 1214923"/>
              <a:gd name="connsiteY216" fmla="*/ 1448562 h 1684262"/>
              <a:gd name="connsiteX217" fmla="*/ 862816 w 1214923"/>
              <a:gd name="connsiteY217" fmla="*/ 1410653 h 1684262"/>
              <a:gd name="connsiteX218" fmla="*/ 862816 w 1214923"/>
              <a:gd name="connsiteY218" fmla="*/ 1410462 h 1684262"/>
              <a:gd name="connsiteX219" fmla="*/ 689842 w 1214923"/>
              <a:gd name="connsiteY219" fmla="*/ 1391412 h 1684262"/>
              <a:gd name="connsiteX220" fmla="*/ 924347 w 1214923"/>
              <a:gd name="connsiteY220" fmla="*/ 1306830 h 1684262"/>
              <a:gd name="connsiteX221" fmla="*/ 689842 w 1214923"/>
              <a:gd name="connsiteY221" fmla="*/ 1391412 h 1684262"/>
              <a:gd name="connsiteX222" fmla="*/ 1162663 w 1214923"/>
              <a:gd name="connsiteY222" fmla="*/ 1057085 h 1684262"/>
              <a:gd name="connsiteX223" fmla="*/ 1148756 w 1214923"/>
              <a:gd name="connsiteY223" fmla="*/ 1134428 h 1684262"/>
              <a:gd name="connsiteX224" fmla="*/ 1066841 w 1214923"/>
              <a:gd name="connsiteY224" fmla="*/ 1139762 h 1684262"/>
              <a:gd name="connsiteX225" fmla="*/ 1035790 w 1214923"/>
              <a:gd name="connsiteY225" fmla="*/ 1087755 h 1684262"/>
              <a:gd name="connsiteX226" fmla="*/ 1162663 w 1214923"/>
              <a:gd name="connsiteY226" fmla="*/ 1057085 h 1684262"/>
              <a:gd name="connsiteX227" fmla="*/ 987913 w 1214923"/>
              <a:gd name="connsiteY227" fmla="*/ 1181170 h 1684262"/>
              <a:gd name="connsiteX228" fmla="*/ 958923 w 1214923"/>
              <a:gd name="connsiteY228" fmla="*/ 1264444 h 1684262"/>
              <a:gd name="connsiteX229" fmla="*/ 905107 w 1214923"/>
              <a:gd name="connsiteY229" fmla="*/ 1118330 h 1684262"/>
              <a:gd name="connsiteX230" fmla="*/ 987913 w 1214923"/>
              <a:gd name="connsiteY230"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699367 w 1214923"/>
              <a:gd name="connsiteY150" fmla="*/ 515112 h 1684262"/>
              <a:gd name="connsiteX151" fmla="*/ 759089 w 1214923"/>
              <a:gd name="connsiteY151" fmla="*/ 438055 h 1684262"/>
              <a:gd name="connsiteX152" fmla="*/ 678317 w 1214923"/>
              <a:gd name="connsiteY152" fmla="*/ 611029 h 1684262"/>
              <a:gd name="connsiteX153" fmla="*/ 640217 w 1214923"/>
              <a:gd name="connsiteY153" fmla="*/ 587978 h 1684262"/>
              <a:gd name="connsiteX154" fmla="*/ 632216 w 1214923"/>
              <a:gd name="connsiteY154" fmla="*/ 453581 h 1684262"/>
              <a:gd name="connsiteX155" fmla="*/ 632216 w 1214923"/>
              <a:gd name="connsiteY155" fmla="*/ 453485 h 1684262"/>
              <a:gd name="connsiteX156" fmla="*/ 686032 w 1214923"/>
              <a:gd name="connsiteY156" fmla="*/ 837819 h 1684262"/>
              <a:gd name="connsiteX157" fmla="*/ 628310 w 1214923"/>
              <a:gd name="connsiteY157" fmla="*/ 930116 h 1684262"/>
              <a:gd name="connsiteX158" fmla="*/ 686032 w 1214923"/>
              <a:gd name="connsiteY158" fmla="*/ 837914 h 1684262"/>
              <a:gd name="connsiteX159" fmla="*/ 686032 w 1214923"/>
              <a:gd name="connsiteY159" fmla="*/ 837819 h 1684262"/>
              <a:gd name="connsiteX160" fmla="*/ 743658 w 1214923"/>
              <a:gd name="connsiteY160" fmla="*/ 1291400 h 1684262"/>
              <a:gd name="connsiteX161" fmla="*/ 547634 w 1214923"/>
              <a:gd name="connsiteY161" fmla="*/ 1206818 h 1684262"/>
              <a:gd name="connsiteX162" fmla="*/ 573446 w 1214923"/>
              <a:gd name="connsiteY162" fmla="*/ 1222439 h 1684262"/>
              <a:gd name="connsiteX163" fmla="*/ 603450 w 1214923"/>
              <a:gd name="connsiteY163" fmla="*/ 1227487 h 1684262"/>
              <a:gd name="connsiteX164" fmla="*/ 743658 w 1214923"/>
              <a:gd name="connsiteY164" fmla="*/ 1291495 h 1684262"/>
              <a:gd name="connsiteX165" fmla="*/ 743658 w 1214923"/>
              <a:gd name="connsiteY165" fmla="*/ 1291400 h 1684262"/>
              <a:gd name="connsiteX166" fmla="*/ 568651 w 1214923"/>
              <a:gd name="connsiteY166" fmla="*/ 969823 h 1684262"/>
              <a:gd name="connsiteX167" fmla="*/ 689842 w 1214923"/>
              <a:gd name="connsiteY167" fmla="*/ 1122236 h 1684262"/>
              <a:gd name="connsiteX168" fmla="*/ 578399 w 1214923"/>
              <a:gd name="connsiteY168" fmla="*/ 945547 h 1684262"/>
              <a:gd name="connsiteX169" fmla="*/ 568651 w 1214923"/>
              <a:gd name="connsiteY169" fmla="*/ 969823 h 1684262"/>
              <a:gd name="connsiteX170" fmla="*/ 351609 w 1214923"/>
              <a:gd name="connsiteY170" fmla="*/ 1045464 h 1684262"/>
              <a:gd name="connsiteX171" fmla="*/ 382375 w 1214923"/>
              <a:gd name="connsiteY171" fmla="*/ 887825 h 1684262"/>
              <a:gd name="connsiteX172" fmla="*/ 351609 w 1214923"/>
              <a:gd name="connsiteY172" fmla="*/ 1045559 h 1684262"/>
              <a:gd name="connsiteX173" fmla="*/ 351609 w 1214923"/>
              <a:gd name="connsiteY173" fmla="*/ 1045464 h 1684262"/>
              <a:gd name="connsiteX174" fmla="*/ 420761 w 1214923"/>
              <a:gd name="connsiteY174" fmla="*/ 1054969 h 1684262"/>
              <a:gd name="connsiteX175" fmla="*/ 605260 w 1214923"/>
              <a:gd name="connsiteY175" fmla="*/ 1180338 h 1684262"/>
              <a:gd name="connsiteX176" fmla="*/ 420761 w 1214923"/>
              <a:gd name="connsiteY176" fmla="*/ 1054969 h 1684262"/>
              <a:gd name="connsiteX177" fmla="*/ 366944 w 1214923"/>
              <a:gd name="connsiteY177" fmla="*/ 1414272 h 1684262"/>
              <a:gd name="connsiteX178" fmla="*/ 597640 w 1214923"/>
              <a:gd name="connsiteY178" fmla="*/ 1460468 h 1684262"/>
              <a:gd name="connsiteX179" fmla="*/ 366944 w 1214923"/>
              <a:gd name="connsiteY179" fmla="*/ 1414463 h 1684262"/>
              <a:gd name="connsiteX180" fmla="*/ 366944 w 1214923"/>
              <a:gd name="connsiteY180" fmla="*/ 1414272 h 1684262"/>
              <a:gd name="connsiteX181" fmla="*/ 536108 w 1214923"/>
              <a:gd name="connsiteY181" fmla="*/ 1644968 h 1684262"/>
              <a:gd name="connsiteX182" fmla="*/ 498008 w 1214923"/>
              <a:gd name="connsiteY182" fmla="*/ 1625918 h 1684262"/>
              <a:gd name="connsiteX183" fmla="*/ 471148 w 1214923"/>
              <a:gd name="connsiteY183" fmla="*/ 1618202 h 1684262"/>
              <a:gd name="connsiteX184" fmla="*/ 471148 w 1214923"/>
              <a:gd name="connsiteY184" fmla="*/ 1664399 h 1684262"/>
              <a:gd name="connsiteX185" fmla="*/ 401901 w 1214923"/>
              <a:gd name="connsiteY185" fmla="*/ 1579817 h 1684262"/>
              <a:gd name="connsiteX186" fmla="*/ 536108 w 1214923"/>
              <a:gd name="connsiteY186" fmla="*/ 1645158 h 1684262"/>
              <a:gd name="connsiteX187" fmla="*/ 536108 w 1214923"/>
              <a:gd name="connsiteY187" fmla="*/ 1644968 h 1684262"/>
              <a:gd name="connsiteX188" fmla="*/ 616785 w 1214923"/>
              <a:gd name="connsiteY188" fmla="*/ 1564196 h 1684262"/>
              <a:gd name="connsiteX189" fmla="*/ 555349 w 1214923"/>
              <a:gd name="connsiteY189" fmla="*/ 1541145 h 1684262"/>
              <a:gd name="connsiteX190" fmla="*/ 638597 w 1214923"/>
              <a:gd name="connsiteY190" fmla="*/ 1493520 h 1684262"/>
              <a:gd name="connsiteX191" fmla="*/ 739848 w 1214923"/>
              <a:gd name="connsiteY191" fmla="*/ 1525715 h 1684262"/>
              <a:gd name="connsiteX192" fmla="*/ 616785 w 1214923"/>
              <a:gd name="connsiteY192" fmla="*/ 1564386 h 1684262"/>
              <a:gd name="connsiteX193" fmla="*/ 616785 w 1214923"/>
              <a:gd name="connsiteY193" fmla="*/ 1564196 h 1684262"/>
              <a:gd name="connsiteX194" fmla="*/ 752231 w 1214923"/>
              <a:gd name="connsiteY194" fmla="*/ 1664779 h 1684262"/>
              <a:gd name="connsiteX195" fmla="*/ 739658 w 1214923"/>
              <a:gd name="connsiteY195" fmla="*/ 1664779 h 1684262"/>
              <a:gd name="connsiteX196" fmla="*/ 731180 w 1214923"/>
              <a:gd name="connsiteY196" fmla="*/ 1664779 h 1684262"/>
              <a:gd name="connsiteX197" fmla="*/ 727561 w 1214923"/>
              <a:gd name="connsiteY197" fmla="*/ 1664779 h 1684262"/>
              <a:gd name="connsiteX198" fmla="*/ 713750 w 1214923"/>
              <a:gd name="connsiteY198" fmla="*/ 1666780 h 1684262"/>
              <a:gd name="connsiteX199" fmla="*/ 704225 w 1214923"/>
              <a:gd name="connsiteY199" fmla="*/ 1665256 h 1684262"/>
              <a:gd name="connsiteX200" fmla="*/ 705558 w 1214923"/>
              <a:gd name="connsiteY200" fmla="*/ 1667733 h 1684262"/>
              <a:gd name="connsiteX201" fmla="*/ 790045 w 1214923"/>
              <a:gd name="connsiteY201" fmla="*/ 1610106 h 1684262"/>
              <a:gd name="connsiteX202" fmla="*/ 752231 w 1214923"/>
              <a:gd name="connsiteY202" fmla="*/ 1664970 h 1684262"/>
              <a:gd name="connsiteX203" fmla="*/ 752231 w 1214923"/>
              <a:gd name="connsiteY203" fmla="*/ 1664779 h 1684262"/>
              <a:gd name="connsiteX204" fmla="*/ 857863 w 1214923"/>
              <a:gd name="connsiteY204" fmla="*/ 1591056 h 1684262"/>
              <a:gd name="connsiteX205" fmla="*/ 838813 w 1214923"/>
              <a:gd name="connsiteY205" fmla="*/ 1568958 h 1684262"/>
              <a:gd name="connsiteX206" fmla="*/ 836146 w 1214923"/>
              <a:gd name="connsiteY206" fmla="*/ 1564291 h 1684262"/>
              <a:gd name="connsiteX207" fmla="*/ 955179 w 1214923"/>
              <a:gd name="connsiteY207" fmla="*/ 1500720 h 1684262"/>
              <a:gd name="connsiteX208" fmla="*/ 1066493 w 1214923"/>
              <a:gd name="connsiteY208" fmla="*/ 1492065 h 1684262"/>
              <a:gd name="connsiteX209" fmla="*/ 857863 w 1214923"/>
              <a:gd name="connsiteY209" fmla="*/ 1591247 h 1684262"/>
              <a:gd name="connsiteX210" fmla="*/ 857863 w 1214923"/>
              <a:gd name="connsiteY210" fmla="*/ 1591056 h 1684262"/>
              <a:gd name="connsiteX211" fmla="*/ 1054979 w 1214923"/>
              <a:gd name="connsiteY211" fmla="*/ 1445037 h 1684262"/>
              <a:gd name="connsiteX212" fmla="*/ 916632 w 1214923"/>
              <a:gd name="connsiteY212" fmla="*/ 1468184 h 1684262"/>
              <a:gd name="connsiteX213" fmla="*/ 1028170 w 1214923"/>
              <a:gd name="connsiteY213" fmla="*/ 1445228 h 1684262"/>
              <a:gd name="connsiteX214" fmla="*/ 1054979 w 1214923"/>
              <a:gd name="connsiteY214" fmla="*/ 1445037 h 1684262"/>
              <a:gd name="connsiteX215" fmla="*/ 862816 w 1214923"/>
              <a:gd name="connsiteY215" fmla="*/ 1410462 h 1684262"/>
              <a:gd name="connsiteX216" fmla="*/ 647551 w 1214923"/>
              <a:gd name="connsiteY216" fmla="*/ 1448562 h 1684262"/>
              <a:gd name="connsiteX217" fmla="*/ 862816 w 1214923"/>
              <a:gd name="connsiteY217" fmla="*/ 1410653 h 1684262"/>
              <a:gd name="connsiteX218" fmla="*/ 862816 w 1214923"/>
              <a:gd name="connsiteY218" fmla="*/ 1410462 h 1684262"/>
              <a:gd name="connsiteX219" fmla="*/ 689842 w 1214923"/>
              <a:gd name="connsiteY219" fmla="*/ 1391412 h 1684262"/>
              <a:gd name="connsiteX220" fmla="*/ 924347 w 1214923"/>
              <a:gd name="connsiteY220" fmla="*/ 1306830 h 1684262"/>
              <a:gd name="connsiteX221" fmla="*/ 689842 w 1214923"/>
              <a:gd name="connsiteY221" fmla="*/ 1391412 h 1684262"/>
              <a:gd name="connsiteX222" fmla="*/ 1162663 w 1214923"/>
              <a:gd name="connsiteY222" fmla="*/ 1057085 h 1684262"/>
              <a:gd name="connsiteX223" fmla="*/ 1148756 w 1214923"/>
              <a:gd name="connsiteY223" fmla="*/ 1134428 h 1684262"/>
              <a:gd name="connsiteX224" fmla="*/ 1066841 w 1214923"/>
              <a:gd name="connsiteY224" fmla="*/ 1139762 h 1684262"/>
              <a:gd name="connsiteX225" fmla="*/ 1035790 w 1214923"/>
              <a:gd name="connsiteY225" fmla="*/ 1087755 h 1684262"/>
              <a:gd name="connsiteX226" fmla="*/ 1162663 w 1214923"/>
              <a:gd name="connsiteY226" fmla="*/ 1057085 h 1684262"/>
              <a:gd name="connsiteX227" fmla="*/ 987913 w 1214923"/>
              <a:gd name="connsiteY227" fmla="*/ 1181170 h 1684262"/>
              <a:gd name="connsiteX228" fmla="*/ 958923 w 1214923"/>
              <a:gd name="connsiteY228" fmla="*/ 1264444 h 1684262"/>
              <a:gd name="connsiteX229" fmla="*/ 905107 w 1214923"/>
              <a:gd name="connsiteY229" fmla="*/ 1118330 h 1684262"/>
              <a:gd name="connsiteX230" fmla="*/ 987913 w 1214923"/>
              <a:gd name="connsiteY230"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699367 w 1214923"/>
              <a:gd name="connsiteY150" fmla="*/ 515112 h 1684262"/>
              <a:gd name="connsiteX151" fmla="*/ 759089 w 1214923"/>
              <a:gd name="connsiteY151" fmla="*/ 438055 h 1684262"/>
              <a:gd name="connsiteX152" fmla="*/ 678317 w 1214923"/>
              <a:gd name="connsiteY152" fmla="*/ 611029 h 1684262"/>
              <a:gd name="connsiteX153" fmla="*/ 640217 w 1214923"/>
              <a:gd name="connsiteY153" fmla="*/ 587978 h 1684262"/>
              <a:gd name="connsiteX154" fmla="*/ 632216 w 1214923"/>
              <a:gd name="connsiteY154" fmla="*/ 453581 h 1684262"/>
              <a:gd name="connsiteX155" fmla="*/ 632216 w 1214923"/>
              <a:gd name="connsiteY155" fmla="*/ 453485 h 1684262"/>
              <a:gd name="connsiteX156" fmla="*/ 686032 w 1214923"/>
              <a:gd name="connsiteY156" fmla="*/ 837819 h 1684262"/>
              <a:gd name="connsiteX157" fmla="*/ 628310 w 1214923"/>
              <a:gd name="connsiteY157" fmla="*/ 930116 h 1684262"/>
              <a:gd name="connsiteX158" fmla="*/ 686032 w 1214923"/>
              <a:gd name="connsiteY158" fmla="*/ 837914 h 1684262"/>
              <a:gd name="connsiteX159" fmla="*/ 686032 w 1214923"/>
              <a:gd name="connsiteY159" fmla="*/ 837819 h 1684262"/>
              <a:gd name="connsiteX160" fmla="*/ 743658 w 1214923"/>
              <a:gd name="connsiteY160" fmla="*/ 1291400 h 1684262"/>
              <a:gd name="connsiteX161" fmla="*/ 547634 w 1214923"/>
              <a:gd name="connsiteY161" fmla="*/ 1206818 h 1684262"/>
              <a:gd name="connsiteX162" fmla="*/ 573446 w 1214923"/>
              <a:gd name="connsiteY162" fmla="*/ 1222439 h 1684262"/>
              <a:gd name="connsiteX163" fmla="*/ 603450 w 1214923"/>
              <a:gd name="connsiteY163" fmla="*/ 1227487 h 1684262"/>
              <a:gd name="connsiteX164" fmla="*/ 743658 w 1214923"/>
              <a:gd name="connsiteY164" fmla="*/ 1291495 h 1684262"/>
              <a:gd name="connsiteX165" fmla="*/ 743658 w 1214923"/>
              <a:gd name="connsiteY165" fmla="*/ 1291400 h 1684262"/>
              <a:gd name="connsiteX166" fmla="*/ 568651 w 1214923"/>
              <a:gd name="connsiteY166" fmla="*/ 969823 h 1684262"/>
              <a:gd name="connsiteX167" fmla="*/ 689842 w 1214923"/>
              <a:gd name="connsiteY167" fmla="*/ 1122236 h 1684262"/>
              <a:gd name="connsiteX168" fmla="*/ 568651 w 1214923"/>
              <a:gd name="connsiteY168" fmla="*/ 984541 h 1684262"/>
              <a:gd name="connsiteX169" fmla="*/ 568651 w 1214923"/>
              <a:gd name="connsiteY169" fmla="*/ 969823 h 1684262"/>
              <a:gd name="connsiteX170" fmla="*/ 351609 w 1214923"/>
              <a:gd name="connsiteY170" fmla="*/ 1045464 h 1684262"/>
              <a:gd name="connsiteX171" fmla="*/ 382375 w 1214923"/>
              <a:gd name="connsiteY171" fmla="*/ 887825 h 1684262"/>
              <a:gd name="connsiteX172" fmla="*/ 351609 w 1214923"/>
              <a:gd name="connsiteY172" fmla="*/ 1045559 h 1684262"/>
              <a:gd name="connsiteX173" fmla="*/ 351609 w 1214923"/>
              <a:gd name="connsiteY173" fmla="*/ 1045464 h 1684262"/>
              <a:gd name="connsiteX174" fmla="*/ 420761 w 1214923"/>
              <a:gd name="connsiteY174" fmla="*/ 1054969 h 1684262"/>
              <a:gd name="connsiteX175" fmla="*/ 605260 w 1214923"/>
              <a:gd name="connsiteY175" fmla="*/ 1180338 h 1684262"/>
              <a:gd name="connsiteX176" fmla="*/ 420761 w 1214923"/>
              <a:gd name="connsiteY176" fmla="*/ 1054969 h 1684262"/>
              <a:gd name="connsiteX177" fmla="*/ 366944 w 1214923"/>
              <a:gd name="connsiteY177" fmla="*/ 1414272 h 1684262"/>
              <a:gd name="connsiteX178" fmla="*/ 597640 w 1214923"/>
              <a:gd name="connsiteY178" fmla="*/ 1460468 h 1684262"/>
              <a:gd name="connsiteX179" fmla="*/ 366944 w 1214923"/>
              <a:gd name="connsiteY179" fmla="*/ 1414463 h 1684262"/>
              <a:gd name="connsiteX180" fmla="*/ 366944 w 1214923"/>
              <a:gd name="connsiteY180" fmla="*/ 1414272 h 1684262"/>
              <a:gd name="connsiteX181" fmla="*/ 536108 w 1214923"/>
              <a:gd name="connsiteY181" fmla="*/ 1644968 h 1684262"/>
              <a:gd name="connsiteX182" fmla="*/ 498008 w 1214923"/>
              <a:gd name="connsiteY182" fmla="*/ 1625918 h 1684262"/>
              <a:gd name="connsiteX183" fmla="*/ 471148 w 1214923"/>
              <a:gd name="connsiteY183" fmla="*/ 1618202 h 1684262"/>
              <a:gd name="connsiteX184" fmla="*/ 471148 w 1214923"/>
              <a:gd name="connsiteY184" fmla="*/ 1664399 h 1684262"/>
              <a:gd name="connsiteX185" fmla="*/ 401901 w 1214923"/>
              <a:gd name="connsiteY185" fmla="*/ 1579817 h 1684262"/>
              <a:gd name="connsiteX186" fmla="*/ 536108 w 1214923"/>
              <a:gd name="connsiteY186" fmla="*/ 1645158 h 1684262"/>
              <a:gd name="connsiteX187" fmla="*/ 536108 w 1214923"/>
              <a:gd name="connsiteY187" fmla="*/ 1644968 h 1684262"/>
              <a:gd name="connsiteX188" fmla="*/ 616785 w 1214923"/>
              <a:gd name="connsiteY188" fmla="*/ 1564196 h 1684262"/>
              <a:gd name="connsiteX189" fmla="*/ 555349 w 1214923"/>
              <a:gd name="connsiteY189" fmla="*/ 1541145 h 1684262"/>
              <a:gd name="connsiteX190" fmla="*/ 638597 w 1214923"/>
              <a:gd name="connsiteY190" fmla="*/ 1493520 h 1684262"/>
              <a:gd name="connsiteX191" fmla="*/ 739848 w 1214923"/>
              <a:gd name="connsiteY191" fmla="*/ 1525715 h 1684262"/>
              <a:gd name="connsiteX192" fmla="*/ 616785 w 1214923"/>
              <a:gd name="connsiteY192" fmla="*/ 1564386 h 1684262"/>
              <a:gd name="connsiteX193" fmla="*/ 616785 w 1214923"/>
              <a:gd name="connsiteY193" fmla="*/ 1564196 h 1684262"/>
              <a:gd name="connsiteX194" fmla="*/ 752231 w 1214923"/>
              <a:gd name="connsiteY194" fmla="*/ 1664779 h 1684262"/>
              <a:gd name="connsiteX195" fmla="*/ 739658 w 1214923"/>
              <a:gd name="connsiteY195" fmla="*/ 1664779 h 1684262"/>
              <a:gd name="connsiteX196" fmla="*/ 731180 w 1214923"/>
              <a:gd name="connsiteY196" fmla="*/ 1664779 h 1684262"/>
              <a:gd name="connsiteX197" fmla="*/ 727561 w 1214923"/>
              <a:gd name="connsiteY197" fmla="*/ 1664779 h 1684262"/>
              <a:gd name="connsiteX198" fmla="*/ 713750 w 1214923"/>
              <a:gd name="connsiteY198" fmla="*/ 1666780 h 1684262"/>
              <a:gd name="connsiteX199" fmla="*/ 704225 w 1214923"/>
              <a:gd name="connsiteY199" fmla="*/ 1665256 h 1684262"/>
              <a:gd name="connsiteX200" fmla="*/ 705558 w 1214923"/>
              <a:gd name="connsiteY200" fmla="*/ 1667733 h 1684262"/>
              <a:gd name="connsiteX201" fmla="*/ 790045 w 1214923"/>
              <a:gd name="connsiteY201" fmla="*/ 1610106 h 1684262"/>
              <a:gd name="connsiteX202" fmla="*/ 752231 w 1214923"/>
              <a:gd name="connsiteY202" fmla="*/ 1664970 h 1684262"/>
              <a:gd name="connsiteX203" fmla="*/ 752231 w 1214923"/>
              <a:gd name="connsiteY203" fmla="*/ 1664779 h 1684262"/>
              <a:gd name="connsiteX204" fmla="*/ 857863 w 1214923"/>
              <a:gd name="connsiteY204" fmla="*/ 1591056 h 1684262"/>
              <a:gd name="connsiteX205" fmla="*/ 838813 w 1214923"/>
              <a:gd name="connsiteY205" fmla="*/ 1568958 h 1684262"/>
              <a:gd name="connsiteX206" fmla="*/ 836146 w 1214923"/>
              <a:gd name="connsiteY206" fmla="*/ 1564291 h 1684262"/>
              <a:gd name="connsiteX207" fmla="*/ 955179 w 1214923"/>
              <a:gd name="connsiteY207" fmla="*/ 1500720 h 1684262"/>
              <a:gd name="connsiteX208" fmla="*/ 1066493 w 1214923"/>
              <a:gd name="connsiteY208" fmla="*/ 1492065 h 1684262"/>
              <a:gd name="connsiteX209" fmla="*/ 857863 w 1214923"/>
              <a:gd name="connsiteY209" fmla="*/ 1591247 h 1684262"/>
              <a:gd name="connsiteX210" fmla="*/ 857863 w 1214923"/>
              <a:gd name="connsiteY210" fmla="*/ 1591056 h 1684262"/>
              <a:gd name="connsiteX211" fmla="*/ 1054979 w 1214923"/>
              <a:gd name="connsiteY211" fmla="*/ 1445037 h 1684262"/>
              <a:gd name="connsiteX212" fmla="*/ 916632 w 1214923"/>
              <a:gd name="connsiteY212" fmla="*/ 1468184 h 1684262"/>
              <a:gd name="connsiteX213" fmla="*/ 1028170 w 1214923"/>
              <a:gd name="connsiteY213" fmla="*/ 1445228 h 1684262"/>
              <a:gd name="connsiteX214" fmla="*/ 1054979 w 1214923"/>
              <a:gd name="connsiteY214" fmla="*/ 1445037 h 1684262"/>
              <a:gd name="connsiteX215" fmla="*/ 862816 w 1214923"/>
              <a:gd name="connsiteY215" fmla="*/ 1410462 h 1684262"/>
              <a:gd name="connsiteX216" fmla="*/ 647551 w 1214923"/>
              <a:gd name="connsiteY216" fmla="*/ 1448562 h 1684262"/>
              <a:gd name="connsiteX217" fmla="*/ 862816 w 1214923"/>
              <a:gd name="connsiteY217" fmla="*/ 1410653 h 1684262"/>
              <a:gd name="connsiteX218" fmla="*/ 862816 w 1214923"/>
              <a:gd name="connsiteY218" fmla="*/ 1410462 h 1684262"/>
              <a:gd name="connsiteX219" fmla="*/ 689842 w 1214923"/>
              <a:gd name="connsiteY219" fmla="*/ 1391412 h 1684262"/>
              <a:gd name="connsiteX220" fmla="*/ 924347 w 1214923"/>
              <a:gd name="connsiteY220" fmla="*/ 1306830 h 1684262"/>
              <a:gd name="connsiteX221" fmla="*/ 689842 w 1214923"/>
              <a:gd name="connsiteY221" fmla="*/ 1391412 h 1684262"/>
              <a:gd name="connsiteX222" fmla="*/ 1162663 w 1214923"/>
              <a:gd name="connsiteY222" fmla="*/ 1057085 h 1684262"/>
              <a:gd name="connsiteX223" fmla="*/ 1148756 w 1214923"/>
              <a:gd name="connsiteY223" fmla="*/ 1134428 h 1684262"/>
              <a:gd name="connsiteX224" fmla="*/ 1066841 w 1214923"/>
              <a:gd name="connsiteY224" fmla="*/ 1139762 h 1684262"/>
              <a:gd name="connsiteX225" fmla="*/ 1035790 w 1214923"/>
              <a:gd name="connsiteY225" fmla="*/ 1087755 h 1684262"/>
              <a:gd name="connsiteX226" fmla="*/ 1162663 w 1214923"/>
              <a:gd name="connsiteY226" fmla="*/ 1057085 h 1684262"/>
              <a:gd name="connsiteX227" fmla="*/ 987913 w 1214923"/>
              <a:gd name="connsiteY227" fmla="*/ 1181170 h 1684262"/>
              <a:gd name="connsiteX228" fmla="*/ 958923 w 1214923"/>
              <a:gd name="connsiteY228" fmla="*/ 1264444 h 1684262"/>
              <a:gd name="connsiteX229" fmla="*/ 905107 w 1214923"/>
              <a:gd name="connsiteY229" fmla="*/ 1118330 h 1684262"/>
              <a:gd name="connsiteX230" fmla="*/ 987913 w 1214923"/>
              <a:gd name="connsiteY230"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699367 w 1214923"/>
              <a:gd name="connsiteY150" fmla="*/ 515112 h 1684262"/>
              <a:gd name="connsiteX151" fmla="*/ 759089 w 1214923"/>
              <a:gd name="connsiteY151" fmla="*/ 438055 h 1684262"/>
              <a:gd name="connsiteX152" fmla="*/ 678317 w 1214923"/>
              <a:gd name="connsiteY152" fmla="*/ 611029 h 1684262"/>
              <a:gd name="connsiteX153" fmla="*/ 640217 w 1214923"/>
              <a:gd name="connsiteY153" fmla="*/ 587978 h 1684262"/>
              <a:gd name="connsiteX154" fmla="*/ 632216 w 1214923"/>
              <a:gd name="connsiteY154" fmla="*/ 453581 h 1684262"/>
              <a:gd name="connsiteX155" fmla="*/ 632216 w 1214923"/>
              <a:gd name="connsiteY155" fmla="*/ 453485 h 1684262"/>
              <a:gd name="connsiteX156" fmla="*/ 686032 w 1214923"/>
              <a:gd name="connsiteY156" fmla="*/ 837819 h 1684262"/>
              <a:gd name="connsiteX157" fmla="*/ 628310 w 1214923"/>
              <a:gd name="connsiteY157" fmla="*/ 930116 h 1684262"/>
              <a:gd name="connsiteX158" fmla="*/ 686032 w 1214923"/>
              <a:gd name="connsiteY158" fmla="*/ 837914 h 1684262"/>
              <a:gd name="connsiteX159" fmla="*/ 686032 w 1214923"/>
              <a:gd name="connsiteY159" fmla="*/ 837819 h 1684262"/>
              <a:gd name="connsiteX160" fmla="*/ 743658 w 1214923"/>
              <a:gd name="connsiteY160" fmla="*/ 1291400 h 1684262"/>
              <a:gd name="connsiteX161" fmla="*/ 547634 w 1214923"/>
              <a:gd name="connsiteY161" fmla="*/ 1206818 h 1684262"/>
              <a:gd name="connsiteX162" fmla="*/ 573446 w 1214923"/>
              <a:gd name="connsiteY162" fmla="*/ 1222439 h 1684262"/>
              <a:gd name="connsiteX163" fmla="*/ 603450 w 1214923"/>
              <a:gd name="connsiteY163" fmla="*/ 1227487 h 1684262"/>
              <a:gd name="connsiteX164" fmla="*/ 743658 w 1214923"/>
              <a:gd name="connsiteY164" fmla="*/ 1291495 h 1684262"/>
              <a:gd name="connsiteX165" fmla="*/ 743658 w 1214923"/>
              <a:gd name="connsiteY165" fmla="*/ 1291400 h 1684262"/>
              <a:gd name="connsiteX166" fmla="*/ 556465 w 1214923"/>
              <a:gd name="connsiteY166" fmla="*/ 950327 h 1684262"/>
              <a:gd name="connsiteX167" fmla="*/ 689842 w 1214923"/>
              <a:gd name="connsiteY167" fmla="*/ 1122236 h 1684262"/>
              <a:gd name="connsiteX168" fmla="*/ 568651 w 1214923"/>
              <a:gd name="connsiteY168" fmla="*/ 984541 h 1684262"/>
              <a:gd name="connsiteX169" fmla="*/ 556465 w 1214923"/>
              <a:gd name="connsiteY169" fmla="*/ 950327 h 1684262"/>
              <a:gd name="connsiteX170" fmla="*/ 351609 w 1214923"/>
              <a:gd name="connsiteY170" fmla="*/ 1045464 h 1684262"/>
              <a:gd name="connsiteX171" fmla="*/ 382375 w 1214923"/>
              <a:gd name="connsiteY171" fmla="*/ 887825 h 1684262"/>
              <a:gd name="connsiteX172" fmla="*/ 351609 w 1214923"/>
              <a:gd name="connsiteY172" fmla="*/ 1045559 h 1684262"/>
              <a:gd name="connsiteX173" fmla="*/ 351609 w 1214923"/>
              <a:gd name="connsiteY173" fmla="*/ 1045464 h 1684262"/>
              <a:gd name="connsiteX174" fmla="*/ 420761 w 1214923"/>
              <a:gd name="connsiteY174" fmla="*/ 1054969 h 1684262"/>
              <a:gd name="connsiteX175" fmla="*/ 605260 w 1214923"/>
              <a:gd name="connsiteY175" fmla="*/ 1180338 h 1684262"/>
              <a:gd name="connsiteX176" fmla="*/ 420761 w 1214923"/>
              <a:gd name="connsiteY176" fmla="*/ 1054969 h 1684262"/>
              <a:gd name="connsiteX177" fmla="*/ 366944 w 1214923"/>
              <a:gd name="connsiteY177" fmla="*/ 1414272 h 1684262"/>
              <a:gd name="connsiteX178" fmla="*/ 597640 w 1214923"/>
              <a:gd name="connsiteY178" fmla="*/ 1460468 h 1684262"/>
              <a:gd name="connsiteX179" fmla="*/ 366944 w 1214923"/>
              <a:gd name="connsiteY179" fmla="*/ 1414463 h 1684262"/>
              <a:gd name="connsiteX180" fmla="*/ 366944 w 1214923"/>
              <a:gd name="connsiteY180" fmla="*/ 1414272 h 1684262"/>
              <a:gd name="connsiteX181" fmla="*/ 536108 w 1214923"/>
              <a:gd name="connsiteY181" fmla="*/ 1644968 h 1684262"/>
              <a:gd name="connsiteX182" fmla="*/ 498008 w 1214923"/>
              <a:gd name="connsiteY182" fmla="*/ 1625918 h 1684262"/>
              <a:gd name="connsiteX183" fmla="*/ 471148 w 1214923"/>
              <a:gd name="connsiteY183" fmla="*/ 1618202 h 1684262"/>
              <a:gd name="connsiteX184" fmla="*/ 471148 w 1214923"/>
              <a:gd name="connsiteY184" fmla="*/ 1664399 h 1684262"/>
              <a:gd name="connsiteX185" fmla="*/ 401901 w 1214923"/>
              <a:gd name="connsiteY185" fmla="*/ 1579817 h 1684262"/>
              <a:gd name="connsiteX186" fmla="*/ 536108 w 1214923"/>
              <a:gd name="connsiteY186" fmla="*/ 1645158 h 1684262"/>
              <a:gd name="connsiteX187" fmla="*/ 536108 w 1214923"/>
              <a:gd name="connsiteY187" fmla="*/ 1644968 h 1684262"/>
              <a:gd name="connsiteX188" fmla="*/ 616785 w 1214923"/>
              <a:gd name="connsiteY188" fmla="*/ 1564196 h 1684262"/>
              <a:gd name="connsiteX189" fmla="*/ 555349 w 1214923"/>
              <a:gd name="connsiteY189" fmla="*/ 1541145 h 1684262"/>
              <a:gd name="connsiteX190" fmla="*/ 638597 w 1214923"/>
              <a:gd name="connsiteY190" fmla="*/ 1493520 h 1684262"/>
              <a:gd name="connsiteX191" fmla="*/ 739848 w 1214923"/>
              <a:gd name="connsiteY191" fmla="*/ 1525715 h 1684262"/>
              <a:gd name="connsiteX192" fmla="*/ 616785 w 1214923"/>
              <a:gd name="connsiteY192" fmla="*/ 1564386 h 1684262"/>
              <a:gd name="connsiteX193" fmla="*/ 616785 w 1214923"/>
              <a:gd name="connsiteY193" fmla="*/ 1564196 h 1684262"/>
              <a:gd name="connsiteX194" fmla="*/ 752231 w 1214923"/>
              <a:gd name="connsiteY194" fmla="*/ 1664779 h 1684262"/>
              <a:gd name="connsiteX195" fmla="*/ 739658 w 1214923"/>
              <a:gd name="connsiteY195" fmla="*/ 1664779 h 1684262"/>
              <a:gd name="connsiteX196" fmla="*/ 731180 w 1214923"/>
              <a:gd name="connsiteY196" fmla="*/ 1664779 h 1684262"/>
              <a:gd name="connsiteX197" fmla="*/ 727561 w 1214923"/>
              <a:gd name="connsiteY197" fmla="*/ 1664779 h 1684262"/>
              <a:gd name="connsiteX198" fmla="*/ 713750 w 1214923"/>
              <a:gd name="connsiteY198" fmla="*/ 1666780 h 1684262"/>
              <a:gd name="connsiteX199" fmla="*/ 704225 w 1214923"/>
              <a:gd name="connsiteY199" fmla="*/ 1665256 h 1684262"/>
              <a:gd name="connsiteX200" fmla="*/ 705558 w 1214923"/>
              <a:gd name="connsiteY200" fmla="*/ 1667733 h 1684262"/>
              <a:gd name="connsiteX201" fmla="*/ 790045 w 1214923"/>
              <a:gd name="connsiteY201" fmla="*/ 1610106 h 1684262"/>
              <a:gd name="connsiteX202" fmla="*/ 752231 w 1214923"/>
              <a:gd name="connsiteY202" fmla="*/ 1664970 h 1684262"/>
              <a:gd name="connsiteX203" fmla="*/ 752231 w 1214923"/>
              <a:gd name="connsiteY203" fmla="*/ 1664779 h 1684262"/>
              <a:gd name="connsiteX204" fmla="*/ 857863 w 1214923"/>
              <a:gd name="connsiteY204" fmla="*/ 1591056 h 1684262"/>
              <a:gd name="connsiteX205" fmla="*/ 838813 w 1214923"/>
              <a:gd name="connsiteY205" fmla="*/ 1568958 h 1684262"/>
              <a:gd name="connsiteX206" fmla="*/ 836146 w 1214923"/>
              <a:gd name="connsiteY206" fmla="*/ 1564291 h 1684262"/>
              <a:gd name="connsiteX207" fmla="*/ 955179 w 1214923"/>
              <a:gd name="connsiteY207" fmla="*/ 1500720 h 1684262"/>
              <a:gd name="connsiteX208" fmla="*/ 1066493 w 1214923"/>
              <a:gd name="connsiteY208" fmla="*/ 1492065 h 1684262"/>
              <a:gd name="connsiteX209" fmla="*/ 857863 w 1214923"/>
              <a:gd name="connsiteY209" fmla="*/ 1591247 h 1684262"/>
              <a:gd name="connsiteX210" fmla="*/ 857863 w 1214923"/>
              <a:gd name="connsiteY210" fmla="*/ 1591056 h 1684262"/>
              <a:gd name="connsiteX211" fmla="*/ 1054979 w 1214923"/>
              <a:gd name="connsiteY211" fmla="*/ 1445037 h 1684262"/>
              <a:gd name="connsiteX212" fmla="*/ 916632 w 1214923"/>
              <a:gd name="connsiteY212" fmla="*/ 1468184 h 1684262"/>
              <a:gd name="connsiteX213" fmla="*/ 1028170 w 1214923"/>
              <a:gd name="connsiteY213" fmla="*/ 1445228 h 1684262"/>
              <a:gd name="connsiteX214" fmla="*/ 1054979 w 1214923"/>
              <a:gd name="connsiteY214" fmla="*/ 1445037 h 1684262"/>
              <a:gd name="connsiteX215" fmla="*/ 862816 w 1214923"/>
              <a:gd name="connsiteY215" fmla="*/ 1410462 h 1684262"/>
              <a:gd name="connsiteX216" fmla="*/ 647551 w 1214923"/>
              <a:gd name="connsiteY216" fmla="*/ 1448562 h 1684262"/>
              <a:gd name="connsiteX217" fmla="*/ 862816 w 1214923"/>
              <a:gd name="connsiteY217" fmla="*/ 1410653 h 1684262"/>
              <a:gd name="connsiteX218" fmla="*/ 862816 w 1214923"/>
              <a:gd name="connsiteY218" fmla="*/ 1410462 h 1684262"/>
              <a:gd name="connsiteX219" fmla="*/ 689842 w 1214923"/>
              <a:gd name="connsiteY219" fmla="*/ 1391412 h 1684262"/>
              <a:gd name="connsiteX220" fmla="*/ 924347 w 1214923"/>
              <a:gd name="connsiteY220" fmla="*/ 1306830 h 1684262"/>
              <a:gd name="connsiteX221" fmla="*/ 689842 w 1214923"/>
              <a:gd name="connsiteY221" fmla="*/ 1391412 h 1684262"/>
              <a:gd name="connsiteX222" fmla="*/ 1162663 w 1214923"/>
              <a:gd name="connsiteY222" fmla="*/ 1057085 h 1684262"/>
              <a:gd name="connsiteX223" fmla="*/ 1148756 w 1214923"/>
              <a:gd name="connsiteY223" fmla="*/ 1134428 h 1684262"/>
              <a:gd name="connsiteX224" fmla="*/ 1066841 w 1214923"/>
              <a:gd name="connsiteY224" fmla="*/ 1139762 h 1684262"/>
              <a:gd name="connsiteX225" fmla="*/ 1035790 w 1214923"/>
              <a:gd name="connsiteY225" fmla="*/ 1087755 h 1684262"/>
              <a:gd name="connsiteX226" fmla="*/ 1162663 w 1214923"/>
              <a:gd name="connsiteY226" fmla="*/ 1057085 h 1684262"/>
              <a:gd name="connsiteX227" fmla="*/ 987913 w 1214923"/>
              <a:gd name="connsiteY227" fmla="*/ 1181170 h 1684262"/>
              <a:gd name="connsiteX228" fmla="*/ 958923 w 1214923"/>
              <a:gd name="connsiteY228" fmla="*/ 1264444 h 1684262"/>
              <a:gd name="connsiteX229" fmla="*/ 905107 w 1214923"/>
              <a:gd name="connsiteY229" fmla="*/ 1118330 h 1684262"/>
              <a:gd name="connsiteX230" fmla="*/ 987913 w 1214923"/>
              <a:gd name="connsiteY230"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699367 w 1214923"/>
              <a:gd name="connsiteY150" fmla="*/ 515112 h 1684262"/>
              <a:gd name="connsiteX151" fmla="*/ 759089 w 1214923"/>
              <a:gd name="connsiteY151" fmla="*/ 438055 h 1684262"/>
              <a:gd name="connsiteX152" fmla="*/ 678317 w 1214923"/>
              <a:gd name="connsiteY152" fmla="*/ 611029 h 1684262"/>
              <a:gd name="connsiteX153" fmla="*/ 640217 w 1214923"/>
              <a:gd name="connsiteY153" fmla="*/ 587978 h 1684262"/>
              <a:gd name="connsiteX154" fmla="*/ 632216 w 1214923"/>
              <a:gd name="connsiteY154" fmla="*/ 453581 h 1684262"/>
              <a:gd name="connsiteX155" fmla="*/ 632216 w 1214923"/>
              <a:gd name="connsiteY155" fmla="*/ 453485 h 1684262"/>
              <a:gd name="connsiteX156" fmla="*/ 686032 w 1214923"/>
              <a:gd name="connsiteY156" fmla="*/ 837819 h 1684262"/>
              <a:gd name="connsiteX157" fmla="*/ 628310 w 1214923"/>
              <a:gd name="connsiteY157" fmla="*/ 930116 h 1684262"/>
              <a:gd name="connsiteX158" fmla="*/ 686032 w 1214923"/>
              <a:gd name="connsiteY158" fmla="*/ 837914 h 1684262"/>
              <a:gd name="connsiteX159" fmla="*/ 686032 w 1214923"/>
              <a:gd name="connsiteY159" fmla="*/ 837819 h 1684262"/>
              <a:gd name="connsiteX160" fmla="*/ 743658 w 1214923"/>
              <a:gd name="connsiteY160" fmla="*/ 1291400 h 1684262"/>
              <a:gd name="connsiteX161" fmla="*/ 547634 w 1214923"/>
              <a:gd name="connsiteY161" fmla="*/ 1206818 h 1684262"/>
              <a:gd name="connsiteX162" fmla="*/ 573446 w 1214923"/>
              <a:gd name="connsiteY162" fmla="*/ 1222439 h 1684262"/>
              <a:gd name="connsiteX163" fmla="*/ 603450 w 1214923"/>
              <a:gd name="connsiteY163" fmla="*/ 1227487 h 1684262"/>
              <a:gd name="connsiteX164" fmla="*/ 743658 w 1214923"/>
              <a:gd name="connsiteY164" fmla="*/ 1291495 h 1684262"/>
              <a:gd name="connsiteX165" fmla="*/ 743658 w 1214923"/>
              <a:gd name="connsiteY165" fmla="*/ 1291400 h 1684262"/>
              <a:gd name="connsiteX166" fmla="*/ 556465 w 1214923"/>
              <a:gd name="connsiteY166" fmla="*/ 950327 h 1684262"/>
              <a:gd name="connsiteX167" fmla="*/ 689842 w 1214923"/>
              <a:gd name="connsiteY167" fmla="*/ 1122236 h 1684262"/>
              <a:gd name="connsiteX168" fmla="*/ 568651 w 1214923"/>
              <a:gd name="connsiteY168" fmla="*/ 984541 h 1684262"/>
              <a:gd name="connsiteX169" fmla="*/ 556465 w 1214923"/>
              <a:gd name="connsiteY169" fmla="*/ 950327 h 1684262"/>
              <a:gd name="connsiteX170" fmla="*/ 351609 w 1214923"/>
              <a:gd name="connsiteY170" fmla="*/ 1045464 h 1684262"/>
              <a:gd name="connsiteX171" fmla="*/ 382375 w 1214923"/>
              <a:gd name="connsiteY171" fmla="*/ 887825 h 1684262"/>
              <a:gd name="connsiteX172" fmla="*/ 351609 w 1214923"/>
              <a:gd name="connsiteY172" fmla="*/ 1045559 h 1684262"/>
              <a:gd name="connsiteX173" fmla="*/ 351609 w 1214923"/>
              <a:gd name="connsiteY173" fmla="*/ 1045464 h 1684262"/>
              <a:gd name="connsiteX174" fmla="*/ 420761 w 1214923"/>
              <a:gd name="connsiteY174" fmla="*/ 1054969 h 1684262"/>
              <a:gd name="connsiteX175" fmla="*/ 605260 w 1214923"/>
              <a:gd name="connsiteY175" fmla="*/ 1180338 h 1684262"/>
              <a:gd name="connsiteX176" fmla="*/ 420761 w 1214923"/>
              <a:gd name="connsiteY176" fmla="*/ 1054969 h 1684262"/>
              <a:gd name="connsiteX177" fmla="*/ 366944 w 1214923"/>
              <a:gd name="connsiteY177" fmla="*/ 1414272 h 1684262"/>
              <a:gd name="connsiteX178" fmla="*/ 597640 w 1214923"/>
              <a:gd name="connsiteY178" fmla="*/ 1460468 h 1684262"/>
              <a:gd name="connsiteX179" fmla="*/ 366944 w 1214923"/>
              <a:gd name="connsiteY179" fmla="*/ 1414463 h 1684262"/>
              <a:gd name="connsiteX180" fmla="*/ 366944 w 1214923"/>
              <a:gd name="connsiteY180" fmla="*/ 1414272 h 1684262"/>
              <a:gd name="connsiteX181" fmla="*/ 536108 w 1214923"/>
              <a:gd name="connsiteY181" fmla="*/ 1644968 h 1684262"/>
              <a:gd name="connsiteX182" fmla="*/ 498008 w 1214923"/>
              <a:gd name="connsiteY182" fmla="*/ 1625918 h 1684262"/>
              <a:gd name="connsiteX183" fmla="*/ 471148 w 1214923"/>
              <a:gd name="connsiteY183" fmla="*/ 1618202 h 1684262"/>
              <a:gd name="connsiteX184" fmla="*/ 471148 w 1214923"/>
              <a:gd name="connsiteY184" fmla="*/ 1664399 h 1684262"/>
              <a:gd name="connsiteX185" fmla="*/ 401901 w 1214923"/>
              <a:gd name="connsiteY185" fmla="*/ 1579817 h 1684262"/>
              <a:gd name="connsiteX186" fmla="*/ 536108 w 1214923"/>
              <a:gd name="connsiteY186" fmla="*/ 1645158 h 1684262"/>
              <a:gd name="connsiteX187" fmla="*/ 536108 w 1214923"/>
              <a:gd name="connsiteY187" fmla="*/ 1644968 h 1684262"/>
              <a:gd name="connsiteX188" fmla="*/ 616785 w 1214923"/>
              <a:gd name="connsiteY188" fmla="*/ 1564196 h 1684262"/>
              <a:gd name="connsiteX189" fmla="*/ 555349 w 1214923"/>
              <a:gd name="connsiteY189" fmla="*/ 1541145 h 1684262"/>
              <a:gd name="connsiteX190" fmla="*/ 638597 w 1214923"/>
              <a:gd name="connsiteY190" fmla="*/ 1493520 h 1684262"/>
              <a:gd name="connsiteX191" fmla="*/ 739848 w 1214923"/>
              <a:gd name="connsiteY191" fmla="*/ 1525715 h 1684262"/>
              <a:gd name="connsiteX192" fmla="*/ 616785 w 1214923"/>
              <a:gd name="connsiteY192" fmla="*/ 1564386 h 1684262"/>
              <a:gd name="connsiteX193" fmla="*/ 616785 w 1214923"/>
              <a:gd name="connsiteY193" fmla="*/ 1564196 h 1684262"/>
              <a:gd name="connsiteX194" fmla="*/ 752231 w 1214923"/>
              <a:gd name="connsiteY194" fmla="*/ 1664779 h 1684262"/>
              <a:gd name="connsiteX195" fmla="*/ 739658 w 1214923"/>
              <a:gd name="connsiteY195" fmla="*/ 1664779 h 1684262"/>
              <a:gd name="connsiteX196" fmla="*/ 731180 w 1214923"/>
              <a:gd name="connsiteY196" fmla="*/ 1664779 h 1684262"/>
              <a:gd name="connsiteX197" fmla="*/ 727561 w 1214923"/>
              <a:gd name="connsiteY197" fmla="*/ 1664779 h 1684262"/>
              <a:gd name="connsiteX198" fmla="*/ 713750 w 1214923"/>
              <a:gd name="connsiteY198" fmla="*/ 1666780 h 1684262"/>
              <a:gd name="connsiteX199" fmla="*/ 704225 w 1214923"/>
              <a:gd name="connsiteY199" fmla="*/ 1665256 h 1684262"/>
              <a:gd name="connsiteX200" fmla="*/ 705558 w 1214923"/>
              <a:gd name="connsiteY200" fmla="*/ 1667733 h 1684262"/>
              <a:gd name="connsiteX201" fmla="*/ 790045 w 1214923"/>
              <a:gd name="connsiteY201" fmla="*/ 1610106 h 1684262"/>
              <a:gd name="connsiteX202" fmla="*/ 752231 w 1214923"/>
              <a:gd name="connsiteY202" fmla="*/ 1664970 h 1684262"/>
              <a:gd name="connsiteX203" fmla="*/ 752231 w 1214923"/>
              <a:gd name="connsiteY203" fmla="*/ 1664779 h 1684262"/>
              <a:gd name="connsiteX204" fmla="*/ 857863 w 1214923"/>
              <a:gd name="connsiteY204" fmla="*/ 1591056 h 1684262"/>
              <a:gd name="connsiteX205" fmla="*/ 838813 w 1214923"/>
              <a:gd name="connsiteY205" fmla="*/ 1568958 h 1684262"/>
              <a:gd name="connsiteX206" fmla="*/ 836146 w 1214923"/>
              <a:gd name="connsiteY206" fmla="*/ 1564291 h 1684262"/>
              <a:gd name="connsiteX207" fmla="*/ 955179 w 1214923"/>
              <a:gd name="connsiteY207" fmla="*/ 1500720 h 1684262"/>
              <a:gd name="connsiteX208" fmla="*/ 1066493 w 1214923"/>
              <a:gd name="connsiteY208" fmla="*/ 1492065 h 1684262"/>
              <a:gd name="connsiteX209" fmla="*/ 857863 w 1214923"/>
              <a:gd name="connsiteY209" fmla="*/ 1591247 h 1684262"/>
              <a:gd name="connsiteX210" fmla="*/ 857863 w 1214923"/>
              <a:gd name="connsiteY210" fmla="*/ 1591056 h 1684262"/>
              <a:gd name="connsiteX211" fmla="*/ 1054979 w 1214923"/>
              <a:gd name="connsiteY211" fmla="*/ 1445037 h 1684262"/>
              <a:gd name="connsiteX212" fmla="*/ 916632 w 1214923"/>
              <a:gd name="connsiteY212" fmla="*/ 1468184 h 1684262"/>
              <a:gd name="connsiteX213" fmla="*/ 1028170 w 1214923"/>
              <a:gd name="connsiteY213" fmla="*/ 1445228 h 1684262"/>
              <a:gd name="connsiteX214" fmla="*/ 1054979 w 1214923"/>
              <a:gd name="connsiteY214" fmla="*/ 1445037 h 1684262"/>
              <a:gd name="connsiteX215" fmla="*/ 862816 w 1214923"/>
              <a:gd name="connsiteY215" fmla="*/ 1410462 h 1684262"/>
              <a:gd name="connsiteX216" fmla="*/ 647551 w 1214923"/>
              <a:gd name="connsiteY216" fmla="*/ 1448562 h 1684262"/>
              <a:gd name="connsiteX217" fmla="*/ 862816 w 1214923"/>
              <a:gd name="connsiteY217" fmla="*/ 1410653 h 1684262"/>
              <a:gd name="connsiteX218" fmla="*/ 862816 w 1214923"/>
              <a:gd name="connsiteY218" fmla="*/ 1410462 h 1684262"/>
              <a:gd name="connsiteX219" fmla="*/ 689842 w 1214923"/>
              <a:gd name="connsiteY219" fmla="*/ 1391412 h 1684262"/>
              <a:gd name="connsiteX220" fmla="*/ 924347 w 1214923"/>
              <a:gd name="connsiteY220" fmla="*/ 1306830 h 1684262"/>
              <a:gd name="connsiteX221" fmla="*/ 689842 w 1214923"/>
              <a:gd name="connsiteY221" fmla="*/ 1391412 h 1684262"/>
              <a:gd name="connsiteX222" fmla="*/ 1162663 w 1214923"/>
              <a:gd name="connsiteY222" fmla="*/ 1057085 h 1684262"/>
              <a:gd name="connsiteX223" fmla="*/ 1148756 w 1214923"/>
              <a:gd name="connsiteY223" fmla="*/ 1134428 h 1684262"/>
              <a:gd name="connsiteX224" fmla="*/ 1066841 w 1214923"/>
              <a:gd name="connsiteY224" fmla="*/ 1139762 h 1684262"/>
              <a:gd name="connsiteX225" fmla="*/ 1035790 w 1214923"/>
              <a:gd name="connsiteY225" fmla="*/ 1087755 h 1684262"/>
              <a:gd name="connsiteX226" fmla="*/ 1162663 w 1214923"/>
              <a:gd name="connsiteY226" fmla="*/ 1057085 h 1684262"/>
              <a:gd name="connsiteX227" fmla="*/ 987913 w 1214923"/>
              <a:gd name="connsiteY227" fmla="*/ 1181170 h 1684262"/>
              <a:gd name="connsiteX228" fmla="*/ 958923 w 1214923"/>
              <a:gd name="connsiteY228" fmla="*/ 1264444 h 1684262"/>
              <a:gd name="connsiteX229" fmla="*/ 905107 w 1214923"/>
              <a:gd name="connsiteY229" fmla="*/ 1118330 h 1684262"/>
              <a:gd name="connsiteX230" fmla="*/ 987913 w 1214923"/>
              <a:gd name="connsiteY230"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699367 w 1214923"/>
              <a:gd name="connsiteY150" fmla="*/ 515112 h 1684262"/>
              <a:gd name="connsiteX151" fmla="*/ 759089 w 1214923"/>
              <a:gd name="connsiteY151" fmla="*/ 438055 h 1684262"/>
              <a:gd name="connsiteX152" fmla="*/ 640217 w 1214923"/>
              <a:gd name="connsiteY152" fmla="*/ 587978 h 1684262"/>
              <a:gd name="connsiteX153" fmla="*/ 632216 w 1214923"/>
              <a:gd name="connsiteY153" fmla="*/ 453581 h 1684262"/>
              <a:gd name="connsiteX154" fmla="*/ 632216 w 1214923"/>
              <a:gd name="connsiteY154" fmla="*/ 453485 h 1684262"/>
              <a:gd name="connsiteX155" fmla="*/ 686032 w 1214923"/>
              <a:gd name="connsiteY155" fmla="*/ 837819 h 1684262"/>
              <a:gd name="connsiteX156" fmla="*/ 628310 w 1214923"/>
              <a:gd name="connsiteY156" fmla="*/ 930116 h 1684262"/>
              <a:gd name="connsiteX157" fmla="*/ 686032 w 1214923"/>
              <a:gd name="connsiteY157" fmla="*/ 837914 h 1684262"/>
              <a:gd name="connsiteX158" fmla="*/ 686032 w 1214923"/>
              <a:gd name="connsiteY158" fmla="*/ 837819 h 1684262"/>
              <a:gd name="connsiteX159" fmla="*/ 743658 w 1214923"/>
              <a:gd name="connsiteY159" fmla="*/ 1291400 h 1684262"/>
              <a:gd name="connsiteX160" fmla="*/ 547634 w 1214923"/>
              <a:gd name="connsiteY160" fmla="*/ 1206818 h 1684262"/>
              <a:gd name="connsiteX161" fmla="*/ 573446 w 1214923"/>
              <a:gd name="connsiteY161" fmla="*/ 1222439 h 1684262"/>
              <a:gd name="connsiteX162" fmla="*/ 603450 w 1214923"/>
              <a:gd name="connsiteY162" fmla="*/ 1227487 h 1684262"/>
              <a:gd name="connsiteX163" fmla="*/ 743658 w 1214923"/>
              <a:gd name="connsiteY163" fmla="*/ 1291495 h 1684262"/>
              <a:gd name="connsiteX164" fmla="*/ 743658 w 1214923"/>
              <a:gd name="connsiteY164" fmla="*/ 1291400 h 1684262"/>
              <a:gd name="connsiteX165" fmla="*/ 556465 w 1214923"/>
              <a:gd name="connsiteY165" fmla="*/ 950327 h 1684262"/>
              <a:gd name="connsiteX166" fmla="*/ 689842 w 1214923"/>
              <a:gd name="connsiteY166" fmla="*/ 1122236 h 1684262"/>
              <a:gd name="connsiteX167" fmla="*/ 568651 w 1214923"/>
              <a:gd name="connsiteY167" fmla="*/ 984541 h 1684262"/>
              <a:gd name="connsiteX168" fmla="*/ 556465 w 1214923"/>
              <a:gd name="connsiteY168" fmla="*/ 950327 h 1684262"/>
              <a:gd name="connsiteX169" fmla="*/ 351609 w 1214923"/>
              <a:gd name="connsiteY169" fmla="*/ 1045464 h 1684262"/>
              <a:gd name="connsiteX170" fmla="*/ 382375 w 1214923"/>
              <a:gd name="connsiteY170" fmla="*/ 887825 h 1684262"/>
              <a:gd name="connsiteX171" fmla="*/ 351609 w 1214923"/>
              <a:gd name="connsiteY171" fmla="*/ 1045559 h 1684262"/>
              <a:gd name="connsiteX172" fmla="*/ 351609 w 1214923"/>
              <a:gd name="connsiteY172" fmla="*/ 1045464 h 1684262"/>
              <a:gd name="connsiteX173" fmla="*/ 420761 w 1214923"/>
              <a:gd name="connsiteY173" fmla="*/ 1054969 h 1684262"/>
              <a:gd name="connsiteX174" fmla="*/ 605260 w 1214923"/>
              <a:gd name="connsiteY174" fmla="*/ 1180338 h 1684262"/>
              <a:gd name="connsiteX175" fmla="*/ 420761 w 1214923"/>
              <a:gd name="connsiteY175" fmla="*/ 1054969 h 1684262"/>
              <a:gd name="connsiteX176" fmla="*/ 366944 w 1214923"/>
              <a:gd name="connsiteY176" fmla="*/ 1414272 h 1684262"/>
              <a:gd name="connsiteX177" fmla="*/ 597640 w 1214923"/>
              <a:gd name="connsiteY177" fmla="*/ 1460468 h 1684262"/>
              <a:gd name="connsiteX178" fmla="*/ 366944 w 1214923"/>
              <a:gd name="connsiteY178" fmla="*/ 1414463 h 1684262"/>
              <a:gd name="connsiteX179" fmla="*/ 366944 w 1214923"/>
              <a:gd name="connsiteY179" fmla="*/ 1414272 h 1684262"/>
              <a:gd name="connsiteX180" fmla="*/ 536108 w 1214923"/>
              <a:gd name="connsiteY180" fmla="*/ 1644968 h 1684262"/>
              <a:gd name="connsiteX181" fmla="*/ 498008 w 1214923"/>
              <a:gd name="connsiteY181" fmla="*/ 1625918 h 1684262"/>
              <a:gd name="connsiteX182" fmla="*/ 471148 w 1214923"/>
              <a:gd name="connsiteY182" fmla="*/ 1618202 h 1684262"/>
              <a:gd name="connsiteX183" fmla="*/ 471148 w 1214923"/>
              <a:gd name="connsiteY183" fmla="*/ 1664399 h 1684262"/>
              <a:gd name="connsiteX184" fmla="*/ 401901 w 1214923"/>
              <a:gd name="connsiteY184" fmla="*/ 1579817 h 1684262"/>
              <a:gd name="connsiteX185" fmla="*/ 536108 w 1214923"/>
              <a:gd name="connsiteY185" fmla="*/ 1645158 h 1684262"/>
              <a:gd name="connsiteX186" fmla="*/ 536108 w 1214923"/>
              <a:gd name="connsiteY186" fmla="*/ 1644968 h 1684262"/>
              <a:gd name="connsiteX187" fmla="*/ 616785 w 1214923"/>
              <a:gd name="connsiteY187" fmla="*/ 1564196 h 1684262"/>
              <a:gd name="connsiteX188" fmla="*/ 555349 w 1214923"/>
              <a:gd name="connsiteY188" fmla="*/ 1541145 h 1684262"/>
              <a:gd name="connsiteX189" fmla="*/ 638597 w 1214923"/>
              <a:gd name="connsiteY189" fmla="*/ 1493520 h 1684262"/>
              <a:gd name="connsiteX190" fmla="*/ 739848 w 1214923"/>
              <a:gd name="connsiteY190" fmla="*/ 1525715 h 1684262"/>
              <a:gd name="connsiteX191" fmla="*/ 616785 w 1214923"/>
              <a:gd name="connsiteY191" fmla="*/ 1564386 h 1684262"/>
              <a:gd name="connsiteX192" fmla="*/ 616785 w 1214923"/>
              <a:gd name="connsiteY192" fmla="*/ 1564196 h 1684262"/>
              <a:gd name="connsiteX193" fmla="*/ 752231 w 1214923"/>
              <a:gd name="connsiteY193" fmla="*/ 1664779 h 1684262"/>
              <a:gd name="connsiteX194" fmla="*/ 739658 w 1214923"/>
              <a:gd name="connsiteY194" fmla="*/ 1664779 h 1684262"/>
              <a:gd name="connsiteX195" fmla="*/ 731180 w 1214923"/>
              <a:gd name="connsiteY195" fmla="*/ 1664779 h 1684262"/>
              <a:gd name="connsiteX196" fmla="*/ 727561 w 1214923"/>
              <a:gd name="connsiteY196" fmla="*/ 1664779 h 1684262"/>
              <a:gd name="connsiteX197" fmla="*/ 713750 w 1214923"/>
              <a:gd name="connsiteY197" fmla="*/ 1666780 h 1684262"/>
              <a:gd name="connsiteX198" fmla="*/ 704225 w 1214923"/>
              <a:gd name="connsiteY198" fmla="*/ 1665256 h 1684262"/>
              <a:gd name="connsiteX199" fmla="*/ 705558 w 1214923"/>
              <a:gd name="connsiteY199" fmla="*/ 1667733 h 1684262"/>
              <a:gd name="connsiteX200" fmla="*/ 790045 w 1214923"/>
              <a:gd name="connsiteY200" fmla="*/ 1610106 h 1684262"/>
              <a:gd name="connsiteX201" fmla="*/ 752231 w 1214923"/>
              <a:gd name="connsiteY201" fmla="*/ 1664970 h 1684262"/>
              <a:gd name="connsiteX202" fmla="*/ 752231 w 1214923"/>
              <a:gd name="connsiteY202" fmla="*/ 1664779 h 1684262"/>
              <a:gd name="connsiteX203" fmla="*/ 857863 w 1214923"/>
              <a:gd name="connsiteY203" fmla="*/ 1591056 h 1684262"/>
              <a:gd name="connsiteX204" fmla="*/ 838813 w 1214923"/>
              <a:gd name="connsiteY204" fmla="*/ 1568958 h 1684262"/>
              <a:gd name="connsiteX205" fmla="*/ 836146 w 1214923"/>
              <a:gd name="connsiteY205" fmla="*/ 1564291 h 1684262"/>
              <a:gd name="connsiteX206" fmla="*/ 955179 w 1214923"/>
              <a:gd name="connsiteY206" fmla="*/ 1500720 h 1684262"/>
              <a:gd name="connsiteX207" fmla="*/ 1066493 w 1214923"/>
              <a:gd name="connsiteY207" fmla="*/ 1492065 h 1684262"/>
              <a:gd name="connsiteX208" fmla="*/ 857863 w 1214923"/>
              <a:gd name="connsiteY208" fmla="*/ 1591247 h 1684262"/>
              <a:gd name="connsiteX209" fmla="*/ 857863 w 1214923"/>
              <a:gd name="connsiteY209" fmla="*/ 1591056 h 1684262"/>
              <a:gd name="connsiteX210" fmla="*/ 1054979 w 1214923"/>
              <a:gd name="connsiteY210" fmla="*/ 1445037 h 1684262"/>
              <a:gd name="connsiteX211" fmla="*/ 916632 w 1214923"/>
              <a:gd name="connsiteY211" fmla="*/ 1468184 h 1684262"/>
              <a:gd name="connsiteX212" fmla="*/ 1028170 w 1214923"/>
              <a:gd name="connsiteY212" fmla="*/ 1445228 h 1684262"/>
              <a:gd name="connsiteX213" fmla="*/ 1054979 w 1214923"/>
              <a:gd name="connsiteY213" fmla="*/ 1445037 h 1684262"/>
              <a:gd name="connsiteX214" fmla="*/ 862816 w 1214923"/>
              <a:gd name="connsiteY214" fmla="*/ 1410462 h 1684262"/>
              <a:gd name="connsiteX215" fmla="*/ 647551 w 1214923"/>
              <a:gd name="connsiteY215" fmla="*/ 1448562 h 1684262"/>
              <a:gd name="connsiteX216" fmla="*/ 862816 w 1214923"/>
              <a:gd name="connsiteY216" fmla="*/ 1410653 h 1684262"/>
              <a:gd name="connsiteX217" fmla="*/ 862816 w 1214923"/>
              <a:gd name="connsiteY217" fmla="*/ 1410462 h 1684262"/>
              <a:gd name="connsiteX218" fmla="*/ 689842 w 1214923"/>
              <a:gd name="connsiteY218" fmla="*/ 1391412 h 1684262"/>
              <a:gd name="connsiteX219" fmla="*/ 924347 w 1214923"/>
              <a:gd name="connsiteY219" fmla="*/ 1306830 h 1684262"/>
              <a:gd name="connsiteX220" fmla="*/ 689842 w 1214923"/>
              <a:gd name="connsiteY220" fmla="*/ 1391412 h 1684262"/>
              <a:gd name="connsiteX221" fmla="*/ 1162663 w 1214923"/>
              <a:gd name="connsiteY221" fmla="*/ 1057085 h 1684262"/>
              <a:gd name="connsiteX222" fmla="*/ 1148756 w 1214923"/>
              <a:gd name="connsiteY222" fmla="*/ 1134428 h 1684262"/>
              <a:gd name="connsiteX223" fmla="*/ 1066841 w 1214923"/>
              <a:gd name="connsiteY223" fmla="*/ 1139762 h 1684262"/>
              <a:gd name="connsiteX224" fmla="*/ 1035790 w 1214923"/>
              <a:gd name="connsiteY224" fmla="*/ 1087755 h 1684262"/>
              <a:gd name="connsiteX225" fmla="*/ 1162663 w 1214923"/>
              <a:gd name="connsiteY225" fmla="*/ 1057085 h 1684262"/>
              <a:gd name="connsiteX226" fmla="*/ 987913 w 1214923"/>
              <a:gd name="connsiteY226" fmla="*/ 1181170 h 1684262"/>
              <a:gd name="connsiteX227" fmla="*/ 958923 w 1214923"/>
              <a:gd name="connsiteY227" fmla="*/ 1264444 h 1684262"/>
              <a:gd name="connsiteX228" fmla="*/ 905107 w 1214923"/>
              <a:gd name="connsiteY228" fmla="*/ 1118330 h 1684262"/>
              <a:gd name="connsiteX229" fmla="*/ 987913 w 1214923"/>
              <a:gd name="connsiteY22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699367 w 1214923"/>
              <a:gd name="connsiteY150" fmla="*/ 515112 h 1684262"/>
              <a:gd name="connsiteX151" fmla="*/ 759089 w 1214923"/>
              <a:gd name="connsiteY151" fmla="*/ 438055 h 1684262"/>
              <a:gd name="connsiteX152" fmla="*/ 640217 w 1214923"/>
              <a:gd name="connsiteY152" fmla="*/ 641593 h 1684262"/>
              <a:gd name="connsiteX153" fmla="*/ 632216 w 1214923"/>
              <a:gd name="connsiteY153" fmla="*/ 453581 h 1684262"/>
              <a:gd name="connsiteX154" fmla="*/ 632216 w 1214923"/>
              <a:gd name="connsiteY154" fmla="*/ 453485 h 1684262"/>
              <a:gd name="connsiteX155" fmla="*/ 686032 w 1214923"/>
              <a:gd name="connsiteY155" fmla="*/ 837819 h 1684262"/>
              <a:gd name="connsiteX156" fmla="*/ 628310 w 1214923"/>
              <a:gd name="connsiteY156" fmla="*/ 930116 h 1684262"/>
              <a:gd name="connsiteX157" fmla="*/ 686032 w 1214923"/>
              <a:gd name="connsiteY157" fmla="*/ 837914 h 1684262"/>
              <a:gd name="connsiteX158" fmla="*/ 686032 w 1214923"/>
              <a:gd name="connsiteY158" fmla="*/ 837819 h 1684262"/>
              <a:gd name="connsiteX159" fmla="*/ 743658 w 1214923"/>
              <a:gd name="connsiteY159" fmla="*/ 1291400 h 1684262"/>
              <a:gd name="connsiteX160" fmla="*/ 547634 w 1214923"/>
              <a:gd name="connsiteY160" fmla="*/ 1206818 h 1684262"/>
              <a:gd name="connsiteX161" fmla="*/ 573446 w 1214923"/>
              <a:gd name="connsiteY161" fmla="*/ 1222439 h 1684262"/>
              <a:gd name="connsiteX162" fmla="*/ 603450 w 1214923"/>
              <a:gd name="connsiteY162" fmla="*/ 1227487 h 1684262"/>
              <a:gd name="connsiteX163" fmla="*/ 743658 w 1214923"/>
              <a:gd name="connsiteY163" fmla="*/ 1291495 h 1684262"/>
              <a:gd name="connsiteX164" fmla="*/ 743658 w 1214923"/>
              <a:gd name="connsiteY164" fmla="*/ 1291400 h 1684262"/>
              <a:gd name="connsiteX165" fmla="*/ 556465 w 1214923"/>
              <a:gd name="connsiteY165" fmla="*/ 950327 h 1684262"/>
              <a:gd name="connsiteX166" fmla="*/ 689842 w 1214923"/>
              <a:gd name="connsiteY166" fmla="*/ 1122236 h 1684262"/>
              <a:gd name="connsiteX167" fmla="*/ 568651 w 1214923"/>
              <a:gd name="connsiteY167" fmla="*/ 984541 h 1684262"/>
              <a:gd name="connsiteX168" fmla="*/ 556465 w 1214923"/>
              <a:gd name="connsiteY168" fmla="*/ 950327 h 1684262"/>
              <a:gd name="connsiteX169" fmla="*/ 351609 w 1214923"/>
              <a:gd name="connsiteY169" fmla="*/ 1045464 h 1684262"/>
              <a:gd name="connsiteX170" fmla="*/ 382375 w 1214923"/>
              <a:gd name="connsiteY170" fmla="*/ 887825 h 1684262"/>
              <a:gd name="connsiteX171" fmla="*/ 351609 w 1214923"/>
              <a:gd name="connsiteY171" fmla="*/ 1045559 h 1684262"/>
              <a:gd name="connsiteX172" fmla="*/ 351609 w 1214923"/>
              <a:gd name="connsiteY172" fmla="*/ 1045464 h 1684262"/>
              <a:gd name="connsiteX173" fmla="*/ 420761 w 1214923"/>
              <a:gd name="connsiteY173" fmla="*/ 1054969 h 1684262"/>
              <a:gd name="connsiteX174" fmla="*/ 605260 w 1214923"/>
              <a:gd name="connsiteY174" fmla="*/ 1180338 h 1684262"/>
              <a:gd name="connsiteX175" fmla="*/ 420761 w 1214923"/>
              <a:gd name="connsiteY175" fmla="*/ 1054969 h 1684262"/>
              <a:gd name="connsiteX176" fmla="*/ 366944 w 1214923"/>
              <a:gd name="connsiteY176" fmla="*/ 1414272 h 1684262"/>
              <a:gd name="connsiteX177" fmla="*/ 597640 w 1214923"/>
              <a:gd name="connsiteY177" fmla="*/ 1460468 h 1684262"/>
              <a:gd name="connsiteX178" fmla="*/ 366944 w 1214923"/>
              <a:gd name="connsiteY178" fmla="*/ 1414463 h 1684262"/>
              <a:gd name="connsiteX179" fmla="*/ 366944 w 1214923"/>
              <a:gd name="connsiteY179" fmla="*/ 1414272 h 1684262"/>
              <a:gd name="connsiteX180" fmla="*/ 536108 w 1214923"/>
              <a:gd name="connsiteY180" fmla="*/ 1644968 h 1684262"/>
              <a:gd name="connsiteX181" fmla="*/ 498008 w 1214923"/>
              <a:gd name="connsiteY181" fmla="*/ 1625918 h 1684262"/>
              <a:gd name="connsiteX182" fmla="*/ 471148 w 1214923"/>
              <a:gd name="connsiteY182" fmla="*/ 1618202 h 1684262"/>
              <a:gd name="connsiteX183" fmla="*/ 471148 w 1214923"/>
              <a:gd name="connsiteY183" fmla="*/ 1664399 h 1684262"/>
              <a:gd name="connsiteX184" fmla="*/ 401901 w 1214923"/>
              <a:gd name="connsiteY184" fmla="*/ 1579817 h 1684262"/>
              <a:gd name="connsiteX185" fmla="*/ 536108 w 1214923"/>
              <a:gd name="connsiteY185" fmla="*/ 1645158 h 1684262"/>
              <a:gd name="connsiteX186" fmla="*/ 536108 w 1214923"/>
              <a:gd name="connsiteY186" fmla="*/ 1644968 h 1684262"/>
              <a:gd name="connsiteX187" fmla="*/ 616785 w 1214923"/>
              <a:gd name="connsiteY187" fmla="*/ 1564196 h 1684262"/>
              <a:gd name="connsiteX188" fmla="*/ 555349 w 1214923"/>
              <a:gd name="connsiteY188" fmla="*/ 1541145 h 1684262"/>
              <a:gd name="connsiteX189" fmla="*/ 638597 w 1214923"/>
              <a:gd name="connsiteY189" fmla="*/ 1493520 h 1684262"/>
              <a:gd name="connsiteX190" fmla="*/ 739848 w 1214923"/>
              <a:gd name="connsiteY190" fmla="*/ 1525715 h 1684262"/>
              <a:gd name="connsiteX191" fmla="*/ 616785 w 1214923"/>
              <a:gd name="connsiteY191" fmla="*/ 1564386 h 1684262"/>
              <a:gd name="connsiteX192" fmla="*/ 616785 w 1214923"/>
              <a:gd name="connsiteY192" fmla="*/ 1564196 h 1684262"/>
              <a:gd name="connsiteX193" fmla="*/ 752231 w 1214923"/>
              <a:gd name="connsiteY193" fmla="*/ 1664779 h 1684262"/>
              <a:gd name="connsiteX194" fmla="*/ 739658 w 1214923"/>
              <a:gd name="connsiteY194" fmla="*/ 1664779 h 1684262"/>
              <a:gd name="connsiteX195" fmla="*/ 731180 w 1214923"/>
              <a:gd name="connsiteY195" fmla="*/ 1664779 h 1684262"/>
              <a:gd name="connsiteX196" fmla="*/ 727561 w 1214923"/>
              <a:gd name="connsiteY196" fmla="*/ 1664779 h 1684262"/>
              <a:gd name="connsiteX197" fmla="*/ 713750 w 1214923"/>
              <a:gd name="connsiteY197" fmla="*/ 1666780 h 1684262"/>
              <a:gd name="connsiteX198" fmla="*/ 704225 w 1214923"/>
              <a:gd name="connsiteY198" fmla="*/ 1665256 h 1684262"/>
              <a:gd name="connsiteX199" fmla="*/ 705558 w 1214923"/>
              <a:gd name="connsiteY199" fmla="*/ 1667733 h 1684262"/>
              <a:gd name="connsiteX200" fmla="*/ 790045 w 1214923"/>
              <a:gd name="connsiteY200" fmla="*/ 1610106 h 1684262"/>
              <a:gd name="connsiteX201" fmla="*/ 752231 w 1214923"/>
              <a:gd name="connsiteY201" fmla="*/ 1664970 h 1684262"/>
              <a:gd name="connsiteX202" fmla="*/ 752231 w 1214923"/>
              <a:gd name="connsiteY202" fmla="*/ 1664779 h 1684262"/>
              <a:gd name="connsiteX203" fmla="*/ 857863 w 1214923"/>
              <a:gd name="connsiteY203" fmla="*/ 1591056 h 1684262"/>
              <a:gd name="connsiteX204" fmla="*/ 838813 w 1214923"/>
              <a:gd name="connsiteY204" fmla="*/ 1568958 h 1684262"/>
              <a:gd name="connsiteX205" fmla="*/ 836146 w 1214923"/>
              <a:gd name="connsiteY205" fmla="*/ 1564291 h 1684262"/>
              <a:gd name="connsiteX206" fmla="*/ 955179 w 1214923"/>
              <a:gd name="connsiteY206" fmla="*/ 1500720 h 1684262"/>
              <a:gd name="connsiteX207" fmla="*/ 1066493 w 1214923"/>
              <a:gd name="connsiteY207" fmla="*/ 1492065 h 1684262"/>
              <a:gd name="connsiteX208" fmla="*/ 857863 w 1214923"/>
              <a:gd name="connsiteY208" fmla="*/ 1591247 h 1684262"/>
              <a:gd name="connsiteX209" fmla="*/ 857863 w 1214923"/>
              <a:gd name="connsiteY209" fmla="*/ 1591056 h 1684262"/>
              <a:gd name="connsiteX210" fmla="*/ 1054979 w 1214923"/>
              <a:gd name="connsiteY210" fmla="*/ 1445037 h 1684262"/>
              <a:gd name="connsiteX211" fmla="*/ 916632 w 1214923"/>
              <a:gd name="connsiteY211" fmla="*/ 1468184 h 1684262"/>
              <a:gd name="connsiteX212" fmla="*/ 1028170 w 1214923"/>
              <a:gd name="connsiteY212" fmla="*/ 1445228 h 1684262"/>
              <a:gd name="connsiteX213" fmla="*/ 1054979 w 1214923"/>
              <a:gd name="connsiteY213" fmla="*/ 1445037 h 1684262"/>
              <a:gd name="connsiteX214" fmla="*/ 862816 w 1214923"/>
              <a:gd name="connsiteY214" fmla="*/ 1410462 h 1684262"/>
              <a:gd name="connsiteX215" fmla="*/ 647551 w 1214923"/>
              <a:gd name="connsiteY215" fmla="*/ 1448562 h 1684262"/>
              <a:gd name="connsiteX216" fmla="*/ 862816 w 1214923"/>
              <a:gd name="connsiteY216" fmla="*/ 1410653 h 1684262"/>
              <a:gd name="connsiteX217" fmla="*/ 862816 w 1214923"/>
              <a:gd name="connsiteY217" fmla="*/ 1410462 h 1684262"/>
              <a:gd name="connsiteX218" fmla="*/ 689842 w 1214923"/>
              <a:gd name="connsiteY218" fmla="*/ 1391412 h 1684262"/>
              <a:gd name="connsiteX219" fmla="*/ 924347 w 1214923"/>
              <a:gd name="connsiteY219" fmla="*/ 1306830 h 1684262"/>
              <a:gd name="connsiteX220" fmla="*/ 689842 w 1214923"/>
              <a:gd name="connsiteY220" fmla="*/ 1391412 h 1684262"/>
              <a:gd name="connsiteX221" fmla="*/ 1162663 w 1214923"/>
              <a:gd name="connsiteY221" fmla="*/ 1057085 h 1684262"/>
              <a:gd name="connsiteX222" fmla="*/ 1148756 w 1214923"/>
              <a:gd name="connsiteY222" fmla="*/ 1134428 h 1684262"/>
              <a:gd name="connsiteX223" fmla="*/ 1066841 w 1214923"/>
              <a:gd name="connsiteY223" fmla="*/ 1139762 h 1684262"/>
              <a:gd name="connsiteX224" fmla="*/ 1035790 w 1214923"/>
              <a:gd name="connsiteY224" fmla="*/ 1087755 h 1684262"/>
              <a:gd name="connsiteX225" fmla="*/ 1162663 w 1214923"/>
              <a:gd name="connsiteY225" fmla="*/ 1057085 h 1684262"/>
              <a:gd name="connsiteX226" fmla="*/ 987913 w 1214923"/>
              <a:gd name="connsiteY226" fmla="*/ 1181170 h 1684262"/>
              <a:gd name="connsiteX227" fmla="*/ 958923 w 1214923"/>
              <a:gd name="connsiteY227" fmla="*/ 1264444 h 1684262"/>
              <a:gd name="connsiteX228" fmla="*/ 905107 w 1214923"/>
              <a:gd name="connsiteY228" fmla="*/ 1118330 h 1684262"/>
              <a:gd name="connsiteX229" fmla="*/ 987913 w 1214923"/>
              <a:gd name="connsiteY22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759089 w 1214923"/>
              <a:gd name="connsiteY150" fmla="*/ 438055 h 1684262"/>
              <a:gd name="connsiteX151" fmla="*/ 640217 w 1214923"/>
              <a:gd name="connsiteY151" fmla="*/ 641593 h 1684262"/>
              <a:gd name="connsiteX152" fmla="*/ 632216 w 1214923"/>
              <a:gd name="connsiteY152" fmla="*/ 453581 h 1684262"/>
              <a:gd name="connsiteX153" fmla="*/ 632216 w 1214923"/>
              <a:gd name="connsiteY153" fmla="*/ 453485 h 1684262"/>
              <a:gd name="connsiteX154" fmla="*/ 686032 w 1214923"/>
              <a:gd name="connsiteY154" fmla="*/ 837819 h 1684262"/>
              <a:gd name="connsiteX155" fmla="*/ 628310 w 1214923"/>
              <a:gd name="connsiteY155" fmla="*/ 930116 h 1684262"/>
              <a:gd name="connsiteX156" fmla="*/ 686032 w 1214923"/>
              <a:gd name="connsiteY156" fmla="*/ 837914 h 1684262"/>
              <a:gd name="connsiteX157" fmla="*/ 686032 w 1214923"/>
              <a:gd name="connsiteY157" fmla="*/ 837819 h 1684262"/>
              <a:gd name="connsiteX158" fmla="*/ 743658 w 1214923"/>
              <a:gd name="connsiteY158" fmla="*/ 1291400 h 1684262"/>
              <a:gd name="connsiteX159" fmla="*/ 547634 w 1214923"/>
              <a:gd name="connsiteY159" fmla="*/ 1206818 h 1684262"/>
              <a:gd name="connsiteX160" fmla="*/ 573446 w 1214923"/>
              <a:gd name="connsiteY160" fmla="*/ 1222439 h 1684262"/>
              <a:gd name="connsiteX161" fmla="*/ 603450 w 1214923"/>
              <a:gd name="connsiteY161" fmla="*/ 1227487 h 1684262"/>
              <a:gd name="connsiteX162" fmla="*/ 743658 w 1214923"/>
              <a:gd name="connsiteY162" fmla="*/ 1291495 h 1684262"/>
              <a:gd name="connsiteX163" fmla="*/ 743658 w 1214923"/>
              <a:gd name="connsiteY163" fmla="*/ 1291400 h 1684262"/>
              <a:gd name="connsiteX164" fmla="*/ 556465 w 1214923"/>
              <a:gd name="connsiteY164" fmla="*/ 950327 h 1684262"/>
              <a:gd name="connsiteX165" fmla="*/ 689842 w 1214923"/>
              <a:gd name="connsiteY165" fmla="*/ 1122236 h 1684262"/>
              <a:gd name="connsiteX166" fmla="*/ 568651 w 1214923"/>
              <a:gd name="connsiteY166" fmla="*/ 984541 h 1684262"/>
              <a:gd name="connsiteX167" fmla="*/ 556465 w 1214923"/>
              <a:gd name="connsiteY167" fmla="*/ 950327 h 1684262"/>
              <a:gd name="connsiteX168" fmla="*/ 351609 w 1214923"/>
              <a:gd name="connsiteY168" fmla="*/ 1045464 h 1684262"/>
              <a:gd name="connsiteX169" fmla="*/ 382375 w 1214923"/>
              <a:gd name="connsiteY169" fmla="*/ 887825 h 1684262"/>
              <a:gd name="connsiteX170" fmla="*/ 351609 w 1214923"/>
              <a:gd name="connsiteY170" fmla="*/ 1045559 h 1684262"/>
              <a:gd name="connsiteX171" fmla="*/ 351609 w 1214923"/>
              <a:gd name="connsiteY171" fmla="*/ 1045464 h 1684262"/>
              <a:gd name="connsiteX172" fmla="*/ 420761 w 1214923"/>
              <a:gd name="connsiteY172" fmla="*/ 1054969 h 1684262"/>
              <a:gd name="connsiteX173" fmla="*/ 605260 w 1214923"/>
              <a:gd name="connsiteY173" fmla="*/ 1180338 h 1684262"/>
              <a:gd name="connsiteX174" fmla="*/ 420761 w 1214923"/>
              <a:gd name="connsiteY174" fmla="*/ 1054969 h 1684262"/>
              <a:gd name="connsiteX175" fmla="*/ 366944 w 1214923"/>
              <a:gd name="connsiteY175" fmla="*/ 1414272 h 1684262"/>
              <a:gd name="connsiteX176" fmla="*/ 597640 w 1214923"/>
              <a:gd name="connsiteY176" fmla="*/ 1460468 h 1684262"/>
              <a:gd name="connsiteX177" fmla="*/ 366944 w 1214923"/>
              <a:gd name="connsiteY177" fmla="*/ 1414463 h 1684262"/>
              <a:gd name="connsiteX178" fmla="*/ 366944 w 1214923"/>
              <a:gd name="connsiteY178" fmla="*/ 1414272 h 1684262"/>
              <a:gd name="connsiteX179" fmla="*/ 536108 w 1214923"/>
              <a:gd name="connsiteY179" fmla="*/ 1644968 h 1684262"/>
              <a:gd name="connsiteX180" fmla="*/ 498008 w 1214923"/>
              <a:gd name="connsiteY180" fmla="*/ 1625918 h 1684262"/>
              <a:gd name="connsiteX181" fmla="*/ 471148 w 1214923"/>
              <a:gd name="connsiteY181" fmla="*/ 1618202 h 1684262"/>
              <a:gd name="connsiteX182" fmla="*/ 471148 w 1214923"/>
              <a:gd name="connsiteY182" fmla="*/ 1664399 h 1684262"/>
              <a:gd name="connsiteX183" fmla="*/ 401901 w 1214923"/>
              <a:gd name="connsiteY183" fmla="*/ 1579817 h 1684262"/>
              <a:gd name="connsiteX184" fmla="*/ 536108 w 1214923"/>
              <a:gd name="connsiteY184" fmla="*/ 1645158 h 1684262"/>
              <a:gd name="connsiteX185" fmla="*/ 536108 w 1214923"/>
              <a:gd name="connsiteY185" fmla="*/ 1644968 h 1684262"/>
              <a:gd name="connsiteX186" fmla="*/ 616785 w 1214923"/>
              <a:gd name="connsiteY186" fmla="*/ 1564196 h 1684262"/>
              <a:gd name="connsiteX187" fmla="*/ 555349 w 1214923"/>
              <a:gd name="connsiteY187" fmla="*/ 1541145 h 1684262"/>
              <a:gd name="connsiteX188" fmla="*/ 638597 w 1214923"/>
              <a:gd name="connsiteY188" fmla="*/ 1493520 h 1684262"/>
              <a:gd name="connsiteX189" fmla="*/ 739848 w 1214923"/>
              <a:gd name="connsiteY189" fmla="*/ 1525715 h 1684262"/>
              <a:gd name="connsiteX190" fmla="*/ 616785 w 1214923"/>
              <a:gd name="connsiteY190" fmla="*/ 1564386 h 1684262"/>
              <a:gd name="connsiteX191" fmla="*/ 616785 w 1214923"/>
              <a:gd name="connsiteY191" fmla="*/ 1564196 h 1684262"/>
              <a:gd name="connsiteX192" fmla="*/ 752231 w 1214923"/>
              <a:gd name="connsiteY192" fmla="*/ 1664779 h 1684262"/>
              <a:gd name="connsiteX193" fmla="*/ 739658 w 1214923"/>
              <a:gd name="connsiteY193" fmla="*/ 1664779 h 1684262"/>
              <a:gd name="connsiteX194" fmla="*/ 731180 w 1214923"/>
              <a:gd name="connsiteY194" fmla="*/ 1664779 h 1684262"/>
              <a:gd name="connsiteX195" fmla="*/ 727561 w 1214923"/>
              <a:gd name="connsiteY195" fmla="*/ 1664779 h 1684262"/>
              <a:gd name="connsiteX196" fmla="*/ 713750 w 1214923"/>
              <a:gd name="connsiteY196" fmla="*/ 1666780 h 1684262"/>
              <a:gd name="connsiteX197" fmla="*/ 704225 w 1214923"/>
              <a:gd name="connsiteY197" fmla="*/ 1665256 h 1684262"/>
              <a:gd name="connsiteX198" fmla="*/ 705558 w 1214923"/>
              <a:gd name="connsiteY198" fmla="*/ 1667733 h 1684262"/>
              <a:gd name="connsiteX199" fmla="*/ 790045 w 1214923"/>
              <a:gd name="connsiteY199" fmla="*/ 1610106 h 1684262"/>
              <a:gd name="connsiteX200" fmla="*/ 752231 w 1214923"/>
              <a:gd name="connsiteY200" fmla="*/ 1664970 h 1684262"/>
              <a:gd name="connsiteX201" fmla="*/ 752231 w 1214923"/>
              <a:gd name="connsiteY201" fmla="*/ 1664779 h 1684262"/>
              <a:gd name="connsiteX202" fmla="*/ 857863 w 1214923"/>
              <a:gd name="connsiteY202" fmla="*/ 1591056 h 1684262"/>
              <a:gd name="connsiteX203" fmla="*/ 838813 w 1214923"/>
              <a:gd name="connsiteY203" fmla="*/ 1568958 h 1684262"/>
              <a:gd name="connsiteX204" fmla="*/ 836146 w 1214923"/>
              <a:gd name="connsiteY204" fmla="*/ 1564291 h 1684262"/>
              <a:gd name="connsiteX205" fmla="*/ 955179 w 1214923"/>
              <a:gd name="connsiteY205" fmla="*/ 1500720 h 1684262"/>
              <a:gd name="connsiteX206" fmla="*/ 1066493 w 1214923"/>
              <a:gd name="connsiteY206" fmla="*/ 1492065 h 1684262"/>
              <a:gd name="connsiteX207" fmla="*/ 857863 w 1214923"/>
              <a:gd name="connsiteY207" fmla="*/ 1591247 h 1684262"/>
              <a:gd name="connsiteX208" fmla="*/ 857863 w 1214923"/>
              <a:gd name="connsiteY208" fmla="*/ 1591056 h 1684262"/>
              <a:gd name="connsiteX209" fmla="*/ 1054979 w 1214923"/>
              <a:gd name="connsiteY209" fmla="*/ 1445037 h 1684262"/>
              <a:gd name="connsiteX210" fmla="*/ 916632 w 1214923"/>
              <a:gd name="connsiteY210" fmla="*/ 1468184 h 1684262"/>
              <a:gd name="connsiteX211" fmla="*/ 1028170 w 1214923"/>
              <a:gd name="connsiteY211" fmla="*/ 1445228 h 1684262"/>
              <a:gd name="connsiteX212" fmla="*/ 1054979 w 1214923"/>
              <a:gd name="connsiteY212" fmla="*/ 1445037 h 1684262"/>
              <a:gd name="connsiteX213" fmla="*/ 862816 w 1214923"/>
              <a:gd name="connsiteY213" fmla="*/ 1410462 h 1684262"/>
              <a:gd name="connsiteX214" fmla="*/ 647551 w 1214923"/>
              <a:gd name="connsiteY214" fmla="*/ 1448562 h 1684262"/>
              <a:gd name="connsiteX215" fmla="*/ 862816 w 1214923"/>
              <a:gd name="connsiteY215" fmla="*/ 1410653 h 1684262"/>
              <a:gd name="connsiteX216" fmla="*/ 862816 w 1214923"/>
              <a:gd name="connsiteY216" fmla="*/ 1410462 h 1684262"/>
              <a:gd name="connsiteX217" fmla="*/ 689842 w 1214923"/>
              <a:gd name="connsiteY217" fmla="*/ 1391412 h 1684262"/>
              <a:gd name="connsiteX218" fmla="*/ 924347 w 1214923"/>
              <a:gd name="connsiteY218" fmla="*/ 1306830 h 1684262"/>
              <a:gd name="connsiteX219" fmla="*/ 689842 w 1214923"/>
              <a:gd name="connsiteY219" fmla="*/ 1391412 h 1684262"/>
              <a:gd name="connsiteX220" fmla="*/ 1162663 w 1214923"/>
              <a:gd name="connsiteY220" fmla="*/ 1057085 h 1684262"/>
              <a:gd name="connsiteX221" fmla="*/ 1148756 w 1214923"/>
              <a:gd name="connsiteY221" fmla="*/ 1134428 h 1684262"/>
              <a:gd name="connsiteX222" fmla="*/ 1066841 w 1214923"/>
              <a:gd name="connsiteY222" fmla="*/ 1139762 h 1684262"/>
              <a:gd name="connsiteX223" fmla="*/ 1035790 w 1214923"/>
              <a:gd name="connsiteY223" fmla="*/ 1087755 h 1684262"/>
              <a:gd name="connsiteX224" fmla="*/ 1162663 w 1214923"/>
              <a:gd name="connsiteY224" fmla="*/ 1057085 h 1684262"/>
              <a:gd name="connsiteX225" fmla="*/ 987913 w 1214923"/>
              <a:gd name="connsiteY225" fmla="*/ 1181170 h 1684262"/>
              <a:gd name="connsiteX226" fmla="*/ 958923 w 1214923"/>
              <a:gd name="connsiteY226" fmla="*/ 1264444 h 1684262"/>
              <a:gd name="connsiteX227" fmla="*/ 905107 w 1214923"/>
              <a:gd name="connsiteY227" fmla="*/ 1118330 h 1684262"/>
              <a:gd name="connsiteX228" fmla="*/ 987913 w 1214923"/>
              <a:gd name="connsiteY228"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759089 w 1214923"/>
              <a:gd name="connsiteY150" fmla="*/ 438055 h 1684262"/>
              <a:gd name="connsiteX151" fmla="*/ 640217 w 1214923"/>
              <a:gd name="connsiteY151" fmla="*/ 641593 h 1684262"/>
              <a:gd name="connsiteX152" fmla="*/ 632216 w 1214923"/>
              <a:gd name="connsiteY152" fmla="*/ 453581 h 1684262"/>
              <a:gd name="connsiteX153" fmla="*/ 632216 w 1214923"/>
              <a:gd name="connsiteY153" fmla="*/ 453485 h 1684262"/>
              <a:gd name="connsiteX154" fmla="*/ 686032 w 1214923"/>
              <a:gd name="connsiteY154" fmla="*/ 837819 h 1684262"/>
              <a:gd name="connsiteX155" fmla="*/ 628310 w 1214923"/>
              <a:gd name="connsiteY155" fmla="*/ 930116 h 1684262"/>
              <a:gd name="connsiteX156" fmla="*/ 686032 w 1214923"/>
              <a:gd name="connsiteY156" fmla="*/ 837914 h 1684262"/>
              <a:gd name="connsiteX157" fmla="*/ 686032 w 1214923"/>
              <a:gd name="connsiteY157" fmla="*/ 837819 h 1684262"/>
              <a:gd name="connsiteX158" fmla="*/ 743658 w 1214923"/>
              <a:gd name="connsiteY158" fmla="*/ 1291400 h 1684262"/>
              <a:gd name="connsiteX159" fmla="*/ 547634 w 1214923"/>
              <a:gd name="connsiteY159" fmla="*/ 1206818 h 1684262"/>
              <a:gd name="connsiteX160" fmla="*/ 573446 w 1214923"/>
              <a:gd name="connsiteY160" fmla="*/ 1222439 h 1684262"/>
              <a:gd name="connsiteX161" fmla="*/ 603450 w 1214923"/>
              <a:gd name="connsiteY161" fmla="*/ 1227487 h 1684262"/>
              <a:gd name="connsiteX162" fmla="*/ 743658 w 1214923"/>
              <a:gd name="connsiteY162" fmla="*/ 1291495 h 1684262"/>
              <a:gd name="connsiteX163" fmla="*/ 743658 w 1214923"/>
              <a:gd name="connsiteY163" fmla="*/ 1291400 h 1684262"/>
              <a:gd name="connsiteX164" fmla="*/ 556465 w 1214923"/>
              <a:gd name="connsiteY164" fmla="*/ 950327 h 1684262"/>
              <a:gd name="connsiteX165" fmla="*/ 689842 w 1214923"/>
              <a:gd name="connsiteY165" fmla="*/ 1122236 h 1684262"/>
              <a:gd name="connsiteX166" fmla="*/ 568651 w 1214923"/>
              <a:gd name="connsiteY166" fmla="*/ 984541 h 1684262"/>
              <a:gd name="connsiteX167" fmla="*/ 556465 w 1214923"/>
              <a:gd name="connsiteY167" fmla="*/ 950327 h 1684262"/>
              <a:gd name="connsiteX168" fmla="*/ 351609 w 1214923"/>
              <a:gd name="connsiteY168" fmla="*/ 1045464 h 1684262"/>
              <a:gd name="connsiteX169" fmla="*/ 382375 w 1214923"/>
              <a:gd name="connsiteY169" fmla="*/ 887825 h 1684262"/>
              <a:gd name="connsiteX170" fmla="*/ 351609 w 1214923"/>
              <a:gd name="connsiteY170" fmla="*/ 1045559 h 1684262"/>
              <a:gd name="connsiteX171" fmla="*/ 351609 w 1214923"/>
              <a:gd name="connsiteY171" fmla="*/ 1045464 h 1684262"/>
              <a:gd name="connsiteX172" fmla="*/ 420761 w 1214923"/>
              <a:gd name="connsiteY172" fmla="*/ 1054969 h 1684262"/>
              <a:gd name="connsiteX173" fmla="*/ 605260 w 1214923"/>
              <a:gd name="connsiteY173" fmla="*/ 1180338 h 1684262"/>
              <a:gd name="connsiteX174" fmla="*/ 420761 w 1214923"/>
              <a:gd name="connsiteY174" fmla="*/ 1054969 h 1684262"/>
              <a:gd name="connsiteX175" fmla="*/ 366944 w 1214923"/>
              <a:gd name="connsiteY175" fmla="*/ 1414272 h 1684262"/>
              <a:gd name="connsiteX176" fmla="*/ 597640 w 1214923"/>
              <a:gd name="connsiteY176" fmla="*/ 1460468 h 1684262"/>
              <a:gd name="connsiteX177" fmla="*/ 366944 w 1214923"/>
              <a:gd name="connsiteY177" fmla="*/ 1414463 h 1684262"/>
              <a:gd name="connsiteX178" fmla="*/ 366944 w 1214923"/>
              <a:gd name="connsiteY178" fmla="*/ 1414272 h 1684262"/>
              <a:gd name="connsiteX179" fmla="*/ 536108 w 1214923"/>
              <a:gd name="connsiteY179" fmla="*/ 1644968 h 1684262"/>
              <a:gd name="connsiteX180" fmla="*/ 498008 w 1214923"/>
              <a:gd name="connsiteY180" fmla="*/ 1625918 h 1684262"/>
              <a:gd name="connsiteX181" fmla="*/ 471148 w 1214923"/>
              <a:gd name="connsiteY181" fmla="*/ 1618202 h 1684262"/>
              <a:gd name="connsiteX182" fmla="*/ 471148 w 1214923"/>
              <a:gd name="connsiteY182" fmla="*/ 1664399 h 1684262"/>
              <a:gd name="connsiteX183" fmla="*/ 401901 w 1214923"/>
              <a:gd name="connsiteY183" fmla="*/ 1579817 h 1684262"/>
              <a:gd name="connsiteX184" fmla="*/ 536108 w 1214923"/>
              <a:gd name="connsiteY184" fmla="*/ 1645158 h 1684262"/>
              <a:gd name="connsiteX185" fmla="*/ 536108 w 1214923"/>
              <a:gd name="connsiteY185" fmla="*/ 1644968 h 1684262"/>
              <a:gd name="connsiteX186" fmla="*/ 616785 w 1214923"/>
              <a:gd name="connsiteY186" fmla="*/ 1564196 h 1684262"/>
              <a:gd name="connsiteX187" fmla="*/ 555349 w 1214923"/>
              <a:gd name="connsiteY187" fmla="*/ 1541145 h 1684262"/>
              <a:gd name="connsiteX188" fmla="*/ 638597 w 1214923"/>
              <a:gd name="connsiteY188" fmla="*/ 1493520 h 1684262"/>
              <a:gd name="connsiteX189" fmla="*/ 739848 w 1214923"/>
              <a:gd name="connsiteY189" fmla="*/ 1525715 h 1684262"/>
              <a:gd name="connsiteX190" fmla="*/ 616785 w 1214923"/>
              <a:gd name="connsiteY190" fmla="*/ 1564386 h 1684262"/>
              <a:gd name="connsiteX191" fmla="*/ 616785 w 1214923"/>
              <a:gd name="connsiteY191" fmla="*/ 1564196 h 1684262"/>
              <a:gd name="connsiteX192" fmla="*/ 752231 w 1214923"/>
              <a:gd name="connsiteY192" fmla="*/ 1664779 h 1684262"/>
              <a:gd name="connsiteX193" fmla="*/ 739658 w 1214923"/>
              <a:gd name="connsiteY193" fmla="*/ 1664779 h 1684262"/>
              <a:gd name="connsiteX194" fmla="*/ 731180 w 1214923"/>
              <a:gd name="connsiteY194" fmla="*/ 1664779 h 1684262"/>
              <a:gd name="connsiteX195" fmla="*/ 727561 w 1214923"/>
              <a:gd name="connsiteY195" fmla="*/ 1664779 h 1684262"/>
              <a:gd name="connsiteX196" fmla="*/ 713750 w 1214923"/>
              <a:gd name="connsiteY196" fmla="*/ 1666780 h 1684262"/>
              <a:gd name="connsiteX197" fmla="*/ 704225 w 1214923"/>
              <a:gd name="connsiteY197" fmla="*/ 1665256 h 1684262"/>
              <a:gd name="connsiteX198" fmla="*/ 705558 w 1214923"/>
              <a:gd name="connsiteY198" fmla="*/ 1667733 h 1684262"/>
              <a:gd name="connsiteX199" fmla="*/ 790045 w 1214923"/>
              <a:gd name="connsiteY199" fmla="*/ 1610106 h 1684262"/>
              <a:gd name="connsiteX200" fmla="*/ 752231 w 1214923"/>
              <a:gd name="connsiteY200" fmla="*/ 1664970 h 1684262"/>
              <a:gd name="connsiteX201" fmla="*/ 752231 w 1214923"/>
              <a:gd name="connsiteY201" fmla="*/ 1664779 h 1684262"/>
              <a:gd name="connsiteX202" fmla="*/ 857863 w 1214923"/>
              <a:gd name="connsiteY202" fmla="*/ 1591056 h 1684262"/>
              <a:gd name="connsiteX203" fmla="*/ 838813 w 1214923"/>
              <a:gd name="connsiteY203" fmla="*/ 1568958 h 1684262"/>
              <a:gd name="connsiteX204" fmla="*/ 836146 w 1214923"/>
              <a:gd name="connsiteY204" fmla="*/ 1564291 h 1684262"/>
              <a:gd name="connsiteX205" fmla="*/ 955179 w 1214923"/>
              <a:gd name="connsiteY205" fmla="*/ 1500720 h 1684262"/>
              <a:gd name="connsiteX206" fmla="*/ 1066493 w 1214923"/>
              <a:gd name="connsiteY206" fmla="*/ 1492065 h 1684262"/>
              <a:gd name="connsiteX207" fmla="*/ 857863 w 1214923"/>
              <a:gd name="connsiteY207" fmla="*/ 1591247 h 1684262"/>
              <a:gd name="connsiteX208" fmla="*/ 857863 w 1214923"/>
              <a:gd name="connsiteY208" fmla="*/ 1591056 h 1684262"/>
              <a:gd name="connsiteX209" fmla="*/ 1054979 w 1214923"/>
              <a:gd name="connsiteY209" fmla="*/ 1445037 h 1684262"/>
              <a:gd name="connsiteX210" fmla="*/ 916632 w 1214923"/>
              <a:gd name="connsiteY210" fmla="*/ 1468184 h 1684262"/>
              <a:gd name="connsiteX211" fmla="*/ 1028170 w 1214923"/>
              <a:gd name="connsiteY211" fmla="*/ 1445228 h 1684262"/>
              <a:gd name="connsiteX212" fmla="*/ 1054979 w 1214923"/>
              <a:gd name="connsiteY212" fmla="*/ 1445037 h 1684262"/>
              <a:gd name="connsiteX213" fmla="*/ 862816 w 1214923"/>
              <a:gd name="connsiteY213" fmla="*/ 1410462 h 1684262"/>
              <a:gd name="connsiteX214" fmla="*/ 647551 w 1214923"/>
              <a:gd name="connsiteY214" fmla="*/ 1448562 h 1684262"/>
              <a:gd name="connsiteX215" fmla="*/ 862816 w 1214923"/>
              <a:gd name="connsiteY215" fmla="*/ 1410653 h 1684262"/>
              <a:gd name="connsiteX216" fmla="*/ 862816 w 1214923"/>
              <a:gd name="connsiteY216" fmla="*/ 1410462 h 1684262"/>
              <a:gd name="connsiteX217" fmla="*/ 689842 w 1214923"/>
              <a:gd name="connsiteY217" fmla="*/ 1391412 h 1684262"/>
              <a:gd name="connsiteX218" fmla="*/ 924347 w 1214923"/>
              <a:gd name="connsiteY218" fmla="*/ 1306830 h 1684262"/>
              <a:gd name="connsiteX219" fmla="*/ 689842 w 1214923"/>
              <a:gd name="connsiteY219" fmla="*/ 1391412 h 1684262"/>
              <a:gd name="connsiteX220" fmla="*/ 1162663 w 1214923"/>
              <a:gd name="connsiteY220" fmla="*/ 1057085 h 1684262"/>
              <a:gd name="connsiteX221" fmla="*/ 1148756 w 1214923"/>
              <a:gd name="connsiteY221" fmla="*/ 1134428 h 1684262"/>
              <a:gd name="connsiteX222" fmla="*/ 1066841 w 1214923"/>
              <a:gd name="connsiteY222" fmla="*/ 1139762 h 1684262"/>
              <a:gd name="connsiteX223" fmla="*/ 1035790 w 1214923"/>
              <a:gd name="connsiteY223" fmla="*/ 1087755 h 1684262"/>
              <a:gd name="connsiteX224" fmla="*/ 1162663 w 1214923"/>
              <a:gd name="connsiteY224" fmla="*/ 1057085 h 1684262"/>
              <a:gd name="connsiteX225" fmla="*/ 987913 w 1214923"/>
              <a:gd name="connsiteY225" fmla="*/ 1181170 h 1684262"/>
              <a:gd name="connsiteX226" fmla="*/ 958923 w 1214923"/>
              <a:gd name="connsiteY226" fmla="*/ 1264444 h 1684262"/>
              <a:gd name="connsiteX227" fmla="*/ 905107 w 1214923"/>
              <a:gd name="connsiteY227" fmla="*/ 1118330 h 1684262"/>
              <a:gd name="connsiteX228" fmla="*/ 987913 w 1214923"/>
              <a:gd name="connsiteY228"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759089 w 1214923"/>
              <a:gd name="connsiteY150" fmla="*/ 438055 h 1684262"/>
              <a:gd name="connsiteX151" fmla="*/ 640217 w 1214923"/>
              <a:gd name="connsiteY151" fmla="*/ 641593 h 1684262"/>
              <a:gd name="connsiteX152" fmla="*/ 632216 w 1214923"/>
              <a:gd name="connsiteY152" fmla="*/ 453581 h 1684262"/>
              <a:gd name="connsiteX153" fmla="*/ 632216 w 1214923"/>
              <a:gd name="connsiteY153" fmla="*/ 453485 h 1684262"/>
              <a:gd name="connsiteX154" fmla="*/ 686032 w 1214923"/>
              <a:gd name="connsiteY154" fmla="*/ 837819 h 1684262"/>
              <a:gd name="connsiteX155" fmla="*/ 628310 w 1214923"/>
              <a:gd name="connsiteY155" fmla="*/ 930116 h 1684262"/>
              <a:gd name="connsiteX156" fmla="*/ 686032 w 1214923"/>
              <a:gd name="connsiteY156" fmla="*/ 837914 h 1684262"/>
              <a:gd name="connsiteX157" fmla="*/ 686032 w 1214923"/>
              <a:gd name="connsiteY157" fmla="*/ 837819 h 1684262"/>
              <a:gd name="connsiteX158" fmla="*/ 743658 w 1214923"/>
              <a:gd name="connsiteY158" fmla="*/ 1291400 h 1684262"/>
              <a:gd name="connsiteX159" fmla="*/ 547634 w 1214923"/>
              <a:gd name="connsiteY159" fmla="*/ 1206818 h 1684262"/>
              <a:gd name="connsiteX160" fmla="*/ 573446 w 1214923"/>
              <a:gd name="connsiteY160" fmla="*/ 1222439 h 1684262"/>
              <a:gd name="connsiteX161" fmla="*/ 603450 w 1214923"/>
              <a:gd name="connsiteY161" fmla="*/ 1227487 h 1684262"/>
              <a:gd name="connsiteX162" fmla="*/ 743658 w 1214923"/>
              <a:gd name="connsiteY162" fmla="*/ 1291495 h 1684262"/>
              <a:gd name="connsiteX163" fmla="*/ 743658 w 1214923"/>
              <a:gd name="connsiteY163" fmla="*/ 1291400 h 1684262"/>
              <a:gd name="connsiteX164" fmla="*/ 556465 w 1214923"/>
              <a:gd name="connsiteY164" fmla="*/ 950327 h 1684262"/>
              <a:gd name="connsiteX165" fmla="*/ 689842 w 1214923"/>
              <a:gd name="connsiteY165" fmla="*/ 1122236 h 1684262"/>
              <a:gd name="connsiteX166" fmla="*/ 568651 w 1214923"/>
              <a:gd name="connsiteY166" fmla="*/ 984541 h 1684262"/>
              <a:gd name="connsiteX167" fmla="*/ 556465 w 1214923"/>
              <a:gd name="connsiteY167" fmla="*/ 950327 h 1684262"/>
              <a:gd name="connsiteX168" fmla="*/ 351609 w 1214923"/>
              <a:gd name="connsiteY168" fmla="*/ 1045464 h 1684262"/>
              <a:gd name="connsiteX169" fmla="*/ 382375 w 1214923"/>
              <a:gd name="connsiteY169" fmla="*/ 887825 h 1684262"/>
              <a:gd name="connsiteX170" fmla="*/ 351609 w 1214923"/>
              <a:gd name="connsiteY170" fmla="*/ 1045559 h 1684262"/>
              <a:gd name="connsiteX171" fmla="*/ 351609 w 1214923"/>
              <a:gd name="connsiteY171" fmla="*/ 1045464 h 1684262"/>
              <a:gd name="connsiteX172" fmla="*/ 420761 w 1214923"/>
              <a:gd name="connsiteY172" fmla="*/ 1054969 h 1684262"/>
              <a:gd name="connsiteX173" fmla="*/ 605260 w 1214923"/>
              <a:gd name="connsiteY173" fmla="*/ 1180338 h 1684262"/>
              <a:gd name="connsiteX174" fmla="*/ 420761 w 1214923"/>
              <a:gd name="connsiteY174" fmla="*/ 1054969 h 1684262"/>
              <a:gd name="connsiteX175" fmla="*/ 366944 w 1214923"/>
              <a:gd name="connsiteY175" fmla="*/ 1414272 h 1684262"/>
              <a:gd name="connsiteX176" fmla="*/ 597640 w 1214923"/>
              <a:gd name="connsiteY176" fmla="*/ 1460468 h 1684262"/>
              <a:gd name="connsiteX177" fmla="*/ 366944 w 1214923"/>
              <a:gd name="connsiteY177" fmla="*/ 1414463 h 1684262"/>
              <a:gd name="connsiteX178" fmla="*/ 366944 w 1214923"/>
              <a:gd name="connsiteY178" fmla="*/ 1414272 h 1684262"/>
              <a:gd name="connsiteX179" fmla="*/ 536108 w 1214923"/>
              <a:gd name="connsiteY179" fmla="*/ 1644968 h 1684262"/>
              <a:gd name="connsiteX180" fmla="*/ 498008 w 1214923"/>
              <a:gd name="connsiteY180" fmla="*/ 1625918 h 1684262"/>
              <a:gd name="connsiteX181" fmla="*/ 471148 w 1214923"/>
              <a:gd name="connsiteY181" fmla="*/ 1618202 h 1684262"/>
              <a:gd name="connsiteX182" fmla="*/ 471148 w 1214923"/>
              <a:gd name="connsiteY182" fmla="*/ 1664399 h 1684262"/>
              <a:gd name="connsiteX183" fmla="*/ 401901 w 1214923"/>
              <a:gd name="connsiteY183" fmla="*/ 1579817 h 1684262"/>
              <a:gd name="connsiteX184" fmla="*/ 536108 w 1214923"/>
              <a:gd name="connsiteY184" fmla="*/ 1645158 h 1684262"/>
              <a:gd name="connsiteX185" fmla="*/ 536108 w 1214923"/>
              <a:gd name="connsiteY185" fmla="*/ 1644968 h 1684262"/>
              <a:gd name="connsiteX186" fmla="*/ 616785 w 1214923"/>
              <a:gd name="connsiteY186" fmla="*/ 1564196 h 1684262"/>
              <a:gd name="connsiteX187" fmla="*/ 555349 w 1214923"/>
              <a:gd name="connsiteY187" fmla="*/ 1541145 h 1684262"/>
              <a:gd name="connsiteX188" fmla="*/ 638597 w 1214923"/>
              <a:gd name="connsiteY188" fmla="*/ 1493520 h 1684262"/>
              <a:gd name="connsiteX189" fmla="*/ 739848 w 1214923"/>
              <a:gd name="connsiteY189" fmla="*/ 1525715 h 1684262"/>
              <a:gd name="connsiteX190" fmla="*/ 616785 w 1214923"/>
              <a:gd name="connsiteY190" fmla="*/ 1564386 h 1684262"/>
              <a:gd name="connsiteX191" fmla="*/ 616785 w 1214923"/>
              <a:gd name="connsiteY191" fmla="*/ 1564196 h 1684262"/>
              <a:gd name="connsiteX192" fmla="*/ 752231 w 1214923"/>
              <a:gd name="connsiteY192" fmla="*/ 1664779 h 1684262"/>
              <a:gd name="connsiteX193" fmla="*/ 739658 w 1214923"/>
              <a:gd name="connsiteY193" fmla="*/ 1664779 h 1684262"/>
              <a:gd name="connsiteX194" fmla="*/ 731180 w 1214923"/>
              <a:gd name="connsiteY194" fmla="*/ 1664779 h 1684262"/>
              <a:gd name="connsiteX195" fmla="*/ 727561 w 1214923"/>
              <a:gd name="connsiteY195" fmla="*/ 1664779 h 1684262"/>
              <a:gd name="connsiteX196" fmla="*/ 713750 w 1214923"/>
              <a:gd name="connsiteY196" fmla="*/ 1666780 h 1684262"/>
              <a:gd name="connsiteX197" fmla="*/ 704225 w 1214923"/>
              <a:gd name="connsiteY197" fmla="*/ 1665256 h 1684262"/>
              <a:gd name="connsiteX198" fmla="*/ 705558 w 1214923"/>
              <a:gd name="connsiteY198" fmla="*/ 1667733 h 1684262"/>
              <a:gd name="connsiteX199" fmla="*/ 790045 w 1214923"/>
              <a:gd name="connsiteY199" fmla="*/ 1610106 h 1684262"/>
              <a:gd name="connsiteX200" fmla="*/ 752231 w 1214923"/>
              <a:gd name="connsiteY200" fmla="*/ 1664970 h 1684262"/>
              <a:gd name="connsiteX201" fmla="*/ 752231 w 1214923"/>
              <a:gd name="connsiteY201" fmla="*/ 1664779 h 1684262"/>
              <a:gd name="connsiteX202" fmla="*/ 857863 w 1214923"/>
              <a:gd name="connsiteY202" fmla="*/ 1591056 h 1684262"/>
              <a:gd name="connsiteX203" fmla="*/ 838813 w 1214923"/>
              <a:gd name="connsiteY203" fmla="*/ 1568958 h 1684262"/>
              <a:gd name="connsiteX204" fmla="*/ 836146 w 1214923"/>
              <a:gd name="connsiteY204" fmla="*/ 1564291 h 1684262"/>
              <a:gd name="connsiteX205" fmla="*/ 955179 w 1214923"/>
              <a:gd name="connsiteY205" fmla="*/ 1500720 h 1684262"/>
              <a:gd name="connsiteX206" fmla="*/ 1066493 w 1214923"/>
              <a:gd name="connsiteY206" fmla="*/ 1492065 h 1684262"/>
              <a:gd name="connsiteX207" fmla="*/ 857863 w 1214923"/>
              <a:gd name="connsiteY207" fmla="*/ 1591247 h 1684262"/>
              <a:gd name="connsiteX208" fmla="*/ 857863 w 1214923"/>
              <a:gd name="connsiteY208" fmla="*/ 1591056 h 1684262"/>
              <a:gd name="connsiteX209" fmla="*/ 1054979 w 1214923"/>
              <a:gd name="connsiteY209" fmla="*/ 1445037 h 1684262"/>
              <a:gd name="connsiteX210" fmla="*/ 916632 w 1214923"/>
              <a:gd name="connsiteY210" fmla="*/ 1468184 h 1684262"/>
              <a:gd name="connsiteX211" fmla="*/ 1028170 w 1214923"/>
              <a:gd name="connsiteY211" fmla="*/ 1445228 h 1684262"/>
              <a:gd name="connsiteX212" fmla="*/ 1054979 w 1214923"/>
              <a:gd name="connsiteY212" fmla="*/ 1445037 h 1684262"/>
              <a:gd name="connsiteX213" fmla="*/ 862816 w 1214923"/>
              <a:gd name="connsiteY213" fmla="*/ 1410462 h 1684262"/>
              <a:gd name="connsiteX214" fmla="*/ 647551 w 1214923"/>
              <a:gd name="connsiteY214" fmla="*/ 1448562 h 1684262"/>
              <a:gd name="connsiteX215" fmla="*/ 862816 w 1214923"/>
              <a:gd name="connsiteY215" fmla="*/ 1410653 h 1684262"/>
              <a:gd name="connsiteX216" fmla="*/ 862816 w 1214923"/>
              <a:gd name="connsiteY216" fmla="*/ 1410462 h 1684262"/>
              <a:gd name="connsiteX217" fmla="*/ 689842 w 1214923"/>
              <a:gd name="connsiteY217" fmla="*/ 1391412 h 1684262"/>
              <a:gd name="connsiteX218" fmla="*/ 924347 w 1214923"/>
              <a:gd name="connsiteY218" fmla="*/ 1306830 h 1684262"/>
              <a:gd name="connsiteX219" fmla="*/ 689842 w 1214923"/>
              <a:gd name="connsiteY219" fmla="*/ 1391412 h 1684262"/>
              <a:gd name="connsiteX220" fmla="*/ 1162663 w 1214923"/>
              <a:gd name="connsiteY220" fmla="*/ 1057085 h 1684262"/>
              <a:gd name="connsiteX221" fmla="*/ 1148756 w 1214923"/>
              <a:gd name="connsiteY221" fmla="*/ 1134428 h 1684262"/>
              <a:gd name="connsiteX222" fmla="*/ 1066841 w 1214923"/>
              <a:gd name="connsiteY222" fmla="*/ 1139762 h 1684262"/>
              <a:gd name="connsiteX223" fmla="*/ 1035790 w 1214923"/>
              <a:gd name="connsiteY223" fmla="*/ 1087755 h 1684262"/>
              <a:gd name="connsiteX224" fmla="*/ 1162663 w 1214923"/>
              <a:gd name="connsiteY224" fmla="*/ 1057085 h 1684262"/>
              <a:gd name="connsiteX225" fmla="*/ 987913 w 1214923"/>
              <a:gd name="connsiteY225" fmla="*/ 1181170 h 1684262"/>
              <a:gd name="connsiteX226" fmla="*/ 958923 w 1214923"/>
              <a:gd name="connsiteY226" fmla="*/ 1264444 h 1684262"/>
              <a:gd name="connsiteX227" fmla="*/ 905107 w 1214923"/>
              <a:gd name="connsiteY227" fmla="*/ 1118330 h 1684262"/>
              <a:gd name="connsiteX228" fmla="*/ 987913 w 1214923"/>
              <a:gd name="connsiteY228"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759089 w 1214923"/>
              <a:gd name="connsiteY150" fmla="*/ 438055 h 1684262"/>
              <a:gd name="connsiteX151" fmla="*/ 640217 w 1214923"/>
              <a:gd name="connsiteY151" fmla="*/ 641593 h 1684262"/>
              <a:gd name="connsiteX152" fmla="*/ 632216 w 1214923"/>
              <a:gd name="connsiteY152" fmla="*/ 453581 h 1684262"/>
              <a:gd name="connsiteX153" fmla="*/ 632216 w 1214923"/>
              <a:gd name="connsiteY153" fmla="*/ 453485 h 1684262"/>
              <a:gd name="connsiteX154" fmla="*/ 686032 w 1214923"/>
              <a:gd name="connsiteY154" fmla="*/ 837819 h 1684262"/>
              <a:gd name="connsiteX155" fmla="*/ 628310 w 1214923"/>
              <a:gd name="connsiteY155" fmla="*/ 930116 h 1684262"/>
              <a:gd name="connsiteX156" fmla="*/ 686032 w 1214923"/>
              <a:gd name="connsiteY156" fmla="*/ 837914 h 1684262"/>
              <a:gd name="connsiteX157" fmla="*/ 686032 w 1214923"/>
              <a:gd name="connsiteY157" fmla="*/ 837819 h 1684262"/>
              <a:gd name="connsiteX158" fmla="*/ 743658 w 1214923"/>
              <a:gd name="connsiteY158" fmla="*/ 1291400 h 1684262"/>
              <a:gd name="connsiteX159" fmla="*/ 547634 w 1214923"/>
              <a:gd name="connsiteY159" fmla="*/ 1206818 h 1684262"/>
              <a:gd name="connsiteX160" fmla="*/ 573446 w 1214923"/>
              <a:gd name="connsiteY160" fmla="*/ 1222439 h 1684262"/>
              <a:gd name="connsiteX161" fmla="*/ 603450 w 1214923"/>
              <a:gd name="connsiteY161" fmla="*/ 1227487 h 1684262"/>
              <a:gd name="connsiteX162" fmla="*/ 743658 w 1214923"/>
              <a:gd name="connsiteY162" fmla="*/ 1291495 h 1684262"/>
              <a:gd name="connsiteX163" fmla="*/ 743658 w 1214923"/>
              <a:gd name="connsiteY163" fmla="*/ 1291400 h 1684262"/>
              <a:gd name="connsiteX164" fmla="*/ 556465 w 1214923"/>
              <a:gd name="connsiteY164" fmla="*/ 950327 h 1684262"/>
              <a:gd name="connsiteX165" fmla="*/ 689842 w 1214923"/>
              <a:gd name="connsiteY165" fmla="*/ 1122236 h 1684262"/>
              <a:gd name="connsiteX166" fmla="*/ 568651 w 1214923"/>
              <a:gd name="connsiteY166" fmla="*/ 984541 h 1684262"/>
              <a:gd name="connsiteX167" fmla="*/ 556465 w 1214923"/>
              <a:gd name="connsiteY167" fmla="*/ 950327 h 1684262"/>
              <a:gd name="connsiteX168" fmla="*/ 351609 w 1214923"/>
              <a:gd name="connsiteY168" fmla="*/ 1045464 h 1684262"/>
              <a:gd name="connsiteX169" fmla="*/ 382375 w 1214923"/>
              <a:gd name="connsiteY169" fmla="*/ 887825 h 1684262"/>
              <a:gd name="connsiteX170" fmla="*/ 351609 w 1214923"/>
              <a:gd name="connsiteY170" fmla="*/ 1045559 h 1684262"/>
              <a:gd name="connsiteX171" fmla="*/ 351609 w 1214923"/>
              <a:gd name="connsiteY171" fmla="*/ 1045464 h 1684262"/>
              <a:gd name="connsiteX172" fmla="*/ 420761 w 1214923"/>
              <a:gd name="connsiteY172" fmla="*/ 1054969 h 1684262"/>
              <a:gd name="connsiteX173" fmla="*/ 605260 w 1214923"/>
              <a:gd name="connsiteY173" fmla="*/ 1180338 h 1684262"/>
              <a:gd name="connsiteX174" fmla="*/ 420761 w 1214923"/>
              <a:gd name="connsiteY174" fmla="*/ 1054969 h 1684262"/>
              <a:gd name="connsiteX175" fmla="*/ 366944 w 1214923"/>
              <a:gd name="connsiteY175" fmla="*/ 1414272 h 1684262"/>
              <a:gd name="connsiteX176" fmla="*/ 597640 w 1214923"/>
              <a:gd name="connsiteY176" fmla="*/ 1460468 h 1684262"/>
              <a:gd name="connsiteX177" fmla="*/ 366944 w 1214923"/>
              <a:gd name="connsiteY177" fmla="*/ 1414463 h 1684262"/>
              <a:gd name="connsiteX178" fmla="*/ 366944 w 1214923"/>
              <a:gd name="connsiteY178" fmla="*/ 1414272 h 1684262"/>
              <a:gd name="connsiteX179" fmla="*/ 536108 w 1214923"/>
              <a:gd name="connsiteY179" fmla="*/ 1644968 h 1684262"/>
              <a:gd name="connsiteX180" fmla="*/ 498008 w 1214923"/>
              <a:gd name="connsiteY180" fmla="*/ 1625918 h 1684262"/>
              <a:gd name="connsiteX181" fmla="*/ 471148 w 1214923"/>
              <a:gd name="connsiteY181" fmla="*/ 1618202 h 1684262"/>
              <a:gd name="connsiteX182" fmla="*/ 471148 w 1214923"/>
              <a:gd name="connsiteY182" fmla="*/ 1664399 h 1684262"/>
              <a:gd name="connsiteX183" fmla="*/ 401901 w 1214923"/>
              <a:gd name="connsiteY183" fmla="*/ 1579817 h 1684262"/>
              <a:gd name="connsiteX184" fmla="*/ 536108 w 1214923"/>
              <a:gd name="connsiteY184" fmla="*/ 1645158 h 1684262"/>
              <a:gd name="connsiteX185" fmla="*/ 536108 w 1214923"/>
              <a:gd name="connsiteY185" fmla="*/ 1644968 h 1684262"/>
              <a:gd name="connsiteX186" fmla="*/ 616785 w 1214923"/>
              <a:gd name="connsiteY186" fmla="*/ 1564196 h 1684262"/>
              <a:gd name="connsiteX187" fmla="*/ 555349 w 1214923"/>
              <a:gd name="connsiteY187" fmla="*/ 1541145 h 1684262"/>
              <a:gd name="connsiteX188" fmla="*/ 638597 w 1214923"/>
              <a:gd name="connsiteY188" fmla="*/ 1493520 h 1684262"/>
              <a:gd name="connsiteX189" fmla="*/ 739848 w 1214923"/>
              <a:gd name="connsiteY189" fmla="*/ 1525715 h 1684262"/>
              <a:gd name="connsiteX190" fmla="*/ 616785 w 1214923"/>
              <a:gd name="connsiteY190" fmla="*/ 1564386 h 1684262"/>
              <a:gd name="connsiteX191" fmla="*/ 616785 w 1214923"/>
              <a:gd name="connsiteY191" fmla="*/ 1564196 h 1684262"/>
              <a:gd name="connsiteX192" fmla="*/ 752231 w 1214923"/>
              <a:gd name="connsiteY192" fmla="*/ 1664779 h 1684262"/>
              <a:gd name="connsiteX193" fmla="*/ 739658 w 1214923"/>
              <a:gd name="connsiteY193" fmla="*/ 1664779 h 1684262"/>
              <a:gd name="connsiteX194" fmla="*/ 731180 w 1214923"/>
              <a:gd name="connsiteY194" fmla="*/ 1664779 h 1684262"/>
              <a:gd name="connsiteX195" fmla="*/ 727561 w 1214923"/>
              <a:gd name="connsiteY195" fmla="*/ 1664779 h 1684262"/>
              <a:gd name="connsiteX196" fmla="*/ 713750 w 1214923"/>
              <a:gd name="connsiteY196" fmla="*/ 1666780 h 1684262"/>
              <a:gd name="connsiteX197" fmla="*/ 704225 w 1214923"/>
              <a:gd name="connsiteY197" fmla="*/ 1665256 h 1684262"/>
              <a:gd name="connsiteX198" fmla="*/ 705558 w 1214923"/>
              <a:gd name="connsiteY198" fmla="*/ 1667733 h 1684262"/>
              <a:gd name="connsiteX199" fmla="*/ 790045 w 1214923"/>
              <a:gd name="connsiteY199" fmla="*/ 1610106 h 1684262"/>
              <a:gd name="connsiteX200" fmla="*/ 752231 w 1214923"/>
              <a:gd name="connsiteY200" fmla="*/ 1664970 h 1684262"/>
              <a:gd name="connsiteX201" fmla="*/ 752231 w 1214923"/>
              <a:gd name="connsiteY201" fmla="*/ 1664779 h 1684262"/>
              <a:gd name="connsiteX202" fmla="*/ 857863 w 1214923"/>
              <a:gd name="connsiteY202" fmla="*/ 1591056 h 1684262"/>
              <a:gd name="connsiteX203" fmla="*/ 838813 w 1214923"/>
              <a:gd name="connsiteY203" fmla="*/ 1568958 h 1684262"/>
              <a:gd name="connsiteX204" fmla="*/ 836146 w 1214923"/>
              <a:gd name="connsiteY204" fmla="*/ 1564291 h 1684262"/>
              <a:gd name="connsiteX205" fmla="*/ 955179 w 1214923"/>
              <a:gd name="connsiteY205" fmla="*/ 1500720 h 1684262"/>
              <a:gd name="connsiteX206" fmla="*/ 1066493 w 1214923"/>
              <a:gd name="connsiteY206" fmla="*/ 1492065 h 1684262"/>
              <a:gd name="connsiteX207" fmla="*/ 857863 w 1214923"/>
              <a:gd name="connsiteY207" fmla="*/ 1591247 h 1684262"/>
              <a:gd name="connsiteX208" fmla="*/ 857863 w 1214923"/>
              <a:gd name="connsiteY208" fmla="*/ 1591056 h 1684262"/>
              <a:gd name="connsiteX209" fmla="*/ 1054979 w 1214923"/>
              <a:gd name="connsiteY209" fmla="*/ 1445037 h 1684262"/>
              <a:gd name="connsiteX210" fmla="*/ 916632 w 1214923"/>
              <a:gd name="connsiteY210" fmla="*/ 1468184 h 1684262"/>
              <a:gd name="connsiteX211" fmla="*/ 1028170 w 1214923"/>
              <a:gd name="connsiteY211" fmla="*/ 1445228 h 1684262"/>
              <a:gd name="connsiteX212" fmla="*/ 1054979 w 1214923"/>
              <a:gd name="connsiteY212" fmla="*/ 1445037 h 1684262"/>
              <a:gd name="connsiteX213" fmla="*/ 862816 w 1214923"/>
              <a:gd name="connsiteY213" fmla="*/ 1410462 h 1684262"/>
              <a:gd name="connsiteX214" fmla="*/ 647551 w 1214923"/>
              <a:gd name="connsiteY214" fmla="*/ 1448562 h 1684262"/>
              <a:gd name="connsiteX215" fmla="*/ 862816 w 1214923"/>
              <a:gd name="connsiteY215" fmla="*/ 1410653 h 1684262"/>
              <a:gd name="connsiteX216" fmla="*/ 862816 w 1214923"/>
              <a:gd name="connsiteY216" fmla="*/ 1410462 h 1684262"/>
              <a:gd name="connsiteX217" fmla="*/ 689842 w 1214923"/>
              <a:gd name="connsiteY217" fmla="*/ 1391412 h 1684262"/>
              <a:gd name="connsiteX218" fmla="*/ 924347 w 1214923"/>
              <a:gd name="connsiteY218" fmla="*/ 1306830 h 1684262"/>
              <a:gd name="connsiteX219" fmla="*/ 689842 w 1214923"/>
              <a:gd name="connsiteY219" fmla="*/ 1391412 h 1684262"/>
              <a:gd name="connsiteX220" fmla="*/ 1162663 w 1214923"/>
              <a:gd name="connsiteY220" fmla="*/ 1057085 h 1684262"/>
              <a:gd name="connsiteX221" fmla="*/ 1148756 w 1214923"/>
              <a:gd name="connsiteY221" fmla="*/ 1134428 h 1684262"/>
              <a:gd name="connsiteX222" fmla="*/ 1066841 w 1214923"/>
              <a:gd name="connsiteY222" fmla="*/ 1139762 h 1684262"/>
              <a:gd name="connsiteX223" fmla="*/ 1035790 w 1214923"/>
              <a:gd name="connsiteY223" fmla="*/ 1087755 h 1684262"/>
              <a:gd name="connsiteX224" fmla="*/ 1162663 w 1214923"/>
              <a:gd name="connsiteY224" fmla="*/ 1057085 h 1684262"/>
              <a:gd name="connsiteX225" fmla="*/ 987913 w 1214923"/>
              <a:gd name="connsiteY225" fmla="*/ 1181170 h 1684262"/>
              <a:gd name="connsiteX226" fmla="*/ 958923 w 1214923"/>
              <a:gd name="connsiteY226" fmla="*/ 1264444 h 1684262"/>
              <a:gd name="connsiteX227" fmla="*/ 905107 w 1214923"/>
              <a:gd name="connsiteY227" fmla="*/ 1118330 h 1684262"/>
              <a:gd name="connsiteX228" fmla="*/ 987913 w 1214923"/>
              <a:gd name="connsiteY228"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55299 w 1214923"/>
              <a:gd name="connsiteY142" fmla="*/ 250103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759089 w 1214923"/>
              <a:gd name="connsiteY150" fmla="*/ 438055 h 1684262"/>
              <a:gd name="connsiteX151" fmla="*/ 640217 w 1214923"/>
              <a:gd name="connsiteY151" fmla="*/ 641593 h 1684262"/>
              <a:gd name="connsiteX152" fmla="*/ 632216 w 1214923"/>
              <a:gd name="connsiteY152" fmla="*/ 453581 h 1684262"/>
              <a:gd name="connsiteX153" fmla="*/ 632216 w 1214923"/>
              <a:gd name="connsiteY153" fmla="*/ 453485 h 1684262"/>
              <a:gd name="connsiteX154" fmla="*/ 686032 w 1214923"/>
              <a:gd name="connsiteY154" fmla="*/ 837819 h 1684262"/>
              <a:gd name="connsiteX155" fmla="*/ 628310 w 1214923"/>
              <a:gd name="connsiteY155" fmla="*/ 930116 h 1684262"/>
              <a:gd name="connsiteX156" fmla="*/ 686032 w 1214923"/>
              <a:gd name="connsiteY156" fmla="*/ 837914 h 1684262"/>
              <a:gd name="connsiteX157" fmla="*/ 686032 w 1214923"/>
              <a:gd name="connsiteY157" fmla="*/ 837819 h 1684262"/>
              <a:gd name="connsiteX158" fmla="*/ 743658 w 1214923"/>
              <a:gd name="connsiteY158" fmla="*/ 1291400 h 1684262"/>
              <a:gd name="connsiteX159" fmla="*/ 547634 w 1214923"/>
              <a:gd name="connsiteY159" fmla="*/ 1206818 h 1684262"/>
              <a:gd name="connsiteX160" fmla="*/ 573446 w 1214923"/>
              <a:gd name="connsiteY160" fmla="*/ 1222439 h 1684262"/>
              <a:gd name="connsiteX161" fmla="*/ 603450 w 1214923"/>
              <a:gd name="connsiteY161" fmla="*/ 1227487 h 1684262"/>
              <a:gd name="connsiteX162" fmla="*/ 743658 w 1214923"/>
              <a:gd name="connsiteY162" fmla="*/ 1291495 h 1684262"/>
              <a:gd name="connsiteX163" fmla="*/ 743658 w 1214923"/>
              <a:gd name="connsiteY163" fmla="*/ 1291400 h 1684262"/>
              <a:gd name="connsiteX164" fmla="*/ 556465 w 1214923"/>
              <a:gd name="connsiteY164" fmla="*/ 950327 h 1684262"/>
              <a:gd name="connsiteX165" fmla="*/ 689842 w 1214923"/>
              <a:gd name="connsiteY165" fmla="*/ 1122236 h 1684262"/>
              <a:gd name="connsiteX166" fmla="*/ 568651 w 1214923"/>
              <a:gd name="connsiteY166" fmla="*/ 984541 h 1684262"/>
              <a:gd name="connsiteX167" fmla="*/ 556465 w 1214923"/>
              <a:gd name="connsiteY167" fmla="*/ 950327 h 1684262"/>
              <a:gd name="connsiteX168" fmla="*/ 351609 w 1214923"/>
              <a:gd name="connsiteY168" fmla="*/ 1045464 h 1684262"/>
              <a:gd name="connsiteX169" fmla="*/ 382375 w 1214923"/>
              <a:gd name="connsiteY169" fmla="*/ 887825 h 1684262"/>
              <a:gd name="connsiteX170" fmla="*/ 351609 w 1214923"/>
              <a:gd name="connsiteY170" fmla="*/ 1045559 h 1684262"/>
              <a:gd name="connsiteX171" fmla="*/ 351609 w 1214923"/>
              <a:gd name="connsiteY171" fmla="*/ 1045464 h 1684262"/>
              <a:gd name="connsiteX172" fmla="*/ 420761 w 1214923"/>
              <a:gd name="connsiteY172" fmla="*/ 1054969 h 1684262"/>
              <a:gd name="connsiteX173" fmla="*/ 605260 w 1214923"/>
              <a:gd name="connsiteY173" fmla="*/ 1180338 h 1684262"/>
              <a:gd name="connsiteX174" fmla="*/ 420761 w 1214923"/>
              <a:gd name="connsiteY174" fmla="*/ 1054969 h 1684262"/>
              <a:gd name="connsiteX175" fmla="*/ 366944 w 1214923"/>
              <a:gd name="connsiteY175" fmla="*/ 1414272 h 1684262"/>
              <a:gd name="connsiteX176" fmla="*/ 597640 w 1214923"/>
              <a:gd name="connsiteY176" fmla="*/ 1460468 h 1684262"/>
              <a:gd name="connsiteX177" fmla="*/ 366944 w 1214923"/>
              <a:gd name="connsiteY177" fmla="*/ 1414463 h 1684262"/>
              <a:gd name="connsiteX178" fmla="*/ 366944 w 1214923"/>
              <a:gd name="connsiteY178" fmla="*/ 1414272 h 1684262"/>
              <a:gd name="connsiteX179" fmla="*/ 536108 w 1214923"/>
              <a:gd name="connsiteY179" fmla="*/ 1644968 h 1684262"/>
              <a:gd name="connsiteX180" fmla="*/ 498008 w 1214923"/>
              <a:gd name="connsiteY180" fmla="*/ 1625918 h 1684262"/>
              <a:gd name="connsiteX181" fmla="*/ 471148 w 1214923"/>
              <a:gd name="connsiteY181" fmla="*/ 1618202 h 1684262"/>
              <a:gd name="connsiteX182" fmla="*/ 471148 w 1214923"/>
              <a:gd name="connsiteY182" fmla="*/ 1664399 h 1684262"/>
              <a:gd name="connsiteX183" fmla="*/ 401901 w 1214923"/>
              <a:gd name="connsiteY183" fmla="*/ 1579817 h 1684262"/>
              <a:gd name="connsiteX184" fmla="*/ 536108 w 1214923"/>
              <a:gd name="connsiteY184" fmla="*/ 1645158 h 1684262"/>
              <a:gd name="connsiteX185" fmla="*/ 536108 w 1214923"/>
              <a:gd name="connsiteY185" fmla="*/ 1644968 h 1684262"/>
              <a:gd name="connsiteX186" fmla="*/ 616785 w 1214923"/>
              <a:gd name="connsiteY186" fmla="*/ 1564196 h 1684262"/>
              <a:gd name="connsiteX187" fmla="*/ 555349 w 1214923"/>
              <a:gd name="connsiteY187" fmla="*/ 1541145 h 1684262"/>
              <a:gd name="connsiteX188" fmla="*/ 638597 w 1214923"/>
              <a:gd name="connsiteY188" fmla="*/ 1493520 h 1684262"/>
              <a:gd name="connsiteX189" fmla="*/ 739848 w 1214923"/>
              <a:gd name="connsiteY189" fmla="*/ 1525715 h 1684262"/>
              <a:gd name="connsiteX190" fmla="*/ 616785 w 1214923"/>
              <a:gd name="connsiteY190" fmla="*/ 1564386 h 1684262"/>
              <a:gd name="connsiteX191" fmla="*/ 616785 w 1214923"/>
              <a:gd name="connsiteY191" fmla="*/ 1564196 h 1684262"/>
              <a:gd name="connsiteX192" fmla="*/ 752231 w 1214923"/>
              <a:gd name="connsiteY192" fmla="*/ 1664779 h 1684262"/>
              <a:gd name="connsiteX193" fmla="*/ 739658 w 1214923"/>
              <a:gd name="connsiteY193" fmla="*/ 1664779 h 1684262"/>
              <a:gd name="connsiteX194" fmla="*/ 731180 w 1214923"/>
              <a:gd name="connsiteY194" fmla="*/ 1664779 h 1684262"/>
              <a:gd name="connsiteX195" fmla="*/ 727561 w 1214923"/>
              <a:gd name="connsiteY195" fmla="*/ 1664779 h 1684262"/>
              <a:gd name="connsiteX196" fmla="*/ 713750 w 1214923"/>
              <a:gd name="connsiteY196" fmla="*/ 1666780 h 1684262"/>
              <a:gd name="connsiteX197" fmla="*/ 704225 w 1214923"/>
              <a:gd name="connsiteY197" fmla="*/ 1665256 h 1684262"/>
              <a:gd name="connsiteX198" fmla="*/ 705558 w 1214923"/>
              <a:gd name="connsiteY198" fmla="*/ 1667733 h 1684262"/>
              <a:gd name="connsiteX199" fmla="*/ 790045 w 1214923"/>
              <a:gd name="connsiteY199" fmla="*/ 1610106 h 1684262"/>
              <a:gd name="connsiteX200" fmla="*/ 752231 w 1214923"/>
              <a:gd name="connsiteY200" fmla="*/ 1664970 h 1684262"/>
              <a:gd name="connsiteX201" fmla="*/ 752231 w 1214923"/>
              <a:gd name="connsiteY201" fmla="*/ 1664779 h 1684262"/>
              <a:gd name="connsiteX202" fmla="*/ 857863 w 1214923"/>
              <a:gd name="connsiteY202" fmla="*/ 1591056 h 1684262"/>
              <a:gd name="connsiteX203" fmla="*/ 838813 w 1214923"/>
              <a:gd name="connsiteY203" fmla="*/ 1568958 h 1684262"/>
              <a:gd name="connsiteX204" fmla="*/ 836146 w 1214923"/>
              <a:gd name="connsiteY204" fmla="*/ 1564291 h 1684262"/>
              <a:gd name="connsiteX205" fmla="*/ 955179 w 1214923"/>
              <a:gd name="connsiteY205" fmla="*/ 1500720 h 1684262"/>
              <a:gd name="connsiteX206" fmla="*/ 1066493 w 1214923"/>
              <a:gd name="connsiteY206" fmla="*/ 1492065 h 1684262"/>
              <a:gd name="connsiteX207" fmla="*/ 857863 w 1214923"/>
              <a:gd name="connsiteY207" fmla="*/ 1591247 h 1684262"/>
              <a:gd name="connsiteX208" fmla="*/ 857863 w 1214923"/>
              <a:gd name="connsiteY208" fmla="*/ 1591056 h 1684262"/>
              <a:gd name="connsiteX209" fmla="*/ 1054979 w 1214923"/>
              <a:gd name="connsiteY209" fmla="*/ 1445037 h 1684262"/>
              <a:gd name="connsiteX210" fmla="*/ 916632 w 1214923"/>
              <a:gd name="connsiteY210" fmla="*/ 1468184 h 1684262"/>
              <a:gd name="connsiteX211" fmla="*/ 1028170 w 1214923"/>
              <a:gd name="connsiteY211" fmla="*/ 1445228 h 1684262"/>
              <a:gd name="connsiteX212" fmla="*/ 1054979 w 1214923"/>
              <a:gd name="connsiteY212" fmla="*/ 1445037 h 1684262"/>
              <a:gd name="connsiteX213" fmla="*/ 862816 w 1214923"/>
              <a:gd name="connsiteY213" fmla="*/ 1410462 h 1684262"/>
              <a:gd name="connsiteX214" fmla="*/ 647551 w 1214923"/>
              <a:gd name="connsiteY214" fmla="*/ 1448562 h 1684262"/>
              <a:gd name="connsiteX215" fmla="*/ 862816 w 1214923"/>
              <a:gd name="connsiteY215" fmla="*/ 1410653 h 1684262"/>
              <a:gd name="connsiteX216" fmla="*/ 862816 w 1214923"/>
              <a:gd name="connsiteY216" fmla="*/ 1410462 h 1684262"/>
              <a:gd name="connsiteX217" fmla="*/ 689842 w 1214923"/>
              <a:gd name="connsiteY217" fmla="*/ 1391412 h 1684262"/>
              <a:gd name="connsiteX218" fmla="*/ 924347 w 1214923"/>
              <a:gd name="connsiteY218" fmla="*/ 1306830 h 1684262"/>
              <a:gd name="connsiteX219" fmla="*/ 689842 w 1214923"/>
              <a:gd name="connsiteY219" fmla="*/ 1391412 h 1684262"/>
              <a:gd name="connsiteX220" fmla="*/ 1162663 w 1214923"/>
              <a:gd name="connsiteY220" fmla="*/ 1057085 h 1684262"/>
              <a:gd name="connsiteX221" fmla="*/ 1148756 w 1214923"/>
              <a:gd name="connsiteY221" fmla="*/ 1134428 h 1684262"/>
              <a:gd name="connsiteX222" fmla="*/ 1066841 w 1214923"/>
              <a:gd name="connsiteY222" fmla="*/ 1139762 h 1684262"/>
              <a:gd name="connsiteX223" fmla="*/ 1035790 w 1214923"/>
              <a:gd name="connsiteY223" fmla="*/ 1087755 h 1684262"/>
              <a:gd name="connsiteX224" fmla="*/ 1162663 w 1214923"/>
              <a:gd name="connsiteY224" fmla="*/ 1057085 h 1684262"/>
              <a:gd name="connsiteX225" fmla="*/ 987913 w 1214923"/>
              <a:gd name="connsiteY225" fmla="*/ 1181170 h 1684262"/>
              <a:gd name="connsiteX226" fmla="*/ 958923 w 1214923"/>
              <a:gd name="connsiteY226" fmla="*/ 1264444 h 1684262"/>
              <a:gd name="connsiteX227" fmla="*/ 905107 w 1214923"/>
              <a:gd name="connsiteY227" fmla="*/ 1118330 h 1684262"/>
              <a:gd name="connsiteX228" fmla="*/ 987913 w 1214923"/>
              <a:gd name="connsiteY228"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33265 w 1214923"/>
              <a:gd name="connsiteY140" fmla="*/ 212673 h 1684262"/>
              <a:gd name="connsiteX141" fmla="*/ 569351 w 1214923"/>
              <a:gd name="connsiteY141" fmla="*/ 242792 h 1684262"/>
              <a:gd name="connsiteX142" fmla="*/ 555299 w 1214923"/>
              <a:gd name="connsiteY142" fmla="*/ 250103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759089 w 1214923"/>
              <a:gd name="connsiteY150" fmla="*/ 438055 h 1684262"/>
              <a:gd name="connsiteX151" fmla="*/ 640217 w 1214923"/>
              <a:gd name="connsiteY151" fmla="*/ 641593 h 1684262"/>
              <a:gd name="connsiteX152" fmla="*/ 632216 w 1214923"/>
              <a:gd name="connsiteY152" fmla="*/ 453581 h 1684262"/>
              <a:gd name="connsiteX153" fmla="*/ 632216 w 1214923"/>
              <a:gd name="connsiteY153" fmla="*/ 453485 h 1684262"/>
              <a:gd name="connsiteX154" fmla="*/ 686032 w 1214923"/>
              <a:gd name="connsiteY154" fmla="*/ 837819 h 1684262"/>
              <a:gd name="connsiteX155" fmla="*/ 628310 w 1214923"/>
              <a:gd name="connsiteY155" fmla="*/ 930116 h 1684262"/>
              <a:gd name="connsiteX156" fmla="*/ 686032 w 1214923"/>
              <a:gd name="connsiteY156" fmla="*/ 837914 h 1684262"/>
              <a:gd name="connsiteX157" fmla="*/ 686032 w 1214923"/>
              <a:gd name="connsiteY157" fmla="*/ 837819 h 1684262"/>
              <a:gd name="connsiteX158" fmla="*/ 743658 w 1214923"/>
              <a:gd name="connsiteY158" fmla="*/ 1291400 h 1684262"/>
              <a:gd name="connsiteX159" fmla="*/ 547634 w 1214923"/>
              <a:gd name="connsiteY159" fmla="*/ 1206818 h 1684262"/>
              <a:gd name="connsiteX160" fmla="*/ 573446 w 1214923"/>
              <a:gd name="connsiteY160" fmla="*/ 1222439 h 1684262"/>
              <a:gd name="connsiteX161" fmla="*/ 603450 w 1214923"/>
              <a:gd name="connsiteY161" fmla="*/ 1227487 h 1684262"/>
              <a:gd name="connsiteX162" fmla="*/ 743658 w 1214923"/>
              <a:gd name="connsiteY162" fmla="*/ 1291495 h 1684262"/>
              <a:gd name="connsiteX163" fmla="*/ 743658 w 1214923"/>
              <a:gd name="connsiteY163" fmla="*/ 1291400 h 1684262"/>
              <a:gd name="connsiteX164" fmla="*/ 556465 w 1214923"/>
              <a:gd name="connsiteY164" fmla="*/ 950327 h 1684262"/>
              <a:gd name="connsiteX165" fmla="*/ 689842 w 1214923"/>
              <a:gd name="connsiteY165" fmla="*/ 1122236 h 1684262"/>
              <a:gd name="connsiteX166" fmla="*/ 568651 w 1214923"/>
              <a:gd name="connsiteY166" fmla="*/ 984541 h 1684262"/>
              <a:gd name="connsiteX167" fmla="*/ 556465 w 1214923"/>
              <a:gd name="connsiteY167" fmla="*/ 950327 h 1684262"/>
              <a:gd name="connsiteX168" fmla="*/ 351609 w 1214923"/>
              <a:gd name="connsiteY168" fmla="*/ 1045464 h 1684262"/>
              <a:gd name="connsiteX169" fmla="*/ 382375 w 1214923"/>
              <a:gd name="connsiteY169" fmla="*/ 887825 h 1684262"/>
              <a:gd name="connsiteX170" fmla="*/ 351609 w 1214923"/>
              <a:gd name="connsiteY170" fmla="*/ 1045559 h 1684262"/>
              <a:gd name="connsiteX171" fmla="*/ 351609 w 1214923"/>
              <a:gd name="connsiteY171" fmla="*/ 1045464 h 1684262"/>
              <a:gd name="connsiteX172" fmla="*/ 420761 w 1214923"/>
              <a:gd name="connsiteY172" fmla="*/ 1054969 h 1684262"/>
              <a:gd name="connsiteX173" fmla="*/ 605260 w 1214923"/>
              <a:gd name="connsiteY173" fmla="*/ 1180338 h 1684262"/>
              <a:gd name="connsiteX174" fmla="*/ 420761 w 1214923"/>
              <a:gd name="connsiteY174" fmla="*/ 1054969 h 1684262"/>
              <a:gd name="connsiteX175" fmla="*/ 366944 w 1214923"/>
              <a:gd name="connsiteY175" fmla="*/ 1414272 h 1684262"/>
              <a:gd name="connsiteX176" fmla="*/ 597640 w 1214923"/>
              <a:gd name="connsiteY176" fmla="*/ 1460468 h 1684262"/>
              <a:gd name="connsiteX177" fmla="*/ 366944 w 1214923"/>
              <a:gd name="connsiteY177" fmla="*/ 1414463 h 1684262"/>
              <a:gd name="connsiteX178" fmla="*/ 366944 w 1214923"/>
              <a:gd name="connsiteY178" fmla="*/ 1414272 h 1684262"/>
              <a:gd name="connsiteX179" fmla="*/ 536108 w 1214923"/>
              <a:gd name="connsiteY179" fmla="*/ 1644968 h 1684262"/>
              <a:gd name="connsiteX180" fmla="*/ 498008 w 1214923"/>
              <a:gd name="connsiteY180" fmla="*/ 1625918 h 1684262"/>
              <a:gd name="connsiteX181" fmla="*/ 471148 w 1214923"/>
              <a:gd name="connsiteY181" fmla="*/ 1618202 h 1684262"/>
              <a:gd name="connsiteX182" fmla="*/ 471148 w 1214923"/>
              <a:gd name="connsiteY182" fmla="*/ 1664399 h 1684262"/>
              <a:gd name="connsiteX183" fmla="*/ 401901 w 1214923"/>
              <a:gd name="connsiteY183" fmla="*/ 1579817 h 1684262"/>
              <a:gd name="connsiteX184" fmla="*/ 536108 w 1214923"/>
              <a:gd name="connsiteY184" fmla="*/ 1645158 h 1684262"/>
              <a:gd name="connsiteX185" fmla="*/ 536108 w 1214923"/>
              <a:gd name="connsiteY185" fmla="*/ 1644968 h 1684262"/>
              <a:gd name="connsiteX186" fmla="*/ 616785 w 1214923"/>
              <a:gd name="connsiteY186" fmla="*/ 1564196 h 1684262"/>
              <a:gd name="connsiteX187" fmla="*/ 555349 w 1214923"/>
              <a:gd name="connsiteY187" fmla="*/ 1541145 h 1684262"/>
              <a:gd name="connsiteX188" fmla="*/ 638597 w 1214923"/>
              <a:gd name="connsiteY188" fmla="*/ 1493520 h 1684262"/>
              <a:gd name="connsiteX189" fmla="*/ 739848 w 1214923"/>
              <a:gd name="connsiteY189" fmla="*/ 1525715 h 1684262"/>
              <a:gd name="connsiteX190" fmla="*/ 616785 w 1214923"/>
              <a:gd name="connsiteY190" fmla="*/ 1564386 h 1684262"/>
              <a:gd name="connsiteX191" fmla="*/ 616785 w 1214923"/>
              <a:gd name="connsiteY191" fmla="*/ 1564196 h 1684262"/>
              <a:gd name="connsiteX192" fmla="*/ 752231 w 1214923"/>
              <a:gd name="connsiteY192" fmla="*/ 1664779 h 1684262"/>
              <a:gd name="connsiteX193" fmla="*/ 739658 w 1214923"/>
              <a:gd name="connsiteY193" fmla="*/ 1664779 h 1684262"/>
              <a:gd name="connsiteX194" fmla="*/ 731180 w 1214923"/>
              <a:gd name="connsiteY194" fmla="*/ 1664779 h 1684262"/>
              <a:gd name="connsiteX195" fmla="*/ 727561 w 1214923"/>
              <a:gd name="connsiteY195" fmla="*/ 1664779 h 1684262"/>
              <a:gd name="connsiteX196" fmla="*/ 713750 w 1214923"/>
              <a:gd name="connsiteY196" fmla="*/ 1666780 h 1684262"/>
              <a:gd name="connsiteX197" fmla="*/ 704225 w 1214923"/>
              <a:gd name="connsiteY197" fmla="*/ 1665256 h 1684262"/>
              <a:gd name="connsiteX198" fmla="*/ 705558 w 1214923"/>
              <a:gd name="connsiteY198" fmla="*/ 1667733 h 1684262"/>
              <a:gd name="connsiteX199" fmla="*/ 790045 w 1214923"/>
              <a:gd name="connsiteY199" fmla="*/ 1610106 h 1684262"/>
              <a:gd name="connsiteX200" fmla="*/ 752231 w 1214923"/>
              <a:gd name="connsiteY200" fmla="*/ 1664970 h 1684262"/>
              <a:gd name="connsiteX201" fmla="*/ 752231 w 1214923"/>
              <a:gd name="connsiteY201" fmla="*/ 1664779 h 1684262"/>
              <a:gd name="connsiteX202" fmla="*/ 857863 w 1214923"/>
              <a:gd name="connsiteY202" fmla="*/ 1591056 h 1684262"/>
              <a:gd name="connsiteX203" fmla="*/ 838813 w 1214923"/>
              <a:gd name="connsiteY203" fmla="*/ 1568958 h 1684262"/>
              <a:gd name="connsiteX204" fmla="*/ 836146 w 1214923"/>
              <a:gd name="connsiteY204" fmla="*/ 1564291 h 1684262"/>
              <a:gd name="connsiteX205" fmla="*/ 955179 w 1214923"/>
              <a:gd name="connsiteY205" fmla="*/ 1500720 h 1684262"/>
              <a:gd name="connsiteX206" fmla="*/ 1066493 w 1214923"/>
              <a:gd name="connsiteY206" fmla="*/ 1492065 h 1684262"/>
              <a:gd name="connsiteX207" fmla="*/ 857863 w 1214923"/>
              <a:gd name="connsiteY207" fmla="*/ 1591247 h 1684262"/>
              <a:gd name="connsiteX208" fmla="*/ 857863 w 1214923"/>
              <a:gd name="connsiteY208" fmla="*/ 1591056 h 1684262"/>
              <a:gd name="connsiteX209" fmla="*/ 1054979 w 1214923"/>
              <a:gd name="connsiteY209" fmla="*/ 1445037 h 1684262"/>
              <a:gd name="connsiteX210" fmla="*/ 916632 w 1214923"/>
              <a:gd name="connsiteY210" fmla="*/ 1468184 h 1684262"/>
              <a:gd name="connsiteX211" fmla="*/ 1028170 w 1214923"/>
              <a:gd name="connsiteY211" fmla="*/ 1445228 h 1684262"/>
              <a:gd name="connsiteX212" fmla="*/ 1054979 w 1214923"/>
              <a:gd name="connsiteY212" fmla="*/ 1445037 h 1684262"/>
              <a:gd name="connsiteX213" fmla="*/ 862816 w 1214923"/>
              <a:gd name="connsiteY213" fmla="*/ 1410462 h 1684262"/>
              <a:gd name="connsiteX214" fmla="*/ 647551 w 1214923"/>
              <a:gd name="connsiteY214" fmla="*/ 1448562 h 1684262"/>
              <a:gd name="connsiteX215" fmla="*/ 862816 w 1214923"/>
              <a:gd name="connsiteY215" fmla="*/ 1410653 h 1684262"/>
              <a:gd name="connsiteX216" fmla="*/ 862816 w 1214923"/>
              <a:gd name="connsiteY216" fmla="*/ 1410462 h 1684262"/>
              <a:gd name="connsiteX217" fmla="*/ 689842 w 1214923"/>
              <a:gd name="connsiteY217" fmla="*/ 1391412 h 1684262"/>
              <a:gd name="connsiteX218" fmla="*/ 924347 w 1214923"/>
              <a:gd name="connsiteY218" fmla="*/ 1306830 h 1684262"/>
              <a:gd name="connsiteX219" fmla="*/ 689842 w 1214923"/>
              <a:gd name="connsiteY219" fmla="*/ 1391412 h 1684262"/>
              <a:gd name="connsiteX220" fmla="*/ 1162663 w 1214923"/>
              <a:gd name="connsiteY220" fmla="*/ 1057085 h 1684262"/>
              <a:gd name="connsiteX221" fmla="*/ 1148756 w 1214923"/>
              <a:gd name="connsiteY221" fmla="*/ 1134428 h 1684262"/>
              <a:gd name="connsiteX222" fmla="*/ 1066841 w 1214923"/>
              <a:gd name="connsiteY222" fmla="*/ 1139762 h 1684262"/>
              <a:gd name="connsiteX223" fmla="*/ 1035790 w 1214923"/>
              <a:gd name="connsiteY223" fmla="*/ 1087755 h 1684262"/>
              <a:gd name="connsiteX224" fmla="*/ 1162663 w 1214923"/>
              <a:gd name="connsiteY224" fmla="*/ 1057085 h 1684262"/>
              <a:gd name="connsiteX225" fmla="*/ 987913 w 1214923"/>
              <a:gd name="connsiteY225" fmla="*/ 1181170 h 1684262"/>
              <a:gd name="connsiteX226" fmla="*/ 958923 w 1214923"/>
              <a:gd name="connsiteY226" fmla="*/ 1264444 h 1684262"/>
              <a:gd name="connsiteX227" fmla="*/ 905107 w 1214923"/>
              <a:gd name="connsiteY227" fmla="*/ 1118330 h 1684262"/>
              <a:gd name="connsiteX228" fmla="*/ 987913 w 1214923"/>
              <a:gd name="connsiteY228"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569351 w 1214923"/>
              <a:gd name="connsiteY140" fmla="*/ 242792 h 1684262"/>
              <a:gd name="connsiteX141" fmla="*/ 555299 w 1214923"/>
              <a:gd name="connsiteY141" fmla="*/ 250103 h 1684262"/>
              <a:gd name="connsiteX142" fmla="*/ 558873 w 1214923"/>
              <a:gd name="connsiteY142" fmla="*/ 299942 h 1684262"/>
              <a:gd name="connsiteX143" fmla="*/ 351609 w 1214923"/>
              <a:gd name="connsiteY143" fmla="*/ 219075 h 1684262"/>
              <a:gd name="connsiteX144" fmla="*/ 351323 w 1214923"/>
              <a:gd name="connsiteY144" fmla="*/ 219361 h 1684262"/>
              <a:gd name="connsiteX145" fmla="*/ 470767 w 1214923"/>
              <a:gd name="connsiteY145" fmla="*/ 361188 h 1684262"/>
              <a:gd name="connsiteX146" fmla="*/ 566874 w 1214923"/>
              <a:gd name="connsiteY146" fmla="*/ 503396 h 1684262"/>
              <a:gd name="connsiteX147" fmla="*/ 470767 w 1214923"/>
              <a:gd name="connsiteY147" fmla="*/ 361188 h 1684262"/>
              <a:gd name="connsiteX148" fmla="*/ 632216 w 1214923"/>
              <a:gd name="connsiteY148" fmla="*/ 453485 h 1684262"/>
              <a:gd name="connsiteX149" fmla="*/ 759089 w 1214923"/>
              <a:gd name="connsiteY149" fmla="*/ 438055 h 1684262"/>
              <a:gd name="connsiteX150" fmla="*/ 640217 w 1214923"/>
              <a:gd name="connsiteY150" fmla="*/ 641593 h 1684262"/>
              <a:gd name="connsiteX151" fmla="*/ 632216 w 1214923"/>
              <a:gd name="connsiteY151" fmla="*/ 453581 h 1684262"/>
              <a:gd name="connsiteX152" fmla="*/ 632216 w 1214923"/>
              <a:gd name="connsiteY152" fmla="*/ 453485 h 1684262"/>
              <a:gd name="connsiteX153" fmla="*/ 686032 w 1214923"/>
              <a:gd name="connsiteY153" fmla="*/ 837819 h 1684262"/>
              <a:gd name="connsiteX154" fmla="*/ 628310 w 1214923"/>
              <a:gd name="connsiteY154" fmla="*/ 930116 h 1684262"/>
              <a:gd name="connsiteX155" fmla="*/ 686032 w 1214923"/>
              <a:gd name="connsiteY155" fmla="*/ 837914 h 1684262"/>
              <a:gd name="connsiteX156" fmla="*/ 686032 w 1214923"/>
              <a:gd name="connsiteY156" fmla="*/ 837819 h 1684262"/>
              <a:gd name="connsiteX157" fmla="*/ 743658 w 1214923"/>
              <a:gd name="connsiteY157" fmla="*/ 1291400 h 1684262"/>
              <a:gd name="connsiteX158" fmla="*/ 547634 w 1214923"/>
              <a:gd name="connsiteY158" fmla="*/ 1206818 h 1684262"/>
              <a:gd name="connsiteX159" fmla="*/ 573446 w 1214923"/>
              <a:gd name="connsiteY159" fmla="*/ 1222439 h 1684262"/>
              <a:gd name="connsiteX160" fmla="*/ 603450 w 1214923"/>
              <a:gd name="connsiteY160" fmla="*/ 1227487 h 1684262"/>
              <a:gd name="connsiteX161" fmla="*/ 743658 w 1214923"/>
              <a:gd name="connsiteY161" fmla="*/ 1291495 h 1684262"/>
              <a:gd name="connsiteX162" fmla="*/ 743658 w 1214923"/>
              <a:gd name="connsiteY162" fmla="*/ 1291400 h 1684262"/>
              <a:gd name="connsiteX163" fmla="*/ 556465 w 1214923"/>
              <a:gd name="connsiteY163" fmla="*/ 950327 h 1684262"/>
              <a:gd name="connsiteX164" fmla="*/ 689842 w 1214923"/>
              <a:gd name="connsiteY164" fmla="*/ 1122236 h 1684262"/>
              <a:gd name="connsiteX165" fmla="*/ 568651 w 1214923"/>
              <a:gd name="connsiteY165" fmla="*/ 984541 h 1684262"/>
              <a:gd name="connsiteX166" fmla="*/ 556465 w 1214923"/>
              <a:gd name="connsiteY166" fmla="*/ 950327 h 1684262"/>
              <a:gd name="connsiteX167" fmla="*/ 351609 w 1214923"/>
              <a:gd name="connsiteY167" fmla="*/ 1045464 h 1684262"/>
              <a:gd name="connsiteX168" fmla="*/ 382375 w 1214923"/>
              <a:gd name="connsiteY168" fmla="*/ 887825 h 1684262"/>
              <a:gd name="connsiteX169" fmla="*/ 351609 w 1214923"/>
              <a:gd name="connsiteY169" fmla="*/ 1045559 h 1684262"/>
              <a:gd name="connsiteX170" fmla="*/ 351609 w 1214923"/>
              <a:gd name="connsiteY170" fmla="*/ 1045464 h 1684262"/>
              <a:gd name="connsiteX171" fmla="*/ 420761 w 1214923"/>
              <a:gd name="connsiteY171" fmla="*/ 1054969 h 1684262"/>
              <a:gd name="connsiteX172" fmla="*/ 605260 w 1214923"/>
              <a:gd name="connsiteY172" fmla="*/ 1180338 h 1684262"/>
              <a:gd name="connsiteX173" fmla="*/ 420761 w 1214923"/>
              <a:gd name="connsiteY173" fmla="*/ 1054969 h 1684262"/>
              <a:gd name="connsiteX174" fmla="*/ 366944 w 1214923"/>
              <a:gd name="connsiteY174" fmla="*/ 1414272 h 1684262"/>
              <a:gd name="connsiteX175" fmla="*/ 597640 w 1214923"/>
              <a:gd name="connsiteY175" fmla="*/ 1460468 h 1684262"/>
              <a:gd name="connsiteX176" fmla="*/ 366944 w 1214923"/>
              <a:gd name="connsiteY176" fmla="*/ 1414463 h 1684262"/>
              <a:gd name="connsiteX177" fmla="*/ 366944 w 1214923"/>
              <a:gd name="connsiteY177" fmla="*/ 1414272 h 1684262"/>
              <a:gd name="connsiteX178" fmla="*/ 536108 w 1214923"/>
              <a:gd name="connsiteY178" fmla="*/ 1644968 h 1684262"/>
              <a:gd name="connsiteX179" fmla="*/ 498008 w 1214923"/>
              <a:gd name="connsiteY179" fmla="*/ 1625918 h 1684262"/>
              <a:gd name="connsiteX180" fmla="*/ 471148 w 1214923"/>
              <a:gd name="connsiteY180" fmla="*/ 1618202 h 1684262"/>
              <a:gd name="connsiteX181" fmla="*/ 471148 w 1214923"/>
              <a:gd name="connsiteY181" fmla="*/ 1664399 h 1684262"/>
              <a:gd name="connsiteX182" fmla="*/ 401901 w 1214923"/>
              <a:gd name="connsiteY182" fmla="*/ 1579817 h 1684262"/>
              <a:gd name="connsiteX183" fmla="*/ 536108 w 1214923"/>
              <a:gd name="connsiteY183" fmla="*/ 1645158 h 1684262"/>
              <a:gd name="connsiteX184" fmla="*/ 536108 w 1214923"/>
              <a:gd name="connsiteY184" fmla="*/ 1644968 h 1684262"/>
              <a:gd name="connsiteX185" fmla="*/ 616785 w 1214923"/>
              <a:gd name="connsiteY185" fmla="*/ 1564196 h 1684262"/>
              <a:gd name="connsiteX186" fmla="*/ 555349 w 1214923"/>
              <a:gd name="connsiteY186" fmla="*/ 1541145 h 1684262"/>
              <a:gd name="connsiteX187" fmla="*/ 638597 w 1214923"/>
              <a:gd name="connsiteY187" fmla="*/ 1493520 h 1684262"/>
              <a:gd name="connsiteX188" fmla="*/ 739848 w 1214923"/>
              <a:gd name="connsiteY188" fmla="*/ 1525715 h 1684262"/>
              <a:gd name="connsiteX189" fmla="*/ 616785 w 1214923"/>
              <a:gd name="connsiteY189" fmla="*/ 1564386 h 1684262"/>
              <a:gd name="connsiteX190" fmla="*/ 616785 w 1214923"/>
              <a:gd name="connsiteY190" fmla="*/ 1564196 h 1684262"/>
              <a:gd name="connsiteX191" fmla="*/ 752231 w 1214923"/>
              <a:gd name="connsiteY191" fmla="*/ 1664779 h 1684262"/>
              <a:gd name="connsiteX192" fmla="*/ 739658 w 1214923"/>
              <a:gd name="connsiteY192" fmla="*/ 1664779 h 1684262"/>
              <a:gd name="connsiteX193" fmla="*/ 731180 w 1214923"/>
              <a:gd name="connsiteY193" fmla="*/ 1664779 h 1684262"/>
              <a:gd name="connsiteX194" fmla="*/ 727561 w 1214923"/>
              <a:gd name="connsiteY194" fmla="*/ 1664779 h 1684262"/>
              <a:gd name="connsiteX195" fmla="*/ 713750 w 1214923"/>
              <a:gd name="connsiteY195" fmla="*/ 1666780 h 1684262"/>
              <a:gd name="connsiteX196" fmla="*/ 704225 w 1214923"/>
              <a:gd name="connsiteY196" fmla="*/ 1665256 h 1684262"/>
              <a:gd name="connsiteX197" fmla="*/ 705558 w 1214923"/>
              <a:gd name="connsiteY197" fmla="*/ 1667733 h 1684262"/>
              <a:gd name="connsiteX198" fmla="*/ 790045 w 1214923"/>
              <a:gd name="connsiteY198" fmla="*/ 1610106 h 1684262"/>
              <a:gd name="connsiteX199" fmla="*/ 752231 w 1214923"/>
              <a:gd name="connsiteY199" fmla="*/ 1664970 h 1684262"/>
              <a:gd name="connsiteX200" fmla="*/ 752231 w 1214923"/>
              <a:gd name="connsiteY200" fmla="*/ 1664779 h 1684262"/>
              <a:gd name="connsiteX201" fmla="*/ 857863 w 1214923"/>
              <a:gd name="connsiteY201" fmla="*/ 1591056 h 1684262"/>
              <a:gd name="connsiteX202" fmla="*/ 838813 w 1214923"/>
              <a:gd name="connsiteY202" fmla="*/ 1568958 h 1684262"/>
              <a:gd name="connsiteX203" fmla="*/ 836146 w 1214923"/>
              <a:gd name="connsiteY203" fmla="*/ 1564291 h 1684262"/>
              <a:gd name="connsiteX204" fmla="*/ 955179 w 1214923"/>
              <a:gd name="connsiteY204" fmla="*/ 1500720 h 1684262"/>
              <a:gd name="connsiteX205" fmla="*/ 1066493 w 1214923"/>
              <a:gd name="connsiteY205" fmla="*/ 1492065 h 1684262"/>
              <a:gd name="connsiteX206" fmla="*/ 857863 w 1214923"/>
              <a:gd name="connsiteY206" fmla="*/ 1591247 h 1684262"/>
              <a:gd name="connsiteX207" fmla="*/ 857863 w 1214923"/>
              <a:gd name="connsiteY207" fmla="*/ 1591056 h 1684262"/>
              <a:gd name="connsiteX208" fmla="*/ 1054979 w 1214923"/>
              <a:gd name="connsiteY208" fmla="*/ 1445037 h 1684262"/>
              <a:gd name="connsiteX209" fmla="*/ 916632 w 1214923"/>
              <a:gd name="connsiteY209" fmla="*/ 1468184 h 1684262"/>
              <a:gd name="connsiteX210" fmla="*/ 1028170 w 1214923"/>
              <a:gd name="connsiteY210" fmla="*/ 1445228 h 1684262"/>
              <a:gd name="connsiteX211" fmla="*/ 1054979 w 1214923"/>
              <a:gd name="connsiteY211" fmla="*/ 1445037 h 1684262"/>
              <a:gd name="connsiteX212" fmla="*/ 862816 w 1214923"/>
              <a:gd name="connsiteY212" fmla="*/ 1410462 h 1684262"/>
              <a:gd name="connsiteX213" fmla="*/ 647551 w 1214923"/>
              <a:gd name="connsiteY213" fmla="*/ 1448562 h 1684262"/>
              <a:gd name="connsiteX214" fmla="*/ 862816 w 1214923"/>
              <a:gd name="connsiteY214" fmla="*/ 1410653 h 1684262"/>
              <a:gd name="connsiteX215" fmla="*/ 862816 w 1214923"/>
              <a:gd name="connsiteY215" fmla="*/ 1410462 h 1684262"/>
              <a:gd name="connsiteX216" fmla="*/ 689842 w 1214923"/>
              <a:gd name="connsiteY216" fmla="*/ 1391412 h 1684262"/>
              <a:gd name="connsiteX217" fmla="*/ 924347 w 1214923"/>
              <a:gd name="connsiteY217" fmla="*/ 1306830 h 1684262"/>
              <a:gd name="connsiteX218" fmla="*/ 689842 w 1214923"/>
              <a:gd name="connsiteY218" fmla="*/ 1391412 h 1684262"/>
              <a:gd name="connsiteX219" fmla="*/ 1162663 w 1214923"/>
              <a:gd name="connsiteY219" fmla="*/ 1057085 h 1684262"/>
              <a:gd name="connsiteX220" fmla="*/ 1148756 w 1214923"/>
              <a:gd name="connsiteY220" fmla="*/ 1134428 h 1684262"/>
              <a:gd name="connsiteX221" fmla="*/ 1066841 w 1214923"/>
              <a:gd name="connsiteY221" fmla="*/ 1139762 h 1684262"/>
              <a:gd name="connsiteX222" fmla="*/ 1035790 w 1214923"/>
              <a:gd name="connsiteY222" fmla="*/ 1087755 h 1684262"/>
              <a:gd name="connsiteX223" fmla="*/ 1162663 w 1214923"/>
              <a:gd name="connsiteY223" fmla="*/ 1057085 h 1684262"/>
              <a:gd name="connsiteX224" fmla="*/ 987913 w 1214923"/>
              <a:gd name="connsiteY224" fmla="*/ 1181170 h 1684262"/>
              <a:gd name="connsiteX225" fmla="*/ 958923 w 1214923"/>
              <a:gd name="connsiteY225" fmla="*/ 1264444 h 1684262"/>
              <a:gd name="connsiteX226" fmla="*/ 905107 w 1214923"/>
              <a:gd name="connsiteY226" fmla="*/ 1118330 h 1684262"/>
              <a:gd name="connsiteX227" fmla="*/ 987913 w 1214923"/>
              <a:gd name="connsiteY227"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569351 w 1214923"/>
              <a:gd name="connsiteY140" fmla="*/ 242792 h 1684262"/>
              <a:gd name="connsiteX141" fmla="*/ 558873 w 1214923"/>
              <a:gd name="connsiteY141" fmla="*/ 299942 h 1684262"/>
              <a:gd name="connsiteX142" fmla="*/ 351609 w 1214923"/>
              <a:gd name="connsiteY142" fmla="*/ 219075 h 1684262"/>
              <a:gd name="connsiteX143" fmla="*/ 351323 w 1214923"/>
              <a:gd name="connsiteY143" fmla="*/ 219361 h 1684262"/>
              <a:gd name="connsiteX144" fmla="*/ 470767 w 1214923"/>
              <a:gd name="connsiteY144" fmla="*/ 361188 h 1684262"/>
              <a:gd name="connsiteX145" fmla="*/ 566874 w 1214923"/>
              <a:gd name="connsiteY145" fmla="*/ 503396 h 1684262"/>
              <a:gd name="connsiteX146" fmla="*/ 470767 w 1214923"/>
              <a:gd name="connsiteY146" fmla="*/ 361188 h 1684262"/>
              <a:gd name="connsiteX147" fmla="*/ 632216 w 1214923"/>
              <a:gd name="connsiteY147" fmla="*/ 453485 h 1684262"/>
              <a:gd name="connsiteX148" fmla="*/ 759089 w 1214923"/>
              <a:gd name="connsiteY148" fmla="*/ 438055 h 1684262"/>
              <a:gd name="connsiteX149" fmla="*/ 640217 w 1214923"/>
              <a:gd name="connsiteY149" fmla="*/ 641593 h 1684262"/>
              <a:gd name="connsiteX150" fmla="*/ 632216 w 1214923"/>
              <a:gd name="connsiteY150" fmla="*/ 453581 h 1684262"/>
              <a:gd name="connsiteX151" fmla="*/ 632216 w 1214923"/>
              <a:gd name="connsiteY151" fmla="*/ 453485 h 1684262"/>
              <a:gd name="connsiteX152" fmla="*/ 686032 w 1214923"/>
              <a:gd name="connsiteY152" fmla="*/ 837819 h 1684262"/>
              <a:gd name="connsiteX153" fmla="*/ 628310 w 1214923"/>
              <a:gd name="connsiteY153" fmla="*/ 930116 h 1684262"/>
              <a:gd name="connsiteX154" fmla="*/ 686032 w 1214923"/>
              <a:gd name="connsiteY154" fmla="*/ 837914 h 1684262"/>
              <a:gd name="connsiteX155" fmla="*/ 686032 w 1214923"/>
              <a:gd name="connsiteY155" fmla="*/ 837819 h 1684262"/>
              <a:gd name="connsiteX156" fmla="*/ 743658 w 1214923"/>
              <a:gd name="connsiteY156" fmla="*/ 1291400 h 1684262"/>
              <a:gd name="connsiteX157" fmla="*/ 547634 w 1214923"/>
              <a:gd name="connsiteY157" fmla="*/ 1206818 h 1684262"/>
              <a:gd name="connsiteX158" fmla="*/ 573446 w 1214923"/>
              <a:gd name="connsiteY158" fmla="*/ 1222439 h 1684262"/>
              <a:gd name="connsiteX159" fmla="*/ 603450 w 1214923"/>
              <a:gd name="connsiteY159" fmla="*/ 1227487 h 1684262"/>
              <a:gd name="connsiteX160" fmla="*/ 743658 w 1214923"/>
              <a:gd name="connsiteY160" fmla="*/ 1291495 h 1684262"/>
              <a:gd name="connsiteX161" fmla="*/ 743658 w 1214923"/>
              <a:gd name="connsiteY161" fmla="*/ 1291400 h 1684262"/>
              <a:gd name="connsiteX162" fmla="*/ 556465 w 1214923"/>
              <a:gd name="connsiteY162" fmla="*/ 950327 h 1684262"/>
              <a:gd name="connsiteX163" fmla="*/ 689842 w 1214923"/>
              <a:gd name="connsiteY163" fmla="*/ 1122236 h 1684262"/>
              <a:gd name="connsiteX164" fmla="*/ 568651 w 1214923"/>
              <a:gd name="connsiteY164" fmla="*/ 984541 h 1684262"/>
              <a:gd name="connsiteX165" fmla="*/ 556465 w 1214923"/>
              <a:gd name="connsiteY165" fmla="*/ 950327 h 1684262"/>
              <a:gd name="connsiteX166" fmla="*/ 351609 w 1214923"/>
              <a:gd name="connsiteY166" fmla="*/ 1045464 h 1684262"/>
              <a:gd name="connsiteX167" fmla="*/ 382375 w 1214923"/>
              <a:gd name="connsiteY167" fmla="*/ 887825 h 1684262"/>
              <a:gd name="connsiteX168" fmla="*/ 351609 w 1214923"/>
              <a:gd name="connsiteY168" fmla="*/ 1045559 h 1684262"/>
              <a:gd name="connsiteX169" fmla="*/ 351609 w 1214923"/>
              <a:gd name="connsiteY169" fmla="*/ 1045464 h 1684262"/>
              <a:gd name="connsiteX170" fmla="*/ 420761 w 1214923"/>
              <a:gd name="connsiteY170" fmla="*/ 1054969 h 1684262"/>
              <a:gd name="connsiteX171" fmla="*/ 605260 w 1214923"/>
              <a:gd name="connsiteY171" fmla="*/ 1180338 h 1684262"/>
              <a:gd name="connsiteX172" fmla="*/ 420761 w 1214923"/>
              <a:gd name="connsiteY172" fmla="*/ 1054969 h 1684262"/>
              <a:gd name="connsiteX173" fmla="*/ 366944 w 1214923"/>
              <a:gd name="connsiteY173" fmla="*/ 1414272 h 1684262"/>
              <a:gd name="connsiteX174" fmla="*/ 597640 w 1214923"/>
              <a:gd name="connsiteY174" fmla="*/ 1460468 h 1684262"/>
              <a:gd name="connsiteX175" fmla="*/ 366944 w 1214923"/>
              <a:gd name="connsiteY175" fmla="*/ 1414463 h 1684262"/>
              <a:gd name="connsiteX176" fmla="*/ 366944 w 1214923"/>
              <a:gd name="connsiteY176" fmla="*/ 1414272 h 1684262"/>
              <a:gd name="connsiteX177" fmla="*/ 536108 w 1214923"/>
              <a:gd name="connsiteY177" fmla="*/ 1644968 h 1684262"/>
              <a:gd name="connsiteX178" fmla="*/ 498008 w 1214923"/>
              <a:gd name="connsiteY178" fmla="*/ 1625918 h 1684262"/>
              <a:gd name="connsiteX179" fmla="*/ 471148 w 1214923"/>
              <a:gd name="connsiteY179" fmla="*/ 1618202 h 1684262"/>
              <a:gd name="connsiteX180" fmla="*/ 471148 w 1214923"/>
              <a:gd name="connsiteY180" fmla="*/ 1664399 h 1684262"/>
              <a:gd name="connsiteX181" fmla="*/ 401901 w 1214923"/>
              <a:gd name="connsiteY181" fmla="*/ 1579817 h 1684262"/>
              <a:gd name="connsiteX182" fmla="*/ 536108 w 1214923"/>
              <a:gd name="connsiteY182" fmla="*/ 1645158 h 1684262"/>
              <a:gd name="connsiteX183" fmla="*/ 536108 w 1214923"/>
              <a:gd name="connsiteY183" fmla="*/ 1644968 h 1684262"/>
              <a:gd name="connsiteX184" fmla="*/ 616785 w 1214923"/>
              <a:gd name="connsiteY184" fmla="*/ 1564196 h 1684262"/>
              <a:gd name="connsiteX185" fmla="*/ 555349 w 1214923"/>
              <a:gd name="connsiteY185" fmla="*/ 1541145 h 1684262"/>
              <a:gd name="connsiteX186" fmla="*/ 638597 w 1214923"/>
              <a:gd name="connsiteY186" fmla="*/ 1493520 h 1684262"/>
              <a:gd name="connsiteX187" fmla="*/ 739848 w 1214923"/>
              <a:gd name="connsiteY187" fmla="*/ 1525715 h 1684262"/>
              <a:gd name="connsiteX188" fmla="*/ 616785 w 1214923"/>
              <a:gd name="connsiteY188" fmla="*/ 1564386 h 1684262"/>
              <a:gd name="connsiteX189" fmla="*/ 616785 w 1214923"/>
              <a:gd name="connsiteY189" fmla="*/ 1564196 h 1684262"/>
              <a:gd name="connsiteX190" fmla="*/ 752231 w 1214923"/>
              <a:gd name="connsiteY190" fmla="*/ 1664779 h 1684262"/>
              <a:gd name="connsiteX191" fmla="*/ 739658 w 1214923"/>
              <a:gd name="connsiteY191" fmla="*/ 1664779 h 1684262"/>
              <a:gd name="connsiteX192" fmla="*/ 731180 w 1214923"/>
              <a:gd name="connsiteY192" fmla="*/ 1664779 h 1684262"/>
              <a:gd name="connsiteX193" fmla="*/ 727561 w 1214923"/>
              <a:gd name="connsiteY193" fmla="*/ 1664779 h 1684262"/>
              <a:gd name="connsiteX194" fmla="*/ 713750 w 1214923"/>
              <a:gd name="connsiteY194" fmla="*/ 1666780 h 1684262"/>
              <a:gd name="connsiteX195" fmla="*/ 704225 w 1214923"/>
              <a:gd name="connsiteY195" fmla="*/ 1665256 h 1684262"/>
              <a:gd name="connsiteX196" fmla="*/ 705558 w 1214923"/>
              <a:gd name="connsiteY196" fmla="*/ 1667733 h 1684262"/>
              <a:gd name="connsiteX197" fmla="*/ 790045 w 1214923"/>
              <a:gd name="connsiteY197" fmla="*/ 1610106 h 1684262"/>
              <a:gd name="connsiteX198" fmla="*/ 752231 w 1214923"/>
              <a:gd name="connsiteY198" fmla="*/ 1664970 h 1684262"/>
              <a:gd name="connsiteX199" fmla="*/ 752231 w 1214923"/>
              <a:gd name="connsiteY199" fmla="*/ 1664779 h 1684262"/>
              <a:gd name="connsiteX200" fmla="*/ 857863 w 1214923"/>
              <a:gd name="connsiteY200" fmla="*/ 1591056 h 1684262"/>
              <a:gd name="connsiteX201" fmla="*/ 838813 w 1214923"/>
              <a:gd name="connsiteY201" fmla="*/ 1568958 h 1684262"/>
              <a:gd name="connsiteX202" fmla="*/ 836146 w 1214923"/>
              <a:gd name="connsiteY202" fmla="*/ 1564291 h 1684262"/>
              <a:gd name="connsiteX203" fmla="*/ 955179 w 1214923"/>
              <a:gd name="connsiteY203" fmla="*/ 1500720 h 1684262"/>
              <a:gd name="connsiteX204" fmla="*/ 1066493 w 1214923"/>
              <a:gd name="connsiteY204" fmla="*/ 1492065 h 1684262"/>
              <a:gd name="connsiteX205" fmla="*/ 857863 w 1214923"/>
              <a:gd name="connsiteY205" fmla="*/ 1591247 h 1684262"/>
              <a:gd name="connsiteX206" fmla="*/ 857863 w 1214923"/>
              <a:gd name="connsiteY206" fmla="*/ 1591056 h 1684262"/>
              <a:gd name="connsiteX207" fmla="*/ 1054979 w 1214923"/>
              <a:gd name="connsiteY207" fmla="*/ 1445037 h 1684262"/>
              <a:gd name="connsiteX208" fmla="*/ 916632 w 1214923"/>
              <a:gd name="connsiteY208" fmla="*/ 1468184 h 1684262"/>
              <a:gd name="connsiteX209" fmla="*/ 1028170 w 1214923"/>
              <a:gd name="connsiteY209" fmla="*/ 1445228 h 1684262"/>
              <a:gd name="connsiteX210" fmla="*/ 1054979 w 1214923"/>
              <a:gd name="connsiteY210" fmla="*/ 1445037 h 1684262"/>
              <a:gd name="connsiteX211" fmla="*/ 862816 w 1214923"/>
              <a:gd name="connsiteY211" fmla="*/ 1410462 h 1684262"/>
              <a:gd name="connsiteX212" fmla="*/ 647551 w 1214923"/>
              <a:gd name="connsiteY212" fmla="*/ 1448562 h 1684262"/>
              <a:gd name="connsiteX213" fmla="*/ 862816 w 1214923"/>
              <a:gd name="connsiteY213" fmla="*/ 1410653 h 1684262"/>
              <a:gd name="connsiteX214" fmla="*/ 862816 w 1214923"/>
              <a:gd name="connsiteY214" fmla="*/ 1410462 h 1684262"/>
              <a:gd name="connsiteX215" fmla="*/ 689842 w 1214923"/>
              <a:gd name="connsiteY215" fmla="*/ 1391412 h 1684262"/>
              <a:gd name="connsiteX216" fmla="*/ 924347 w 1214923"/>
              <a:gd name="connsiteY216" fmla="*/ 1306830 h 1684262"/>
              <a:gd name="connsiteX217" fmla="*/ 689842 w 1214923"/>
              <a:gd name="connsiteY217" fmla="*/ 1391412 h 1684262"/>
              <a:gd name="connsiteX218" fmla="*/ 1162663 w 1214923"/>
              <a:gd name="connsiteY218" fmla="*/ 1057085 h 1684262"/>
              <a:gd name="connsiteX219" fmla="*/ 1148756 w 1214923"/>
              <a:gd name="connsiteY219" fmla="*/ 1134428 h 1684262"/>
              <a:gd name="connsiteX220" fmla="*/ 1066841 w 1214923"/>
              <a:gd name="connsiteY220" fmla="*/ 1139762 h 1684262"/>
              <a:gd name="connsiteX221" fmla="*/ 1035790 w 1214923"/>
              <a:gd name="connsiteY221" fmla="*/ 1087755 h 1684262"/>
              <a:gd name="connsiteX222" fmla="*/ 1162663 w 1214923"/>
              <a:gd name="connsiteY222" fmla="*/ 1057085 h 1684262"/>
              <a:gd name="connsiteX223" fmla="*/ 987913 w 1214923"/>
              <a:gd name="connsiteY223" fmla="*/ 1181170 h 1684262"/>
              <a:gd name="connsiteX224" fmla="*/ 958923 w 1214923"/>
              <a:gd name="connsiteY224" fmla="*/ 1264444 h 1684262"/>
              <a:gd name="connsiteX225" fmla="*/ 905107 w 1214923"/>
              <a:gd name="connsiteY225" fmla="*/ 1118330 h 1684262"/>
              <a:gd name="connsiteX226" fmla="*/ 987913 w 1214923"/>
              <a:gd name="connsiteY226"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569351 w 1214923"/>
              <a:gd name="connsiteY140" fmla="*/ 242792 h 1684262"/>
              <a:gd name="connsiteX141" fmla="*/ 558873 w 1214923"/>
              <a:gd name="connsiteY141" fmla="*/ 299942 h 1684262"/>
              <a:gd name="connsiteX142" fmla="*/ 351609 w 1214923"/>
              <a:gd name="connsiteY142" fmla="*/ 219075 h 1684262"/>
              <a:gd name="connsiteX143" fmla="*/ 351323 w 1214923"/>
              <a:gd name="connsiteY143" fmla="*/ 219361 h 1684262"/>
              <a:gd name="connsiteX144" fmla="*/ 470767 w 1214923"/>
              <a:gd name="connsiteY144" fmla="*/ 361188 h 1684262"/>
              <a:gd name="connsiteX145" fmla="*/ 566874 w 1214923"/>
              <a:gd name="connsiteY145" fmla="*/ 503396 h 1684262"/>
              <a:gd name="connsiteX146" fmla="*/ 470767 w 1214923"/>
              <a:gd name="connsiteY146" fmla="*/ 361188 h 1684262"/>
              <a:gd name="connsiteX147" fmla="*/ 632216 w 1214923"/>
              <a:gd name="connsiteY147" fmla="*/ 453485 h 1684262"/>
              <a:gd name="connsiteX148" fmla="*/ 759089 w 1214923"/>
              <a:gd name="connsiteY148" fmla="*/ 438055 h 1684262"/>
              <a:gd name="connsiteX149" fmla="*/ 640217 w 1214923"/>
              <a:gd name="connsiteY149" fmla="*/ 641593 h 1684262"/>
              <a:gd name="connsiteX150" fmla="*/ 632216 w 1214923"/>
              <a:gd name="connsiteY150" fmla="*/ 453581 h 1684262"/>
              <a:gd name="connsiteX151" fmla="*/ 632216 w 1214923"/>
              <a:gd name="connsiteY151" fmla="*/ 453485 h 1684262"/>
              <a:gd name="connsiteX152" fmla="*/ 686032 w 1214923"/>
              <a:gd name="connsiteY152" fmla="*/ 837819 h 1684262"/>
              <a:gd name="connsiteX153" fmla="*/ 628310 w 1214923"/>
              <a:gd name="connsiteY153" fmla="*/ 930116 h 1684262"/>
              <a:gd name="connsiteX154" fmla="*/ 686032 w 1214923"/>
              <a:gd name="connsiteY154" fmla="*/ 837914 h 1684262"/>
              <a:gd name="connsiteX155" fmla="*/ 686032 w 1214923"/>
              <a:gd name="connsiteY155" fmla="*/ 837819 h 1684262"/>
              <a:gd name="connsiteX156" fmla="*/ 743658 w 1214923"/>
              <a:gd name="connsiteY156" fmla="*/ 1291400 h 1684262"/>
              <a:gd name="connsiteX157" fmla="*/ 547634 w 1214923"/>
              <a:gd name="connsiteY157" fmla="*/ 1206818 h 1684262"/>
              <a:gd name="connsiteX158" fmla="*/ 573446 w 1214923"/>
              <a:gd name="connsiteY158" fmla="*/ 1222439 h 1684262"/>
              <a:gd name="connsiteX159" fmla="*/ 603450 w 1214923"/>
              <a:gd name="connsiteY159" fmla="*/ 1227487 h 1684262"/>
              <a:gd name="connsiteX160" fmla="*/ 743658 w 1214923"/>
              <a:gd name="connsiteY160" fmla="*/ 1291495 h 1684262"/>
              <a:gd name="connsiteX161" fmla="*/ 743658 w 1214923"/>
              <a:gd name="connsiteY161" fmla="*/ 1291400 h 1684262"/>
              <a:gd name="connsiteX162" fmla="*/ 556465 w 1214923"/>
              <a:gd name="connsiteY162" fmla="*/ 950327 h 1684262"/>
              <a:gd name="connsiteX163" fmla="*/ 689842 w 1214923"/>
              <a:gd name="connsiteY163" fmla="*/ 1122236 h 1684262"/>
              <a:gd name="connsiteX164" fmla="*/ 568651 w 1214923"/>
              <a:gd name="connsiteY164" fmla="*/ 984541 h 1684262"/>
              <a:gd name="connsiteX165" fmla="*/ 556465 w 1214923"/>
              <a:gd name="connsiteY165" fmla="*/ 950327 h 1684262"/>
              <a:gd name="connsiteX166" fmla="*/ 351609 w 1214923"/>
              <a:gd name="connsiteY166" fmla="*/ 1045464 h 1684262"/>
              <a:gd name="connsiteX167" fmla="*/ 382375 w 1214923"/>
              <a:gd name="connsiteY167" fmla="*/ 887825 h 1684262"/>
              <a:gd name="connsiteX168" fmla="*/ 351609 w 1214923"/>
              <a:gd name="connsiteY168" fmla="*/ 1045559 h 1684262"/>
              <a:gd name="connsiteX169" fmla="*/ 351609 w 1214923"/>
              <a:gd name="connsiteY169" fmla="*/ 1045464 h 1684262"/>
              <a:gd name="connsiteX170" fmla="*/ 420761 w 1214923"/>
              <a:gd name="connsiteY170" fmla="*/ 1054969 h 1684262"/>
              <a:gd name="connsiteX171" fmla="*/ 605260 w 1214923"/>
              <a:gd name="connsiteY171" fmla="*/ 1180338 h 1684262"/>
              <a:gd name="connsiteX172" fmla="*/ 420761 w 1214923"/>
              <a:gd name="connsiteY172" fmla="*/ 1054969 h 1684262"/>
              <a:gd name="connsiteX173" fmla="*/ 366944 w 1214923"/>
              <a:gd name="connsiteY173" fmla="*/ 1414272 h 1684262"/>
              <a:gd name="connsiteX174" fmla="*/ 597640 w 1214923"/>
              <a:gd name="connsiteY174" fmla="*/ 1460468 h 1684262"/>
              <a:gd name="connsiteX175" fmla="*/ 366944 w 1214923"/>
              <a:gd name="connsiteY175" fmla="*/ 1414463 h 1684262"/>
              <a:gd name="connsiteX176" fmla="*/ 366944 w 1214923"/>
              <a:gd name="connsiteY176" fmla="*/ 1414272 h 1684262"/>
              <a:gd name="connsiteX177" fmla="*/ 536108 w 1214923"/>
              <a:gd name="connsiteY177" fmla="*/ 1644968 h 1684262"/>
              <a:gd name="connsiteX178" fmla="*/ 498008 w 1214923"/>
              <a:gd name="connsiteY178" fmla="*/ 1625918 h 1684262"/>
              <a:gd name="connsiteX179" fmla="*/ 471148 w 1214923"/>
              <a:gd name="connsiteY179" fmla="*/ 1618202 h 1684262"/>
              <a:gd name="connsiteX180" fmla="*/ 471148 w 1214923"/>
              <a:gd name="connsiteY180" fmla="*/ 1664399 h 1684262"/>
              <a:gd name="connsiteX181" fmla="*/ 401901 w 1214923"/>
              <a:gd name="connsiteY181" fmla="*/ 1579817 h 1684262"/>
              <a:gd name="connsiteX182" fmla="*/ 536108 w 1214923"/>
              <a:gd name="connsiteY182" fmla="*/ 1645158 h 1684262"/>
              <a:gd name="connsiteX183" fmla="*/ 536108 w 1214923"/>
              <a:gd name="connsiteY183" fmla="*/ 1644968 h 1684262"/>
              <a:gd name="connsiteX184" fmla="*/ 616785 w 1214923"/>
              <a:gd name="connsiteY184" fmla="*/ 1564196 h 1684262"/>
              <a:gd name="connsiteX185" fmla="*/ 555349 w 1214923"/>
              <a:gd name="connsiteY185" fmla="*/ 1541145 h 1684262"/>
              <a:gd name="connsiteX186" fmla="*/ 638597 w 1214923"/>
              <a:gd name="connsiteY186" fmla="*/ 1493520 h 1684262"/>
              <a:gd name="connsiteX187" fmla="*/ 739848 w 1214923"/>
              <a:gd name="connsiteY187" fmla="*/ 1525715 h 1684262"/>
              <a:gd name="connsiteX188" fmla="*/ 616785 w 1214923"/>
              <a:gd name="connsiteY188" fmla="*/ 1564386 h 1684262"/>
              <a:gd name="connsiteX189" fmla="*/ 616785 w 1214923"/>
              <a:gd name="connsiteY189" fmla="*/ 1564196 h 1684262"/>
              <a:gd name="connsiteX190" fmla="*/ 752231 w 1214923"/>
              <a:gd name="connsiteY190" fmla="*/ 1664779 h 1684262"/>
              <a:gd name="connsiteX191" fmla="*/ 739658 w 1214923"/>
              <a:gd name="connsiteY191" fmla="*/ 1664779 h 1684262"/>
              <a:gd name="connsiteX192" fmla="*/ 731180 w 1214923"/>
              <a:gd name="connsiteY192" fmla="*/ 1664779 h 1684262"/>
              <a:gd name="connsiteX193" fmla="*/ 727561 w 1214923"/>
              <a:gd name="connsiteY193" fmla="*/ 1664779 h 1684262"/>
              <a:gd name="connsiteX194" fmla="*/ 713750 w 1214923"/>
              <a:gd name="connsiteY194" fmla="*/ 1666780 h 1684262"/>
              <a:gd name="connsiteX195" fmla="*/ 704225 w 1214923"/>
              <a:gd name="connsiteY195" fmla="*/ 1665256 h 1684262"/>
              <a:gd name="connsiteX196" fmla="*/ 705558 w 1214923"/>
              <a:gd name="connsiteY196" fmla="*/ 1667733 h 1684262"/>
              <a:gd name="connsiteX197" fmla="*/ 790045 w 1214923"/>
              <a:gd name="connsiteY197" fmla="*/ 1610106 h 1684262"/>
              <a:gd name="connsiteX198" fmla="*/ 752231 w 1214923"/>
              <a:gd name="connsiteY198" fmla="*/ 1664970 h 1684262"/>
              <a:gd name="connsiteX199" fmla="*/ 752231 w 1214923"/>
              <a:gd name="connsiteY199" fmla="*/ 1664779 h 1684262"/>
              <a:gd name="connsiteX200" fmla="*/ 857863 w 1214923"/>
              <a:gd name="connsiteY200" fmla="*/ 1591056 h 1684262"/>
              <a:gd name="connsiteX201" fmla="*/ 838813 w 1214923"/>
              <a:gd name="connsiteY201" fmla="*/ 1568958 h 1684262"/>
              <a:gd name="connsiteX202" fmla="*/ 836146 w 1214923"/>
              <a:gd name="connsiteY202" fmla="*/ 1564291 h 1684262"/>
              <a:gd name="connsiteX203" fmla="*/ 955179 w 1214923"/>
              <a:gd name="connsiteY203" fmla="*/ 1500720 h 1684262"/>
              <a:gd name="connsiteX204" fmla="*/ 1066493 w 1214923"/>
              <a:gd name="connsiteY204" fmla="*/ 1492065 h 1684262"/>
              <a:gd name="connsiteX205" fmla="*/ 857863 w 1214923"/>
              <a:gd name="connsiteY205" fmla="*/ 1591247 h 1684262"/>
              <a:gd name="connsiteX206" fmla="*/ 857863 w 1214923"/>
              <a:gd name="connsiteY206" fmla="*/ 1591056 h 1684262"/>
              <a:gd name="connsiteX207" fmla="*/ 1054979 w 1214923"/>
              <a:gd name="connsiteY207" fmla="*/ 1445037 h 1684262"/>
              <a:gd name="connsiteX208" fmla="*/ 916632 w 1214923"/>
              <a:gd name="connsiteY208" fmla="*/ 1468184 h 1684262"/>
              <a:gd name="connsiteX209" fmla="*/ 1028170 w 1214923"/>
              <a:gd name="connsiteY209" fmla="*/ 1445228 h 1684262"/>
              <a:gd name="connsiteX210" fmla="*/ 1054979 w 1214923"/>
              <a:gd name="connsiteY210" fmla="*/ 1445037 h 1684262"/>
              <a:gd name="connsiteX211" fmla="*/ 862816 w 1214923"/>
              <a:gd name="connsiteY211" fmla="*/ 1410462 h 1684262"/>
              <a:gd name="connsiteX212" fmla="*/ 647551 w 1214923"/>
              <a:gd name="connsiteY212" fmla="*/ 1448562 h 1684262"/>
              <a:gd name="connsiteX213" fmla="*/ 862816 w 1214923"/>
              <a:gd name="connsiteY213" fmla="*/ 1410653 h 1684262"/>
              <a:gd name="connsiteX214" fmla="*/ 862816 w 1214923"/>
              <a:gd name="connsiteY214" fmla="*/ 1410462 h 1684262"/>
              <a:gd name="connsiteX215" fmla="*/ 689842 w 1214923"/>
              <a:gd name="connsiteY215" fmla="*/ 1391412 h 1684262"/>
              <a:gd name="connsiteX216" fmla="*/ 924347 w 1214923"/>
              <a:gd name="connsiteY216" fmla="*/ 1306830 h 1684262"/>
              <a:gd name="connsiteX217" fmla="*/ 689842 w 1214923"/>
              <a:gd name="connsiteY217" fmla="*/ 1391412 h 1684262"/>
              <a:gd name="connsiteX218" fmla="*/ 1162663 w 1214923"/>
              <a:gd name="connsiteY218" fmla="*/ 1057085 h 1684262"/>
              <a:gd name="connsiteX219" fmla="*/ 1148756 w 1214923"/>
              <a:gd name="connsiteY219" fmla="*/ 1134428 h 1684262"/>
              <a:gd name="connsiteX220" fmla="*/ 1066841 w 1214923"/>
              <a:gd name="connsiteY220" fmla="*/ 1139762 h 1684262"/>
              <a:gd name="connsiteX221" fmla="*/ 1035790 w 1214923"/>
              <a:gd name="connsiteY221" fmla="*/ 1087755 h 1684262"/>
              <a:gd name="connsiteX222" fmla="*/ 1162663 w 1214923"/>
              <a:gd name="connsiteY222" fmla="*/ 1057085 h 1684262"/>
              <a:gd name="connsiteX223" fmla="*/ 987913 w 1214923"/>
              <a:gd name="connsiteY223" fmla="*/ 1181170 h 1684262"/>
              <a:gd name="connsiteX224" fmla="*/ 958923 w 1214923"/>
              <a:gd name="connsiteY224" fmla="*/ 1264444 h 1684262"/>
              <a:gd name="connsiteX225" fmla="*/ 905107 w 1214923"/>
              <a:gd name="connsiteY225" fmla="*/ 1118330 h 1684262"/>
              <a:gd name="connsiteX226" fmla="*/ 987913 w 1214923"/>
              <a:gd name="connsiteY226"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564476 w 1214923"/>
              <a:gd name="connsiteY140" fmla="*/ 247666 h 1684262"/>
              <a:gd name="connsiteX141" fmla="*/ 558873 w 1214923"/>
              <a:gd name="connsiteY141" fmla="*/ 299942 h 1684262"/>
              <a:gd name="connsiteX142" fmla="*/ 351609 w 1214923"/>
              <a:gd name="connsiteY142" fmla="*/ 219075 h 1684262"/>
              <a:gd name="connsiteX143" fmla="*/ 351323 w 1214923"/>
              <a:gd name="connsiteY143" fmla="*/ 219361 h 1684262"/>
              <a:gd name="connsiteX144" fmla="*/ 470767 w 1214923"/>
              <a:gd name="connsiteY144" fmla="*/ 361188 h 1684262"/>
              <a:gd name="connsiteX145" fmla="*/ 566874 w 1214923"/>
              <a:gd name="connsiteY145" fmla="*/ 503396 h 1684262"/>
              <a:gd name="connsiteX146" fmla="*/ 470767 w 1214923"/>
              <a:gd name="connsiteY146" fmla="*/ 361188 h 1684262"/>
              <a:gd name="connsiteX147" fmla="*/ 632216 w 1214923"/>
              <a:gd name="connsiteY147" fmla="*/ 453485 h 1684262"/>
              <a:gd name="connsiteX148" fmla="*/ 759089 w 1214923"/>
              <a:gd name="connsiteY148" fmla="*/ 438055 h 1684262"/>
              <a:gd name="connsiteX149" fmla="*/ 640217 w 1214923"/>
              <a:gd name="connsiteY149" fmla="*/ 641593 h 1684262"/>
              <a:gd name="connsiteX150" fmla="*/ 632216 w 1214923"/>
              <a:gd name="connsiteY150" fmla="*/ 453581 h 1684262"/>
              <a:gd name="connsiteX151" fmla="*/ 632216 w 1214923"/>
              <a:gd name="connsiteY151" fmla="*/ 453485 h 1684262"/>
              <a:gd name="connsiteX152" fmla="*/ 686032 w 1214923"/>
              <a:gd name="connsiteY152" fmla="*/ 837819 h 1684262"/>
              <a:gd name="connsiteX153" fmla="*/ 628310 w 1214923"/>
              <a:gd name="connsiteY153" fmla="*/ 930116 h 1684262"/>
              <a:gd name="connsiteX154" fmla="*/ 686032 w 1214923"/>
              <a:gd name="connsiteY154" fmla="*/ 837914 h 1684262"/>
              <a:gd name="connsiteX155" fmla="*/ 686032 w 1214923"/>
              <a:gd name="connsiteY155" fmla="*/ 837819 h 1684262"/>
              <a:gd name="connsiteX156" fmla="*/ 743658 w 1214923"/>
              <a:gd name="connsiteY156" fmla="*/ 1291400 h 1684262"/>
              <a:gd name="connsiteX157" fmla="*/ 547634 w 1214923"/>
              <a:gd name="connsiteY157" fmla="*/ 1206818 h 1684262"/>
              <a:gd name="connsiteX158" fmla="*/ 573446 w 1214923"/>
              <a:gd name="connsiteY158" fmla="*/ 1222439 h 1684262"/>
              <a:gd name="connsiteX159" fmla="*/ 603450 w 1214923"/>
              <a:gd name="connsiteY159" fmla="*/ 1227487 h 1684262"/>
              <a:gd name="connsiteX160" fmla="*/ 743658 w 1214923"/>
              <a:gd name="connsiteY160" fmla="*/ 1291495 h 1684262"/>
              <a:gd name="connsiteX161" fmla="*/ 743658 w 1214923"/>
              <a:gd name="connsiteY161" fmla="*/ 1291400 h 1684262"/>
              <a:gd name="connsiteX162" fmla="*/ 556465 w 1214923"/>
              <a:gd name="connsiteY162" fmla="*/ 950327 h 1684262"/>
              <a:gd name="connsiteX163" fmla="*/ 689842 w 1214923"/>
              <a:gd name="connsiteY163" fmla="*/ 1122236 h 1684262"/>
              <a:gd name="connsiteX164" fmla="*/ 568651 w 1214923"/>
              <a:gd name="connsiteY164" fmla="*/ 984541 h 1684262"/>
              <a:gd name="connsiteX165" fmla="*/ 556465 w 1214923"/>
              <a:gd name="connsiteY165" fmla="*/ 950327 h 1684262"/>
              <a:gd name="connsiteX166" fmla="*/ 351609 w 1214923"/>
              <a:gd name="connsiteY166" fmla="*/ 1045464 h 1684262"/>
              <a:gd name="connsiteX167" fmla="*/ 382375 w 1214923"/>
              <a:gd name="connsiteY167" fmla="*/ 887825 h 1684262"/>
              <a:gd name="connsiteX168" fmla="*/ 351609 w 1214923"/>
              <a:gd name="connsiteY168" fmla="*/ 1045559 h 1684262"/>
              <a:gd name="connsiteX169" fmla="*/ 351609 w 1214923"/>
              <a:gd name="connsiteY169" fmla="*/ 1045464 h 1684262"/>
              <a:gd name="connsiteX170" fmla="*/ 420761 w 1214923"/>
              <a:gd name="connsiteY170" fmla="*/ 1054969 h 1684262"/>
              <a:gd name="connsiteX171" fmla="*/ 605260 w 1214923"/>
              <a:gd name="connsiteY171" fmla="*/ 1180338 h 1684262"/>
              <a:gd name="connsiteX172" fmla="*/ 420761 w 1214923"/>
              <a:gd name="connsiteY172" fmla="*/ 1054969 h 1684262"/>
              <a:gd name="connsiteX173" fmla="*/ 366944 w 1214923"/>
              <a:gd name="connsiteY173" fmla="*/ 1414272 h 1684262"/>
              <a:gd name="connsiteX174" fmla="*/ 597640 w 1214923"/>
              <a:gd name="connsiteY174" fmla="*/ 1460468 h 1684262"/>
              <a:gd name="connsiteX175" fmla="*/ 366944 w 1214923"/>
              <a:gd name="connsiteY175" fmla="*/ 1414463 h 1684262"/>
              <a:gd name="connsiteX176" fmla="*/ 366944 w 1214923"/>
              <a:gd name="connsiteY176" fmla="*/ 1414272 h 1684262"/>
              <a:gd name="connsiteX177" fmla="*/ 536108 w 1214923"/>
              <a:gd name="connsiteY177" fmla="*/ 1644968 h 1684262"/>
              <a:gd name="connsiteX178" fmla="*/ 498008 w 1214923"/>
              <a:gd name="connsiteY178" fmla="*/ 1625918 h 1684262"/>
              <a:gd name="connsiteX179" fmla="*/ 471148 w 1214923"/>
              <a:gd name="connsiteY179" fmla="*/ 1618202 h 1684262"/>
              <a:gd name="connsiteX180" fmla="*/ 471148 w 1214923"/>
              <a:gd name="connsiteY180" fmla="*/ 1664399 h 1684262"/>
              <a:gd name="connsiteX181" fmla="*/ 401901 w 1214923"/>
              <a:gd name="connsiteY181" fmla="*/ 1579817 h 1684262"/>
              <a:gd name="connsiteX182" fmla="*/ 536108 w 1214923"/>
              <a:gd name="connsiteY182" fmla="*/ 1645158 h 1684262"/>
              <a:gd name="connsiteX183" fmla="*/ 536108 w 1214923"/>
              <a:gd name="connsiteY183" fmla="*/ 1644968 h 1684262"/>
              <a:gd name="connsiteX184" fmla="*/ 616785 w 1214923"/>
              <a:gd name="connsiteY184" fmla="*/ 1564196 h 1684262"/>
              <a:gd name="connsiteX185" fmla="*/ 555349 w 1214923"/>
              <a:gd name="connsiteY185" fmla="*/ 1541145 h 1684262"/>
              <a:gd name="connsiteX186" fmla="*/ 638597 w 1214923"/>
              <a:gd name="connsiteY186" fmla="*/ 1493520 h 1684262"/>
              <a:gd name="connsiteX187" fmla="*/ 739848 w 1214923"/>
              <a:gd name="connsiteY187" fmla="*/ 1525715 h 1684262"/>
              <a:gd name="connsiteX188" fmla="*/ 616785 w 1214923"/>
              <a:gd name="connsiteY188" fmla="*/ 1564386 h 1684262"/>
              <a:gd name="connsiteX189" fmla="*/ 616785 w 1214923"/>
              <a:gd name="connsiteY189" fmla="*/ 1564196 h 1684262"/>
              <a:gd name="connsiteX190" fmla="*/ 752231 w 1214923"/>
              <a:gd name="connsiteY190" fmla="*/ 1664779 h 1684262"/>
              <a:gd name="connsiteX191" fmla="*/ 739658 w 1214923"/>
              <a:gd name="connsiteY191" fmla="*/ 1664779 h 1684262"/>
              <a:gd name="connsiteX192" fmla="*/ 731180 w 1214923"/>
              <a:gd name="connsiteY192" fmla="*/ 1664779 h 1684262"/>
              <a:gd name="connsiteX193" fmla="*/ 727561 w 1214923"/>
              <a:gd name="connsiteY193" fmla="*/ 1664779 h 1684262"/>
              <a:gd name="connsiteX194" fmla="*/ 713750 w 1214923"/>
              <a:gd name="connsiteY194" fmla="*/ 1666780 h 1684262"/>
              <a:gd name="connsiteX195" fmla="*/ 704225 w 1214923"/>
              <a:gd name="connsiteY195" fmla="*/ 1665256 h 1684262"/>
              <a:gd name="connsiteX196" fmla="*/ 705558 w 1214923"/>
              <a:gd name="connsiteY196" fmla="*/ 1667733 h 1684262"/>
              <a:gd name="connsiteX197" fmla="*/ 790045 w 1214923"/>
              <a:gd name="connsiteY197" fmla="*/ 1610106 h 1684262"/>
              <a:gd name="connsiteX198" fmla="*/ 752231 w 1214923"/>
              <a:gd name="connsiteY198" fmla="*/ 1664970 h 1684262"/>
              <a:gd name="connsiteX199" fmla="*/ 752231 w 1214923"/>
              <a:gd name="connsiteY199" fmla="*/ 1664779 h 1684262"/>
              <a:gd name="connsiteX200" fmla="*/ 857863 w 1214923"/>
              <a:gd name="connsiteY200" fmla="*/ 1591056 h 1684262"/>
              <a:gd name="connsiteX201" fmla="*/ 838813 w 1214923"/>
              <a:gd name="connsiteY201" fmla="*/ 1568958 h 1684262"/>
              <a:gd name="connsiteX202" fmla="*/ 836146 w 1214923"/>
              <a:gd name="connsiteY202" fmla="*/ 1564291 h 1684262"/>
              <a:gd name="connsiteX203" fmla="*/ 955179 w 1214923"/>
              <a:gd name="connsiteY203" fmla="*/ 1500720 h 1684262"/>
              <a:gd name="connsiteX204" fmla="*/ 1066493 w 1214923"/>
              <a:gd name="connsiteY204" fmla="*/ 1492065 h 1684262"/>
              <a:gd name="connsiteX205" fmla="*/ 857863 w 1214923"/>
              <a:gd name="connsiteY205" fmla="*/ 1591247 h 1684262"/>
              <a:gd name="connsiteX206" fmla="*/ 857863 w 1214923"/>
              <a:gd name="connsiteY206" fmla="*/ 1591056 h 1684262"/>
              <a:gd name="connsiteX207" fmla="*/ 1054979 w 1214923"/>
              <a:gd name="connsiteY207" fmla="*/ 1445037 h 1684262"/>
              <a:gd name="connsiteX208" fmla="*/ 916632 w 1214923"/>
              <a:gd name="connsiteY208" fmla="*/ 1468184 h 1684262"/>
              <a:gd name="connsiteX209" fmla="*/ 1028170 w 1214923"/>
              <a:gd name="connsiteY209" fmla="*/ 1445228 h 1684262"/>
              <a:gd name="connsiteX210" fmla="*/ 1054979 w 1214923"/>
              <a:gd name="connsiteY210" fmla="*/ 1445037 h 1684262"/>
              <a:gd name="connsiteX211" fmla="*/ 862816 w 1214923"/>
              <a:gd name="connsiteY211" fmla="*/ 1410462 h 1684262"/>
              <a:gd name="connsiteX212" fmla="*/ 647551 w 1214923"/>
              <a:gd name="connsiteY212" fmla="*/ 1448562 h 1684262"/>
              <a:gd name="connsiteX213" fmla="*/ 862816 w 1214923"/>
              <a:gd name="connsiteY213" fmla="*/ 1410653 h 1684262"/>
              <a:gd name="connsiteX214" fmla="*/ 862816 w 1214923"/>
              <a:gd name="connsiteY214" fmla="*/ 1410462 h 1684262"/>
              <a:gd name="connsiteX215" fmla="*/ 689842 w 1214923"/>
              <a:gd name="connsiteY215" fmla="*/ 1391412 h 1684262"/>
              <a:gd name="connsiteX216" fmla="*/ 924347 w 1214923"/>
              <a:gd name="connsiteY216" fmla="*/ 1306830 h 1684262"/>
              <a:gd name="connsiteX217" fmla="*/ 689842 w 1214923"/>
              <a:gd name="connsiteY217" fmla="*/ 1391412 h 1684262"/>
              <a:gd name="connsiteX218" fmla="*/ 1162663 w 1214923"/>
              <a:gd name="connsiteY218" fmla="*/ 1057085 h 1684262"/>
              <a:gd name="connsiteX219" fmla="*/ 1148756 w 1214923"/>
              <a:gd name="connsiteY219" fmla="*/ 1134428 h 1684262"/>
              <a:gd name="connsiteX220" fmla="*/ 1066841 w 1214923"/>
              <a:gd name="connsiteY220" fmla="*/ 1139762 h 1684262"/>
              <a:gd name="connsiteX221" fmla="*/ 1035790 w 1214923"/>
              <a:gd name="connsiteY221" fmla="*/ 1087755 h 1684262"/>
              <a:gd name="connsiteX222" fmla="*/ 1162663 w 1214923"/>
              <a:gd name="connsiteY222" fmla="*/ 1057085 h 1684262"/>
              <a:gd name="connsiteX223" fmla="*/ 987913 w 1214923"/>
              <a:gd name="connsiteY223" fmla="*/ 1181170 h 1684262"/>
              <a:gd name="connsiteX224" fmla="*/ 958923 w 1214923"/>
              <a:gd name="connsiteY224" fmla="*/ 1264444 h 1684262"/>
              <a:gd name="connsiteX225" fmla="*/ 905107 w 1214923"/>
              <a:gd name="connsiteY225" fmla="*/ 1118330 h 1684262"/>
              <a:gd name="connsiteX226" fmla="*/ 987913 w 1214923"/>
              <a:gd name="connsiteY226"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564476 w 1214923"/>
              <a:gd name="connsiteY140" fmla="*/ 247666 h 1684262"/>
              <a:gd name="connsiteX141" fmla="*/ 558873 w 1214923"/>
              <a:gd name="connsiteY141" fmla="*/ 299942 h 1684262"/>
              <a:gd name="connsiteX142" fmla="*/ 351609 w 1214923"/>
              <a:gd name="connsiteY142" fmla="*/ 219075 h 1684262"/>
              <a:gd name="connsiteX143" fmla="*/ 351323 w 1214923"/>
              <a:gd name="connsiteY143" fmla="*/ 219361 h 1684262"/>
              <a:gd name="connsiteX144" fmla="*/ 470767 w 1214923"/>
              <a:gd name="connsiteY144" fmla="*/ 361188 h 1684262"/>
              <a:gd name="connsiteX145" fmla="*/ 566874 w 1214923"/>
              <a:gd name="connsiteY145" fmla="*/ 503396 h 1684262"/>
              <a:gd name="connsiteX146" fmla="*/ 470767 w 1214923"/>
              <a:gd name="connsiteY146" fmla="*/ 361188 h 1684262"/>
              <a:gd name="connsiteX147" fmla="*/ 632216 w 1214923"/>
              <a:gd name="connsiteY147" fmla="*/ 453485 h 1684262"/>
              <a:gd name="connsiteX148" fmla="*/ 759089 w 1214923"/>
              <a:gd name="connsiteY148" fmla="*/ 438055 h 1684262"/>
              <a:gd name="connsiteX149" fmla="*/ 640217 w 1214923"/>
              <a:gd name="connsiteY149" fmla="*/ 641593 h 1684262"/>
              <a:gd name="connsiteX150" fmla="*/ 632216 w 1214923"/>
              <a:gd name="connsiteY150" fmla="*/ 453581 h 1684262"/>
              <a:gd name="connsiteX151" fmla="*/ 632216 w 1214923"/>
              <a:gd name="connsiteY151" fmla="*/ 453485 h 1684262"/>
              <a:gd name="connsiteX152" fmla="*/ 686032 w 1214923"/>
              <a:gd name="connsiteY152" fmla="*/ 837819 h 1684262"/>
              <a:gd name="connsiteX153" fmla="*/ 628310 w 1214923"/>
              <a:gd name="connsiteY153" fmla="*/ 930116 h 1684262"/>
              <a:gd name="connsiteX154" fmla="*/ 686032 w 1214923"/>
              <a:gd name="connsiteY154" fmla="*/ 837914 h 1684262"/>
              <a:gd name="connsiteX155" fmla="*/ 686032 w 1214923"/>
              <a:gd name="connsiteY155" fmla="*/ 837819 h 1684262"/>
              <a:gd name="connsiteX156" fmla="*/ 743658 w 1214923"/>
              <a:gd name="connsiteY156" fmla="*/ 1291400 h 1684262"/>
              <a:gd name="connsiteX157" fmla="*/ 547634 w 1214923"/>
              <a:gd name="connsiteY157" fmla="*/ 1206818 h 1684262"/>
              <a:gd name="connsiteX158" fmla="*/ 573446 w 1214923"/>
              <a:gd name="connsiteY158" fmla="*/ 1222439 h 1684262"/>
              <a:gd name="connsiteX159" fmla="*/ 603450 w 1214923"/>
              <a:gd name="connsiteY159" fmla="*/ 1227487 h 1684262"/>
              <a:gd name="connsiteX160" fmla="*/ 743658 w 1214923"/>
              <a:gd name="connsiteY160" fmla="*/ 1291495 h 1684262"/>
              <a:gd name="connsiteX161" fmla="*/ 743658 w 1214923"/>
              <a:gd name="connsiteY161" fmla="*/ 1291400 h 1684262"/>
              <a:gd name="connsiteX162" fmla="*/ 556465 w 1214923"/>
              <a:gd name="connsiteY162" fmla="*/ 950327 h 1684262"/>
              <a:gd name="connsiteX163" fmla="*/ 689842 w 1214923"/>
              <a:gd name="connsiteY163" fmla="*/ 1122236 h 1684262"/>
              <a:gd name="connsiteX164" fmla="*/ 568651 w 1214923"/>
              <a:gd name="connsiteY164" fmla="*/ 984541 h 1684262"/>
              <a:gd name="connsiteX165" fmla="*/ 556465 w 1214923"/>
              <a:gd name="connsiteY165" fmla="*/ 950327 h 1684262"/>
              <a:gd name="connsiteX166" fmla="*/ 351609 w 1214923"/>
              <a:gd name="connsiteY166" fmla="*/ 1045464 h 1684262"/>
              <a:gd name="connsiteX167" fmla="*/ 382375 w 1214923"/>
              <a:gd name="connsiteY167" fmla="*/ 887825 h 1684262"/>
              <a:gd name="connsiteX168" fmla="*/ 351609 w 1214923"/>
              <a:gd name="connsiteY168" fmla="*/ 1045559 h 1684262"/>
              <a:gd name="connsiteX169" fmla="*/ 351609 w 1214923"/>
              <a:gd name="connsiteY169" fmla="*/ 1045464 h 1684262"/>
              <a:gd name="connsiteX170" fmla="*/ 420761 w 1214923"/>
              <a:gd name="connsiteY170" fmla="*/ 1054969 h 1684262"/>
              <a:gd name="connsiteX171" fmla="*/ 605260 w 1214923"/>
              <a:gd name="connsiteY171" fmla="*/ 1180338 h 1684262"/>
              <a:gd name="connsiteX172" fmla="*/ 420761 w 1214923"/>
              <a:gd name="connsiteY172" fmla="*/ 1054969 h 1684262"/>
              <a:gd name="connsiteX173" fmla="*/ 366944 w 1214923"/>
              <a:gd name="connsiteY173" fmla="*/ 1414272 h 1684262"/>
              <a:gd name="connsiteX174" fmla="*/ 597640 w 1214923"/>
              <a:gd name="connsiteY174" fmla="*/ 1460468 h 1684262"/>
              <a:gd name="connsiteX175" fmla="*/ 366944 w 1214923"/>
              <a:gd name="connsiteY175" fmla="*/ 1414463 h 1684262"/>
              <a:gd name="connsiteX176" fmla="*/ 366944 w 1214923"/>
              <a:gd name="connsiteY176" fmla="*/ 1414272 h 1684262"/>
              <a:gd name="connsiteX177" fmla="*/ 536108 w 1214923"/>
              <a:gd name="connsiteY177" fmla="*/ 1644968 h 1684262"/>
              <a:gd name="connsiteX178" fmla="*/ 498008 w 1214923"/>
              <a:gd name="connsiteY178" fmla="*/ 1625918 h 1684262"/>
              <a:gd name="connsiteX179" fmla="*/ 471148 w 1214923"/>
              <a:gd name="connsiteY179" fmla="*/ 1618202 h 1684262"/>
              <a:gd name="connsiteX180" fmla="*/ 471148 w 1214923"/>
              <a:gd name="connsiteY180" fmla="*/ 1664399 h 1684262"/>
              <a:gd name="connsiteX181" fmla="*/ 401901 w 1214923"/>
              <a:gd name="connsiteY181" fmla="*/ 1579817 h 1684262"/>
              <a:gd name="connsiteX182" fmla="*/ 536108 w 1214923"/>
              <a:gd name="connsiteY182" fmla="*/ 1645158 h 1684262"/>
              <a:gd name="connsiteX183" fmla="*/ 536108 w 1214923"/>
              <a:gd name="connsiteY183" fmla="*/ 1644968 h 1684262"/>
              <a:gd name="connsiteX184" fmla="*/ 616785 w 1214923"/>
              <a:gd name="connsiteY184" fmla="*/ 1564196 h 1684262"/>
              <a:gd name="connsiteX185" fmla="*/ 555349 w 1214923"/>
              <a:gd name="connsiteY185" fmla="*/ 1541145 h 1684262"/>
              <a:gd name="connsiteX186" fmla="*/ 638597 w 1214923"/>
              <a:gd name="connsiteY186" fmla="*/ 1493520 h 1684262"/>
              <a:gd name="connsiteX187" fmla="*/ 739848 w 1214923"/>
              <a:gd name="connsiteY187" fmla="*/ 1525715 h 1684262"/>
              <a:gd name="connsiteX188" fmla="*/ 616785 w 1214923"/>
              <a:gd name="connsiteY188" fmla="*/ 1564386 h 1684262"/>
              <a:gd name="connsiteX189" fmla="*/ 616785 w 1214923"/>
              <a:gd name="connsiteY189" fmla="*/ 1564196 h 1684262"/>
              <a:gd name="connsiteX190" fmla="*/ 752231 w 1214923"/>
              <a:gd name="connsiteY190" fmla="*/ 1664779 h 1684262"/>
              <a:gd name="connsiteX191" fmla="*/ 739658 w 1214923"/>
              <a:gd name="connsiteY191" fmla="*/ 1664779 h 1684262"/>
              <a:gd name="connsiteX192" fmla="*/ 731180 w 1214923"/>
              <a:gd name="connsiteY192" fmla="*/ 1664779 h 1684262"/>
              <a:gd name="connsiteX193" fmla="*/ 727561 w 1214923"/>
              <a:gd name="connsiteY193" fmla="*/ 1664779 h 1684262"/>
              <a:gd name="connsiteX194" fmla="*/ 713750 w 1214923"/>
              <a:gd name="connsiteY194" fmla="*/ 1666780 h 1684262"/>
              <a:gd name="connsiteX195" fmla="*/ 704225 w 1214923"/>
              <a:gd name="connsiteY195" fmla="*/ 1665256 h 1684262"/>
              <a:gd name="connsiteX196" fmla="*/ 705558 w 1214923"/>
              <a:gd name="connsiteY196" fmla="*/ 1667733 h 1684262"/>
              <a:gd name="connsiteX197" fmla="*/ 790045 w 1214923"/>
              <a:gd name="connsiteY197" fmla="*/ 1610106 h 1684262"/>
              <a:gd name="connsiteX198" fmla="*/ 752231 w 1214923"/>
              <a:gd name="connsiteY198" fmla="*/ 1664970 h 1684262"/>
              <a:gd name="connsiteX199" fmla="*/ 752231 w 1214923"/>
              <a:gd name="connsiteY199" fmla="*/ 1664779 h 1684262"/>
              <a:gd name="connsiteX200" fmla="*/ 857863 w 1214923"/>
              <a:gd name="connsiteY200" fmla="*/ 1591056 h 1684262"/>
              <a:gd name="connsiteX201" fmla="*/ 838813 w 1214923"/>
              <a:gd name="connsiteY201" fmla="*/ 1568958 h 1684262"/>
              <a:gd name="connsiteX202" fmla="*/ 836146 w 1214923"/>
              <a:gd name="connsiteY202" fmla="*/ 1564291 h 1684262"/>
              <a:gd name="connsiteX203" fmla="*/ 955179 w 1214923"/>
              <a:gd name="connsiteY203" fmla="*/ 1500720 h 1684262"/>
              <a:gd name="connsiteX204" fmla="*/ 1066493 w 1214923"/>
              <a:gd name="connsiteY204" fmla="*/ 1492065 h 1684262"/>
              <a:gd name="connsiteX205" fmla="*/ 857863 w 1214923"/>
              <a:gd name="connsiteY205" fmla="*/ 1591247 h 1684262"/>
              <a:gd name="connsiteX206" fmla="*/ 857863 w 1214923"/>
              <a:gd name="connsiteY206" fmla="*/ 1591056 h 1684262"/>
              <a:gd name="connsiteX207" fmla="*/ 1054979 w 1214923"/>
              <a:gd name="connsiteY207" fmla="*/ 1445037 h 1684262"/>
              <a:gd name="connsiteX208" fmla="*/ 916632 w 1214923"/>
              <a:gd name="connsiteY208" fmla="*/ 1468184 h 1684262"/>
              <a:gd name="connsiteX209" fmla="*/ 1028170 w 1214923"/>
              <a:gd name="connsiteY209" fmla="*/ 1445228 h 1684262"/>
              <a:gd name="connsiteX210" fmla="*/ 1054979 w 1214923"/>
              <a:gd name="connsiteY210" fmla="*/ 1445037 h 1684262"/>
              <a:gd name="connsiteX211" fmla="*/ 862816 w 1214923"/>
              <a:gd name="connsiteY211" fmla="*/ 1410462 h 1684262"/>
              <a:gd name="connsiteX212" fmla="*/ 647551 w 1214923"/>
              <a:gd name="connsiteY212" fmla="*/ 1448562 h 1684262"/>
              <a:gd name="connsiteX213" fmla="*/ 862816 w 1214923"/>
              <a:gd name="connsiteY213" fmla="*/ 1410653 h 1684262"/>
              <a:gd name="connsiteX214" fmla="*/ 862816 w 1214923"/>
              <a:gd name="connsiteY214" fmla="*/ 1410462 h 1684262"/>
              <a:gd name="connsiteX215" fmla="*/ 689842 w 1214923"/>
              <a:gd name="connsiteY215" fmla="*/ 1391412 h 1684262"/>
              <a:gd name="connsiteX216" fmla="*/ 924347 w 1214923"/>
              <a:gd name="connsiteY216" fmla="*/ 1306830 h 1684262"/>
              <a:gd name="connsiteX217" fmla="*/ 689842 w 1214923"/>
              <a:gd name="connsiteY217" fmla="*/ 1391412 h 1684262"/>
              <a:gd name="connsiteX218" fmla="*/ 1162663 w 1214923"/>
              <a:gd name="connsiteY218" fmla="*/ 1057085 h 1684262"/>
              <a:gd name="connsiteX219" fmla="*/ 1148756 w 1214923"/>
              <a:gd name="connsiteY219" fmla="*/ 1134428 h 1684262"/>
              <a:gd name="connsiteX220" fmla="*/ 1066841 w 1214923"/>
              <a:gd name="connsiteY220" fmla="*/ 1139762 h 1684262"/>
              <a:gd name="connsiteX221" fmla="*/ 1035790 w 1214923"/>
              <a:gd name="connsiteY221" fmla="*/ 1087755 h 1684262"/>
              <a:gd name="connsiteX222" fmla="*/ 1162663 w 1214923"/>
              <a:gd name="connsiteY222" fmla="*/ 1057085 h 1684262"/>
              <a:gd name="connsiteX223" fmla="*/ 987913 w 1214923"/>
              <a:gd name="connsiteY223" fmla="*/ 1181170 h 1684262"/>
              <a:gd name="connsiteX224" fmla="*/ 958923 w 1214923"/>
              <a:gd name="connsiteY224" fmla="*/ 1264444 h 1684262"/>
              <a:gd name="connsiteX225" fmla="*/ 905107 w 1214923"/>
              <a:gd name="connsiteY225" fmla="*/ 1118330 h 1684262"/>
              <a:gd name="connsiteX226" fmla="*/ 987913 w 1214923"/>
              <a:gd name="connsiteY226"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32956 w 1214923"/>
              <a:gd name="connsiteY139" fmla="*/ 194566 h 1684262"/>
              <a:gd name="connsiteX140" fmla="*/ 564476 w 1214923"/>
              <a:gd name="connsiteY140" fmla="*/ 247666 h 1684262"/>
              <a:gd name="connsiteX141" fmla="*/ 558873 w 1214923"/>
              <a:gd name="connsiteY141" fmla="*/ 299942 h 1684262"/>
              <a:gd name="connsiteX142" fmla="*/ 351609 w 1214923"/>
              <a:gd name="connsiteY142" fmla="*/ 219075 h 1684262"/>
              <a:gd name="connsiteX143" fmla="*/ 351323 w 1214923"/>
              <a:gd name="connsiteY143" fmla="*/ 219361 h 1684262"/>
              <a:gd name="connsiteX144" fmla="*/ 470767 w 1214923"/>
              <a:gd name="connsiteY144" fmla="*/ 361188 h 1684262"/>
              <a:gd name="connsiteX145" fmla="*/ 566874 w 1214923"/>
              <a:gd name="connsiteY145" fmla="*/ 503396 h 1684262"/>
              <a:gd name="connsiteX146" fmla="*/ 470767 w 1214923"/>
              <a:gd name="connsiteY146" fmla="*/ 361188 h 1684262"/>
              <a:gd name="connsiteX147" fmla="*/ 632216 w 1214923"/>
              <a:gd name="connsiteY147" fmla="*/ 453485 h 1684262"/>
              <a:gd name="connsiteX148" fmla="*/ 759089 w 1214923"/>
              <a:gd name="connsiteY148" fmla="*/ 438055 h 1684262"/>
              <a:gd name="connsiteX149" fmla="*/ 640217 w 1214923"/>
              <a:gd name="connsiteY149" fmla="*/ 641593 h 1684262"/>
              <a:gd name="connsiteX150" fmla="*/ 632216 w 1214923"/>
              <a:gd name="connsiteY150" fmla="*/ 453581 h 1684262"/>
              <a:gd name="connsiteX151" fmla="*/ 632216 w 1214923"/>
              <a:gd name="connsiteY151" fmla="*/ 453485 h 1684262"/>
              <a:gd name="connsiteX152" fmla="*/ 686032 w 1214923"/>
              <a:gd name="connsiteY152" fmla="*/ 837819 h 1684262"/>
              <a:gd name="connsiteX153" fmla="*/ 628310 w 1214923"/>
              <a:gd name="connsiteY153" fmla="*/ 930116 h 1684262"/>
              <a:gd name="connsiteX154" fmla="*/ 686032 w 1214923"/>
              <a:gd name="connsiteY154" fmla="*/ 837914 h 1684262"/>
              <a:gd name="connsiteX155" fmla="*/ 686032 w 1214923"/>
              <a:gd name="connsiteY155" fmla="*/ 837819 h 1684262"/>
              <a:gd name="connsiteX156" fmla="*/ 743658 w 1214923"/>
              <a:gd name="connsiteY156" fmla="*/ 1291400 h 1684262"/>
              <a:gd name="connsiteX157" fmla="*/ 547634 w 1214923"/>
              <a:gd name="connsiteY157" fmla="*/ 1206818 h 1684262"/>
              <a:gd name="connsiteX158" fmla="*/ 573446 w 1214923"/>
              <a:gd name="connsiteY158" fmla="*/ 1222439 h 1684262"/>
              <a:gd name="connsiteX159" fmla="*/ 603450 w 1214923"/>
              <a:gd name="connsiteY159" fmla="*/ 1227487 h 1684262"/>
              <a:gd name="connsiteX160" fmla="*/ 743658 w 1214923"/>
              <a:gd name="connsiteY160" fmla="*/ 1291495 h 1684262"/>
              <a:gd name="connsiteX161" fmla="*/ 743658 w 1214923"/>
              <a:gd name="connsiteY161" fmla="*/ 1291400 h 1684262"/>
              <a:gd name="connsiteX162" fmla="*/ 556465 w 1214923"/>
              <a:gd name="connsiteY162" fmla="*/ 950327 h 1684262"/>
              <a:gd name="connsiteX163" fmla="*/ 689842 w 1214923"/>
              <a:gd name="connsiteY163" fmla="*/ 1122236 h 1684262"/>
              <a:gd name="connsiteX164" fmla="*/ 568651 w 1214923"/>
              <a:gd name="connsiteY164" fmla="*/ 984541 h 1684262"/>
              <a:gd name="connsiteX165" fmla="*/ 556465 w 1214923"/>
              <a:gd name="connsiteY165" fmla="*/ 950327 h 1684262"/>
              <a:gd name="connsiteX166" fmla="*/ 351609 w 1214923"/>
              <a:gd name="connsiteY166" fmla="*/ 1045464 h 1684262"/>
              <a:gd name="connsiteX167" fmla="*/ 382375 w 1214923"/>
              <a:gd name="connsiteY167" fmla="*/ 887825 h 1684262"/>
              <a:gd name="connsiteX168" fmla="*/ 351609 w 1214923"/>
              <a:gd name="connsiteY168" fmla="*/ 1045559 h 1684262"/>
              <a:gd name="connsiteX169" fmla="*/ 351609 w 1214923"/>
              <a:gd name="connsiteY169" fmla="*/ 1045464 h 1684262"/>
              <a:gd name="connsiteX170" fmla="*/ 420761 w 1214923"/>
              <a:gd name="connsiteY170" fmla="*/ 1054969 h 1684262"/>
              <a:gd name="connsiteX171" fmla="*/ 605260 w 1214923"/>
              <a:gd name="connsiteY171" fmla="*/ 1180338 h 1684262"/>
              <a:gd name="connsiteX172" fmla="*/ 420761 w 1214923"/>
              <a:gd name="connsiteY172" fmla="*/ 1054969 h 1684262"/>
              <a:gd name="connsiteX173" fmla="*/ 366944 w 1214923"/>
              <a:gd name="connsiteY173" fmla="*/ 1414272 h 1684262"/>
              <a:gd name="connsiteX174" fmla="*/ 597640 w 1214923"/>
              <a:gd name="connsiteY174" fmla="*/ 1460468 h 1684262"/>
              <a:gd name="connsiteX175" fmla="*/ 366944 w 1214923"/>
              <a:gd name="connsiteY175" fmla="*/ 1414463 h 1684262"/>
              <a:gd name="connsiteX176" fmla="*/ 366944 w 1214923"/>
              <a:gd name="connsiteY176" fmla="*/ 1414272 h 1684262"/>
              <a:gd name="connsiteX177" fmla="*/ 536108 w 1214923"/>
              <a:gd name="connsiteY177" fmla="*/ 1644968 h 1684262"/>
              <a:gd name="connsiteX178" fmla="*/ 498008 w 1214923"/>
              <a:gd name="connsiteY178" fmla="*/ 1625918 h 1684262"/>
              <a:gd name="connsiteX179" fmla="*/ 471148 w 1214923"/>
              <a:gd name="connsiteY179" fmla="*/ 1618202 h 1684262"/>
              <a:gd name="connsiteX180" fmla="*/ 471148 w 1214923"/>
              <a:gd name="connsiteY180" fmla="*/ 1664399 h 1684262"/>
              <a:gd name="connsiteX181" fmla="*/ 401901 w 1214923"/>
              <a:gd name="connsiteY181" fmla="*/ 1579817 h 1684262"/>
              <a:gd name="connsiteX182" fmla="*/ 536108 w 1214923"/>
              <a:gd name="connsiteY182" fmla="*/ 1645158 h 1684262"/>
              <a:gd name="connsiteX183" fmla="*/ 536108 w 1214923"/>
              <a:gd name="connsiteY183" fmla="*/ 1644968 h 1684262"/>
              <a:gd name="connsiteX184" fmla="*/ 616785 w 1214923"/>
              <a:gd name="connsiteY184" fmla="*/ 1564196 h 1684262"/>
              <a:gd name="connsiteX185" fmla="*/ 555349 w 1214923"/>
              <a:gd name="connsiteY185" fmla="*/ 1541145 h 1684262"/>
              <a:gd name="connsiteX186" fmla="*/ 638597 w 1214923"/>
              <a:gd name="connsiteY186" fmla="*/ 1493520 h 1684262"/>
              <a:gd name="connsiteX187" fmla="*/ 739848 w 1214923"/>
              <a:gd name="connsiteY187" fmla="*/ 1525715 h 1684262"/>
              <a:gd name="connsiteX188" fmla="*/ 616785 w 1214923"/>
              <a:gd name="connsiteY188" fmla="*/ 1564386 h 1684262"/>
              <a:gd name="connsiteX189" fmla="*/ 616785 w 1214923"/>
              <a:gd name="connsiteY189" fmla="*/ 1564196 h 1684262"/>
              <a:gd name="connsiteX190" fmla="*/ 752231 w 1214923"/>
              <a:gd name="connsiteY190" fmla="*/ 1664779 h 1684262"/>
              <a:gd name="connsiteX191" fmla="*/ 739658 w 1214923"/>
              <a:gd name="connsiteY191" fmla="*/ 1664779 h 1684262"/>
              <a:gd name="connsiteX192" fmla="*/ 731180 w 1214923"/>
              <a:gd name="connsiteY192" fmla="*/ 1664779 h 1684262"/>
              <a:gd name="connsiteX193" fmla="*/ 727561 w 1214923"/>
              <a:gd name="connsiteY193" fmla="*/ 1664779 h 1684262"/>
              <a:gd name="connsiteX194" fmla="*/ 713750 w 1214923"/>
              <a:gd name="connsiteY194" fmla="*/ 1666780 h 1684262"/>
              <a:gd name="connsiteX195" fmla="*/ 704225 w 1214923"/>
              <a:gd name="connsiteY195" fmla="*/ 1665256 h 1684262"/>
              <a:gd name="connsiteX196" fmla="*/ 705558 w 1214923"/>
              <a:gd name="connsiteY196" fmla="*/ 1667733 h 1684262"/>
              <a:gd name="connsiteX197" fmla="*/ 790045 w 1214923"/>
              <a:gd name="connsiteY197" fmla="*/ 1610106 h 1684262"/>
              <a:gd name="connsiteX198" fmla="*/ 752231 w 1214923"/>
              <a:gd name="connsiteY198" fmla="*/ 1664970 h 1684262"/>
              <a:gd name="connsiteX199" fmla="*/ 752231 w 1214923"/>
              <a:gd name="connsiteY199" fmla="*/ 1664779 h 1684262"/>
              <a:gd name="connsiteX200" fmla="*/ 857863 w 1214923"/>
              <a:gd name="connsiteY200" fmla="*/ 1591056 h 1684262"/>
              <a:gd name="connsiteX201" fmla="*/ 838813 w 1214923"/>
              <a:gd name="connsiteY201" fmla="*/ 1568958 h 1684262"/>
              <a:gd name="connsiteX202" fmla="*/ 836146 w 1214923"/>
              <a:gd name="connsiteY202" fmla="*/ 1564291 h 1684262"/>
              <a:gd name="connsiteX203" fmla="*/ 955179 w 1214923"/>
              <a:gd name="connsiteY203" fmla="*/ 1500720 h 1684262"/>
              <a:gd name="connsiteX204" fmla="*/ 1066493 w 1214923"/>
              <a:gd name="connsiteY204" fmla="*/ 1492065 h 1684262"/>
              <a:gd name="connsiteX205" fmla="*/ 857863 w 1214923"/>
              <a:gd name="connsiteY205" fmla="*/ 1591247 h 1684262"/>
              <a:gd name="connsiteX206" fmla="*/ 857863 w 1214923"/>
              <a:gd name="connsiteY206" fmla="*/ 1591056 h 1684262"/>
              <a:gd name="connsiteX207" fmla="*/ 1054979 w 1214923"/>
              <a:gd name="connsiteY207" fmla="*/ 1445037 h 1684262"/>
              <a:gd name="connsiteX208" fmla="*/ 916632 w 1214923"/>
              <a:gd name="connsiteY208" fmla="*/ 1468184 h 1684262"/>
              <a:gd name="connsiteX209" fmla="*/ 1028170 w 1214923"/>
              <a:gd name="connsiteY209" fmla="*/ 1445228 h 1684262"/>
              <a:gd name="connsiteX210" fmla="*/ 1054979 w 1214923"/>
              <a:gd name="connsiteY210" fmla="*/ 1445037 h 1684262"/>
              <a:gd name="connsiteX211" fmla="*/ 862816 w 1214923"/>
              <a:gd name="connsiteY211" fmla="*/ 1410462 h 1684262"/>
              <a:gd name="connsiteX212" fmla="*/ 647551 w 1214923"/>
              <a:gd name="connsiteY212" fmla="*/ 1448562 h 1684262"/>
              <a:gd name="connsiteX213" fmla="*/ 862816 w 1214923"/>
              <a:gd name="connsiteY213" fmla="*/ 1410653 h 1684262"/>
              <a:gd name="connsiteX214" fmla="*/ 862816 w 1214923"/>
              <a:gd name="connsiteY214" fmla="*/ 1410462 h 1684262"/>
              <a:gd name="connsiteX215" fmla="*/ 689842 w 1214923"/>
              <a:gd name="connsiteY215" fmla="*/ 1391412 h 1684262"/>
              <a:gd name="connsiteX216" fmla="*/ 924347 w 1214923"/>
              <a:gd name="connsiteY216" fmla="*/ 1306830 h 1684262"/>
              <a:gd name="connsiteX217" fmla="*/ 689842 w 1214923"/>
              <a:gd name="connsiteY217" fmla="*/ 1391412 h 1684262"/>
              <a:gd name="connsiteX218" fmla="*/ 1162663 w 1214923"/>
              <a:gd name="connsiteY218" fmla="*/ 1057085 h 1684262"/>
              <a:gd name="connsiteX219" fmla="*/ 1148756 w 1214923"/>
              <a:gd name="connsiteY219" fmla="*/ 1134428 h 1684262"/>
              <a:gd name="connsiteX220" fmla="*/ 1066841 w 1214923"/>
              <a:gd name="connsiteY220" fmla="*/ 1139762 h 1684262"/>
              <a:gd name="connsiteX221" fmla="*/ 1035790 w 1214923"/>
              <a:gd name="connsiteY221" fmla="*/ 1087755 h 1684262"/>
              <a:gd name="connsiteX222" fmla="*/ 1162663 w 1214923"/>
              <a:gd name="connsiteY222" fmla="*/ 1057085 h 1684262"/>
              <a:gd name="connsiteX223" fmla="*/ 987913 w 1214923"/>
              <a:gd name="connsiteY223" fmla="*/ 1181170 h 1684262"/>
              <a:gd name="connsiteX224" fmla="*/ 958923 w 1214923"/>
              <a:gd name="connsiteY224" fmla="*/ 1264444 h 1684262"/>
              <a:gd name="connsiteX225" fmla="*/ 905107 w 1214923"/>
              <a:gd name="connsiteY225" fmla="*/ 1118330 h 1684262"/>
              <a:gd name="connsiteX226" fmla="*/ 987913 w 1214923"/>
              <a:gd name="connsiteY226"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51609 w 1214923"/>
              <a:gd name="connsiteY141" fmla="*/ 219075 h 1684262"/>
              <a:gd name="connsiteX142" fmla="*/ 351323 w 1214923"/>
              <a:gd name="connsiteY142" fmla="*/ 219361 h 1684262"/>
              <a:gd name="connsiteX143" fmla="*/ 470767 w 1214923"/>
              <a:gd name="connsiteY143" fmla="*/ 361188 h 1684262"/>
              <a:gd name="connsiteX144" fmla="*/ 566874 w 1214923"/>
              <a:gd name="connsiteY144" fmla="*/ 503396 h 1684262"/>
              <a:gd name="connsiteX145" fmla="*/ 470767 w 1214923"/>
              <a:gd name="connsiteY145" fmla="*/ 361188 h 1684262"/>
              <a:gd name="connsiteX146" fmla="*/ 632216 w 1214923"/>
              <a:gd name="connsiteY146" fmla="*/ 453485 h 1684262"/>
              <a:gd name="connsiteX147" fmla="*/ 759089 w 1214923"/>
              <a:gd name="connsiteY147" fmla="*/ 438055 h 1684262"/>
              <a:gd name="connsiteX148" fmla="*/ 640217 w 1214923"/>
              <a:gd name="connsiteY148" fmla="*/ 641593 h 1684262"/>
              <a:gd name="connsiteX149" fmla="*/ 632216 w 1214923"/>
              <a:gd name="connsiteY149" fmla="*/ 453581 h 1684262"/>
              <a:gd name="connsiteX150" fmla="*/ 632216 w 1214923"/>
              <a:gd name="connsiteY150" fmla="*/ 453485 h 1684262"/>
              <a:gd name="connsiteX151" fmla="*/ 686032 w 1214923"/>
              <a:gd name="connsiteY151" fmla="*/ 837819 h 1684262"/>
              <a:gd name="connsiteX152" fmla="*/ 628310 w 1214923"/>
              <a:gd name="connsiteY152" fmla="*/ 930116 h 1684262"/>
              <a:gd name="connsiteX153" fmla="*/ 686032 w 1214923"/>
              <a:gd name="connsiteY153" fmla="*/ 837914 h 1684262"/>
              <a:gd name="connsiteX154" fmla="*/ 686032 w 1214923"/>
              <a:gd name="connsiteY154" fmla="*/ 837819 h 1684262"/>
              <a:gd name="connsiteX155" fmla="*/ 743658 w 1214923"/>
              <a:gd name="connsiteY155" fmla="*/ 1291400 h 1684262"/>
              <a:gd name="connsiteX156" fmla="*/ 547634 w 1214923"/>
              <a:gd name="connsiteY156" fmla="*/ 1206818 h 1684262"/>
              <a:gd name="connsiteX157" fmla="*/ 573446 w 1214923"/>
              <a:gd name="connsiteY157" fmla="*/ 1222439 h 1684262"/>
              <a:gd name="connsiteX158" fmla="*/ 603450 w 1214923"/>
              <a:gd name="connsiteY158" fmla="*/ 1227487 h 1684262"/>
              <a:gd name="connsiteX159" fmla="*/ 743658 w 1214923"/>
              <a:gd name="connsiteY159" fmla="*/ 1291495 h 1684262"/>
              <a:gd name="connsiteX160" fmla="*/ 743658 w 1214923"/>
              <a:gd name="connsiteY160" fmla="*/ 1291400 h 1684262"/>
              <a:gd name="connsiteX161" fmla="*/ 556465 w 1214923"/>
              <a:gd name="connsiteY161" fmla="*/ 950327 h 1684262"/>
              <a:gd name="connsiteX162" fmla="*/ 689842 w 1214923"/>
              <a:gd name="connsiteY162" fmla="*/ 1122236 h 1684262"/>
              <a:gd name="connsiteX163" fmla="*/ 568651 w 1214923"/>
              <a:gd name="connsiteY163" fmla="*/ 984541 h 1684262"/>
              <a:gd name="connsiteX164" fmla="*/ 556465 w 1214923"/>
              <a:gd name="connsiteY164" fmla="*/ 950327 h 1684262"/>
              <a:gd name="connsiteX165" fmla="*/ 351609 w 1214923"/>
              <a:gd name="connsiteY165" fmla="*/ 1045464 h 1684262"/>
              <a:gd name="connsiteX166" fmla="*/ 382375 w 1214923"/>
              <a:gd name="connsiteY166" fmla="*/ 887825 h 1684262"/>
              <a:gd name="connsiteX167" fmla="*/ 351609 w 1214923"/>
              <a:gd name="connsiteY167" fmla="*/ 1045559 h 1684262"/>
              <a:gd name="connsiteX168" fmla="*/ 351609 w 1214923"/>
              <a:gd name="connsiteY168" fmla="*/ 1045464 h 1684262"/>
              <a:gd name="connsiteX169" fmla="*/ 420761 w 1214923"/>
              <a:gd name="connsiteY169" fmla="*/ 1054969 h 1684262"/>
              <a:gd name="connsiteX170" fmla="*/ 605260 w 1214923"/>
              <a:gd name="connsiteY170" fmla="*/ 1180338 h 1684262"/>
              <a:gd name="connsiteX171" fmla="*/ 420761 w 1214923"/>
              <a:gd name="connsiteY171" fmla="*/ 1054969 h 1684262"/>
              <a:gd name="connsiteX172" fmla="*/ 366944 w 1214923"/>
              <a:gd name="connsiteY172" fmla="*/ 1414272 h 1684262"/>
              <a:gd name="connsiteX173" fmla="*/ 597640 w 1214923"/>
              <a:gd name="connsiteY173" fmla="*/ 1460468 h 1684262"/>
              <a:gd name="connsiteX174" fmla="*/ 366944 w 1214923"/>
              <a:gd name="connsiteY174" fmla="*/ 1414463 h 1684262"/>
              <a:gd name="connsiteX175" fmla="*/ 366944 w 1214923"/>
              <a:gd name="connsiteY175" fmla="*/ 1414272 h 1684262"/>
              <a:gd name="connsiteX176" fmla="*/ 536108 w 1214923"/>
              <a:gd name="connsiteY176" fmla="*/ 1644968 h 1684262"/>
              <a:gd name="connsiteX177" fmla="*/ 498008 w 1214923"/>
              <a:gd name="connsiteY177" fmla="*/ 1625918 h 1684262"/>
              <a:gd name="connsiteX178" fmla="*/ 471148 w 1214923"/>
              <a:gd name="connsiteY178" fmla="*/ 1618202 h 1684262"/>
              <a:gd name="connsiteX179" fmla="*/ 471148 w 1214923"/>
              <a:gd name="connsiteY179" fmla="*/ 1664399 h 1684262"/>
              <a:gd name="connsiteX180" fmla="*/ 401901 w 1214923"/>
              <a:gd name="connsiteY180" fmla="*/ 1579817 h 1684262"/>
              <a:gd name="connsiteX181" fmla="*/ 536108 w 1214923"/>
              <a:gd name="connsiteY181" fmla="*/ 1645158 h 1684262"/>
              <a:gd name="connsiteX182" fmla="*/ 536108 w 1214923"/>
              <a:gd name="connsiteY182" fmla="*/ 1644968 h 1684262"/>
              <a:gd name="connsiteX183" fmla="*/ 616785 w 1214923"/>
              <a:gd name="connsiteY183" fmla="*/ 1564196 h 1684262"/>
              <a:gd name="connsiteX184" fmla="*/ 555349 w 1214923"/>
              <a:gd name="connsiteY184" fmla="*/ 1541145 h 1684262"/>
              <a:gd name="connsiteX185" fmla="*/ 638597 w 1214923"/>
              <a:gd name="connsiteY185" fmla="*/ 1493520 h 1684262"/>
              <a:gd name="connsiteX186" fmla="*/ 739848 w 1214923"/>
              <a:gd name="connsiteY186" fmla="*/ 1525715 h 1684262"/>
              <a:gd name="connsiteX187" fmla="*/ 616785 w 1214923"/>
              <a:gd name="connsiteY187" fmla="*/ 1564386 h 1684262"/>
              <a:gd name="connsiteX188" fmla="*/ 616785 w 1214923"/>
              <a:gd name="connsiteY188" fmla="*/ 1564196 h 1684262"/>
              <a:gd name="connsiteX189" fmla="*/ 752231 w 1214923"/>
              <a:gd name="connsiteY189" fmla="*/ 1664779 h 1684262"/>
              <a:gd name="connsiteX190" fmla="*/ 739658 w 1214923"/>
              <a:gd name="connsiteY190" fmla="*/ 1664779 h 1684262"/>
              <a:gd name="connsiteX191" fmla="*/ 731180 w 1214923"/>
              <a:gd name="connsiteY191" fmla="*/ 1664779 h 1684262"/>
              <a:gd name="connsiteX192" fmla="*/ 727561 w 1214923"/>
              <a:gd name="connsiteY192" fmla="*/ 1664779 h 1684262"/>
              <a:gd name="connsiteX193" fmla="*/ 713750 w 1214923"/>
              <a:gd name="connsiteY193" fmla="*/ 1666780 h 1684262"/>
              <a:gd name="connsiteX194" fmla="*/ 704225 w 1214923"/>
              <a:gd name="connsiteY194" fmla="*/ 1665256 h 1684262"/>
              <a:gd name="connsiteX195" fmla="*/ 705558 w 1214923"/>
              <a:gd name="connsiteY195" fmla="*/ 1667733 h 1684262"/>
              <a:gd name="connsiteX196" fmla="*/ 790045 w 1214923"/>
              <a:gd name="connsiteY196" fmla="*/ 1610106 h 1684262"/>
              <a:gd name="connsiteX197" fmla="*/ 752231 w 1214923"/>
              <a:gd name="connsiteY197" fmla="*/ 1664970 h 1684262"/>
              <a:gd name="connsiteX198" fmla="*/ 752231 w 1214923"/>
              <a:gd name="connsiteY198" fmla="*/ 1664779 h 1684262"/>
              <a:gd name="connsiteX199" fmla="*/ 857863 w 1214923"/>
              <a:gd name="connsiteY199" fmla="*/ 1591056 h 1684262"/>
              <a:gd name="connsiteX200" fmla="*/ 838813 w 1214923"/>
              <a:gd name="connsiteY200" fmla="*/ 1568958 h 1684262"/>
              <a:gd name="connsiteX201" fmla="*/ 836146 w 1214923"/>
              <a:gd name="connsiteY201" fmla="*/ 1564291 h 1684262"/>
              <a:gd name="connsiteX202" fmla="*/ 955179 w 1214923"/>
              <a:gd name="connsiteY202" fmla="*/ 1500720 h 1684262"/>
              <a:gd name="connsiteX203" fmla="*/ 1066493 w 1214923"/>
              <a:gd name="connsiteY203" fmla="*/ 1492065 h 1684262"/>
              <a:gd name="connsiteX204" fmla="*/ 857863 w 1214923"/>
              <a:gd name="connsiteY204" fmla="*/ 1591247 h 1684262"/>
              <a:gd name="connsiteX205" fmla="*/ 857863 w 1214923"/>
              <a:gd name="connsiteY205" fmla="*/ 1591056 h 1684262"/>
              <a:gd name="connsiteX206" fmla="*/ 1054979 w 1214923"/>
              <a:gd name="connsiteY206" fmla="*/ 1445037 h 1684262"/>
              <a:gd name="connsiteX207" fmla="*/ 916632 w 1214923"/>
              <a:gd name="connsiteY207" fmla="*/ 1468184 h 1684262"/>
              <a:gd name="connsiteX208" fmla="*/ 1028170 w 1214923"/>
              <a:gd name="connsiteY208" fmla="*/ 1445228 h 1684262"/>
              <a:gd name="connsiteX209" fmla="*/ 1054979 w 1214923"/>
              <a:gd name="connsiteY209" fmla="*/ 1445037 h 1684262"/>
              <a:gd name="connsiteX210" fmla="*/ 862816 w 1214923"/>
              <a:gd name="connsiteY210" fmla="*/ 1410462 h 1684262"/>
              <a:gd name="connsiteX211" fmla="*/ 647551 w 1214923"/>
              <a:gd name="connsiteY211" fmla="*/ 1448562 h 1684262"/>
              <a:gd name="connsiteX212" fmla="*/ 862816 w 1214923"/>
              <a:gd name="connsiteY212" fmla="*/ 1410653 h 1684262"/>
              <a:gd name="connsiteX213" fmla="*/ 862816 w 1214923"/>
              <a:gd name="connsiteY213" fmla="*/ 1410462 h 1684262"/>
              <a:gd name="connsiteX214" fmla="*/ 689842 w 1214923"/>
              <a:gd name="connsiteY214" fmla="*/ 1391412 h 1684262"/>
              <a:gd name="connsiteX215" fmla="*/ 924347 w 1214923"/>
              <a:gd name="connsiteY215" fmla="*/ 1306830 h 1684262"/>
              <a:gd name="connsiteX216" fmla="*/ 689842 w 1214923"/>
              <a:gd name="connsiteY216" fmla="*/ 1391412 h 1684262"/>
              <a:gd name="connsiteX217" fmla="*/ 1162663 w 1214923"/>
              <a:gd name="connsiteY217" fmla="*/ 1057085 h 1684262"/>
              <a:gd name="connsiteX218" fmla="*/ 1148756 w 1214923"/>
              <a:gd name="connsiteY218" fmla="*/ 1134428 h 1684262"/>
              <a:gd name="connsiteX219" fmla="*/ 1066841 w 1214923"/>
              <a:gd name="connsiteY219" fmla="*/ 1139762 h 1684262"/>
              <a:gd name="connsiteX220" fmla="*/ 1035790 w 1214923"/>
              <a:gd name="connsiteY220" fmla="*/ 1087755 h 1684262"/>
              <a:gd name="connsiteX221" fmla="*/ 1162663 w 1214923"/>
              <a:gd name="connsiteY221" fmla="*/ 1057085 h 1684262"/>
              <a:gd name="connsiteX222" fmla="*/ 987913 w 1214923"/>
              <a:gd name="connsiteY222" fmla="*/ 1181170 h 1684262"/>
              <a:gd name="connsiteX223" fmla="*/ 958923 w 1214923"/>
              <a:gd name="connsiteY223" fmla="*/ 1264444 h 1684262"/>
              <a:gd name="connsiteX224" fmla="*/ 905107 w 1214923"/>
              <a:gd name="connsiteY224" fmla="*/ 1118330 h 1684262"/>
              <a:gd name="connsiteX225" fmla="*/ 987913 w 1214923"/>
              <a:gd name="connsiteY225"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51609 w 1214923"/>
              <a:gd name="connsiteY141" fmla="*/ 219075 h 1684262"/>
              <a:gd name="connsiteX142" fmla="*/ 351323 w 1214923"/>
              <a:gd name="connsiteY142" fmla="*/ 219361 h 1684262"/>
              <a:gd name="connsiteX143" fmla="*/ 470767 w 1214923"/>
              <a:gd name="connsiteY143" fmla="*/ 361188 h 1684262"/>
              <a:gd name="connsiteX144" fmla="*/ 566874 w 1214923"/>
              <a:gd name="connsiteY144" fmla="*/ 503396 h 1684262"/>
              <a:gd name="connsiteX145" fmla="*/ 470767 w 1214923"/>
              <a:gd name="connsiteY145" fmla="*/ 361188 h 1684262"/>
              <a:gd name="connsiteX146" fmla="*/ 632216 w 1214923"/>
              <a:gd name="connsiteY146" fmla="*/ 453485 h 1684262"/>
              <a:gd name="connsiteX147" fmla="*/ 759089 w 1214923"/>
              <a:gd name="connsiteY147" fmla="*/ 438055 h 1684262"/>
              <a:gd name="connsiteX148" fmla="*/ 640217 w 1214923"/>
              <a:gd name="connsiteY148" fmla="*/ 641593 h 1684262"/>
              <a:gd name="connsiteX149" fmla="*/ 632216 w 1214923"/>
              <a:gd name="connsiteY149" fmla="*/ 453581 h 1684262"/>
              <a:gd name="connsiteX150" fmla="*/ 632216 w 1214923"/>
              <a:gd name="connsiteY150" fmla="*/ 453485 h 1684262"/>
              <a:gd name="connsiteX151" fmla="*/ 686032 w 1214923"/>
              <a:gd name="connsiteY151" fmla="*/ 837819 h 1684262"/>
              <a:gd name="connsiteX152" fmla="*/ 628310 w 1214923"/>
              <a:gd name="connsiteY152" fmla="*/ 930116 h 1684262"/>
              <a:gd name="connsiteX153" fmla="*/ 686032 w 1214923"/>
              <a:gd name="connsiteY153" fmla="*/ 837914 h 1684262"/>
              <a:gd name="connsiteX154" fmla="*/ 686032 w 1214923"/>
              <a:gd name="connsiteY154" fmla="*/ 837819 h 1684262"/>
              <a:gd name="connsiteX155" fmla="*/ 743658 w 1214923"/>
              <a:gd name="connsiteY155" fmla="*/ 1291400 h 1684262"/>
              <a:gd name="connsiteX156" fmla="*/ 547634 w 1214923"/>
              <a:gd name="connsiteY156" fmla="*/ 1206818 h 1684262"/>
              <a:gd name="connsiteX157" fmla="*/ 573446 w 1214923"/>
              <a:gd name="connsiteY157" fmla="*/ 1222439 h 1684262"/>
              <a:gd name="connsiteX158" fmla="*/ 603450 w 1214923"/>
              <a:gd name="connsiteY158" fmla="*/ 1227487 h 1684262"/>
              <a:gd name="connsiteX159" fmla="*/ 743658 w 1214923"/>
              <a:gd name="connsiteY159" fmla="*/ 1291495 h 1684262"/>
              <a:gd name="connsiteX160" fmla="*/ 743658 w 1214923"/>
              <a:gd name="connsiteY160" fmla="*/ 1291400 h 1684262"/>
              <a:gd name="connsiteX161" fmla="*/ 556465 w 1214923"/>
              <a:gd name="connsiteY161" fmla="*/ 950327 h 1684262"/>
              <a:gd name="connsiteX162" fmla="*/ 689842 w 1214923"/>
              <a:gd name="connsiteY162" fmla="*/ 1122236 h 1684262"/>
              <a:gd name="connsiteX163" fmla="*/ 568651 w 1214923"/>
              <a:gd name="connsiteY163" fmla="*/ 984541 h 1684262"/>
              <a:gd name="connsiteX164" fmla="*/ 556465 w 1214923"/>
              <a:gd name="connsiteY164" fmla="*/ 950327 h 1684262"/>
              <a:gd name="connsiteX165" fmla="*/ 351609 w 1214923"/>
              <a:gd name="connsiteY165" fmla="*/ 1045464 h 1684262"/>
              <a:gd name="connsiteX166" fmla="*/ 382375 w 1214923"/>
              <a:gd name="connsiteY166" fmla="*/ 887825 h 1684262"/>
              <a:gd name="connsiteX167" fmla="*/ 351609 w 1214923"/>
              <a:gd name="connsiteY167" fmla="*/ 1045559 h 1684262"/>
              <a:gd name="connsiteX168" fmla="*/ 351609 w 1214923"/>
              <a:gd name="connsiteY168" fmla="*/ 1045464 h 1684262"/>
              <a:gd name="connsiteX169" fmla="*/ 420761 w 1214923"/>
              <a:gd name="connsiteY169" fmla="*/ 1054969 h 1684262"/>
              <a:gd name="connsiteX170" fmla="*/ 605260 w 1214923"/>
              <a:gd name="connsiteY170" fmla="*/ 1180338 h 1684262"/>
              <a:gd name="connsiteX171" fmla="*/ 420761 w 1214923"/>
              <a:gd name="connsiteY171" fmla="*/ 1054969 h 1684262"/>
              <a:gd name="connsiteX172" fmla="*/ 366944 w 1214923"/>
              <a:gd name="connsiteY172" fmla="*/ 1414272 h 1684262"/>
              <a:gd name="connsiteX173" fmla="*/ 597640 w 1214923"/>
              <a:gd name="connsiteY173" fmla="*/ 1460468 h 1684262"/>
              <a:gd name="connsiteX174" fmla="*/ 366944 w 1214923"/>
              <a:gd name="connsiteY174" fmla="*/ 1414463 h 1684262"/>
              <a:gd name="connsiteX175" fmla="*/ 366944 w 1214923"/>
              <a:gd name="connsiteY175" fmla="*/ 1414272 h 1684262"/>
              <a:gd name="connsiteX176" fmla="*/ 536108 w 1214923"/>
              <a:gd name="connsiteY176" fmla="*/ 1644968 h 1684262"/>
              <a:gd name="connsiteX177" fmla="*/ 498008 w 1214923"/>
              <a:gd name="connsiteY177" fmla="*/ 1625918 h 1684262"/>
              <a:gd name="connsiteX178" fmla="*/ 471148 w 1214923"/>
              <a:gd name="connsiteY178" fmla="*/ 1618202 h 1684262"/>
              <a:gd name="connsiteX179" fmla="*/ 471148 w 1214923"/>
              <a:gd name="connsiteY179" fmla="*/ 1664399 h 1684262"/>
              <a:gd name="connsiteX180" fmla="*/ 401901 w 1214923"/>
              <a:gd name="connsiteY180" fmla="*/ 1579817 h 1684262"/>
              <a:gd name="connsiteX181" fmla="*/ 536108 w 1214923"/>
              <a:gd name="connsiteY181" fmla="*/ 1645158 h 1684262"/>
              <a:gd name="connsiteX182" fmla="*/ 536108 w 1214923"/>
              <a:gd name="connsiteY182" fmla="*/ 1644968 h 1684262"/>
              <a:gd name="connsiteX183" fmla="*/ 616785 w 1214923"/>
              <a:gd name="connsiteY183" fmla="*/ 1564196 h 1684262"/>
              <a:gd name="connsiteX184" fmla="*/ 555349 w 1214923"/>
              <a:gd name="connsiteY184" fmla="*/ 1541145 h 1684262"/>
              <a:gd name="connsiteX185" fmla="*/ 638597 w 1214923"/>
              <a:gd name="connsiteY185" fmla="*/ 1493520 h 1684262"/>
              <a:gd name="connsiteX186" fmla="*/ 739848 w 1214923"/>
              <a:gd name="connsiteY186" fmla="*/ 1525715 h 1684262"/>
              <a:gd name="connsiteX187" fmla="*/ 616785 w 1214923"/>
              <a:gd name="connsiteY187" fmla="*/ 1564386 h 1684262"/>
              <a:gd name="connsiteX188" fmla="*/ 616785 w 1214923"/>
              <a:gd name="connsiteY188" fmla="*/ 1564196 h 1684262"/>
              <a:gd name="connsiteX189" fmla="*/ 752231 w 1214923"/>
              <a:gd name="connsiteY189" fmla="*/ 1664779 h 1684262"/>
              <a:gd name="connsiteX190" fmla="*/ 739658 w 1214923"/>
              <a:gd name="connsiteY190" fmla="*/ 1664779 h 1684262"/>
              <a:gd name="connsiteX191" fmla="*/ 731180 w 1214923"/>
              <a:gd name="connsiteY191" fmla="*/ 1664779 h 1684262"/>
              <a:gd name="connsiteX192" fmla="*/ 727561 w 1214923"/>
              <a:gd name="connsiteY192" fmla="*/ 1664779 h 1684262"/>
              <a:gd name="connsiteX193" fmla="*/ 713750 w 1214923"/>
              <a:gd name="connsiteY193" fmla="*/ 1666780 h 1684262"/>
              <a:gd name="connsiteX194" fmla="*/ 704225 w 1214923"/>
              <a:gd name="connsiteY194" fmla="*/ 1665256 h 1684262"/>
              <a:gd name="connsiteX195" fmla="*/ 705558 w 1214923"/>
              <a:gd name="connsiteY195" fmla="*/ 1667733 h 1684262"/>
              <a:gd name="connsiteX196" fmla="*/ 790045 w 1214923"/>
              <a:gd name="connsiteY196" fmla="*/ 1610106 h 1684262"/>
              <a:gd name="connsiteX197" fmla="*/ 752231 w 1214923"/>
              <a:gd name="connsiteY197" fmla="*/ 1664970 h 1684262"/>
              <a:gd name="connsiteX198" fmla="*/ 752231 w 1214923"/>
              <a:gd name="connsiteY198" fmla="*/ 1664779 h 1684262"/>
              <a:gd name="connsiteX199" fmla="*/ 857863 w 1214923"/>
              <a:gd name="connsiteY199" fmla="*/ 1591056 h 1684262"/>
              <a:gd name="connsiteX200" fmla="*/ 838813 w 1214923"/>
              <a:gd name="connsiteY200" fmla="*/ 1568958 h 1684262"/>
              <a:gd name="connsiteX201" fmla="*/ 836146 w 1214923"/>
              <a:gd name="connsiteY201" fmla="*/ 1564291 h 1684262"/>
              <a:gd name="connsiteX202" fmla="*/ 955179 w 1214923"/>
              <a:gd name="connsiteY202" fmla="*/ 1500720 h 1684262"/>
              <a:gd name="connsiteX203" fmla="*/ 1066493 w 1214923"/>
              <a:gd name="connsiteY203" fmla="*/ 1492065 h 1684262"/>
              <a:gd name="connsiteX204" fmla="*/ 857863 w 1214923"/>
              <a:gd name="connsiteY204" fmla="*/ 1591247 h 1684262"/>
              <a:gd name="connsiteX205" fmla="*/ 857863 w 1214923"/>
              <a:gd name="connsiteY205" fmla="*/ 1591056 h 1684262"/>
              <a:gd name="connsiteX206" fmla="*/ 1054979 w 1214923"/>
              <a:gd name="connsiteY206" fmla="*/ 1445037 h 1684262"/>
              <a:gd name="connsiteX207" fmla="*/ 916632 w 1214923"/>
              <a:gd name="connsiteY207" fmla="*/ 1468184 h 1684262"/>
              <a:gd name="connsiteX208" fmla="*/ 1028170 w 1214923"/>
              <a:gd name="connsiteY208" fmla="*/ 1445228 h 1684262"/>
              <a:gd name="connsiteX209" fmla="*/ 1054979 w 1214923"/>
              <a:gd name="connsiteY209" fmla="*/ 1445037 h 1684262"/>
              <a:gd name="connsiteX210" fmla="*/ 862816 w 1214923"/>
              <a:gd name="connsiteY210" fmla="*/ 1410462 h 1684262"/>
              <a:gd name="connsiteX211" fmla="*/ 647551 w 1214923"/>
              <a:gd name="connsiteY211" fmla="*/ 1448562 h 1684262"/>
              <a:gd name="connsiteX212" fmla="*/ 862816 w 1214923"/>
              <a:gd name="connsiteY212" fmla="*/ 1410653 h 1684262"/>
              <a:gd name="connsiteX213" fmla="*/ 862816 w 1214923"/>
              <a:gd name="connsiteY213" fmla="*/ 1410462 h 1684262"/>
              <a:gd name="connsiteX214" fmla="*/ 689842 w 1214923"/>
              <a:gd name="connsiteY214" fmla="*/ 1391412 h 1684262"/>
              <a:gd name="connsiteX215" fmla="*/ 924347 w 1214923"/>
              <a:gd name="connsiteY215" fmla="*/ 1306830 h 1684262"/>
              <a:gd name="connsiteX216" fmla="*/ 689842 w 1214923"/>
              <a:gd name="connsiteY216" fmla="*/ 1391412 h 1684262"/>
              <a:gd name="connsiteX217" fmla="*/ 1162663 w 1214923"/>
              <a:gd name="connsiteY217" fmla="*/ 1057085 h 1684262"/>
              <a:gd name="connsiteX218" fmla="*/ 1148756 w 1214923"/>
              <a:gd name="connsiteY218" fmla="*/ 1134428 h 1684262"/>
              <a:gd name="connsiteX219" fmla="*/ 1066841 w 1214923"/>
              <a:gd name="connsiteY219" fmla="*/ 1139762 h 1684262"/>
              <a:gd name="connsiteX220" fmla="*/ 1035790 w 1214923"/>
              <a:gd name="connsiteY220" fmla="*/ 1087755 h 1684262"/>
              <a:gd name="connsiteX221" fmla="*/ 1162663 w 1214923"/>
              <a:gd name="connsiteY221" fmla="*/ 1057085 h 1684262"/>
              <a:gd name="connsiteX222" fmla="*/ 987913 w 1214923"/>
              <a:gd name="connsiteY222" fmla="*/ 1181170 h 1684262"/>
              <a:gd name="connsiteX223" fmla="*/ 958923 w 1214923"/>
              <a:gd name="connsiteY223" fmla="*/ 1264444 h 1684262"/>
              <a:gd name="connsiteX224" fmla="*/ 905107 w 1214923"/>
              <a:gd name="connsiteY224" fmla="*/ 1118330 h 1684262"/>
              <a:gd name="connsiteX225" fmla="*/ 987913 w 1214923"/>
              <a:gd name="connsiteY225"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78131 w 1214923"/>
              <a:gd name="connsiteY137" fmla="*/ 214486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51609 w 1214923"/>
              <a:gd name="connsiteY141" fmla="*/ 219075 h 1684262"/>
              <a:gd name="connsiteX142" fmla="*/ 378131 w 1214923"/>
              <a:gd name="connsiteY142" fmla="*/ 214486 h 1684262"/>
              <a:gd name="connsiteX143" fmla="*/ 470767 w 1214923"/>
              <a:gd name="connsiteY143" fmla="*/ 361188 h 1684262"/>
              <a:gd name="connsiteX144" fmla="*/ 566874 w 1214923"/>
              <a:gd name="connsiteY144" fmla="*/ 503396 h 1684262"/>
              <a:gd name="connsiteX145" fmla="*/ 470767 w 1214923"/>
              <a:gd name="connsiteY145" fmla="*/ 361188 h 1684262"/>
              <a:gd name="connsiteX146" fmla="*/ 632216 w 1214923"/>
              <a:gd name="connsiteY146" fmla="*/ 453485 h 1684262"/>
              <a:gd name="connsiteX147" fmla="*/ 759089 w 1214923"/>
              <a:gd name="connsiteY147" fmla="*/ 438055 h 1684262"/>
              <a:gd name="connsiteX148" fmla="*/ 640217 w 1214923"/>
              <a:gd name="connsiteY148" fmla="*/ 641593 h 1684262"/>
              <a:gd name="connsiteX149" fmla="*/ 632216 w 1214923"/>
              <a:gd name="connsiteY149" fmla="*/ 453581 h 1684262"/>
              <a:gd name="connsiteX150" fmla="*/ 632216 w 1214923"/>
              <a:gd name="connsiteY150" fmla="*/ 453485 h 1684262"/>
              <a:gd name="connsiteX151" fmla="*/ 686032 w 1214923"/>
              <a:gd name="connsiteY151" fmla="*/ 837819 h 1684262"/>
              <a:gd name="connsiteX152" fmla="*/ 628310 w 1214923"/>
              <a:gd name="connsiteY152" fmla="*/ 930116 h 1684262"/>
              <a:gd name="connsiteX153" fmla="*/ 686032 w 1214923"/>
              <a:gd name="connsiteY153" fmla="*/ 837914 h 1684262"/>
              <a:gd name="connsiteX154" fmla="*/ 686032 w 1214923"/>
              <a:gd name="connsiteY154" fmla="*/ 837819 h 1684262"/>
              <a:gd name="connsiteX155" fmla="*/ 743658 w 1214923"/>
              <a:gd name="connsiteY155" fmla="*/ 1291400 h 1684262"/>
              <a:gd name="connsiteX156" fmla="*/ 547634 w 1214923"/>
              <a:gd name="connsiteY156" fmla="*/ 1206818 h 1684262"/>
              <a:gd name="connsiteX157" fmla="*/ 573446 w 1214923"/>
              <a:gd name="connsiteY157" fmla="*/ 1222439 h 1684262"/>
              <a:gd name="connsiteX158" fmla="*/ 603450 w 1214923"/>
              <a:gd name="connsiteY158" fmla="*/ 1227487 h 1684262"/>
              <a:gd name="connsiteX159" fmla="*/ 743658 w 1214923"/>
              <a:gd name="connsiteY159" fmla="*/ 1291495 h 1684262"/>
              <a:gd name="connsiteX160" fmla="*/ 743658 w 1214923"/>
              <a:gd name="connsiteY160" fmla="*/ 1291400 h 1684262"/>
              <a:gd name="connsiteX161" fmla="*/ 556465 w 1214923"/>
              <a:gd name="connsiteY161" fmla="*/ 950327 h 1684262"/>
              <a:gd name="connsiteX162" fmla="*/ 689842 w 1214923"/>
              <a:gd name="connsiteY162" fmla="*/ 1122236 h 1684262"/>
              <a:gd name="connsiteX163" fmla="*/ 568651 w 1214923"/>
              <a:gd name="connsiteY163" fmla="*/ 984541 h 1684262"/>
              <a:gd name="connsiteX164" fmla="*/ 556465 w 1214923"/>
              <a:gd name="connsiteY164" fmla="*/ 950327 h 1684262"/>
              <a:gd name="connsiteX165" fmla="*/ 351609 w 1214923"/>
              <a:gd name="connsiteY165" fmla="*/ 1045464 h 1684262"/>
              <a:gd name="connsiteX166" fmla="*/ 382375 w 1214923"/>
              <a:gd name="connsiteY166" fmla="*/ 887825 h 1684262"/>
              <a:gd name="connsiteX167" fmla="*/ 351609 w 1214923"/>
              <a:gd name="connsiteY167" fmla="*/ 1045559 h 1684262"/>
              <a:gd name="connsiteX168" fmla="*/ 351609 w 1214923"/>
              <a:gd name="connsiteY168" fmla="*/ 1045464 h 1684262"/>
              <a:gd name="connsiteX169" fmla="*/ 420761 w 1214923"/>
              <a:gd name="connsiteY169" fmla="*/ 1054969 h 1684262"/>
              <a:gd name="connsiteX170" fmla="*/ 605260 w 1214923"/>
              <a:gd name="connsiteY170" fmla="*/ 1180338 h 1684262"/>
              <a:gd name="connsiteX171" fmla="*/ 420761 w 1214923"/>
              <a:gd name="connsiteY171" fmla="*/ 1054969 h 1684262"/>
              <a:gd name="connsiteX172" fmla="*/ 366944 w 1214923"/>
              <a:gd name="connsiteY172" fmla="*/ 1414272 h 1684262"/>
              <a:gd name="connsiteX173" fmla="*/ 597640 w 1214923"/>
              <a:gd name="connsiteY173" fmla="*/ 1460468 h 1684262"/>
              <a:gd name="connsiteX174" fmla="*/ 366944 w 1214923"/>
              <a:gd name="connsiteY174" fmla="*/ 1414463 h 1684262"/>
              <a:gd name="connsiteX175" fmla="*/ 366944 w 1214923"/>
              <a:gd name="connsiteY175" fmla="*/ 1414272 h 1684262"/>
              <a:gd name="connsiteX176" fmla="*/ 536108 w 1214923"/>
              <a:gd name="connsiteY176" fmla="*/ 1644968 h 1684262"/>
              <a:gd name="connsiteX177" fmla="*/ 498008 w 1214923"/>
              <a:gd name="connsiteY177" fmla="*/ 1625918 h 1684262"/>
              <a:gd name="connsiteX178" fmla="*/ 471148 w 1214923"/>
              <a:gd name="connsiteY178" fmla="*/ 1618202 h 1684262"/>
              <a:gd name="connsiteX179" fmla="*/ 471148 w 1214923"/>
              <a:gd name="connsiteY179" fmla="*/ 1664399 h 1684262"/>
              <a:gd name="connsiteX180" fmla="*/ 401901 w 1214923"/>
              <a:gd name="connsiteY180" fmla="*/ 1579817 h 1684262"/>
              <a:gd name="connsiteX181" fmla="*/ 536108 w 1214923"/>
              <a:gd name="connsiteY181" fmla="*/ 1645158 h 1684262"/>
              <a:gd name="connsiteX182" fmla="*/ 536108 w 1214923"/>
              <a:gd name="connsiteY182" fmla="*/ 1644968 h 1684262"/>
              <a:gd name="connsiteX183" fmla="*/ 616785 w 1214923"/>
              <a:gd name="connsiteY183" fmla="*/ 1564196 h 1684262"/>
              <a:gd name="connsiteX184" fmla="*/ 555349 w 1214923"/>
              <a:gd name="connsiteY184" fmla="*/ 1541145 h 1684262"/>
              <a:gd name="connsiteX185" fmla="*/ 638597 w 1214923"/>
              <a:gd name="connsiteY185" fmla="*/ 1493520 h 1684262"/>
              <a:gd name="connsiteX186" fmla="*/ 739848 w 1214923"/>
              <a:gd name="connsiteY186" fmla="*/ 1525715 h 1684262"/>
              <a:gd name="connsiteX187" fmla="*/ 616785 w 1214923"/>
              <a:gd name="connsiteY187" fmla="*/ 1564386 h 1684262"/>
              <a:gd name="connsiteX188" fmla="*/ 616785 w 1214923"/>
              <a:gd name="connsiteY188" fmla="*/ 1564196 h 1684262"/>
              <a:gd name="connsiteX189" fmla="*/ 752231 w 1214923"/>
              <a:gd name="connsiteY189" fmla="*/ 1664779 h 1684262"/>
              <a:gd name="connsiteX190" fmla="*/ 739658 w 1214923"/>
              <a:gd name="connsiteY190" fmla="*/ 1664779 h 1684262"/>
              <a:gd name="connsiteX191" fmla="*/ 731180 w 1214923"/>
              <a:gd name="connsiteY191" fmla="*/ 1664779 h 1684262"/>
              <a:gd name="connsiteX192" fmla="*/ 727561 w 1214923"/>
              <a:gd name="connsiteY192" fmla="*/ 1664779 h 1684262"/>
              <a:gd name="connsiteX193" fmla="*/ 713750 w 1214923"/>
              <a:gd name="connsiteY193" fmla="*/ 1666780 h 1684262"/>
              <a:gd name="connsiteX194" fmla="*/ 704225 w 1214923"/>
              <a:gd name="connsiteY194" fmla="*/ 1665256 h 1684262"/>
              <a:gd name="connsiteX195" fmla="*/ 705558 w 1214923"/>
              <a:gd name="connsiteY195" fmla="*/ 1667733 h 1684262"/>
              <a:gd name="connsiteX196" fmla="*/ 790045 w 1214923"/>
              <a:gd name="connsiteY196" fmla="*/ 1610106 h 1684262"/>
              <a:gd name="connsiteX197" fmla="*/ 752231 w 1214923"/>
              <a:gd name="connsiteY197" fmla="*/ 1664970 h 1684262"/>
              <a:gd name="connsiteX198" fmla="*/ 752231 w 1214923"/>
              <a:gd name="connsiteY198" fmla="*/ 1664779 h 1684262"/>
              <a:gd name="connsiteX199" fmla="*/ 857863 w 1214923"/>
              <a:gd name="connsiteY199" fmla="*/ 1591056 h 1684262"/>
              <a:gd name="connsiteX200" fmla="*/ 838813 w 1214923"/>
              <a:gd name="connsiteY200" fmla="*/ 1568958 h 1684262"/>
              <a:gd name="connsiteX201" fmla="*/ 836146 w 1214923"/>
              <a:gd name="connsiteY201" fmla="*/ 1564291 h 1684262"/>
              <a:gd name="connsiteX202" fmla="*/ 955179 w 1214923"/>
              <a:gd name="connsiteY202" fmla="*/ 1500720 h 1684262"/>
              <a:gd name="connsiteX203" fmla="*/ 1066493 w 1214923"/>
              <a:gd name="connsiteY203" fmla="*/ 1492065 h 1684262"/>
              <a:gd name="connsiteX204" fmla="*/ 857863 w 1214923"/>
              <a:gd name="connsiteY204" fmla="*/ 1591247 h 1684262"/>
              <a:gd name="connsiteX205" fmla="*/ 857863 w 1214923"/>
              <a:gd name="connsiteY205" fmla="*/ 1591056 h 1684262"/>
              <a:gd name="connsiteX206" fmla="*/ 1054979 w 1214923"/>
              <a:gd name="connsiteY206" fmla="*/ 1445037 h 1684262"/>
              <a:gd name="connsiteX207" fmla="*/ 916632 w 1214923"/>
              <a:gd name="connsiteY207" fmla="*/ 1468184 h 1684262"/>
              <a:gd name="connsiteX208" fmla="*/ 1028170 w 1214923"/>
              <a:gd name="connsiteY208" fmla="*/ 1445228 h 1684262"/>
              <a:gd name="connsiteX209" fmla="*/ 1054979 w 1214923"/>
              <a:gd name="connsiteY209" fmla="*/ 1445037 h 1684262"/>
              <a:gd name="connsiteX210" fmla="*/ 862816 w 1214923"/>
              <a:gd name="connsiteY210" fmla="*/ 1410462 h 1684262"/>
              <a:gd name="connsiteX211" fmla="*/ 647551 w 1214923"/>
              <a:gd name="connsiteY211" fmla="*/ 1448562 h 1684262"/>
              <a:gd name="connsiteX212" fmla="*/ 862816 w 1214923"/>
              <a:gd name="connsiteY212" fmla="*/ 1410653 h 1684262"/>
              <a:gd name="connsiteX213" fmla="*/ 862816 w 1214923"/>
              <a:gd name="connsiteY213" fmla="*/ 1410462 h 1684262"/>
              <a:gd name="connsiteX214" fmla="*/ 689842 w 1214923"/>
              <a:gd name="connsiteY214" fmla="*/ 1391412 h 1684262"/>
              <a:gd name="connsiteX215" fmla="*/ 924347 w 1214923"/>
              <a:gd name="connsiteY215" fmla="*/ 1306830 h 1684262"/>
              <a:gd name="connsiteX216" fmla="*/ 689842 w 1214923"/>
              <a:gd name="connsiteY216" fmla="*/ 1391412 h 1684262"/>
              <a:gd name="connsiteX217" fmla="*/ 1162663 w 1214923"/>
              <a:gd name="connsiteY217" fmla="*/ 1057085 h 1684262"/>
              <a:gd name="connsiteX218" fmla="*/ 1148756 w 1214923"/>
              <a:gd name="connsiteY218" fmla="*/ 1134428 h 1684262"/>
              <a:gd name="connsiteX219" fmla="*/ 1066841 w 1214923"/>
              <a:gd name="connsiteY219" fmla="*/ 1139762 h 1684262"/>
              <a:gd name="connsiteX220" fmla="*/ 1035790 w 1214923"/>
              <a:gd name="connsiteY220" fmla="*/ 1087755 h 1684262"/>
              <a:gd name="connsiteX221" fmla="*/ 1162663 w 1214923"/>
              <a:gd name="connsiteY221" fmla="*/ 1057085 h 1684262"/>
              <a:gd name="connsiteX222" fmla="*/ 987913 w 1214923"/>
              <a:gd name="connsiteY222" fmla="*/ 1181170 h 1684262"/>
              <a:gd name="connsiteX223" fmla="*/ 958923 w 1214923"/>
              <a:gd name="connsiteY223" fmla="*/ 1264444 h 1684262"/>
              <a:gd name="connsiteX224" fmla="*/ 905107 w 1214923"/>
              <a:gd name="connsiteY224" fmla="*/ 1118330 h 1684262"/>
              <a:gd name="connsiteX225" fmla="*/ 987913 w 1214923"/>
              <a:gd name="connsiteY225"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0316 w 1214923"/>
              <a:gd name="connsiteY137" fmla="*/ 197426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51609 w 1214923"/>
              <a:gd name="connsiteY141" fmla="*/ 219075 h 1684262"/>
              <a:gd name="connsiteX142" fmla="*/ 390316 w 1214923"/>
              <a:gd name="connsiteY142" fmla="*/ 197426 h 1684262"/>
              <a:gd name="connsiteX143" fmla="*/ 470767 w 1214923"/>
              <a:gd name="connsiteY143" fmla="*/ 361188 h 1684262"/>
              <a:gd name="connsiteX144" fmla="*/ 566874 w 1214923"/>
              <a:gd name="connsiteY144" fmla="*/ 503396 h 1684262"/>
              <a:gd name="connsiteX145" fmla="*/ 470767 w 1214923"/>
              <a:gd name="connsiteY145" fmla="*/ 361188 h 1684262"/>
              <a:gd name="connsiteX146" fmla="*/ 632216 w 1214923"/>
              <a:gd name="connsiteY146" fmla="*/ 453485 h 1684262"/>
              <a:gd name="connsiteX147" fmla="*/ 759089 w 1214923"/>
              <a:gd name="connsiteY147" fmla="*/ 438055 h 1684262"/>
              <a:gd name="connsiteX148" fmla="*/ 640217 w 1214923"/>
              <a:gd name="connsiteY148" fmla="*/ 641593 h 1684262"/>
              <a:gd name="connsiteX149" fmla="*/ 632216 w 1214923"/>
              <a:gd name="connsiteY149" fmla="*/ 453581 h 1684262"/>
              <a:gd name="connsiteX150" fmla="*/ 632216 w 1214923"/>
              <a:gd name="connsiteY150" fmla="*/ 453485 h 1684262"/>
              <a:gd name="connsiteX151" fmla="*/ 686032 w 1214923"/>
              <a:gd name="connsiteY151" fmla="*/ 837819 h 1684262"/>
              <a:gd name="connsiteX152" fmla="*/ 628310 w 1214923"/>
              <a:gd name="connsiteY152" fmla="*/ 930116 h 1684262"/>
              <a:gd name="connsiteX153" fmla="*/ 686032 w 1214923"/>
              <a:gd name="connsiteY153" fmla="*/ 837914 h 1684262"/>
              <a:gd name="connsiteX154" fmla="*/ 686032 w 1214923"/>
              <a:gd name="connsiteY154" fmla="*/ 837819 h 1684262"/>
              <a:gd name="connsiteX155" fmla="*/ 743658 w 1214923"/>
              <a:gd name="connsiteY155" fmla="*/ 1291400 h 1684262"/>
              <a:gd name="connsiteX156" fmla="*/ 547634 w 1214923"/>
              <a:gd name="connsiteY156" fmla="*/ 1206818 h 1684262"/>
              <a:gd name="connsiteX157" fmla="*/ 573446 w 1214923"/>
              <a:gd name="connsiteY157" fmla="*/ 1222439 h 1684262"/>
              <a:gd name="connsiteX158" fmla="*/ 603450 w 1214923"/>
              <a:gd name="connsiteY158" fmla="*/ 1227487 h 1684262"/>
              <a:gd name="connsiteX159" fmla="*/ 743658 w 1214923"/>
              <a:gd name="connsiteY159" fmla="*/ 1291495 h 1684262"/>
              <a:gd name="connsiteX160" fmla="*/ 743658 w 1214923"/>
              <a:gd name="connsiteY160" fmla="*/ 1291400 h 1684262"/>
              <a:gd name="connsiteX161" fmla="*/ 556465 w 1214923"/>
              <a:gd name="connsiteY161" fmla="*/ 950327 h 1684262"/>
              <a:gd name="connsiteX162" fmla="*/ 689842 w 1214923"/>
              <a:gd name="connsiteY162" fmla="*/ 1122236 h 1684262"/>
              <a:gd name="connsiteX163" fmla="*/ 568651 w 1214923"/>
              <a:gd name="connsiteY163" fmla="*/ 984541 h 1684262"/>
              <a:gd name="connsiteX164" fmla="*/ 556465 w 1214923"/>
              <a:gd name="connsiteY164" fmla="*/ 950327 h 1684262"/>
              <a:gd name="connsiteX165" fmla="*/ 351609 w 1214923"/>
              <a:gd name="connsiteY165" fmla="*/ 1045464 h 1684262"/>
              <a:gd name="connsiteX166" fmla="*/ 382375 w 1214923"/>
              <a:gd name="connsiteY166" fmla="*/ 887825 h 1684262"/>
              <a:gd name="connsiteX167" fmla="*/ 351609 w 1214923"/>
              <a:gd name="connsiteY167" fmla="*/ 1045559 h 1684262"/>
              <a:gd name="connsiteX168" fmla="*/ 351609 w 1214923"/>
              <a:gd name="connsiteY168" fmla="*/ 1045464 h 1684262"/>
              <a:gd name="connsiteX169" fmla="*/ 420761 w 1214923"/>
              <a:gd name="connsiteY169" fmla="*/ 1054969 h 1684262"/>
              <a:gd name="connsiteX170" fmla="*/ 605260 w 1214923"/>
              <a:gd name="connsiteY170" fmla="*/ 1180338 h 1684262"/>
              <a:gd name="connsiteX171" fmla="*/ 420761 w 1214923"/>
              <a:gd name="connsiteY171" fmla="*/ 1054969 h 1684262"/>
              <a:gd name="connsiteX172" fmla="*/ 366944 w 1214923"/>
              <a:gd name="connsiteY172" fmla="*/ 1414272 h 1684262"/>
              <a:gd name="connsiteX173" fmla="*/ 597640 w 1214923"/>
              <a:gd name="connsiteY173" fmla="*/ 1460468 h 1684262"/>
              <a:gd name="connsiteX174" fmla="*/ 366944 w 1214923"/>
              <a:gd name="connsiteY174" fmla="*/ 1414463 h 1684262"/>
              <a:gd name="connsiteX175" fmla="*/ 366944 w 1214923"/>
              <a:gd name="connsiteY175" fmla="*/ 1414272 h 1684262"/>
              <a:gd name="connsiteX176" fmla="*/ 536108 w 1214923"/>
              <a:gd name="connsiteY176" fmla="*/ 1644968 h 1684262"/>
              <a:gd name="connsiteX177" fmla="*/ 498008 w 1214923"/>
              <a:gd name="connsiteY177" fmla="*/ 1625918 h 1684262"/>
              <a:gd name="connsiteX178" fmla="*/ 471148 w 1214923"/>
              <a:gd name="connsiteY178" fmla="*/ 1618202 h 1684262"/>
              <a:gd name="connsiteX179" fmla="*/ 471148 w 1214923"/>
              <a:gd name="connsiteY179" fmla="*/ 1664399 h 1684262"/>
              <a:gd name="connsiteX180" fmla="*/ 401901 w 1214923"/>
              <a:gd name="connsiteY180" fmla="*/ 1579817 h 1684262"/>
              <a:gd name="connsiteX181" fmla="*/ 536108 w 1214923"/>
              <a:gd name="connsiteY181" fmla="*/ 1645158 h 1684262"/>
              <a:gd name="connsiteX182" fmla="*/ 536108 w 1214923"/>
              <a:gd name="connsiteY182" fmla="*/ 1644968 h 1684262"/>
              <a:gd name="connsiteX183" fmla="*/ 616785 w 1214923"/>
              <a:gd name="connsiteY183" fmla="*/ 1564196 h 1684262"/>
              <a:gd name="connsiteX184" fmla="*/ 555349 w 1214923"/>
              <a:gd name="connsiteY184" fmla="*/ 1541145 h 1684262"/>
              <a:gd name="connsiteX185" fmla="*/ 638597 w 1214923"/>
              <a:gd name="connsiteY185" fmla="*/ 1493520 h 1684262"/>
              <a:gd name="connsiteX186" fmla="*/ 739848 w 1214923"/>
              <a:gd name="connsiteY186" fmla="*/ 1525715 h 1684262"/>
              <a:gd name="connsiteX187" fmla="*/ 616785 w 1214923"/>
              <a:gd name="connsiteY187" fmla="*/ 1564386 h 1684262"/>
              <a:gd name="connsiteX188" fmla="*/ 616785 w 1214923"/>
              <a:gd name="connsiteY188" fmla="*/ 1564196 h 1684262"/>
              <a:gd name="connsiteX189" fmla="*/ 752231 w 1214923"/>
              <a:gd name="connsiteY189" fmla="*/ 1664779 h 1684262"/>
              <a:gd name="connsiteX190" fmla="*/ 739658 w 1214923"/>
              <a:gd name="connsiteY190" fmla="*/ 1664779 h 1684262"/>
              <a:gd name="connsiteX191" fmla="*/ 731180 w 1214923"/>
              <a:gd name="connsiteY191" fmla="*/ 1664779 h 1684262"/>
              <a:gd name="connsiteX192" fmla="*/ 727561 w 1214923"/>
              <a:gd name="connsiteY192" fmla="*/ 1664779 h 1684262"/>
              <a:gd name="connsiteX193" fmla="*/ 713750 w 1214923"/>
              <a:gd name="connsiteY193" fmla="*/ 1666780 h 1684262"/>
              <a:gd name="connsiteX194" fmla="*/ 704225 w 1214923"/>
              <a:gd name="connsiteY194" fmla="*/ 1665256 h 1684262"/>
              <a:gd name="connsiteX195" fmla="*/ 705558 w 1214923"/>
              <a:gd name="connsiteY195" fmla="*/ 1667733 h 1684262"/>
              <a:gd name="connsiteX196" fmla="*/ 790045 w 1214923"/>
              <a:gd name="connsiteY196" fmla="*/ 1610106 h 1684262"/>
              <a:gd name="connsiteX197" fmla="*/ 752231 w 1214923"/>
              <a:gd name="connsiteY197" fmla="*/ 1664970 h 1684262"/>
              <a:gd name="connsiteX198" fmla="*/ 752231 w 1214923"/>
              <a:gd name="connsiteY198" fmla="*/ 1664779 h 1684262"/>
              <a:gd name="connsiteX199" fmla="*/ 857863 w 1214923"/>
              <a:gd name="connsiteY199" fmla="*/ 1591056 h 1684262"/>
              <a:gd name="connsiteX200" fmla="*/ 838813 w 1214923"/>
              <a:gd name="connsiteY200" fmla="*/ 1568958 h 1684262"/>
              <a:gd name="connsiteX201" fmla="*/ 836146 w 1214923"/>
              <a:gd name="connsiteY201" fmla="*/ 1564291 h 1684262"/>
              <a:gd name="connsiteX202" fmla="*/ 955179 w 1214923"/>
              <a:gd name="connsiteY202" fmla="*/ 1500720 h 1684262"/>
              <a:gd name="connsiteX203" fmla="*/ 1066493 w 1214923"/>
              <a:gd name="connsiteY203" fmla="*/ 1492065 h 1684262"/>
              <a:gd name="connsiteX204" fmla="*/ 857863 w 1214923"/>
              <a:gd name="connsiteY204" fmla="*/ 1591247 h 1684262"/>
              <a:gd name="connsiteX205" fmla="*/ 857863 w 1214923"/>
              <a:gd name="connsiteY205" fmla="*/ 1591056 h 1684262"/>
              <a:gd name="connsiteX206" fmla="*/ 1054979 w 1214923"/>
              <a:gd name="connsiteY206" fmla="*/ 1445037 h 1684262"/>
              <a:gd name="connsiteX207" fmla="*/ 916632 w 1214923"/>
              <a:gd name="connsiteY207" fmla="*/ 1468184 h 1684262"/>
              <a:gd name="connsiteX208" fmla="*/ 1028170 w 1214923"/>
              <a:gd name="connsiteY208" fmla="*/ 1445228 h 1684262"/>
              <a:gd name="connsiteX209" fmla="*/ 1054979 w 1214923"/>
              <a:gd name="connsiteY209" fmla="*/ 1445037 h 1684262"/>
              <a:gd name="connsiteX210" fmla="*/ 862816 w 1214923"/>
              <a:gd name="connsiteY210" fmla="*/ 1410462 h 1684262"/>
              <a:gd name="connsiteX211" fmla="*/ 647551 w 1214923"/>
              <a:gd name="connsiteY211" fmla="*/ 1448562 h 1684262"/>
              <a:gd name="connsiteX212" fmla="*/ 862816 w 1214923"/>
              <a:gd name="connsiteY212" fmla="*/ 1410653 h 1684262"/>
              <a:gd name="connsiteX213" fmla="*/ 862816 w 1214923"/>
              <a:gd name="connsiteY213" fmla="*/ 1410462 h 1684262"/>
              <a:gd name="connsiteX214" fmla="*/ 689842 w 1214923"/>
              <a:gd name="connsiteY214" fmla="*/ 1391412 h 1684262"/>
              <a:gd name="connsiteX215" fmla="*/ 924347 w 1214923"/>
              <a:gd name="connsiteY215" fmla="*/ 1306830 h 1684262"/>
              <a:gd name="connsiteX216" fmla="*/ 689842 w 1214923"/>
              <a:gd name="connsiteY216" fmla="*/ 1391412 h 1684262"/>
              <a:gd name="connsiteX217" fmla="*/ 1162663 w 1214923"/>
              <a:gd name="connsiteY217" fmla="*/ 1057085 h 1684262"/>
              <a:gd name="connsiteX218" fmla="*/ 1148756 w 1214923"/>
              <a:gd name="connsiteY218" fmla="*/ 1134428 h 1684262"/>
              <a:gd name="connsiteX219" fmla="*/ 1066841 w 1214923"/>
              <a:gd name="connsiteY219" fmla="*/ 1139762 h 1684262"/>
              <a:gd name="connsiteX220" fmla="*/ 1035790 w 1214923"/>
              <a:gd name="connsiteY220" fmla="*/ 1087755 h 1684262"/>
              <a:gd name="connsiteX221" fmla="*/ 1162663 w 1214923"/>
              <a:gd name="connsiteY221" fmla="*/ 1057085 h 1684262"/>
              <a:gd name="connsiteX222" fmla="*/ 987913 w 1214923"/>
              <a:gd name="connsiteY222" fmla="*/ 1181170 h 1684262"/>
              <a:gd name="connsiteX223" fmla="*/ 958923 w 1214923"/>
              <a:gd name="connsiteY223" fmla="*/ 1264444 h 1684262"/>
              <a:gd name="connsiteX224" fmla="*/ 905107 w 1214923"/>
              <a:gd name="connsiteY224" fmla="*/ 1118330 h 1684262"/>
              <a:gd name="connsiteX225" fmla="*/ 987913 w 1214923"/>
              <a:gd name="connsiteY225"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609 w 1214923"/>
              <a:gd name="connsiteY137" fmla="*/ 219075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51609 w 1214923"/>
              <a:gd name="connsiteY141" fmla="*/ 219075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53485 h 1684262"/>
              <a:gd name="connsiteX146" fmla="*/ 759089 w 1214923"/>
              <a:gd name="connsiteY146" fmla="*/ 438055 h 1684262"/>
              <a:gd name="connsiteX147" fmla="*/ 640217 w 1214923"/>
              <a:gd name="connsiteY147" fmla="*/ 641593 h 1684262"/>
              <a:gd name="connsiteX148" fmla="*/ 632216 w 1214923"/>
              <a:gd name="connsiteY148" fmla="*/ 453581 h 1684262"/>
              <a:gd name="connsiteX149" fmla="*/ 632216 w 1214923"/>
              <a:gd name="connsiteY149" fmla="*/ 453485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779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64779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75980 w 1214923"/>
              <a:gd name="connsiteY137" fmla="*/ 214201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75980 w 1214923"/>
              <a:gd name="connsiteY141" fmla="*/ 214201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53485 h 1684262"/>
              <a:gd name="connsiteX146" fmla="*/ 759089 w 1214923"/>
              <a:gd name="connsiteY146" fmla="*/ 438055 h 1684262"/>
              <a:gd name="connsiteX147" fmla="*/ 640217 w 1214923"/>
              <a:gd name="connsiteY147" fmla="*/ 641593 h 1684262"/>
              <a:gd name="connsiteX148" fmla="*/ 632216 w 1214923"/>
              <a:gd name="connsiteY148" fmla="*/ 453581 h 1684262"/>
              <a:gd name="connsiteX149" fmla="*/ 632216 w 1214923"/>
              <a:gd name="connsiteY149" fmla="*/ 453485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779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64779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75980 w 1214923"/>
              <a:gd name="connsiteY137" fmla="*/ 214201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75980 w 1214923"/>
              <a:gd name="connsiteY141" fmla="*/ 214201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53485 h 1684262"/>
              <a:gd name="connsiteX146" fmla="*/ 759089 w 1214923"/>
              <a:gd name="connsiteY146" fmla="*/ 438055 h 1684262"/>
              <a:gd name="connsiteX147" fmla="*/ 640217 w 1214923"/>
              <a:gd name="connsiteY147" fmla="*/ 641593 h 1684262"/>
              <a:gd name="connsiteX148" fmla="*/ 632216 w 1214923"/>
              <a:gd name="connsiteY148" fmla="*/ 453581 h 1684262"/>
              <a:gd name="connsiteX149" fmla="*/ 632216 w 1214923"/>
              <a:gd name="connsiteY149" fmla="*/ 453485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779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64779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75980 w 1214923"/>
              <a:gd name="connsiteY137" fmla="*/ 214201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75980 w 1214923"/>
              <a:gd name="connsiteY141" fmla="*/ 214201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53485 h 1684262"/>
              <a:gd name="connsiteX146" fmla="*/ 759089 w 1214923"/>
              <a:gd name="connsiteY146" fmla="*/ 438055 h 1684262"/>
              <a:gd name="connsiteX147" fmla="*/ 640217 w 1214923"/>
              <a:gd name="connsiteY147" fmla="*/ 641593 h 1684262"/>
              <a:gd name="connsiteX148" fmla="*/ 632216 w 1214923"/>
              <a:gd name="connsiteY148" fmla="*/ 453581 h 1684262"/>
              <a:gd name="connsiteX149" fmla="*/ 632216 w 1214923"/>
              <a:gd name="connsiteY149" fmla="*/ 453485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779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64779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75980 w 1214923"/>
              <a:gd name="connsiteY137" fmla="*/ 214201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75980 w 1214923"/>
              <a:gd name="connsiteY141" fmla="*/ 214201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53485 h 1684262"/>
              <a:gd name="connsiteX146" fmla="*/ 759089 w 1214923"/>
              <a:gd name="connsiteY146" fmla="*/ 438055 h 1684262"/>
              <a:gd name="connsiteX147" fmla="*/ 640217 w 1214923"/>
              <a:gd name="connsiteY147" fmla="*/ 641593 h 1684262"/>
              <a:gd name="connsiteX148" fmla="*/ 632216 w 1214923"/>
              <a:gd name="connsiteY148" fmla="*/ 453581 h 1684262"/>
              <a:gd name="connsiteX149" fmla="*/ 632216 w 1214923"/>
              <a:gd name="connsiteY149" fmla="*/ 453485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779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64779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53485 h 1684262"/>
              <a:gd name="connsiteX146" fmla="*/ 759089 w 1214923"/>
              <a:gd name="connsiteY146" fmla="*/ 438055 h 1684262"/>
              <a:gd name="connsiteX147" fmla="*/ 640217 w 1214923"/>
              <a:gd name="connsiteY147" fmla="*/ 641593 h 1684262"/>
              <a:gd name="connsiteX148" fmla="*/ 632216 w 1214923"/>
              <a:gd name="connsiteY148" fmla="*/ 453581 h 1684262"/>
              <a:gd name="connsiteX149" fmla="*/ 632216 w 1214923"/>
              <a:gd name="connsiteY149" fmla="*/ 453485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779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64779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32216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779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64779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779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64779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33097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33097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970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857863 w 1214923"/>
              <a:gd name="connsiteY197" fmla="*/ 1591056 h 1684262"/>
              <a:gd name="connsiteX198" fmla="*/ 838813 w 1214923"/>
              <a:gd name="connsiteY198" fmla="*/ 1568958 h 1684262"/>
              <a:gd name="connsiteX199" fmla="*/ 836146 w 1214923"/>
              <a:gd name="connsiteY199" fmla="*/ 1564291 h 1684262"/>
              <a:gd name="connsiteX200" fmla="*/ 955179 w 1214923"/>
              <a:gd name="connsiteY200" fmla="*/ 1500720 h 1684262"/>
              <a:gd name="connsiteX201" fmla="*/ 1066493 w 1214923"/>
              <a:gd name="connsiteY201" fmla="*/ 1492065 h 1684262"/>
              <a:gd name="connsiteX202" fmla="*/ 857863 w 1214923"/>
              <a:gd name="connsiteY202" fmla="*/ 1591247 h 1684262"/>
              <a:gd name="connsiteX203" fmla="*/ 857863 w 1214923"/>
              <a:gd name="connsiteY203" fmla="*/ 1591056 h 1684262"/>
              <a:gd name="connsiteX204" fmla="*/ 1054979 w 1214923"/>
              <a:gd name="connsiteY204" fmla="*/ 1445037 h 1684262"/>
              <a:gd name="connsiteX205" fmla="*/ 916632 w 1214923"/>
              <a:gd name="connsiteY205" fmla="*/ 1468184 h 1684262"/>
              <a:gd name="connsiteX206" fmla="*/ 1028170 w 1214923"/>
              <a:gd name="connsiteY206" fmla="*/ 1445228 h 1684262"/>
              <a:gd name="connsiteX207" fmla="*/ 1054979 w 1214923"/>
              <a:gd name="connsiteY207" fmla="*/ 1445037 h 1684262"/>
              <a:gd name="connsiteX208" fmla="*/ 862816 w 1214923"/>
              <a:gd name="connsiteY208" fmla="*/ 1410462 h 1684262"/>
              <a:gd name="connsiteX209" fmla="*/ 647551 w 1214923"/>
              <a:gd name="connsiteY209" fmla="*/ 1448562 h 1684262"/>
              <a:gd name="connsiteX210" fmla="*/ 862816 w 1214923"/>
              <a:gd name="connsiteY210" fmla="*/ 1410653 h 1684262"/>
              <a:gd name="connsiteX211" fmla="*/ 862816 w 1214923"/>
              <a:gd name="connsiteY211" fmla="*/ 1410462 h 1684262"/>
              <a:gd name="connsiteX212" fmla="*/ 689842 w 1214923"/>
              <a:gd name="connsiteY212" fmla="*/ 1391412 h 1684262"/>
              <a:gd name="connsiteX213" fmla="*/ 924347 w 1214923"/>
              <a:gd name="connsiteY213" fmla="*/ 1306830 h 1684262"/>
              <a:gd name="connsiteX214" fmla="*/ 689842 w 1214923"/>
              <a:gd name="connsiteY214" fmla="*/ 1391412 h 1684262"/>
              <a:gd name="connsiteX215" fmla="*/ 1162663 w 1214923"/>
              <a:gd name="connsiteY215" fmla="*/ 1057085 h 1684262"/>
              <a:gd name="connsiteX216" fmla="*/ 1148756 w 1214923"/>
              <a:gd name="connsiteY216" fmla="*/ 1134428 h 1684262"/>
              <a:gd name="connsiteX217" fmla="*/ 1066841 w 1214923"/>
              <a:gd name="connsiteY217" fmla="*/ 1139762 h 1684262"/>
              <a:gd name="connsiteX218" fmla="*/ 1035790 w 1214923"/>
              <a:gd name="connsiteY218" fmla="*/ 1087755 h 1684262"/>
              <a:gd name="connsiteX219" fmla="*/ 1162663 w 1214923"/>
              <a:gd name="connsiteY219" fmla="*/ 1057085 h 1684262"/>
              <a:gd name="connsiteX220" fmla="*/ 987913 w 1214923"/>
              <a:gd name="connsiteY220" fmla="*/ 1181170 h 1684262"/>
              <a:gd name="connsiteX221" fmla="*/ 958923 w 1214923"/>
              <a:gd name="connsiteY221" fmla="*/ 1264444 h 1684262"/>
              <a:gd name="connsiteX222" fmla="*/ 905107 w 1214923"/>
              <a:gd name="connsiteY222" fmla="*/ 1118330 h 1684262"/>
              <a:gd name="connsiteX223" fmla="*/ 987913 w 1214923"/>
              <a:gd name="connsiteY223"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970 h 1684262"/>
              <a:gd name="connsiteX189" fmla="*/ 739658 w 1214923"/>
              <a:gd name="connsiteY189" fmla="*/ 1664779 h 1684262"/>
              <a:gd name="connsiteX190" fmla="*/ 731180 w 1214923"/>
              <a:gd name="connsiteY190" fmla="*/ 1664779 h 1684262"/>
              <a:gd name="connsiteX191" fmla="*/ 713750 w 1214923"/>
              <a:gd name="connsiteY191" fmla="*/ 1666780 h 1684262"/>
              <a:gd name="connsiteX192" fmla="*/ 704225 w 1214923"/>
              <a:gd name="connsiteY192" fmla="*/ 1665256 h 1684262"/>
              <a:gd name="connsiteX193" fmla="*/ 705558 w 1214923"/>
              <a:gd name="connsiteY193" fmla="*/ 1667733 h 1684262"/>
              <a:gd name="connsiteX194" fmla="*/ 790045 w 1214923"/>
              <a:gd name="connsiteY194" fmla="*/ 1610106 h 1684262"/>
              <a:gd name="connsiteX195" fmla="*/ 752231 w 1214923"/>
              <a:gd name="connsiteY195" fmla="*/ 1664970 h 1684262"/>
              <a:gd name="connsiteX196" fmla="*/ 857863 w 1214923"/>
              <a:gd name="connsiteY196" fmla="*/ 1591056 h 1684262"/>
              <a:gd name="connsiteX197" fmla="*/ 838813 w 1214923"/>
              <a:gd name="connsiteY197" fmla="*/ 1568958 h 1684262"/>
              <a:gd name="connsiteX198" fmla="*/ 836146 w 1214923"/>
              <a:gd name="connsiteY198" fmla="*/ 1564291 h 1684262"/>
              <a:gd name="connsiteX199" fmla="*/ 955179 w 1214923"/>
              <a:gd name="connsiteY199" fmla="*/ 1500720 h 1684262"/>
              <a:gd name="connsiteX200" fmla="*/ 1066493 w 1214923"/>
              <a:gd name="connsiteY200" fmla="*/ 1492065 h 1684262"/>
              <a:gd name="connsiteX201" fmla="*/ 857863 w 1214923"/>
              <a:gd name="connsiteY201" fmla="*/ 1591247 h 1684262"/>
              <a:gd name="connsiteX202" fmla="*/ 857863 w 1214923"/>
              <a:gd name="connsiteY202" fmla="*/ 1591056 h 1684262"/>
              <a:gd name="connsiteX203" fmla="*/ 1054979 w 1214923"/>
              <a:gd name="connsiteY203" fmla="*/ 1445037 h 1684262"/>
              <a:gd name="connsiteX204" fmla="*/ 916632 w 1214923"/>
              <a:gd name="connsiteY204" fmla="*/ 1468184 h 1684262"/>
              <a:gd name="connsiteX205" fmla="*/ 1028170 w 1214923"/>
              <a:gd name="connsiteY205" fmla="*/ 1445228 h 1684262"/>
              <a:gd name="connsiteX206" fmla="*/ 1054979 w 1214923"/>
              <a:gd name="connsiteY206" fmla="*/ 1445037 h 1684262"/>
              <a:gd name="connsiteX207" fmla="*/ 862816 w 1214923"/>
              <a:gd name="connsiteY207" fmla="*/ 1410462 h 1684262"/>
              <a:gd name="connsiteX208" fmla="*/ 647551 w 1214923"/>
              <a:gd name="connsiteY208" fmla="*/ 1448562 h 1684262"/>
              <a:gd name="connsiteX209" fmla="*/ 862816 w 1214923"/>
              <a:gd name="connsiteY209" fmla="*/ 1410653 h 1684262"/>
              <a:gd name="connsiteX210" fmla="*/ 862816 w 1214923"/>
              <a:gd name="connsiteY210" fmla="*/ 1410462 h 1684262"/>
              <a:gd name="connsiteX211" fmla="*/ 689842 w 1214923"/>
              <a:gd name="connsiteY211" fmla="*/ 1391412 h 1684262"/>
              <a:gd name="connsiteX212" fmla="*/ 924347 w 1214923"/>
              <a:gd name="connsiteY212" fmla="*/ 1306830 h 1684262"/>
              <a:gd name="connsiteX213" fmla="*/ 689842 w 1214923"/>
              <a:gd name="connsiteY213" fmla="*/ 1391412 h 1684262"/>
              <a:gd name="connsiteX214" fmla="*/ 1162663 w 1214923"/>
              <a:gd name="connsiteY214" fmla="*/ 1057085 h 1684262"/>
              <a:gd name="connsiteX215" fmla="*/ 1148756 w 1214923"/>
              <a:gd name="connsiteY215" fmla="*/ 1134428 h 1684262"/>
              <a:gd name="connsiteX216" fmla="*/ 1066841 w 1214923"/>
              <a:gd name="connsiteY216" fmla="*/ 1139762 h 1684262"/>
              <a:gd name="connsiteX217" fmla="*/ 1035790 w 1214923"/>
              <a:gd name="connsiteY217" fmla="*/ 1087755 h 1684262"/>
              <a:gd name="connsiteX218" fmla="*/ 1162663 w 1214923"/>
              <a:gd name="connsiteY218" fmla="*/ 1057085 h 1684262"/>
              <a:gd name="connsiteX219" fmla="*/ 987913 w 1214923"/>
              <a:gd name="connsiteY219" fmla="*/ 1181170 h 1684262"/>
              <a:gd name="connsiteX220" fmla="*/ 958923 w 1214923"/>
              <a:gd name="connsiteY220" fmla="*/ 1264444 h 1684262"/>
              <a:gd name="connsiteX221" fmla="*/ 905107 w 1214923"/>
              <a:gd name="connsiteY221" fmla="*/ 1118330 h 1684262"/>
              <a:gd name="connsiteX222" fmla="*/ 987913 w 1214923"/>
              <a:gd name="connsiteY222"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970 h 1684262"/>
              <a:gd name="connsiteX189" fmla="*/ 739658 w 1214923"/>
              <a:gd name="connsiteY189" fmla="*/ 1664779 h 1684262"/>
              <a:gd name="connsiteX190" fmla="*/ 713750 w 1214923"/>
              <a:gd name="connsiteY190" fmla="*/ 1666780 h 1684262"/>
              <a:gd name="connsiteX191" fmla="*/ 704225 w 1214923"/>
              <a:gd name="connsiteY191" fmla="*/ 1665256 h 1684262"/>
              <a:gd name="connsiteX192" fmla="*/ 705558 w 1214923"/>
              <a:gd name="connsiteY192" fmla="*/ 1667733 h 1684262"/>
              <a:gd name="connsiteX193" fmla="*/ 790045 w 1214923"/>
              <a:gd name="connsiteY193" fmla="*/ 1610106 h 1684262"/>
              <a:gd name="connsiteX194" fmla="*/ 752231 w 1214923"/>
              <a:gd name="connsiteY194" fmla="*/ 1664970 h 1684262"/>
              <a:gd name="connsiteX195" fmla="*/ 857863 w 1214923"/>
              <a:gd name="connsiteY195" fmla="*/ 1591056 h 1684262"/>
              <a:gd name="connsiteX196" fmla="*/ 838813 w 1214923"/>
              <a:gd name="connsiteY196" fmla="*/ 1568958 h 1684262"/>
              <a:gd name="connsiteX197" fmla="*/ 836146 w 1214923"/>
              <a:gd name="connsiteY197" fmla="*/ 1564291 h 1684262"/>
              <a:gd name="connsiteX198" fmla="*/ 955179 w 1214923"/>
              <a:gd name="connsiteY198" fmla="*/ 1500720 h 1684262"/>
              <a:gd name="connsiteX199" fmla="*/ 1066493 w 1214923"/>
              <a:gd name="connsiteY199" fmla="*/ 1492065 h 1684262"/>
              <a:gd name="connsiteX200" fmla="*/ 857863 w 1214923"/>
              <a:gd name="connsiteY200" fmla="*/ 1591247 h 1684262"/>
              <a:gd name="connsiteX201" fmla="*/ 857863 w 1214923"/>
              <a:gd name="connsiteY201" fmla="*/ 1591056 h 1684262"/>
              <a:gd name="connsiteX202" fmla="*/ 1054979 w 1214923"/>
              <a:gd name="connsiteY202" fmla="*/ 1445037 h 1684262"/>
              <a:gd name="connsiteX203" fmla="*/ 916632 w 1214923"/>
              <a:gd name="connsiteY203" fmla="*/ 1468184 h 1684262"/>
              <a:gd name="connsiteX204" fmla="*/ 1028170 w 1214923"/>
              <a:gd name="connsiteY204" fmla="*/ 1445228 h 1684262"/>
              <a:gd name="connsiteX205" fmla="*/ 1054979 w 1214923"/>
              <a:gd name="connsiteY205" fmla="*/ 1445037 h 1684262"/>
              <a:gd name="connsiteX206" fmla="*/ 862816 w 1214923"/>
              <a:gd name="connsiteY206" fmla="*/ 1410462 h 1684262"/>
              <a:gd name="connsiteX207" fmla="*/ 647551 w 1214923"/>
              <a:gd name="connsiteY207" fmla="*/ 1448562 h 1684262"/>
              <a:gd name="connsiteX208" fmla="*/ 862816 w 1214923"/>
              <a:gd name="connsiteY208" fmla="*/ 1410653 h 1684262"/>
              <a:gd name="connsiteX209" fmla="*/ 862816 w 1214923"/>
              <a:gd name="connsiteY209" fmla="*/ 1410462 h 1684262"/>
              <a:gd name="connsiteX210" fmla="*/ 689842 w 1214923"/>
              <a:gd name="connsiteY210" fmla="*/ 1391412 h 1684262"/>
              <a:gd name="connsiteX211" fmla="*/ 924347 w 1214923"/>
              <a:gd name="connsiteY211" fmla="*/ 1306830 h 1684262"/>
              <a:gd name="connsiteX212" fmla="*/ 689842 w 1214923"/>
              <a:gd name="connsiteY212" fmla="*/ 1391412 h 1684262"/>
              <a:gd name="connsiteX213" fmla="*/ 1162663 w 1214923"/>
              <a:gd name="connsiteY213" fmla="*/ 1057085 h 1684262"/>
              <a:gd name="connsiteX214" fmla="*/ 1148756 w 1214923"/>
              <a:gd name="connsiteY214" fmla="*/ 1134428 h 1684262"/>
              <a:gd name="connsiteX215" fmla="*/ 1066841 w 1214923"/>
              <a:gd name="connsiteY215" fmla="*/ 1139762 h 1684262"/>
              <a:gd name="connsiteX216" fmla="*/ 1035790 w 1214923"/>
              <a:gd name="connsiteY216" fmla="*/ 1087755 h 1684262"/>
              <a:gd name="connsiteX217" fmla="*/ 1162663 w 1214923"/>
              <a:gd name="connsiteY217" fmla="*/ 1057085 h 1684262"/>
              <a:gd name="connsiteX218" fmla="*/ 987913 w 1214923"/>
              <a:gd name="connsiteY218" fmla="*/ 1181170 h 1684262"/>
              <a:gd name="connsiteX219" fmla="*/ 958923 w 1214923"/>
              <a:gd name="connsiteY219" fmla="*/ 1264444 h 1684262"/>
              <a:gd name="connsiteX220" fmla="*/ 905107 w 1214923"/>
              <a:gd name="connsiteY220" fmla="*/ 1118330 h 1684262"/>
              <a:gd name="connsiteX221" fmla="*/ 987913 w 1214923"/>
              <a:gd name="connsiteY221"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970 h 1684262"/>
              <a:gd name="connsiteX189" fmla="*/ 739658 w 1214923"/>
              <a:gd name="connsiteY189" fmla="*/ 1664779 h 1684262"/>
              <a:gd name="connsiteX190" fmla="*/ 704225 w 1214923"/>
              <a:gd name="connsiteY190" fmla="*/ 1665256 h 1684262"/>
              <a:gd name="connsiteX191" fmla="*/ 705558 w 1214923"/>
              <a:gd name="connsiteY191" fmla="*/ 1667733 h 1684262"/>
              <a:gd name="connsiteX192" fmla="*/ 790045 w 1214923"/>
              <a:gd name="connsiteY192" fmla="*/ 1610106 h 1684262"/>
              <a:gd name="connsiteX193" fmla="*/ 752231 w 1214923"/>
              <a:gd name="connsiteY193" fmla="*/ 1664970 h 1684262"/>
              <a:gd name="connsiteX194" fmla="*/ 857863 w 1214923"/>
              <a:gd name="connsiteY194" fmla="*/ 1591056 h 1684262"/>
              <a:gd name="connsiteX195" fmla="*/ 838813 w 1214923"/>
              <a:gd name="connsiteY195" fmla="*/ 1568958 h 1684262"/>
              <a:gd name="connsiteX196" fmla="*/ 836146 w 1214923"/>
              <a:gd name="connsiteY196" fmla="*/ 1564291 h 1684262"/>
              <a:gd name="connsiteX197" fmla="*/ 955179 w 1214923"/>
              <a:gd name="connsiteY197" fmla="*/ 1500720 h 1684262"/>
              <a:gd name="connsiteX198" fmla="*/ 1066493 w 1214923"/>
              <a:gd name="connsiteY198" fmla="*/ 1492065 h 1684262"/>
              <a:gd name="connsiteX199" fmla="*/ 857863 w 1214923"/>
              <a:gd name="connsiteY199" fmla="*/ 1591247 h 1684262"/>
              <a:gd name="connsiteX200" fmla="*/ 857863 w 1214923"/>
              <a:gd name="connsiteY200" fmla="*/ 1591056 h 1684262"/>
              <a:gd name="connsiteX201" fmla="*/ 1054979 w 1214923"/>
              <a:gd name="connsiteY201" fmla="*/ 1445037 h 1684262"/>
              <a:gd name="connsiteX202" fmla="*/ 916632 w 1214923"/>
              <a:gd name="connsiteY202" fmla="*/ 1468184 h 1684262"/>
              <a:gd name="connsiteX203" fmla="*/ 1028170 w 1214923"/>
              <a:gd name="connsiteY203" fmla="*/ 1445228 h 1684262"/>
              <a:gd name="connsiteX204" fmla="*/ 1054979 w 1214923"/>
              <a:gd name="connsiteY204" fmla="*/ 1445037 h 1684262"/>
              <a:gd name="connsiteX205" fmla="*/ 862816 w 1214923"/>
              <a:gd name="connsiteY205" fmla="*/ 1410462 h 1684262"/>
              <a:gd name="connsiteX206" fmla="*/ 647551 w 1214923"/>
              <a:gd name="connsiteY206" fmla="*/ 1448562 h 1684262"/>
              <a:gd name="connsiteX207" fmla="*/ 862816 w 1214923"/>
              <a:gd name="connsiteY207" fmla="*/ 1410653 h 1684262"/>
              <a:gd name="connsiteX208" fmla="*/ 862816 w 1214923"/>
              <a:gd name="connsiteY208" fmla="*/ 1410462 h 1684262"/>
              <a:gd name="connsiteX209" fmla="*/ 689842 w 1214923"/>
              <a:gd name="connsiteY209" fmla="*/ 1391412 h 1684262"/>
              <a:gd name="connsiteX210" fmla="*/ 924347 w 1214923"/>
              <a:gd name="connsiteY210" fmla="*/ 1306830 h 1684262"/>
              <a:gd name="connsiteX211" fmla="*/ 689842 w 1214923"/>
              <a:gd name="connsiteY211" fmla="*/ 1391412 h 1684262"/>
              <a:gd name="connsiteX212" fmla="*/ 1162663 w 1214923"/>
              <a:gd name="connsiteY212" fmla="*/ 1057085 h 1684262"/>
              <a:gd name="connsiteX213" fmla="*/ 1148756 w 1214923"/>
              <a:gd name="connsiteY213" fmla="*/ 1134428 h 1684262"/>
              <a:gd name="connsiteX214" fmla="*/ 1066841 w 1214923"/>
              <a:gd name="connsiteY214" fmla="*/ 1139762 h 1684262"/>
              <a:gd name="connsiteX215" fmla="*/ 1035790 w 1214923"/>
              <a:gd name="connsiteY215" fmla="*/ 1087755 h 1684262"/>
              <a:gd name="connsiteX216" fmla="*/ 1162663 w 1214923"/>
              <a:gd name="connsiteY216" fmla="*/ 1057085 h 1684262"/>
              <a:gd name="connsiteX217" fmla="*/ 987913 w 1214923"/>
              <a:gd name="connsiteY217" fmla="*/ 1181170 h 1684262"/>
              <a:gd name="connsiteX218" fmla="*/ 958923 w 1214923"/>
              <a:gd name="connsiteY218" fmla="*/ 1264444 h 1684262"/>
              <a:gd name="connsiteX219" fmla="*/ 905107 w 1214923"/>
              <a:gd name="connsiteY219" fmla="*/ 1118330 h 1684262"/>
              <a:gd name="connsiteX220" fmla="*/ 987913 w 1214923"/>
              <a:gd name="connsiteY220"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90045 w 1214923"/>
              <a:gd name="connsiteY188" fmla="*/ 1610106 h 1684262"/>
              <a:gd name="connsiteX189" fmla="*/ 739658 w 1214923"/>
              <a:gd name="connsiteY189" fmla="*/ 1664779 h 1684262"/>
              <a:gd name="connsiteX190" fmla="*/ 704225 w 1214923"/>
              <a:gd name="connsiteY190" fmla="*/ 1665256 h 1684262"/>
              <a:gd name="connsiteX191" fmla="*/ 705558 w 1214923"/>
              <a:gd name="connsiteY191" fmla="*/ 1667733 h 1684262"/>
              <a:gd name="connsiteX192" fmla="*/ 790045 w 1214923"/>
              <a:gd name="connsiteY192" fmla="*/ 1610106 h 1684262"/>
              <a:gd name="connsiteX193" fmla="*/ 857863 w 1214923"/>
              <a:gd name="connsiteY193" fmla="*/ 1591056 h 1684262"/>
              <a:gd name="connsiteX194" fmla="*/ 838813 w 1214923"/>
              <a:gd name="connsiteY194" fmla="*/ 1568958 h 1684262"/>
              <a:gd name="connsiteX195" fmla="*/ 836146 w 1214923"/>
              <a:gd name="connsiteY195" fmla="*/ 1564291 h 1684262"/>
              <a:gd name="connsiteX196" fmla="*/ 955179 w 1214923"/>
              <a:gd name="connsiteY196" fmla="*/ 1500720 h 1684262"/>
              <a:gd name="connsiteX197" fmla="*/ 1066493 w 1214923"/>
              <a:gd name="connsiteY197" fmla="*/ 1492065 h 1684262"/>
              <a:gd name="connsiteX198" fmla="*/ 857863 w 1214923"/>
              <a:gd name="connsiteY198" fmla="*/ 1591247 h 1684262"/>
              <a:gd name="connsiteX199" fmla="*/ 857863 w 1214923"/>
              <a:gd name="connsiteY199" fmla="*/ 1591056 h 1684262"/>
              <a:gd name="connsiteX200" fmla="*/ 1054979 w 1214923"/>
              <a:gd name="connsiteY200" fmla="*/ 1445037 h 1684262"/>
              <a:gd name="connsiteX201" fmla="*/ 916632 w 1214923"/>
              <a:gd name="connsiteY201" fmla="*/ 1468184 h 1684262"/>
              <a:gd name="connsiteX202" fmla="*/ 1028170 w 1214923"/>
              <a:gd name="connsiteY202" fmla="*/ 1445228 h 1684262"/>
              <a:gd name="connsiteX203" fmla="*/ 1054979 w 1214923"/>
              <a:gd name="connsiteY203" fmla="*/ 1445037 h 1684262"/>
              <a:gd name="connsiteX204" fmla="*/ 862816 w 1214923"/>
              <a:gd name="connsiteY204" fmla="*/ 1410462 h 1684262"/>
              <a:gd name="connsiteX205" fmla="*/ 647551 w 1214923"/>
              <a:gd name="connsiteY205" fmla="*/ 1448562 h 1684262"/>
              <a:gd name="connsiteX206" fmla="*/ 862816 w 1214923"/>
              <a:gd name="connsiteY206" fmla="*/ 1410653 h 1684262"/>
              <a:gd name="connsiteX207" fmla="*/ 862816 w 1214923"/>
              <a:gd name="connsiteY207" fmla="*/ 1410462 h 1684262"/>
              <a:gd name="connsiteX208" fmla="*/ 689842 w 1214923"/>
              <a:gd name="connsiteY208" fmla="*/ 1391412 h 1684262"/>
              <a:gd name="connsiteX209" fmla="*/ 924347 w 1214923"/>
              <a:gd name="connsiteY209" fmla="*/ 1306830 h 1684262"/>
              <a:gd name="connsiteX210" fmla="*/ 689842 w 1214923"/>
              <a:gd name="connsiteY210" fmla="*/ 1391412 h 1684262"/>
              <a:gd name="connsiteX211" fmla="*/ 1162663 w 1214923"/>
              <a:gd name="connsiteY211" fmla="*/ 1057085 h 1684262"/>
              <a:gd name="connsiteX212" fmla="*/ 1148756 w 1214923"/>
              <a:gd name="connsiteY212" fmla="*/ 1134428 h 1684262"/>
              <a:gd name="connsiteX213" fmla="*/ 1066841 w 1214923"/>
              <a:gd name="connsiteY213" fmla="*/ 1139762 h 1684262"/>
              <a:gd name="connsiteX214" fmla="*/ 1035790 w 1214923"/>
              <a:gd name="connsiteY214" fmla="*/ 1087755 h 1684262"/>
              <a:gd name="connsiteX215" fmla="*/ 1162663 w 1214923"/>
              <a:gd name="connsiteY215" fmla="*/ 1057085 h 1684262"/>
              <a:gd name="connsiteX216" fmla="*/ 987913 w 1214923"/>
              <a:gd name="connsiteY216" fmla="*/ 1181170 h 1684262"/>
              <a:gd name="connsiteX217" fmla="*/ 958923 w 1214923"/>
              <a:gd name="connsiteY217" fmla="*/ 1264444 h 1684262"/>
              <a:gd name="connsiteX218" fmla="*/ 905107 w 1214923"/>
              <a:gd name="connsiteY218" fmla="*/ 1118330 h 1684262"/>
              <a:gd name="connsiteX219" fmla="*/ 987913 w 1214923"/>
              <a:gd name="connsiteY21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90045 w 1214923"/>
              <a:gd name="connsiteY188" fmla="*/ 1610106 h 1684262"/>
              <a:gd name="connsiteX189" fmla="*/ 812771 w 1214923"/>
              <a:gd name="connsiteY189" fmla="*/ 1652594 h 1684262"/>
              <a:gd name="connsiteX190" fmla="*/ 704225 w 1214923"/>
              <a:gd name="connsiteY190" fmla="*/ 1665256 h 1684262"/>
              <a:gd name="connsiteX191" fmla="*/ 705558 w 1214923"/>
              <a:gd name="connsiteY191" fmla="*/ 1667733 h 1684262"/>
              <a:gd name="connsiteX192" fmla="*/ 790045 w 1214923"/>
              <a:gd name="connsiteY192" fmla="*/ 1610106 h 1684262"/>
              <a:gd name="connsiteX193" fmla="*/ 857863 w 1214923"/>
              <a:gd name="connsiteY193" fmla="*/ 1591056 h 1684262"/>
              <a:gd name="connsiteX194" fmla="*/ 838813 w 1214923"/>
              <a:gd name="connsiteY194" fmla="*/ 1568958 h 1684262"/>
              <a:gd name="connsiteX195" fmla="*/ 836146 w 1214923"/>
              <a:gd name="connsiteY195" fmla="*/ 1564291 h 1684262"/>
              <a:gd name="connsiteX196" fmla="*/ 955179 w 1214923"/>
              <a:gd name="connsiteY196" fmla="*/ 1500720 h 1684262"/>
              <a:gd name="connsiteX197" fmla="*/ 1066493 w 1214923"/>
              <a:gd name="connsiteY197" fmla="*/ 1492065 h 1684262"/>
              <a:gd name="connsiteX198" fmla="*/ 857863 w 1214923"/>
              <a:gd name="connsiteY198" fmla="*/ 1591247 h 1684262"/>
              <a:gd name="connsiteX199" fmla="*/ 857863 w 1214923"/>
              <a:gd name="connsiteY199" fmla="*/ 1591056 h 1684262"/>
              <a:gd name="connsiteX200" fmla="*/ 1054979 w 1214923"/>
              <a:gd name="connsiteY200" fmla="*/ 1445037 h 1684262"/>
              <a:gd name="connsiteX201" fmla="*/ 916632 w 1214923"/>
              <a:gd name="connsiteY201" fmla="*/ 1468184 h 1684262"/>
              <a:gd name="connsiteX202" fmla="*/ 1028170 w 1214923"/>
              <a:gd name="connsiteY202" fmla="*/ 1445228 h 1684262"/>
              <a:gd name="connsiteX203" fmla="*/ 1054979 w 1214923"/>
              <a:gd name="connsiteY203" fmla="*/ 1445037 h 1684262"/>
              <a:gd name="connsiteX204" fmla="*/ 862816 w 1214923"/>
              <a:gd name="connsiteY204" fmla="*/ 1410462 h 1684262"/>
              <a:gd name="connsiteX205" fmla="*/ 647551 w 1214923"/>
              <a:gd name="connsiteY205" fmla="*/ 1448562 h 1684262"/>
              <a:gd name="connsiteX206" fmla="*/ 862816 w 1214923"/>
              <a:gd name="connsiteY206" fmla="*/ 1410653 h 1684262"/>
              <a:gd name="connsiteX207" fmla="*/ 862816 w 1214923"/>
              <a:gd name="connsiteY207" fmla="*/ 1410462 h 1684262"/>
              <a:gd name="connsiteX208" fmla="*/ 689842 w 1214923"/>
              <a:gd name="connsiteY208" fmla="*/ 1391412 h 1684262"/>
              <a:gd name="connsiteX209" fmla="*/ 924347 w 1214923"/>
              <a:gd name="connsiteY209" fmla="*/ 1306830 h 1684262"/>
              <a:gd name="connsiteX210" fmla="*/ 689842 w 1214923"/>
              <a:gd name="connsiteY210" fmla="*/ 1391412 h 1684262"/>
              <a:gd name="connsiteX211" fmla="*/ 1162663 w 1214923"/>
              <a:gd name="connsiteY211" fmla="*/ 1057085 h 1684262"/>
              <a:gd name="connsiteX212" fmla="*/ 1148756 w 1214923"/>
              <a:gd name="connsiteY212" fmla="*/ 1134428 h 1684262"/>
              <a:gd name="connsiteX213" fmla="*/ 1066841 w 1214923"/>
              <a:gd name="connsiteY213" fmla="*/ 1139762 h 1684262"/>
              <a:gd name="connsiteX214" fmla="*/ 1035790 w 1214923"/>
              <a:gd name="connsiteY214" fmla="*/ 1087755 h 1684262"/>
              <a:gd name="connsiteX215" fmla="*/ 1162663 w 1214923"/>
              <a:gd name="connsiteY215" fmla="*/ 1057085 h 1684262"/>
              <a:gd name="connsiteX216" fmla="*/ 987913 w 1214923"/>
              <a:gd name="connsiteY216" fmla="*/ 1181170 h 1684262"/>
              <a:gd name="connsiteX217" fmla="*/ 958923 w 1214923"/>
              <a:gd name="connsiteY217" fmla="*/ 1264444 h 1684262"/>
              <a:gd name="connsiteX218" fmla="*/ 905107 w 1214923"/>
              <a:gd name="connsiteY218" fmla="*/ 1118330 h 1684262"/>
              <a:gd name="connsiteX219" fmla="*/ 987913 w 1214923"/>
              <a:gd name="connsiteY21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811979 w 1214923"/>
              <a:gd name="connsiteY188" fmla="*/ 1595484 h 1684262"/>
              <a:gd name="connsiteX189" fmla="*/ 812771 w 1214923"/>
              <a:gd name="connsiteY189" fmla="*/ 1652594 h 1684262"/>
              <a:gd name="connsiteX190" fmla="*/ 704225 w 1214923"/>
              <a:gd name="connsiteY190" fmla="*/ 1665256 h 1684262"/>
              <a:gd name="connsiteX191" fmla="*/ 705558 w 1214923"/>
              <a:gd name="connsiteY191" fmla="*/ 1667733 h 1684262"/>
              <a:gd name="connsiteX192" fmla="*/ 811979 w 1214923"/>
              <a:gd name="connsiteY192" fmla="*/ 1595484 h 1684262"/>
              <a:gd name="connsiteX193" fmla="*/ 857863 w 1214923"/>
              <a:gd name="connsiteY193" fmla="*/ 1591056 h 1684262"/>
              <a:gd name="connsiteX194" fmla="*/ 838813 w 1214923"/>
              <a:gd name="connsiteY194" fmla="*/ 1568958 h 1684262"/>
              <a:gd name="connsiteX195" fmla="*/ 836146 w 1214923"/>
              <a:gd name="connsiteY195" fmla="*/ 1564291 h 1684262"/>
              <a:gd name="connsiteX196" fmla="*/ 955179 w 1214923"/>
              <a:gd name="connsiteY196" fmla="*/ 1500720 h 1684262"/>
              <a:gd name="connsiteX197" fmla="*/ 1066493 w 1214923"/>
              <a:gd name="connsiteY197" fmla="*/ 1492065 h 1684262"/>
              <a:gd name="connsiteX198" fmla="*/ 857863 w 1214923"/>
              <a:gd name="connsiteY198" fmla="*/ 1591247 h 1684262"/>
              <a:gd name="connsiteX199" fmla="*/ 857863 w 1214923"/>
              <a:gd name="connsiteY199" fmla="*/ 1591056 h 1684262"/>
              <a:gd name="connsiteX200" fmla="*/ 1054979 w 1214923"/>
              <a:gd name="connsiteY200" fmla="*/ 1445037 h 1684262"/>
              <a:gd name="connsiteX201" fmla="*/ 916632 w 1214923"/>
              <a:gd name="connsiteY201" fmla="*/ 1468184 h 1684262"/>
              <a:gd name="connsiteX202" fmla="*/ 1028170 w 1214923"/>
              <a:gd name="connsiteY202" fmla="*/ 1445228 h 1684262"/>
              <a:gd name="connsiteX203" fmla="*/ 1054979 w 1214923"/>
              <a:gd name="connsiteY203" fmla="*/ 1445037 h 1684262"/>
              <a:gd name="connsiteX204" fmla="*/ 862816 w 1214923"/>
              <a:gd name="connsiteY204" fmla="*/ 1410462 h 1684262"/>
              <a:gd name="connsiteX205" fmla="*/ 647551 w 1214923"/>
              <a:gd name="connsiteY205" fmla="*/ 1448562 h 1684262"/>
              <a:gd name="connsiteX206" fmla="*/ 862816 w 1214923"/>
              <a:gd name="connsiteY206" fmla="*/ 1410653 h 1684262"/>
              <a:gd name="connsiteX207" fmla="*/ 862816 w 1214923"/>
              <a:gd name="connsiteY207" fmla="*/ 1410462 h 1684262"/>
              <a:gd name="connsiteX208" fmla="*/ 689842 w 1214923"/>
              <a:gd name="connsiteY208" fmla="*/ 1391412 h 1684262"/>
              <a:gd name="connsiteX209" fmla="*/ 924347 w 1214923"/>
              <a:gd name="connsiteY209" fmla="*/ 1306830 h 1684262"/>
              <a:gd name="connsiteX210" fmla="*/ 689842 w 1214923"/>
              <a:gd name="connsiteY210" fmla="*/ 1391412 h 1684262"/>
              <a:gd name="connsiteX211" fmla="*/ 1162663 w 1214923"/>
              <a:gd name="connsiteY211" fmla="*/ 1057085 h 1684262"/>
              <a:gd name="connsiteX212" fmla="*/ 1148756 w 1214923"/>
              <a:gd name="connsiteY212" fmla="*/ 1134428 h 1684262"/>
              <a:gd name="connsiteX213" fmla="*/ 1066841 w 1214923"/>
              <a:gd name="connsiteY213" fmla="*/ 1139762 h 1684262"/>
              <a:gd name="connsiteX214" fmla="*/ 1035790 w 1214923"/>
              <a:gd name="connsiteY214" fmla="*/ 1087755 h 1684262"/>
              <a:gd name="connsiteX215" fmla="*/ 1162663 w 1214923"/>
              <a:gd name="connsiteY215" fmla="*/ 1057085 h 1684262"/>
              <a:gd name="connsiteX216" fmla="*/ 987913 w 1214923"/>
              <a:gd name="connsiteY216" fmla="*/ 1181170 h 1684262"/>
              <a:gd name="connsiteX217" fmla="*/ 958923 w 1214923"/>
              <a:gd name="connsiteY217" fmla="*/ 1264444 h 1684262"/>
              <a:gd name="connsiteX218" fmla="*/ 905107 w 1214923"/>
              <a:gd name="connsiteY218" fmla="*/ 1118330 h 1684262"/>
              <a:gd name="connsiteX219" fmla="*/ 987913 w 1214923"/>
              <a:gd name="connsiteY21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811979 w 1214923"/>
              <a:gd name="connsiteY188" fmla="*/ 1595484 h 1684262"/>
              <a:gd name="connsiteX189" fmla="*/ 812771 w 1214923"/>
              <a:gd name="connsiteY189" fmla="*/ 1652594 h 1684262"/>
              <a:gd name="connsiteX190" fmla="*/ 704225 w 1214923"/>
              <a:gd name="connsiteY190" fmla="*/ 1665256 h 1684262"/>
              <a:gd name="connsiteX191" fmla="*/ 651942 w 1214923"/>
              <a:gd name="connsiteY191" fmla="*/ 1653111 h 1684262"/>
              <a:gd name="connsiteX192" fmla="*/ 811979 w 1214923"/>
              <a:gd name="connsiteY192" fmla="*/ 1595484 h 1684262"/>
              <a:gd name="connsiteX193" fmla="*/ 857863 w 1214923"/>
              <a:gd name="connsiteY193" fmla="*/ 1591056 h 1684262"/>
              <a:gd name="connsiteX194" fmla="*/ 838813 w 1214923"/>
              <a:gd name="connsiteY194" fmla="*/ 1568958 h 1684262"/>
              <a:gd name="connsiteX195" fmla="*/ 836146 w 1214923"/>
              <a:gd name="connsiteY195" fmla="*/ 1564291 h 1684262"/>
              <a:gd name="connsiteX196" fmla="*/ 955179 w 1214923"/>
              <a:gd name="connsiteY196" fmla="*/ 1500720 h 1684262"/>
              <a:gd name="connsiteX197" fmla="*/ 1066493 w 1214923"/>
              <a:gd name="connsiteY197" fmla="*/ 1492065 h 1684262"/>
              <a:gd name="connsiteX198" fmla="*/ 857863 w 1214923"/>
              <a:gd name="connsiteY198" fmla="*/ 1591247 h 1684262"/>
              <a:gd name="connsiteX199" fmla="*/ 857863 w 1214923"/>
              <a:gd name="connsiteY199" fmla="*/ 1591056 h 1684262"/>
              <a:gd name="connsiteX200" fmla="*/ 1054979 w 1214923"/>
              <a:gd name="connsiteY200" fmla="*/ 1445037 h 1684262"/>
              <a:gd name="connsiteX201" fmla="*/ 916632 w 1214923"/>
              <a:gd name="connsiteY201" fmla="*/ 1468184 h 1684262"/>
              <a:gd name="connsiteX202" fmla="*/ 1028170 w 1214923"/>
              <a:gd name="connsiteY202" fmla="*/ 1445228 h 1684262"/>
              <a:gd name="connsiteX203" fmla="*/ 1054979 w 1214923"/>
              <a:gd name="connsiteY203" fmla="*/ 1445037 h 1684262"/>
              <a:gd name="connsiteX204" fmla="*/ 862816 w 1214923"/>
              <a:gd name="connsiteY204" fmla="*/ 1410462 h 1684262"/>
              <a:gd name="connsiteX205" fmla="*/ 647551 w 1214923"/>
              <a:gd name="connsiteY205" fmla="*/ 1448562 h 1684262"/>
              <a:gd name="connsiteX206" fmla="*/ 862816 w 1214923"/>
              <a:gd name="connsiteY206" fmla="*/ 1410653 h 1684262"/>
              <a:gd name="connsiteX207" fmla="*/ 862816 w 1214923"/>
              <a:gd name="connsiteY207" fmla="*/ 1410462 h 1684262"/>
              <a:gd name="connsiteX208" fmla="*/ 689842 w 1214923"/>
              <a:gd name="connsiteY208" fmla="*/ 1391412 h 1684262"/>
              <a:gd name="connsiteX209" fmla="*/ 924347 w 1214923"/>
              <a:gd name="connsiteY209" fmla="*/ 1306830 h 1684262"/>
              <a:gd name="connsiteX210" fmla="*/ 689842 w 1214923"/>
              <a:gd name="connsiteY210" fmla="*/ 1391412 h 1684262"/>
              <a:gd name="connsiteX211" fmla="*/ 1162663 w 1214923"/>
              <a:gd name="connsiteY211" fmla="*/ 1057085 h 1684262"/>
              <a:gd name="connsiteX212" fmla="*/ 1148756 w 1214923"/>
              <a:gd name="connsiteY212" fmla="*/ 1134428 h 1684262"/>
              <a:gd name="connsiteX213" fmla="*/ 1066841 w 1214923"/>
              <a:gd name="connsiteY213" fmla="*/ 1139762 h 1684262"/>
              <a:gd name="connsiteX214" fmla="*/ 1035790 w 1214923"/>
              <a:gd name="connsiteY214" fmla="*/ 1087755 h 1684262"/>
              <a:gd name="connsiteX215" fmla="*/ 1162663 w 1214923"/>
              <a:gd name="connsiteY215" fmla="*/ 1057085 h 1684262"/>
              <a:gd name="connsiteX216" fmla="*/ 987913 w 1214923"/>
              <a:gd name="connsiteY216" fmla="*/ 1181170 h 1684262"/>
              <a:gd name="connsiteX217" fmla="*/ 958923 w 1214923"/>
              <a:gd name="connsiteY217" fmla="*/ 1264444 h 1684262"/>
              <a:gd name="connsiteX218" fmla="*/ 905107 w 1214923"/>
              <a:gd name="connsiteY218" fmla="*/ 1118330 h 1684262"/>
              <a:gd name="connsiteX219" fmla="*/ 987913 w 1214923"/>
              <a:gd name="connsiteY21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52034 w 1214923"/>
              <a:gd name="connsiteY185" fmla="*/ 1535463 h 1684262"/>
              <a:gd name="connsiteX186" fmla="*/ 616785 w 1214923"/>
              <a:gd name="connsiteY186" fmla="*/ 1564386 h 1684262"/>
              <a:gd name="connsiteX187" fmla="*/ 616785 w 1214923"/>
              <a:gd name="connsiteY187" fmla="*/ 1564196 h 1684262"/>
              <a:gd name="connsiteX188" fmla="*/ 811979 w 1214923"/>
              <a:gd name="connsiteY188" fmla="*/ 1595484 h 1684262"/>
              <a:gd name="connsiteX189" fmla="*/ 812771 w 1214923"/>
              <a:gd name="connsiteY189" fmla="*/ 1652594 h 1684262"/>
              <a:gd name="connsiteX190" fmla="*/ 704225 w 1214923"/>
              <a:gd name="connsiteY190" fmla="*/ 1665256 h 1684262"/>
              <a:gd name="connsiteX191" fmla="*/ 651942 w 1214923"/>
              <a:gd name="connsiteY191" fmla="*/ 1653111 h 1684262"/>
              <a:gd name="connsiteX192" fmla="*/ 811979 w 1214923"/>
              <a:gd name="connsiteY192" fmla="*/ 1595484 h 1684262"/>
              <a:gd name="connsiteX193" fmla="*/ 857863 w 1214923"/>
              <a:gd name="connsiteY193" fmla="*/ 1591056 h 1684262"/>
              <a:gd name="connsiteX194" fmla="*/ 838813 w 1214923"/>
              <a:gd name="connsiteY194" fmla="*/ 1568958 h 1684262"/>
              <a:gd name="connsiteX195" fmla="*/ 836146 w 1214923"/>
              <a:gd name="connsiteY195" fmla="*/ 1564291 h 1684262"/>
              <a:gd name="connsiteX196" fmla="*/ 955179 w 1214923"/>
              <a:gd name="connsiteY196" fmla="*/ 1500720 h 1684262"/>
              <a:gd name="connsiteX197" fmla="*/ 1066493 w 1214923"/>
              <a:gd name="connsiteY197" fmla="*/ 1492065 h 1684262"/>
              <a:gd name="connsiteX198" fmla="*/ 857863 w 1214923"/>
              <a:gd name="connsiteY198" fmla="*/ 1591247 h 1684262"/>
              <a:gd name="connsiteX199" fmla="*/ 857863 w 1214923"/>
              <a:gd name="connsiteY199" fmla="*/ 1591056 h 1684262"/>
              <a:gd name="connsiteX200" fmla="*/ 1054979 w 1214923"/>
              <a:gd name="connsiteY200" fmla="*/ 1445037 h 1684262"/>
              <a:gd name="connsiteX201" fmla="*/ 916632 w 1214923"/>
              <a:gd name="connsiteY201" fmla="*/ 1468184 h 1684262"/>
              <a:gd name="connsiteX202" fmla="*/ 1028170 w 1214923"/>
              <a:gd name="connsiteY202" fmla="*/ 1445228 h 1684262"/>
              <a:gd name="connsiteX203" fmla="*/ 1054979 w 1214923"/>
              <a:gd name="connsiteY203" fmla="*/ 1445037 h 1684262"/>
              <a:gd name="connsiteX204" fmla="*/ 862816 w 1214923"/>
              <a:gd name="connsiteY204" fmla="*/ 1410462 h 1684262"/>
              <a:gd name="connsiteX205" fmla="*/ 647551 w 1214923"/>
              <a:gd name="connsiteY205" fmla="*/ 1448562 h 1684262"/>
              <a:gd name="connsiteX206" fmla="*/ 862816 w 1214923"/>
              <a:gd name="connsiteY206" fmla="*/ 1410653 h 1684262"/>
              <a:gd name="connsiteX207" fmla="*/ 862816 w 1214923"/>
              <a:gd name="connsiteY207" fmla="*/ 1410462 h 1684262"/>
              <a:gd name="connsiteX208" fmla="*/ 689842 w 1214923"/>
              <a:gd name="connsiteY208" fmla="*/ 1391412 h 1684262"/>
              <a:gd name="connsiteX209" fmla="*/ 924347 w 1214923"/>
              <a:gd name="connsiteY209" fmla="*/ 1306830 h 1684262"/>
              <a:gd name="connsiteX210" fmla="*/ 689842 w 1214923"/>
              <a:gd name="connsiteY210" fmla="*/ 1391412 h 1684262"/>
              <a:gd name="connsiteX211" fmla="*/ 1162663 w 1214923"/>
              <a:gd name="connsiteY211" fmla="*/ 1057085 h 1684262"/>
              <a:gd name="connsiteX212" fmla="*/ 1148756 w 1214923"/>
              <a:gd name="connsiteY212" fmla="*/ 1134428 h 1684262"/>
              <a:gd name="connsiteX213" fmla="*/ 1066841 w 1214923"/>
              <a:gd name="connsiteY213" fmla="*/ 1139762 h 1684262"/>
              <a:gd name="connsiteX214" fmla="*/ 1035790 w 1214923"/>
              <a:gd name="connsiteY214" fmla="*/ 1087755 h 1684262"/>
              <a:gd name="connsiteX215" fmla="*/ 1162663 w 1214923"/>
              <a:gd name="connsiteY215" fmla="*/ 1057085 h 1684262"/>
              <a:gd name="connsiteX216" fmla="*/ 987913 w 1214923"/>
              <a:gd name="connsiteY216" fmla="*/ 1181170 h 1684262"/>
              <a:gd name="connsiteX217" fmla="*/ 958923 w 1214923"/>
              <a:gd name="connsiteY217" fmla="*/ 1264444 h 1684262"/>
              <a:gd name="connsiteX218" fmla="*/ 905107 w 1214923"/>
              <a:gd name="connsiteY218" fmla="*/ 1118330 h 1684262"/>
              <a:gd name="connsiteX219" fmla="*/ 987913 w 1214923"/>
              <a:gd name="connsiteY21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97035 w 1214923"/>
              <a:gd name="connsiteY175" fmla="*/ 1664464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97035 w 1214923"/>
              <a:gd name="connsiteY181" fmla="*/ 1664464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52034 w 1214923"/>
              <a:gd name="connsiteY185" fmla="*/ 1535463 h 1684262"/>
              <a:gd name="connsiteX186" fmla="*/ 616785 w 1214923"/>
              <a:gd name="connsiteY186" fmla="*/ 1564386 h 1684262"/>
              <a:gd name="connsiteX187" fmla="*/ 616785 w 1214923"/>
              <a:gd name="connsiteY187" fmla="*/ 1564196 h 1684262"/>
              <a:gd name="connsiteX188" fmla="*/ 811979 w 1214923"/>
              <a:gd name="connsiteY188" fmla="*/ 1595484 h 1684262"/>
              <a:gd name="connsiteX189" fmla="*/ 812771 w 1214923"/>
              <a:gd name="connsiteY189" fmla="*/ 1652594 h 1684262"/>
              <a:gd name="connsiteX190" fmla="*/ 704225 w 1214923"/>
              <a:gd name="connsiteY190" fmla="*/ 1665256 h 1684262"/>
              <a:gd name="connsiteX191" fmla="*/ 651942 w 1214923"/>
              <a:gd name="connsiteY191" fmla="*/ 1653111 h 1684262"/>
              <a:gd name="connsiteX192" fmla="*/ 811979 w 1214923"/>
              <a:gd name="connsiteY192" fmla="*/ 1595484 h 1684262"/>
              <a:gd name="connsiteX193" fmla="*/ 857863 w 1214923"/>
              <a:gd name="connsiteY193" fmla="*/ 1591056 h 1684262"/>
              <a:gd name="connsiteX194" fmla="*/ 838813 w 1214923"/>
              <a:gd name="connsiteY194" fmla="*/ 1568958 h 1684262"/>
              <a:gd name="connsiteX195" fmla="*/ 836146 w 1214923"/>
              <a:gd name="connsiteY195" fmla="*/ 1564291 h 1684262"/>
              <a:gd name="connsiteX196" fmla="*/ 955179 w 1214923"/>
              <a:gd name="connsiteY196" fmla="*/ 1500720 h 1684262"/>
              <a:gd name="connsiteX197" fmla="*/ 1066493 w 1214923"/>
              <a:gd name="connsiteY197" fmla="*/ 1492065 h 1684262"/>
              <a:gd name="connsiteX198" fmla="*/ 857863 w 1214923"/>
              <a:gd name="connsiteY198" fmla="*/ 1591247 h 1684262"/>
              <a:gd name="connsiteX199" fmla="*/ 857863 w 1214923"/>
              <a:gd name="connsiteY199" fmla="*/ 1591056 h 1684262"/>
              <a:gd name="connsiteX200" fmla="*/ 1054979 w 1214923"/>
              <a:gd name="connsiteY200" fmla="*/ 1445037 h 1684262"/>
              <a:gd name="connsiteX201" fmla="*/ 916632 w 1214923"/>
              <a:gd name="connsiteY201" fmla="*/ 1468184 h 1684262"/>
              <a:gd name="connsiteX202" fmla="*/ 1028170 w 1214923"/>
              <a:gd name="connsiteY202" fmla="*/ 1445228 h 1684262"/>
              <a:gd name="connsiteX203" fmla="*/ 1054979 w 1214923"/>
              <a:gd name="connsiteY203" fmla="*/ 1445037 h 1684262"/>
              <a:gd name="connsiteX204" fmla="*/ 862816 w 1214923"/>
              <a:gd name="connsiteY204" fmla="*/ 1410462 h 1684262"/>
              <a:gd name="connsiteX205" fmla="*/ 647551 w 1214923"/>
              <a:gd name="connsiteY205" fmla="*/ 1448562 h 1684262"/>
              <a:gd name="connsiteX206" fmla="*/ 862816 w 1214923"/>
              <a:gd name="connsiteY206" fmla="*/ 1410653 h 1684262"/>
              <a:gd name="connsiteX207" fmla="*/ 862816 w 1214923"/>
              <a:gd name="connsiteY207" fmla="*/ 1410462 h 1684262"/>
              <a:gd name="connsiteX208" fmla="*/ 689842 w 1214923"/>
              <a:gd name="connsiteY208" fmla="*/ 1391412 h 1684262"/>
              <a:gd name="connsiteX209" fmla="*/ 924347 w 1214923"/>
              <a:gd name="connsiteY209" fmla="*/ 1306830 h 1684262"/>
              <a:gd name="connsiteX210" fmla="*/ 689842 w 1214923"/>
              <a:gd name="connsiteY210" fmla="*/ 1391412 h 1684262"/>
              <a:gd name="connsiteX211" fmla="*/ 1162663 w 1214923"/>
              <a:gd name="connsiteY211" fmla="*/ 1057085 h 1684262"/>
              <a:gd name="connsiteX212" fmla="*/ 1148756 w 1214923"/>
              <a:gd name="connsiteY212" fmla="*/ 1134428 h 1684262"/>
              <a:gd name="connsiteX213" fmla="*/ 1066841 w 1214923"/>
              <a:gd name="connsiteY213" fmla="*/ 1139762 h 1684262"/>
              <a:gd name="connsiteX214" fmla="*/ 1035790 w 1214923"/>
              <a:gd name="connsiteY214" fmla="*/ 1087755 h 1684262"/>
              <a:gd name="connsiteX215" fmla="*/ 1162663 w 1214923"/>
              <a:gd name="connsiteY215" fmla="*/ 1057085 h 1684262"/>
              <a:gd name="connsiteX216" fmla="*/ 987913 w 1214923"/>
              <a:gd name="connsiteY216" fmla="*/ 1181170 h 1684262"/>
              <a:gd name="connsiteX217" fmla="*/ 958923 w 1214923"/>
              <a:gd name="connsiteY217" fmla="*/ 1264444 h 1684262"/>
              <a:gd name="connsiteX218" fmla="*/ 905107 w 1214923"/>
              <a:gd name="connsiteY218" fmla="*/ 1118330 h 1684262"/>
              <a:gd name="connsiteX219" fmla="*/ 987913 w 1214923"/>
              <a:gd name="connsiteY21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97035 w 1214923"/>
              <a:gd name="connsiteY175" fmla="*/ 1664464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82412 w 1214923"/>
              <a:gd name="connsiteY180" fmla="*/ 1645158 h 1684262"/>
              <a:gd name="connsiteX181" fmla="*/ 597035 w 1214923"/>
              <a:gd name="connsiteY181" fmla="*/ 1664464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52034 w 1214923"/>
              <a:gd name="connsiteY185" fmla="*/ 1535463 h 1684262"/>
              <a:gd name="connsiteX186" fmla="*/ 616785 w 1214923"/>
              <a:gd name="connsiteY186" fmla="*/ 1564386 h 1684262"/>
              <a:gd name="connsiteX187" fmla="*/ 616785 w 1214923"/>
              <a:gd name="connsiteY187" fmla="*/ 1564196 h 1684262"/>
              <a:gd name="connsiteX188" fmla="*/ 811979 w 1214923"/>
              <a:gd name="connsiteY188" fmla="*/ 1595484 h 1684262"/>
              <a:gd name="connsiteX189" fmla="*/ 812771 w 1214923"/>
              <a:gd name="connsiteY189" fmla="*/ 1652594 h 1684262"/>
              <a:gd name="connsiteX190" fmla="*/ 704225 w 1214923"/>
              <a:gd name="connsiteY190" fmla="*/ 1665256 h 1684262"/>
              <a:gd name="connsiteX191" fmla="*/ 651942 w 1214923"/>
              <a:gd name="connsiteY191" fmla="*/ 1653111 h 1684262"/>
              <a:gd name="connsiteX192" fmla="*/ 811979 w 1214923"/>
              <a:gd name="connsiteY192" fmla="*/ 1595484 h 1684262"/>
              <a:gd name="connsiteX193" fmla="*/ 857863 w 1214923"/>
              <a:gd name="connsiteY193" fmla="*/ 1591056 h 1684262"/>
              <a:gd name="connsiteX194" fmla="*/ 838813 w 1214923"/>
              <a:gd name="connsiteY194" fmla="*/ 1568958 h 1684262"/>
              <a:gd name="connsiteX195" fmla="*/ 836146 w 1214923"/>
              <a:gd name="connsiteY195" fmla="*/ 1564291 h 1684262"/>
              <a:gd name="connsiteX196" fmla="*/ 955179 w 1214923"/>
              <a:gd name="connsiteY196" fmla="*/ 1500720 h 1684262"/>
              <a:gd name="connsiteX197" fmla="*/ 1066493 w 1214923"/>
              <a:gd name="connsiteY197" fmla="*/ 1492065 h 1684262"/>
              <a:gd name="connsiteX198" fmla="*/ 857863 w 1214923"/>
              <a:gd name="connsiteY198" fmla="*/ 1591247 h 1684262"/>
              <a:gd name="connsiteX199" fmla="*/ 857863 w 1214923"/>
              <a:gd name="connsiteY199" fmla="*/ 1591056 h 1684262"/>
              <a:gd name="connsiteX200" fmla="*/ 1054979 w 1214923"/>
              <a:gd name="connsiteY200" fmla="*/ 1445037 h 1684262"/>
              <a:gd name="connsiteX201" fmla="*/ 916632 w 1214923"/>
              <a:gd name="connsiteY201" fmla="*/ 1468184 h 1684262"/>
              <a:gd name="connsiteX202" fmla="*/ 1028170 w 1214923"/>
              <a:gd name="connsiteY202" fmla="*/ 1445228 h 1684262"/>
              <a:gd name="connsiteX203" fmla="*/ 1054979 w 1214923"/>
              <a:gd name="connsiteY203" fmla="*/ 1445037 h 1684262"/>
              <a:gd name="connsiteX204" fmla="*/ 862816 w 1214923"/>
              <a:gd name="connsiteY204" fmla="*/ 1410462 h 1684262"/>
              <a:gd name="connsiteX205" fmla="*/ 647551 w 1214923"/>
              <a:gd name="connsiteY205" fmla="*/ 1448562 h 1684262"/>
              <a:gd name="connsiteX206" fmla="*/ 862816 w 1214923"/>
              <a:gd name="connsiteY206" fmla="*/ 1410653 h 1684262"/>
              <a:gd name="connsiteX207" fmla="*/ 862816 w 1214923"/>
              <a:gd name="connsiteY207" fmla="*/ 1410462 h 1684262"/>
              <a:gd name="connsiteX208" fmla="*/ 689842 w 1214923"/>
              <a:gd name="connsiteY208" fmla="*/ 1391412 h 1684262"/>
              <a:gd name="connsiteX209" fmla="*/ 924347 w 1214923"/>
              <a:gd name="connsiteY209" fmla="*/ 1306830 h 1684262"/>
              <a:gd name="connsiteX210" fmla="*/ 689842 w 1214923"/>
              <a:gd name="connsiteY210" fmla="*/ 1391412 h 1684262"/>
              <a:gd name="connsiteX211" fmla="*/ 1162663 w 1214923"/>
              <a:gd name="connsiteY211" fmla="*/ 1057085 h 1684262"/>
              <a:gd name="connsiteX212" fmla="*/ 1148756 w 1214923"/>
              <a:gd name="connsiteY212" fmla="*/ 1134428 h 1684262"/>
              <a:gd name="connsiteX213" fmla="*/ 1066841 w 1214923"/>
              <a:gd name="connsiteY213" fmla="*/ 1139762 h 1684262"/>
              <a:gd name="connsiteX214" fmla="*/ 1035790 w 1214923"/>
              <a:gd name="connsiteY214" fmla="*/ 1087755 h 1684262"/>
              <a:gd name="connsiteX215" fmla="*/ 1162663 w 1214923"/>
              <a:gd name="connsiteY215" fmla="*/ 1057085 h 1684262"/>
              <a:gd name="connsiteX216" fmla="*/ 987913 w 1214923"/>
              <a:gd name="connsiteY216" fmla="*/ 1181170 h 1684262"/>
              <a:gd name="connsiteX217" fmla="*/ 958923 w 1214923"/>
              <a:gd name="connsiteY217" fmla="*/ 1264444 h 1684262"/>
              <a:gd name="connsiteX218" fmla="*/ 905107 w 1214923"/>
              <a:gd name="connsiteY218" fmla="*/ 1118330 h 1684262"/>
              <a:gd name="connsiteX219" fmla="*/ 987913 w 1214923"/>
              <a:gd name="connsiteY21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97035 w 1214923"/>
              <a:gd name="connsiteY175" fmla="*/ 1664464 h 1684262"/>
              <a:gd name="connsiteX176" fmla="*/ 471148 w 1214923"/>
              <a:gd name="connsiteY176" fmla="*/ 1618202 h 1684262"/>
              <a:gd name="connsiteX177" fmla="*/ 471148 w 1214923"/>
              <a:gd name="connsiteY177" fmla="*/ 1664399 h 1684262"/>
              <a:gd name="connsiteX178" fmla="*/ 401901 w 1214923"/>
              <a:gd name="connsiteY178" fmla="*/ 1579817 h 1684262"/>
              <a:gd name="connsiteX179" fmla="*/ 582412 w 1214923"/>
              <a:gd name="connsiteY179" fmla="*/ 1645158 h 1684262"/>
              <a:gd name="connsiteX180" fmla="*/ 597035 w 1214923"/>
              <a:gd name="connsiteY180" fmla="*/ 1664464 h 1684262"/>
              <a:gd name="connsiteX181" fmla="*/ 616785 w 1214923"/>
              <a:gd name="connsiteY181" fmla="*/ 1564196 h 1684262"/>
              <a:gd name="connsiteX182" fmla="*/ 555349 w 1214923"/>
              <a:gd name="connsiteY182" fmla="*/ 1541145 h 1684262"/>
              <a:gd name="connsiteX183" fmla="*/ 638597 w 1214923"/>
              <a:gd name="connsiteY183" fmla="*/ 1493520 h 1684262"/>
              <a:gd name="connsiteX184" fmla="*/ 752034 w 1214923"/>
              <a:gd name="connsiteY184" fmla="*/ 1535463 h 1684262"/>
              <a:gd name="connsiteX185" fmla="*/ 616785 w 1214923"/>
              <a:gd name="connsiteY185" fmla="*/ 1564386 h 1684262"/>
              <a:gd name="connsiteX186" fmla="*/ 616785 w 1214923"/>
              <a:gd name="connsiteY186" fmla="*/ 1564196 h 1684262"/>
              <a:gd name="connsiteX187" fmla="*/ 811979 w 1214923"/>
              <a:gd name="connsiteY187" fmla="*/ 1595484 h 1684262"/>
              <a:gd name="connsiteX188" fmla="*/ 812771 w 1214923"/>
              <a:gd name="connsiteY188" fmla="*/ 1652594 h 1684262"/>
              <a:gd name="connsiteX189" fmla="*/ 704225 w 1214923"/>
              <a:gd name="connsiteY189" fmla="*/ 1665256 h 1684262"/>
              <a:gd name="connsiteX190" fmla="*/ 651942 w 1214923"/>
              <a:gd name="connsiteY190" fmla="*/ 1653111 h 1684262"/>
              <a:gd name="connsiteX191" fmla="*/ 811979 w 1214923"/>
              <a:gd name="connsiteY191" fmla="*/ 1595484 h 1684262"/>
              <a:gd name="connsiteX192" fmla="*/ 857863 w 1214923"/>
              <a:gd name="connsiteY192" fmla="*/ 1591056 h 1684262"/>
              <a:gd name="connsiteX193" fmla="*/ 838813 w 1214923"/>
              <a:gd name="connsiteY193" fmla="*/ 1568958 h 1684262"/>
              <a:gd name="connsiteX194" fmla="*/ 836146 w 1214923"/>
              <a:gd name="connsiteY194" fmla="*/ 1564291 h 1684262"/>
              <a:gd name="connsiteX195" fmla="*/ 955179 w 1214923"/>
              <a:gd name="connsiteY195" fmla="*/ 1500720 h 1684262"/>
              <a:gd name="connsiteX196" fmla="*/ 1066493 w 1214923"/>
              <a:gd name="connsiteY196" fmla="*/ 1492065 h 1684262"/>
              <a:gd name="connsiteX197" fmla="*/ 857863 w 1214923"/>
              <a:gd name="connsiteY197" fmla="*/ 1591247 h 1684262"/>
              <a:gd name="connsiteX198" fmla="*/ 857863 w 1214923"/>
              <a:gd name="connsiteY198" fmla="*/ 1591056 h 1684262"/>
              <a:gd name="connsiteX199" fmla="*/ 1054979 w 1214923"/>
              <a:gd name="connsiteY199" fmla="*/ 1445037 h 1684262"/>
              <a:gd name="connsiteX200" fmla="*/ 916632 w 1214923"/>
              <a:gd name="connsiteY200" fmla="*/ 1468184 h 1684262"/>
              <a:gd name="connsiteX201" fmla="*/ 1028170 w 1214923"/>
              <a:gd name="connsiteY201" fmla="*/ 1445228 h 1684262"/>
              <a:gd name="connsiteX202" fmla="*/ 1054979 w 1214923"/>
              <a:gd name="connsiteY202" fmla="*/ 1445037 h 1684262"/>
              <a:gd name="connsiteX203" fmla="*/ 862816 w 1214923"/>
              <a:gd name="connsiteY203" fmla="*/ 1410462 h 1684262"/>
              <a:gd name="connsiteX204" fmla="*/ 647551 w 1214923"/>
              <a:gd name="connsiteY204" fmla="*/ 1448562 h 1684262"/>
              <a:gd name="connsiteX205" fmla="*/ 862816 w 1214923"/>
              <a:gd name="connsiteY205" fmla="*/ 1410653 h 1684262"/>
              <a:gd name="connsiteX206" fmla="*/ 862816 w 1214923"/>
              <a:gd name="connsiteY206" fmla="*/ 1410462 h 1684262"/>
              <a:gd name="connsiteX207" fmla="*/ 689842 w 1214923"/>
              <a:gd name="connsiteY207" fmla="*/ 1391412 h 1684262"/>
              <a:gd name="connsiteX208" fmla="*/ 924347 w 1214923"/>
              <a:gd name="connsiteY208" fmla="*/ 1306830 h 1684262"/>
              <a:gd name="connsiteX209" fmla="*/ 689842 w 1214923"/>
              <a:gd name="connsiteY209" fmla="*/ 1391412 h 1684262"/>
              <a:gd name="connsiteX210" fmla="*/ 1162663 w 1214923"/>
              <a:gd name="connsiteY210" fmla="*/ 1057085 h 1684262"/>
              <a:gd name="connsiteX211" fmla="*/ 1148756 w 1214923"/>
              <a:gd name="connsiteY211" fmla="*/ 1134428 h 1684262"/>
              <a:gd name="connsiteX212" fmla="*/ 1066841 w 1214923"/>
              <a:gd name="connsiteY212" fmla="*/ 1139762 h 1684262"/>
              <a:gd name="connsiteX213" fmla="*/ 1035790 w 1214923"/>
              <a:gd name="connsiteY213" fmla="*/ 1087755 h 1684262"/>
              <a:gd name="connsiteX214" fmla="*/ 1162663 w 1214923"/>
              <a:gd name="connsiteY214" fmla="*/ 1057085 h 1684262"/>
              <a:gd name="connsiteX215" fmla="*/ 987913 w 1214923"/>
              <a:gd name="connsiteY215" fmla="*/ 1181170 h 1684262"/>
              <a:gd name="connsiteX216" fmla="*/ 958923 w 1214923"/>
              <a:gd name="connsiteY216" fmla="*/ 1264444 h 1684262"/>
              <a:gd name="connsiteX217" fmla="*/ 905107 w 1214923"/>
              <a:gd name="connsiteY217" fmla="*/ 1118330 h 1684262"/>
              <a:gd name="connsiteX218" fmla="*/ 987913 w 1214923"/>
              <a:gd name="connsiteY218"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97035 w 1214923"/>
              <a:gd name="connsiteY175" fmla="*/ 1664464 h 1684262"/>
              <a:gd name="connsiteX176" fmla="*/ 471148 w 1214923"/>
              <a:gd name="connsiteY176" fmla="*/ 1664399 h 1684262"/>
              <a:gd name="connsiteX177" fmla="*/ 401901 w 1214923"/>
              <a:gd name="connsiteY177" fmla="*/ 1579817 h 1684262"/>
              <a:gd name="connsiteX178" fmla="*/ 582412 w 1214923"/>
              <a:gd name="connsiteY178" fmla="*/ 1645158 h 1684262"/>
              <a:gd name="connsiteX179" fmla="*/ 597035 w 1214923"/>
              <a:gd name="connsiteY179" fmla="*/ 1664464 h 1684262"/>
              <a:gd name="connsiteX180" fmla="*/ 616785 w 1214923"/>
              <a:gd name="connsiteY180" fmla="*/ 1564196 h 1684262"/>
              <a:gd name="connsiteX181" fmla="*/ 555349 w 1214923"/>
              <a:gd name="connsiteY181" fmla="*/ 1541145 h 1684262"/>
              <a:gd name="connsiteX182" fmla="*/ 638597 w 1214923"/>
              <a:gd name="connsiteY182" fmla="*/ 1493520 h 1684262"/>
              <a:gd name="connsiteX183" fmla="*/ 752034 w 1214923"/>
              <a:gd name="connsiteY183" fmla="*/ 1535463 h 1684262"/>
              <a:gd name="connsiteX184" fmla="*/ 616785 w 1214923"/>
              <a:gd name="connsiteY184" fmla="*/ 1564386 h 1684262"/>
              <a:gd name="connsiteX185" fmla="*/ 616785 w 1214923"/>
              <a:gd name="connsiteY185" fmla="*/ 1564196 h 1684262"/>
              <a:gd name="connsiteX186" fmla="*/ 811979 w 1214923"/>
              <a:gd name="connsiteY186" fmla="*/ 1595484 h 1684262"/>
              <a:gd name="connsiteX187" fmla="*/ 812771 w 1214923"/>
              <a:gd name="connsiteY187" fmla="*/ 1652594 h 1684262"/>
              <a:gd name="connsiteX188" fmla="*/ 704225 w 1214923"/>
              <a:gd name="connsiteY188" fmla="*/ 1665256 h 1684262"/>
              <a:gd name="connsiteX189" fmla="*/ 651942 w 1214923"/>
              <a:gd name="connsiteY189" fmla="*/ 1653111 h 1684262"/>
              <a:gd name="connsiteX190" fmla="*/ 811979 w 1214923"/>
              <a:gd name="connsiteY190" fmla="*/ 1595484 h 1684262"/>
              <a:gd name="connsiteX191" fmla="*/ 857863 w 1214923"/>
              <a:gd name="connsiteY191" fmla="*/ 1591056 h 1684262"/>
              <a:gd name="connsiteX192" fmla="*/ 838813 w 1214923"/>
              <a:gd name="connsiteY192" fmla="*/ 1568958 h 1684262"/>
              <a:gd name="connsiteX193" fmla="*/ 836146 w 1214923"/>
              <a:gd name="connsiteY193" fmla="*/ 1564291 h 1684262"/>
              <a:gd name="connsiteX194" fmla="*/ 955179 w 1214923"/>
              <a:gd name="connsiteY194" fmla="*/ 1500720 h 1684262"/>
              <a:gd name="connsiteX195" fmla="*/ 1066493 w 1214923"/>
              <a:gd name="connsiteY195" fmla="*/ 1492065 h 1684262"/>
              <a:gd name="connsiteX196" fmla="*/ 857863 w 1214923"/>
              <a:gd name="connsiteY196" fmla="*/ 1591247 h 1684262"/>
              <a:gd name="connsiteX197" fmla="*/ 857863 w 1214923"/>
              <a:gd name="connsiteY197" fmla="*/ 1591056 h 1684262"/>
              <a:gd name="connsiteX198" fmla="*/ 1054979 w 1214923"/>
              <a:gd name="connsiteY198" fmla="*/ 1445037 h 1684262"/>
              <a:gd name="connsiteX199" fmla="*/ 916632 w 1214923"/>
              <a:gd name="connsiteY199" fmla="*/ 1468184 h 1684262"/>
              <a:gd name="connsiteX200" fmla="*/ 1028170 w 1214923"/>
              <a:gd name="connsiteY200" fmla="*/ 1445228 h 1684262"/>
              <a:gd name="connsiteX201" fmla="*/ 1054979 w 1214923"/>
              <a:gd name="connsiteY201" fmla="*/ 1445037 h 1684262"/>
              <a:gd name="connsiteX202" fmla="*/ 862816 w 1214923"/>
              <a:gd name="connsiteY202" fmla="*/ 1410462 h 1684262"/>
              <a:gd name="connsiteX203" fmla="*/ 647551 w 1214923"/>
              <a:gd name="connsiteY203" fmla="*/ 1448562 h 1684262"/>
              <a:gd name="connsiteX204" fmla="*/ 862816 w 1214923"/>
              <a:gd name="connsiteY204" fmla="*/ 1410653 h 1684262"/>
              <a:gd name="connsiteX205" fmla="*/ 862816 w 1214923"/>
              <a:gd name="connsiteY205" fmla="*/ 1410462 h 1684262"/>
              <a:gd name="connsiteX206" fmla="*/ 689842 w 1214923"/>
              <a:gd name="connsiteY206" fmla="*/ 1391412 h 1684262"/>
              <a:gd name="connsiteX207" fmla="*/ 924347 w 1214923"/>
              <a:gd name="connsiteY207" fmla="*/ 1306830 h 1684262"/>
              <a:gd name="connsiteX208" fmla="*/ 689842 w 1214923"/>
              <a:gd name="connsiteY208" fmla="*/ 1391412 h 1684262"/>
              <a:gd name="connsiteX209" fmla="*/ 1162663 w 1214923"/>
              <a:gd name="connsiteY209" fmla="*/ 1057085 h 1684262"/>
              <a:gd name="connsiteX210" fmla="*/ 1148756 w 1214923"/>
              <a:gd name="connsiteY210" fmla="*/ 1134428 h 1684262"/>
              <a:gd name="connsiteX211" fmla="*/ 1066841 w 1214923"/>
              <a:gd name="connsiteY211" fmla="*/ 1139762 h 1684262"/>
              <a:gd name="connsiteX212" fmla="*/ 1035790 w 1214923"/>
              <a:gd name="connsiteY212" fmla="*/ 1087755 h 1684262"/>
              <a:gd name="connsiteX213" fmla="*/ 1162663 w 1214923"/>
              <a:gd name="connsiteY213" fmla="*/ 1057085 h 1684262"/>
              <a:gd name="connsiteX214" fmla="*/ 987913 w 1214923"/>
              <a:gd name="connsiteY214" fmla="*/ 1181170 h 1684262"/>
              <a:gd name="connsiteX215" fmla="*/ 958923 w 1214923"/>
              <a:gd name="connsiteY215" fmla="*/ 1264444 h 1684262"/>
              <a:gd name="connsiteX216" fmla="*/ 905107 w 1214923"/>
              <a:gd name="connsiteY216" fmla="*/ 1118330 h 1684262"/>
              <a:gd name="connsiteX217" fmla="*/ 987913 w 1214923"/>
              <a:gd name="connsiteY217" fmla="*/ 1181170 h 1684262"/>
              <a:gd name="connsiteX0" fmla="*/ 1193429 w 1214923"/>
              <a:gd name="connsiteY0" fmla="*/ 899446 h 1696811"/>
              <a:gd name="connsiteX1" fmla="*/ 1157319 w 1214923"/>
              <a:gd name="connsiteY1" fmla="*/ 831924 h 1696811"/>
              <a:gd name="connsiteX2" fmla="*/ 1019985 w 1214923"/>
              <a:gd name="connsiteY2" fmla="*/ 885740 h 1696811"/>
              <a:gd name="connsiteX3" fmla="*/ 963019 w 1214923"/>
              <a:gd name="connsiteY3" fmla="*/ 860965 h 1696811"/>
              <a:gd name="connsiteX4" fmla="*/ 1035980 w 1214923"/>
              <a:gd name="connsiteY4" fmla="*/ 795623 h 1696811"/>
              <a:gd name="connsiteX5" fmla="*/ 893772 w 1214923"/>
              <a:gd name="connsiteY5" fmla="*/ 930212 h 1696811"/>
              <a:gd name="connsiteX6" fmla="*/ 951398 w 1214923"/>
              <a:gd name="connsiteY6" fmla="*/ 937927 h 1696811"/>
              <a:gd name="connsiteX7" fmla="*/ 862911 w 1214923"/>
              <a:gd name="connsiteY7" fmla="*/ 964787 h 1696811"/>
              <a:gd name="connsiteX8" fmla="*/ 813000 w 1214923"/>
              <a:gd name="connsiteY8" fmla="*/ 991648 h 1696811"/>
              <a:gd name="connsiteX9" fmla="*/ 905202 w 1214923"/>
              <a:gd name="connsiteY9" fmla="*/ 872585 h 1696811"/>
              <a:gd name="connsiteX10" fmla="*/ 1062841 w 1214923"/>
              <a:gd name="connsiteY10" fmla="*/ 784098 h 1696811"/>
              <a:gd name="connsiteX11" fmla="*/ 1113873 w 1214923"/>
              <a:gd name="connsiteY11" fmla="*/ 670346 h 1696811"/>
              <a:gd name="connsiteX12" fmla="*/ 1028265 w 1214923"/>
              <a:gd name="connsiteY12" fmla="*/ 722567 h 1696811"/>
              <a:gd name="connsiteX13" fmla="*/ 1003881 w 1214923"/>
              <a:gd name="connsiteY13" fmla="*/ 692468 h 1696811"/>
              <a:gd name="connsiteX14" fmla="*/ 1005881 w 1214923"/>
              <a:gd name="connsiteY14" fmla="*/ 661511 h 1696811"/>
              <a:gd name="connsiteX15" fmla="*/ 1065794 w 1214923"/>
              <a:gd name="connsiteY15" fmla="*/ 651415 h 1696811"/>
              <a:gd name="connsiteX16" fmla="*/ 1087938 w 1214923"/>
              <a:gd name="connsiteY16" fmla="*/ 638205 h 1696811"/>
              <a:gd name="connsiteX17" fmla="*/ 739848 w 1214923"/>
              <a:gd name="connsiteY17" fmla="*/ 595694 h 1696811"/>
              <a:gd name="connsiteX18" fmla="*/ 716893 w 1214923"/>
              <a:gd name="connsiteY18" fmla="*/ 318992 h 1696811"/>
              <a:gd name="connsiteX19" fmla="*/ 920537 w 1214923"/>
              <a:gd name="connsiteY19" fmla="*/ 246031 h 1696811"/>
              <a:gd name="connsiteX20" fmla="*/ 682412 w 1214923"/>
              <a:gd name="connsiteY20" fmla="*/ 238316 h 1696811"/>
              <a:gd name="connsiteX21" fmla="*/ 928538 w 1214923"/>
              <a:gd name="connsiteY21" fmla="*/ 226790 h 1696811"/>
              <a:gd name="connsiteX22" fmla="*/ 720893 w 1214923"/>
              <a:gd name="connsiteY22" fmla="*/ 196025 h 1696811"/>
              <a:gd name="connsiteX23" fmla="*/ 736229 w 1214923"/>
              <a:gd name="connsiteY23" fmla="*/ 49911 h 1696811"/>
              <a:gd name="connsiteX24" fmla="*/ 663267 w 1214923"/>
              <a:gd name="connsiteY24" fmla="*/ 0 h 1696811"/>
              <a:gd name="connsiteX25" fmla="*/ 625167 w 1214923"/>
              <a:gd name="connsiteY25" fmla="*/ 103727 h 1696811"/>
              <a:gd name="connsiteX26" fmla="*/ 625167 w 1214923"/>
              <a:gd name="connsiteY26" fmla="*/ 288322 h 1696811"/>
              <a:gd name="connsiteX27" fmla="*/ 336845 w 1214923"/>
              <a:gd name="connsiteY27" fmla="*/ 261366 h 1696811"/>
              <a:gd name="connsiteX28" fmla="*/ 367611 w 1214923"/>
              <a:gd name="connsiteY28" fmla="*/ 307467 h 1696811"/>
              <a:gd name="connsiteX29" fmla="*/ 579066 w 1214923"/>
              <a:gd name="connsiteY29" fmla="*/ 615029 h 1696811"/>
              <a:gd name="connsiteX30" fmla="*/ 263884 w 1214923"/>
              <a:gd name="connsiteY30" fmla="*/ 496585 h 1696811"/>
              <a:gd name="connsiteX31" fmla="*/ 233118 w 1214923"/>
              <a:gd name="connsiteY31" fmla="*/ 714947 h 1696811"/>
              <a:gd name="connsiteX32" fmla="*/ 532965 w 1214923"/>
              <a:gd name="connsiteY32" fmla="*/ 807149 h 1696811"/>
              <a:gd name="connsiteX33" fmla="*/ 502390 w 1214923"/>
              <a:gd name="connsiteY33" fmla="*/ 816184 h 1696811"/>
              <a:gd name="connsiteX34" fmla="*/ 464290 w 1214923"/>
              <a:gd name="connsiteY34" fmla="*/ 772763 h 1696811"/>
              <a:gd name="connsiteX35" fmla="*/ 375231 w 1214923"/>
              <a:gd name="connsiteY35" fmla="*/ 788670 h 1696811"/>
              <a:gd name="connsiteX36" fmla="*/ 418189 w 1214923"/>
              <a:gd name="connsiteY36" fmla="*/ 826770 h 1696811"/>
              <a:gd name="connsiteX37" fmla="*/ 333607 w 1214923"/>
              <a:gd name="connsiteY37" fmla="*/ 826770 h 1696811"/>
              <a:gd name="connsiteX38" fmla="*/ 276457 w 1214923"/>
              <a:gd name="connsiteY38" fmla="*/ 857536 h 1696811"/>
              <a:gd name="connsiteX39" fmla="*/ 288458 w 1214923"/>
              <a:gd name="connsiteY39" fmla="*/ 766001 h 1696811"/>
              <a:gd name="connsiteX40" fmla="*/ 138059 w 1214923"/>
              <a:gd name="connsiteY40" fmla="*/ 911352 h 1696811"/>
              <a:gd name="connsiteX41" fmla="*/ 237976 w 1214923"/>
              <a:gd name="connsiteY41" fmla="*/ 961358 h 1696811"/>
              <a:gd name="connsiteX42" fmla="*/ 75102 w 1214923"/>
              <a:gd name="connsiteY42" fmla="*/ 1025783 h 1696811"/>
              <a:gd name="connsiteX43" fmla="*/ 80432 w 1214923"/>
              <a:gd name="connsiteY43" fmla="*/ 915162 h 1696811"/>
              <a:gd name="connsiteX44" fmla="*/ 91958 w 1214923"/>
              <a:gd name="connsiteY44" fmla="*/ 1107377 h 1696811"/>
              <a:gd name="connsiteX45" fmla="*/ 214925 w 1214923"/>
              <a:gd name="connsiteY45" fmla="*/ 1157383 h 1696811"/>
              <a:gd name="connsiteX46" fmla="*/ 322463 w 1214923"/>
              <a:gd name="connsiteY46" fmla="*/ 1228161 h 1696811"/>
              <a:gd name="connsiteX47" fmla="*/ 235145 w 1214923"/>
              <a:gd name="connsiteY47" fmla="*/ 1221759 h 1696811"/>
              <a:gd name="connsiteX48" fmla="*/ 267875 w 1214923"/>
              <a:gd name="connsiteY48" fmla="*/ 1263023 h 1696811"/>
              <a:gd name="connsiteX49" fmla="*/ 395615 w 1214923"/>
              <a:gd name="connsiteY49" fmla="*/ 1319117 h 1696811"/>
              <a:gd name="connsiteX50" fmla="*/ 322827 w 1214923"/>
              <a:gd name="connsiteY50" fmla="*/ 1338837 h 1696811"/>
              <a:gd name="connsiteX51" fmla="*/ 247492 w 1214923"/>
              <a:gd name="connsiteY51" fmla="*/ 1296725 h 1696811"/>
              <a:gd name="connsiteX52" fmla="*/ 229880 w 1214923"/>
              <a:gd name="connsiteY52" fmla="*/ 1312259 h 1696811"/>
              <a:gd name="connsiteX53" fmla="*/ 146155 w 1214923"/>
              <a:gd name="connsiteY53" fmla="*/ 1230344 h 1696811"/>
              <a:gd name="connsiteX54" fmla="*/ 115389 w 1214923"/>
              <a:gd name="connsiteY54" fmla="*/ 1430369 h 1696811"/>
              <a:gd name="connsiteX55" fmla="*/ 349799 w 1214923"/>
              <a:gd name="connsiteY55" fmla="*/ 1480280 h 1696811"/>
              <a:gd name="connsiteX56" fmla="*/ 299507 w 1214923"/>
              <a:gd name="connsiteY56" fmla="*/ 1464659 h 1696811"/>
              <a:gd name="connsiteX57" fmla="*/ 318374 w 1214923"/>
              <a:gd name="connsiteY57" fmla="*/ 1496562 h 1696811"/>
              <a:gd name="connsiteX58" fmla="*/ 388280 w 1214923"/>
              <a:gd name="connsiteY58" fmla="*/ 1545717 h 1696811"/>
              <a:gd name="connsiteX59" fmla="*/ 348847 w 1214923"/>
              <a:gd name="connsiteY59" fmla="*/ 1542479 h 1696811"/>
              <a:gd name="connsiteX60" fmla="*/ 255883 w 1214923"/>
              <a:gd name="connsiteY60" fmla="*/ 1502664 h 1696811"/>
              <a:gd name="connsiteX61" fmla="*/ 255883 w 1214923"/>
              <a:gd name="connsiteY61" fmla="*/ 1502664 h 1696811"/>
              <a:gd name="connsiteX62" fmla="*/ 239976 w 1214923"/>
              <a:gd name="connsiteY62" fmla="*/ 1484281 h 1696811"/>
              <a:gd name="connsiteX63" fmla="*/ 203495 w 1214923"/>
              <a:gd name="connsiteY63" fmla="*/ 1484281 h 1696811"/>
              <a:gd name="connsiteX64" fmla="*/ 187303 w 1214923"/>
              <a:gd name="connsiteY64" fmla="*/ 1499140 h 1696811"/>
              <a:gd name="connsiteX65" fmla="*/ 480925 w 1214923"/>
              <a:gd name="connsiteY65" fmla="*/ 1687975 h 1696811"/>
              <a:gd name="connsiteX66" fmla="*/ 757374 w 1214923"/>
              <a:gd name="connsiteY66" fmla="*/ 1682401 h 1696811"/>
              <a:gd name="connsiteX67" fmla="*/ 988070 w 1214923"/>
              <a:gd name="connsiteY67" fmla="*/ 1594485 h 1696811"/>
              <a:gd name="connsiteX68" fmla="*/ 1152566 w 1214923"/>
              <a:gd name="connsiteY68" fmla="*/ 1394460 h 1696811"/>
              <a:gd name="connsiteX69" fmla="*/ 918822 w 1214923"/>
              <a:gd name="connsiteY69" fmla="*/ 1363507 h 1696811"/>
              <a:gd name="connsiteX70" fmla="*/ 802904 w 1214923"/>
              <a:gd name="connsiteY70" fmla="*/ 1350454 h 1696811"/>
              <a:gd name="connsiteX71" fmla="*/ 841956 w 1214923"/>
              <a:gd name="connsiteY71" fmla="*/ 1326547 h 1696811"/>
              <a:gd name="connsiteX72" fmla="*/ 1018286 w 1214923"/>
              <a:gd name="connsiteY72" fmla="*/ 1315425 h 1696811"/>
              <a:gd name="connsiteX73" fmla="*/ 980354 w 1214923"/>
              <a:gd name="connsiteY73" fmla="*/ 1268921 h 1696811"/>
              <a:gd name="connsiteX74" fmla="*/ 1091488 w 1214923"/>
              <a:gd name="connsiteY74" fmla="*/ 1221043 h 1696811"/>
              <a:gd name="connsiteX75" fmla="*/ 896580 w 1214923"/>
              <a:gd name="connsiteY75" fmla="*/ 1032638 h 1696811"/>
              <a:gd name="connsiteX76" fmla="*/ 1193429 w 1214923"/>
              <a:gd name="connsiteY76" fmla="*/ 899446 h 1696811"/>
              <a:gd name="connsiteX77" fmla="*/ 759089 w 1214923"/>
              <a:gd name="connsiteY77" fmla="*/ 61246 h 1696811"/>
              <a:gd name="connsiteX78" fmla="*/ 720989 w 1214923"/>
              <a:gd name="connsiteY78" fmla="*/ 145828 h 1696811"/>
              <a:gd name="connsiteX79" fmla="*/ 759089 w 1214923"/>
              <a:gd name="connsiteY79" fmla="*/ 61436 h 1696811"/>
              <a:gd name="connsiteX80" fmla="*/ 759089 w 1214923"/>
              <a:gd name="connsiteY80" fmla="*/ 61246 h 1696811"/>
              <a:gd name="connsiteX81" fmla="*/ 363611 w 1214923"/>
              <a:gd name="connsiteY81" fmla="*/ 545783 h 1696811"/>
              <a:gd name="connsiteX82" fmla="*/ 348275 w 1214923"/>
              <a:gd name="connsiteY82" fmla="*/ 553498 h 1696811"/>
              <a:gd name="connsiteX83" fmla="*/ 363611 w 1214923"/>
              <a:gd name="connsiteY83" fmla="*/ 545783 h 1696811"/>
              <a:gd name="connsiteX84" fmla="*/ 232451 w 1214923"/>
              <a:gd name="connsiteY84" fmla="*/ 523113 h 1696811"/>
              <a:gd name="connsiteX85" fmla="*/ 254694 w 1214923"/>
              <a:gd name="connsiteY85" fmla="*/ 664096 h 1696811"/>
              <a:gd name="connsiteX86" fmla="*/ 232451 w 1214923"/>
              <a:gd name="connsiteY86" fmla="*/ 523113 h 1696811"/>
              <a:gd name="connsiteX87" fmla="*/ 340084 w 1214923"/>
              <a:gd name="connsiteY87" fmla="*/ 692277 h 1696811"/>
              <a:gd name="connsiteX88" fmla="*/ 470767 w 1214923"/>
              <a:gd name="connsiteY88" fmla="*/ 684562 h 1696811"/>
              <a:gd name="connsiteX89" fmla="*/ 340084 w 1214923"/>
              <a:gd name="connsiteY89" fmla="*/ 691896 h 1696811"/>
              <a:gd name="connsiteX90" fmla="*/ 340084 w 1214923"/>
              <a:gd name="connsiteY90" fmla="*/ 692277 h 1696811"/>
              <a:gd name="connsiteX91" fmla="*/ 382375 w 1214923"/>
              <a:gd name="connsiteY91" fmla="*/ 615410 h 1696811"/>
              <a:gd name="connsiteX92" fmla="*/ 516868 w 1214923"/>
              <a:gd name="connsiteY92" fmla="*/ 688372 h 1696811"/>
              <a:gd name="connsiteX93" fmla="*/ 382661 w 1214923"/>
              <a:gd name="connsiteY93" fmla="*/ 615029 h 1696811"/>
              <a:gd name="connsiteX94" fmla="*/ 382375 w 1214923"/>
              <a:gd name="connsiteY94" fmla="*/ 615410 h 1696811"/>
              <a:gd name="connsiteX95" fmla="*/ 201400 w 1214923"/>
              <a:gd name="connsiteY95" fmla="*/ 907542 h 1696811"/>
              <a:gd name="connsiteX96" fmla="*/ 163300 w 1214923"/>
              <a:gd name="connsiteY96" fmla="*/ 838295 h 1696811"/>
              <a:gd name="connsiteX97" fmla="*/ 201686 w 1214923"/>
              <a:gd name="connsiteY97" fmla="*/ 907161 h 1696811"/>
              <a:gd name="connsiteX98" fmla="*/ 201400 w 1214923"/>
              <a:gd name="connsiteY98" fmla="*/ 907542 h 1696811"/>
              <a:gd name="connsiteX99" fmla="*/ 97811 w 1214923"/>
              <a:gd name="connsiteY99" fmla="*/ 1285557 h 1696811"/>
              <a:gd name="connsiteX100" fmla="*/ 123279 w 1214923"/>
              <a:gd name="connsiteY100" fmla="*/ 1264178 h 1696811"/>
              <a:gd name="connsiteX101" fmla="*/ 231975 w 1214923"/>
              <a:gd name="connsiteY101" fmla="*/ 1341501 h 1696811"/>
              <a:gd name="connsiteX102" fmla="*/ 97811 w 1214923"/>
              <a:gd name="connsiteY102" fmla="*/ 1285557 h 1696811"/>
              <a:gd name="connsiteX103" fmla="*/ 232928 w 1214923"/>
              <a:gd name="connsiteY103" fmla="*/ 1376077 h 1696811"/>
              <a:gd name="connsiteX104" fmla="*/ 279029 w 1214923"/>
              <a:gd name="connsiteY104" fmla="*/ 1379887 h 1696811"/>
              <a:gd name="connsiteX105" fmla="*/ 232451 w 1214923"/>
              <a:gd name="connsiteY105" fmla="*/ 1376077 h 1696811"/>
              <a:gd name="connsiteX106" fmla="*/ 232928 w 1214923"/>
              <a:gd name="connsiteY106" fmla="*/ 1376077 h 1696811"/>
              <a:gd name="connsiteX107" fmla="*/ 856244 w 1214923"/>
              <a:gd name="connsiteY107" fmla="*/ 715613 h 1696811"/>
              <a:gd name="connsiteX108" fmla="*/ 817635 w 1214923"/>
              <a:gd name="connsiteY108" fmla="*/ 708913 h 1696811"/>
              <a:gd name="connsiteX109" fmla="*/ 721084 w 1214923"/>
              <a:gd name="connsiteY109" fmla="*/ 657225 h 1696811"/>
              <a:gd name="connsiteX110" fmla="*/ 855767 w 1214923"/>
              <a:gd name="connsiteY110" fmla="*/ 715613 h 1696811"/>
              <a:gd name="connsiteX111" fmla="*/ 856244 w 1214923"/>
              <a:gd name="connsiteY111" fmla="*/ 715613 h 1696811"/>
              <a:gd name="connsiteX112" fmla="*/ 663458 w 1214923"/>
              <a:gd name="connsiteY112" fmla="*/ 722662 h 1696811"/>
              <a:gd name="connsiteX113" fmla="*/ 644408 w 1214923"/>
              <a:gd name="connsiteY113" fmla="*/ 807149 h 1696811"/>
              <a:gd name="connsiteX114" fmla="*/ 662981 w 1214923"/>
              <a:gd name="connsiteY114" fmla="*/ 723138 h 1696811"/>
              <a:gd name="connsiteX115" fmla="*/ 663458 w 1214923"/>
              <a:gd name="connsiteY115" fmla="*/ 722662 h 1696811"/>
              <a:gd name="connsiteX116" fmla="*/ 628882 w 1214923"/>
              <a:gd name="connsiteY116" fmla="*/ 753332 h 1696811"/>
              <a:gd name="connsiteX117" fmla="*/ 655742 w 1214923"/>
              <a:gd name="connsiteY117" fmla="*/ 726472 h 1696811"/>
              <a:gd name="connsiteX118" fmla="*/ 628406 w 1214923"/>
              <a:gd name="connsiteY118" fmla="*/ 753332 h 1696811"/>
              <a:gd name="connsiteX119" fmla="*/ 628882 w 1214923"/>
              <a:gd name="connsiteY119" fmla="*/ 753332 h 1696811"/>
              <a:gd name="connsiteX120" fmla="*/ 771090 w 1214923"/>
              <a:gd name="connsiteY120" fmla="*/ 757237 h 1696811"/>
              <a:gd name="connsiteX121" fmla="*/ 690318 w 1214923"/>
              <a:gd name="connsiteY121" fmla="*/ 822579 h 1696811"/>
              <a:gd name="connsiteX122" fmla="*/ 770614 w 1214923"/>
              <a:gd name="connsiteY122" fmla="*/ 757237 h 1696811"/>
              <a:gd name="connsiteX123" fmla="*/ 771090 w 1214923"/>
              <a:gd name="connsiteY123" fmla="*/ 757237 h 1696811"/>
              <a:gd name="connsiteX124" fmla="*/ 759565 w 1214923"/>
              <a:gd name="connsiteY124" fmla="*/ 538162 h 1696811"/>
              <a:gd name="connsiteX125" fmla="*/ 851767 w 1214923"/>
              <a:gd name="connsiteY125" fmla="*/ 480536 h 1696811"/>
              <a:gd name="connsiteX126" fmla="*/ 759089 w 1214923"/>
              <a:gd name="connsiteY126" fmla="*/ 538067 h 1696811"/>
              <a:gd name="connsiteX127" fmla="*/ 759565 w 1214923"/>
              <a:gd name="connsiteY127" fmla="*/ 538162 h 1696811"/>
              <a:gd name="connsiteX128" fmla="*/ 868213 w 1214923"/>
              <a:gd name="connsiteY128" fmla="*/ 356761 h 1696811"/>
              <a:gd name="connsiteX129" fmla="*/ 812619 w 1214923"/>
              <a:gd name="connsiteY129" fmla="*/ 442055 h 1696811"/>
              <a:gd name="connsiteX130" fmla="*/ 868213 w 1214923"/>
              <a:gd name="connsiteY130" fmla="*/ 356761 h 1696811"/>
              <a:gd name="connsiteX131" fmla="*/ 681841 w 1214923"/>
              <a:gd name="connsiteY131" fmla="*/ 323088 h 1696811"/>
              <a:gd name="connsiteX132" fmla="*/ 758803 w 1214923"/>
              <a:gd name="connsiteY132" fmla="*/ 430816 h 1696811"/>
              <a:gd name="connsiteX133" fmla="*/ 643455 w 1214923"/>
              <a:gd name="connsiteY133" fmla="*/ 396145 h 1696811"/>
              <a:gd name="connsiteX134" fmla="*/ 639550 w 1214923"/>
              <a:gd name="connsiteY134" fmla="*/ 438436 h 1696811"/>
              <a:gd name="connsiteX135" fmla="*/ 682127 w 1214923"/>
              <a:gd name="connsiteY135" fmla="*/ 323088 h 1696811"/>
              <a:gd name="connsiteX136" fmla="*/ 681841 w 1214923"/>
              <a:gd name="connsiteY136" fmla="*/ 323088 h 1696811"/>
              <a:gd name="connsiteX137" fmla="*/ 395477 w 1214923"/>
              <a:gd name="connsiteY137" fmla="*/ 216638 h 1696811"/>
              <a:gd name="connsiteX138" fmla="*/ 432956 w 1214923"/>
              <a:gd name="connsiteY138" fmla="*/ 194566 h 1696811"/>
              <a:gd name="connsiteX139" fmla="*/ 564476 w 1214923"/>
              <a:gd name="connsiteY139" fmla="*/ 247666 h 1696811"/>
              <a:gd name="connsiteX140" fmla="*/ 558873 w 1214923"/>
              <a:gd name="connsiteY140" fmla="*/ 299942 h 1696811"/>
              <a:gd name="connsiteX141" fmla="*/ 395477 w 1214923"/>
              <a:gd name="connsiteY141" fmla="*/ 216638 h 1696811"/>
              <a:gd name="connsiteX142" fmla="*/ 470767 w 1214923"/>
              <a:gd name="connsiteY142" fmla="*/ 361188 h 1696811"/>
              <a:gd name="connsiteX143" fmla="*/ 566874 w 1214923"/>
              <a:gd name="connsiteY143" fmla="*/ 503396 h 1696811"/>
              <a:gd name="connsiteX144" fmla="*/ 470767 w 1214923"/>
              <a:gd name="connsiteY144" fmla="*/ 361188 h 1696811"/>
              <a:gd name="connsiteX145" fmla="*/ 632216 w 1214923"/>
              <a:gd name="connsiteY145" fmla="*/ 475419 h 1696811"/>
              <a:gd name="connsiteX146" fmla="*/ 759089 w 1214923"/>
              <a:gd name="connsiteY146" fmla="*/ 438055 h 1696811"/>
              <a:gd name="connsiteX147" fmla="*/ 640217 w 1214923"/>
              <a:gd name="connsiteY147" fmla="*/ 641593 h 1696811"/>
              <a:gd name="connsiteX148" fmla="*/ 622468 w 1214923"/>
              <a:gd name="connsiteY148" fmla="*/ 453581 h 1696811"/>
              <a:gd name="connsiteX149" fmla="*/ 632216 w 1214923"/>
              <a:gd name="connsiteY149" fmla="*/ 475419 h 1696811"/>
              <a:gd name="connsiteX150" fmla="*/ 686032 w 1214923"/>
              <a:gd name="connsiteY150" fmla="*/ 837819 h 1696811"/>
              <a:gd name="connsiteX151" fmla="*/ 628310 w 1214923"/>
              <a:gd name="connsiteY151" fmla="*/ 930116 h 1696811"/>
              <a:gd name="connsiteX152" fmla="*/ 686032 w 1214923"/>
              <a:gd name="connsiteY152" fmla="*/ 837914 h 1696811"/>
              <a:gd name="connsiteX153" fmla="*/ 686032 w 1214923"/>
              <a:gd name="connsiteY153" fmla="*/ 837819 h 1696811"/>
              <a:gd name="connsiteX154" fmla="*/ 743658 w 1214923"/>
              <a:gd name="connsiteY154" fmla="*/ 1291400 h 1696811"/>
              <a:gd name="connsiteX155" fmla="*/ 547634 w 1214923"/>
              <a:gd name="connsiteY155" fmla="*/ 1206818 h 1696811"/>
              <a:gd name="connsiteX156" fmla="*/ 573446 w 1214923"/>
              <a:gd name="connsiteY156" fmla="*/ 1222439 h 1696811"/>
              <a:gd name="connsiteX157" fmla="*/ 603450 w 1214923"/>
              <a:gd name="connsiteY157" fmla="*/ 1227487 h 1696811"/>
              <a:gd name="connsiteX158" fmla="*/ 743658 w 1214923"/>
              <a:gd name="connsiteY158" fmla="*/ 1291495 h 1696811"/>
              <a:gd name="connsiteX159" fmla="*/ 743658 w 1214923"/>
              <a:gd name="connsiteY159" fmla="*/ 1291400 h 1696811"/>
              <a:gd name="connsiteX160" fmla="*/ 556465 w 1214923"/>
              <a:gd name="connsiteY160" fmla="*/ 950327 h 1696811"/>
              <a:gd name="connsiteX161" fmla="*/ 689842 w 1214923"/>
              <a:gd name="connsiteY161" fmla="*/ 1122236 h 1696811"/>
              <a:gd name="connsiteX162" fmla="*/ 568651 w 1214923"/>
              <a:gd name="connsiteY162" fmla="*/ 984541 h 1696811"/>
              <a:gd name="connsiteX163" fmla="*/ 556465 w 1214923"/>
              <a:gd name="connsiteY163" fmla="*/ 950327 h 1696811"/>
              <a:gd name="connsiteX164" fmla="*/ 351609 w 1214923"/>
              <a:gd name="connsiteY164" fmla="*/ 1045464 h 1696811"/>
              <a:gd name="connsiteX165" fmla="*/ 382375 w 1214923"/>
              <a:gd name="connsiteY165" fmla="*/ 887825 h 1696811"/>
              <a:gd name="connsiteX166" fmla="*/ 351609 w 1214923"/>
              <a:gd name="connsiteY166" fmla="*/ 1045559 h 1696811"/>
              <a:gd name="connsiteX167" fmla="*/ 351609 w 1214923"/>
              <a:gd name="connsiteY167" fmla="*/ 1045464 h 1696811"/>
              <a:gd name="connsiteX168" fmla="*/ 420761 w 1214923"/>
              <a:gd name="connsiteY168" fmla="*/ 1054969 h 1696811"/>
              <a:gd name="connsiteX169" fmla="*/ 605260 w 1214923"/>
              <a:gd name="connsiteY169" fmla="*/ 1180338 h 1696811"/>
              <a:gd name="connsiteX170" fmla="*/ 420761 w 1214923"/>
              <a:gd name="connsiteY170" fmla="*/ 1054969 h 1696811"/>
              <a:gd name="connsiteX171" fmla="*/ 366944 w 1214923"/>
              <a:gd name="connsiteY171" fmla="*/ 1414272 h 1696811"/>
              <a:gd name="connsiteX172" fmla="*/ 597640 w 1214923"/>
              <a:gd name="connsiteY172" fmla="*/ 1460468 h 1696811"/>
              <a:gd name="connsiteX173" fmla="*/ 366944 w 1214923"/>
              <a:gd name="connsiteY173" fmla="*/ 1414463 h 1696811"/>
              <a:gd name="connsiteX174" fmla="*/ 366944 w 1214923"/>
              <a:gd name="connsiteY174" fmla="*/ 1414272 h 1696811"/>
              <a:gd name="connsiteX175" fmla="*/ 597035 w 1214923"/>
              <a:gd name="connsiteY175" fmla="*/ 1664464 h 1696811"/>
              <a:gd name="connsiteX176" fmla="*/ 471148 w 1214923"/>
              <a:gd name="connsiteY176" fmla="*/ 1664399 h 1696811"/>
              <a:gd name="connsiteX177" fmla="*/ 401901 w 1214923"/>
              <a:gd name="connsiteY177" fmla="*/ 1579817 h 1696811"/>
              <a:gd name="connsiteX178" fmla="*/ 582412 w 1214923"/>
              <a:gd name="connsiteY178" fmla="*/ 1645158 h 1696811"/>
              <a:gd name="connsiteX179" fmla="*/ 597035 w 1214923"/>
              <a:gd name="connsiteY179" fmla="*/ 1664464 h 1696811"/>
              <a:gd name="connsiteX180" fmla="*/ 616785 w 1214923"/>
              <a:gd name="connsiteY180" fmla="*/ 1564196 h 1696811"/>
              <a:gd name="connsiteX181" fmla="*/ 555349 w 1214923"/>
              <a:gd name="connsiteY181" fmla="*/ 1541145 h 1696811"/>
              <a:gd name="connsiteX182" fmla="*/ 638597 w 1214923"/>
              <a:gd name="connsiteY182" fmla="*/ 1493520 h 1696811"/>
              <a:gd name="connsiteX183" fmla="*/ 752034 w 1214923"/>
              <a:gd name="connsiteY183" fmla="*/ 1535463 h 1696811"/>
              <a:gd name="connsiteX184" fmla="*/ 616785 w 1214923"/>
              <a:gd name="connsiteY184" fmla="*/ 1564386 h 1696811"/>
              <a:gd name="connsiteX185" fmla="*/ 616785 w 1214923"/>
              <a:gd name="connsiteY185" fmla="*/ 1564196 h 1696811"/>
              <a:gd name="connsiteX186" fmla="*/ 811979 w 1214923"/>
              <a:gd name="connsiteY186" fmla="*/ 1595484 h 1696811"/>
              <a:gd name="connsiteX187" fmla="*/ 812771 w 1214923"/>
              <a:gd name="connsiteY187" fmla="*/ 1652594 h 1696811"/>
              <a:gd name="connsiteX188" fmla="*/ 704225 w 1214923"/>
              <a:gd name="connsiteY188" fmla="*/ 1665256 h 1696811"/>
              <a:gd name="connsiteX189" fmla="*/ 651942 w 1214923"/>
              <a:gd name="connsiteY189" fmla="*/ 1653111 h 1696811"/>
              <a:gd name="connsiteX190" fmla="*/ 811979 w 1214923"/>
              <a:gd name="connsiteY190" fmla="*/ 1595484 h 1696811"/>
              <a:gd name="connsiteX191" fmla="*/ 857863 w 1214923"/>
              <a:gd name="connsiteY191" fmla="*/ 1591056 h 1696811"/>
              <a:gd name="connsiteX192" fmla="*/ 838813 w 1214923"/>
              <a:gd name="connsiteY192" fmla="*/ 1568958 h 1696811"/>
              <a:gd name="connsiteX193" fmla="*/ 836146 w 1214923"/>
              <a:gd name="connsiteY193" fmla="*/ 1564291 h 1696811"/>
              <a:gd name="connsiteX194" fmla="*/ 955179 w 1214923"/>
              <a:gd name="connsiteY194" fmla="*/ 1500720 h 1696811"/>
              <a:gd name="connsiteX195" fmla="*/ 1066493 w 1214923"/>
              <a:gd name="connsiteY195" fmla="*/ 1492065 h 1696811"/>
              <a:gd name="connsiteX196" fmla="*/ 857863 w 1214923"/>
              <a:gd name="connsiteY196" fmla="*/ 1591247 h 1696811"/>
              <a:gd name="connsiteX197" fmla="*/ 857863 w 1214923"/>
              <a:gd name="connsiteY197" fmla="*/ 1591056 h 1696811"/>
              <a:gd name="connsiteX198" fmla="*/ 1054979 w 1214923"/>
              <a:gd name="connsiteY198" fmla="*/ 1445037 h 1696811"/>
              <a:gd name="connsiteX199" fmla="*/ 916632 w 1214923"/>
              <a:gd name="connsiteY199" fmla="*/ 1468184 h 1696811"/>
              <a:gd name="connsiteX200" fmla="*/ 1028170 w 1214923"/>
              <a:gd name="connsiteY200" fmla="*/ 1445228 h 1696811"/>
              <a:gd name="connsiteX201" fmla="*/ 1054979 w 1214923"/>
              <a:gd name="connsiteY201" fmla="*/ 1445037 h 1696811"/>
              <a:gd name="connsiteX202" fmla="*/ 862816 w 1214923"/>
              <a:gd name="connsiteY202" fmla="*/ 1410462 h 1696811"/>
              <a:gd name="connsiteX203" fmla="*/ 647551 w 1214923"/>
              <a:gd name="connsiteY203" fmla="*/ 1448562 h 1696811"/>
              <a:gd name="connsiteX204" fmla="*/ 862816 w 1214923"/>
              <a:gd name="connsiteY204" fmla="*/ 1410653 h 1696811"/>
              <a:gd name="connsiteX205" fmla="*/ 862816 w 1214923"/>
              <a:gd name="connsiteY205" fmla="*/ 1410462 h 1696811"/>
              <a:gd name="connsiteX206" fmla="*/ 689842 w 1214923"/>
              <a:gd name="connsiteY206" fmla="*/ 1391412 h 1696811"/>
              <a:gd name="connsiteX207" fmla="*/ 924347 w 1214923"/>
              <a:gd name="connsiteY207" fmla="*/ 1306830 h 1696811"/>
              <a:gd name="connsiteX208" fmla="*/ 689842 w 1214923"/>
              <a:gd name="connsiteY208" fmla="*/ 1391412 h 1696811"/>
              <a:gd name="connsiteX209" fmla="*/ 1162663 w 1214923"/>
              <a:gd name="connsiteY209" fmla="*/ 1057085 h 1696811"/>
              <a:gd name="connsiteX210" fmla="*/ 1148756 w 1214923"/>
              <a:gd name="connsiteY210" fmla="*/ 1134428 h 1696811"/>
              <a:gd name="connsiteX211" fmla="*/ 1066841 w 1214923"/>
              <a:gd name="connsiteY211" fmla="*/ 1139762 h 1696811"/>
              <a:gd name="connsiteX212" fmla="*/ 1035790 w 1214923"/>
              <a:gd name="connsiteY212" fmla="*/ 1087755 h 1696811"/>
              <a:gd name="connsiteX213" fmla="*/ 1162663 w 1214923"/>
              <a:gd name="connsiteY213" fmla="*/ 1057085 h 1696811"/>
              <a:gd name="connsiteX214" fmla="*/ 987913 w 1214923"/>
              <a:gd name="connsiteY214" fmla="*/ 1181170 h 1696811"/>
              <a:gd name="connsiteX215" fmla="*/ 958923 w 1214923"/>
              <a:gd name="connsiteY215" fmla="*/ 1264444 h 1696811"/>
              <a:gd name="connsiteX216" fmla="*/ 905107 w 1214923"/>
              <a:gd name="connsiteY216" fmla="*/ 1118330 h 1696811"/>
              <a:gd name="connsiteX217" fmla="*/ 987913 w 1214923"/>
              <a:gd name="connsiteY217" fmla="*/ 1181170 h 1696811"/>
              <a:gd name="connsiteX0" fmla="*/ 1193429 w 1214923"/>
              <a:gd name="connsiteY0" fmla="*/ 899446 h 1696811"/>
              <a:gd name="connsiteX1" fmla="*/ 1157319 w 1214923"/>
              <a:gd name="connsiteY1" fmla="*/ 831924 h 1696811"/>
              <a:gd name="connsiteX2" fmla="*/ 1019985 w 1214923"/>
              <a:gd name="connsiteY2" fmla="*/ 885740 h 1696811"/>
              <a:gd name="connsiteX3" fmla="*/ 963019 w 1214923"/>
              <a:gd name="connsiteY3" fmla="*/ 860965 h 1696811"/>
              <a:gd name="connsiteX4" fmla="*/ 1035980 w 1214923"/>
              <a:gd name="connsiteY4" fmla="*/ 795623 h 1696811"/>
              <a:gd name="connsiteX5" fmla="*/ 893772 w 1214923"/>
              <a:gd name="connsiteY5" fmla="*/ 930212 h 1696811"/>
              <a:gd name="connsiteX6" fmla="*/ 951398 w 1214923"/>
              <a:gd name="connsiteY6" fmla="*/ 937927 h 1696811"/>
              <a:gd name="connsiteX7" fmla="*/ 862911 w 1214923"/>
              <a:gd name="connsiteY7" fmla="*/ 964787 h 1696811"/>
              <a:gd name="connsiteX8" fmla="*/ 813000 w 1214923"/>
              <a:gd name="connsiteY8" fmla="*/ 991648 h 1696811"/>
              <a:gd name="connsiteX9" fmla="*/ 905202 w 1214923"/>
              <a:gd name="connsiteY9" fmla="*/ 872585 h 1696811"/>
              <a:gd name="connsiteX10" fmla="*/ 1062841 w 1214923"/>
              <a:gd name="connsiteY10" fmla="*/ 784098 h 1696811"/>
              <a:gd name="connsiteX11" fmla="*/ 1113873 w 1214923"/>
              <a:gd name="connsiteY11" fmla="*/ 670346 h 1696811"/>
              <a:gd name="connsiteX12" fmla="*/ 1028265 w 1214923"/>
              <a:gd name="connsiteY12" fmla="*/ 722567 h 1696811"/>
              <a:gd name="connsiteX13" fmla="*/ 1003881 w 1214923"/>
              <a:gd name="connsiteY13" fmla="*/ 692468 h 1696811"/>
              <a:gd name="connsiteX14" fmla="*/ 1005881 w 1214923"/>
              <a:gd name="connsiteY14" fmla="*/ 661511 h 1696811"/>
              <a:gd name="connsiteX15" fmla="*/ 1065794 w 1214923"/>
              <a:gd name="connsiteY15" fmla="*/ 651415 h 1696811"/>
              <a:gd name="connsiteX16" fmla="*/ 1087938 w 1214923"/>
              <a:gd name="connsiteY16" fmla="*/ 638205 h 1696811"/>
              <a:gd name="connsiteX17" fmla="*/ 739848 w 1214923"/>
              <a:gd name="connsiteY17" fmla="*/ 595694 h 1696811"/>
              <a:gd name="connsiteX18" fmla="*/ 716893 w 1214923"/>
              <a:gd name="connsiteY18" fmla="*/ 318992 h 1696811"/>
              <a:gd name="connsiteX19" fmla="*/ 920537 w 1214923"/>
              <a:gd name="connsiteY19" fmla="*/ 246031 h 1696811"/>
              <a:gd name="connsiteX20" fmla="*/ 682412 w 1214923"/>
              <a:gd name="connsiteY20" fmla="*/ 238316 h 1696811"/>
              <a:gd name="connsiteX21" fmla="*/ 928538 w 1214923"/>
              <a:gd name="connsiteY21" fmla="*/ 226790 h 1696811"/>
              <a:gd name="connsiteX22" fmla="*/ 720893 w 1214923"/>
              <a:gd name="connsiteY22" fmla="*/ 196025 h 1696811"/>
              <a:gd name="connsiteX23" fmla="*/ 736229 w 1214923"/>
              <a:gd name="connsiteY23" fmla="*/ 49911 h 1696811"/>
              <a:gd name="connsiteX24" fmla="*/ 663267 w 1214923"/>
              <a:gd name="connsiteY24" fmla="*/ 0 h 1696811"/>
              <a:gd name="connsiteX25" fmla="*/ 625167 w 1214923"/>
              <a:gd name="connsiteY25" fmla="*/ 103727 h 1696811"/>
              <a:gd name="connsiteX26" fmla="*/ 625167 w 1214923"/>
              <a:gd name="connsiteY26" fmla="*/ 288322 h 1696811"/>
              <a:gd name="connsiteX27" fmla="*/ 336845 w 1214923"/>
              <a:gd name="connsiteY27" fmla="*/ 261366 h 1696811"/>
              <a:gd name="connsiteX28" fmla="*/ 367611 w 1214923"/>
              <a:gd name="connsiteY28" fmla="*/ 307467 h 1696811"/>
              <a:gd name="connsiteX29" fmla="*/ 579066 w 1214923"/>
              <a:gd name="connsiteY29" fmla="*/ 615029 h 1696811"/>
              <a:gd name="connsiteX30" fmla="*/ 263884 w 1214923"/>
              <a:gd name="connsiteY30" fmla="*/ 496585 h 1696811"/>
              <a:gd name="connsiteX31" fmla="*/ 233118 w 1214923"/>
              <a:gd name="connsiteY31" fmla="*/ 714947 h 1696811"/>
              <a:gd name="connsiteX32" fmla="*/ 532965 w 1214923"/>
              <a:gd name="connsiteY32" fmla="*/ 807149 h 1696811"/>
              <a:gd name="connsiteX33" fmla="*/ 502390 w 1214923"/>
              <a:gd name="connsiteY33" fmla="*/ 816184 h 1696811"/>
              <a:gd name="connsiteX34" fmla="*/ 464290 w 1214923"/>
              <a:gd name="connsiteY34" fmla="*/ 772763 h 1696811"/>
              <a:gd name="connsiteX35" fmla="*/ 375231 w 1214923"/>
              <a:gd name="connsiteY35" fmla="*/ 788670 h 1696811"/>
              <a:gd name="connsiteX36" fmla="*/ 418189 w 1214923"/>
              <a:gd name="connsiteY36" fmla="*/ 826770 h 1696811"/>
              <a:gd name="connsiteX37" fmla="*/ 333607 w 1214923"/>
              <a:gd name="connsiteY37" fmla="*/ 826770 h 1696811"/>
              <a:gd name="connsiteX38" fmla="*/ 276457 w 1214923"/>
              <a:gd name="connsiteY38" fmla="*/ 857536 h 1696811"/>
              <a:gd name="connsiteX39" fmla="*/ 288458 w 1214923"/>
              <a:gd name="connsiteY39" fmla="*/ 766001 h 1696811"/>
              <a:gd name="connsiteX40" fmla="*/ 138059 w 1214923"/>
              <a:gd name="connsiteY40" fmla="*/ 911352 h 1696811"/>
              <a:gd name="connsiteX41" fmla="*/ 237976 w 1214923"/>
              <a:gd name="connsiteY41" fmla="*/ 961358 h 1696811"/>
              <a:gd name="connsiteX42" fmla="*/ 75102 w 1214923"/>
              <a:gd name="connsiteY42" fmla="*/ 1025783 h 1696811"/>
              <a:gd name="connsiteX43" fmla="*/ 80432 w 1214923"/>
              <a:gd name="connsiteY43" fmla="*/ 915162 h 1696811"/>
              <a:gd name="connsiteX44" fmla="*/ 91958 w 1214923"/>
              <a:gd name="connsiteY44" fmla="*/ 1107377 h 1696811"/>
              <a:gd name="connsiteX45" fmla="*/ 214925 w 1214923"/>
              <a:gd name="connsiteY45" fmla="*/ 1157383 h 1696811"/>
              <a:gd name="connsiteX46" fmla="*/ 322463 w 1214923"/>
              <a:gd name="connsiteY46" fmla="*/ 1228161 h 1696811"/>
              <a:gd name="connsiteX47" fmla="*/ 235145 w 1214923"/>
              <a:gd name="connsiteY47" fmla="*/ 1221759 h 1696811"/>
              <a:gd name="connsiteX48" fmla="*/ 267875 w 1214923"/>
              <a:gd name="connsiteY48" fmla="*/ 1263023 h 1696811"/>
              <a:gd name="connsiteX49" fmla="*/ 395615 w 1214923"/>
              <a:gd name="connsiteY49" fmla="*/ 1319117 h 1696811"/>
              <a:gd name="connsiteX50" fmla="*/ 322827 w 1214923"/>
              <a:gd name="connsiteY50" fmla="*/ 1338837 h 1696811"/>
              <a:gd name="connsiteX51" fmla="*/ 247492 w 1214923"/>
              <a:gd name="connsiteY51" fmla="*/ 1296725 h 1696811"/>
              <a:gd name="connsiteX52" fmla="*/ 229880 w 1214923"/>
              <a:gd name="connsiteY52" fmla="*/ 1312259 h 1696811"/>
              <a:gd name="connsiteX53" fmla="*/ 146155 w 1214923"/>
              <a:gd name="connsiteY53" fmla="*/ 1230344 h 1696811"/>
              <a:gd name="connsiteX54" fmla="*/ 115389 w 1214923"/>
              <a:gd name="connsiteY54" fmla="*/ 1430369 h 1696811"/>
              <a:gd name="connsiteX55" fmla="*/ 349799 w 1214923"/>
              <a:gd name="connsiteY55" fmla="*/ 1480280 h 1696811"/>
              <a:gd name="connsiteX56" fmla="*/ 299507 w 1214923"/>
              <a:gd name="connsiteY56" fmla="*/ 1464659 h 1696811"/>
              <a:gd name="connsiteX57" fmla="*/ 318374 w 1214923"/>
              <a:gd name="connsiteY57" fmla="*/ 1496562 h 1696811"/>
              <a:gd name="connsiteX58" fmla="*/ 388280 w 1214923"/>
              <a:gd name="connsiteY58" fmla="*/ 1545717 h 1696811"/>
              <a:gd name="connsiteX59" fmla="*/ 348847 w 1214923"/>
              <a:gd name="connsiteY59" fmla="*/ 1542479 h 1696811"/>
              <a:gd name="connsiteX60" fmla="*/ 255883 w 1214923"/>
              <a:gd name="connsiteY60" fmla="*/ 1502664 h 1696811"/>
              <a:gd name="connsiteX61" fmla="*/ 255883 w 1214923"/>
              <a:gd name="connsiteY61" fmla="*/ 1502664 h 1696811"/>
              <a:gd name="connsiteX62" fmla="*/ 239976 w 1214923"/>
              <a:gd name="connsiteY62" fmla="*/ 1484281 h 1696811"/>
              <a:gd name="connsiteX63" fmla="*/ 203495 w 1214923"/>
              <a:gd name="connsiteY63" fmla="*/ 1484281 h 1696811"/>
              <a:gd name="connsiteX64" fmla="*/ 187303 w 1214923"/>
              <a:gd name="connsiteY64" fmla="*/ 1499140 h 1696811"/>
              <a:gd name="connsiteX65" fmla="*/ 480925 w 1214923"/>
              <a:gd name="connsiteY65" fmla="*/ 1687975 h 1696811"/>
              <a:gd name="connsiteX66" fmla="*/ 757374 w 1214923"/>
              <a:gd name="connsiteY66" fmla="*/ 1682401 h 1696811"/>
              <a:gd name="connsiteX67" fmla="*/ 988070 w 1214923"/>
              <a:gd name="connsiteY67" fmla="*/ 1594485 h 1696811"/>
              <a:gd name="connsiteX68" fmla="*/ 1152566 w 1214923"/>
              <a:gd name="connsiteY68" fmla="*/ 1394460 h 1696811"/>
              <a:gd name="connsiteX69" fmla="*/ 918822 w 1214923"/>
              <a:gd name="connsiteY69" fmla="*/ 1363507 h 1696811"/>
              <a:gd name="connsiteX70" fmla="*/ 802904 w 1214923"/>
              <a:gd name="connsiteY70" fmla="*/ 1350454 h 1696811"/>
              <a:gd name="connsiteX71" fmla="*/ 841956 w 1214923"/>
              <a:gd name="connsiteY71" fmla="*/ 1326547 h 1696811"/>
              <a:gd name="connsiteX72" fmla="*/ 1018286 w 1214923"/>
              <a:gd name="connsiteY72" fmla="*/ 1315425 h 1696811"/>
              <a:gd name="connsiteX73" fmla="*/ 980354 w 1214923"/>
              <a:gd name="connsiteY73" fmla="*/ 1268921 h 1696811"/>
              <a:gd name="connsiteX74" fmla="*/ 1091488 w 1214923"/>
              <a:gd name="connsiteY74" fmla="*/ 1221043 h 1696811"/>
              <a:gd name="connsiteX75" fmla="*/ 896580 w 1214923"/>
              <a:gd name="connsiteY75" fmla="*/ 1032638 h 1696811"/>
              <a:gd name="connsiteX76" fmla="*/ 1193429 w 1214923"/>
              <a:gd name="connsiteY76" fmla="*/ 899446 h 1696811"/>
              <a:gd name="connsiteX77" fmla="*/ 759089 w 1214923"/>
              <a:gd name="connsiteY77" fmla="*/ 61246 h 1696811"/>
              <a:gd name="connsiteX78" fmla="*/ 720989 w 1214923"/>
              <a:gd name="connsiteY78" fmla="*/ 145828 h 1696811"/>
              <a:gd name="connsiteX79" fmla="*/ 759089 w 1214923"/>
              <a:gd name="connsiteY79" fmla="*/ 61436 h 1696811"/>
              <a:gd name="connsiteX80" fmla="*/ 759089 w 1214923"/>
              <a:gd name="connsiteY80" fmla="*/ 61246 h 1696811"/>
              <a:gd name="connsiteX81" fmla="*/ 363611 w 1214923"/>
              <a:gd name="connsiteY81" fmla="*/ 545783 h 1696811"/>
              <a:gd name="connsiteX82" fmla="*/ 348275 w 1214923"/>
              <a:gd name="connsiteY82" fmla="*/ 553498 h 1696811"/>
              <a:gd name="connsiteX83" fmla="*/ 363611 w 1214923"/>
              <a:gd name="connsiteY83" fmla="*/ 545783 h 1696811"/>
              <a:gd name="connsiteX84" fmla="*/ 232451 w 1214923"/>
              <a:gd name="connsiteY84" fmla="*/ 523113 h 1696811"/>
              <a:gd name="connsiteX85" fmla="*/ 254694 w 1214923"/>
              <a:gd name="connsiteY85" fmla="*/ 664096 h 1696811"/>
              <a:gd name="connsiteX86" fmla="*/ 232451 w 1214923"/>
              <a:gd name="connsiteY86" fmla="*/ 523113 h 1696811"/>
              <a:gd name="connsiteX87" fmla="*/ 340084 w 1214923"/>
              <a:gd name="connsiteY87" fmla="*/ 692277 h 1696811"/>
              <a:gd name="connsiteX88" fmla="*/ 470767 w 1214923"/>
              <a:gd name="connsiteY88" fmla="*/ 684562 h 1696811"/>
              <a:gd name="connsiteX89" fmla="*/ 340084 w 1214923"/>
              <a:gd name="connsiteY89" fmla="*/ 691896 h 1696811"/>
              <a:gd name="connsiteX90" fmla="*/ 340084 w 1214923"/>
              <a:gd name="connsiteY90" fmla="*/ 692277 h 1696811"/>
              <a:gd name="connsiteX91" fmla="*/ 382375 w 1214923"/>
              <a:gd name="connsiteY91" fmla="*/ 615410 h 1696811"/>
              <a:gd name="connsiteX92" fmla="*/ 516868 w 1214923"/>
              <a:gd name="connsiteY92" fmla="*/ 688372 h 1696811"/>
              <a:gd name="connsiteX93" fmla="*/ 382661 w 1214923"/>
              <a:gd name="connsiteY93" fmla="*/ 615029 h 1696811"/>
              <a:gd name="connsiteX94" fmla="*/ 382375 w 1214923"/>
              <a:gd name="connsiteY94" fmla="*/ 615410 h 1696811"/>
              <a:gd name="connsiteX95" fmla="*/ 201400 w 1214923"/>
              <a:gd name="connsiteY95" fmla="*/ 907542 h 1696811"/>
              <a:gd name="connsiteX96" fmla="*/ 163300 w 1214923"/>
              <a:gd name="connsiteY96" fmla="*/ 838295 h 1696811"/>
              <a:gd name="connsiteX97" fmla="*/ 201686 w 1214923"/>
              <a:gd name="connsiteY97" fmla="*/ 907161 h 1696811"/>
              <a:gd name="connsiteX98" fmla="*/ 201400 w 1214923"/>
              <a:gd name="connsiteY98" fmla="*/ 907542 h 1696811"/>
              <a:gd name="connsiteX99" fmla="*/ 97811 w 1214923"/>
              <a:gd name="connsiteY99" fmla="*/ 1285557 h 1696811"/>
              <a:gd name="connsiteX100" fmla="*/ 123279 w 1214923"/>
              <a:gd name="connsiteY100" fmla="*/ 1264178 h 1696811"/>
              <a:gd name="connsiteX101" fmla="*/ 231975 w 1214923"/>
              <a:gd name="connsiteY101" fmla="*/ 1341501 h 1696811"/>
              <a:gd name="connsiteX102" fmla="*/ 97811 w 1214923"/>
              <a:gd name="connsiteY102" fmla="*/ 1285557 h 1696811"/>
              <a:gd name="connsiteX103" fmla="*/ 232928 w 1214923"/>
              <a:gd name="connsiteY103" fmla="*/ 1376077 h 1696811"/>
              <a:gd name="connsiteX104" fmla="*/ 279029 w 1214923"/>
              <a:gd name="connsiteY104" fmla="*/ 1379887 h 1696811"/>
              <a:gd name="connsiteX105" fmla="*/ 232451 w 1214923"/>
              <a:gd name="connsiteY105" fmla="*/ 1376077 h 1696811"/>
              <a:gd name="connsiteX106" fmla="*/ 232928 w 1214923"/>
              <a:gd name="connsiteY106" fmla="*/ 1376077 h 1696811"/>
              <a:gd name="connsiteX107" fmla="*/ 856244 w 1214923"/>
              <a:gd name="connsiteY107" fmla="*/ 715613 h 1696811"/>
              <a:gd name="connsiteX108" fmla="*/ 817635 w 1214923"/>
              <a:gd name="connsiteY108" fmla="*/ 708913 h 1696811"/>
              <a:gd name="connsiteX109" fmla="*/ 721084 w 1214923"/>
              <a:gd name="connsiteY109" fmla="*/ 657225 h 1696811"/>
              <a:gd name="connsiteX110" fmla="*/ 855767 w 1214923"/>
              <a:gd name="connsiteY110" fmla="*/ 715613 h 1696811"/>
              <a:gd name="connsiteX111" fmla="*/ 856244 w 1214923"/>
              <a:gd name="connsiteY111" fmla="*/ 715613 h 1696811"/>
              <a:gd name="connsiteX112" fmla="*/ 663458 w 1214923"/>
              <a:gd name="connsiteY112" fmla="*/ 722662 h 1696811"/>
              <a:gd name="connsiteX113" fmla="*/ 644408 w 1214923"/>
              <a:gd name="connsiteY113" fmla="*/ 807149 h 1696811"/>
              <a:gd name="connsiteX114" fmla="*/ 662981 w 1214923"/>
              <a:gd name="connsiteY114" fmla="*/ 723138 h 1696811"/>
              <a:gd name="connsiteX115" fmla="*/ 663458 w 1214923"/>
              <a:gd name="connsiteY115" fmla="*/ 722662 h 1696811"/>
              <a:gd name="connsiteX116" fmla="*/ 628882 w 1214923"/>
              <a:gd name="connsiteY116" fmla="*/ 753332 h 1696811"/>
              <a:gd name="connsiteX117" fmla="*/ 655742 w 1214923"/>
              <a:gd name="connsiteY117" fmla="*/ 726472 h 1696811"/>
              <a:gd name="connsiteX118" fmla="*/ 628406 w 1214923"/>
              <a:gd name="connsiteY118" fmla="*/ 753332 h 1696811"/>
              <a:gd name="connsiteX119" fmla="*/ 628882 w 1214923"/>
              <a:gd name="connsiteY119" fmla="*/ 753332 h 1696811"/>
              <a:gd name="connsiteX120" fmla="*/ 771090 w 1214923"/>
              <a:gd name="connsiteY120" fmla="*/ 757237 h 1696811"/>
              <a:gd name="connsiteX121" fmla="*/ 690318 w 1214923"/>
              <a:gd name="connsiteY121" fmla="*/ 822579 h 1696811"/>
              <a:gd name="connsiteX122" fmla="*/ 770614 w 1214923"/>
              <a:gd name="connsiteY122" fmla="*/ 757237 h 1696811"/>
              <a:gd name="connsiteX123" fmla="*/ 771090 w 1214923"/>
              <a:gd name="connsiteY123" fmla="*/ 757237 h 1696811"/>
              <a:gd name="connsiteX124" fmla="*/ 759565 w 1214923"/>
              <a:gd name="connsiteY124" fmla="*/ 538162 h 1696811"/>
              <a:gd name="connsiteX125" fmla="*/ 851767 w 1214923"/>
              <a:gd name="connsiteY125" fmla="*/ 480536 h 1696811"/>
              <a:gd name="connsiteX126" fmla="*/ 759089 w 1214923"/>
              <a:gd name="connsiteY126" fmla="*/ 538067 h 1696811"/>
              <a:gd name="connsiteX127" fmla="*/ 759565 w 1214923"/>
              <a:gd name="connsiteY127" fmla="*/ 538162 h 1696811"/>
              <a:gd name="connsiteX128" fmla="*/ 868213 w 1214923"/>
              <a:gd name="connsiteY128" fmla="*/ 356761 h 1696811"/>
              <a:gd name="connsiteX129" fmla="*/ 812619 w 1214923"/>
              <a:gd name="connsiteY129" fmla="*/ 442055 h 1696811"/>
              <a:gd name="connsiteX130" fmla="*/ 868213 w 1214923"/>
              <a:gd name="connsiteY130" fmla="*/ 356761 h 1696811"/>
              <a:gd name="connsiteX131" fmla="*/ 681841 w 1214923"/>
              <a:gd name="connsiteY131" fmla="*/ 323088 h 1696811"/>
              <a:gd name="connsiteX132" fmla="*/ 758803 w 1214923"/>
              <a:gd name="connsiteY132" fmla="*/ 430816 h 1696811"/>
              <a:gd name="connsiteX133" fmla="*/ 643455 w 1214923"/>
              <a:gd name="connsiteY133" fmla="*/ 396145 h 1696811"/>
              <a:gd name="connsiteX134" fmla="*/ 639550 w 1214923"/>
              <a:gd name="connsiteY134" fmla="*/ 438436 h 1696811"/>
              <a:gd name="connsiteX135" fmla="*/ 682127 w 1214923"/>
              <a:gd name="connsiteY135" fmla="*/ 323088 h 1696811"/>
              <a:gd name="connsiteX136" fmla="*/ 681841 w 1214923"/>
              <a:gd name="connsiteY136" fmla="*/ 323088 h 1696811"/>
              <a:gd name="connsiteX137" fmla="*/ 395477 w 1214923"/>
              <a:gd name="connsiteY137" fmla="*/ 216638 h 1696811"/>
              <a:gd name="connsiteX138" fmla="*/ 432956 w 1214923"/>
              <a:gd name="connsiteY138" fmla="*/ 194566 h 1696811"/>
              <a:gd name="connsiteX139" fmla="*/ 564476 w 1214923"/>
              <a:gd name="connsiteY139" fmla="*/ 247666 h 1696811"/>
              <a:gd name="connsiteX140" fmla="*/ 558873 w 1214923"/>
              <a:gd name="connsiteY140" fmla="*/ 299942 h 1696811"/>
              <a:gd name="connsiteX141" fmla="*/ 395477 w 1214923"/>
              <a:gd name="connsiteY141" fmla="*/ 216638 h 1696811"/>
              <a:gd name="connsiteX142" fmla="*/ 470767 w 1214923"/>
              <a:gd name="connsiteY142" fmla="*/ 361188 h 1696811"/>
              <a:gd name="connsiteX143" fmla="*/ 566874 w 1214923"/>
              <a:gd name="connsiteY143" fmla="*/ 503396 h 1696811"/>
              <a:gd name="connsiteX144" fmla="*/ 470767 w 1214923"/>
              <a:gd name="connsiteY144" fmla="*/ 361188 h 1696811"/>
              <a:gd name="connsiteX145" fmla="*/ 632216 w 1214923"/>
              <a:gd name="connsiteY145" fmla="*/ 475419 h 1696811"/>
              <a:gd name="connsiteX146" fmla="*/ 759089 w 1214923"/>
              <a:gd name="connsiteY146" fmla="*/ 438055 h 1696811"/>
              <a:gd name="connsiteX147" fmla="*/ 640217 w 1214923"/>
              <a:gd name="connsiteY147" fmla="*/ 641593 h 1696811"/>
              <a:gd name="connsiteX148" fmla="*/ 622468 w 1214923"/>
              <a:gd name="connsiteY148" fmla="*/ 453581 h 1696811"/>
              <a:gd name="connsiteX149" fmla="*/ 632216 w 1214923"/>
              <a:gd name="connsiteY149" fmla="*/ 475419 h 1696811"/>
              <a:gd name="connsiteX150" fmla="*/ 686032 w 1214923"/>
              <a:gd name="connsiteY150" fmla="*/ 837819 h 1696811"/>
              <a:gd name="connsiteX151" fmla="*/ 628310 w 1214923"/>
              <a:gd name="connsiteY151" fmla="*/ 930116 h 1696811"/>
              <a:gd name="connsiteX152" fmla="*/ 686032 w 1214923"/>
              <a:gd name="connsiteY152" fmla="*/ 837914 h 1696811"/>
              <a:gd name="connsiteX153" fmla="*/ 686032 w 1214923"/>
              <a:gd name="connsiteY153" fmla="*/ 837819 h 1696811"/>
              <a:gd name="connsiteX154" fmla="*/ 743658 w 1214923"/>
              <a:gd name="connsiteY154" fmla="*/ 1291400 h 1696811"/>
              <a:gd name="connsiteX155" fmla="*/ 547634 w 1214923"/>
              <a:gd name="connsiteY155" fmla="*/ 1206818 h 1696811"/>
              <a:gd name="connsiteX156" fmla="*/ 573446 w 1214923"/>
              <a:gd name="connsiteY156" fmla="*/ 1222439 h 1696811"/>
              <a:gd name="connsiteX157" fmla="*/ 603450 w 1214923"/>
              <a:gd name="connsiteY157" fmla="*/ 1227487 h 1696811"/>
              <a:gd name="connsiteX158" fmla="*/ 743658 w 1214923"/>
              <a:gd name="connsiteY158" fmla="*/ 1291495 h 1696811"/>
              <a:gd name="connsiteX159" fmla="*/ 743658 w 1214923"/>
              <a:gd name="connsiteY159" fmla="*/ 1291400 h 1696811"/>
              <a:gd name="connsiteX160" fmla="*/ 556465 w 1214923"/>
              <a:gd name="connsiteY160" fmla="*/ 950327 h 1696811"/>
              <a:gd name="connsiteX161" fmla="*/ 689842 w 1214923"/>
              <a:gd name="connsiteY161" fmla="*/ 1122236 h 1696811"/>
              <a:gd name="connsiteX162" fmla="*/ 568651 w 1214923"/>
              <a:gd name="connsiteY162" fmla="*/ 984541 h 1696811"/>
              <a:gd name="connsiteX163" fmla="*/ 556465 w 1214923"/>
              <a:gd name="connsiteY163" fmla="*/ 950327 h 1696811"/>
              <a:gd name="connsiteX164" fmla="*/ 351609 w 1214923"/>
              <a:gd name="connsiteY164" fmla="*/ 1045464 h 1696811"/>
              <a:gd name="connsiteX165" fmla="*/ 382375 w 1214923"/>
              <a:gd name="connsiteY165" fmla="*/ 887825 h 1696811"/>
              <a:gd name="connsiteX166" fmla="*/ 351609 w 1214923"/>
              <a:gd name="connsiteY166" fmla="*/ 1045559 h 1696811"/>
              <a:gd name="connsiteX167" fmla="*/ 351609 w 1214923"/>
              <a:gd name="connsiteY167" fmla="*/ 1045464 h 1696811"/>
              <a:gd name="connsiteX168" fmla="*/ 420761 w 1214923"/>
              <a:gd name="connsiteY168" fmla="*/ 1054969 h 1696811"/>
              <a:gd name="connsiteX169" fmla="*/ 605260 w 1214923"/>
              <a:gd name="connsiteY169" fmla="*/ 1180338 h 1696811"/>
              <a:gd name="connsiteX170" fmla="*/ 420761 w 1214923"/>
              <a:gd name="connsiteY170" fmla="*/ 1054969 h 1696811"/>
              <a:gd name="connsiteX171" fmla="*/ 366944 w 1214923"/>
              <a:gd name="connsiteY171" fmla="*/ 1414272 h 1696811"/>
              <a:gd name="connsiteX172" fmla="*/ 597640 w 1214923"/>
              <a:gd name="connsiteY172" fmla="*/ 1460468 h 1696811"/>
              <a:gd name="connsiteX173" fmla="*/ 366944 w 1214923"/>
              <a:gd name="connsiteY173" fmla="*/ 1414463 h 1696811"/>
              <a:gd name="connsiteX174" fmla="*/ 366944 w 1214923"/>
              <a:gd name="connsiteY174" fmla="*/ 1414272 h 1696811"/>
              <a:gd name="connsiteX175" fmla="*/ 597035 w 1214923"/>
              <a:gd name="connsiteY175" fmla="*/ 1664464 h 1696811"/>
              <a:gd name="connsiteX176" fmla="*/ 471148 w 1214923"/>
              <a:gd name="connsiteY176" fmla="*/ 1649777 h 1696811"/>
              <a:gd name="connsiteX177" fmla="*/ 401901 w 1214923"/>
              <a:gd name="connsiteY177" fmla="*/ 1579817 h 1696811"/>
              <a:gd name="connsiteX178" fmla="*/ 582412 w 1214923"/>
              <a:gd name="connsiteY178" fmla="*/ 1645158 h 1696811"/>
              <a:gd name="connsiteX179" fmla="*/ 597035 w 1214923"/>
              <a:gd name="connsiteY179" fmla="*/ 1664464 h 1696811"/>
              <a:gd name="connsiteX180" fmla="*/ 616785 w 1214923"/>
              <a:gd name="connsiteY180" fmla="*/ 1564196 h 1696811"/>
              <a:gd name="connsiteX181" fmla="*/ 555349 w 1214923"/>
              <a:gd name="connsiteY181" fmla="*/ 1541145 h 1696811"/>
              <a:gd name="connsiteX182" fmla="*/ 638597 w 1214923"/>
              <a:gd name="connsiteY182" fmla="*/ 1493520 h 1696811"/>
              <a:gd name="connsiteX183" fmla="*/ 752034 w 1214923"/>
              <a:gd name="connsiteY183" fmla="*/ 1535463 h 1696811"/>
              <a:gd name="connsiteX184" fmla="*/ 616785 w 1214923"/>
              <a:gd name="connsiteY184" fmla="*/ 1564386 h 1696811"/>
              <a:gd name="connsiteX185" fmla="*/ 616785 w 1214923"/>
              <a:gd name="connsiteY185" fmla="*/ 1564196 h 1696811"/>
              <a:gd name="connsiteX186" fmla="*/ 811979 w 1214923"/>
              <a:gd name="connsiteY186" fmla="*/ 1595484 h 1696811"/>
              <a:gd name="connsiteX187" fmla="*/ 812771 w 1214923"/>
              <a:gd name="connsiteY187" fmla="*/ 1652594 h 1696811"/>
              <a:gd name="connsiteX188" fmla="*/ 704225 w 1214923"/>
              <a:gd name="connsiteY188" fmla="*/ 1665256 h 1696811"/>
              <a:gd name="connsiteX189" fmla="*/ 651942 w 1214923"/>
              <a:gd name="connsiteY189" fmla="*/ 1653111 h 1696811"/>
              <a:gd name="connsiteX190" fmla="*/ 811979 w 1214923"/>
              <a:gd name="connsiteY190" fmla="*/ 1595484 h 1696811"/>
              <a:gd name="connsiteX191" fmla="*/ 857863 w 1214923"/>
              <a:gd name="connsiteY191" fmla="*/ 1591056 h 1696811"/>
              <a:gd name="connsiteX192" fmla="*/ 838813 w 1214923"/>
              <a:gd name="connsiteY192" fmla="*/ 1568958 h 1696811"/>
              <a:gd name="connsiteX193" fmla="*/ 836146 w 1214923"/>
              <a:gd name="connsiteY193" fmla="*/ 1564291 h 1696811"/>
              <a:gd name="connsiteX194" fmla="*/ 955179 w 1214923"/>
              <a:gd name="connsiteY194" fmla="*/ 1500720 h 1696811"/>
              <a:gd name="connsiteX195" fmla="*/ 1066493 w 1214923"/>
              <a:gd name="connsiteY195" fmla="*/ 1492065 h 1696811"/>
              <a:gd name="connsiteX196" fmla="*/ 857863 w 1214923"/>
              <a:gd name="connsiteY196" fmla="*/ 1591247 h 1696811"/>
              <a:gd name="connsiteX197" fmla="*/ 857863 w 1214923"/>
              <a:gd name="connsiteY197" fmla="*/ 1591056 h 1696811"/>
              <a:gd name="connsiteX198" fmla="*/ 1054979 w 1214923"/>
              <a:gd name="connsiteY198" fmla="*/ 1445037 h 1696811"/>
              <a:gd name="connsiteX199" fmla="*/ 916632 w 1214923"/>
              <a:gd name="connsiteY199" fmla="*/ 1468184 h 1696811"/>
              <a:gd name="connsiteX200" fmla="*/ 1028170 w 1214923"/>
              <a:gd name="connsiteY200" fmla="*/ 1445228 h 1696811"/>
              <a:gd name="connsiteX201" fmla="*/ 1054979 w 1214923"/>
              <a:gd name="connsiteY201" fmla="*/ 1445037 h 1696811"/>
              <a:gd name="connsiteX202" fmla="*/ 862816 w 1214923"/>
              <a:gd name="connsiteY202" fmla="*/ 1410462 h 1696811"/>
              <a:gd name="connsiteX203" fmla="*/ 647551 w 1214923"/>
              <a:gd name="connsiteY203" fmla="*/ 1448562 h 1696811"/>
              <a:gd name="connsiteX204" fmla="*/ 862816 w 1214923"/>
              <a:gd name="connsiteY204" fmla="*/ 1410653 h 1696811"/>
              <a:gd name="connsiteX205" fmla="*/ 862816 w 1214923"/>
              <a:gd name="connsiteY205" fmla="*/ 1410462 h 1696811"/>
              <a:gd name="connsiteX206" fmla="*/ 689842 w 1214923"/>
              <a:gd name="connsiteY206" fmla="*/ 1391412 h 1696811"/>
              <a:gd name="connsiteX207" fmla="*/ 924347 w 1214923"/>
              <a:gd name="connsiteY207" fmla="*/ 1306830 h 1696811"/>
              <a:gd name="connsiteX208" fmla="*/ 689842 w 1214923"/>
              <a:gd name="connsiteY208" fmla="*/ 1391412 h 1696811"/>
              <a:gd name="connsiteX209" fmla="*/ 1162663 w 1214923"/>
              <a:gd name="connsiteY209" fmla="*/ 1057085 h 1696811"/>
              <a:gd name="connsiteX210" fmla="*/ 1148756 w 1214923"/>
              <a:gd name="connsiteY210" fmla="*/ 1134428 h 1696811"/>
              <a:gd name="connsiteX211" fmla="*/ 1066841 w 1214923"/>
              <a:gd name="connsiteY211" fmla="*/ 1139762 h 1696811"/>
              <a:gd name="connsiteX212" fmla="*/ 1035790 w 1214923"/>
              <a:gd name="connsiteY212" fmla="*/ 1087755 h 1696811"/>
              <a:gd name="connsiteX213" fmla="*/ 1162663 w 1214923"/>
              <a:gd name="connsiteY213" fmla="*/ 1057085 h 1696811"/>
              <a:gd name="connsiteX214" fmla="*/ 987913 w 1214923"/>
              <a:gd name="connsiteY214" fmla="*/ 1181170 h 1696811"/>
              <a:gd name="connsiteX215" fmla="*/ 958923 w 1214923"/>
              <a:gd name="connsiteY215" fmla="*/ 1264444 h 1696811"/>
              <a:gd name="connsiteX216" fmla="*/ 905107 w 1214923"/>
              <a:gd name="connsiteY216" fmla="*/ 1118330 h 1696811"/>
              <a:gd name="connsiteX217" fmla="*/ 987913 w 1214923"/>
              <a:gd name="connsiteY217" fmla="*/ 1181170 h 1696811"/>
              <a:gd name="connsiteX0" fmla="*/ 1193429 w 1214923"/>
              <a:gd name="connsiteY0" fmla="*/ 899446 h 1689168"/>
              <a:gd name="connsiteX1" fmla="*/ 1157319 w 1214923"/>
              <a:gd name="connsiteY1" fmla="*/ 831924 h 1689168"/>
              <a:gd name="connsiteX2" fmla="*/ 1019985 w 1214923"/>
              <a:gd name="connsiteY2" fmla="*/ 885740 h 1689168"/>
              <a:gd name="connsiteX3" fmla="*/ 963019 w 1214923"/>
              <a:gd name="connsiteY3" fmla="*/ 860965 h 1689168"/>
              <a:gd name="connsiteX4" fmla="*/ 1035980 w 1214923"/>
              <a:gd name="connsiteY4" fmla="*/ 795623 h 1689168"/>
              <a:gd name="connsiteX5" fmla="*/ 893772 w 1214923"/>
              <a:gd name="connsiteY5" fmla="*/ 930212 h 1689168"/>
              <a:gd name="connsiteX6" fmla="*/ 951398 w 1214923"/>
              <a:gd name="connsiteY6" fmla="*/ 937927 h 1689168"/>
              <a:gd name="connsiteX7" fmla="*/ 862911 w 1214923"/>
              <a:gd name="connsiteY7" fmla="*/ 964787 h 1689168"/>
              <a:gd name="connsiteX8" fmla="*/ 813000 w 1214923"/>
              <a:gd name="connsiteY8" fmla="*/ 991648 h 1689168"/>
              <a:gd name="connsiteX9" fmla="*/ 905202 w 1214923"/>
              <a:gd name="connsiteY9" fmla="*/ 872585 h 1689168"/>
              <a:gd name="connsiteX10" fmla="*/ 1062841 w 1214923"/>
              <a:gd name="connsiteY10" fmla="*/ 784098 h 1689168"/>
              <a:gd name="connsiteX11" fmla="*/ 1113873 w 1214923"/>
              <a:gd name="connsiteY11" fmla="*/ 670346 h 1689168"/>
              <a:gd name="connsiteX12" fmla="*/ 1028265 w 1214923"/>
              <a:gd name="connsiteY12" fmla="*/ 722567 h 1689168"/>
              <a:gd name="connsiteX13" fmla="*/ 1003881 w 1214923"/>
              <a:gd name="connsiteY13" fmla="*/ 692468 h 1689168"/>
              <a:gd name="connsiteX14" fmla="*/ 1005881 w 1214923"/>
              <a:gd name="connsiteY14" fmla="*/ 661511 h 1689168"/>
              <a:gd name="connsiteX15" fmla="*/ 1065794 w 1214923"/>
              <a:gd name="connsiteY15" fmla="*/ 651415 h 1689168"/>
              <a:gd name="connsiteX16" fmla="*/ 1087938 w 1214923"/>
              <a:gd name="connsiteY16" fmla="*/ 638205 h 1689168"/>
              <a:gd name="connsiteX17" fmla="*/ 739848 w 1214923"/>
              <a:gd name="connsiteY17" fmla="*/ 595694 h 1689168"/>
              <a:gd name="connsiteX18" fmla="*/ 716893 w 1214923"/>
              <a:gd name="connsiteY18" fmla="*/ 318992 h 1689168"/>
              <a:gd name="connsiteX19" fmla="*/ 920537 w 1214923"/>
              <a:gd name="connsiteY19" fmla="*/ 246031 h 1689168"/>
              <a:gd name="connsiteX20" fmla="*/ 682412 w 1214923"/>
              <a:gd name="connsiteY20" fmla="*/ 238316 h 1689168"/>
              <a:gd name="connsiteX21" fmla="*/ 928538 w 1214923"/>
              <a:gd name="connsiteY21" fmla="*/ 226790 h 1689168"/>
              <a:gd name="connsiteX22" fmla="*/ 720893 w 1214923"/>
              <a:gd name="connsiteY22" fmla="*/ 196025 h 1689168"/>
              <a:gd name="connsiteX23" fmla="*/ 736229 w 1214923"/>
              <a:gd name="connsiteY23" fmla="*/ 49911 h 1689168"/>
              <a:gd name="connsiteX24" fmla="*/ 663267 w 1214923"/>
              <a:gd name="connsiteY24" fmla="*/ 0 h 1689168"/>
              <a:gd name="connsiteX25" fmla="*/ 625167 w 1214923"/>
              <a:gd name="connsiteY25" fmla="*/ 103727 h 1689168"/>
              <a:gd name="connsiteX26" fmla="*/ 625167 w 1214923"/>
              <a:gd name="connsiteY26" fmla="*/ 288322 h 1689168"/>
              <a:gd name="connsiteX27" fmla="*/ 336845 w 1214923"/>
              <a:gd name="connsiteY27" fmla="*/ 261366 h 1689168"/>
              <a:gd name="connsiteX28" fmla="*/ 367611 w 1214923"/>
              <a:gd name="connsiteY28" fmla="*/ 307467 h 1689168"/>
              <a:gd name="connsiteX29" fmla="*/ 579066 w 1214923"/>
              <a:gd name="connsiteY29" fmla="*/ 615029 h 1689168"/>
              <a:gd name="connsiteX30" fmla="*/ 263884 w 1214923"/>
              <a:gd name="connsiteY30" fmla="*/ 496585 h 1689168"/>
              <a:gd name="connsiteX31" fmla="*/ 233118 w 1214923"/>
              <a:gd name="connsiteY31" fmla="*/ 714947 h 1689168"/>
              <a:gd name="connsiteX32" fmla="*/ 532965 w 1214923"/>
              <a:gd name="connsiteY32" fmla="*/ 807149 h 1689168"/>
              <a:gd name="connsiteX33" fmla="*/ 502390 w 1214923"/>
              <a:gd name="connsiteY33" fmla="*/ 816184 h 1689168"/>
              <a:gd name="connsiteX34" fmla="*/ 464290 w 1214923"/>
              <a:gd name="connsiteY34" fmla="*/ 772763 h 1689168"/>
              <a:gd name="connsiteX35" fmla="*/ 375231 w 1214923"/>
              <a:gd name="connsiteY35" fmla="*/ 788670 h 1689168"/>
              <a:gd name="connsiteX36" fmla="*/ 418189 w 1214923"/>
              <a:gd name="connsiteY36" fmla="*/ 826770 h 1689168"/>
              <a:gd name="connsiteX37" fmla="*/ 333607 w 1214923"/>
              <a:gd name="connsiteY37" fmla="*/ 826770 h 1689168"/>
              <a:gd name="connsiteX38" fmla="*/ 276457 w 1214923"/>
              <a:gd name="connsiteY38" fmla="*/ 857536 h 1689168"/>
              <a:gd name="connsiteX39" fmla="*/ 288458 w 1214923"/>
              <a:gd name="connsiteY39" fmla="*/ 766001 h 1689168"/>
              <a:gd name="connsiteX40" fmla="*/ 138059 w 1214923"/>
              <a:gd name="connsiteY40" fmla="*/ 911352 h 1689168"/>
              <a:gd name="connsiteX41" fmla="*/ 237976 w 1214923"/>
              <a:gd name="connsiteY41" fmla="*/ 961358 h 1689168"/>
              <a:gd name="connsiteX42" fmla="*/ 75102 w 1214923"/>
              <a:gd name="connsiteY42" fmla="*/ 1025783 h 1689168"/>
              <a:gd name="connsiteX43" fmla="*/ 80432 w 1214923"/>
              <a:gd name="connsiteY43" fmla="*/ 915162 h 1689168"/>
              <a:gd name="connsiteX44" fmla="*/ 91958 w 1214923"/>
              <a:gd name="connsiteY44" fmla="*/ 1107377 h 1689168"/>
              <a:gd name="connsiteX45" fmla="*/ 214925 w 1214923"/>
              <a:gd name="connsiteY45" fmla="*/ 1157383 h 1689168"/>
              <a:gd name="connsiteX46" fmla="*/ 322463 w 1214923"/>
              <a:gd name="connsiteY46" fmla="*/ 1228161 h 1689168"/>
              <a:gd name="connsiteX47" fmla="*/ 235145 w 1214923"/>
              <a:gd name="connsiteY47" fmla="*/ 1221759 h 1689168"/>
              <a:gd name="connsiteX48" fmla="*/ 267875 w 1214923"/>
              <a:gd name="connsiteY48" fmla="*/ 1263023 h 1689168"/>
              <a:gd name="connsiteX49" fmla="*/ 395615 w 1214923"/>
              <a:gd name="connsiteY49" fmla="*/ 1319117 h 1689168"/>
              <a:gd name="connsiteX50" fmla="*/ 322827 w 1214923"/>
              <a:gd name="connsiteY50" fmla="*/ 1338837 h 1689168"/>
              <a:gd name="connsiteX51" fmla="*/ 247492 w 1214923"/>
              <a:gd name="connsiteY51" fmla="*/ 1296725 h 1689168"/>
              <a:gd name="connsiteX52" fmla="*/ 229880 w 1214923"/>
              <a:gd name="connsiteY52" fmla="*/ 1312259 h 1689168"/>
              <a:gd name="connsiteX53" fmla="*/ 146155 w 1214923"/>
              <a:gd name="connsiteY53" fmla="*/ 1230344 h 1689168"/>
              <a:gd name="connsiteX54" fmla="*/ 115389 w 1214923"/>
              <a:gd name="connsiteY54" fmla="*/ 1430369 h 1689168"/>
              <a:gd name="connsiteX55" fmla="*/ 349799 w 1214923"/>
              <a:gd name="connsiteY55" fmla="*/ 1480280 h 1689168"/>
              <a:gd name="connsiteX56" fmla="*/ 299507 w 1214923"/>
              <a:gd name="connsiteY56" fmla="*/ 1464659 h 1689168"/>
              <a:gd name="connsiteX57" fmla="*/ 318374 w 1214923"/>
              <a:gd name="connsiteY57" fmla="*/ 1496562 h 1689168"/>
              <a:gd name="connsiteX58" fmla="*/ 388280 w 1214923"/>
              <a:gd name="connsiteY58" fmla="*/ 1545717 h 1689168"/>
              <a:gd name="connsiteX59" fmla="*/ 348847 w 1214923"/>
              <a:gd name="connsiteY59" fmla="*/ 1542479 h 1689168"/>
              <a:gd name="connsiteX60" fmla="*/ 255883 w 1214923"/>
              <a:gd name="connsiteY60" fmla="*/ 1502664 h 1689168"/>
              <a:gd name="connsiteX61" fmla="*/ 255883 w 1214923"/>
              <a:gd name="connsiteY61" fmla="*/ 1502664 h 1689168"/>
              <a:gd name="connsiteX62" fmla="*/ 239976 w 1214923"/>
              <a:gd name="connsiteY62" fmla="*/ 1484281 h 1689168"/>
              <a:gd name="connsiteX63" fmla="*/ 203495 w 1214923"/>
              <a:gd name="connsiteY63" fmla="*/ 1484281 h 1689168"/>
              <a:gd name="connsiteX64" fmla="*/ 187303 w 1214923"/>
              <a:gd name="connsiteY64" fmla="*/ 1499140 h 1689168"/>
              <a:gd name="connsiteX65" fmla="*/ 490673 w 1214923"/>
              <a:gd name="connsiteY65" fmla="*/ 1673352 h 1689168"/>
              <a:gd name="connsiteX66" fmla="*/ 757374 w 1214923"/>
              <a:gd name="connsiteY66" fmla="*/ 1682401 h 1689168"/>
              <a:gd name="connsiteX67" fmla="*/ 988070 w 1214923"/>
              <a:gd name="connsiteY67" fmla="*/ 1594485 h 1689168"/>
              <a:gd name="connsiteX68" fmla="*/ 1152566 w 1214923"/>
              <a:gd name="connsiteY68" fmla="*/ 1394460 h 1689168"/>
              <a:gd name="connsiteX69" fmla="*/ 918822 w 1214923"/>
              <a:gd name="connsiteY69" fmla="*/ 1363507 h 1689168"/>
              <a:gd name="connsiteX70" fmla="*/ 802904 w 1214923"/>
              <a:gd name="connsiteY70" fmla="*/ 1350454 h 1689168"/>
              <a:gd name="connsiteX71" fmla="*/ 841956 w 1214923"/>
              <a:gd name="connsiteY71" fmla="*/ 1326547 h 1689168"/>
              <a:gd name="connsiteX72" fmla="*/ 1018286 w 1214923"/>
              <a:gd name="connsiteY72" fmla="*/ 1315425 h 1689168"/>
              <a:gd name="connsiteX73" fmla="*/ 980354 w 1214923"/>
              <a:gd name="connsiteY73" fmla="*/ 1268921 h 1689168"/>
              <a:gd name="connsiteX74" fmla="*/ 1091488 w 1214923"/>
              <a:gd name="connsiteY74" fmla="*/ 1221043 h 1689168"/>
              <a:gd name="connsiteX75" fmla="*/ 896580 w 1214923"/>
              <a:gd name="connsiteY75" fmla="*/ 1032638 h 1689168"/>
              <a:gd name="connsiteX76" fmla="*/ 1193429 w 1214923"/>
              <a:gd name="connsiteY76" fmla="*/ 899446 h 1689168"/>
              <a:gd name="connsiteX77" fmla="*/ 759089 w 1214923"/>
              <a:gd name="connsiteY77" fmla="*/ 61246 h 1689168"/>
              <a:gd name="connsiteX78" fmla="*/ 720989 w 1214923"/>
              <a:gd name="connsiteY78" fmla="*/ 145828 h 1689168"/>
              <a:gd name="connsiteX79" fmla="*/ 759089 w 1214923"/>
              <a:gd name="connsiteY79" fmla="*/ 61436 h 1689168"/>
              <a:gd name="connsiteX80" fmla="*/ 759089 w 1214923"/>
              <a:gd name="connsiteY80" fmla="*/ 61246 h 1689168"/>
              <a:gd name="connsiteX81" fmla="*/ 363611 w 1214923"/>
              <a:gd name="connsiteY81" fmla="*/ 545783 h 1689168"/>
              <a:gd name="connsiteX82" fmla="*/ 348275 w 1214923"/>
              <a:gd name="connsiteY82" fmla="*/ 553498 h 1689168"/>
              <a:gd name="connsiteX83" fmla="*/ 363611 w 1214923"/>
              <a:gd name="connsiteY83" fmla="*/ 545783 h 1689168"/>
              <a:gd name="connsiteX84" fmla="*/ 232451 w 1214923"/>
              <a:gd name="connsiteY84" fmla="*/ 523113 h 1689168"/>
              <a:gd name="connsiteX85" fmla="*/ 254694 w 1214923"/>
              <a:gd name="connsiteY85" fmla="*/ 664096 h 1689168"/>
              <a:gd name="connsiteX86" fmla="*/ 232451 w 1214923"/>
              <a:gd name="connsiteY86" fmla="*/ 523113 h 1689168"/>
              <a:gd name="connsiteX87" fmla="*/ 340084 w 1214923"/>
              <a:gd name="connsiteY87" fmla="*/ 692277 h 1689168"/>
              <a:gd name="connsiteX88" fmla="*/ 470767 w 1214923"/>
              <a:gd name="connsiteY88" fmla="*/ 684562 h 1689168"/>
              <a:gd name="connsiteX89" fmla="*/ 340084 w 1214923"/>
              <a:gd name="connsiteY89" fmla="*/ 691896 h 1689168"/>
              <a:gd name="connsiteX90" fmla="*/ 340084 w 1214923"/>
              <a:gd name="connsiteY90" fmla="*/ 692277 h 1689168"/>
              <a:gd name="connsiteX91" fmla="*/ 382375 w 1214923"/>
              <a:gd name="connsiteY91" fmla="*/ 615410 h 1689168"/>
              <a:gd name="connsiteX92" fmla="*/ 516868 w 1214923"/>
              <a:gd name="connsiteY92" fmla="*/ 688372 h 1689168"/>
              <a:gd name="connsiteX93" fmla="*/ 382661 w 1214923"/>
              <a:gd name="connsiteY93" fmla="*/ 615029 h 1689168"/>
              <a:gd name="connsiteX94" fmla="*/ 382375 w 1214923"/>
              <a:gd name="connsiteY94" fmla="*/ 615410 h 1689168"/>
              <a:gd name="connsiteX95" fmla="*/ 201400 w 1214923"/>
              <a:gd name="connsiteY95" fmla="*/ 907542 h 1689168"/>
              <a:gd name="connsiteX96" fmla="*/ 163300 w 1214923"/>
              <a:gd name="connsiteY96" fmla="*/ 838295 h 1689168"/>
              <a:gd name="connsiteX97" fmla="*/ 201686 w 1214923"/>
              <a:gd name="connsiteY97" fmla="*/ 907161 h 1689168"/>
              <a:gd name="connsiteX98" fmla="*/ 201400 w 1214923"/>
              <a:gd name="connsiteY98" fmla="*/ 907542 h 1689168"/>
              <a:gd name="connsiteX99" fmla="*/ 97811 w 1214923"/>
              <a:gd name="connsiteY99" fmla="*/ 1285557 h 1689168"/>
              <a:gd name="connsiteX100" fmla="*/ 123279 w 1214923"/>
              <a:gd name="connsiteY100" fmla="*/ 1264178 h 1689168"/>
              <a:gd name="connsiteX101" fmla="*/ 231975 w 1214923"/>
              <a:gd name="connsiteY101" fmla="*/ 1341501 h 1689168"/>
              <a:gd name="connsiteX102" fmla="*/ 97811 w 1214923"/>
              <a:gd name="connsiteY102" fmla="*/ 1285557 h 1689168"/>
              <a:gd name="connsiteX103" fmla="*/ 232928 w 1214923"/>
              <a:gd name="connsiteY103" fmla="*/ 1376077 h 1689168"/>
              <a:gd name="connsiteX104" fmla="*/ 279029 w 1214923"/>
              <a:gd name="connsiteY104" fmla="*/ 1379887 h 1689168"/>
              <a:gd name="connsiteX105" fmla="*/ 232451 w 1214923"/>
              <a:gd name="connsiteY105" fmla="*/ 1376077 h 1689168"/>
              <a:gd name="connsiteX106" fmla="*/ 232928 w 1214923"/>
              <a:gd name="connsiteY106" fmla="*/ 1376077 h 1689168"/>
              <a:gd name="connsiteX107" fmla="*/ 856244 w 1214923"/>
              <a:gd name="connsiteY107" fmla="*/ 715613 h 1689168"/>
              <a:gd name="connsiteX108" fmla="*/ 817635 w 1214923"/>
              <a:gd name="connsiteY108" fmla="*/ 708913 h 1689168"/>
              <a:gd name="connsiteX109" fmla="*/ 721084 w 1214923"/>
              <a:gd name="connsiteY109" fmla="*/ 657225 h 1689168"/>
              <a:gd name="connsiteX110" fmla="*/ 855767 w 1214923"/>
              <a:gd name="connsiteY110" fmla="*/ 715613 h 1689168"/>
              <a:gd name="connsiteX111" fmla="*/ 856244 w 1214923"/>
              <a:gd name="connsiteY111" fmla="*/ 715613 h 1689168"/>
              <a:gd name="connsiteX112" fmla="*/ 663458 w 1214923"/>
              <a:gd name="connsiteY112" fmla="*/ 722662 h 1689168"/>
              <a:gd name="connsiteX113" fmla="*/ 644408 w 1214923"/>
              <a:gd name="connsiteY113" fmla="*/ 807149 h 1689168"/>
              <a:gd name="connsiteX114" fmla="*/ 662981 w 1214923"/>
              <a:gd name="connsiteY114" fmla="*/ 723138 h 1689168"/>
              <a:gd name="connsiteX115" fmla="*/ 663458 w 1214923"/>
              <a:gd name="connsiteY115" fmla="*/ 722662 h 1689168"/>
              <a:gd name="connsiteX116" fmla="*/ 628882 w 1214923"/>
              <a:gd name="connsiteY116" fmla="*/ 753332 h 1689168"/>
              <a:gd name="connsiteX117" fmla="*/ 655742 w 1214923"/>
              <a:gd name="connsiteY117" fmla="*/ 726472 h 1689168"/>
              <a:gd name="connsiteX118" fmla="*/ 628406 w 1214923"/>
              <a:gd name="connsiteY118" fmla="*/ 753332 h 1689168"/>
              <a:gd name="connsiteX119" fmla="*/ 628882 w 1214923"/>
              <a:gd name="connsiteY119" fmla="*/ 753332 h 1689168"/>
              <a:gd name="connsiteX120" fmla="*/ 771090 w 1214923"/>
              <a:gd name="connsiteY120" fmla="*/ 757237 h 1689168"/>
              <a:gd name="connsiteX121" fmla="*/ 690318 w 1214923"/>
              <a:gd name="connsiteY121" fmla="*/ 822579 h 1689168"/>
              <a:gd name="connsiteX122" fmla="*/ 770614 w 1214923"/>
              <a:gd name="connsiteY122" fmla="*/ 757237 h 1689168"/>
              <a:gd name="connsiteX123" fmla="*/ 771090 w 1214923"/>
              <a:gd name="connsiteY123" fmla="*/ 757237 h 1689168"/>
              <a:gd name="connsiteX124" fmla="*/ 759565 w 1214923"/>
              <a:gd name="connsiteY124" fmla="*/ 538162 h 1689168"/>
              <a:gd name="connsiteX125" fmla="*/ 851767 w 1214923"/>
              <a:gd name="connsiteY125" fmla="*/ 480536 h 1689168"/>
              <a:gd name="connsiteX126" fmla="*/ 759089 w 1214923"/>
              <a:gd name="connsiteY126" fmla="*/ 538067 h 1689168"/>
              <a:gd name="connsiteX127" fmla="*/ 759565 w 1214923"/>
              <a:gd name="connsiteY127" fmla="*/ 538162 h 1689168"/>
              <a:gd name="connsiteX128" fmla="*/ 868213 w 1214923"/>
              <a:gd name="connsiteY128" fmla="*/ 356761 h 1689168"/>
              <a:gd name="connsiteX129" fmla="*/ 812619 w 1214923"/>
              <a:gd name="connsiteY129" fmla="*/ 442055 h 1689168"/>
              <a:gd name="connsiteX130" fmla="*/ 868213 w 1214923"/>
              <a:gd name="connsiteY130" fmla="*/ 356761 h 1689168"/>
              <a:gd name="connsiteX131" fmla="*/ 681841 w 1214923"/>
              <a:gd name="connsiteY131" fmla="*/ 323088 h 1689168"/>
              <a:gd name="connsiteX132" fmla="*/ 758803 w 1214923"/>
              <a:gd name="connsiteY132" fmla="*/ 430816 h 1689168"/>
              <a:gd name="connsiteX133" fmla="*/ 643455 w 1214923"/>
              <a:gd name="connsiteY133" fmla="*/ 396145 h 1689168"/>
              <a:gd name="connsiteX134" fmla="*/ 639550 w 1214923"/>
              <a:gd name="connsiteY134" fmla="*/ 438436 h 1689168"/>
              <a:gd name="connsiteX135" fmla="*/ 682127 w 1214923"/>
              <a:gd name="connsiteY135" fmla="*/ 323088 h 1689168"/>
              <a:gd name="connsiteX136" fmla="*/ 681841 w 1214923"/>
              <a:gd name="connsiteY136" fmla="*/ 323088 h 1689168"/>
              <a:gd name="connsiteX137" fmla="*/ 395477 w 1214923"/>
              <a:gd name="connsiteY137" fmla="*/ 216638 h 1689168"/>
              <a:gd name="connsiteX138" fmla="*/ 432956 w 1214923"/>
              <a:gd name="connsiteY138" fmla="*/ 194566 h 1689168"/>
              <a:gd name="connsiteX139" fmla="*/ 564476 w 1214923"/>
              <a:gd name="connsiteY139" fmla="*/ 247666 h 1689168"/>
              <a:gd name="connsiteX140" fmla="*/ 558873 w 1214923"/>
              <a:gd name="connsiteY140" fmla="*/ 299942 h 1689168"/>
              <a:gd name="connsiteX141" fmla="*/ 395477 w 1214923"/>
              <a:gd name="connsiteY141" fmla="*/ 216638 h 1689168"/>
              <a:gd name="connsiteX142" fmla="*/ 470767 w 1214923"/>
              <a:gd name="connsiteY142" fmla="*/ 361188 h 1689168"/>
              <a:gd name="connsiteX143" fmla="*/ 566874 w 1214923"/>
              <a:gd name="connsiteY143" fmla="*/ 503396 h 1689168"/>
              <a:gd name="connsiteX144" fmla="*/ 470767 w 1214923"/>
              <a:gd name="connsiteY144" fmla="*/ 361188 h 1689168"/>
              <a:gd name="connsiteX145" fmla="*/ 632216 w 1214923"/>
              <a:gd name="connsiteY145" fmla="*/ 475419 h 1689168"/>
              <a:gd name="connsiteX146" fmla="*/ 759089 w 1214923"/>
              <a:gd name="connsiteY146" fmla="*/ 438055 h 1689168"/>
              <a:gd name="connsiteX147" fmla="*/ 640217 w 1214923"/>
              <a:gd name="connsiteY147" fmla="*/ 641593 h 1689168"/>
              <a:gd name="connsiteX148" fmla="*/ 622468 w 1214923"/>
              <a:gd name="connsiteY148" fmla="*/ 453581 h 1689168"/>
              <a:gd name="connsiteX149" fmla="*/ 632216 w 1214923"/>
              <a:gd name="connsiteY149" fmla="*/ 475419 h 1689168"/>
              <a:gd name="connsiteX150" fmla="*/ 686032 w 1214923"/>
              <a:gd name="connsiteY150" fmla="*/ 837819 h 1689168"/>
              <a:gd name="connsiteX151" fmla="*/ 628310 w 1214923"/>
              <a:gd name="connsiteY151" fmla="*/ 930116 h 1689168"/>
              <a:gd name="connsiteX152" fmla="*/ 686032 w 1214923"/>
              <a:gd name="connsiteY152" fmla="*/ 837914 h 1689168"/>
              <a:gd name="connsiteX153" fmla="*/ 686032 w 1214923"/>
              <a:gd name="connsiteY153" fmla="*/ 837819 h 1689168"/>
              <a:gd name="connsiteX154" fmla="*/ 743658 w 1214923"/>
              <a:gd name="connsiteY154" fmla="*/ 1291400 h 1689168"/>
              <a:gd name="connsiteX155" fmla="*/ 547634 w 1214923"/>
              <a:gd name="connsiteY155" fmla="*/ 1206818 h 1689168"/>
              <a:gd name="connsiteX156" fmla="*/ 573446 w 1214923"/>
              <a:gd name="connsiteY156" fmla="*/ 1222439 h 1689168"/>
              <a:gd name="connsiteX157" fmla="*/ 603450 w 1214923"/>
              <a:gd name="connsiteY157" fmla="*/ 1227487 h 1689168"/>
              <a:gd name="connsiteX158" fmla="*/ 743658 w 1214923"/>
              <a:gd name="connsiteY158" fmla="*/ 1291495 h 1689168"/>
              <a:gd name="connsiteX159" fmla="*/ 743658 w 1214923"/>
              <a:gd name="connsiteY159" fmla="*/ 1291400 h 1689168"/>
              <a:gd name="connsiteX160" fmla="*/ 556465 w 1214923"/>
              <a:gd name="connsiteY160" fmla="*/ 950327 h 1689168"/>
              <a:gd name="connsiteX161" fmla="*/ 689842 w 1214923"/>
              <a:gd name="connsiteY161" fmla="*/ 1122236 h 1689168"/>
              <a:gd name="connsiteX162" fmla="*/ 568651 w 1214923"/>
              <a:gd name="connsiteY162" fmla="*/ 984541 h 1689168"/>
              <a:gd name="connsiteX163" fmla="*/ 556465 w 1214923"/>
              <a:gd name="connsiteY163" fmla="*/ 950327 h 1689168"/>
              <a:gd name="connsiteX164" fmla="*/ 351609 w 1214923"/>
              <a:gd name="connsiteY164" fmla="*/ 1045464 h 1689168"/>
              <a:gd name="connsiteX165" fmla="*/ 382375 w 1214923"/>
              <a:gd name="connsiteY165" fmla="*/ 887825 h 1689168"/>
              <a:gd name="connsiteX166" fmla="*/ 351609 w 1214923"/>
              <a:gd name="connsiteY166" fmla="*/ 1045559 h 1689168"/>
              <a:gd name="connsiteX167" fmla="*/ 351609 w 1214923"/>
              <a:gd name="connsiteY167" fmla="*/ 1045464 h 1689168"/>
              <a:gd name="connsiteX168" fmla="*/ 420761 w 1214923"/>
              <a:gd name="connsiteY168" fmla="*/ 1054969 h 1689168"/>
              <a:gd name="connsiteX169" fmla="*/ 605260 w 1214923"/>
              <a:gd name="connsiteY169" fmla="*/ 1180338 h 1689168"/>
              <a:gd name="connsiteX170" fmla="*/ 420761 w 1214923"/>
              <a:gd name="connsiteY170" fmla="*/ 1054969 h 1689168"/>
              <a:gd name="connsiteX171" fmla="*/ 366944 w 1214923"/>
              <a:gd name="connsiteY171" fmla="*/ 1414272 h 1689168"/>
              <a:gd name="connsiteX172" fmla="*/ 597640 w 1214923"/>
              <a:gd name="connsiteY172" fmla="*/ 1460468 h 1689168"/>
              <a:gd name="connsiteX173" fmla="*/ 366944 w 1214923"/>
              <a:gd name="connsiteY173" fmla="*/ 1414463 h 1689168"/>
              <a:gd name="connsiteX174" fmla="*/ 366944 w 1214923"/>
              <a:gd name="connsiteY174" fmla="*/ 1414272 h 1689168"/>
              <a:gd name="connsiteX175" fmla="*/ 597035 w 1214923"/>
              <a:gd name="connsiteY175" fmla="*/ 1664464 h 1689168"/>
              <a:gd name="connsiteX176" fmla="*/ 471148 w 1214923"/>
              <a:gd name="connsiteY176" fmla="*/ 1649777 h 1689168"/>
              <a:gd name="connsiteX177" fmla="*/ 401901 w 1214923"/>
              <a:gd name="connsiteY177" fmla="*/ 1579817 h 1689168"/>
              <a:gd name="connsiteX178" fmla="*/ 582412 w 1214923"/>
              <a:gd name="connsiteY178" fmla="*/ 1645158 h 1689168"/>
              <a:gd name="connsiteX179" fmla="*/ 597035 w 1214923"/>
              <a:gd name="connsiteY179" fmla="*/ 1664464 h 1689168"/>
              <a:gd name="connsiteX180" fmla="*/ 616785 w 1214923"/>
              <a:gd name="connsiteY180" fmla="*/ 1564196 h 1689168"/>
              <a:gd name="connsiteX181" fmla="*/ 555349 w 1214923"/>
              <a:gd name="connsiteY181" fmla="*/ 1541145 h 1689168"/>
              <a:gd name="connsiteX182" fmla="*/ 638597 w 1214923"/>
              <a:gd name="connsiteY182" fmla="*/ 1493520 h 1689168"/>
              <a:gd name="connsiteX183" fmla="*/ 752034 w 1214923"/>
              <a:gd name="connsiteY183" fmla="*/ 1535463 h 1689168"/>
              <a:gd name="connsiteX184" fmla="*/ 616785 w 1214923"/>
              <a:gd name="connsiteY184" fmla="*/ 1564386 h 1689168"/>
              <a:gd name="connsiteX185" fmla="*/ 616785 w 1214923"/>
              <a:gd name="connsiteY185" fmla="*/ 1564196 h 1689168"/>
              <a:gd name="connsiteX186" fmla="*/ 811979 w 1214923"/>
              <a:gd name="connsiteY186" fmla="*/ 1595484 h 1689168"/>
              <a:gd name="connsiteX187" fmla="*/ 812771 w 1214923"/>
              <a:gd name="connsiteY187" fmla="*/ 1652594 h 1689168"/>
              <a:gd name="connsiteX188" fmla="*/ 704225 w 1214923"/>
              <a:gd name="connsiteY188" fmla="*/ 1665256 h 1689168"/>
              <a:gd name="connsiteX189" fmla="*/ 651942 w 1214923"/>
              <a:gd name="connsiteY189" fmla="*/ 1653111 h 1689168"/>
              <a:gd name="connsiteX190" fmla="*/ 811979 w 1214923"/>
              <a:gd name="connsiteY190" fmla="*/ 1595484 h 1689168"/>
              <a:gd name="connsiteX191" fmla="*/ 857863 w 1214923"/>
              <a:gd name="connsiteY191" fmla="*/ 1591056 h 1689168"/>
              <a:gd name="connsiteX192" fmla="*/ 838813 w 1214923"/>
              <a:gd name="connsiteY192" fmla="*/ 1568958 h 1689168"/>
              <a:gd name="connsiteX193" fmla="*/ 836146 w 1214923"/>
              <a:gd name="connsiteY193" fmla="*/ 1564291 h 1689168"/>
              <a:gd name="connsiteX194" fmla="*/ 955179 w 1214923"/>
              <a:gd name="connsiteY194" fmla="*/ 1500720 h 1689168"/>
              <a:gd name="connsiteX195" fmla="*/ 1066493 w 1214923"/>
              <a:gd name="connsiteY195" fmla="*/ 1492065 h 1689168"/>
              <a:gd name="connsiteX196" fmla="*/ 857863 w 1214923"/>
              <a:gd name="connsiteY196" fmla="*/ 1591247 h 1689168"/>
              <a:gd name="connsiteX197" fmla="*/ 857863 w 1214923"/>
              <a:gd name="connsiteY197" fmla="*/ 1591056 h 1689168"/>
              <a:gd name="connsiteX198" fmla="*/ 1054979 w 1214923"/>
              <a:gd name="connsiteY198" fmla="*/ 1445037 h 1689168"/>
              <a:gd name="connsiteX199" fmla="*/ 916632 w 1214923"/>
              <a:gd name="connsiteY199" fmla="*/ 1468184 h 1689168"/>
              <a:gd name="connsiteX200" fmla="*/ 1028170 w 1214923"/>
              <a:gd name="connsiteY200" fmla="*/ 1445228 h 1689168"/>
              <a:gd name="connsiteX201" fmla="*/ 1054979 w 1214923"/>
              <a:gd name="connsiteY201" fmla="*/ 1445037 h 1689168"/>
              <a:gd name="connsiteX202" fmla="*/ 862816 w 1214923"/>
              <a:gd name="connsiteY202" fmla="*/ 1410462 h 1689168"/>
              <a:gd name="connsiteX203" fmla="*/ 647551 w 1214923"/>
              <a:gd name="connsiteY203" fmla="*/ 1448562 h 1689168"/>
              <a:gd name="connsiteX204" fmla="*/ 862816 w 1214923"/>
              <a:gd name="connsiteY204" fmla="*/ 1410653 h 1689168"/>
              <a:gd name="connsiteX205" fmla="*/ 862816 w 1214923"/>
              <a:gd name="connsiteY205" fmla="*/ 1410462 h 1689168"/>
              <a:gd name="connsiteX206" fmla="*/ 689842 w 1214923"/>
              <a:gd name="connsiteY206" fmla="*/ 1391412 h 1689168"/>
              <a:gd name="connsiteX207" fmla="*/ 924347 w 1214923"/>
              <a:gd name="connsiteY207" fmla="*/ 1306830 h 1689168"/>
              <a:gd name="connsiteX208" fmla="*/ 689842 w 1214923"/>
              <a:gd name="connsiteY208" fmla="*/ 1391412 h 1689168"/>
              <a:gd name="connsiteX209" fmla="*/ 1162663 w 1214923"/>
              <a:gd name="connsiteY209" fmla="*/ 1057085 h 1689168"/>
              <a:gd name="connsiteX210" fmla="*/ 1148756 w 1214923"/>
              <a:gd name="connsiteY210" fmla="*/ 1134428 h 1689168"/>
              <a:gd name="connsiteX211" fmla="*/ 1066841 w 1214923"/>
              <a:gd name="connsiteY211" fmla="*/ 1139762 h 1689168"/>
              <a:gd name="connsiteX212" fmla="*/ 1035790 w 1214923"/>
              <a:gd name="connsiteY212" fmla="*/ 1087755 h 1689168"/>
              <a:gd name="connsiteX213" fmla="*/ 1162663 w 1214923"/>
              <a:gd name="connsiteY213" fmla="*/ 1057085 h 1689168"/>
              <a:gd name="connsiteX214" fmla="*/ 987913 w 1214923"/>
              <a:gd name="connsiteY214" fmla="*/ 1181170 h 1689168"/>
              <a:gd name="connsiteX215" fmla="*/ 958923 w 1214923"/>
              <a:gd name="connsiteY215" fmla="*/ 1264444 h 1689168"/>
              <a:gd name="connsiteX216" fmla="*/ 905107 w 1214923"/>
              <a:gd name="connsiteY216" fmla="*/ 1118330 h 1689168"/>
              <a:gd name="connsiteX217" fmla="*/ 987913 w 1214923"/>
              <a:gd name="connsiteY217" fmla="*/ 1181170 h 1689168"/>
              <a:gd name="connsiteX0" fmla="*/ 1193429 w 1214923"/>
              <a:gd name="connsiteY0" fmla="*/ 899446 h 1691662"/>
              <a:gd name="connsiteX1" fmla="*/ 1157319 w 1214923"/>
              <a:gd name="connsiteY1" fmla="*/ 831924 h 1691662"/>
              <a:gd name="connsiteX2" fmla="*/ 1019985 w 1214923"/>
              <a:gd name="connsiteY2" fmla="*/ 885740 h 1691662"/>
              <a:gd name="connsiteX3" fmla="*/ 963019 w 1214923"/>
              <a:gd name="connsiteY3" fmla="*/ 860965 h 1691662"/>
              <a:gd name="connsiteX4" fmla="*/ 1035980 w 1214923"/>
              <a:gd name="connsiteY4" fmla="*/ 795623 h 1691662"/>
              <a:gd name="connsiteX5" fmla="*/ 893772 w 1214923"/>
              <a:gd name="connsiteY5" fmla="*/ 930212 h 1691662"/>
              <a:gd name="connsiteX6" fmla="*/ 951398 w 1214923"/>
              <a:gd name="connsiteY6" fmla="*/ 937927 h 1691662"/>
              <a:gd name="connsiteX7" fmla="*/ 862911 w 1214923"/>
              <a:gd name="connsiteY7" fmla="*/ 964787 h 1691662"/>
              <a:gd name="connsiteX8" fmla="*/ 813000 w 1214923"/>
              <a:gd name="connsiteY8" fmla="*/ 991648 h 1691662"/>
              <a:gd name="connsiteX9" fmla="*/ 905202 w 1214923"/>
              <a:gd name="connsiteY9" fmla="*/ 872585 h 1691662"/>
              <a:gd name="connsiteX10" fmla="*/ 1062841 w 1214923"/>
              <a:gd name="connsiteY10" fmla="*/ 784098 h 1691662"/>
              <a:gd name="connsiteX11" fmla="*/ 1113873 w 1214923"/>
              <a:gd name="connsiteY11" fmla="*/ 670346 h 1691662"/>
              <a:gd name="connsiteX12" fmla="*/ 1028265 w 1214923"/>
              <a:gd name="connsiteY12" fmla="*/ 722567 h 1691662"/>
              <a:gd name="connsiteX13" fmla="*/ 1003881 w 1214923"/>
              <a:gd name="connsiteY13" fmla="*/ 692468 h 1691662"/>
              <a:gd name="connsiteX14" fmla="*/ 1005881 w 1214923"/>
              <a:gd name="connsiteY14" fmla="*/ 661511 h 1691662"/>
              <a:gd name="connsiteX15" fmla="*/ 1065794 w 1214923"/>
              <a:gd name="connsiteY15" fmla="*/ 651415 h 1691662"/>
              <a:gd name="connsiteX16" fmla="*/ 1087938 w 1214923"/>
              <a:gd name="connsiteY16" fmla="*/ 638205 h 1691662"/>
              <a:gd name="connsiteX17" fmla="*/ 739848 w 1214923"/>
              <a:gd name="connsiteY17" fmla="*/ 595694 h 1691662"/>
              <a:gd name="connsiteX18" fmla="*/ 716893 w 1214923"/>
              <a:gd name="connsiteY18" fmla="*/ 318992 h 1691662"/>
              <a:gd name="connsiteX19" fmla="*/ 920537 w 1214923"/>
              <a:gd name="connsiteY19" fmla="*/ 246031 h 1691662"/>
              <a:gd name="connsiteX20" fmla="*/ 682412 w 1214923"/>
              <a:gd name="connsiteY20" fmla="*/ 238316 h 1691662"/>
              <a:gd name="connsiteX21" fmla="*/ 928538 w 1214923"/>
              <a:gd name="connsiteY21" fmla="*/ 226790 h 1691662"/>
              <a:gd name="connsiteX22" fmla="*/ 720893 w 1214923"/>
              <a:gd name="connsiteY22" fmla="*/ 196025 h 1691662"/>
              <a:gd name="connsiteX23" fmla="*/ 736229 w 1214923"/>
              <a:gd name="connsiteY23" fmla="*/ 49911 h 1691662"/>
              <a:gd name="connsiteX24" fmla="*/ 663267 w 1214923"/>
              <a:gd name="connsiteY24" fmla="*/ 0 h 1691662"/>
              <a:gd name="connsiteX25" fmla="*/ 625167 w 1214923"/>
              <a:gd name="connsiteY25" fmla="*/ 103727 h 1691662"/>
              <a:gd name="connsiteX26" fmla="*/ 625167 w 1214923"/>
              <a:gd name="connsiteY26" fmla="*/ 288322 h 1691662"/>
              <a:gd name="connsiteX27" fmla="*/ 336845 w 1214923"/>
              <a:gd name="connsiteY27" fmla="*/ 261366 h 1691662"/>
              <a:gd name="connsiteX28" fmla="*/ 367611 w 1214923"/>
              <a:gd name="connsiteY28" fmla="*/ 307467 h 1691662"/>
              <a:gd name="connsiteX29" fmla="*/ 579066 w 1214923"/>
              <a:gd name="connsiteY29" fmla="*/ 615029 h 1691662"/>
              <a:gd name="connsiteX30" fmla="*/ 263884 w 1214923"/>
              <a:gd name="connsiteY30" fmla="*/ 496585 h 1691662"/>
              <a:gd name="connsiteX31" fmla="*/ 233118 w 1214923"/>
              <a:gd name="connsiteY31" fmla="*/ 714947 h 1691662"/>
              <a:gd name="connsiteX32" fmla="*/ 532965 w 1214923"/>
              <a:gd name="connsiteY32" fmla="*/ 807149 h 1691662"/>
              <a:gd name="connsiteX33" fmla="*/ 502390 w 1214923"/>
              <a:gd name="connsiteY33" fmla="*/ 816184 h 1691662"/>
              <a:gd name="connsiteX34" fmla="*/ 464290 w 1214923"/>
              <a:gd name="connsiteY34" fmla="*/ 772763 h 1691662"/>
              <a:gd name="connsiteX35" fmla="*/ 375231 w 1214923"/>
              <a:gd name="connsiteY35" fmla="*/ 788670 h 1691662"/>
              <a:gd name="connsiteX36" fmla="*/ 418189 w 1214923"/>
              <a:gd name="connsiteY36" fmla="*/ 826770 h 1691662"/>
              <a:gd name="connsiteX37" fmla="*/ 333607 w 1214923"/>
              <a:gd name="connsiteY37" fmla="*/ 826770 h 1691662"/>
              <a:gd name="connsiteX38" fmla="*/ 276457 w 1214923"/>
              <a:gd name="connsiteY38" fmla="*/ 857536 h 1691662"/>
              <a:gd name="connsiteX39" fmla="*/ 288458 w 1214923"/>
              <a:gd name="connsiteY39" fmla="*/ 766001 h 1691662"/>
              <a:gd name="connsiteX40" fmla="*/ 138059 w 1214923"/>
              <a:gd name="connsiteY40" fmla="*/ 911352 h 1691662"/>
              <a:gd name="connsiteX41" fmla="*/ 237976 w 1214923"/>
              <a:gd name="connsiteY41" fmla="*/ 961358 h 1691662"/>
              <a:gd name="connsiteX42" fmla="*/ 75102 w 1214923"/>
              <a:gd name="connsiteY42" fmla="*/ 1025783 h 1691662"/>
              <a:gd name="connsiteX43" fmla="*/ 80432 w 1214923"/>
              <a:gd name="connsiteY43" fmla="*/ 915162 h 1691662"/>
              <a:gd name="connsiteX44" fmla="*/ 91958 w 1214923"/>
              <a:gd name="connsiteY44" fmla="*/ 1107377 h 1691662"/>
              <a:gd name="connsiteX45" fmla="*/ 214925 w 1214923"/>
              <a:gd name="connsiteY45" fmla="*/ 1157383 h 1691662"/>
              <a:gd name="connsiteX46" fmla="*/ 322463 w 1214923"/>
              <a:gd name="connsiteY46" fmla="*/ 1228161 h 1691662"/>
              <a:gd name="connsiteX47" fmla="*/ 235145 w 1214923"/>
              <a:gd name="connsiteY47" fmla="*/ 1221759 h 1691662"/>
              <a:gd name="connsiteX48" fmla="*/ 267875 w 1214923"/>
              <a:gd name="connsiteY48" fmla="*/ 1263023 h 1691662"/>
              <a:gd name="connsiteX49" fmla="*/ 395615 w 1214923"/>
              <a:gd name="connsiteY49" fmla="*/ 1319117 h 1691662"/>
              <a:gd name="connsiteX50" fmla="*/ 322827 w 1214923"/>
              <a:gd name="connsiteY50" fmla="*/ 1338837 h 1691662"/>
              <a:gd name="connsiteX51" fmla="*/ 247492 w 1214923"/>
              <a:gd name="connsiteY51" fmla="*/ 1296725 h 1691662"/>
              <a:gd name="connsiteX52" fmla="*/ 229880 w 1214923"/>
              <a:gd name="connsiteY52" fmla="*/ 1312259 h 1691662"/>
              <a:gd name="connsiteX53" fmla="*/ 146155 w 1214923"/>
              <a:gd name="connsiteY53" fmla="*/ 1230344 h 1691662"/>
              <a:gd name="connsiteX54" fmla="*/ 115389 w 1214923"/>
              <a:gd name="connsiteY54" fmla="*/ 1430369 h 1691662"/>
              <a:gd name="connsiteX55" fmla="*/ 349799 w 1214923"/>
              <a:gd name="connsiteY55" fmla="*/ 1480280 h 1691662"/>
              <a:gd name="connsiteX56" fmla="*/ 299507 w 1214923"/>
              <a:gd name="connsiteY56" fmla="*/ 1464659 h 1691662"/>
              <a:gd name="connsiteX57" fmla="*/ 318374 w 1214923"/>
              <a:gd name="connsiteY57" fmla="*/ 1496562 h 1691662"/>
              <a:gd name="connsiteX58" fmla="*/ 388280 w 1214923"/>
              <a:gd name="connsiteY58" fmla="*/ 1545717 h 1691662"/>
              <a:gd name="connsiteX59" fmla="*/ 348847 w 1214923"/>
              <a:gd name="connsiteY59" fmla="*/ 1542479 h 1691662"/>
              <a:gd name="connsiteX60" fmla="*/ 255883 w 1214923"/>
              <a:gd name="connsiteY60" fmla="*/ 1502664 h 1691662"/>
              <a:gd name="connsiteX61" fmla="*/ 255883 w 1214923"/>
              <a:gd name="connsiteY61" fmla="*/ 1502664 h 1691662"/>
              <a:gd name="connsiteX62" fmla="*/ 239976 w 1214923"/>
              <a:gd name="connsiteY62" fmla="*/ 1484281 h 1691662"/>
              <a:gd name="connsiteX63" fmla="*/ 203495 w 1214923"/>
              <a:gd name="connsiteY63" fmla="*/ 1484281 h 1691662"/>
              <a:gd name="connsiteX64" fmla="*/ 187303 w 1214923"/>
              <a:gd name="connsiteY64" fmla="*/ 1499140 h 1691662"/>
              <a:gd name="connsiteX65" fmla="*/ 490673 w 1214923"/>
              <a:gd name="connsiteY65" fmla="*/ 1673352 h 1691662"/>
              <a:gd name="connsiteX66" fmla="*/ 767123 w 1214923"/>
              <a:gd name="connsiteY66" fmla="*/ 1677527 h 1691662"/>
              <a:gd name="connsiteX67" fmla="*/ 988070 w 1214923"/>
              <a:gd name="connsiteY67" fmla="*/ 1594485 h 1691662"/>
              <a:gd name="connsiteX68" fmla="*/ 1152566 w 1214923"/>
              <a:gd name="connsiteY68" fmla="*/ 1394460 h 1691662"/>
              <a:gd name="connsiteX69" fmla="*/ 918822 w 1214923"/>
              <a:gd name="connsiteY69" fmla="*/ 1363507 h 1691662"/>
              <a:gd name="connsiteX70" fmla="*/ 802904 w 1214923"/>
              <a:gd name="connsiteY70" fmla="*/ 1350454 h 1691662"/>
              <a:gd name="connsiteX71" fmla="*/ 841956 w 1214923"/>
              <a:gd name="connsiteY71" fmla="*/ 1326547 h 1691662"/>
              <a:gd name="connsiteX72" fmla="*/ 1018286 w 1214923"/>
              <a:gd name="connsiteY72" fmla="*/ 1315425 h 1691662"/>
              <a:gd name="connsiteX73" fmla="*/ 980354 w 1214923"/>
              <a:gd name="connsiteY73" fmla="*/ 1268921 h 1691662"/>
              <a:gd name="connsiteX74" fmla="*/ 1091488 w 1214923"/>
              <a:gd name="connsiteY74" fmla="*/ 1221043 h 1691662"/>
              <a:gd name="connsiteX75" fmla="*/ 896580 w 1214923"/>
              <a:gd name="connsiteY75" fmla="*/ 1032638 h 1691662"/>
              <a:gd name="connsiteX76" fmla="*/ 1193429 w 1214923"/>
              <a:gd name="connsiteY76" fmla="*/ 899446 h 1691662"/>
              <a:gd name="connsiteX77" fmla="*/ 759089 w 1214923"/>
              <a:gd name="connsiteY77" fmla="*/ 61246 h 1691662"/>
              <a:gd name="connsiteX78" fmla="*/ 720989 w 1214923"/>
              <a:gd name="connsiteY78" fmla="*/ 145828 h 1691662"/>
              <a:gd name="connsiteX79" fmla="*/ 759089 w 1214923"/>
              <a:gd name="connsiteY79" fmla="*/ 61436 h 1691662"/>
              <a:gd name="connsiteX80" fmla="*/ 759089 w 1214923"/>
              <a:gd name="connsiteY80" fmla="*/ 61246 h 1691662"/>
              <a:gd name="connsiteX81" fmla="*/ 363611 w 1214923"/>
              <a:gd name="connsiteY81" fmla="*/ 545783 h 1691662"/>
              <a:gd name="connsiteX82" fmla="*/ 348275 w 1214923"/>
              <a:gd name="connsiteY82" fmla="*/ 553498 h 1691662"/>
              <a:gd name="connsiteX83" fmla="*/ 363611 w 1214923"/>
              <a:gd name="connsiteY83" fmla="*/ 545783 h 1691662"/>
              <a:gd name="connsiteX84" fmla="*/ 232451 w 1214923"/>
              <a:gd name="connsiteY84" fmla="*/ 523113 h 1691662"/>
              <a:gd name="connsiteX85" fmla="*/ 254694 w 1214923"/>
              <a:gd name="connsiteY85" fmla="*/ 664096 h 1691662"/>
              <a:gd name="connsiteX86" fmla="*/ 232451 w 1214923"/>
              <a:gd name="connsiteY86" fmla="*/ 523113 h 1691662"/>
              <a:gd name="connsiteX87" fmla="*/ 340084 w 1214923"/>
              <a:gd name="connsiteY87" fmla="*/ 692277 h 1691662"/>
              <a:gd name="connsiteX88" fmla="*/ 470767 w 1214923"/>
              <a:gd name="connsiteY88" fmla="*/ 684562 h 1691662"/>
              <a:gd name="connsiteX89" fmla="*/ 340084 w 1214923"/>
              <a:gd name="connsiteY89" fmla="*/ 691896 h 1691662"/>
              <a:gd name="connsiteX90" fmla="*/ 340084 w 1214923"/>
              <a:gd name="connsiteY90" fmla="*/ 692277 h 1691662"/>
              <a:gd name="connsiteX91" fmla="*/ 382375 w 1214923"/>
              <a:gd name="connsiteY91" fmla="*/ 615410 h 1691662"/>
              <a:gd name="connsiteX92" fmla="*/ 516868 w 1214923"/>
              <a:gd name="connsiteY92" fmla="*/ 688372 h 1691662"/>
              <a:gd name="connsiteX93" fmla="*/ 382661 w 1214923"/>
              <a:gd name="connsiteY93" fmla="*/ 615029 h 1691662"/>
              <a:gd name="connsiteX94" fmla="*/ 382375 w 1214923"/>
              <a:gd name="connsiteY94" fmla="*/ 615410 h 1691662"/>
              <a:gd name="connsiteX95" fmla="*/ 201400 w 1214923"/>
              <a:gd name="connsiteY95" fmla="*/ 907542 h 1691662"/>
              <a:gd name="connsiteX96" fmla="*/ 163300 w 1214923"/>
              <a:gd name="connsiteY96" fmla="*/ 838295 h 1691662"/>
              <a:gd name="connsiteX97" fmla="*/ 201686 w 1214923"/>
              <a:gd name="connsiteY97" fmla="*/ 907161 h 1691662"/>
              <a:gd name="connsiteX98" fmla="*/ 201400 w 1214923"/>
              <a:gd name="connsiteY98" fmla="*/ 907542 h 1691662"/>
              <a:gd name="connsiteX99" fmla="*/ 97811 w 1214923"/>
              <a:gd name="connsiteY99" fmla="*/ 1285557 h 1691662"/>
              <a:gd name="connsiteX100" fmla="*/ 123279 w 1214923"/>
              <a:gd name="connsiteY100" fmla="*/ 1264178 h 1691662"/>
              <a:gd name="connsiteX101" fmla="*/ 231975 w 1214923"/>
              <a:gd name="connsiteY101" fmla="*/ 1341501 h 1691662"/>
              <a:gd name="connsiteX102" fmla="*/ 97811 w 1214923"/>
              <a:gd name="connsiteY102" fmla="*/ 1285557 h 1691662"/>
              <a:gd name="connsiteX103" fmla="*/ 232928 w 1214923"/>
              <a:gd name="connsiteY103" fmla="*/ 1376077 h 1691662"/>
              <a:gd name="connsiteX104" fmla="*/ 279029 w 1214923"/>
              <a:gd name="connsiteY104" fmla="*/ 1379887 h 1691662"/>
              <a:gd name="connsiteX105" fmla="*/ 232451 w 1214923"/>
              <a:gd name="connsiteY105" fmla="*/ 1376077 h 1691662"/>
              <a:gd name="connsiteX106" fmla="*/ 232928 w 1214923"/>
              <a:gd name="connsiteY106" fmla="*/ 1376077 h 1691662"/>
              <a:gd name="connsiteX107" fmla="*/ 856244 w 1214923"/>
              <a:gd name="connsiteY107" fmla="*/ 715613 h 1691662"/>
              <a:gd name="connsiteX108" fmla="*/ 817635 w 1214923"/>
              <a:gd name="connsiteY108" fmla="*/ 708913 h 1691662"/>
              <a:gd name="connsiteX109" fmla="*/ 721084 w 1214923"/>
              <a:gd name="connsiteY109" fmla="*/ 657225 h 1691662"/>
              <a:gd name="connsiteX110" fmla="*/ 855767 w 1214923"/>
              <a:gd name="connsiteY110" fmla="*/ 715613 h 1691662"/>
              <a:gd name="connsiteX111" fmla="*/ 856244 w 1214923"/>
              <a:gd name="connsiteY111" fmla="*/ 715613 h 1691662"/>
              <a:gd name="connsiteX112" fmla="*/ 663458 w 1214923"/>
              <a:gd name="connsiteY112" fmla="*/ 722662 h 1691662"/>
              <a:gd name="connsiteX113" fmla="*/ 644408 w 1214923"/>
              <a:gd name="connsiteY113" fmla="*/ 807149 h 1691662"/>
              <a:gd name="connsiteX114" fmla="*/ 662981 w 1214923"/>
              <a:gd name="connsiteY114" fmla="*/ 723138 h 1691662"/>
              <a:gd name="connsiteX115" fmla="*/ 663458 w 1214923"/>
              <a:gd name="connsiteY115" fmla="*/ 722662 h 1691662"/>
              <a:gd name="connsiteX116" fmla="*/ 628882 w 1214923"/>
              <a:gd name="connsiteY116" fmla="*/ 753332 h 1691662"/>
              <a:gd name="connsiteX117" fmla="*/ 655742 w 1214923"/>
              <a:gd name="connsiteY117" fmla="*/ 726472 h 1691662"/>
              <a:gd name="connsiteX118" fmla="*/ 628406 w 1214923"/>
              <a:gd name="connsiteY118" fmla="*/ 753332 h 1691662"/>
              <a:gd name="connsiteX119" fmla="*/ 628882 w 1214923"/>
              <a:gd name="connsiteY119" fmla="*/ 753332 h 1691662"/>
              <a:gd name="connsiteX120" fmla="*/ 771090 w 1214923"/>
              <a:gd name="connsiteY120" fmla="*/ 757237 h 1691662"/>
              <a:gd name="connsiteX121" fmla="*/ 690318 w 1214923"/>
              <a:gd name="connsiteY121" fmla="*/ 822579 h 1691662"/>
              <a:gd name="connsiteX122" fmla="*/ 770614 w 1214923"/>
              <a:gd name="connsiteY122" fmla="*/ 757237 h 1691662"/>
              <a:gd name="connsiteX123" fmla="*/ 771090 w 1214923"/>
              <a:gd name="connsiteY123" fmla="*/ 757237 h 1691662"/>
              <a:gd name="connsiteX124" fmla="*/ 759565 w 1214923"/>
              <a:gd name="connsiteY124" fmla="*/ 538162 h 1691662"/>
              <a:gd name="connsiteX125" fmla="*/ 851767 w 1214923"/>
              <a:gd name="connsiteY125" fmla="*/ 480536 h 1691662"/>
              <a:gd name="connsiteX126" fmla="*/ 759089 w 1214923"/>
              <a:gd name="connsiteY126" fmla="*/ 538067 h 1691662"/>
              <a:gd name="connsiteX127" fmla="*/ 759565 w 1214923"/>
              <a:gd name="connsiteY127" fmla="*/ 538162 h 1691662"/>
              <a:gd name="connsiteX128" fmla="*/ 868213 w 1214923"/>
              <a:gd name="connsiteY128" fmla="*/ 356761 h 1691662"/>
              <a:gd name="connsiteX129" fmla="*/ 812619 w 1214923"/>
              <a:gd name="connsiteY129" fmla="*/ 442055 h 1691662"/>
              <a:gd name="connsiteX130" fmla="*/ 868213 w 1214923"/>
              <a:gd name="connsiteY130" fmla="*/ 356761 h 1691662"/>
              <a:gd name="connsiteX131" fmla="*/ 681841 w 1214923"/>
              <a:gd name="connsiteY131" fmla="*/ 323088 h 1691662"/>
              <a:gd name="connsiteX132" fmla="*/ 758803 w 1214923"/>
              <a:gd name="connsiteY132" fmla="*/ 430816 h 1691662"/>
              <a:gd name="connsiteX133" fmla="*/ 643455 w 1214923"/>
              <a:gd name="connsiteY133" fmla="*/ 396145 h 1691662"/>
              <a:gd name="connsiteX134" fmla="*/ 639550 w 1214923"/>
              <a:gd name="connsiteY134" fmla="*/ 438436 h 1691662"/>
              <a:gd name="connsiteX135" fmla="*/ 682127 w 1214923"/>
              <a:gd name="connsiteY135" fmla="*/ 323088 h 1691662"/>
              <a:gd name="connsiteX136" fmla="*/ 681841 w 1214923"/>
              <a:gd name="connsiteY136" fmla="*/ 323088 h 1691662"/>
              <a:gd name="connsiteX137" fmla="*/ 395477 w 1214923"/>
              <a:gd name="connsiteY137" fmla="*/ 216638 h 1691662"/>
              <a:gd name="connsiteX138" fmla="*/ 432956 w 1214923"/>
              <a:gd name="connsiteY138" fmla="*/ 194566 h 1691662"/>
              <a:gd name="connsiteX139" fmla="*/ 564476 w 1214923"/>
              <a:gd name="connsiteY139" fmla="*/ 247666 h 1691662"/>
              <a:gd name="connsiteX140" fmla="*/ 558873 w 1214923"/>
              <a:gd name="connsiteY140" fmla="*/ 299942 h 1691662"/>
              <a:gd name="connsiteX141" fmla="*/ 395477 w 1214923"/>
              <a:gd name="connsiteY141" fmla="*/ 216638 h 1691662"/>
              <a:gd name="connsiteX142" fmla="*/ 470767 w 1214923"/>
              <a:gd name="connsiteY142" fmla="*/ 361188 h 1691662"/>
              <a:gd name="connsiteX143" fmla="*/ 566874 w 1214923"/>
              <a:gd name="connsiteY143" fmla="*/ 503396 h 1691662"/>
              <a:gd name="connsiteX144" fmla="*/ 470767 w 1214923"/>
              <a:gd name="connsiteY144" fmla="*/ 361188 h 1691662"/>
              <a:gd name="connsiteX145" fmla="*/ 632216 w 1214923"/>
              <a:gd name="connsiteY145" fmla="*/ 475419 h 1691662"/>
              <a:gd name="connsiteX146" fmla="*/ 759089 w 1214923"/>
              <a:gd name="connsiteY146" fmla="*/ 438055 h 1691662"/>
              <a:gd name="connsiteX147" fmla="*/ 640217 w 1214923"/>
              <a:gd name="connsiteY147" fmla="*/ 641593 h 1691662"/>
              <a:gd name="connsiteX148" fmla="*/ 622468 w 1214923"/>
              <a:gd name="connsiteY148" fmla="*/ 453581 h 1691662"/>
              <a:gd name="connsiteX149" fmla="*/ 632216 w 1214923"/>
              <a:gd name="connsiteY149" fmla="*/ 475419 h 1691662"/>
              <a:gd name="connsiteX150" fmla="*/ 686032 w 1214923"/>
              <a:gd name="connsiteY150" fmla="*/ 837819 h 1691662"/>
              <a:gd name="connsiteX151" fmla="*/ 628310 w 1214923"/>
              <a:gd name="connsiteY151" fmla="*/ 930116 h 1691662"/>
              <a:gd name="connsiteX152" fmla="*/ 686032 w 1214923"/>
              <a:gd name="connsiteY152" fmla="*/ 837914 h 1691662"/>
              <a:gd name="connsiteX153" fmla="*/ 686032 w 1214923"/>
              <a:gd name="connsiteY153" fmla="*/ 837819 h 1691662"/>
              <a:gd name="connsiteX154" fmla="*/ 743658 w 1214923"/>
              <a:gd name="connsiteY154" fmla="*/ 1291400 h 1691662"/>
              <a:gd name="connsiteX155" fmla="*/ 547634 w 1214923"/>
              <a:gd name="connsiteY155" fmla="*/ 1206818 h 1691662"/>
              <a:gd name="connsiteX156" fmla="*/ 573446 w 1214923"/>
              <a:gd name="connsiteY156" fmla="*/ 1222439 h 1691662"/>
              <a:gd name="connsiteX157" fmla="*/ 603450 w 1214923"/>
              <a:gd name="connsiteY157" fmla="*/ 1227487 h 1691662"/>
              <a:gd name="connsiteX158" fmla="*/ 743658 w 1214923"/>
              <a:gd name="connsiteY158" fmla="*/ 1291495 h 1691662"/>
              <a:gd name="connsiteX159" fmla="*/ 743658 w 1214923"/>
              <a:gd name="connsiteY159" fmla="*/ 1291400 h 1691662"/>
              <a:gd name="connsiteX160" fmla="*/ 556465 w 1214923"/>
              <a:gd name="connsiteY160" fmla="*/ 950327 h 1691662"/>
              <a:gd name="connsiteX161" fmla="*/ 689842 w 1214923"/>
              <a:gd name="connsiteY161" fmla="*/ 1122236 h 1691662"/>
              <a:gd name="connsiteX162" fmla="*/ 568651 w 1214923"/>
              <a:gd name="connsiteY162" fmla="*/ 984541 h 1691662"/>
              <a:gd name="connsiteX163" fmla="*/ 556465 w 1214923"/>
              <a:gd name="connsiteY163" fmla="*/ 950327 h 1691662"/>
              <a:gd name="connsiteX164" fmla="*/ 351609 w 1214923"/>
              <a:gd name="connsiteY164" fmla="*/ 1045464 h 1691662"/>
              <a:gd name="connsiteX165" fmla="*/ 382375 w 1214923"/>
              <a:gd name="connsiteY165" fmla="*/ 887825 h 1691662"/>
              <a:gd name="connsiteX166" fmla="*/ 351609 w 1214923"/>
              <a:gd name="connsiteY166" fmla="*/ 1045559 h 1691662"/>
              <a:gd name="connsiteX167" fmla="*/ 351609 w 1214923"/>
              <a:gd name="connsiteY167" fmla="*/ 1045464 h 1691662"/>
              <a:gd name="connsiteX168" fmla="*/ 420761 w 1214923"/>
              <a:gd name="connsiteY168" fmla="*/ 1054969 h 1691662"/>
              <a:gd name="connsiteX169" fmla="*/ 605260 w 1214923"/>
              <a:gd name="connsiteY169" fmla="*/ 1180338 h 1691662"/>
              <a:gd name="connsiteX170" fmla="*/ 420761 w 1214923"/>
              <a:gd name="connsiteY170" fmla="*/ 1054969 h 1691662"/>
              <a:gd name="connsiteX171" fmla="*/ 366944 w 1214923"/>
              <a:gd name="connsiteY171" fmla="*/ 1414272 h 1691662"/>
              <a:gd name="connsiteX172" fmla="*/ 597640 w 1214923"/>
              <a:gd name="connsiteY172" fmla="*/ 1460468 h 1691662"/>
              <a:gd name="connsiteX173" fmla="*/ 366944 w 1214923"/>
              <a:gd name="connsiteY173" fmla="*/ 1414463 h 1691662"/>
              <a:gd name="connsiteX174" fmla="*/ 366944 w 1214923"/>
              <a:gd name="connsiteY174" fmla="*/ 1414272 h 1691662"/>
              <a:gd name="connsiteX175" fmla="*/ 597035 w 1214923"/>
              <a:gd name="connsiteY175" fmla="*/ 1664464 h 1691662"/>
              <a:gd name="connsiteX176" fmla="*/ 471148 w 1214923"/>
              <a:gd name="connsiteY176" fmla="*/ 1649777 h 1691662"/>
              <a:gd name="connsiteX177" fmla="*/ 401901 w 1214923"/>
              <a:gd name="connsiteY177" fmla="*/ 1579817 h 1691662"/>
              <a:gd name="connsiteX178" fmla="*/ 582412 w 1214923"/>
              <a:gd name="connsiteY178" fmla="*/ 1645158 h 1691662"/>
              <a:gd name="connsiteX179" fmla="*/ 597035 w 1214923"/>
              <a:gd name="connsiteY179" fmla="*/ 1664464 h 1691662"/>
              <a:gd name="connsiteX180" fmla="*/ 616785 w 1214923"/>
              <a:gd name="connsiteY180" fmla="*/ 1564196 h 1691662"/>
              <a:gd name="connsiteX181" fmla="*/ 555349 w 1214923"/>
              <a:gd name="connsiteY181" fmla="*/ 1541145 h 1691662"/>
              <a:gd name="connsiteX182" fmla="*/ 638597 w 1214923"/>
              <a:gd name="connsiteY182" fmla="*/ 1493520 h 1691662"/>
              <a:gd name="connsiteX183" fmla="*/ 752034 w 1214923"/>
              <a:gd name="connsiteY183" fmla="*/ 1535463 h 1691662"/>
              <a:gd name="connsiteX184" fmla="*/ 616785 w 1214923"/>
              <a:gd name="connsiteY184" fmla="*/ 1564386 h 1691662"/>
              <a:gd name="connsiteX185" fmla="*/ 616785 w 1214923"/>
              <a:gd name="connsiteY185" fmla="*/ 1564196 h 1691662"/>
              <a:gd name="connsiteX186" fmla="*/ 811979 w 1214923"/>
              <a:gd name="connsiteY186" fmla="*/ 1595484 h 1691662"/>
              <a:gd name="connsiteX187" fmla="*/ 812771 w 1214923"/>
              <a:gd name="connsiteY187" fmla="*/ 1652594 h 1691662"/>
              <a:gd name="connsiteX188" fmla="*/ 704225 w 1214923"/>
              <a:gd name="connsiteY188" fmla="*/ 1665256 h 1691662"/>
              <a:gd name="connsiteX189" fmla="*/ 651942 w 1214923"/>
              <a:gd name="connsiteY189" fmla="*/ 1653111 h 1691662"/>
              <a:gd name="connsiteX190" fmla="*/ 811979 w 1214923"/>
              <a:gd name="connsiteY190" fmla="*/ 1595484 h 1691662"/>
              <a:gd name="connsiteX191" fmla="*/ 857863 w 1214923"/>
              <a:gd name="connsiteY191" fmla="*/ 1591056 h 1691662"/>
              <a:gd name="connsiteX192" fmla="*/ 838813 w 1214923"/>
              <a:gd name="connsiteY192" fmla="*/ 1568958 h 1691662"/>
              <a:gd name="connsiteX193" fmla="*/ 836146 w 1214923"/>
              <a:gd name="connsiteY193" fmla="*/ 1564291 h 1691662"/>
              <a:gd name="connsiteX194" fmla="*/ 955179 w 1214923"/>
              <a:gd name="connsiteY194" fmla="*/ 1500720 h 1691662"/>
              <a:gd name="connsiteX195" fmla="*/ 1066493 w 1214923"/>
              <a:gd name="connsiteY195" fmla="*/ 1492065 h 1691662"/>
              <a:gd name="connsiteX196" fmla="*/ 857863 w 1214923"/>
              <a:gd name="connsiteY196" fmla="*/ 1591247 h 1691662"/>
              <a:gd name="connsiteX197" fmla="*/ 857863 w 1214923"/>
              <a:gd name="connsiteY197" fmla="*/ 1591056 h 1691662"/>
              <a:gd name="connsiteX198" fmla="*/ 1054979 w 1214923"/>
              <a:gd name="connsiteY198" fmla="*/ 1445037 h 1691662"/>
              <a:gd name="connsiteX199" fmla="*/ 916632 w 1214923"/>
              <a:gd name="connsiteY199" fmla="*/ 1468184 h 1691662"/>
              <a:gd name="connsiteX200" fmla="*/ 1028170 w 1214923"/>
              <a:gd name="connsiteY200" fmla="*/ 1445228 h 1691662"/>
              <a:gd name="connsiteX201" fmla="*/ 1054979 w 1214923"/>
              <a:gd name="connsiteY201" fmla="*/ 1445037 h 1691662"/>
              <a:gd name="connsiteX202" fmla="*/ 862816 w 1214923"/>
              <a:gd name="connsiteY202" fmla="*/ 1410462 h 1691662"/>
              <a:gd name="connsiteX203" fmla="*/ 647551 w 1214923"/>
              <a:gd name="connsiteY203" fmla="*/ 1448562 h 1691662"/>
              <a:gd name="connsiteX204" fmla="*/ 862816 w 1214923"/>
              <a:gd name="connsiteY204" fmla="*/ 1410653 h 1691662"/>
              <a:gd name="connsiteX205" fmla="*/ 862816 w 1214923"/>
              <a:gd name="connsiteY205" fmla="*/ 1410462 h 1691662"/>
              <a:gd name="connsiteX206" fmla="*/ 689842 w 1214923"/>
              <a:gd name="connsiteY206" fmla="*/ 1391412 h 1691662"/>
              <a:gd name="connsiteX207" fmla="*/ 924347 w 1214923"/>
              <a:gd name="connsiteY207" fmla="*/ 1306830 h 1691662"/>
              <a:gd name="connsiteX208" fmla="*/ 689842 w 1214923"/>
              <a:gd name="connsiteY208" fmla="*/ 1391412 h 1691662"/>
              <a:gd name="connsiteX209" fmla="*/ 1162663 w 1214923"/>
              <a:gd name="connsiteY209" fmla="*/ 1057085 h 1691662"/>
              <a:gd name="connsiteX210" fmla="*/ 1148756 w 1214923"/>
              <a:gd name="connsiteY210" fmla="*/ 1134428 h 1691662"/>
              <a:gd name="connsiteX211" fmla="*/ 1066841 w 1214923"/>
              <a:gd name="connsiteY211" fmla="*/ 1139762 h 1691662"/>
              <a:gd name="connsiteX212" fmla="*/ 1035790 w 1214923"/>
              <a:gd name="connsiteY212" fmla="*/ 1087755 h 1691662"/>
              <a:gd name="connsiteX213" fmla="*/ 1162663 w 1214923"/>
              <a:gd name="connsiteY213" fmla="*/ 1057085 h 1691662"/>
              <a:gd name="connsiteX214" fmla="*/ 987913 w 1214923"/>
              <a:gd name="connsiteY214" fmla="*/ 1181170 h 1691662"/>
              <a:gd name="connsiteX215" fmla="*/ 958923 w 1214923"/>
              <a:gd name="connsiteY215" fmla="*/ 1264444 h 1691662"/>
              <a:gd name="connsiteX216" fmla="*/ 905107 w 1214923"/>
              <a:gd name="connsiteY216" fmla="*/ 1118330 h 1691662"/>
              <a:gd name="connsiteX217" fmla="*/ 987913 w 1214923"/>
              <a:gd name="connsiteY217" fmla="*/ 1181170 h 1691662"/>
              <a:gd name="connsiteX0" fmla="*/ 1193429 w 1214923"/>
              <a:gd name="connsiteY0" fmla="*/ 899446 h 1691662"/>
              <a:gd name="connsiteX1" fmla="*/ 1157319 w 1214923"/>
              <a:gd name="connsiteY1" fmla="*/ 831924 h 1691662"/>
              <a:gd name="connsiteX2" fmla="*/ 1019985 w 1214923"/>
              <a:gd name="connsiteY2" fmla="*/ 885740 h 1691662"/>
              <a:gd name="connsiteX3" fmla="*/ 963019 w 1214923"/>
              <a:gd name="connsiteY3" fmla="*/ 860965 h 1691662"/>
              <a:gd name="connsiteX4" fmla="*/ 1035980 w 1214923"/>
              <a:gd name="connsiteY4" fmla="*/ 795623 h 1691662"/>
              <a:gd name="connsiteX5" fmla="*/ 893772 w 1214923"/>
              <a:gd name="connsiteY5" fmla="*/ 930212 h 1691662"/>
              <a:gd name="connsiteX6" fmla="*/ 951398 w 1214923"/>
              <a:gd name="connsiteY6" fmla="*/ 937927 h 1691662"/>
              <a:gd name="connsiteX7" fmla="*/ 862911 w 1214923"/>
              <a:gd name="connsiteY7" fmla="*/ 964787 h 1691662"/>
              <a:gd name="connsiteX8" fmla="*/ 813000 w 1214923"/>
              <a:gd name="connsiteY8" fmla="*/ 991648 h 1691662"/>
              <a:gd name="connsiteX9" fmla="*/ 905202 w 1214923"/>
              <a:gd name="connsiteY9" fmla="*/ 872585 h 1691662"/>
              <a:gd name="connsiteX10" fmla="*/ 1062841 w 1214923"/>
              <a:gd name="connsiteY10" fmla="*/ 784098 h 1691662"/>
              <a:gd name="connsiteX11" fmla="*/ 1113873 w 1214923"/>
              <a:gd name="connsiteY11" fmla="*/ 670346 h 1691662"/>
              <a:gd name="connsiteX12" fmla="*/ 1028265 w 1214923"/>
              <a:gd name="connsiteY12" fmla="*/ 722567 h 1691662"/>
              <a:gd name="connsiteX13" fmla="*/ 1003881 w 1214923"/>
              <a:gd name="connsiteY13" fmla="*/ 692468 h 1691662"/>
              <a:gd name="connsiteX14" fmla="*/ 1005881 w 1214923"/>
              <a:gd name="connsiteY14" fmla="*/ 661511 h 1691662"/>
              <a:gd name="connsiteX15" fmla="*/ 1065794 w 1214923"/>
              <a:gd name="connsiteY15" fmla="*/ 651415 h 1691662"/>
              <a:gd name="connsiteX16" fmla="*/ 1087938 w 1214923"/>
              <a:gd name="connsiteY16" fmla="*/ 638205 h 1691662"/>
              <a:gd name="connsiteX17" fmla="*/ 739848 w 1214923"/>
              <a:gd name="connsiteY17" fmla="*/ 595694 h 1691662"/>
              <a:gd name="connsiteX18" fmla="*/ 716893 w 1214923"/>
              <a:gd name="connsiteY18" fmla="*/ 318992 h 1691662"/>
              <a:gd name="connsiteX19" fmla="*/ 920537 w 1214923"/>
              <a:gd name="connsiteY19" fmla="*/ 246031 h 1691662"/>
              <a:gd name="connsiteX20" fmla="*/ 682412 w 1214923"/>
              <a:gd name="connsiteY20" fmla="*/ 238316 h 1691662"/>
              <a:gd name="connsiteX21" fmla="*/ 928538 w 1214923"/>
              <a:gd name="connsiteY21" fmla="*/ 226790 h 1691662"/>
              <a:gd name="connsiteX22" fmla="*/ 720893 w 1214923"/>
              <a:gd name="connsiteY22" fmla="*/ 196025 h 1691662"/>
              <a:gd name="connsiteX23" fmla="*/ 736229 w 1214923"/>
              <a:gd name="connsiteY23" fmla="*/ 49911 h 1691662"/>
              <a:gd name="connsiteX24" fmla="*/ 663267 w 1214923"/>
              <a:gd name="connsiteY24" fmla="*/ 0 h 1691662"/>
              <a:gd name="connsiteX25" fmla="*/ 625167 w 1214923"/>
              <a:gd name="connsiteY25" fmla="*/ 103727 h 1691662"/>
              <a:gd name="connsiteX26" fmla="*/ 625167 w 1214923"/>
              <a:gd name="connsiteY26" fmla="*/ 288322 h 1691662"/>
              <a:gd name="connsiteX27" fmla="*/ 336845 w 1214923"/>
              <a:gd name="connsiteY27" fmla="*/ 261366 h 1691662"/>
              <a:gd name="connsiteX28" fmla="*/ 367611 w 1214923"/>
              <a:gd name="connsiteY28" fmla="*/ 307467 h 1691662"/>
              <a:gd name="connsiteX29" fmla="*/ 579066 w 1214923"/>
              <a:gd name="connsiteY29" fmla="*/ 615029 h 1691662"/>
              <a:gd name="connsiteX30" fmla="*/ 263884 w 1214923"/>
              <a:gd name="connsiteY30" fmla="*/ 496585 h 1691662"/>
              <a:gd name="connsiteX31" fmla="*/ 233118 w 1214923"/>
              <a:gd name="connsiteY31" fmla="*/ 714947 h 1691662"/>
              <a:gd name="connsiteX32" fmla="*/ 532965 w 1214923"/>
              <a:gd name="connsiteY32" fmla="*/ 807149 h 1691662"/>
              <a:gd name="connsiteX33" fmla="*/ 502390 w 1214923"/>
              <a:gd name="connsiteY33" fmla="*/ 816184 h 1691662"/>
              <a:gd name="connsiteX34" fmla="*/ 464290 w 1214923"/>
              <a:gd name="connsiteY34" fmla="*/ 772763 h 1691662"/>
              <a:gd name="connsiteX35" fmla="*/ 375231 w 1214923"/>
              <a:gd name="connsiteY35" fmla="*/ 788670 h 1691662"/>
              <a:gd name="connsiteX36" fmla="*/ 418189 w 1214923"/>
              <a:gd name="connsiteY36" fmla="*/ 826770 h 1691662"/>
              <a:gd name="connsiteX37" fmla="*/ 333607 w 1214923"/>
              <a:gd name="connsiteY37" fmla="*/ 826770 h 1691662"/>
              <a:gd name="connsiteX38" fmla="*/ 276457 w 1214923"/>
              <a:gd name="connsiteY38" fmla="*/ 857536 h 1691662"/>
              <a:gd name="connsiteX39" fmla="*/ 288458 w 1214923"/>
              <a:gd name="connsiteY39" fmla="*/ 766001 h 1691662"/>
              <a:gd name="connsiteX40" fmla="*/ 138059 w 1214923"/>
              <a:gd name="connsiteY40" fmla="*/ 911352 h 1691662"/>
              <a:gd name="connsiteX41" fmla="*/ 237976 w 1214923"/>
              <a:gd name="connsiteY41" fmla="*/ 961358 h 1691662"/>
              <a:gd name="connsiteX42" fmla="*/ 75102 w 1214923"/>
              <a:gd name="connsiteY42" fmla="*/ 1025783 h 1691662"/>
              <a:gd name="connsiteX43" fmla="*/ 80432 w 1214923"/>
              <a:gd name="connsiteY43" fmla="*/ 915162 h 1691662"/>
              <a:gd name="connsiteX44" fmla="*/ 91958 w 1214923"/>
              <a:gd name="connsiteY44" fmla="*/ 1107377 h 1691662"/>
              <a:gd name="connsiteX45" fmla="*/ 214925 w 1214923"/>
              <a:gd name="connsiteY45" fmla="*/ 1157383 h 1691662"/>
              <a:gd name="connsiteX46" fmla="*/ 322463 w 1214923"/>
              <a:gd name="connsiteY46" fmla="*/ 1228161 h 1691662"/>
              <a:gd name="connsiteX47" fmla="*/ 235145 w 1214923"/>
              <a:gd name="connsiteY47" fmla="*/ 1221759 h 1691662"/>
              <a:gd name="connsiteX48" fmla="*/ 267875 w 1214923"/>
              <a:gd name="connsiteY48" fmla="*/ 1263023 h 1691662"/>
              <a:gd name="connsiteX49" fmla="*/ 395615 w 1214923"/>
              <a:gd name="connsiteY49" fmla="*/ 1319117 h 1691662"/>
              <a:gd name="connsiteX50" fmla="*/ 322827 w 1214923"/>
              <a:gd name="connsiteY50" fmla="*/ 1338837 h 1691662"/>
              <a:gd name="connsiteX51" fmla="*/ 247492 w 1214923"/>
              <a:gd name="connsiteY51" fmla="*/ 1296725 h 1691662"/>
              <a:gd name="connsiteX52" fmla="*/ 229880 w 1214923"/>
              <a:gd name="connsiteY52" fmla="*/ 1312259 h 1691662"/>
              <a:gd name="connsiteX53" fmla="*/ 146155 w 1214923"/>
              <a:gd name="connsiteY53" fmla="*/ 1230344 h 1691662"/>
              <a:gd name="connsiteX54" fmla="*/ 115389 w 1214923"/>
              <a:gd name="connsiteY54" fmla="*/ 1430369 h 1691662"/>
              <a:gd name="connsiteX55" fmla="*/ 349799 w 1214923"/>
              <a:gd name="connsiteY55" fmla="*/ 1480280 h 1691662"/>
              <a:gd name="connsiteX56" fmla="*/ 299507 w 1214923"/>
              <a:gd name="connsiteY56" fmla="*/ 1464659 h 1691662"/>
              <a:gd name="connsiteX57" fmla="*/ 318374 w 1214923"/>
              <a:gd name="connsiteY57" fmla="*/ 1496562 h 1691662"/>
              <a:gd name="connsiteX58" fmla="*/ 388280 w 1214923"/>
              <a:gd name="connsiteY58" fmla="*/ 1545717 h 1691662"/>
              <a:gd name="connsiteX59" fmla="*/ 348847 w 1214923"/>
              <a:gd name="connsiteY59" fmla="*/ 1542479 h 1691662"/>
              <a:gd name="connsiteX60" fmla="*/ 255883 w 1214923"/>
              <a:gd name="connsiteY60" fmla="*/ 1502664 h 1691662"/>
              <a:gd name="connsiteX61" fmla="*/ 255883 w 1214923"/>
              <a:gd name="connsiteY61" fmla="*/ 1502664 h 1691662"/>
              <a:gd name="connsiteX62" fmla="*/ 239976 w 1214923"/>
              <a:gd name="connsiteY62" fmla="*/ 1484281 h 1691662"/>
              <a:gd name="connsiteX63" fmla="*/ 203495 w 1214923"/>
              <a:gd name="connsiteY63" fmla="*/ 1484281 h 1691662"/>
              <a:gd name="connsiteX64" fmla="*/ 187303 w 1214923"/>
              <a:gd name="connsiteY64" fmla="*/ 1499140 h 1691662"/>
              <a:gd name="connsiteX65" fmla="*/ 490673 w 1214923"/>
              <a:gd name="connsiteY65" fmla="*/ 1673352 h 1691662"/>
              <a:gd name="connsiteX66" fmla="*/ 767123 w 1214923"/>
              <a:gd name="connsiteY66" fmla="*/ 1677527 h 1691662"/>
              <a:gd name="connsiteX67" fmla="*/ 967500 w 1214923"/>
              <a:gd name="connsiteY67" fmla="*/ 1594485 h 1691662"/>
              <a:gd name="connsiteX68" fmla="*/ 1152566 w 1214923"/>
              <a:gd name="connsiteY68" fmla="*/ 1394460 h 1691662"/>
              <a:gd name="connsiteX69" fmla="*/ 918822 w 1214923"/>
              <a:gd name="connsiteY69" fmla="*/ 1363507 h 1691662"/>
              <a:gd name="connsiteX70" fmla="*/ 802904 w 1214923"/>
              <a:gd name="connsiteY70" fmla="*/ 1350454 h 1691662"/>
              <a:gd name="connsiteX71" fmla="*/ 841956 w 1214923"/>
              <a:gd name="connsiteY71" fmla="*/ 1326547 h 1691662"/>
              <a:gd name="connsiteX72" fmla="*/ 1018286 w 1214923"/>
              <a:gd name="connsiteY72" fmla="*/ 1315425 h 1691662"/>
              <a:gd name="connsiteX73" fmla="*/ 980354 w 1214923"/>
              <a:gd name="connsiteY73" fmla="*/ 1268921 h 1691662"/>
              <a:gd name="connsiteX74" fmla="*/ 1091488 w 1214923"/>
              <a:gd name="connsiteY74" fmla="*/ 1221043 h 1691662"/>
              <a:gd name="connsiteX75" fmla="*/ 896580 w 1214923"/>
              <a:gd name="connsiteY75" fmla="*/ 1032638 h 1691662"/>
              <a:gd name="connsiteX76" fmla="*/ 1193429 w 1214923"/>
              <a:gd name="connsiteY76" fmla="*/ 899446 h 1691662"/>
              <a:gd name="connsiteX77" fmla="*/ 759089 w 1214923"/>
              <a:gd name="connsiteY77" fmla="*/ 61246 h 1691662"/>
              <a:gd name="connsiteX78" fmla="*/ 720989 w 1214923"/>
              <a:gd name="connsiteY78" fmla="*/ 145828 h 1691662"/>
              <a:gd name="connsiteX79" fmla="*/ 759089 w 1214923"/>
              <a:gd name="connsiteY79" fmla="*/ 61436 h 1691662"/>
              <a:gd name="connsiteX80" fmla="*/ 759089 w 1214923"/>
              <a:gd name="connsiteY80" fmla="*/ 61246 h 1691662"/>
              <a:gd name="connsiteX81" fmla="*/ 363611 w 1214923"/>
              <a:gd name="connsiteY81" fmla="*/ 545783 h 1691662"/>
              <a:gd name="connsiteX82" fmla="*/ 348275 w 1214923"/>
              <a:gd name="connsiteY82" fmla="*/ 553498 h 1691662"/>
              <a:gd name="connsiteX83" fmla="*/ 363611 w 1214923"/>
              <a:gd name="connsiteY83" fmla="*/ 545783 h 1691662"/>
              <a:gd name="connsiteX84" fmla="*/ 232451 w 1214923"/>
              <a:gd name="connsiteY84" fmla="*/ 523113 h 1691662"/>
              <a:gd name="connsiteX85" fmla="*/ 254694 w 1214923"/>
              <a:gd name="connsiteY85" fmla="*/ 664096 h 1691662"/>
              <a:gd name="connsiteX86" fmla="*/ 232451 w 1214923"/>
              <a:gd name="connsiteY86" fmla="*/ 523113 h 1691662"/>
              <a:gd name="connsiteX87" fmla="*/ 340084 w 1214923"/>
              <a:gd name="connsiteY87" fmla="*/ 692277 h 1691662"/>
              <a:gd name="connsiteX88" fmla="*/ 470767 w 1214923"/>
              <a:gd name="connsiteY88" fmla="*/ 684562 h 1691662"/>
              <a:gd name="connsiteX89" fmla="*/ 340084 w 1214923"/>
              <a:gd name="connsiteY89" fmla="*/ 691896 h 1691662"/>
              <a:gd name="connsiteX90" fmla="*/ 340084 w 1214923"/>
              <a:gd name="connsiteY90" fmla="*/ 692277 h 1691662"/>
              <a:gd name="connsiteX91" fmla="*/ 382375 w 1214923"/>
              <a:gd name="connsiteY91" fmla="*/ 615410 h 1691662"/>
              <a:gd name="connsiteX92" fmla="*/ 516868 w 1214923"/>
              <a:gd name="connsiteY92" fmla="*/ 688372 h 1691662"/>
              <a:gd name="connsiteX93" fmla="*/ 382661 w 1214923"/>
              <a:gd name="connsiteY93" fmla="*/ 615029 h 1691662"/>
              <a:gd name="connsiteX94" fmla="*/ 382375 w 1214923"/>
              <a:gd name="connsiteY94" fmla="*/ 615410 h 1691662"/>
              <a:gd name="connsiteX95" fmla="*/ 201400 w 1214923"/>
              <a:gd name="connsiteY95" fmla="*/ 907542 h 1691662"/>
              <a:gd name="connsiteX96" fmla="*/ 163300 w 1214923"/>
              <a:gd name="connsiteY96" fmla="*/ 838295 h 1691662"/>
              <a:gd name="connsiteX97" fmla="*/ 201686 w 1214923"/>
              <a:gd name="connsiteY97" fmla="*/ 907161 h 1691662"/>
              <a:gd name="connsiteX98" fmla="*/ 201400 w 1214923"/>
              <a:gd name="connsiteY98" fmla="*/ 907542 h 1691662"/>
              <a:gd name="connsiteX99" fmla="*/ 97811 w 1214923"/>
              <a:gd name="connsiteY99" fmla="*/ 1285557 h 1691662"/>
              <a:gd name="connsiteX100" fmla="*/ 123279 w 1214923"/>
              <a:gd name="connsiteY100" fmla="*/ 1264178 h 1691662"/>
              <a:gd name="connsiteX101" fmla="*/ 231975 w 1214923"/>
              <a:gd name="connsiteY101" fmla="*/ 1341501 h 1691662"/>
              <a:gd name="connsiteX102" fmla="*/ 97811 w 1214923"/>
              <a:gd name="connsiteY102" fmla="*/ 1285557 h 1691662"/>
              <a:gd name="connsiteX103" fmla="*/ 232928 w 1214923"/>
              <a:gd name="connsiteY103" fmla="*/ 1376077 h 1691662"/>
              <a:gd name="connsiteX104" fmla="*/ 279029 w 1214923"/>
              <a:gd name="connsiteY104" fmla="*/ 1379887 h 1691662"/>
              <a:gd name="connsiteX105" fmla="*/ 232451 w 1214923"/>
              <a:gd name="connsiteY105" fmla="*/ 1376077 h 1691662"/>
              <a:gd name="connsiteX106" fmla="*/ 232928 w 1214923"/>
              <a:gd name="connsiteY106" fmla="*/ 1376077 h 1691662"/>
              <a:gd name="connsiteX107" fmla="*/ 856244 w 1214923"/>
              <a:gd name="connsiteY107" fmla="*/ 715613 h 1691662"/>
              <a:gd name="connsiteX108" fmla="*/ 817635 w 1214923"/>
              <a:gd name="connsiteY108" fmla="*/ 708913 h 1691662"/>
              <a:gd name="connsiteX109" fmla="*/ 721084 w 1214923"/>
              <a:gd name="connsiteY109" fmla="*/ 657225 h 1691662"/>
              <a:gd name="connsiteX110" fmla="*/ 855767 w 1214923"/>
              <a:gd name="connsiteY110" fmla="*/ 715613 h 1691662"/>
              <a:gd name="connsiteX111" fmla="*/ 856244 w 1214923"/>
              <a:gd name="connsiteY111" fmla="*/ 715613 h 1691662"/>
              <a:gd name="connsiteX112" fmla="*/ 663458 w 1214923"/>
              <a:gd name="connsiteY112" fmla="*/ 722662 h 1691662"/>
              <a:gd name="connsiteX113" fmla="*/ 644408 w 1214923"/>
              <a:gd name="connsiteY113" fmla="*/ 807149 h 1691662"/>
              <a:gd name="connsiteX114" fmla="*/ 662981 w 1214923"/>
              <a:gd name="connsiteY114" fmla="*/ 723138 h 1691662"/>
              <a:gd name="connsiteX115" fmla="*/ 663458 w 1214923"/>
              <a:gd name="connsiteY115" fmla="*/ 722662 h 1691662"/>
              <a:gd name="connsiteX116" fmla="*/ 628882 w 1214923"/>
              <a:gd name="connsiteY116" fmla="*/ 753332 h 1691662"/>
              <a:gd name="connsiteX117" fmla="*/ 655742 w 1214923"/>
              <a:gd name="connsiteY117" fmla="*/ 726472 h 1691662"/>
              <a:gd name="connsiteX118" fmla="*/ 628406 w 1214923"/>
              <a:gd name="connsiteY118" fmla="*/ 753332 h 1691662"/>
              <a:gd name="connsiteX119" fmla="*/ 628882 w 1214923"/>
              <a:gd name="connsiteY119" fmla="*/ 753332 h 1691662"/>
              <a:gd name="connsiteX120" fmla="*/ 771090 w 1214923"/>
              <a:gd name="connsiteY120" fmla="*/ 757237 h 1691662"/>
              <a:gd name="connsiteX121" fmla="*/ 690318 w 1214923"/>
              <a:gd name="connsiteY121" fmla="*/ 822579 h 1691662"/>
              <a:gd name="connsiteX122" fmla="*/ 770614 w 1214923"/>
              <a:gd name="connsiteY122" fmla="*/ 757237 h 1691662"/>
              <a:gd name="connsiteX123" fmla="*/ 771090 w 1214923"/>
              <a:gd name="connsiteY123" fmla="*/ 757237 h 1691662"/>
              <a:gd name="connsiteX124" fmla="*/ 759565 w 1214923"/>
              <a:gd name="connsiteY124" fmla="*/ 538162 h 1691662"/>
              <a:gd name="connsiteX125" fmla="*/ 851767 w 1214923"/>
              <a:gd name="connsiteY125" fmla="*/ 480536 h 1691662"/>
              <a:gd name="connsiteX126" fmla="*/ 759089 w 1214923"/>
              <a:gd name="connsiteY126" fmla="*/ 538067 h 1691662"/>
              <a:gd name="connsiteX127" fmla="*/ 759565 w 1214923"/>
              <a:gd name="connsiteY127" fmla="*/ 538162 h 1691662"/>
              <a:gd name="connsiteX128" fmla="*/ 868213 w 1214923"/>
              <a:gd name="connsiteY128" fmla="*/ 356761 h 1691662"/>
              <a:gd name="connsiteX129" fmla="*/ 812619 w 1214923"/>
              <a:gd name="connsiteY129" fmla="*/ 442055 h 1691662"/>
              <a:gd name="connsiteX130" fmla="*/ 868213 w 1214923"/>
              <a:gd name="connsiteY130" fmla="*/ 356761 h 1691662"/>
              <a:gd name="connsiteX131" fmla="*/ 681841 w 1214923"/>
              <a:gd name="connsiteY131" fmla="*/ 323088 h 1691662"/>
              <a:gd name="connsiteX132" fmla="*/ 758803 w 1214923"/>
              <a:gd name="connsiteY132" fmla="*/ 430816 h 1691662"/>
              <a:gd name="connsiteX133" fmla="*/ 643455 w 1214923"/>
              <a:gd name="connsiteY133" fmla="*/ 396145 h 1691662"/>
              <a:gd name="connsiteX134" fmla="*/ 639550 w 1214923"/>
              <a:gd name="connsiteY134" fmla="*/ 438436 h 1691662"/>
              <a:gd name="connsiteX135" fmla="*/ 682127 w 1214923"/>
              <a:gd name="connsiteY135" fmla="*/ 323088 h 1691662"/>
              <a:gd name="connsiteX136" fmla="*/ 681841 w 1214923"/>
              <a:gd name="connsiteY136" fmla="*/ 323088 h 1691662"/>
              <a:gd name="connsiteX137" fmla="*/ 395477 w 1214923"/>
              <a:gd name="connsiteY137" fmla="*/ 216638 h 1691662"/>
              <a:gd name="connsiteX138" fmla="*/ 432956 w 1214923"/>
              <a:gd name="connsiteY138" fmla="*/ 194566 h 1691662"/>
              <a:gd name="connsiteX139" fmla="*/ 564476 w 1214923"/>
              <a:gd name="connsiteY139" fmla="*/ 247666 h 1691662"/>
              <a:gd name="connsiteX140" fmla="*/ 558873 w 1214923"/>
              <a:gd name="connsiteY140" fmla="*/ 299942 h 1691662"/>
              <a:gd name="connsiteX141" fmla="*/ 395477 w 1214923"/>
              <a:gd name="connsiteY141" fmla="*/ 216638 h 1691662"/>
              <a:gd name="connsiteX142" fmla="*/ 470767 w 1214923"/>
              <a:gd name="connsiteY142" fmla="*/ 361188 h 1691662"/>
              <a:gd name="connsiteX143" fmla="*/ 566874 w 1214923"/>
              <a:gd name="connsiteY143" fmla="*/ 503396 h 1691662"/>
              <a:gd name="connsiteX144" fmla="*/ 470767 w 1214923"/>
              <a:gd name="connsiteY144" fmla="*/ 361188 h 1691662"/>
              <a:gd name="connsiteX145" fmla="*/ 632216 w 1214923"/>
              <a:gd name="connsiteY145" fmla="*/ 475419 h 1691662"/>
              <a:gd name="connsiteX146" fmla="*/ 759089 w 1214923"/>
              <a:gd name="connsiteY146" fmla="*/ 438055 h 1691662"/>
              <a:gd name="connsiteX147" fmla="*/ 640217 w 1214923"/>
              <a:gd name="connsiteY147" fmla="*/ 641593 h 1691662"/>
              <a:gd name="connsiteX148" fmla="*/ 622468 w 1214923"/>
              <a:gd name="connsiteY148" fmla="*/ 453581 h 1691662"/>
              <a:gd name="connsiteX149" fmla="*/ 632216 w 1214923"/>
              <a:gd name="connsiteY149" fmla="*/ 475419 h 1691662"/>
              <a:gd name="connsiteX150" fmla="*/ 686032 w 1214923"/>
              <a:gd name="connsiteY150" fmla="*/ 837819 h 1691662"/>
              <a:gd name="connsiteX151" fmla="*/ 628310 w 1214923"/>
              <a:gd name="connsiteY151" fmla="*/ 930116 h 1691662"/>
              <a:gd name="connsiteX152" fmla="*/ 686032 w 1214923"/>
              <a:gd name="connsiteY152" fmla="*/ 837914 h 1691662"/>
              <a:gd name="connsiteX153" fmla="*/ 686032 w 1214923"/>
              <a:gd name="connsiteY153" fmla="*/ 837819 h 1691662"/>
              <a:gd name="connsiteX154" fmla="*/ 743658 w 1214923"/>
              <a:gd name="connsiteY154" fmla="*/ 1291400 h 1691662"/>
              <a:gd name="connsiteX155" fmla="*/ 547634 w 1214923"/>
              <a:gd name="connsiteY155" fmla="*/ 1206818 h 1691662"/>
              <a:gd name="connsiteX156" fmla="*/ 573446 w 1214923"/>
              <a:gd name="connsiteY156" fmla="*/ 1222439 h 1691662"/>
              <a:gd name="connsiteX157" fmla="*/ 603450 w 1214923"/>
              <a:gd name="connsiteY157" fmla="*/ 1227487 h 1691662"/>
              <a:gd name="connsiteX158" fmla="*/ 743658 w 1214923"/>
              <a:gd name="connsiteY158" fmla="*/ 1291495 h 1691662"/>
              <a:gd name="connsiteX159" fmla="*/ 743658 w 1214923"/>
              <a:gd name="connsiteY159" fmla="*/ 1291400 h 1691662"/>
              <a:gd name="connsiteX160" fmla="*/ 556465 w 1214923"/>
              <a:gd name="connsiteY160" fmla="*/ 950327 h 1691662"/>
              <a:gd name="connsiteX161" fmla="*/ 689842 w 1214923"/>
              <a:gd name="connsiteY161" fmla="*/ 1122236 h 1691662"/>
              <a:gd name="connsiteX162" fmla="*/ 568651 w 1214923"/>
              <a:gd name="connsiteY162" fmla="*/ 984541 h 1691662"/>
              <a:gd name="connsiteX163" fmla="*/ 556465 w 1214923"/>
              <a:gd name="connsiteY163" fmla="*/ 950327 h 1691662"/>
              <a:gd name="connsiteX164" fmla="*/ 351609 w 1214923"/>
              <a:gd name="connsiteY164" fmla="*/ 1045464 h 1691662"/>
              <a:gd name="connsiteX165" fmla="*/ 382375 w 1214923"/>
              <a:gd name="connsiteY165" fmla="*/ 887825 h 1691662"/>
              <a:gd name="connsiteX166" fmla="*/ 351609 w 1214923"/>
              <a:gd name="connsiteY166" fmla="*/ 1045559 h 1691662"/>
              <a:gd name="connsiteX167" fmla="*/ 351609 w 1214923"/>
              <a:gd name="connsiteY167" fmla="*/ 1045464 h 1691662"/>
              <a:gd name="connsiteX168" fmla="*/ 420761 w 1214923"/>
              <a:gd name="connsiteY168" fmla="*/ 1054969 h 1691662"/>
              <a:gd name="connsiteX169" fmla="*/ 605260 w 1214923"/>
              <a:gd name="connsiteY169" fmla="*/ 1180338 h 1691662"/>
              <a:gd name="connsiteX170" fmla="*/ 420761 w 1214923"/>
              <a:gd name="connsiteY170" fmla="*/ 1054969 h 1691662"/>
              <a:gd name="connsiteX171" fmla="*/ 366944 w 1214923"/>
              <a:gd name="connsiteY171" fmla="*/ 1414272 h 1691662"/>
              <a:gd name="connsiteX172" fmla="*/ 597640 w 1214923"/>
              <a:gd name="connsiteY172" fmla="*/ 1460468 h 1691662"/>
              <a:gd name="connsiteX173" fmla="*/ 366944 w 1214923"/>
              <a:gd name="connsiteY173" fmla="*/ 1414463 h 1691662"/>
              <a:gd name="connsiteX174" fmla="*/ 366944 w 1214923"/>
              <a:gd name="connsiteY174" fmla="*/ 1414272 h 1691662"/>
              <a:gd name="connsiteX175" fmla="*/ 597035 w 1214923"/>
              <a:gd name="connsiteY175" fmla="*/ 1664464 h 1691662"/>
              <a:gd name="connsiteX176" fmla="*/ 471148 w 1214923"/>
              <a:gd name="connsiteY176" fmla="*/ 1649777 h 1691662"/>
              <a:gd name="connsiteX177" fmla="*/ 401901 w 1214923"/>
              <a:gd name="connsiteY177" fmla="*/ 1579817 h 1691662"/>
              <a:gd name="connsiteX178" fmla="*/ 582412 w 1214923"/>
              <a:gd name="connsiteY178" fmla="*/ 1645158 h 1691662"/>
              <a:gd name="connsiteX179" fmla="*/ 597035 w 1214923"/>
              <a:gd name="connsiteY179" fmla="*/ 1664464 h 1691662"/>
              <a:gd name="connsiteX180" fmla="*/ 616785 w 1214923"/>
              <a:gd name="connsiteY180" fmla="*/ 1564196 h 1691662"/>
              <a:gd name="connsiteX181" fmla="*/ 555349 w 1214923"/>
              <a:gd name="connsiteY181" fmla="*/ 1541145 h 1691662"/>
              <a:gd name="connsiteX182" fmla="*/ 638597 w 1214923"/>
              <a:gd name="connsiteY182" fmla="*/ 1493520 h 1691662"/>
              <a:gd name="connsiteX183" fmla="*/ 752034 w 1214923"/>
              <a:gd name="connsiteY183" fmla="*/ 1535463 h 1691662"/>
              <a:gd name="connsiteX184" fmla="*/ 616785 w 1214923"/>
              <a:gd name="connsiteY184" fmla="*/ 1564386 h 1691662"/>
              <a:gd name="connsiteX185" fmla="*/ 616785 w 1214923"/>
              <a:gd name="connsiteY185" fmla="*/ 1564196 h 1691662"/>
              <a:gd name="connsiteX186" fmla="*/ 811979 w 1214923"/>
              <a:gd name="connsiteY186" fmla="*/ 1595484 h 1691662"/>
              <a:gd name="connsiteX187" fmla="*/ 812771 w 1214923"/>
              <a:gd name="connsiteY187" fmla="*/ 1652594 h 1691662"/>
              <a:gd name="connsiteX188" fmla="*/ 704225 w 1214923"/>
              <a:gd name="connsiteY188" fmla="*/ 1665256 h 1691662"/>
              <a:gd name="connsiteX189" fmla="*/ 651942 w 1214923"/>
              <a:gd name="connsiteY189" fmla="*/ 1653111 h 1691662"/>
              <a:gd name="connsiteX190" fmla="*/ 811979 w 1214923"/>
              <a:gd name="connsiteY190" fmla="*/ 1595484 h 1691662"/>
              <a:gd name="connsiteX191" fmla="*/ 857863 w 1214923"/>
              <a:gd name="connsiteY191" fmla="*/ 1591056 h 1691662"/>
              <a:gd name="connsiteX192" fmla="*/ 838813 w 1214923"/>
              <a:gd name="connsiteY192" fmla="*/ 1568958 h 1691662"/>
              <a:gd name="connsiteX193" fmla="*/ 836146 w 1214923"/>
              <a:gd name="connsiteY193" fmla="*/ 1564291 h 1691662"/>
              <a:gd name="connsiteX194" fmla="*/ 955179 w 1214923"/>
              <a:gd name="connsiteY194" fmla="*/ 1500720 h 1691662"/>
              <a:gd name="connsiteX195" fmla="*/ 1066493 w 1214923"/>
              <a:gd name="connsiteY195" fmla="*/ 1492065 h 1691662"/>
              <a:gd name="connsiteX196" fmla="*/ 857863 w 1214923"/>
              <a:gd name="connsiteY196" fmla="*/ 1591247 h 1691662"/>
              <a:gd name="connsiteX197" fmla="*/ 857863 w 1214923"/>
              <a:gd name="connsiteY197" fmla="*/ 1591056 h 1691662"/>
              <a:gd name="connsiteX198" fmla="*/ 1054979 w 1214923"/>
              <a:gd name="connsiteY198" fmla="*/ 1445037 h 1691662"/>
              <a:gd name="connsiteX199" fmla="*/ 916632 w 1214923"/>
              <a:gd name="connsiteY199" fmla="*/ 1468184 h 1691662"/>
              <a:gd name="connsiteX200" fmla="*/ 1028170 w 1214923"/>
              <a:gd name="connsiteY200" fmla="*/ 1445228 h 1691662"/>
              <a:gd name="connsiteX201" fmla="*/ 1054979 w 1214923"/>
              <a:gd name="connsiteY201" fmla="*/ 1445037 h 1691662"/>
              <a:gd name="connsiteX202" fmla="*/ 862816 w 1214923"/>
              <a:gd name="connsiteY202" fmla="*/ 1410462 h 1691662"/>
              <a:gd name="connsiteX203" fmla="*/ 647551 w 1214923"/>
              <a:gd name="connsiteY203" fmla="*/ 1448562 h 1691662"/>
              <a:gd name="connsiteX204" fmla="*/ 862816 w 1214923"/>
              <a:gd name="connsiteY204" fmla="*/ 1410653 h 1691662"/>
              <a:gd name="connsiteX205" fmla="*/ 862816 w 1214923"/>
              <a:gd name="connsiteY205" fmla="*/ 1410462 h 1691662"/>
              <a:gd name="connsiteX206" fmla="*/ 689842 w 1214923"/>
              <a:gd name="connsiteY206" fmla="*/ 1391412 h 1691662"/>
              <a:gd name="connsiteX207" fmla="*/ 924347 w 1214923"/>
              <a:gd name="connsiteY207" fmla="*/ 1306830 h 1691662"/>
              <a:gd name="connsiteX208" fmla="*/ 689842 w 1214923"/>
              <a:gd name="connsiteY208" fmla="*/ 1391412 h 1691662"/>
              <a:gd name="connsiteX209" fmla="*/ 1162663 w 1214923"/>
              <a:gd name="connsiteY209" fmla="*/ 1057085 h 1691662"/>
              <a:gd name="connsiteX210" fmla="*/ 1148756 w 1214923"/>
              <a:gd name="connsiteY210" fmla="*/ 1134428 h 1691662"/>
              <a:gd name="connsiteX211" fmla="*/ 1066841 w 1214923"/>
              <a:gd name="connsiteY211" fmla="*/ 1139762 h 1691662"/>
              <a:gd name="connsiteX212" fmla="*/ 1035790 w 1214923"/>
              <a:gd name="connsiteY212" fmla="*/ 1087755 h 1691662"/>
              <a:gd name="connsiteX213" fmla="*/ 1162663 w 1214923"/>
              <a:gd name="connsiteY213" fmla="*/ 1057085 h 1691662"/>
              <a:gd name="connsiteX214" fmla="*/ 987913 w 1214923"/>
              <a:gd name="connsiteY214" fmla="*/ 1181170 h 1691662"/>
              <a:gd name="connsiteX215" fmla="*/ 958923 w 1214923"/>
              <a:gd name="connsiteY215" fmla="*/ 1264444 h 1691662"/>
              <a:gd name="connsiteX216" fmla="*/ 905107 w 1214923"/>
              <a:gd name="connsiteY216" fmla="*/ 1118330 h 1691662"/>
              <a:gd name="connsiteX217" fmla="*/ 987913 w 1214923"/>
              <a:gd name="connsiteY217" fmla="*/ 1181170 h 1691662"/>
              <a:gd name="connsiteX0" fmla="*/ 1193429 w 1214923"/>
              <a:gd name="connsiteY0" fmla="*/ 899446 h 1691662"/>
              <a:gd name="connsiteX1" fmla="*/ 1157319 w 1214923"/>
              <a:gd name="connsiteY1" fmla="*/ 831924 h 1691662"/>
              <a:gd name="connsiteX2" fmla="*/ 1019985 w 1214923"/>
              <a:gd name="connsiteY2" fmla="*/ 885740 h 1691662"/>
              <a:gd name="connsiteX3" fmla="*/ 963019 w 1214923"/>
              <a:gd name="connsiteY3" fmla="*/ 860965 h 1691662"/>
              <a:gd name="connsiteX4" fmla="*/ 1035980 w 1214923"/>
              <a:gd name="connsiteY4" fmla="*/ 795623 h 1691662"/>
              <a:gd name="connsiteX5" fmla="*/ 893772 w 1214923"/>
              <a:gd name="connsiteY5" fmla="*/ 930212 h 1691662"/>
              <a:gd name="connsiteX6" fmla="*/ 951398 w 1214923"/>
              <a:gd name="connsiteY6" fmla="*/ 937927 h 1691662"/>
              <a:gd name="connsiteX7" fmla="*/ 862911 w 1214923"/>
              <a:gd name="connsiteY7" fmla="*/ 964787 h 1691662"/>
              <a:gd name="connsiteX8" fmla="*/ 813000 w 1214923"/>
              <a:gd name="connsiteY8" fmla="*/ 991648 h 1691662"/>
              <a:gd name="connsiteX9" fmla="*/ 905202 w 1214923"/>
              <a:gd name="connsiteY9" fmla="*/ 872585 h 1691662"/>
              <a:gd name="connsiteX10" fmla="*/ 1062841 w 1214923"/>
              <a:gd name="connsiteY10" fmla="*/ 784098 h 1691662"/>
              <a:gd name="connsiteX11" fmla="*/ 1113873 w 1214923"/>
              <a:gd name="connsiteY11" fmla="*/ 670346 h 1691662"/>
              <a:gd name="connsiteX12" fmla="*/ 1028265 w 1214923"/>
              <a:gd name="connsiteY12" fmla="*/ 722567 h 1691662"/>
              <a:gd name="connsiteX13" fmla="*/ 1003881 w 1214923"/>
              <a:gd name="connsiteY13" fmla="*/ 692468 h 1691662"/>
              <a:gd name="connsiteX14" fmla="*/ 1005881 w 1214923"/>
              <a:gd name="connsiteY14" fmla="*/ 661511 h 1691662"/>
              <a:gd name="connsiteX15" fmla="*/ 1065794 w 1214923"/>
              <a:gd name="connsiteY15" fmla="*/ 651415 h 1691662"/>
              <a:gd name="connsiteX16" fmla="*/ 1087938 w 1214923"/>
              <a:gd name="connsiteY16" fmla="*/ 638205 h 1691662"/>
              <a:gd name="connsiteX17" fmla="*/ 739848 w 1214923"/>
              <a:gd name="connsiteY17" fmla="*/ 595694 h 1691662"/>
              <a:gd name="connsiteX18" fmla="*/ 716893 w 1214923"/>
              <a:gd name="connsiteY18" fmla="*/ 318992 h 1691662"/>
              <a:gd name="connsiteX19" fmla="*/ 920537 w 1214923"/>
              <a:gd name="connsiteY19" fmla="*/ 246031 h 1691662"/>
              <a:gd name="connsiteX20" fmla="*/ 682412 w 1214923"/>
              <a:gd name="connsiteY20" fmla="*/ 238316 h 1691662"/>
              <a:gd name="connsiteX21" fmla="*/ 928538 w 1214923"/>
              <a:gd name="connsiteY21" fmla="*/ 226790 h 1691662"/>
              <a:gd name="connsiteX22" fmla="*/ 720893 w 1214923"/>
              <a:gd name="connsiteY22" fmla="*/ 196025 h 1691662"/>
              <a:gd name="connsiteX23" fmla="*/ 736229 w 1214923"/>
              <a:gd name="connsiteY23" fmla="*/ 49911 h 1691662"/>
              <a:gd name="connsiteX24" fmla="*/ 663267 w 1214923"/>
              <a:gd name="connsiteY24" fmla="*/ 0 h 1691662"/>
              <a:gd name="connsiteX25" fmla="*/ 625167 w 1214923"/>
              <a:gd name="connsiteY25" fmla="*/ 103727 h 1691662"/>
              <a:gd name="connsiteX26" fmla="*/ 625167 w 1214923"/>
              <a:gd name="connsiteY26" fmla="*/ 288322 h 1691662"/>
              <a:gd name="connsiteX27" fmla="*/ 336845 w 1214923"/>
              <a:gd name="connsiteY27" fmla="*/ 261366 h 1691662"/>
              <a:gd name="connsiteX28" fmla="*/ 367611 w 1214923"/>
              <a:gd name="connsiteY28" fmla="*/ 307467 h 1691662"/>
              <a:gd name="connsiteX29" fmla="*/ 579066 w 1214923"/>
              <a:gd name="connsiteY29" fmla="*/ 615029 h 1691662"/>
              <a:gd name="connsiteX30" fmla="*/ 263884 w 1214923"/>
              <a:gd name="connsiteY30" fmla="*/ 496585 h 1691662"/>
              <a:gd name="connsiteX31" fmla="*/ 233118 w 1214923"/>
              <a:gd name="connsiteY31" fmla="*/ 714947 h 1691662"/>
              <a:gd name="connsiteX32" fmla="*/ 532965 w 1214923"/>
              <a:gd name="connsiteY32" fmla="*/ 807149 h 1691662"/>
              <a:gd name="connsiteX33" fmla="*/ 502390 w 1214923"/>
              <a:gd name="connsiteY33" fmla="*/ 816184 h 1691662"/>
              <a:gd name="connsiteX34" fmla="*/ 464290 w 1214923"/>
              <a:gd name="connsiteY34" fmla="*/ 772763 h 1691662"/>
              <a:gd name="connsiteX35" fmla="*/ 375231 w 1214923"/>
              <a:gd name="connsiteY35" fmla="*/ 788670 h 1691662"/>
              <a:gd name="connsiteX36" fmla="*/ 418189 w 1214923"/>
              <a:gd name="connsiteY36" fmla="*/ 826770 h 1691662"/>
              <a:gd name="connsiteX37" fmla="*/ 333607 w 1214923"/>
              <a:gd name="connsiteY37" fmla="*/ 826770 h 1691662"/>
              <a:gd name="connsiteX38" fmla="*/ 276457 w 1214923"/>
              <a:gd name="connsiteY38" fmla="*/ 857536 h 1691662"/>
              <a:gd name="connsiteX39" fmla="*/ 288458 w 1214923"/>
              <a:gd name="connsiteY39" fmla="*/ 766001 h 1691662"/>
              <a:gd name="connsiteX40" fmla="*/ 138059 w 1214923"/>
              <a:gd name="connsiteY40" fmla="*/ 911352 h 1691662"/>
              <a:gd name="connsiteX41" fmla="*/ 237976 w 1214923"/>
              <a:gd name="connsiteY41" fmla="*/ 961358 h 1691662"/>
              <a:gd name="connsiteX42" fmla="*/ 75102 w 1214923"/>
              <a:gd name="connsiteY42" fmla="*/ 1025783 h 1691662"/>
              <a:gd name="connsiteX43" fmla="*/ 80432 w 1214923"/>
              <a:gd name="connsiteY43" fmla="*/ 915162 h 1691662"/>
              <a:gd name="connsiteX44" fmla="*/ 91958 w 1214923"/>
              <a:gd name="connsiteY44" fmla="*/ 1107377 h 1691662"/>
              <a:gd name="connsiteX45" fmla="*/ 214925 w 1214923"/>
              <a:gd name="connsiteY45" fmla="*/ 1157383 h 1691662"/>
              <a:gd name="connsiteX46" fmla="*/ 322463 w 1214923"/>
              <a:gd name="connsiteY46" fmla="*/ 1228161 h 1691662"/>
              <a:gd name="connsiteX47" fmla="*/ 235145 w 1214923"/>
              <a:gd name="connsiteY47" fmla="*/ 1221759 h 1691662"/>
              <a:gd name="connsiteX48" fmla="*/ 267875 w 1214923"/>
              <a:gd name="connsiteY48" fmla="*/ 1263023 h 1691662"/>
              <a:gd name="connsiteX49" fmla="*/ 395615 w 1214923"/>
              <a:gd name="connsiteY49" fmla="*/ 1319117 h 1691662"/>
              <a:gd name="connsiteX50" fmla="*/ 322827 w 1214923"/>
              <a:gd name="connsiteY50" fmla="*/ 1338837 h 1691662"/>
              <a:gd name="connsiteX51" fmla="*/ 247492 w 1214923"/>
              <a:gd name="connsiteY51" fmla="*/ 1296725 h 1691662"/>
              <a:gd name="connsiteX52" fmla="*/ 229880 w 1214923"/>
              <a:gd name="connsiteY52" fmla="*/ 1312259 h 1691662"/>
              <a:gd name="connsiteX53" fmla="*/ 146155 w 1214923"/>
              <a:gd name="connsiteY53" fmla="*/ 1230344 h 1691662"/>
              <a:gd name="connsiteX54" fmla="*/ 115389 w 1214923"/>
              <a:gd name="connsiteY54" fmla="*/ 1430369 h 1691662"/>
              <a:gd name="connsiteX55" fmla="*/ 349799 w 1214923"/>
              <a:gd name="connsiteY55" fmla="*/ 1480280 h 1691662"/>
              <a:gd name="connsiteX56" fmla="*/ 299507 w 1214923"/>
              <a:gd name="connsiteY56" fmla="*/ 1464659 h 1691662"/>
              <a:gd name="connsiteX57" fmla="*/ 318374 w 1214923"/>
              <a:gd name="connsiteY57" fmla="*/ 1496562 h 1691662"/>
              <a:gd name="connsiteX58" fmla="*/ 388280 w 1214923"/>
              <a:gd name="connsiteY58" fmla="*/ 1545717 h 1691662"/>
              <a:gd name="connsiteX59" fmla="*/ 348847 w 1214923"/>
              <a:gd name="connsiteY59" fmla="*/ 1542479 h 1691662"/>
              <a:gd name="connsiteX60" fmla="*/ 255883 w 1214923"/>
              <a:gd name="connsiteY60" fmla="*/ 1502664 h 1691662"/>
              <a:gd name="connsiteX61" fmla="*/ 255883 w 1214923"/>
              <a:gd name="connsiteY61" fmla="*/ 1502664 h 1691662"/>
              <a:gd name="connsiteX62" fmla="*/ 239976 w 1214923"/>
              <a:gd name="connsiteY62" fmla="*/ 1484281 h 1691662"/>
              <a:gd name="connsiteX63" fmla="*/ 203495 w 1214923"/>
              <a:gd name="connsiteY63" fmla="*/ 1484281 h 1691662"/>
              <a:gd name="connsiteX64" fmla="*/ 187303 w 1214923"/>
              <a:gd name="connsiteY64" fmla="*/ 1499140 h 1691662"/>
              <a:gd name="connsiteX65" fmla="*/ 490673 w 1214923"/>
              <a:gd name="connsiteY65" fmla="*/ 1673352 h 1691662"/>
              <a:gd name="connsiteX66" fmla="*/ 767123 w 1214923"/>
              <a:gd name="connsiteY66" fmla="*/ 1677527 h 1691662"/>
              <a:gd name="connsiteX67" fmla="*/ 967500 w 1214923"/>
              <a:gd name="connsiteY67" fmla="*/ 1594485 h 1691662"/>
              <a:gd name="connsiteX68" fmla="*/ 1152566 w 1214923"/>
              <a:gd name="connsiteY68" fmla="*/ 1394460 h 1691662"/>
              <a:gd name="connsiteX69" fmla="*/ 918822 w 1214923"/>
              <a:gd name="connsiteY69" fmla="*/ 1363507 h 1691662"/>
              <a:gd name="connsiteX70" fmla="*/ 802904 w 1214923"/>
              <a:gd name="connsiteY70" fmla="*/ 1350454 h 1691662"/>
              <a:gd name="connsiteX71" fmla="*/ 841956 w 1214923"/>
              <a:gd name="connsiteY71" fmla="*/ 1326547 h 1691662"/>
              <a:gd name="connsiteX72" fmla="*/ 1018286 w 1214923"/>
              <a:gd name="connsiteY72" fmla="*/ 1315425 h 1691662"/>
              <a:gd name="connsiteX73" fmla="*/ 980354 w 1214923"/>
              <a:gd name="connsiteY73" fmla="*/ 1268921 h 1691662"/>
              <a:gd name="connsiteX74" fmla="*/ 1091488 w 1214923"/>
              <a:gd name="connsiteY74" fmla="*/ 1221043 h 1691662"/>
              <a:gd name="connsiteX75" fmla="*/ 896580 w 1214923"/>
              <a:gd name="connsiteY75" fmla="*/ 1032638 h 1691662"/>
              <a:gd name="connsiteX76" fmla="*/ 1193429 w 1214923"/>
              <a:gd name="connsiteY76" fmla="*/ 899446 h 1691662"/>
              <a:gd name="connsiteX77" fmla="*/ 759089 w 1214923"/>
              <a:gd name="connsiteY77" fmla="*/ 61246 h 1691662"/>
              <a:gd name="connsiteX78" fmla="*/ 720989 w 1214923"/>
              <a:gd name="connsiteY78" fmla="*/ 145828 h 1691662"/>
              <a:gd name="connsiteX79" fmla="*/ 759089 w 1214923"/>
              <a:gd name="connsiteY79" fmla="*/ 61436 h 1691662"/>
              <a:gd name="connsiteX80" fmla="*/ 759089 w 1214923"/>
              <a:gd name="connsiteY80" fmla="*/ 61246 h 1691662"/>
              <a:gd name="connsiteX81" fmla="*/ 363611 w 1214923"/>
              <a:gd name="connsiteY81" fmla="*/ 545783 h 1691662"/>
              <a:gd name="connsiteX82" fmla="*/ 348275 w 1214923"/>
              <a:gd name="connsiteY82" fmla="*/ 553498 h 1691662"/>
              <a:gd name="connsiteX83" fmla="*/ 363611 w 1214923"/>
              <a:gd name="connsiteY83" fmla="*/ 545783 h 1691662"/>
              <a:gd name="connsiteX84" fmla="*/ 232451 w 1214923"/>
              <a:gd name="connsiteY84" fmla="*/ 523113 h 1691662"/>
              <a:gd name="connsiteX85" fmla="*/ 254694 w 1214923"/>
              <a:gd name="connsiteY85" fmla="*/ 664096 h 1691662"/>
              <a:gd name="connsiteX86" fmla="*/ 232451 w 1214923"/>
              <a:gd name="connsiteY86" fmla="*/ 523113 h 1691662"/>
              <a:gd name="connsiteX87" fmla="*/ 340084 w 1214923"/>
              <a:gd name="connsiteY87" fmla="*/ 692277 h 1691662"/>
              <a:gd name="connsiteX88" fmla="*/ 470767 w 1214923"/>
              <a:gd name="connsiteY88" fmla="*/ 684562 h 1691662"/>
              <a:gd name="connsiteX89" fmla="*/ 340084 w 1214923"/>
              <a:gd name="connsiteY89" fmla="*/ 691896 h 1691662"/>
              <a:gd name="connsiteX90" fmla="*/ 340084 w 1214923"/>
              <a:gd name="connsiteY90" fmla="*/ 692277 h 1691662"/>
              <a:gd name="connsiteX91" fmla="*/ 382375 w 1214923"/>
              <a:gd name="connsiteY91" fmla="*/ 615410 h 1691662"/>
              <a:gd name="connsiteX92" fmla="*/ 516868 w 1214923"/>
              <a:gd name="connsiteY92" fmla="*/ 688372 h 1691662"/>
              <a:gd name="connsiteX93" fmla="*/ 382661 w 1214923"/>
              <a:gd name="connsiteY93" fmla="*/ 615029 h 1691662"/>
              <a:gd name="connsiteX94" fmla="*/ 382375 w 1214923"/>
              <a:gd name="connsiteY94" fmla="*/ 615410 h 1691662"/>
              <a:gd name="connsiteX95" fmla="*/ 201400 w 1214923"/>
              <a:gd name="connsiteY95" fmla="*/ 907542 h 1691662"/>
              <a:gd name="connsiteX96" fmla="*/ 163300 w 1214923"/>
              <a:gd name="connsiteY96" fmla="*/ 838295 h 1691662"/>
              <a:gd name="connsiteX97" fmla="*/ 201686 w 1214923"/>
              <a:gd name="connsiteY97" fmla="*/ 907161 h 1691662"/>
              <a:gd name="connsiteX98" fmla="*/ 201400 w 1214923"/>
              <a:gd name="connsiteY98" fmla="*/ 907542 h 1691662"/>
              <a:gd name="connsiteX99" fmla="*/ 97811 w 1214923"/>
              <a:gd name="connsiteY99" fmla="*/ 1285557 h 1691662"/>
              <a:gd name="connsiteX100" fmla="*/ 123279 w 1214923"/>
              <a:gd name="connsiteY100" fmla="*/ 1264178 h 1691662"/>
              <a:gd name="connsiteX101" fmla="*/ 231975 w 1214923"/>
              <a:gd name="connsiteY101" fmla="*/ 1341501 h 1691662"/>
              <a:gd name="connsiteX102" fmla="*/ 97811 w 1214923"/>
              <a:gd name="connsiteY102" fmla="*/ 1285557 h 1691662"/>
              <a:gd name="connsiteX103" fmla="*/ 232928 w 1214923"/>
              <a:gd name="connsiteY103" fmla="*/ 1376077 h 1691662"/>
              <a:gd name="connsiteX104" fmla="*/ 279029 w 1214923"/>
              <a:gd name="connsiteY104" fmla="*/ 1379887 h 1691662"/>
              <a:gd name="connsiteX105" fmla="*/ 232451 w 1214923"/>
              <a:gd name="connsiteY105" fmla="*/ 1376077 h 1691662"/>
              <a:gd name="connsiteX106" fmla="*/ 232928 w 1214923"/>
              <a:gd name="connsiteY106" fmla="*/ 1376077 h 1691662"/>
              <a:gd name="connsiteX107" fmla="*/ 856244 w 1214923"/>
              <a:gd name="connsiteY107" fmla="*/ 715613 h 1691662"/>
              <a:gd name="connsiteX108" fmla="*/ 817635 w 1214923"/>
              <a:gd name="connsiteY108" fmla="*/ 708913 h 1691662"/>
              <a:gd name="connsiteX109" fmla="*/ 721084 w 1214923"/>
              <a:gd name="connsiteY109" fmla="*/ 657225 h 1691662"/>
              <a:gd name="connsiteX110" fmla="*/ 855767 w 1214923"/>
              <a:gd name="connsiteY110" fmla="*/ 715613 h 1691662"/>
              <a:gd name="connsiteX111" fmla="*/ 856244 w 1214923"/>
              <a:gd name="connsiteY111" fmla="*/ 715613 h 1691662"/>
              <a:gd name="connsiteX112" fmla="*/ 663458 w 1214923"/>
              <a:gd name="connsiteY112" fmla="*/ 722662 h 1691662"/>
              <a:gd name="connsiteX113" fmla="*/ 644408 w 1214923"/>
              <a:gd name="connsiteY113" fmla="*/ 807149 h 1691662"/>
              <a:gd name="connsiteX114" fmla="*/ 662981 w 1214923"/>
              <a:gd name="connsiteY114" fmla="*/ 723138 h 1691662"/>
              <a:gd name="connsiteX115" fmla="*/ 663458 w 1214923"/>
              <a:gd name="connsiteY115" fmla="*/ 722662 h 1691662"/>
              <a:gd name="connsiteX116" fmla="*/ 628882 w 1214923"/>
              <a:gd name="connsiteY116" fmla="*/ 753332 h 1691662"/>
              <a:gd name="connsiteX117" fmla="*/ 655742 w 1214923"/>
              <a:gd name="connsiteY117" fmla="*/ 726472 h 1691662"/>
              <a:gd name="connsiteX118" fmla="*/ 628406 w 1214923"/>
              <a:gd name="connsiteY118" fmla="*/ 753332 h 1691662"/>
              <a:gd name="connsiteX119" fmla="*/ 628882 w 1214923"/>
              <a:gd name="connsiteY119" fmla="*/ 753332 h 1691662"/>
              <a:gd name="connsiteX120" fmla="*/ 771090 w 1214923"/>
              <a:gd name="connsiteY120" fmla="*/ 757237 h 1691662"/>
              <a:gd name="connsiteX121" fmla="*/ 690318 w 1214923"/>
              <a:gd name="connsiteY121" fmla="*/ 822579 h 1691662"/>
              <a:gd name="connsiteX122" fmla="*/ 770614 w 1214923"/>
              <a:gd name="connsiteY122" fmla="*/ 757237 h 1691662"/>
              <a:gd name="connsiteX123" fmla="*/ 771090 w 1214923"/>
              <a:gd name="connsiteY123" fmla="*/ 757237 h 1691662"/>
              <a:gd name="connsiteX124" fmla="*/ 759565 w 1214923"/>
              <a:gd name="connsiteY124" fmla="*/ 538162 h 1691662"/>
              <a:gd name="connsiteX125" fmla="*/ 851767 w 1214923"/>
              <a:gd name="connsiteY125" fmla="*/ 480536 h 1691662"/>
              <a:gd name="connsiteX126" fmla="*/ 759089 w 1214923"/>
              <a:gd name="connsiteY126" fmla="*/ 538067 h 1691662"/>
              <a:gd name="connsiteX127" fmla="*/ 759565 w 1214923"/>
              <a:gd name="connsiteY127" fmla="*/ 538162 h 1691662"/>
              <a:gd name="connsiteX128" fmla="*/ 868213 w 1214923"/>
              <a:gd name="connsiteY128" fmla="*/ 356761 h 1691662"/>
              <a:gd name="connsiteX129" fmla="*/ 812619 w 1214923"/>
              <a:gd name="connsiteY129" fmla="*/ 442055 h 1691662"/>
              <a:gd name="connsiteX130" fmla="*/ 868213 w 1214923"/>
              <a:gd name="connsiteY130" fmla="*/ 356761 h 1691662"/>
              <a:gd name="connsiteX131" fmla="*/ 681841 w 1214923"/>
              <a:gd name="connsiteY131" fmla="*/ 323088 h 1691662"/>
              <a:gd name="connsiteX132" fmla="*/ 758803 w 1214923"/>
              <a:gd name="connsiteY132" fmla="*/ 430816 h 1691662"/>
              <a:gd name="connsiteX133" fmla="*/ 643455 w 1214923"/>
              <a:gd name="connsiteY133" fmla="*/ 396145 h 1691662"/>
              <a:gd name="connsiteX134" fmla="*/ 639550 w 1214923"/>
              <a:gd name="connsiteY134" fmla="*/ 438436 h 1691662"/>
              <a:gd name="connsiteX135" fmla="*/ 682127 w 1214923"/>
              <a:gd name="connsiteY135" fmla="*/ 323088 h 1691662"/>
              <a:gd name="connsiteX136" fmla="*/ 681841 w 1214923"/>
              <a:gd name="connsiteY136" fmla="*/ 323088 h 1691662"/>
              <a:gd name="connsiteX137" fmla="*/ 395477 w 1214923"/>
              <a:gd name="connsiteY137" fmla="*/ 216638 h 1691662"/>
              <a:gd name="connsiteX138" fmla="*/ 432956 w 1214923"/>
              <a:gd name="connsiteY138" fmla="*/ 194566 h 1691662"/>
              <a:gd name="connsiteX139" fmla="*/ 564476 w 1214923"/>
              <a:gd name="connsiteY139" fmla="*/ 247666 h 1691662"/>
              <a:gd name="connsiteX140" fmla="*/ 558873 w 1214923"/>
              <a:gd name="connsiteY140" fmla="*/ 299942 h 1691662"/>
              <a:gd name="connsiteX141" fmla="*/ 395477 w 1214923"/>
              <a:gd name="connsiteY141" fmla="*/ 216638 h 1691662"/>
              <a:gd name="connsiteX142" fmla="*/ 470767 w 1214923"/>
              <a:gd name="connsiteY142" fmla="*/ 361188 h 1691662"/>
              <a:gd name="connsiteX143" fmla="*/ 566874 w 1214923"/>
              <a:gd name="connsiteY143" fmla="*/ 503396 h 1691662"/>
              <a:gd name="connsiteX144" fmla="*/ 470767 w 1214923"/>
              <a:gd name="connsiteY144" fmla="*/ 361188 h 1691662"/>
              <a:gd name="connsiteX145" fmla="*/ 632216 w 1214923"/>
              <a:gd name="connsiteY145" fmla="*/ 475419 h 1691662"/>
              <a:gd name="connsiteX146" fmla="*/ 759089 w 1214923"/>
              <a:gd name="connsiteY146" fmla="*/ 438055 h 1691662"/>
              <a:gd name="connsiteX147" fmla="*/ 640217 w 1214923"/>
              <a:gd name="connsiteY147" fmla="*/ 641593 h 1691662"/>
              <a:gd name="connsiteX148" fmla="*/ 622468 w 1214923"/>
              <a:gd name="connsiteY148" fmla="*/ 453581 h 1691662"/>
              <a:gd name="connsiteX149" fmla="*/ 632216 w 1214923"/>
              <a:gd name="connsiteY149" fmla="*/ 475419 h 1691662"/>
              <a:gd name="connsiteX150" fmla="*/ 686032 w 1214923"/>
              <a:gd name="connsiteY150" fmla="*/ 837819 h 1691662"/>
              <a:gd name="connsiteX151" fmla="*/ 628310 w 1214923"/>
              <a:gd name="connsiteY151" fmla="*/ 930116 h 1691662"/>
              <a:gd name="connsiteX152" fmla="*/ 686032 w 1214923"/>
              <a:gd name="connsiteY152" fmla="*/ 837914 h 1691662"/>
              <a:gd name="connsiteX153" fmla="*/ 686032 w 1214923"/>
              <a:gd name="connsiteY153" fmla="*/ 837819 h 1691662"/>
              <a:gd name="connsiteX154" fmla="*/ 743658 w 1214923"/>
              <a:gd name="connsiteY154" fmla="*/ 1291400 h 1691662"/>
              <a:gd name="connsiteX155" fmla="*/ 547634 w 1214923"/>
              <a:gd name="connsiteY155" fmla="*/ 1206818 h 1691662"/>
              <a:gd name="connsiteX156" fmla="*/ 573446 w 1214923"/>
              <a:gd name="connsiteY156" fmla="*/ 1222439 h 1691662"/>
              <a:gd name="connsiteX157" fmla="*/ 603450 w 1214923"/>
              <a:gd name="connsiteY157" fmla="*/ 1227487 h 1691662"/>
              <a:gd name="connsiteX158" fmla="*/ 743658 w 1214923"/>
              <a:gd name="connsiteY158" fmla="*/ 1291495 h 1691662"/>
              <a:gd name="connsiteX159" fmla="*/ 743658 w 1214923"/>
              <a:gd name="connsiteY159" fmla="*/ 1291400 h 1691662"/>
              <a:gd name="connsiteX160" fmla="*/ 556465 w 1214923"/>
              <a:gd name="connsiteY160" fmla="*/ 950327 h 1691662"/>
              <a:gd name="connsiteX161" fmla="*/ 689842 w 1214923"/>
              <a:gd name="connsiteY161" fmla="*/ 1122236 h 1691662"/>
              <a:gd name="connsiteX162" fmla="*/ 568651 w 1214923"/>
              <a:gd name="connsiteY162" fmla="*/ 984541 h 1691662"/>
              <a:gd name="connsiteX163" fmla="*/ 556465 w 1214923"/>
              <a:gd name="connsiteY163" fmla="*/ 950327 h 1691662"/>
              <a:gd name="connsiteX164" fmla="*/ 351609 w 1214923"/>
              <a:gd name="connsiteY164" fmla="*/ 1045464 h 1691662"/>
              <a:gd name="connsiteX165" fmla="*/ 382375 w 1214923"/>
              <a:gd name="connsiteY165" fmla="*/ 887825 h 1691662"/>
              <a:gd name="connsiteX166" fmla="*/ 351609 w 1214923"/>
              <a:gd name="connsiteY166" fmla="*/ 1045559 h 1691662"/>
              <a:gd name="connsiteX167" fmla="*/ 351609 w 1214923"/>
              <a:gd name="connsiteY167" fmla="*/ 1045464 h 1691662"/>
              <a:gd name="connsiteX168" fmla="*/ 420761 w 1214923"/>
              <a:gd name="connsiteY168" fmla="*/ 1054969 h 1691662"/>
              <a:gd name="connsiteX169" fmla="*/ 605260 w 1214923"/>
              <a:gd name="connsiteY169" fmla="*/ 1180338 h 1691662"/>
              <a:gd name="connsiteX170" fmla="*/ 420761 w 1214923"/>
              <a:gd name="connsiteY170" fmla="*/ 1054969 h 1691662"/>
              <a:gd name="connsiteX171" fmla="*/ 366944 w 1214923"/>
              <a:gd name="connsiteY171" fmla="*/ 1414272 h 1691662"/>
              <a:gd name="connsiteX172" fmla="*/ 597640 w 1214923"/>
              <a:gd name="connsiteY172" fmla="*/ 1460468 h 1691662"/>
              <a:gd name="connsiteX173" fmla="*/ 366944 w 1214923"/>
              <a:gd name="connsiteY173" fmla="*/ 1414463 h 1691662"/>
              <a:gd name="connsiteX174" fmla="*/ 366944 w 1214923"/>
              <a:gd name="connsiteY174" fmla="*/ 1414272 h 1691662"/>
              <a:gd name="connsiteX175" fmla="*/ 597035 w 1214923"/>
              <a:gd name="connsiteY175" fmla="*/ 1664464 h 1691662"/>
              <a:gd name="connsiteX176" fmla="*/ 471148 w 1214923"/>
              <a:gd name="connsiteY176" fmla="*/ 1649777 h 1691662"/>
              <a:gd name="connsiteX177" fmla="*/ 401901 w 1214923"/>
              <a:gd name="connsiteY177" fmla="*/ 1579817 h 1691662"/>
              <a:gd name="connsiteX178" fmla="*/ 582412 w 1214923"/>
              <a:gd name="connsiteY178" fmla="*/ 1645158 h 1691662"/>
              <a:gd name="connsiteX179" fmla="*/ 597035 w 1214923"/>
              <a:gd name="connsiteY179" fmla="*/ 1664464 h 1691662"/>
              <a:gd name="connsiteX180" fmla="*/ 616785 w 1214923"/>
              <a:gd name="connsiteY180" fmla="*/ 1564196 h 1691662"/>
              <a:gd name="connsiteX181" fmla="*/ 555349 w 1214923"/>
              <a:gd name="connsiteY181" fmla="*/ 1541145 h 1691662"/>
              <a:gd name="connsiteX182" fmla="*/ 638597 w 1214923"/>
              <a:gd name="connsiteY182" fmla="*/ 1493520 h 1691662"/>
              <a:gd name="connsiteX183" fmla="*/ 752034 w 1214923"/>
              <a:gd name="connsiteY183" fmla="*/ 1535463 h 1691662"/>
              <a:gd name="connsiteX184" fmla="*/ 616785 w 1214923"/>
              <a:gd name="connsiteY184" fmla="*/ 1564386 h 1691662"/>
              <a:gd name="connsiteX185" fmla="*/ 616785 w 1214923"/>
              <a:gd name="connsiteY185" fmla="*/ 1564196 h 1691662"/>
              <a:gd name="connsiteX186" fmla="*/ 811979 w 1214923"/>
              <a:gd name="connsiteY186" fmla="*/ 1595484 h 1691662"/>
              <a:gd name="connsiteX187" fmla="*/ 843627 w 1214923"/>
              <a:gd name="connsiteY187" fmla="*/ 1657736 h 1691662"/>
              <a:gd name="connsiteX188" fmla="*/ 704225 w 1214923"/>
              <a:gd name="connsiteY188" fmla="*/ 1665256 h 1691662"/>
              <a:gd name="connsiteX189" fmla="*/ 651942 w 1214923"/>
              <a:gd name="connsiteY189" fmla="*/ 1653111 h 1691662"/>
              <a:gd name="connsiteX190" fmla="*/ 811979 w 1214923"/>
              <a:gd name="connsiteY190" fmla="*/ 1595484 h 1691662"/>
              <a:gd name="connsiteX191" fmla="*/ 857863 w 1214923"/>
              <a:gd name="connsiteY191" fmla="*/ 1591056 h 1691662"/>
              <a:gd name="connsiteX192" fmla="*/ 838813 w 1214923"/>
              <a:gd name="connsiteY192" fmla="*/ 1568958 h 1691662"/>
              <a:gd name="connsiteX193" fmla="*/ 836146 w 1214923"/>
              <a:gd name="connsiteY193" fmla="*/ 1564291 h 1691662"/>
              <a:gd name="connsiteX194" fmla="*/ 955179 w 1214923"/>
              <a:gd name="connsiteY194" fmla="*/ 1500720 h 1691662"/>
              <a:gd name="connsiteX195" fmla="*/ 1066493 w 1214923"/>
              <a:gd name="connsiteY195" fmla="*/ 1492065 h 1691662"/>
              <a:gd name="connsiteX196" fmla="*/ 857863 w 1214923"/>
              <a:gd name="connsiteY196" fmla="*/ 1591247 h 1691662"/>
              <a:gd name="connsiteX197" fmla="*/ 857863 w 1214923"/>
              <a:gd name="connsiteY197" fmla="*/ 1591056 h 1691662"/>
              <a:gd name="connsiteX198" fmla="*/ 1054979 w 1214923"/>
              <a:gd name="connsiteY198" fmla="*/ 1445037 h 1691662"/>
              <a:gd name="connsiteX199" fmla="*/ 916632 w 1214923"/>
              <a:gd name="connsiteY199" fmla="*/ 1468184 h 1691662"/>
              <a:gd name="connsiteX200" fmla="*/ 1028170 w 1214923"/>
              <a:gd name="connsiteY200" fmla="*/ 1445228 h 1691662"/>
              <a:gd name="connsiteX201" fmla="*/ 1054979 w 1214923"/>
              <a:gd name="connsiteY201" fmla="*/ 1445037 h 1691662"/>
              <a:gd name="connsiteX202" fmla="*/ 862816 w 1214923"/>
              <a:gd name="connsiteY202" fmla="*/ 1410462 h 1691662"/>
              <a:gd name="connsiteX203" fmla="*/ 647551 w 1214923"/>
              <a:gd name="connsiteY203" fmla="*/ 1448562 h 1691662"/>
              <a:gd name="connsiteX204" fmla="*/ 862816 w 1214923"/>
              <a:gd name="connsiteY204" fmla="*/ 1410653 h 1691662"/>
              <a:gd name="connsiteX205" fmla="*/ 862816 w 1214923"/>
              <a:gd name="connsiteY205" fmla="*/ 1410462 h 1691662"/>
              <a:gd name="connsiteX206" fmla="*/ 689842 w 1214923"/>
              <a:gd name="connsiteY206" fmla="*/ 1391412 h 1691662"/>
              <a:gd name="connsiteX207" fmla="*/ 924347 w 1214923"/>
              <a:gd name="connsiteY207" fmla="*/ 1306830 h 1691662"/>
              <a:gd name="connsiteX208" fmla="*/ 689842 w 1214923"/>
              <a:gd name="connsiteY208" fmla="*/ 1391412 h 1691662"/>
              <a:gd name="connsiteX209" fmla="*/ 1162663 w 1214923"/>
              <a:gd name="connsiteY209" fmla="*/ 1057085 h 1691662"/>
              <a:gd name="connsiteX210" fmla="*/ 1148756 w 1214923"/>
              <a:gd name="connsiteY210" fmla="*/ 1134428 h 1691662"/>
              <a:gd name="connsiteX211" fmla="*/ 1066841 w 1214923"/>
              <a:gd name="connsiteY211" fmla="*/ 1139762 h 1691662"/>
              <a:gd name="connsiteX212" fmla="*/ 1035790 w 1214923"/>
              <a:gd name="connsiteY212" fmla="*/ 1087755 h 1691662"/>
              <a:gd name="connsiteX213" fmla="*/ 1162663 w 1214923"/>
              <a:gd name="connsiteY213" fmla="*/ 1057085 h 1691662"/>
              <a:gd name="connsiteX214" fmla="*/ 987913 w 1214923"/>
              <a:gd name="connsiteY214" fmla="*/ 1181170 h 1691662"/>
              <a:gd name="connsiteX215" fmla="*/ 958923 w 1214923"/>
              <a:gd name="connsiteY215" fmla="*/ 1264444 h 1691662"/>
              <a:gd name="connsiteX216" fmla="*/ 905107 w 1214923"/>
              <a:gd name="connsiteY216" fmla="*/ 1118330 h 1691662"/>
              <a:gd name="connsiteX217" fmla="*/ 987913 w 1214923"/>
              <a:gd name="connsiteY217" fmla="*/ 1181170 h 1691662"/>
              <a:gd name="connsiteX0" fmla="*/ 1193429 w 1214923"/>
              <a:gd name="connsiteY0" fmla="*/ 899446 h 1684642"/>
              <a:gd name="connsiteX1" fmla="*/ 1157319 w 1214923"/>
              <a:gd name="connsiteY1" fmla="*/ 831924 h 1684642"/>
              <a:gd name="connsiteX2" fmla="*/ 1019985 w 1214923"/>
              <a:gd name="connsiteY2" fmla="*/ 885740 h 1684642"/>
              <a:gd name="connsiteX3" fmla="*/ 963019 w 1214923"/>
              <a:gd name="connsiteY3" fmla="*/ 860965 h 1684642"/>
              <a:gd name="connsiteX4" fmla="*/ 1035980 w 1214923"/>
              <a:gd name="connsiteY4" fmla="*/ 795623 h 1684642"/>
              <a:gd name="connsiteX5" fmla="*/ 893772 w 1214923"/>
              <a:gd name="connsiteY5" fmla="*/ 930212 h 1684642"/>
              <a:gd name="connsiteX6" fmla="*/ 951398 w 1214923"/>
              <a:gd name="connsiteY6" fmla="*/ 937927 h 1684642"/>
              <a:gd name="connsiteX7" fmla="*/ 862911 w 1214923"/>
              <a:gd name="connsiteY7" fmla="*/ 964787 h 1684642"/>
              <a:gd name="connsiteX8" fmla="*/ 813000 w 1214923"/>
              <a:gd name="connsiteY8" fmla="*/ 991648 h 1684642"/>
              <a:gd name="connsiteX9" fmla="*/ 905202 w 1214923"/>
              <a:gd name="connsiteY9" fmla="*/ 872585 h 1684642"/>
              <a:gd name="connsiteX10" fmla="*/ 1062841 w 1214923"/>
              <a:gd name="connsiteY10" fmla="*/ 784098 h 1684642"/>
              <a:gd name="connsiteX11" fmla="*/ 1113873 w 1214923"/>
              <a:gd name="connsiteY11" fmla="*/ 670346 h 1684642"/>
              <a:gd name="connsiteX12" fmla="*/ 1028265 w 1214923"/>
              <a:gd name="connsiteY12" fmla="*/ 722567 h 1684642"/>
              <a:gd name="connsiteX13" fmla="*/ 1003881 w 1214923"/>
              <a:gd name="connsiteY13" fmla="*/ 692468 h 1684642"/>
              <a:gd name="connsiteX14" fmla="*/ 1005881 w 1214923"/>
              <a:gd name="connsiteY14" fmla="*/ 661511 h 1684642"/>
              <a:gd name="connsiteX15" fmla="*/ 1065794 w 1214923"/>
              <a:gd name="connsiteY15" fmla="*/ 651415 h 1684642"/>
              <a:gd name="connsiteX16" fmla="*/ 1087938 w 1214923"/>
              <a:gd name="connsiteY16" fmla="*/ 638205 h 1684642"/>
              <a:gd name="connsiteX17" fmla="*/ 739848 w 1214923"/>
              <a:gd name="connsiteY17" fmla="*/ 595694 h 1684642"/>
              <a:gd name="connsiteX18" fmla="*/ 716893 w 1214923"/>
              <a:gd name="connsiteY18" fmla="*/ 318992 h 1684642"/>
              <a:gd name="connsiteX19" fmla="*/ 920537 w 1214923"/>
              <a:gd name="connsiteY19" fmla="*/ 246031 h 1684642"/>
              <a:gd name="connsiteX20" fmla="*/ 682412 w 1214923"/>
              <a:gd name="connsiteY20" fmla="*/ 238316 h 1684642"/>
              <a:gd name="connsiteX21" fmla="*/ 928538 w 1214923"/>
              <a:gd name="connsiteY21" fmla="*/ 226790 h 1684642"/>
              <a:gd name="connsiteX22" fmla="*/ 720893 w 1214923"/>
              <a:gd name="connsiteY22" fmla="*/ 196025 h 1684642"/>
              <a:gd name="connsiteX23" fmla="*/ 736229 w 1214923"/>
              <a:gd name="connsiteY23" fmla="*/ 49911 h 1684642"/>
              <a:gd name="connsiteX24" fmla="*/ 663267 w 1214923"/>
              <a:gd name="connsiteY24" fmla="*/ 0 h 1684642"/>
              <a:gd name="connsiteX25" fmla="*/ 625167 w 1214923"/>
              <a:gd name="connsiteY25" fmla="*/ 103727 h 1684642"/>
              <a:gd name="connsiteX26" fmla="*/ 625167 w 1214923"/>
              <a:gd name="connsiteY26" fmla="*/ 288322 h 1684642"/>
              <a:gd name="connsiteX27" fmla="*/ 336845 w 1214923"/>
              <a:gd name="connsiteY27" fmla="*/ 261366 h 1684642"/>
              <a:gd name="connsiteX28" fmla="*/ 367611 w 1214923"/>
              <a:gd name="connsiteY28" fmla="*/ 307467 h 1684642"/>
              <a:gd name="connsiteX29" fmla="*/ 579066 w 1214923"/>
              <a:gd name="connsiteY29" fmla="*/ 615029 h 1684642"/>
              <a:gd name="connsiteX30" fmla="*/ 263884 w 1214923"/>
              <a:gd name="connsiteY30" fmla="*/ 496585 h 1684642"/>
              <a:gd name="connsiteX31" fmla="*/ 233118 w 1214923"/>
              <a:gd name="connsiteY31" fmla="*/ 714947 h 1684642"/>
              <a:gd name="connsiteX32" fmla="*/ 532965 w 1214923"/>
              <a:gd name="connsiteY32" fmla="*/ 807149 h 1684642"/>
              <a:gd name="connsiteX33" fmla="*/ 502390 w 1214923"/>
              <a:gd name="connsiteY33" fmla="*/ 816184 h 1684642"/>
              <a:gd name="connsiteX34" fmla="*/ 464290 w 1214923"/>
              <a:gd name="connsiteY34" fmla="*/ 772763 h 1684642"/>
              <a:gd name="connsiteX35" fmla="*/ 375231 w 1214923"/>
              <a:gd name="connsiteY35" fmla="*/ 788670 h 1684642"/>
              <a:gd name="connsiteX36" fmla="*/ 418189 w 1214923"/>
              <a:gd name="connsiteY36" fmla="*/ 826770 h 1684642"/>
              <a:gd name="connsiteX37" fmla="*/ 333607 w 1214923"/>
              <a:gd name="connsiteY37" fmla="*/ 826770 h 1684642"/>
              <a:gd name="connsiteX38" fmla="*/ 276457 w 1214923"/>
              <a:gd name="connsiteY38" fmla="*/ 857536 h 1684642"/>
              <a:gd name="connsiteX39" fmla="*/ 288458 w 1214923"/>
              <a:gd name="connsiteY39" fmla="*/ 766001 h 1684642"/>
              <a:gd name="connsiteX40" fmla="*/ 138059 w 1214923"/>
              <a:gd name="connsiteY40" fmla="*/ 911352 h 1684642"/>
              <a:gd name="connsiteX41" fmla="*/ 237976 w 1214923"/>
              <a:gd name="connsiteY41" fmla="*/ 961358 h 1684642"/>
              <a:gd name="connsiteX42" fmla="*/ 75102 w 1214923"/>
              <a:gd name="connsiteY42" fmla="*/ 1025783 h 1684642"/>
              <a:gd name="connsiteX43" fmla="*/ 80432 w 1214923"/>
              <a:gd name="connsiteY43" fmla="*/ 915162 h 1684642"/>
              <a:gd name="connsiteX44" fmla="*/ 91958 w 1214923"/>
              <a:gd name="connsiteY44" fmla="*/ 1107377 h 1684642"/>
              <a:gd name="connsiteX45" fmla="*/ 214925 w 1214923"/>
              <a:gd name="connsiteY45" fmla="*/ 1157383 h 1684642"/>
              <a:gd name="connsiteX46" fmla="*/ 322463 w 1214923"/>
              <a:gd name="connsiteY46" fmla="*/ 1228161 h 1684642"/>
              <a:gd name="connsiteX47" fmla="*/ 235145 w 1214923"/>
              <a:gd name="connsiteY47" fmla="*/ 1221759 h 1684642"/>
              <a:gd name="connsiteX48" fmla="*/ 267875 w 1214923"/>
              <a:gd name="connsiteY48" fmla="*/ 1263023 h 1684642"/>
              <a:gd name="connsiteX49" fmla="*/ 395615 w 1214923"/>
              <a:gd name="connsiteY49" fmla="*/ 1319117 h 1684642"/>
              <a:gd name="connsiteX50" fmla="*/ 322827 w 1214923"/>
              <a:gd name="connsiteY50" fmla="*/ 1338837 h 1684642"/>
              <a:gd name="connsiteX51" fmla="*/ 247492 w 1214923"/>
              <a:gd name="connsiteY51" fmla="*/ 1296725 h 1684642"/>
              <a:gd name="connsiteX52" fmla="*/ 229880 w 1214923"/>
              <a:gd name="connsiteY52" fmla="*/ 1312259 h 1684642"/>
              <a:gd name="connsiteX53" fmla="*/ 146155 w 1214923"/>
              <a:gd name="connsiteY53" fmla="*/ 1230344 h 1684642"/>
              <a:gd name="connsiteX54" fmla="*/ 115389 w 1214923"/>
              <a:gd name="connsiteY54" fmla="*/ 1430369 h 1684642"/>
              <a:gd name="connsiteX55" fmla="*/ 349799 w 1214923"/>
              <a:gd name="connsiteY55" fmla="*/ 1480280 h 1684642"/>
              <a:gd name="connsiteX56" fmla="*/ 299507 w 1214923"/>
              <a:gd name="connsiteY56" fmla="*/ 1464659 h 1684642"/>
              <a:gd name="connsiteX57" fmla="*/ 318374 w 1214923"/>
              <a:gd name="connsiteY57" fmla="*/ 1496562 h 1684642"/>
              <a:gd name="connsiteX58" fmla="*/ 388280 w 1214923"/>
              <a:gd name="connsiteY58" fmla="*/ 1545717 h 1684642"/>
              <a:gd name="connsiteX59" fmla="*/ 348847 w 1214923"/>
              <a:gd name="connsiteY59" fmla="*/ 1542479 h 1684642"/>
              <a:gd name="connsiteX60" fmla="*/ 255883 w 1214923"/>
              <a:gd name="connsiteY60" fmla="*/ 1502664 h 1684642"/>
              <a:gd name="connsiteX61" fmla="*/ 255883 w 1214923"/>
              <a:gd name="connsiteY61" fmla="*/ 1502664 h 1684642"/>
              <a:gd name="connsiteX62" fmla="*/ 239976 w 1214923"/>
              <a:gd name="connsiteY62" fmla="*/ 1484281 h 1684642"/>
              <a:gd name="connsiteX63" fmla="*/ 203495 w 1214923"/>
              <a:gd name="connsiteY63" fmla="*/ 1484281 h 1684642"/>
              <a:gd name="connsiteX64" fmla="*/ 187303 w 1214923"/>
              <a:gd name="connsiteY64" fmla="*/ 1499140 h 1684642"/>
              <a:gd name="connsiteX65" fmla="*/ 490673 w 1214923"/>
              <a:gd name="connsiteY65" fmla="*/ 1673352 h 1684642"/>
              <a:gd name="connsiteX66" fmla="*/ 767123 w 1214923"/>
              <a:gd name="connsiteY66" fmla="*/ 1659528 h 1684642"/>
              <a:gd name="connsiteX67" fmla="*/ 967500 w 1214923"/>
              <a:gd name="connsiteY67" fmla="*/ 1594485 h 1684642"/>
              <a:gd name="connsiteX68" fmla="*/ 1152566 w 1214923"/>
              <a:gd name="connsiteY68" fmla="*/ 1394460 h 1684642"/>
              <a:gd name="connsiteX69" fmla="*/ 918822 w 1214923"/>
              <a:gd name="connsiteY69" fmla="*/ 1363507 h 1684642"/>
              <a:gd name="connsiteX70" fmla="*/ 802904 w 1214923"/>
              <a:gd name="connsiteY70" fmla="*/ 1350454 h 1684642"/>
              <a:gd name="connsiteX71" fmla="*/ 841956 w 1214923"/>
              <a:gd name="connsiteY71" fmla="*/ 1326547 h 1684642"/>
              <a:gd name="connsiteX72" fmla="*/ 1018286 w 1214923"/>
              <a:gd name="connsiteY72" fmla="*/ 1315425 h 1684642"/>
              <a:gd name="connsiteX73" fmla="*/ 980354 w 1214923"/>
              <a:gd name="connsiteY73" fmla="*/ 1268921 h 1684642"/>
              <a:gd name="connsiteX74" fmla="*/ 1091488 w 1214923"/>
              <a:gd name="connsiteY74" fmla="*/ 1221043 h 1684642"/>
              <a:gd name="connsiteX75" fmla="*/ 896580 w 1214923"/>
              <a:gd name="connsiteY75" fmla="*/ 1032638 h 1684642"/>
              <a:gd name="connsiteX76" fmla="*/ 1193429 w 1214923"/>
              <a:gd name="connsiteY76" fmla="*/ 899446 h 1684642"/>
              <a:gd name="connsiteX77" fmla="*/ 759089 w 1214923"/>
              <a:gd name="connsiteY77" fmla="*/ 61246 h 1684642"/>
              <a:gd name="connsiteX78" fmla="*/ 720989 w 1214923"/>
              <a:gd name="connsiteY78" fmla="*/ 145828 h 1684642"/>
              <a:gd name="connsiteX79" fmla="*/ 759089 w 1214923"/>
              <a:gd name="connsiteY79" fmla="*/ 61436 h 1684642"/>
              <a:gd name="connsiteX80" fmla="*/ 759089 w 1214923"/>
              <a:gd name="connsiteY80" fmla="*/ 61246 h 1684642"/>
              <a:gd name="connsiteX81" fmla="*/ 363611 w 1214923"/>
              <a:gd name="connsiteY81" fmla="*/ 545783 h 1684642"/>
              <a:gd name="connsiteX82" fmla="*/ 348275 w 1214923"/>
              <a:gd name="connsiteY82" fmla="*/ 553498 h 1684642"/>
              <a:gd name="connsiteX83" fmla="*/ 363611 w 1214923"/>
              <a:gd name="connsiteY83" fmla="*/ 545783 h 1684642"/>
              <a:gd name="connsiteX84" fmla="*/ 232451 w 1214923"/>
              <a:gd name="connsiteY84" fmla="*/ 523113 h 1684642"/>
              <a:gd name="connsiteX85" fmla="*/ 254694 w 1214923"/>
              <a:gd name="connsiteY85" fmla="*/ 664096 h 1684642"/>
              <a:gd name="connsiteX86" fmla="*/ 232451 w 1214923"/>
              <a:gd name="connsiteY86" fmla="*/ 523113 h 1684642"/>
              <a:gd name="connsiteX87" fmla="*/ 340084 w 1214923"/>
              <a:gd name="connsiteY87" fmla="*/ 692277 h 1684642"/>
              <a:gd name="connsiteX88" fmla="*/ 470767 w 1214923"/>
              <a:gd name="connsiteY88" fmla="*/ 684562 h 1684642"/>
              <a:gd name="connsiteX89" fmla="*/ 340084 w 1214923"/>
              <a:gd name="connsiteY89" fmla="*/ 691896 h 1684642"/>
              <a:gd name="connsiteX90" fmla="*/ 340084 w 1214923"/>
              <a:gd name="connsiteY90" fmla="*/ 692277 h 1684642"/>
              <a:gd name="connsiteX91" fmla="*/ 382375 w 1214923"/>
              <a:gd name="connsiteY91" fmla="*/ 615410 h 1684642"/>
              <a:gd name="connsiteX92" fmla="*/ 516868 w 1214923"/>
              <a:gd name="connsiteY92" fmla="*/ 688372 h 1684642"/>
              <a:gd name="connsiteX93" fmla="*/ 382661 w 1214923"/>
              <a:gd name="connsiteY93" fmla="*/ 615029 h 1684642"/>
              <a:gd name="connsiteX94" fmla="*/ 382375 w 1214923"/>
              <a:gd name="connsiteY94" fmla="*/ 615410 h 1684642"/>
              <a:gd name="connsiteX95" fmla="*/ 201400 w 1214923"/>
              <a:gd name="connsiteY95" fmla="*/ 907542 h 1684642"/>
              <a:gd name="connsiteX96" fmla="*/ 163300 w 1214923"/>
              <a:gd name="connsiteY96" fmla="*/ 838295 h 1684642"/>
              <a:gd name="connsiteX97" fmla="*/ 201686 w 1214923"/>
              <a:gd name="connsiteY97" fmla="*/ 907161 h 1684642"/>
              <a:gd name="connsiteX98" fmla="*/ 201400 w 1214923"/>
              <a:gd name="connsiteY98" fmla="*/ 907542 h 1684642"/>
              <a:gd name="connsiteX99" fmla="*/ 97811 w 1214923"/>
              <a:gd name="connsiteY99" fmla="*/ 1285557 h 1684642"/>
              <a:gd name="connsiteX100" fmla="*/ 123279 w 1214923"/>
              <a:gd name="connsiteY100" fmla="*/ 1264178 h 1684642"/>
              <a:gd name="connsiteX101" fmla="*/ 231975 w 1214923"/>
              <a:gd name="connsiteY101" fmla="*/ 1341501 h 1684642"/>
              <a:gd name="connsiteX102" fmla="*/ 97811 w 1214923"/>
              <a:gd name="connsiteY102" fmla="*/ 1285557 h 1684642"/>
              <a:gd name="connsiteX103" fmla="*/ 232928 w 1214923"/>
              <a:gd name="connsiteY103" fmla="*/ 1376077 h 1684642"/>
              <a:gd name="connsiteX104" fmla="*/ 279029 w 1214923"/>
              <a:gd name="connsiteY104" fmla="*/ 1379887 h 1684642"/>
              <a:gd name="connsiteX105" fmla="*/ 232451 w 1214923"/>
              <a:gd name="connsiteY105" fmla="*/ 1376077 h 1684642"/>
              <a:gd name="connsiteX106" fmla="*/ 232928 w 1214923"/>
              <a:gd name="connsiteY106" fmla="*/ 1376077 h 1684642"/>
              <a:gd name="connsiteX107" fmla="*/ 856244 w 1214923"/>
              <a:gd name="connsiteY107" fmla="*/ 715613 h 1684642"/>
              <a:gd name="connsiteX108" fmla="*/ 817635 w 1214923"/>
              <a:gd name="connsiteY108" fmla="*/ 708913 h 1684642"/>
              <a:gd name="connsiteX109" fmla="*/ 721084 w 1214923"/>
              <a:gd name="connsiteY109" fmla="*/ 657225 h 1684642"/>
              <a:gd name="connsiteX110" fmla="*/ 855767 w 1214923"/>
              <a:gd name="connsiteY110" fmla="*/ 715613 h 1684642"/>
              <a:gd name="connsiteX111" fmla="*/ 856244 w 1214923"/>
              <a:gd name="connsiteY111" fmla="*/ 715613 h 1684642"/>
              <a:gd name="connsiteX112" fmla="*/ 663458 w 1214923"/>
              <a:gd name="connsiteY112" fmla="*/ 722662 h 1684642"/>
              <a:gd name="connsiteX113" fmla="*/ 644408 w 1214923"/>
              <a:gd name="connsiteY113" fmla="*/ 807149 h 1684642"/>
              <a:gd name="connsiteX114" fmla="*/ 662981 w 1214923"/>
              <a:gd name="connsiteY114" fmla="*/ 723138 h 1684642"/>
              <a:gd name="connsiteX115" fmla="*/ 663458 w 1214923"/>
              <a:gd name="connsiteY115" fmla="*/ 722662 h 1684642"/>
              <a:gd name="connsiteX116" fmla="*/ 628882 w 1214923"/>
              <a:gd name="connsiteY116" fmla="*/ 753332 h 1684642"/>
              <a:gd name="connsiteX117" fmla="*/ 655742 w 1214923"/>
              <a:gd name="connsiteY117" fmla="*/ 726472 h 1684642"/>
              <a:gd name="connsiteX118" fmla="*/ 628406 w 1214923"/>
              <a:gd name="connsiteY118" fmla="*/ 753332 h 1684642"/>
              <a:gd name="connsiteX119" fmla="*/ 628882 w 1214923"/>
              <a:gd name="connsiteY119" fmla="*/ 753332 h 1684642"/>
              <a:gd name="connsiteX120" fmla="*/ 771090 w 1214923"/>
              <a:gd name="connsiteY120" fmla="*/ 757237 h 1684642"/>
              <a:gd name="connsiteX121" fmla="*/ 690318 w 1214923"/>
              <a:gd name="connsiteY121" fmla="*/ 822579 h 1684642"/>
              <a:gd name="connsiteX122" fmla="*/ 770614 w 1214923"/>
              <a:gd name="connsiteY122" fmla="*/ 757237 h 1684642"/>
              <a:gd name="connsiteX123" fmla="*/ 771090 w 1214923"/>
              <a:gd name="connsiteY123" fmla="*/ 757237 h 1684642"/>
              <a:gd name="connsiteX124" fmla="*/ 759565 w 1214923"/>
              <a:gd name="connsiteY124" fmla="*/ 538162 h 1684642"/>
              <a:gd name="connsiteX125" fmla="*/ 851767 w 1214923"/>
              <a:gd name="connsiteY125" fmla="*/ 480536 h 1684642"/>
              <a:gd name="connsiteX126" fmla="*/ 759089 w 1214923"/>
              <a:gd name="connsiteY126" fmla="*/ 538067 h 1684642"/>
              <a:gd name="connsiteX127" fmla="*/ 759565 w 1214923"/>
              <a:gd name="connsiteY127" fmla="*/ 538162 h 1684642"/>
              <a:gd name="connsiteX128" fmla="*/ 868213 w 1214923"/>
              <a:gd name="connsiteY128" fmla="*/ 356761 h 1684642"/>
              <a:gd name="connsiteX129" fmla="*/ 812619 w 1214923"/>
              <a:gd name="connsiteY129" fmla="*/ 442055 h 1684642"/>
              <a:gd name="connsiteX130" fmla="*/ 868213 w 1214923"/>
              <a:gd name="connsiteY130" fmla="*/ 356761 h 1684642"/>
              <a:gd name="connsiteX131" fmla="*/ 681841 w 1214923"/>
              <a:gd name="connsiteY131" fmla="*/ 323088 h 1684642"/>
              <a:gd name="connsiteX132" fmla="*/ 758803 w 1214923"/>
              <a:gd name="connsiteY132" fmla="*/ 430816 h 1684642"/>
              <a:gd name="connsiteX133" fmla="*/ 643455 w 1214923"/>
              <a:gd name="connsiteY133" fmla="*/ 396145 h 1684642"/>
              <a:gd name="connsiteX134" fmla="*/ 639550 w 1214923"/>
              <a:gd name="connsiteY134" fmla="*/ 438436 h 1684642"/>
              <a:gd name="connsiteX135" fmla="*/ 682127 w 1214923"/>
              <a:gd name="connsiteY135" fmla="*/ 323088 h 1684642"/>
              <a:gd name="connsiteX136" fmla="*/ 681841 w 1214923"/>
              <a:gd name="connsiteY136" fmla="*/ 323088 h 1684642"/>
              <a:gd name="connsiteX137" fmla="*/ 395477 w 1214923"/>
              <a:gd name="connsiteY137" fmla="*/ 216638 h 1684642"/>
              <a:gd name="connsiteX138" fmla="*/ 432956 w 1214923"/>
              <a:gd name="connsiteY138" fmla="*/ 194566 h 1684642"/>
              <a:gd name="connsiteX139" fmla="*/ 564476 w 1214923"/>
              <a:gd name="connsiteY139" fmla="*/ 247666 h 1684642"/>
              <a:gd name="connsiteX140" fmla="*/ 558873 w 1214923"/>
              <a:gd name="connsiteY140" fmla="*/ 299942 h 1684642"/>
              <a:gd name="connsiteX141" fmla="*/ 395477 w 1214923"/>
              <a:gd name="connsiteY141" fmla="*/ 216638 h 1684642"/>
              <a:gd name="connsiteX142" fmla="*/ 470767 w 1214923"/>
              <a:gd name="connsiteY142" fmla="*/ 361188 h 1684642"/>
              <a:gd name="connsiteX143" fmla="*/ 566874 w 1214923"/>
              <a:gd name="connsiteY143" fmla="*/ 503396 h 1684642"/>
              <a:gd name="connsiteX144" fmla="*/ 470767 w 1214923"/>
              <a:gd name="connsiteY144" fmla="*/ 361188 h 1684642"/>
              <a:gd name="connsiteX145" fmla="*/ 632216 w 1214923"/>
              <a:gd name="connsiteY145" fmla="*/ 475419 h 1684642"/>
              <a:gd name="connsiteX146" fmla="*/ 759089 w 1214923"/>
              <a:gd name="connsiteY146" fmla="*/ 438055 h 1684642"/>
              <a:gd name="connsiteX147" fmla="*/ 640217 w 1214923"/>
              <a:gd name="connsiteY147" fmla="*/ 641593 h 1684642"/>
              <a:gd name="connsiteX148" fmla="*/ 622468 w 1214923"/>
              <a:gd name="connsiteY148" fmla="*/ 453581 h 1684642"/>
              <a:gd name="connsiteX149" fmla="*/ 632216 w 1214923"/>
              <a:gd name="connsiteY149" fmla="*/ 475419 h 1684642"/>
              <a:gd name="connsiteX150" fmla="*/ 686032 w 1214923"/>
              <a:gd name="connsiteY150" fmla="*/ 837819 h 1684642"/>
              <a:gd name="connsiteX151" fmla="*/ 628310 w 1214923"/>
              <a:gd name="connsiteY151" fmla="*/ 930116 h 1684642"/>
              <a:gd name="connsiteX152" fmla="*/ 686032 w 1214923"/>
              <a:gd name="connsiteY152" fmla="*/ 837914 h 1684642"/>
              <a:gd name="connsiteX153" fmla="*/ 686032 w 1214923"/>
              <a:gd name="connsiteY153" fmla="*/ 837819 h 1684642"/>
              <a:gd name="connsiteX154" fmla="*/ 743658 w 1214923"/>
              <a:gd name="connsiteY154" fmla="*/ 1291400 h 1684642"/>
              <a:gd name="connsiteX155" fmla="*/ 547634 w 1214923"/>
              <a:gd name="connsiteY155" fmla="*/ 1206818 h 1684642"/>
              <a:gd name="connsiteX156" fmla="*/ 573446 w 1214923"/>
              <a:gd name="connsiteY156" fmla="*/ 1222439 h 1684642"/>
              <a:gd name="connsiteX157" fmla="*/ 603450 w 1214923"/>
              <a:gd name="connsiteY157" fmla="*/ 1227487 h 1684642"/>
              <a:gd name="connsiteX158" fmla="*/ 743658 w 1214923"/>
              <a:gd name="connsiteY158" fmla="*/ 1291495 h 1684642"/>
              <a:gd name="connsiteX159" fmla="*/ 743658 w 1214923"/>
              <a:gd name="connsiteY159" fmla="*/ 1291400 h 1684642"/>
              <a:gd name="connsiteX160" fmla="*/ 556465 w 1214923"/>
              <a:gd name="connsiteY160" fmla="*/ 950327 h 1684642"/>
              <a:gd name="connsiteX161" fmla="*/ 689842 w 1214923"/>
              <a:gd name="connsiteY161" fmla="*/ 1122236 h 1684642"/>
              <a:gd name="connsiteX162" fmla="*/ 568651 w 1214923"/>
              <a:gd name="connsiteY162" fmla="*/ 984541 h 1684642"/>
              <a:gd name="connsiteX163" fmla="*/ 556465 w 1214923"/>
              <a:gd name="connsiteY163" fmla="*/ 950327 h 1684642"/>
              <a:gd name="connsiteX164" fmla="*/ 351609 w 1214923"/>
              <a:gd name="connsiteY164" fmla="*/ 1045464 h 1684642"/>
              <a:gd name="connsiteX165" fmla="*/ 382375 w 1214923"/>
              <a:gd name="connsiteY165" fmla="*/ 887825 h 1684642"/>
              <a:gd name="connsiteX166" fmla="*/ 351609 w 1214923"/>
              <a:gd name="connsiteY166" fmla="*/ 1045559 h 1684642"/>
              <a:gd name="connsiteX167" fmla="*/ 351609 w 1214923"/>
              <a:gd name="connsiteY167" fmla="*/ 1045464 h 1684642"/>
              <a:gd name="connsiteX168" fmla="*/ 420761 w 1214923"/>
              <a:gd name="connsiteY168" fmla="*/ 1054969 h 1684642"/>
              <a:gd name="connsiteX169" fmla="*/ 605260 w 1214923"/>
              <a:gd name="connsiteY169" fmla="*/ 1180338 h 1684642"/>
              <a:gd name="connsiteX170" fmla="*/ 420761 w 1214923"/>
              <a:gd name="connsiteY170" fmla="*/ 1054969 h 1684642"/>
              <a:gd name="connsiteX171" fmla="*/ 366944 w 1214923"/>
              <a:gd name="connsiteY171" fmla="*/ 1414272 h 1684642"/>
              <a:gd name="connsiteX172" fmla="*/ 597640 w 1214923"/>
              <a:gd name="connsiteY172" fmla="*/ 1460468 h 1684642"/>
              <a:gd name="connsiteX173" fmla="*/ 366944 w 1214923"/>
              <a:gd name="connsiteY173" fmla="*/ 1414463 h 1684642"/>
              <a:gd name="connsiteX174" fmla="*/ 366944 w 1214923"/>
              <a:gd name="connsiteY174" fmla="*/ 1414272 h 1684642"/>
              <a:gd name="connsiteX175" fmla="*/ 597035 w 1214923"/>
              <a:gd name="connsiteY175" fmla="*/ 1664464 h 1684642"/>
              <a:gd name="connsiteX176" fmla="*/ 471148 w 1214923"/>
              <a:gd name="connsiteY176" fmla="*/ 1649777 h 1684642"/>
              <a:gd name="connsiteX177" fmla="*/ 401901 w 1214923"/>
              <a:gd name="connsiteY177" fmla="*/ 1579817 h 1684642"/>
              <a:gd name="connsiteX178" fmla="*/ 582412 w 1214923"/>
              <a:gd name="connsiteY178" fmla="*/ 1645158 h 1684642"/>
              <a:gd name="connsiteX179" fmla="*/ 597035 w 1214923"/>
              <a:gd name="connsiteY179" fmla="*/ 1664464 h 1684642"/>
              <a:gd name="connsiteX180" fmla="*/ 616785 w 1214923"/>
              <a:gd name="connsiteY180" fmla="*/ 1564196 h 1684642"/>
              <a:gd name="connsiteX181" fmla="*/ 555349 w 1214923"/>
              <a:gd name="connsiteY181" fmla="*/ 1541145 h 1684642"/>
              <a:gd name="connsiteX182" fmla="*/ 638597 w 1214923"/>
              <a:gd name="connsiteY182" fmla="*/ 1493520 h 1684642"/>
              <a:gd name="connsiteX183" fmla="*/ 752034 w 1214923"/>
              <a:gd name="connsiteY183" fmla="*/ 1535463 h 1684642"/>
              <a:gd name="connsiteX184" fmla="*/ 616785 w 1214923"/>
              <a:gd name="connsiteY184" fmla="*/ 1564386 h 1684642"/>
              <a:gd name="connsiteX185" fmla="*/ 616785 w 1214923"/>
              <a:gd name="connsiteY185" fmla="*/ 1564196 h 1684642"/>
              <a:gd name="connsiteX186" fmla="*/ 811979 w 1214923"/>
              <a:gd name="connsiteY186" fmla="*/ 1595484 h 1684642"/>
              <a:gd name="connsiteX187" fmla="*/ 843627 w 1214923"/>
              <a:gd name="connsiteY187" fmla="*/ 1657736 h 1684642"/>
              <a:gd name="connsiteX188" fmla="*/ 704225 w 1214923"/>
              <a:gd name="connsiteY188" fmla="*/ 1665256 h 1684642"/>
              <a:gd name="connsiteX189" fmla="*/ 651942 w 1214923"/>
              <a:gd name="connsiteY189" fmla="*/ 1653111 h 1684642"/>
              <a:gd name="connsiteX190" fmla="*/ 811979 w 1214923"/>
              <a:gd name="connsiteY190" fmla="*/ 1595484 h 1684642"/>
              <a:gd name="connsiteX191" fmla="*/ 857863 w 1214923"/>
              <a:gd name="connsiteY191" fmla="*/ 1591056 h 1684642"/>
              <a:gd name="connsiteX192" fmla="*/ 838813 w 1214923"/>
              <a:gd name="connsiteY192" fmla="*/ 1568958 h 1684642"/>
              <a:gd name="connsiteX193" fmla="*/ 836146 w 1214923"/>
              <a:gd name="connsiteY193" fmla="*/ 1564291 h 1684642"/>
              <a:gd name="connsiteX194" fmla="*/ 955179 w 1214923"/>
              <a:gd name="connsiteY194" fmla="*/ 1500720 h 1684642"/>
              <a:gd name="connsiteX195" fmla="*/ 1066493 w 1214923"/>
              <a:gd name="connsiteY195" fmla="*/ 1492065 h 1684642"/>
              <a:gd name="connsiteX196" fmla="*/ 857863 w 1214923"/>
              <a:gd name="connsiteY196" fmla="*/ 1591247 h 1684642"/>
              <a:gd name="connsiteX197" fmla="*/ 857863 w 1214923"/>
              <a:gd name="connsiteY197" fmla="*/ 1591056 h 1684642"/>
              <a:gd name="connsiteX198" fmla="*/ 1054979 w 1214923"/>
              <a:gd name="connsiteY198" fmla="*/ 1445037 h 1684642"/>
              <a:gd name="connsiteX199" fmla="*/ 916632 w 1214923"/>
              <a:gd name="connsiteY199" fmla="*/ 1468184 h 1684642"/>
              <a:gd name="connsiteX200" fmla="*/ 1028170 w 1214923"/>
              <a:gd name="connsiteY200" fmla="*/ 1445228 h 1684642"/>
              <a:gd name="connsiteX201" fmla="*/ 1054979 w 1214923"/>
              <a:gd name="connsiteY201" fmla="*/ 1445037 h 1684642"/>
              <a:gd name="connsiteX202" fmla="*/ 862816 w 1214923"/>
              <a:gd name="connsiteY202" fmla="*/ 1410462 h 1684642"/>
              <a:gd name="connsiteX203" fmla="*/ 647551 w 1214923"/>
              <a:gd name="connsiteY203" fmla="*/ 1448562 h 1684642"/>
              <a:gd name="connsiteX204" fmla="*/ 862816 w 1214923"/>
              <a:gd name="connsiteY204" fmla="*/ 1410653 h 1684642"/>
              <a:gd name="connsiteX205" fmla="*/ 862816 w 1214923"/>
              <a:gd name="connsiteY205" fmla="*/ 1410462 h 1684642"/>
              <a:gd name="connsiteX206" fmla="*/ 689842 w 1214923"/>
              <a:gd name="connsiteY206" fmla="*/ 1391412 h 1684642"/>
              <a:gd name="connsiteX207" fmla="*/ 924347 w 1214923"/>
              <a:gd name="connsiteY207" fmla="*/ 1306830 h 1684642"/>
              <a:gd name="connsiteX208" fmla="*/ 689842 w 1214923"/>
              <a:gd name="connsiteY208" fmla="*/ 1391412 h 1684642"/>
              <a:gd name="connsiteX209" fmla="*/ 1162663 w 1214923"/>
              <a:gd name="connsiteY209" fmla="*/ 1057085 h 1684642"/>
              <a:gd name="connsiteX210" fmla="*/ 1148756 w 1214923"/>
              <a:gd name="connsiteY210" fmla="*/ 1134428 h 1684642"/>
              <a:gd name="connsiteX211" fmla="*/ 1066841 w 1214923"/>
              <a:gd name="connsiteY211" fmla="*/ 1139762 h 1684642"/>
              <a:gd name="connsiteX212" fmla="*/ 1035790 w 1214923"/>
              <a:gd name="connsiteY212" fmla="*/ 1087755 h 1684642"/>
              <a:gd name="connsiteX213" fmla="*/ 1162663 w 1214923"/>
              <a:gd name="connsiteY213" fmla="*/ 1057085 h 1684642"/>
              <a:gd name="connsiteX214" fmla="*/ 987913 w 1214923"/>
              <a:gd name="connsiteY214" fmla="*/ 1181170 h 1684642"/>
              <a:gd name="connsiteX215" fmla="*/ 958923 w 1214923"/>
              <a:gd name="connsiteY215" fmla="*/ 1264444 h 1684642"/>
              <a:gd name="connsiteX216" fmla="*/ 905107 w 1214923"/>
              <a:gd name="connsiteY216" fmla="*/ 1118330 h 1684642"/>
              <a:gd name="connsiteX217" fmla="*/ 987913 w 1214923"/>
              <a:gd name="connsiteY217" fmla="*/ 1181170 h 1684642"/>
              <a:gd name="connsiteX0" fmla="*/ 1193429 w 1214923"/>
              <a:gd name="connsiteY0" fmla="*/ 899446 h 1684642"/>
              <a:gd name="connsiteX1" fmla="*/ 1157319 w 1214923"/>
              <a:gd name="connsiteY1" fmla="*/ 831924 h 1684642"/>
              <a:gd name="connsiteX2" fmla="*/ 1019985 w 1214923"/>
              <a:gd name="connsiteY2" fmla="*/ 885740 h 1684642"/>
              <a:gd name="connsiteX3" fmla="*/ 963019 w 1214923"/>
              <a:gd name="connsiteY3" fmla="*/ 860965 h 1684642"/>
              <a:gd name="connsiteX4" fmla="*/ 1035980 w 1214923"/>
              <a:gd name="connsiteY4" fmla="*/ 795623 h 1684642"/>
              <a:gd name="connsiteX5" fmla="*/ 893772 w 1214923"/>
              <a:gd name="connsiteY5" fmla="*/ 930212 h 1684642"/>
              <a:gd name="connsiteX6" fmla="*/ 951398 w 1214923"/>
              <a:gd name="connsiteY6" fmla="*/ 937927 h 1684642"/>
              <a:gd name="connsiteX7" fmla="*/ 862911 w 1214923"/>
              <a:gd name="connsiteY7" fmla="*/ 964787 h 1684642"/>
              <a:gd name="connsiteX8" fmla="*/ 813000 w 1214923"/>
              <a:gd name="connsiteY8" fmla="*/ 991648 h 1684642"/>
              <a:gd name="connsiteX9" fmla="*/ 905202 w 1214923"/>
              <a:gd name="connsiteY9" fmla="*/ 872585 h 1684642"/>
              <a:gd name="connsiteX10" fmla="*/ 1062841 w 1214923"/>
              <a:gd name="connsiteY10" fmla="*/ 784098 h 1684642"/>
              <a:gd name="connsiteX11" fmla="*/ 1113873 w 1214923"/>
              <a:gd name="connsiteY11" fmla="*/ 670346 h 1684642"/>
              <a:gd name="connsiteX12" fmla="*/ 1028265 w 1214923"/>
              <a:gd name="connsiteY12" fmla="*/ 722567 h 1684642"/>
              <a:gd name="connsiteX13" fmla="*/ 1003881 w 1214923"/>
              <a:gd name="connsiteY13" fmla="*/ 692468 h 1684642"/>
              <a:gd name="connsiteX14" fmla="*/ 1005881 w 1214923"/>
              <a:gd name="connsiteY14" fmla="*/ 661511 h 1684642"/>
              <a:gd name="connsiteX15" fmla="*/ 1065794 w 1214923"/>
              <a:gd name="connsiteY15" fmla="*/ 651415 h 1684642"/>
              <a:gd name="connsiteX16" fmla="*/ 1087938 w 1214923"/>
              <a:gd name="connsiteY16" fmla="*/ 638205 h 1684642"/>
              <a:gd name="connsiteX17" fmla="*/ 739848 w 1214923"/>
              <a:gd name="connsiteY17" fmla="*/ 595694 h 1684642"/>
              <a:gd name="connsiteX18" fmla="*/ 716893 w 1214923"/>
              <a:gd name="connsiteY18" fmla="*/ 318992 h 1684642"/>
              <a:gd name="connsiteX19" fmla="*/ 920537 w 1214923"/>
              <a:gd name="connsiteY19" fmla="*/ 246031 h 1684642"/>
              <a:gd name="connsiteX20" fmla="*/ 682412 w 1214923"/>
              <a:gd name="connsiteY20" fmla="*/ 238316 h 1684642"/>
              <a:gd name="connsiteX21" fmla="*/ 928538 w 1214923"/>
              <a:gd name="connsiteY21" fmla="*/ 226790 h 1684642"/>
              <a:gd name="connsiteX22" fmla="*/ 720893 w 1214923"/>
              <a:gd name="connsiteY22" fmla="*/ 196025 h 1684642"/>
              <a:gd name="connsiteX23" fmla="*/ 736229 w 1214923"/>
              <a:gd name="connsiteY23" fmla="*/ 49911 h 1684642"/>
              <a:gd name="connsiteX24" fmla="*/ 663267 w 1214923"/>
              <a:gd name="connsiteY24" fmla="*/ 0 h 1684642"/>
              <a:gd name="connsiteX25" fmla="*/ 625167 w 1214923"/>
              <a:gd name="connsiteY25" fmla="*/ 103727 h 1684642"/>
              <a:gd name="connsiteX26" fmla="*/ 625167 w 1214923"/>
              <a:gd name="connsiteY26" fmla="*/ 288322 h 1684642"/>
              <a:gd name="connsiteX27" fmla="*/ 336845 w 1214923"/>
              <a:gd name="connsiteY27" fmla="*/ 261366 h 1684642"/>
              <a:gd name="connsiteX28" fmla="*/ 367611 w 1214923"/>
              <a:gd name="connsiteY28" fmla="*/ 307467 h 1684642"/>
              <a:gd name="connsiteX29" fmla="*/ 579066 w 1214923"/>
              <a:gd name="connsiteY29" fmla="*/ 615029 h 1684642"/>
              <a:gd name="connsiteX30" fmla="*/ 263884 w 1214923"/>
              <a:gd name="connsiteY30" fmla="*/ 496585 h 1684642"/>
              <a:gd name="connsiteX31" fmla="*/ 233118 w 1214923"/>
              <a:gd name="connsiteY31" fmla="*/ 714947 h 1684642"/>
              <a:gd name="connsiteX32" fmla="*/ 532965 w 1214923"/>
              <a:gd name="connsiteY32" fmla="*/ 807149 h 1684642"/>
              <a:gd name="connsiteX33" fmla="*/ 502390 w 1214923"/>
              <a:gd name="connsiteY33" fmla="*/ 816184 h 1684642"/>
              <a:gd name="connsiteX34" fmla="*/ 464290 w 1214923"/>
              <a:gd name="connsiteY34" fmla="*/ 772763 h 1684642"/>
              <a:gd name="connsiteX35" fmla="*/ 375231 w 1214923"/>
              <a:gd name="connsiteY35" fmla="*/ 788670 h 1684642"/>
              <a:gd name="connsiteX36" fmla="*/ 418189 w 1214923"/>
              <a:gd name="connsiteY36" fmla="*/ 826770 h 1684642"/>
              <a:gd name="connsiteX37" fmla="*/ 333607 w 1214923"/>
              <a:gd name="connsiteY37" fmla="*/ 826770 h 1684642"/>
              <a:gd name="connsiteX38" fmla="*/ 276457 w 1214923"/>
              <a:gd name="connsiteY38" fmla="*/ 857536 h 1684642"/>
              <a:gd name="connsiteX39" fmla="*/ 288458 w 1214923"/>
              <a:gd name="connsiteY39" fmla="*/ 766001 h 1684642"/>
              <a:gd name="connsiteX40" fmla="*/ 138059 w 1214923"/>
              <a:gd name="connsiteY40" fmla="*/ 911352 h 1684642"/>
              <a:gd name="connsiteX41" fmla="*/ 237976 w 1214923"/>
              <a:gd name="connsiteY41" fmla="*/ 961358 h 1684642"/>
              <a:gd name="connsiteX42" fmla="*/ 75102 w 1214923"/>
              <a:gd name="connsiteY42" fmla="*/ 1025783 h 1684642"/>
              <a:gd name="connsiteX43" fmla="*/ 80432 w 1214923"/>
              <a:gd name="connsiteY43" fmla="*/ 915162 h 1684642"/>
              <a:gd name="connsiteX44" fmla="*/ 91958 w 1214923"/>
              <a:gd name="connsiteY44" fmla="*/ 1107377 h 1684642"/>
              <a:gd name="connsiteX45" fmla="*/ 214925 w 1214923"/>
              <a:gd name="connsiteY45" fmla="*/ 1157383 h 1684642"/>
              <a:gd name="connsiteX46" fmla="*/ 322463 w 1214923"/>
              <a:gd name="connsiteY46" fmla="*/ 1228161 h 1684642"/>
              <a:gd name="connsiteX47" fmla="*/ 235145 w 1214923"/>
              <a:gd name="connsiteY47" fmla="*/ 1221759 h 1684642"/>
              <a:gd name="connsiteX48" fmla="*/ 267875 w 1214923"/>
              <a:gd name="connsiteY48" fmla="*/ 1263023 h 1684642"/>
              <a:gd name="connsiteX49" fmla="*/ 395615 w 1214923"/>
              <a:gd name="connsiteY49" fmla="*/ 1319117 h 1684642"/>
              <a:gd name="connsiteX50" fmla="*/ 322827 w 1214923"/>
              <a:gd name="connsiteY50" fmla="*/ 1338837 h 1684642"/>
              <a:gd name="connsiteX51" fmla="*/ 247492 w 1214923"/>
              <a:gd name="connsiteY51" fmla="*/ 1296725 h 1684642"/>
              <a:gd name="connsiteX52" fmla="*/ 229880 w 1214923"/>
              <a:gd name="connsiteY52" fmla="*/ 1312259 h 1684642"/>
              <a:gd name="connsiteX53" fmla="*/ 146155 w 1214923"/>
              <a:gd name="connsiteY53" fmla="*/ 1230344 h 1684642"/>
              <a:gd name="connsiteX54" fmla="*/ 115389 w 1214923"/>
              <a:gd name="connsiteY54" fmla="*/ 1430369 h 1684642"/>
              <a:gd name="connsiteX55" fmla="*/ 349799 w 1214923"/>
              <a:gd name="connsiteY55" fmla="*/ 1480280 h 1684642"/>
              <a:gd name="connsiteX56" fmla="*/ 299507 w 1214923"/>
              <a:gd name="connsiteY56" fmla="*/ 1464659 h 1684642"/>
              <a:gd name="connsiteX57" fmla="*/ 318374 w 1214923"/>
              <a:gd name="connsiteY57" fmla="*/ 1496562 h 1684642"/>
              <a:gd name="connsiteX58" fmla="*/ 388280 w 1214923"/>
              <a:gd name="connsiteY58" fmla="*/ 1545717 h 1684642"/>
              <a:gd name="connsiteX59" fmla="*/ 348847 w 1214923"/>
              <a:gd name="connsiteY59" fmla="*/ 1542479 h 1684642"/>
              <a:gd name="connsiteX60" fmla="*/ 255883 w 1214923"/>
              <a:gd name="connsiteY60" fmla="*/ 1502664 h 1684642"/>
              <a:gd name="connsiteX61" fmla="*/ 255883 w 1214923"/>
              <a:gd name="connsiteY61" fmla="*/ 1502664 h 1684642"/>
              <a:gd name="connsiteX62" fmla="*/ 239976 w 1214923"/>
              <a:gd name="connsiteY62" fmla="*/ 1484281 h 1684642"/>
              <a:gd name="connsiteX63" fmla="*/ 203495 w 1214923"/>
              <a:gd name="connsiteY63" fmla="*/ 1484281 h 1684642"/>
              <a:gd name="connsiteX64" fmla="*/ 187303 w 1214923"/>
              <a:gd name="connsiteY64" fmla="*/ 1499140 h 1684642"/>
              <a:gd name="connsiteX65" fmla="*/ 490673 w 1214923"/>
              <a:gd name="connsiteY65" fmla="*/ 1673352 h 1684642"/>
              <a:gd name="connsiteX66" fmla="*/ 767123 w 1214923"/>
              <a:gd name="connsiteY66" fmla="*/ 1659528 h 1684642"/>
              <a:gd name="connsiteX67" fmla="*/ 967500 w 1214923"/>
              <a:gd name="connsiteY67" fmla="*/ 1594485 h 1684642"/>
              <a:gd name="connsiteX68" fmla="*/ 1152566 w 1214923"/>
              <a:gd name="connsiteY68" fmla="*/ 1394460 h 1684642"/>
              <a:gd name="connsiteX69" fmla="*/ 918822 w 1214923"/>
              <a:gd name="connsiteY69" fmla="*/ 1363507 h 1684642"/>
              <a:gd name="connsiteX70" fmla="*/ 802904 w 1214923"/>
              <a:gd name="connsiteY70" fmla="*/ 1350454 h 1684642"/>
              <a:gd name="connsiteX71" fmla="*/ 841956 w 1214923"/>
              <a:gd name="connsiteY71" fmla="*/ 1326547 h 1684642"/>
              <a:gd name="connsiteX72" fmla="*/ 1018286 w 1214923"/>
              <a:gd name="connsiteY72" fmla="*/ 1315425 h 1684642"/>
              <a:gd name="connsiteX73" fmla="*/ 980354 w 1214923"/>
              <a:gd name="connsiteY73" fmla="*/ 1268921 h 1684642"/>
              <a:gd name="connsiteX74" fmla="*/ 1091488 w 1214923"/>
              <a:gd name="connsiteY74" fmla="*/ 1221043 h 1684642"/>
              <a:gd name="connsiteX75" fmla="*/ 896580 w 1214923"/>
              <a:gd name="connsiteY75" fmla="*/ 1032638 h 1684642"/>
              <a:gd name="connsiteX76" fmla="*/ 1193429 w 1214923"/>
              <a:gd name="connsiteY76" fmla="*/ 899446 h 1684642"/>
              <a:gd name="connsiteX77" fmla="*/ 759089 w 1214923"/>
              <a:gd name="connsiteY77" fmla="*/ 61246 h 1684642"/>
              <a:gd name="connsiteX78" fmla="*/ 720989 w 1214923"/>
              <a:gd name="connsiteY78" fmla="*/ 145828 h 1684642"/>
              <a:gd name="connsiteX79" fmla="*/ 759089 w 1214923"/>
              <a:gd name="connsiteY79" fmla="*/ 61436 h 1684642"/>
              <a:gd name="connsiteX80" fmla="*/ 759089 w 1214923"/>
              <a:gd name="connsiteY80" fmla="*/ 61246 h 1684642"/>
              <a:gd name="connsiteX81" fmla="*/ 363611 w 1214923"/>
              <a:gd name="connsiteY81" fmla="*/ 545783 h 1684642"/>
              <a:gd name="connsiteX82" fmla="*/ 348275 w 1214923"/>
              <a:gd name="connsiteY82" fmla="*/ 553498 h 1684642"/>
              <a:gd name="connsiteX83" fmla="*/ 363611 w 1214923"/>
              <a:gd name="connsiteY83" fmla="*/ 545783 h 1684642"/>
              <a:gd name="connsiteX84" fmla="*/ 232451 w 1214923"/>
              <a:gd name="connsiteY84" fmla="*/ 523113 h 1684642"/>
              <a:gd name="connsiteX85" fmla="*/ 254694 w 1214923"/>
              <a:gd name="connsiteY85" fmla="*/ 664096 h 1684642"/>
              <a:gd name="connsiteX86" fmla="*/ 232451 w 1214923"/>
              <a:gd name="connsiteY86" fmla="*/ 523113 h 1684642"/>
              <a:gd name="connsiteX87" fmla="*/ 340084 w 1214923"/>
              <a:gd name="connsiteY87" fmla="*/ 692277 h 1684642"/>
              <a:gd name="connsiteX88" fmla="*/ 470767 w 1214923"/>
              <a:gd name="connsiteY88" fmla="*/ 684562 h 1684642"/>
              <a:gd name="connsiteX89" fmla="*/ 340084 w 1214923"/>
              <a:gd name="connsiteY89" fmla="*/ 691896 h 1684642"/>
              <a:gd name="connsiteX90" fmla="*/ 340084 w 1214923"/>
              <a:gd name="connsiteY90" fmla="*/ 692277 h 1684642"/>
              <a:gd name="connsiteX91" fmla="*/ 382375 w 1214923"/>
              <a:gd name="connsiteY91" fmla="*/ 615410 h 1684642"/>
              <a:gd name="connsiteX92" fmla="*/ 516868 w 1214923"/>
              <a:gd name="connsiteY92" fmla="*/ 688372 h 1684642"/>
              <a:gd name="connsiteX93" fmla="*/ 382661 w 1214923"/>
              <a:gd name="connsiteY93" fmla="*/ 615029 h 1684642"/>
              <a:gd name="connsiteX94" fmla="*/ 382375 w 1214923"/>
              <a:gd name="connsiteY94" fmla="*/ 615410 h 1684642"/>
              <a:gd name="connsiteX95" fmla="*/ 201400 w 1214923"/>
              <a:gd name="connsiteY95" fmla="*/ 907542 h 1684642"/>
              <a:gd name="connsiteX96" fmla="*/ 163300 w 1214923"/>
              <a:gd name="connsiteY96" fmla="*/ 838295 h 1684642"/>
              <a:gd name="connsiteX97" fmla="*/ 201686 w 1214923"/>
              <a:gd name="connsiteY97" fmla="*/ 907161 h 1684642"/>
              <a:gd name="connsiteX98" fmla="*/ 201400 w 1214923"/>
              <a:gd name="connsiteY98" fmla="*/ 907542 h 1684642"/>
              <a:gd name="connsiteX99" fmla="*/ 97811 w 1214923"/>
              <a:gd name="connsiteY99" fmla="*/ 1285557 h 1684642"/>
              <a:gd name="connsiteX100" fmla="*/ 123279 w 1214923"/>
              <a:gd name="connsiteY100" fmla="*/ 1264178 h 1684642"/>
              <a:gd name="connsiteX101" fmla="*/ 231975 w 1214923"/>
              <a:gd name="connsiteY101" fmla="*/ 1341501 h 1684642"/>
              <a:gd name="connsiteX102" fmla="*/ 97811 w 1214923"/>
              <a:gd name="connsiteY102" fmla="*/ 1285557 h 1684642"/>
              <a:gd name="connsiteX103" fmla="*/ 232928 w 1214923"/>
              <a:gd name="connsiteY103" fmla="*/ 1376077 h 1684642"/>
              <a:gd name="connsiteX104" fmla="*/ 279029 w 1214923"/>
              <a:gd name="connsiteY104" fmla="*/ 1379887 h 1684642"/>
              <a:gd name="connsiteX105" fmla="*/ 232451 w 1214923"/>
              <a:gd name="connsiteY105" fmla="*/ 1376077 h 1684642"/>
              <a:gd name="connsiteX106" fmla="*/ 232928 w 1214923"/>
              <a:gd name="connsiteY106" fmla="*/ 1376077 h 1684642"/>
              <a:gd name="connsiteX107" fmla="*/ 856244 w 1214923"/>
              <a:gd name="connsiteY107" fmla="*/ 715613 h 1684642"/>
              <a:gd name="connsiteX108" fmla="*/ 817635 w 1214923"/>
              <a:gd name="connsiteY108" fmla="*/ 708913 h 1684642"/>
              <a:gd name="connsiteX109" fmla="*/ 721084 w 1214923"/>
              <a:gd name="connsiteY109" fmla="*/ 657225 h 1684642"/>
              <a:gd name="connsiteX110" fmla="*/ 855767 w 1214923"/>
              <a:gd name="connsiteY110" fmla="*/ 715613 h 1684642"/>
              <a:gd name="connsiteX111" fmla="*/ 856244 w 1214923"/>
              <a:gd name="connsiteY111" fmla="*/ 715613 h 1684642"/>
              <a:gd name="connsiteX112" fmla="*/ 663458 w 1214923"/>
              <a:gd name="connsiteY112" fmla="*/ 722662 h 1684642"/>
              <a:gd name="connsiteX113" fmla="*/ 644408 w 1214923"/>
              <a:gd name="connsiteY113" fmla="*/ 807149 h 1684642"/>
              <a:gd name="connsiteX114" fmla="*/ 662981 w 1214923"/>
              <a:gd name="connsiteY114" fmla="*/ 723138 h 1684642"/>
              <a:gd name="connsiteX115" fmla="*/ 663458 w 1214923"/>
              <a:gd name="connsiteY115" fmla="*/ 722662 h 1684642"/>
              <a:gd name="connsiteX116" fmla="*/ 628882 w 1214923"/>
              <a:gd name="connsiteY116" fmla="*/ 753332 h 1684642"/>
              <a:gd name="connsiteX117" fmla="*/ 655742 w 1214923"/>
              <a:gd name="connsiteY117" fmla="*/ 726472 h 1684642"/>
              <a:gd name="connsiteX118" fmla="*/ 628406 w 1214923"/>
              <a:gd name="connsiteY118" fmla="*/ 753332 h 1684642"/>
              <a:gd name="connsiteX119" fmla="*/ 628882 w 1214923"/>
              <a:gd name="connsiteY119" fmla="*/ 753332 h 1684642"/>
              <a:gd name="connsiteX120" fmla="*/ 771090 w 1214923"/>
              <a:gd name="connsiteY120" fmla="*/ 757237 h 1684642"/>
              <a:gd name="connsiteX121" fmla="*/ 690318 w 1214923"/>
              <a:gd name="connsiteY121" fmla="*/ 822579 h 1684642"/>
              <a:gd name="connsiteX122" fmla="*/ 770614 w 1214923"/>
              <a:gd name="connsiteY122" fmla="*/ 757237 h 1684642"/>
              <a:gd name="connsiteX123" fmla="*/ 771090 w 1214923"/>
              <a:gd name="connsiteY123" fmla="*/ 757237 h 1684642"/>
              <a:gd name="connsiteX124" fmla="*/ 759565 w 1214923"/>
              <a:gd name="connsiteY124" fmla="*/ 538162 h 1684642"/>
              <a:gd name="connsiteX125" fmla="*/ 851767 w 1214923"/>
              <a:gd name="connsiteY125" fmla="*/ 480536 h 1684642"/>
              <a:gd name="connsiteX126" fmla="*/ 759089 w 1214923"/>
              <a:gd name="connsiteY126" fmla="*/ 538067 h 1684642"/>
              <a:gd name="connsiteX127" fmla="*/ 759565 w 1214923"/>
              <a:gd name="connsiteY127" fmla="*/ 538162 h 1684642"/>
              <a:gd name="connsiteX128" fmla="*/ 868213 w 1214923"/>
              <a:gd name="connsiteY128" fmla="*/ 356761 h 1684642"/>
              <a:gd name="connsiteX129" fmla="*/ 812619 w 1214923"/>
              <a:gd name="connsiteY129" fmla="*/ 442055 h 1684642"/>
              <a:gd name="connsiteX130" fmla="*/ 868213 w 1214923"/>
              <a:gd name="connsiteY130" fmla="*/ 356761 h 1684642"/>
              <a:gd name="connsiteX131" fmla="*/ 681841 w 1214923"/>
              <a:gd name="connsiteY131" fmla="*/ 323088 h 1684642"/>
              <a:gd name="connsiteX132" fmla="*/ 758803 w 1214923"/>
              <a:gd name="connsiteY132" fmla="*/ 430816 h 1684642"/>
              <a:gd name="connsiteX133" fmla="*/ 643455 w 1214923"/>
              <a:gd name="connsiteY133" fmla="*/ 396145 h 1684642"/>
              <a:gd name="connsiteX134" fmla="*/ 639550 w 1214923"/>
              <a:gd name="connsiteY134" fmla="*/ 438436 h 1684642"/>
              <a:gd name="connsiteX135" fmla="*/ 682127 w 1214923"/>
              <a:gd name="connsiteY135" fmla="*/ 323088 h 1684642"/>
              <a:gd name="connsiteX136" fmla="*/ 681841 w 1214923"/>
              <a:gd name="connsiteY136" fmla="*/ 323088 h 1684642"/>
              <a:gd name="connsiteX137" fmla="*/ 395477 w 1214923"/>
              <a:gd name="connsiteY137" fmla="*/ 216638 h 1684642"/>
              <a:gd name="connsiteX138" fmla="*/ 432956 w 1214923"/>
              <a:gd name="connsiteY138" fmla="*/ 194566 h 1684642"/>
              <a:gd name="connsiteX139" fmla="*/ 564476 w 1214923"/>
              <a:gd name="connsiteY139" fmla="*/ 247666 h 1684642"/>
              <a:gd name="connsiteX140" fmla="*/ 558873 w 1214923"/>
              <a:gd name="connsiteY140" fmla="*/ 299942 h 1684642"/>
              <a:gd name="connsiteX141" fmla="*/ 395477 w 1214923"/>
              <a:gd name="connsiteY141" fmla="*/ 216638 h 1684642"/>
              <a:gd name="connsiteX142" fmla="*/ 470767 w 1214923"/>
              <a:gd name="connsiteY142" fmla="*/ 361188 h 1684642"/>
              <a:gd name="connsiteX143" fmla="*/ 566874 w 1214923"/>
              <a:gd name="connsiteY143" fmla="*/ 503396 h 1684642"/>
              <a:gd name="connsiteX144" fmla="*/ 470767 w 1214923"/>
              <a:gd name="connsiteY144" fmla="*/ 361188 h 1684642"/>
              <a:gd name="connsiteX145" fmla="*/ 632216 w 1214923"/>
              <a:gd name="connsiteY145" fmla="*/ 475419 h 1684642"/>
              <a:gd name="connsiteX146" fmla="*/ 759089 w 1214923"/>
              <a:gd name="connsiteY146" fmla="*/ 438055 h 1684642"/>
              <a:gd name="connsiteX147" fmla="*/ 640217 w 1214923"/>
              <a:gd name="connsiteY147" fmla="*/ 641593 h 1684642"/>
              <a:gd name="connsiteX148" fmla="*/ 622468 w 1214923"/>
              <a:gd name="connsiteY148" fmla="*/ 453581 h 1684642"/>
              <a:gd name="connsiteX149" fmla="*/ 632216 w 1214923"/>
              <a:gd name="connsiteY149" fmla="*/ 475419 h 1684642"/>
              <a:gd name="connsiteX150" fmla="*/ 686032 w 1214923"/>
              <a:gd name="connsiteY150" fmla="*/ 837819 h 1684642"/>
              <a:gd name="connsiteX151" fmla="*/ 628310 w 1214923"/>
              <a:gd name="connsiteY151" fmla="*/ 930116 h 1684642"/>
              <a:gd name="connsiteX152" fmla="*/ 686032 w 1214923"/>
              <a:gd name="connsiteY152" fmla="*/ 837914 h 1684642"/>
              <a:gd name="connsiteX153" fmla="*/ 686032 w 1214923"/>
              <a:gd name="connsiteY153" fmla="*/ 837819 h 1684642"/>
              <a:gd name="connsiteX154" fmla="*/ 743658 w 1214923"/>
              <a:gd name="connsiteY154" fmla="*/ 1291400 h 1684642"/>
              <a:gd name="connsiteX155" fmla="*/ 547634 w 1214923"/>
              <a:gd name="connsiteY155" fmla="*/ 1206818 h 1684642"/>
              <a:gd name="connsiteX156" fmla="*/ 573446 w 1214923"/>
              <a:gd name="connsiteY156" fmla="*/ 1222439 h 1684642"/>
              <a:gd name="connsiteX157" fmla="*/ 603450 w 1214923"/>
              <a:gd name="connsiteY157" fmla="*/ 1227487 h 1684642"/>
              <a:gd name="connsiteX158" fmla="*/ 743658 w 1214923"/>
              <a:gd name="connsiteY158" fmla="*/ 1291495 h 1684642"/>
              <a:gd name="connsiteX159" fmla="*/ 743658 w 1214923"/>
              <a:gd name="connsiteY159" fmla="*/ 1291400 h 1684642"/>
              <a:gd name="connsiteX160" fmla="*/ 556465 w 1214923"/>
              <a:gd name="connsiteY160" fmla="*/ 950327 h 1684642"/>
              <a:gd name="connsiteX161" fmla="*/ 689842 w 1214923"/>
              <a:gd name="connsiteY161" fmla="*/ 1122236 h 1684642"/>
              <a:gd name="connsiteX162" fmla="*/ 568651 w 1214923"/>
              <a:gd name="connsiteY162" fmla="*/ 984541 h 1684642"/>
              <a:gd name="connsiteX163" fmla="*/ 556465 w 1214923"/>
              <a:gd name="connsiteY163" fmla="*/ 950327 h 1684642"/>
              <a:gd name="connsiteX164" fmla="*/ 351609 w 1214923"/>
              <a:gd name="connsiteY164" fmla="*/ 1045464 h 1684642"/>
              <a:gd name="connsiteX165" fmla="*/ 382375 w 1214923"/>
              <a:gd name="connsiteY165" fmla="*/ 887825 h 1684642"/>
              <a:gd name="connsiteX166" fmla="*/ 351609 w 1214923"/>
              <a:gd name="connsiteY166" fmla="*/ 1045559 h 1684642"/>
              <a:gd name="connsiteX167" fmla="*/ 351609 w 1214923"/>
              <a:gd name="connsiteY167" fmla="*/ 1045464 h 1684642"/>
              <a:gd name="connsiteX168" fmla="*/ 420761 w 1214923"/>
              <a:gd name="connsiteY168" fmla="*/ 1054969 h 1684642"/>
              <a:gd name="connsiteX169" fmla="*/ 605260 w 1214923"/>
              <a:gd name="connsiteY169" fmla="*/ 1180338 h 1684642"/>
              <a:gd name="connsiteX170" fmla="*/ 420761 w 1214923"/>
              <a:gd name="connsiteY170" fmla="*/ 1054969 h 1684642"/>
              <a:gd name="connsiteX171" fmla="*/ 366944 w 1214923"/>
              <a:gd name="connsiteY171" fmla="*/ 1414272 h 1684642"/>
              <a:gd name="connsiteX172" fmla="*/ 597640 w 1214923"/>
              <a:gd name="connsiteY172" fmla="*/ 1460468 h 1684642"/>
              <a:gd name="connsiteX173" fmla="*/ 366944 w 1214923"/>
              <a:gd name="connsiteY173" fmla="*/ 1414463 h 1684642"/>
              <a:gd name="connsiteX174" fmla="*/ 366944 w 1214923"/>
              <a:gd name="connsiteY174" fmla="*/ 1414272 h 1684642"/>
              <a:gd name="connsiteX175" fmla="*/ 597035 w 1214923"/>
              <a:gd name="connsiteY175" fmla="*/ 1664464 h 1684642"/>
              <a:gd name="connsiteX176" fmla="*/ 471148 w 1214923"/>
              <a:gd name="connsiteY176" fmla="*/ 1649777 h 1684642"/>
              <a:gd name="connsiteX177" fmla="*/ 401901 w 1214923"/>
              <a:gd name="connsiteY177" fmla="*/ 1579817 h 1684642"/>
              <a:gd name="connsiteX178" fmla="*/ 582412 w 1214923"/>
              <a:gd name="connsiteY178" fmla="*/ 1645158 h 1684642"/>
              <a:gd name="connsiteX179" fmla="*/ 597035 w 1214923"/>
              <a:gd name="connsiteY179" fmla="*/ 1664464 h 1684642"/>
              <a:gd name="connsiteX180" fmla="*/ 616785 w 1214923"/>
              <a:gd name="connsiteY180" fmla="*/ 1564196 h 1684642"/>
              <a:gd name="connsiteX181" fmla="*/ 555349 w 1214923"/>
              <a:gd name="connsiteY181" fmla="*/ 1541145 h 1684642"/>
              <a:gd name="connsiteX182" fmla="*/ 638597 w 1214923"/>
              <a:gd name="connsiteY182" fmla="*/ 1493520 h 1684642"/>
              <a:gd name="connsiteX183" fmla="*/ 752034 w 1214923"/>
              <a:gd name="connsiteY183" fmla="*/ 1535463 h 1684642"/>
              <a:gd name="connsiteX184" fmla="*/ 616785 w 1214923"/>
              <a:gd name="connsiteY184" fmla="*/ 1564386 h 1684642"/>
              <a:gd name="connsiteX185" fmla="*/ 616785 w 1214923"/>
              <a:gd name="connsiteY185" fmla="*/ 1564196 h 1684642"/>
              <a:gd name="connsiteX186" fmla="*/ 811979 w 1214923"/>
              <a:gd name="connsiteY186" fmla="*/ 1595484 h 1684642"/>
              <a:gd name="connsiteX187" fmla="*/ 861626 w 1214923"/>
              <a:gd name="connsiteY187" fmla="*/ 1675735 h 1684642"/>
              <a:gd name="connsiteX188" fmla="*/ 704225 w 1214923"/>
              <a:gd name="connsiteY188" fmla="*/ 1665256 h 1684642"/>
              <a:gd name="connsiteX189" fmla="*/ 651942 w 1214923"/>
              <a:gd name="connsiteY189" fmla="*/ 1653111 h 1684642"/>
              <a:gd name="connsiteX190" fmla="*/ 811979 w 1214923"/>
              <a:gd name="connsiteY190" fmla="*/ 1595484 h 1684642"/>
              <a:gd name="connsiteX191" fmla="*/ 857863 w 1214923"/>
              <a:gd name="connsiteY191" fmla="*/ 1591056 h 1684642"/>
              <a:gd name="connsiteX192" fmla="*/ 838813 w 1214923"/>
              <a:gd name="connsiteY192" fmla="*/ 1568958 h 1684642"/>
              <a:gd name="connsiteX193" fmla="*/ 836146 w 1214923"/>
              <a:gd name="connsiteY193" fmla="*/ 1564291 h 1684642"/>
              <a:gd name="connsiteX194" fmla="*/ 955179 w 1214923"/>
              <a:gd name="connsiteY194" fmla="*/ 1500720 h 1684642"/>
              <a:gd name="connsiteX195" fmla="*/ 1066493 w 1214923"/>
              <a:gd name="connsiteY195" fmla="*/ 1492065 h 1684642"/>
              <a:gd name="connsiteX196" fmla="*/ 857863 w 1214923"/>
              <a:gd name="connsiteY196" fmla="*/ 1591247 h 1684642"/>
              <a:gd name="connsiteX197" fmla="*/ 857863 w 1214923"/>
              <a:gd name="connsiteY197" fmla="*/ 1591056 h 1684642"/>
              <a:gd name="connsiteX198" fmla="*/ 1054979 w 1214923"/>
              <a:gd name="connsiteY198" fmla="*/ 1445037 h 1684642"/>
              <a:gd name="connsiteX199" fmla="*/ 916632 w 1214923"/>
              <a:gd name="connsiteY199" fmla="*/ 1468184 h 1684642"/>
              <a:gd name="connsiteX200" fmla="*/ 1028170 w 1214923"/>
              <a:gd name="connsiteY200" fmla="*/ 1445228 h 1684642"/>
              <a:gd name="connsiteX201" fmla="*/ 1054979 w 1214923"/>
              <a:gd name="connsiteY201" fmla="*/ 1445037 h 1684642"/>
              <a:gd name="connsiteX202" fmla="*/ 862816 w 1214923"/>
              <a:gd name="connsiteY202" fmla="*/ 1410462 h 1684642"/>
              <a:gd name="connsiteX203" fmla="*/ 647551 w 1214923"/>
              <a:gd name="connsiteY203" fmla="*/ 1448562 h 1684642"/>
              <a:gd name="connsiteX204" fmla="*/ 862816 w 1214923"/>
              <a:gd name="connsiteY204" fmla="*/ 1410653 h 1684642"/>
              <a:gd name="connsiteX205" fmla="*/ 862816 w 1214923"/>
              <a:gd name="connsiteY205" fmla="*/ 1410462 h 1684642"/>
              <a:gd name="connsiteX206" fmla="*/ 689842 w 1214923"/>
              <a:gd name="connsiteY206" fmla="*/ 1391412 h 1684642"/>
              <a:gd name="connsiteX207" fmla="*/ 924347 w 1214923"/>
              <a:gd name="connsiteY207" fmla="*/ 1306830 h 1684642"/>
              <a:gd name="connsiteX208" fmla="*/ 689842 w 1214923"/>
              <a:gd name="connsiteY208" fmla="*/ 1391412 h 1684642"/>
              <a:gd name="connsiteX209" fmla="*/ 1162663 w 1214923"/>
              <a:gd name="connsiteY209" fmla="*/ 1057085 h 1684642"/>
              <a:gd name="connsiteX210" fmla="*/ 1148756 w 1214923"/>
              <a:gd name="connsiteY210" fmla="*/ 1134428 h 1684642"/>
              <a:gd name="connsiteX211" fmla="*/ 1066841 w 1214923"/>
              <a:gd name="connsiteY211" fmla="*/ 1139762 h 1684642"/>
              <a:gd name="connsiteX212" fmla="*/ 1035790 w 1214923"/>
              <a:gd name="connsiteY212" fmla="*/ 1087755 h 1684642"/>
              <a:gd name="connsiteX213" fmla="*/ 1162663 w 1214923"/>
              <a:gd name="connsiteY213" fmla="*/ 1057085 h 1684642"/>
              <a:gd name="connsiteX214" fmla="*/ 987913 w 1214923"/>
              <a:gd name="connsiteY214" fmla="*/ 1181170 h 1684642"/>
              <a:gd name="connsiteX215" fmla="*/ 958923 w 1214923"/>
              <a:gd name="connsiteY215" fmla="*/ 1264444 h 1684642"/>
              <a:gd name="connsiteX216" fmla="*/ 905107 w 1214923"/>
              <a:gd name="connsiteY216" fmla="*/ 1118330 h 1684642"/>
              <a:gd name="connsiteX217" fmla="*/ 987913 w 1214923"/>
              <a:gd name="connsiteY217" fmla="*/ 1181170 h 1684642"/>
              <a:gd name="connsiteX0" fmla="*/ 1193429 w 1214923"/>
              <a:gd name="connsiteY0" fmla="*/ 899446 h 1684642"/>
              <a:gd name="connsiteX1" fmla="*/ 1157319 w 1214923"/>
              <a:gd name="connsiteY1" fmla="*/ 831924 h 1684642"/>
              <a:gd name="connsiteX2" fmla="*/ 1019985 w 1214923"/>
              <a:gd name="connsiteY2" fmla="*/ 885740 h 1684642"/>
              <a:gd name="connsiteX3" fmla="*/ 963019 w 1214923"/>
              <a:gd name="connsiteY3" fmla="*/ 860965 h 1684642"/>
              <a:gd name="connsiteX4" fmla="*/ 1035980 w 1214923"/>
              <a:gd name="connsiteY4" fmla="*/ 795623 h 1684642"/>
              <a:gd name="connsiteX5" fmla="*/ 893772 w 1214923"/>
              <a:gd name="connsiteY5" fmla="*/ 930212 h 1684642"/>
              <a:gd name="connsiteX6" fmla="*/ 951398 w 1214923"/>
              <a:gd name="connsiteY6" fmla="*/ 937927 h 1684642"/>
              <a:gd name="connsiteX7" fmla="*/ 862911 w 1214923"/>
              <a:gd name="connsiteY7" fmla="*/ 964787 h 1684642"/>
              <a:gd name="connsiteX8" fmla="*/ 813000 w 1214923"/>
              <a:gd name="connsiteY8" fmla="*/ 991648 h 1684642"/>
              <a:gd name="connsiteX9" fmla="*/ 905202 w 1214923"/>
              <a:gd name="connsiteY9" fmla="*/ 872585 h 1684642"/>
              <a:gd name="connsiteX10" fmla="*/ 1062841 w 1214923"/>
              <a:gd name="connsiteY10" fmla="*/ 784098 h 1684642"/>
              <a:gd name="connsiteX11" fmla="*/ 1113873 w 1214923"/>
              <a:gd name="connsiteY11" fmla="*/ 670346 h 1684642"/>
              <a:gd name="connsiteX12" fmla="*/ 1028265 w 1214923"/>
              <a:gd name="connsiteY12" fmla="*/ 722567 h 1684642"/>
              <a:gd name="connsiteX13" fmla="*/ 1003881 w 1214923"/>
              <a:gd name="connsiteY13" fmla="*/ 692468 h 1684642"/>
              <a:gd name="connsiteX14" fmla="*/ 1005881 w 1214923"/>
              <a:gd name="connsiteY14" fmla="*/ 661511 h 1684642"/>
              <a:gd name="connsiteX15" fmla="*/ 1065794 w 1214923"/>
              <a:gd name="connsiteY15" fmla="*/ 651415 h 1684642"/>
              <a:gd name="connsiteX16" fmla="*/ 1087938 w 1214923"/>
              <a:gd name="connsiteY16" fmla="*/ 638205 h 1684642"/>
              <a:gd name="connsiteX17" fmla="*/ 739848 w 1214923"/>
              <a:gd name="connsiteY17" fmla="*/ 595694 h 1684642"/>
              <a:gd name="connsiteX18" fmla="*/ 716893 w 1214923"/>
              <a:gd name="connsiteY18" fmla="*/ 318992 h 1684642"/>
              <a:gd name="connsiteX19" fmla="*/ 920537 w 1214923"/>
              <a:gd name="connsiteY19" fmla="*/ 246031 h 1684642"/>
              <a:gd name="connsiteX20" fmla="*/ 682412 w 1214923"/>
              <a:gd name="connsiteY20" fmla="*/ 238316 h 1684642"/>
              <a:gd name="connsiteX21" fmla="*/ 928538 w 1214923"/>
              <a:gd name="connsiteY21" fmla="*/ 226790 h 1684642"/>
              <a:gd name="connsiteX22" fmla="*/ 720893 w 1214923"/>
              <a:gd name="connsiteY22" fmla="*/ 196025 h 1684642"/>
              <a:gd name="connsiteX23" fmla="*/ 736229 w 1214923"/>
              <a:gd name="connsiteY23" fmla="*/ 49911 h 1684642"/>
              <a:gd name="connsiteX24" fmla="*/ 663267 w 1214923"/>
              <a:gd name="connsiteY24" fmla="*/ 0 h 1684642"/>
              <a:gd name="connsiteX25" fmla="*/ 625167 w 1214923"/>
              <a:gd name="connsiteY25" fmla="*/ 103727 h 1684642"/>
              <a:gd name="connsiteX26" fmla="*/ 625167 w 1214923"/>
              <a:gd name="connsiteY26" fmla="*/ 288322 h 1684642"/>
              <a:gd name="connsiteX27" fmla="*/ 336845 w 1214923"/>
              <a:gd name="connsiteY27" fmla="*/ 261366 h 1684642"/>
              <a:gd name="connsiteX28" fmla="*/ 367611 w 1214923"/>
              <a:gd name="connsiteY28" fmla="*/ 307467 h 1684642"/>
              <a:gd name="connsiteX29" fmla="*/ 579066 w 1214923"/>
              <a:gd name="connsiteY29" fmla="*/ 615029 h 1684642"/>
              <a:gd name="connsiteX30" fmla="*/ 263884 w 1214923"/>
              <a:gd name="connsiteY30" fmla="*/ 496585 h 1684642"/>
              <a:gd name="connsiteX31" fmla="*/ 233118 w 1214923"/>
              <a:gd name="connsiteY31" fmla="*/ 714947 h 1684642"/>
              <a:gd name="connsiteX32" fmla="*/ 532965 w 1214923"/>
              <a:gd name="connsiteY32" fmla="*/ 807149 h 1684642"/>
              <a:gd name="connsiteX33" fmla="*/ 502390 w 1214923"/>
              <a:gd name="connsiteY33" fmla="*/ 816184 h 1684642"/>
              <a:gd name="connsiteX34" fmla="*/ 464290 w 1214923"/>
              <a:gd name="connsiteY34" fmla="*/ 772763 h 1684642"/>
              <a:gd name="connsiteX35" fmla="*/ 375231 w 1214923"/>
              <a:gd name="connsiteY35" fmla="*/ 788670 h 1684642"/>
              <a:gd name="connsiteX36" fmla="*/ 418189 w 1214923"/>
              <a:gd name="connsiteY36" fmla="*/ 826770 h 1684642"/>
              <a:gd name="connsiteX37" fmla="*/ 333607 w 1214923"/>
              <a:gd name="connsiteY37" fmla="*/ 826770 h 1684642"/>
              <a:gd name="connsiteX38" fmla="*/ 276457 w 1214923"/>
              <a:gd name="connsiteY38" fmla="*/ 857536 h 1684642"/>
              <a:gd name="connsiteX39" fmla="*/ 288458 w 1214923"/>
              <a:gd name="connsiteY39" fmla="*/ 766001 h 1684642"/>
              <a:gd name="connsiteX40" fmla="*/ 138059 w 1214923"/>
              <a:gd name="connsiteY40" fmla="*/ 911352 h 1684642"/>
              <a:gd name="connsiteX41" fmla="*/ 237976 w 1214923"/>
              <a:gd name="connsiteY41" fmla="*/ 961358 h 1684642"/>
              <a:gd name="connsiteX42" fmla="*/ 75102 w 1214923"/>
              <a:gd name="connsiteY42" fmla="*/ 1025783 h 1684642"/>
              <a:gd name="connsiteX43" fmla="*/ 80432 w 1214923"/>
              <a:gd name="connsiteY43" fmla="*/ 915162 h 1684642"/>
              <a:gd name="connsiteX44" fmla="*/ 91958 w 1214923"/>
              <a:gd name="connsiteY44" fmla="*/ 1107377 h 1684642"/>
              <a:gd name="connsiteX45" fmla="*/ 214925 w 1214923"/>
              <a:gd name="connsiteY45" fmla="*/ 1157383 h 1684642"/>
              <a:gd name="connsiteX46" fmla="*/ 322463 w 1214923"/>
              <a:gd name="connsiteY46" fmla="*/ 1228161 h 1684642"/>
              <a:gd name="connsiteX47" fmla="*/ 235145 w 1214923"/>
              <a:gd name="connsiteY47" fmla="*/ 1221759 h 1684642"/>
              <a:gd name="connsiteX48" fmla="*/ 267875 w 1214923"/>
              <a:gd name="connsiteY48" fmla="*/ 1263023 h 1684642"/>
              <a:gd name="connsiteX49" fmla="*/ 395615 w 1214923"/>
              <a:gd name="connsiteY49" fmla="*/ 1319117 h 1684642"/>
              <a:gd name="connsiteX50" fmla="*/ 322827 w 1214923"/>
              <a:gd name="connsiteY50" fmla="*/ 1338837 h 1684642"/>
              <a:gd name="connsiteX51" fmla="*/ 247492 w 1214923"/>
              <a:gd name="connsiteY51" fmla="*/ 1296725 h 1684642"/>
              <a:gd name="connsiteX52" fmla="*/ 229880 w 1214923"/>
              <a:gd name="connsiteY52" fmla="*/ 1312259 h 1684642"/>
              <a:gd name="connsiteX53" fmla="*/ 146155 w 1214923"/>
              <a:gd name="connsiteY53" fmla="*/ 1230344 h 1684642"/>
              <a:gd name="connsiteX54" fmla="*/ 115389 w 1214923"/>
              <a:gd name="connsiteY54" fmla="*/ 1430369 h 1684642"/>
              <a:gd name="connsiteX55" fmla="*/ 349799 w 1214923"/>
              <a:gd name="connsiteY55" fmla="*/ 1480280 h 1684642"/>
              <a:gd name="connsiteX56" fmla="*/ 299507 w 1214923"/>
              <a:gd name="connsiteY56" fmla="*/ 1464659 h 1684642"/>
              <a:gd name="connsiteX57" fmla="*/ 318374 w 1214923"/>
              <a:gd name="connsiteY57" fmla="*/ 1496562 h 1684642"/>
              <a:gd name="connsiteX58" fmla="*/ 388280 w 1214923"/>
              <a:gd name="connsiteY58" fmla="*/ 1545717 h 1684642"/>
              <a:gd name="connsiteX59" fmla="*/ 348847 w 1214923"/>
              <a:gd name="connsiteY59" fmla="*/ 1542479 h 1684642"/>
              <a:gd name="connsiteX60" fmla="*/ 255883 w 1214923"/>
              <a:gd name="connsiteY60" fmla="*/ 1502664 h 1684642"/>
              <a:gd name="connsiteX61" fmla="*/ 255883 w 1214923"/>
              <a:gd name="connsiteY61" fmla="*/ 1502664 h 1684642"/>
              <a:gd name="connsiteX62" fmla="*/ 239976 w 1214923"/>
              <a:gd name="connsiteY62" fmla="*/ 1484281 h 1684642"/>
              <a:gd name="connsiteX63" fmla="*/ 203495 w 1214923"/>
              <a:gd name="connsiteY63" fmla="*/ 1484281 h 1684642"/>
              <a:gd name="connsiteX64" fmla="*/ 187303 w 1214923"/>
              <a:gd name="connsiteY64" fmla="*/ 1499140 h 1684642"/>
              <a:gd name="connsiteX65" fmla="*/ 490673 w 1214923"/>
              <a:gd name="connsiteY65" fmla="*/ 1673352 h 1684642"/>
              <a:gd name="connsiteX66" fmla="*/ 767123 w 1214923"/>
              <a:gd name="connsiteY66" fmla="*/ 1659528 h 1684642"/>
              <a:gd name="connsiteX67" fmla="*/ 967500 w 1214923"/>
              <a:gd name="connsiteY67" fmla="*/ 1594485 h 1684642"/>
              <a:gd name="connsiteX68" fmla="*/ 1152566 w 1214923"/>
              <a:gd name="connsiteY68" fmla="*/ 1394460 h 1684642"/>
              <a:gd name="connsiteX69" fmla="*/ 918822 w 1214923"/>
              <a:gd name="connsiteY69" fmla="*/ 1363507 h 1684642"/>
              <a:gd name="connsiteX70" fmla="*/ 802904 w 1214923"/>
              <a:gd name="connsiteY70" fmla="*/ 1350454 h 1684642"/>
              <a:gd name="connsiteX71" fmla="*/ 841956 w 1214923"/>
              <a:gd name="connsiteY71" fmla="*/ 1326547 h 1684642"/>
              <a:gd name="connsiteX72" fmla="*/ 1018286 w 1214923"/>
              <a:gd name="connsiteY72" fmla="*/ 1315425 h 1684642"/>
              <a:gd name="connsiteX73" fmla="*/ 980354 w 1214923"/>
              <a:gd name="connsiteY73" fmla="*/ 1268921 h 1684642"/>
              <a:gd name="connsiteX74" fmla="*/ 1091488 w 1214923"/>
              <a:gd name="connsiteY74" fmla="*/ 1221043 h 1684642"/>
              <a:gd name="connsiteX75" fmla="*/ 896580 w 1214923"/>
              <a:gd name="connsiteY75" fmla="*/ 1032638 h 1684642"/>
              <a:gd name="connsiteX76" fmla="*/ 1193429 w 1214923"/>
              <a:gd name="connsiteY76" fmla="*/ 899446 h 1684642"/>
              <a:gd name="connsiteX77" fmla="*/ 759089 w 1214923"/>
              <a:gd name="connsiteY77" fmla="*/ 61246 h 1684642"/>
              <a:gd name="connsiteX78" fmla="*/ 720989 w 1214923"/>
              <a:gd name="connsiteY78" fmla="*/ 145828 h 1684642"/>
              <a:gd name="connsiteX79" fmla="*/ 759089 w 1214923"/>
              <a:gd name="connsiteY79" fmla="*/ 61436 h 1684642"/>
              <a:gd name="connsiteX80" fmla="*/ 759089 w 1214923"/>
              <a:gd name="connsiteY80" fmla="*/ 61246 h 1684642"/>
              <a:gd name="connsiteX81" fmla="*/ 363611 w 1214923"/>
              <a:gd name="connsiteY81" fmla="*/ 545783 h 1684642"/>
              <a:gd name="connsiteX82" fmla="*/ 348275 w 1214923"/>
              <a:gd name="connsiteY82" fmla="*/ 553498 h 1684642"/>
              <a:gd name="connsiteX83" fmla="*/ 363611 w 1214923"/>
              <a:gd name="connsiteY83" fmla="*/ 545783 h 1684642"/>
              <a:gd name="connsiteX84" fmla="*/ 232451 w 1214923"/>
              <a:gd name="connsiteY84" fmla="*/ 523113 h 1684642"/>
              <a:gd name="connsiteX85" fmla="*/ 254694 w 1214923"/>
              <a:gd name="connsiteY85" fmla="*/ 664096 h 1684642"/>
              <a:gd name="connsiteX86" fmla="*/ 232451 w 1214923"/>
              <a:gd name="connsiteY86" fmla="*/ 523113 h 1684642"/>
              <a:gd name="connsiteX87" fmla="*/ 340084 w 1214923"/>
              <a:gd name="connsiteY87" fmla="*/ 692277 h 1684642"/>
              <a:gd name="connsiteX88" fmla="*/ 470767 w 1214923"/>
              <a:gd name="connsiteY88" fmla="*/ 684562 h 1684642"/>
              <a:gd name="connsiteX89" fmla="*/ 340084 w 1214923"/>
              <a:gd name="connsiteY89" fmla="*/ 691896 h 1684642"/>
              <a:gd name="connsiteX90" fmla="*/ 340084 w 1214923"/>
              <a:gd name="connsiteY90" fmla="*/ 692277 h 1684642"/>
              <a:gd name="connsiteX91" fmla="*/ 382375 w 1214923"/>
              <a:gd name="connsiteY91" fmla="*/ 615410 h 1684642"/>
              <a:gd name="connsiteX92" fmla="*/ 516868 w 1214923"/>
              <a:gd name="connsiteY92" fmla="*/ 688372 h 1684642"/>
              <a:gd name="connsiteX93" fmla="*/ 382661 w 1214923"/>
              <a:gd name="connsiteY93" fmla="*/ 615029 h 1684642"/>
              <a:gd name="connsiteX94" fmla="*/ 382375 w 1214923"/>
              <a:gd name="connsiteY94" fmla="*/ 615410 h 1684642"/>
              <a:gd name="connsiteX95" fmla="*/ 201400 w 1214923"/>
              <a:gd name="connsiteY95" fmla="*/ 907542 h 1684642"/>
              <a:gd name="connsiteX96" fmla="*/ 163300 w 1214923"/>
              <a:gd name="connsiteY96" fmla="*/ 838295 h 1684642"/>
              <a:gd name="connsiteX97" fmla="*/ 201686 w 1214923"/>
              <a:gd name="connsiteY97" fmla="*/ 907161 h 1684642"/>
              <a:gd name="connsiteX98" fmla="*/ 201400 w 1214923"/>
              <a:gd name="connsiteY98" fmla="*/ 907542 h 1684642"/>
              <a:gd name="connsiteX99" fmla="*/ 97811 w 1214923"/>
              <a:gd name="connsiteY99" fmla="*/ 1285557 h 1684642"/>
              <a:gd name="connsiteX100" fmla="*/ 123279 w 1214923"/>
              <a:gd name="connsiteY100" fmla="*/ 1264178 h 1684642"/>
              <a:gd name="connsiteX101" fmla="*/ 231975 w 1214923"/>
              <a:gd name="connsiteY101" fmla="*/ 1341501 h 1684642"/>
              <a:gd name="connsiteX102" fmla="*/ 97811 w 1214923"/>
              <a:gd name="connsiteY102" fmla="*/ 1285557 h 1684642"/>
              <a:gd name="connsiteX103" fmla="*/ 232928 w 1214923"/>
              <a:gd name="connsiteY103" fmla="*/ 1376077 h 1684642"/>
              <a:gd name="connsiteX104" fmla="*/ 279029 w 1214923"/>
              <a:gd name="connsiteY104" fmla="*/ 1379887 h 1684642"/>
              <a:gd name="connsiteX105" fmla="*/ 232451 w 1214923"/>
              <a:gd name="connsiteY105" fmla="*/ 1376077 h 1684642"/>
              <a:gd name="connsiteX106" fmla="*/ 232928 w 1214923"/>
              <a:gd name="connsiteY106" fmla="*/ 1376077 h 1684642"/>
              <a:gd name="connsiteX107" fmla="*/ 856244 w 1214923"/>
              <a:gd name="connsiteY107" fmla="*/ 715613 h 1684642"/>
              <a:gd name="connsiteX108" fmla="*/ 817635 w 1214923"/>
              <a:gd name="connsiteY108" fmla="*/ 708913 h 1684642"/>
              <a:gd name="connsiteX109" fmla="*/ 721084 w 1214923"/>
              <a:gd name="connsiteY109" fmla="*/ 657225 h 1684642"/>
              <a:gd name="connsiteX110" fmla="*/ 855767 w 1214923"/>
              <a:gd name="connsiteY110" fmla="*/ 715613 h 1684642"/>
              <a:gd name="connsiteX111" fmla="*/ 856244 w 1214923"/>
              <a:gd name="connsiteY111" fmla="*/ 715613 h 1684642"/>
              <a:gd name="connsiteX112" fmla="*/ 663458 w 1214923"/>
              <a:gd name="connsiteY112" fmla="*/ 722662 h 1684642"/>
              <a:gd name="connsiteX113" fmla="*/ 644408 w 1214923"/>
              <a:gd name="connsiteY113" fmla="*/ 807149 h 1684642"/>
              <a:gd name="connsiteX114" fmla="*/ 662981 w 1214923"/>
              <a:gd name="connsiteY114" fmla="*/ 723138 h 1684642"/>
              <a:gd name="connsiteX115" fmla="*/ 663458 w 1214923"/>
              <a:gd name="connsiteY115" fmla="*/ 722662 h 1684642"/>
              <a:gd name="connsiteX116" fmla="*/ 628882 w 1214923"/>
              <a:gd name="connsiteY116" fmla="*/ 753332 h 1684642"/>
              <a:gd name="connsiteX117" fmla="*/ 655742 w 1214923"/>
              <a:gd name="connsiteY117" fmla="*/ 726472 h 1684642"/>
              <a:gd name="connsiteX118" fmla="*/ 628406 w 1214923"/>
              <a:gd name="connsiteY118" fmla="*/ 753332 h 1684642"/>
              <a:gd name="connsiteX119" fmla="*/ 628882 w 1214923"/>
              <a:gd name="connsiteY119" fmla="*/ 753332 h 1684642"/>
              <a:gd name="connsiteX120" fmla="*/ 771090 w 1214923"/>
              <a:gd name="connsiteY120" fmla="*/ 757237 h 1684642"/>
              <a:gd name="connsiteX121" fmla="*/ 690318 w 1214923"/>
              <a:gd name="connsiteY121" fmla="*/ 822579 h 1684642"/>
              <a:gd name="connsiteX122" fmla="*/ 770614 w 1214923"/>
              <a:gd name="connsiteY122" fmla="*/ 757237 h 1684642"/>
              <a:gd name="connsiteX123" fmla="*/ 771090 w 1214923"/>
              <a:gd name="connsiteY123" fmla="*/ 757237 h 1684642"/>
              <a:gd name="connsiteX124" fmla="*/ 759565 w 1214923"/>
              <a:gd name="connsiteY124" fmla="*/ 538162 h 1684642"/>
              <a:gd name="connsiteX125" fmla="*/ 851767 w 1214923"/>
              <a:gd name="connsiteY125" fmla="*/ 480536 h 1684642"/>
              <a:gd name="connsiteX126" fmla="*/ 759089 w 1214923"/>
              <a:gd name="connsiteY126" fmla="*/ 538067 h 1684642"/>
              <a:gd name="connsiteX127" fmla="*/ 759565 w 1214923"/>
              <a:gd name="connsiteY127" fmla="*/ 538162 h 1684642"/>
              <a:gd name="connsiteX128" fmla="*/ 868213 w 1214923"/>
              <a:gd name="connsiteY128" fmla="*/ 356761 h 1684642"/>
              <a:gd name="connsiteX129" fmla="*/ 812619 w 1214923"/>
              <a:gd name="connsiteY129" fmla="*/ 442055 h 1684642"/>
              <a:gd name="connsiteX130" fmla="*/ 868213 w 1214923"/>
              <a:gd name="connsiteY130" fmla="*/ 356761 h 1684642"/>
              <a:gd name="connsiteX131" fmla="*/ 681841 w 1214923"/>
              <a:gd name="connsiteY131" fmla="*/ 323088 h 1684642"/>
              <a:gd name="connsiteX132" fmla="*/ 758803 w 1214923"/>
              <a:gd name="connsiteY132" fmla="*/ 430816 h 1684642"/>
              <a:gd name="connsiteX133" fmla="*/ 643455 w 1214923"/>
              <a:gd name="connsiteY133" fmla="*/ 396145 h 1684642"/>
              <a:gd name="connsiteX134" fmla="*/ 639550 w 1214923"/>
              <a:gd name="connsiteY134" fmla="*/ 438436 h 1684642"/>
              <a:gd name="connsiteX135" fmla="*/ 682127 w 1214923"/>
              <a:gd name="connsiteY135" fmla="*/ 323088 h 1684642"/>
              <a:gd name="connsiteX136" fmla="*/ 681841 w 1214923"/>
              <a:gd name="connsiteY136" fmla="*/ 323088 h 1684642"/>
              <a:gd name="connsiteX137" fmla="*/ 395477 w 1214923"/>
              <a:gd name="connsiteY137" fmla="*/ 216638 h 1684642"/>
              <a:gd name="connsiteX138" fmla="*/ 432956 w 1214923"/>
              <a:gd name="connsiteY138" fmla="*/ 194566 h 1684642"/>
              <a:gd name="connsiteX139" fmla="*/ 564476 w 1214923"/>
              <a:gd name="connsiteY139" fmla="*/ 247666 h 1684642"/>
              <a:gd name="connsiteX140" fmla="*/ 558873 w 1214923"/>
              <a:gd name="connsiteY140" fmla="*/ 299942 h 1684642"/>
              <a:gd name="connsiteX141" fmla="*/ 395477 w 1214923"/>
              <a:gd name="connsiteY141" fmla="*/ 216638 h 1684642"/>
              <a:gd name="connsiteX142" fmla="*/ 470767 w 1214923"/>
              <a:gd name="connsiteY142" fmla="*/ 361188 h 1684642"/>
              <a:gd name="connsiteX143" fmla="*/ 566874 w 1214923"/>
              <a:gd name="connsiteY143" fmla="*/ 503396 h 1684642"/>
              <a:gd name="connsiteX144" fmla="*/ 470767 w 1214923"/>
              <a:gd name="connsiteY144" fmla="*/ 361188 h 1684642"/>
              <a:gd name="connsiteX145" fmla="*/ 632216 w 1214923"/>
              <a:gd name="connsiteY145" fmla="*/ 475419 h 1684642"/>
              <a:gd name="connsiteX146" fmla="*/ 759089 w 1214923"/>
              <a:gd name="connsiteY146" fmla="*/ 438055 h 1684642"/>
              <a:gd name="connsiteX147" fmla="*/ 640217 w 1214923"/>
              <a:gd name="connsiteY147" fmla="*/ 641593 h 1684642"/>
              <a:gd name="connsiteX148" fmla="*/ 622468 w 1214923"/>
              <a:gd name="connsiteY148" fmla="*/ 453581 h 1684642"/>
              <a:gd name="connsiteX149" fmla="*/ 632216 w 1214923"/>
              <a:gd name="connsiteY149" fmla="*/ 475419 h 1684642"/>
              <a:gd name="connsiteX150" fmla="*/ 686032 w 1214923"/>
              <a:gd name="connsiteY150" fmla="*/ 837819 h 1684642"/>
              <a:gd name="connsiteX151" fmla="*/ 628310 w 1214923"/>
              <a:gd name="connsiteY151" fmla="*/ 930116 h 1684642"/>
              <a:gd name="connsiteX152" fmla="*/ 686032 w 1214923"/>
              <a:gd name="connsiteY152" fmla="*/ 837914 h 1684642"/>
              <a:gd name="connsiteX153" fmla="*/ 686032 w 1214923"/>
              <a:gd name="connsiteY153" fmla="*/ 837819 h 1684642"/>
              <a:gd name="connsiteX154" fmla="*/ 743658 w 1214923"/>
              <a:gd name="connsiteY154" fmla="*/ 1291400 h 1684642"/>
              <a:gd name="connsiteX155" fmla="*/ 547634 w 1214923"/>
              <a:gd name="connsiteY155" fmla="*/ 1206818 h 1684642"/>
              <a:gd name="connsiteX156" fmla="*/ 573446 w 1214923"/>
              <a:gd name="connsiteY156" fmla="*/ 1222439 h 1684642"/>
              <a:gd name="connsiteX157" fmla="*/ 603450 w 1214923"/>
              <a:gd name="connsiteY157" fmla="*/ 1227487 h 1684642"/>
              <a:gd name="connsiteX158" fmla="*/ 743658 w 1214923"/>
              <a:gd name="connsiteY158" fmla="*/ 1291495 h 1684642"/>
              <a:gd name="connsiteX159" fmla="*/ 743658 w 1214923"/>
              <a:gd name="connsiteY159" fmla="*/ 1291400 h 1684642"/>
              <a:gd name="connsiteX160" fmla="*/ 556465 w 1214923"/>
              <a:gd name="connsiteY160" fmla="*/ 950327 h 1684642"/>
              <a:gd name="connsiteX161" fmla="*/ 689842 w 1214923"/>
              <a:gd name="connsiteY161" fmla="*/ 1122236 h 1684642"/>
              <a:gd name="connsiteX162" fmla="*/ 568651 w 1214923"/>
              <a:gd name="connsiteY162" fmla="*/ 984541 h 1684642"/>
              <a:gd name="connsiteX163" fmla="*/ 556465 w 1214923"/>
              <a:gd name="connsiteY163" fmla="*/ 950327 h 1684642"/>
              <a:gd name="connsiteX164" fmla="*/ 351609 w 1214923"/>
              <a:gd name="connsiteY164" fmla="*/ 1045464 h 1684642"/>
              <a:gd name="connsiteX165" fmla="*/ 382375 w 1214923"/>
              <a:gd name="connsiteY165" fmla="*/ 887825 h 1684642"/>
              <a:gd name="connsiteX166" fmla="*/ 351609 w 1214923"/>
              <a:gd name="connsiteY166" fmla="*/ 1045559 h 1684642"/>
              <a:gd name="connsiteX167" fmla="*/ 351609 w 1214923"/>
              <a:gd name="connsiteY167" fmla="*/ 1045464 h 1684642"/>
              <a:gd name="connsiteX168" fmla="*/ 420761 w 1214923"/>
              <a:gd name="connsiteY168" fmla="*/ 1054969 h 1684642"/>
              <a:gd name="connsiteX169" fmla="*/ 605260 w 1214923"/>
              <a:gd name="connsiteY169" fmla="*/ 1180338 h 1684642"/>
              <a:gd name="connsiteX170" fmla="*/ 420761 w 1214923"/>
              <a:gd name="connsiteY170" fmla="*/ 1054969 h 1684642"/>
              <a:gd name="connsiteX171" fmla="*/ 366944 w 1214923"/>
              <a:gd name="connsiteY171" fmla="*/ 1414272 h 1684642"/>
              <a:gd name="connsiteX172" fmla="*/ 597640 w 1214923"/>
              <a:gd name="connsiteY172" fmla="*/ 1460468 h 1684642"/>
              <a:gd name="connsiteX173" fmla="*/ 366944 w 1214923"/>
              <a:gd name="connsiteY173" fmla="*/ 1414463 h 1684642"/>
              <a:gd name="connsiteX174" fmla="*/ 366944 w 1214923"/>
              <a:gd name="connsiteY174" fmla="*/ 1414272 h 1684642"/>
              <a:gd name="connsiteX175" fmla="*/ 597035 w 1214923"/>
              <a:gd name="connsiteY175" fmla="*/ 1664464 h 1684642"/>
              <a:gd name="connsiteX176" fmla="*/ 471148 w 1214923"/>
              <a:gd name="connsiteY176" fmla="*/ 1649777 h 1684642"/>
              <a:gd name="connsiteX177" fmla="*/ 401901 w 1214923"/>
              <a:gd name="connsiteY177" fmla="*/ 1579817 h 1684642"/>
              <a:gd name="connsiteX178" fmla="*/ 582412 w 1214923"/>
              <a:gd name="connsiteY178" fmla="*/ 1645158 h 1684642"/>
              <a:gd name="connsiteX179" fmla="*/ 597035 w 1214923"/>
              <a:gd name="connsiteY179" fmla="*/ 1664464 h 1684642"/>
              <a:gd name="connsiteX180" fmla="*/ 616785 w 1214923"/>
              <a:gd name="connsiteY180" fmla="*/ 1564196 h 1684642"/>
              <a:gd name="connsiteX181" fmla="*/ 555349 w 1214923"/>
              <a:gd name="connsiteY181" fmla="*/ 1541145 h 1684642"/>
              <a:gd name="connsiteX182" fmla="*/ 638597 w 1214923"/>
              <a:gd name="connsiteY182" fmla="*/ 1493520 h 1684642"/>
              <a:gd name="connsiteX183" fmla="*/ 752034 w 1214923"/>
              <a:gd name="connsiteY183" fmla="*/ 1535463 h 1684642"/>
              <a:gd name="connsiteX184" fmla="*/ 616785 w 1214923"/>
              <a:gd name="connsiteY184" fmla="*/ 1564386 h 1684642"/>
              <a:gd name="connsiteX185" fmla="*/ 616785 w 1214923"/>
              <a:gd name="connsiteY185" fmla="*/ 1564196 h 1684642"/>
              <a:gd name="connsiteX186" fmla="*/ 811979 w 1214923"/>
              <a:gd name="connsiteY186" fmla="*/ 1595484 h 1684642"/>
              <a:gd name="connsiteX187" fmla="*/ 830771 w 1214923"/>
              <a:gd name="connsiteY187" fmla="*/ 1647451 h 1684642"/>
              <a:gd name="connsiteX188" fmla="*/ 704225 w 1214923"/>
              <a:gd name="connsiteY188" fmla="*/ 1665256 h 1684642"/>
              <a:gd name="connsiteX189" fmla="*/ 651942 w 1214923"/>
              <a:gd name="connsiteY189" fmla="*/ 1653111 h 1684642"/>
              <a:gd name="connsiteX190" fmla="*/ 811979 w 1214923"/>
              <a:gd name="connsiteY190" fmla="*/ 1595484 h 1684642"/>
              <a:gd name="connsiteX191" fmla="*/ 857863 w 1214923"/>
              <a:gd name="connsiteY191" fmla="*/ 1591056 h 1684642"/>
              <a:gd name="connsiteX192" fmla="*/ 838813 w 1214923"/>
              <a:gd name="connsiteY192" fmla="*/ 1568958 h 1684642"/>
              <a:gd name="connsiteX193" fmla="*/ 836146 w 1214923"/>
              <a:gd name="connsiteY193" fmla="*/ 1564291 h 1684642"/>
              <a:gd name="connsiteX194" fmla="*/ 955179 w 1214923"/>
              <a:gd name="connsiteY194" fmla="*/ 1500720 h 1684642"/>
              <a:gd name="connsiteX195" fmla="*/ 1066493 w 1214923"/>
              <a:gd name="connsiteY195" fmla="*/ 1492065 h 1684642"/>
              <a:gd name="connsiteX196" fmla="*/ 857863 w 1214923"/>
              <a:gd name="connsiteY196" fmla="*/ 1591247 h 1684642"/>
              <a:gd name="connsiteX197" fmla="*/ 857863 w 1214923"/>
              <a:gd name="connsiteY197" fmla="*/ 1591056 h 1684642"/>
              <a:gd name="connsiteX198" fmla="*/ 1054979 w 1214923"/>
              <a:gd name="connsiteY198" fmla="*/ 1445037 h 1684642"/>
              <a:gd name="connsiteX199" fmla="*/ 916632 w 1214923"/>
              <a:gd name="connsiteY199" fmla="*/ 1468184 h 1684642"/>
              <a:gd name="connsiteX200" fmla="*/ 1028170 w 1214923"/>
              <a:gd name="connsiteY200" fmla="*/ 1445228 h 1684642"/>
              <a:gd name="connsiteX201" fmla="*/ 1054979 w 1214923"/>
              <a:gd name="connsiteY201" fmla="*/ 1445037 h 1684642"/>
              <a:gd name="connsiteX202" fmla="*/ 862816 w 1214923"/>
              <a:gd name="connsiteY202" fmla="*/ 1410462 h 1684642"/>
              <a:gd name="connsiteX203" fmla="*/ 647551 w 1214923"/>
              <a:gd name="connsiteY203" fmla="*/ 1448562 h 1684642"/>
              <a:gd name="connsiteX204" fmla="*/ 862816 w 1214923"/>
              <a:gd name="connsiteY204" fmla="*/ 1410653 h 1684642"/>
              <a:gd name="connsiteX205" fmla="*/ 862816 w 1214923"/>
              <a:gd name="connsiteY205" fmla="*/ 1410462 h 1684642"/>
              <a:gd name="connsiteX206" fmla="*/ 689842 w 1214923"/>
              <a:gd name="connsiteY206" fmla="*/ 1391412 h 1684642"/>
              <a:gd name="connsiteX207" fmla="*/ 924347 w 1214923"/>
              <a:gd name="connsiteY207" fmla="*/ 1306830 h 1684642"/>
              <a:gd name="connsiteX208" fmla="*/ 689842 w 1214923"/>
              <a:gd name="connsiteY208" fmla="*/ 1391412 h 1684642"/>
              <a:gd name="connsiteX209" fmla="*/ 1162663 w 1214923"/>
              <a:gd name="connsiteY209" fmla="*/ 1057085 h 1684642"/>
              <a:gd name="connsiteX210" fmla="*/ 1148756 w 1214923"/>
              <a:gd name="connsiteY210" fmla="*/ 1134428 h 1684642"/>
              <a:gd name="connsiteX211" fmla="*/ 1066841 w 1214923"/>
              <a:gd name="connsiteY211" fmla="*/ 1139762 h 1684642"/>
              <a:gd name="connsiteX212" fmla="*/ 1035790 w 1214923"/>
              <a:gd name="connsiteY212" fmla="*/ 1087755 h 1684642"/>
              <a:gd name="connsiteX213" fmla="*/ 1162663 w 1214923"/>
              <a:gd name="connsiteY213" fmla="*/ 1057085 h 1684642"/>
              <a:gd name="connsiteX214" fmla="*/ 987913 w 1214923"/>
              <a:gd name="connsiteY214" fmla="*/ 1181170 h 1684642"/>
              <a:gd name="connsiteX215" fmla="*/ 958923 w 1214923"/>
              <a:gd name="connsiteY215" fmla="*/ 1264444 h 1684642"/>
              <a:gd name="connsiteX216" fmla="*/ 905107 w 1214923"/>
              <a:gd name="connsiteY216" fmla="*/ 1118330 h 1684642"/>
              <a:gd name="connsiteX217" fmla="*/ 987913 w 1214923"/>
              <a:gd name="connsiteY217" fmla="*/ 1181170 h 1684642"/>
              <a:gd name="connsiteX0" fmla="*/ 1193429 w 1214923"/>
              <a:gd name="connsiteY0" fmla="*/ 899446 h 1684642"/>
              <a:gd name="connsiteX1" fmla="*/ 1157319 w 1214923"/>
              <a:gd name="connsiteY1" fmla="*/ 831924 h 1684642"/>
              <a:gd name="connsiteX2" fmla="*/ 1019985 w 1214923"/>
              <a:gd name="connsiteY2" fmla="*/ 885740 h 1684642"/>
              <a:gd name="connsiteX3" fmla="*/ 963019 w 1214923"/>
              <a:gd name="connsiteY3" fmla="*/ 860965 h 1684642"/>
              <a:gd name="connsiteX4" fmla="*/ 1035980 w 1214923"/>
              <a:gd name="connsiteY4" fmla="*/ 795623 h 1684642"/>
              <a:gd name="connsiteX5" fmla="*/ 893772 w 1214923"/>
              <a:gd name="connsiteY5" fmla="*/ 930212 h 1684642"/>
              <a:gd name="connsiteX6" fmla="*/ 951398 w 1214923"/>
              <a:gd name="connsiteY6" fmla="*/ 937927 h 1684642"/>
              <a:gd name="connsiteX7" fmla="*/ 862911 w 1214923"/>
              <a:gd name="connsiteY7" fmla="*/ 964787 h 1684642"/>
              <a:gd name="connsiteX8" fmla="*/ 813000 w 1214923"/>
              <a:gd name="connsiteY8" fmla="*/ 991648 h 1684642"/>
              <a:gd name="connsiteX9" fmla="*/ 905202 w 1214923"/>
              <a:gd name="connsiteY9" fmla="*/ 872585 h 1684642"/>
              <a:gd name="connsiteX10" fmla="*/ 1062841 w 1214923"/>
              <a:gd name="connsiteY10" fmla="*/ 784098 h 1684642"/>
              <a:gd name="connsiteX11" fmla="*/ 1113873 w 1214923"/>
              <a:gd name="connsiteY11" fmla="*/ 670346 h 1684642"/>
              <a:gd name="connsiteX12" fmla="*/ 1028265 w 1214923"/>
              <a:gd name="connsiteY12" fmla="*/ 722567 h 1684642"/>
              <a:gd name="connsiteX13" fmla="*/ 1003881 w 1214923"/>
              <a:gd name="connsiteY13" fmla="*/ 692468 h 1684642"/>
              <a:gd name="connsiteX14" fmla="*/ 1005881 w 1214923"/>
              <a:gd name="connsiteY14" fmla="*/ 661511 h 1684642"/>
              <a:gd name="connsiteX15" fmla="*/ 1065794 w 1214923"/>
              <a:gd name="connsiteY15" fmla="*/ 651415 h 1684642"/>
              <a:gd name="connsiteX16" fmla="*/ 1087938 w 1214923"/>
              <a:gd name="connsiteY16" fmla="*/ 638205 h 1684642"/>
              <a:gd name="connsiteX17" fmla="*/ 739848 w 1214923"/>
              <a:gd name="connsiteY17" fmla="*/ 595694 h 1684642"/>
              <a:gd name="connsiteX18" fmla="*/ 716893 w 1214923"/>
              <a:gd name="connsiteY18" fmla="*/ 318992 h 1684642"/>
              <a:gd name="connsiteX19" fmla="*/ 920537 w 1214923"/>
              <a:gd name="connsiteY19" fmla="*/ 246031 h 1684642"/>
              <a:gd name="connsiteX20" fmla="*/ 682412 w 1214923"/>
              <a:gd name="connsiteY20" fmla="*/ 238316 h 1684642"/>
              <a:gd name="connsiteX21" fmla="*/ 928538 w 1214923"/>
              <a:gd name="connsiteY21" fmla="*/ 226790 h 1684642"/>
              <a:gd name="connsiteX22" fmla="*/ 720893 w 1214923"/>
              <a:gd name="connsiteY22" fmla="*/ 196025 h 1684642"/>
              <a:gd name="connsiteX23" fmla="*/ 736229 w 1214923"/>
              <a:gd name="connsiteY23" fmla="*/ 49911 h 1684642"/>
              <a:gd name="connsiteX24" fmla="*/ 663267 w 1214923"/>
              <a:gd name="connsiteY24" fmla="*/ 0 h 1684642"/>
              <a:gd name="connsiteX25" fmla="*/ 625167 w 1214923"/>
              <a:gd name="connsiteY25" fmla="*/ 103727 h 1684642"/>
              <a:gd name="connsiteX26" fmla="*/ 625167 w 1214923"/>
              <a:gd name="connsiteY26" fmla="*/ 288322 h 1684642"/>
              <a:gd name="connsiteX27" fmla="*/ 336845 w 1214923"/>
              <a:gd name="connsiteY27" fmla="*/ 261366 h 1684642"/>
              <a:gd name="connsiteX28" fmla="*/ 367611 w 1214923"/>
              <a:gd name="connsiteY28" fmla="*/ 307467 h 1684642"/>
              <a:gd name="connsiteX29" fmla="*/ 579066 w 1214923"/>
              <a:gd name="connsiteY29" fmla="*/ 615029 h 1684642"/>
              <a:gd name="connsiteX30" fmla="*/ 263884 w 1214923"/>
              <a:gd name="connsiteY30" fmla="*/ 496585 h 1684642"/>
              <a:gd name="connsiteX31" fmla="*/ 233118 w 1214923"/>
              <a:gd name="connsiteY31" fmla="*/ 714947 h 1684642"/>
              <a:gd name="connsiteX32" fmla="*/ 532965 w 1214923"/>
              <a:gd name="connsiteY32" fmla="*/ 807149 h 1684642"/>
              <a:gd name="connsiteX33" fmla="*/ 502390 w 1214923"/>
              <a:gd name="connsiteY33" fmla="*/ 816184 h 1684642"/>
              <a:gd name="connsiteX34" fmla="*/ 464290 w 1214923"/>
              <a:gd name="connsiteY34" fmla="*/ 772763 h 1684642"/>
              <a:gd name="connsiteX35" fmla="*/ 375231 w 1214923"/>
              <a:gd name="connsiteY35" fmla="*/ 788670 h 1684642"/>
              <a:gd name="connsiteX36" fmla="*/ 418189 w 1214923"/>
              <a:gd name="connsiteY36" fmla="*/ 826770 h 1684642"/>
              <a:gd name="connsiteX37" fmla="*/ 333607 w 1214923"/>
              <a:gd name="connsiteY37" fmla="*/ 826770 h 1684642"/>
              <a:gd name="connsiteX38" fmla="*/ 276457 w 1214923"/>
              <a:gd name="connsiteY38" fmla="*/ 857536 h 1684642"/>
              <a:gd name="connsiteX39" fmla="*/ 288458 w 1214923"/>
              <a:gd name="connsiteY39" fmla="*/ 766001 h 1684642"/>
              <a:gd name="connsiteX40" fmla="*/ 138059 w 1214923"/>
              <a:gd name="connsiteY40" fmla="*/ 911352 h 1684642"/>
              <a:gd name="connsiteX41" fmla="*/ 237976 w 1214923"/>
              <a:gd name="connsiteY41" fmla="*/ 961358 h 1684642"/>
              <a:gd name="connsiteX42" fmla="*/ 75102 w 1214923"/>
              <a:gd name="connsiteY42" fmla="*/ 1025783 h 1684642"/>
              <a:gd name="connsiteX43" fmla="*/ 80432 w 1214923"/>
              <a:gd name="connsiteY43" fmla="*/ 915162 h 1684642"/>
              <a:gd name="connsiteX44" fmla="*/ 91958 w 1214923"/>
              <a:gd name="connsiteY44" fmla="*/ 1107377 h 1684642"/>
              <a:gd name="connsiteX45" fmla="*/ 214925 w 1214923"/>
              <a:gd name="connsiteY45" fmla="*/ 1157383 h 1684642"/>
              <a:gd name="connsiteX46" fmla="*/ 322463 w 1214923"/>
              <a:gd name="connsiteY46" fmla="*/ 1228161 h 1684642"/>
              <a:gd name="connsiteX47" fmla="*/ 235145 w 1214923"/>
              <a:gd name="connsiteY47" fmla="*/ 1221759 h 1684642"/>
              <a:gd name="connsiteX48" fmla="*/ 267875 w 1214923"/>
              <a:gd name="connsiteY48" fmla="*/ 1263023 h 1684642"/>
              <a:gd name="connsiteX49" fmla="*/ 395615 w 1214923"/>
              <a:gd name="connsiteY49" fmla="*/ 1319117 h 1684642"/>
              <a:gd name="connsiteX50" fmla="*/ 322827 w 1214923"/>
              <a:gd name="connsiteY50" fmla="*/ 1338837 h 1684642"/>
              <a:gd name="connsiteX51" fmla="*/ 247492 w 1214923"/>
              <a:gd name="connsiteY51" fmla="*/ 1296725 h 1684642"/>
              <a:gd name="connsiteX52" fmla="*/ 229880 w 1214923"/>
              <a:gd name="connsiteY52" fmla="*/ 1312259 h 1684642"/>
              <a:gd name="connsiteX53" fmla="*/ 146155 w 1214923"/>
              <a:gd name="connsiteY53" fmla="*/ 1230344 h 1684642"/>
              <a:gd name="connsiteX54" fmla="*/ 115389 w 1214923"/>
              <a:gd name="connsiteY54" fmla="*/ 1430369 h 1684642"/>
              <a:gd name="connsiteX55" fmla="*/ 349799 w 1214923"/>
              <a:gd name="connsiteY55" fmla="*/ 1480280 h 1684642"/>
              <a:gd name="connsiteX56" fmla="*/ 299507 w 1214923"/>
              <a:gd name="connsiteY56" fmla="*/ 1464659 h 1684642"/>
              <a:gd name="connsiteX57" fmla="*/ 318374 w 1214923"/>
              <a:gd name="connsiteY57" fmla="*/ 1496562 h 1684642"/>
              <a:gd name="connsiteX58" fmla="*/ 388280 w 1214923"/>
              <a:gd name="connsiteY58" fmla="*/ 1545717 h 1684642"/>
              <a:gd name="connsiteX59" fmla="*/ 348847 w 1214923"/>
              <a:gd name="connsiteY59" fmla="*/ 1542479 h 1684642"/>
              <a:gd name="connsiteX60" fmla="*/ 255883 w 1214923"/>
              <a:gd name="connsiteY60" fmla="*/ 1502664 h 1684642"/>
              <a:gd name="connsiteX61" fmla="*/ 255883 w 1214923"/>
              <a:gd name="connsiteY61" fmla="*/ 1502664 h 1684642"/>
              <a:gd name="connsiteX62" fmla="*/ 239976 w 1214923"/>
              <a:gd name="connsiteY62" fmla="*/ 1484281 h 1684642"/>
              <a:gd name="connsiteX63" fmla="*/ 203495 w 1214923"/>
              <a:gd name="connsiteY63" fmla="*/ 1484281 h 1684642"/>
              <a:gd name="connsiteX64" fmla="*/ 187303 w 1214923"/>
              <a:gd name="connsiteY64" fmla="*/ 1499140 h 1684642"/>
              <a:gd name="connsiteX65" fmla="*/ 490673 w 1214923"/>
              <a:gd name="connsiteY65" fmla="*/ 1673352 h 1684642"/>
              <a:gd name="connsiteX66" fmla="*/ 767123 w 1214923"/>
              <a:gd name="connsiteY66" fmla="*/ 1659528 h 1684642"/>
              <a:gd name="connsiteX67" fmla="*/ 967500 w 1214923"/>
              <a:gd name="connsiteY67" fmla="*/ 1594485 h 1684642"/>
              <a:gd name="connsiteX68" fmla="*/ 1152566 w 1214923"/>
              <a:gd name="connsiteY68" fmla="*/ 1394460 h 1684642"/>
              <a:gd name="connsiteX69" fmla="*/ 918822 w 1214923"/>
              <a:gd name="connsiteY69" fmla="*/ 1363507 h 1684642"/>
              <a:gd name="connsiteX70" fmla="*/ 802904 w 1214923"/>
              <a:gd name="connsiteY70" fmla="*/ 1350454 h 1684642"/>
              <a:gd name="connsiteX71" fmla="*/ 841956 w 1214923"/>
              <a:gd name="connsiteY71" fmla="*/ 1326547 h 1684642"/>
              <a:gd name="connsiteX72" fmla="*/ 1018286 w 1214923"/>
              <a:gd name="connsiteY72" fmla="*/ 1315425 h 1684642"/>
              <a:gd name="connsiteX73" fmla="*/ 980354 w 1214923"/>
              <a:gd name="connsiteY73" fmla="*/ 1268921 h 1684642"/>
              <a:gd name="connsiteX74" fmla="*/ 1091488 w 1214923"/>
              <a:gd name="connsiteY74" fmla="*/ 1221043 h 1684642"/>
              <a:gd name="connsiteX75" fmla="*/ 896580 w 1214923"/>
              <a:gd name="connsiteY75" fmla="*/ 1032638 h 1684642"/>
              <a:gd name="connsiteX76" fmla="*/ 1193429 w 1214923"/>
              <a:gd name="connsiteY76" fmla="*/ 899446 h 1684642"/>
              <a:gd name="connsiteX77" fmla="*/ 759089 w 1214923"/>
              <a:gd name="connsiteY77" fmla="*/ 61246 h 1684642"/>
              <a:gd name="connsiteX78" fmla="*/ 720989 w 1214923"/>
              <a:gd name="connsiteY78" fmla="*/ 145828 h 1684642"/>
              <a:gd name="connsiteX79" fmla="*/ 759089 w 1214923"/>
              <a:gd name="connsiteY79" fmla="*/ 61436 h 1684642"/>
              <a:gd name="connsiteX80" fmla="*/ 759089 w 1214923"/>
              <a:gd name="connsiteY80" fmla="*/ 61246 h 1684642"/>
              <a:gd name="connsiteX81" fmla="*/ 363611 w 1214923"/>
              <a:gd name="connsiteY81" fmla="*/ 545783 h 1684642"/>
              <a:gd name="connsiteX82" fmla="*/ 348275 w 1214923"/>
              <a:gd name="connsiteY82" fmla="*/ 553498 h 1684642"/>
              <a:gd name="connsiteX83" fmla="*/ 363611 w 1214923"/>
              <a:gd name="connsiteY83" fmla="*/ 545783 h 1684642"/>
              <a:gd name="connsiteX84" fmla="*/ 232451 w 1214923"/>
              <a:gd name="connsiteY84" fmla="*/ 523113 h 1684642"/>
              <a:gd name="connsiteX85" fmla="*/ 254694 w 1214923"/>
              <a:gd name="connsiteY85" fmla="*/ 664096 h 1684642"/>
              <a:gd name="connsiteX86" fmla="*/ 232451 w 1214923"/>
              <a:gd name="connsiteY86" fmla="*/ 523113 h 1684642"/>
              <a:gd name="connsiteX87" fmla="*/ 340084 w 1214923"/>
              <a:gd name="connsiteY87" fmla="*/ 692277 h 1684642"/>
              <a:gd name="connsiteX88" fmla="*/ 470767 w 1214923"/>
              <a:gd name="connsiteY88" fmla="*/ 684562 h 1684642"/>
              <a:gd name="connsiteX89" fmla="*/ 340084 w 1214923"/>
              <a:gd name="connsiteY89" fmla="*/ 691896 h 1684642"/>
              <a:gd name="connsiteX90" fmla="*/ 340084 w 1214923"/>
              <a:gd name="connsiteY90" fmla="*/ 692277 h 1684642"/>
              <a:gd name="connsiteX91" fmla="*/ 382375 w 1214923"/>
              <a:gd name="connsiteY91" fmla="*/ 615410 h 1684642"/>
              <a:gd name="connsiteX92" fmla="*/ 516868 w 1214923"/>
              <a:gd name="connsiteY92" fmla="*/ 688372 h 1684642"/>
              <a:gd name="connsiteX93" fmla="*/ 382661 w 1214923"/>
              <a:gd name="connsiteY93" fmla="*/ 615029 h 1684642"/>
              <a:gd name="connsiteX94" fmla="*/ 382375 w 1214923"/>
              <a:gd name="connsiteY94" fmla="*/ 615410 h 1684642"/>
              <a:gd name="connsiteX95" fmla="*/ 201400 w 1214923"/>
              <a:gd name="connsiteY95" fmla="*/ 907542 h 1684642"/>
              <a:gd name="connsiteX96" fmla="*/ 163300 w 1214923"/>
              <a:gd name="connsiteY96" fmla="*/ 838295 h 1684642"/>
              <a:gd name="connsiteX97" fmla="*/ 201686 w 1214923"/>
              <a:gd name="connsiteY97" fmla="*/ 907161 h 1684642"/>
              <a:gd name="connsiteX98" fmla="*/ 201400 w 1214923"/>
              <a:gd name="connsiteY98" fmla="*/ 907542 h 1684642"/>
              <a:gd name="connsiteX99" fmla="*/ 97811 w 1214923"/>
              <a:gd name="connsiteY99" fmla="*/ 1285557 h 1684642"/>
              <a:gd name="connsiteX100" fmla="*/ 123279 w 1214923"/>
              <a:gd name="connsiteY100" fmla="*/ 1264178 h 1684642"/>
              <a:gd name="connsiteX101" fmla="*/ 231975 w 1214923"/>
              <a:gd name="connsiteY101" fmla="*/ 1341501 h 1684642"/>
              <a:gd name="connsiteX102" fmla="*/ 97811 w 1214923"/>
              <a:gd name="connsiteY102" fmla="*/ 1285557 h 1684642"/>
              <a:gd name="connsiteX103" fmla="*/ 232928 w 1214923"/>
              <a:gd name="connsiteY103" fmla="*/ 1376077 h 1684642"/>
              <a:gd name="connsiteX104" fmla="*/ 279029 w 1214923"/>
              <a:gd name="connsiteY104" fmla="*/ 1379887 h 1684642"/>
              <a:gd name="connsiteX105" fmla="*/ 232451 w 1214923"/>
              <a:gd name="connsiteY105" fmla="*/ 1376077 h 1684642"/>
              <a:gd name="connsiteX106" fmla="*/ 232928 w 1214923"/>
              <a:gd name="connsiteY106" fmla="*/ 1376077 h 1684642"/>
              <a:gd name="connsiteX107" fmla="*/ 856244 w 1214923"/>
              <a:gd name="connsiteY107" fmla="*/ 715613 h 1684642"/>
              <a:gd name="connsiteX108" fmla="*/ 817635 w 1214923"/>
              <a:gd name="connsiteY108" fmla="*/ 708913 h 1684642"/>
              <a:gd name="connsiteX109" fmla="*/ 721084 w 1214923"/>
              <a:gd name="connsiteY109" fmla="*/ 657225 h 1684642"/>
              <a:gd name="connsiteX110" fmla="*/ 855767 w 1214923"/>
              <a:gd name="connsiteY110" fmla="*/ 715613 h 1684642"/>
              <a:gd name="connsiteX111" fmla="*/ 856244 w 1214923"/>
              <a:gd name="connsiteY111" fmla="*/ 715613 h 1684642"/>
              <a:gd name="connsiteX112" fmla="*/ 663458 w 1214923"/>
              <a:gd name="connsiteY112" fmla="*/ 722662 h 1684642"/>
              <a:gd name="connsiteX113" fmla="*/ 644408 w 1214923"/>
              <a:gd name="connsiteY113" fmla="*/ 807149 h 1684642"/>
              <a:gd name="connsiteX114" fmla="*/ 662981 w 1214923"/>
              <a:gd name="connsiteY114" fmla="*/ 723138 h 1684642"/>
              <a:gd name="connsiteX115" fmla="*/ 663458 w 1214923"/>
              <a:gd name="connsiteY115" fmla="*/ 722662 h 1684642"/>
              <a:gd name="connsiteX116" fmla="*/ 628882 w 1214923"/>
              <a:gd name="connsiteY116" fmla="*/ 753332 h 1684642"/>
              <a:gd name="connsiteX117" fmla="*/ 655742 w 1214923"/>
              <a:gd name="connsiteY117" fmla="*/ 726472 h 1684642"/>
              <a:gd name="connsiteX118" fmla="*/ 628406 w 1214923"/>
              <a:gd name="connsiteY118" fmla="*/ 753332 h 1684642"/>
              <a:gd name="connsiteX119" fmla="*/ 628882 w 1214923"/>
              <a:gd name="connsiteY119" fmla="*/ 753332 h 1684642"/>
              <a:gd name="connsiteX120" fmla="*/ 771090 w 1214923"/>
              <a:gd name="connsiteY120" fmla="*/ 757237 h 1684642"/>
              <a:gd name="connsiteX121" fmla="*/ 690318 w 1214923"/>
              <a:gd name="connsiteY121" fmla="*/ 822579 h 1684642"/>
              <a:gd name="connsiteX122" fmla="*/ 770614 w 1214923"/>
              <a:gd name="connsiteY122" fmla="*/ 757237 h 1684642"/>
              <a:gd name="connsiteX123" fmla="*/ 771090 w 1214923"/>
              <a:gd name="connsiteY123" fmla="*/ 757237 h 1684642"/>
              <a:gd name="connsiteX124" fmla="*/ 759565 w 1214923"/>
              <a:gd name="connsiteY124" fmla="*/ 538162 h 1684642"/>
              <a:gd name="connsiteX125" fmla="*/ 851767 w 1214923"/>
              <a:gd name="connsiteY125" fmla="*/ 480536 h 1684642"/>
              <a:gd name="connsiteX126" fmla="*/ 759089 w 1214923"/>
              <a:gd name="connsiteY126" fmla="*/ 538067 h 1684642"/>
              <a:gd name="connsiteX127" fmla="*/ 759565 w 1214923"/>
              <a:gd name="connsiteY127" fmla="*/ 538162 h 1684642"/>
              <a:gd name="connsiteX128" fmla="*/ 868213 w 1214923"/>
              <a:gd name="connsiteY128" fmla="*/ 356761 h 1684642"/>
              <a:gd name="connsiteX129" fmla="*/ 812619 w 1214923"/>
              <a:gd name="connsiteY129" fmla="*/ 442055 h 1684642"/>
              <a:gd name="connsiteX130" fmla="*/ 868213 w 1214923"/>
              <a:gd name="connsiteY130" fmla="*/ 356761 h 1684642"/>
              <a:gd name="connsiteX131" fmla="*/ 681841 w 1214923"/>
              <a:gd name="connsiteY131" fmla="*/ 323088 h 1684642"/>
              <a:gd name="connsiteX132" fmla="*/ 758803 w 1214923"/>
              <a:gd name="connsiteY132" fmla="*/ 430816 h 1684642"/>
              <a:gd name="connsiteX133" fmla="*/ 643455 w 1214923"/>
              <a:gd name="connsiteY133" fmla="*/ 396145 h 1684642"/>
              <a:gd name="connsiteX134" fmla="*/ 639550 w 1214923"/>
              <a:gd name="connsiteY134" fmla="*/ 438436 h 1684642"/>
              <a:gd name="connsiteX135" fmla="*/ 682127 w 1214923"/>
              <a:gd name="connsiteY135" fmla="*/ 323088 h 1684642"/>
              <a:gd name="connsiteX136" fmla="*/ 681841 w 1214923"/>
              <a:gd name="connsiteY136" fmla="*/ 323088 h 1684642"/>
              <a:gd name="connsiteX137" fmla="*/ 395477 w 1214923"/>
              <a:gd name="connsiteY137" fmla="*/ 216638 h 1684642"/>
              <a:gd name="connsiteX138" fmla="*/ 432956 w 1214923"/>
              <a:gd name="connsiteY138" fmla="*/ 194566 h 1684642"/>
              <a:gd name="connsiteX139" fmla="*/ 564476 w 1214923"/>
              <a:gd name="connsiteY139" fmla="*/ 247666 h 1684642"/>
              <a:gd name="connsiteX140" fmla="*/ 558873 w 1214923"/>
              <a:gd name="connsiteY140" fmla="*/ 299942 h 1684642"/>
              <a:gd name="connsiteX141" fmla="*/ 395477 w 1214923"/>
              <a:gd name="connsiteY141" fmla="*/ 216638 h 1684642"/>
              <a:gd name="connsiteX142" fmla="*/ 470767 w 1214923"/>
              <a:gd name="connsiteY142" fmla="*/ 361188 h 1684642"/>
              <a:gd name="connsiteX143" fmla="*/ 566874 w 1214923"/>
              <a:gd name="connsiteY143" fmla="*/ 503396 h 1684642"/>
              <a:gd name="connsiteX144" fmla="*/ 470767 w 1214923"/>
              <a:gd name="connsiteY144" fmla="*/ 361188 h 1684642"/>
              <a:gd name="connsiteX145" fmla="*/ 632216 w 1214923"/>
              <a:gd name="connsiteY145" fmla="*/ 475419 h 1684642"/>
              <a:gd name="connsiteX146" fmla="*/ 759089 w 1214923"/>
              <a:gd name="connsiteY146" fmla="*/ 438055 h 1684642"/>
              <a:gd name="connsiteX147" fmla="*/ 640217 w 1214923"/>
              <a:gd name="connsiteY147" fmla="*/ 641593 h 1684642"/>
              <a:gd name="connsiteX148" fmla="*/ 622468 w 1214923"/>
              <a:gd name="connsiteY148" fmla="*/ 453581 h 1684642"/>
              <a:gd name="connsiteX149" fmla="*/ 632216 w 1214923"/>
              <a:gd name="connsiteY149" fmla="*/ 475419 h 1684642"/>
              <a:gd name="connsiteX150" fmla="*/ 686032 w 1214923"/>
              <a:gd name="connsiteY150" fmla="*/ 837819 h 1684642"/>
              <a:gd name="connsiteX151" fmla="*/ 628310 w 1214923"/>
              <a:gd name="connsiteY151" fmla="*/ 930116 h 1684642"/>
              <a:gd name="connsiteX152" fmla="*/ 686032 w 1214923"/>
              <a:gd name="connsiteY152" fmla="*/ 837914 h 1684642"/>
              <a:gd name="connsiteX153" fmla="*/ 686032 w 1214923"/>
              <a:gd name="connsiteY153" fmla="*/ 837819 h 1684642"/>
              <a:gd name="connsiteX154" fmla="*/ 743658 w 1214923"/>
              <a:gd name="connsiteY154" fmla="*/ 1291400 h 1684642"/>
              <a:gd name="connsiteX155" fmla="*/ 547634 w 1214923"/>
              <a:gd name="connsiteY155" fmla="*/ 1206818 h 1684642"/>
              <a:gd name="connsiteX156" fmla="*/ 573446 w 1214923"/>
              <a:gd name="connsiteY156" fmla="*/ 1222439 h 1684642"/>
              <a:gd name="connsiteX157" fmla="*/ 603450 w 1214923"/>
              <a:gd name="connsiteY157" fmla="*/ 1227487 h 1684642"/>
              <a:gd name="connsiteX158" fmla="*/ 743658 w 1214923"/>
              <a:gd name="connsiteY158" fmla="*/ 1291495 h 1684642"/>
              <a:gd name="connsiteX159" fmla="*/ 743658 w 1214923"/>
              <a:gd name="connsiteY159" fmla="*/ 1291400 h 1684642"/>
              <a:gd name="connsiteX160" fmla="*/ 556465 w 1214923"/>
              <a:gd name="connsiteY160" fmla="*/ 950327 h 1684642"/>
              <a:gd name="connsiteX161" fmla="*/ 689842 w 1214923"/>
              <a:gd name="connsiteY161" fmla="*/ 1122236 h 1684642"/>
              <a:gd name="connsiteX162" fmla="*/ 568651 w 1214923"/>
              <a:gd name="connsiteY162" fmla="*/ 984541 h 1684642"/>
              <a:gd name="connsiteX163" fmla="*/ 556465 w 1214923"/>
              <a:gd name="connsiteY163" fmla="*/ 950327 h 1684642"/>
              <a:gd name="connsiteX164" fmla="*/ 351609 w 1214923"/>
              <a:gd name="connsiteY164" fmla="*/ 1045464 h 1684642"/>
              <a:gd name="connsiteX165" fmla="*/ 382375 w 1214923"/>
              <a:gd name="connsiteY165" fmla="*/ 887825 h 1684642"/>
              <a:gd name="connsiteX166" fmla="*/ 351609 w 1214923"/>
              <a:gd name="connsiteY166" fmla="*/ 1045559 h 1684642"/>
              <a:gd name="connsiteX167" fmla="*/ 351609 w 1214923"/>
              <a:gd name="connsiteY167" fmla="*/ 1045464 h 1684642"/>
              <a:gd name="connsiteX168" fmla="*/ 420761 w 1214923"/>
              <a:gd name="connsiteY168" fmla="*/ 1054969 h 1684642"/>
              <a:gd name="connsiteX169" fmla="*/ 605260 w 1214923"/>
              <a:gd name="connsiteY169" fmla="*/ 1180338 h 1684642"/>
              <a:gd name="connsiteX170" fmla="*/ 420761 w 1214923"/>
              <a:gd name="connsiteY170" fmla="*/ 1054969 h 1684642"/>
              <a:gd name="connsiteX171" fmla="*/ 366944 w 1214923"/>
              <a:gd name="connsiteY171" fmla="*/ 1414272 h 1684642"/>
              <a:gd name="connsiteX172" fmla="*/ 597640 w 1214923"/>
              <a:gd name="connsiteY172" fmla="*/ 1460468 h 1684642"/>
              <a:gd name="connsiteX173" fmla="*/ 366944 w 1214923"/>
              <a:gd name="connsiteY173" fmla="*/ 1414463 h 1684642"/>
              <a:gd name="connsiteX174" fmla="*/ 366944 w 1214923"/>
              <a:gd name="connsiteY174" fmla="*/ 1414272 h 1684642"/>
              <a:gd name="connsiteX175" fmla="*/ 597035 w 1214923"/>
              <a:gd name="connsiteY175" fmla="*/ 1664464 h 1684642"/>
              <a:gd name="connsiteX176" fmla="*/ 471148 w 1214923"/>
              <a:gd name="connsiteY176" fmla="*/ 1649777 h 1684642"/>
              <a:gd name="connsiteX177" fmla="*/ 401901 w 1214923"/>
              <a:gd name="connsiteY177" fmla="*/ 1579817 h 1684642"/>
              <a:gd name="connsiteX178" fmla="*/ 582412 w 1214923"/>
              <a:gd name="connsiteY178" fmla="*/ 1645158 h 1684642"/>
              <a:gd name="connsiteX179" fmla="*/ 597035 w 1214923"/>
              <a:gd name="connsiteY179" fmla="*/ 1664464 h 1684642"/>
              <a:gd name="connsiteX180" fmla="*/ 616785 w 1214923"/>
              <a:gd name="connsiteY180" fmla="*/ 1564196 h 1684642"/>
              <a:gd name="connsiteX181" fmla="*/ 555349 w 1214923"/>
              <a:gd name="connsiteY181" fmla="*/ 1541145 h 1684642"/>
              <a:gd name="connsiteX182" fmla="*/ 638597 w 1214923"/>
              <a:gd name="connsiteY182" fmla="*/ 1493520 h 1684642"/>
              <a:gd name="connsiteX183" fmla="*/ 752034 w 1214923"/>
              <a:gd name="connsiteY183" fmla="*/ 1535463 h 1684642"/>
              <a:gd name="connsiteX184" fmla="*/ 616785 w 1214923"/>
              <a:gd name="connsiteY184" fmla="*/ 1564386 h 1684642"/>
              <a:gd name="connsiteX185" fmla="*/ 616785 w 1214923"/>
              <a:gd name="connsiteY185" fmla="*/ 1564196 h 1684642"/>
              <a:gd name="connsiteX186" fmla="*/ 811979 w 1214923"/>
              <a:gd name="connsiteY186" fmla="*/ 1595484 h 1684642"/>
              <a:gd name="connsiteX187" fmla="*/ 825628 w 1214923"/>
              <a:gd name="connsiteY187" fmla="*/ 1619167 h 1684642"/>
              <a:gd name="connsiteX188" fmla="*/ 704225 w 1214923"/>
              <a:gd name="connsiteY188" fmla="*/ 1665256 h 1684642"/>
              <a:gd name="connsiteX189" fmla="*/ 651942 w 1214923"/>
              <a:gd name="connsiteY189" fmla="*/ 1653111 h 1684642"/>
              <a:gd name="connsiteX190" fmla="*/ 811979 w 1214923"/>
              <a:gd name="connsiteY190" fmla="*/ 1595484 h 1684642"/>
              <a:gd name="connsiteX191" fmla="*/ 857863 w 1214923"/>
              <a:gd name="connsiteY191" fmla="*/ 1591056 h 1684642"/>
              <a:gd name="connsiteX192" fmla="*/ 838813 w 1214923"/>
              <a:gd name="connsiteY192" fmla="*/ 1568958 h 1684642"/>
              <a:gd name="connsiteX193" fmla="*/ 836146 w 1214923"/>
              <a:gd name="connsiteY193" fmla="*/ 1564291 h 1684642"/>
              <a:gd name="connsiteX194" fmla="*/ 955179 w 1214923"/>
              <a:gd name="connsiteY194" fmla="*/ 1500720 h 1684642"/>
              <a:gd name="connsiteX195" fmla="*/ 1066493 w 1214923"/>
              <a:gd name="connsiteY195" fmla="*/ 1492065 h 1684642"/>
              <a:gd name="connsiteX196" fmla="*/ 857863 w 1214923"/>
              <a:gd name="connsiteY196" fmla="*/ 1591247 h 1684642"/>
              <a:gd name="connsiteX197" fmla="*/ 857863 w 1214923"/>
              <a:gd name="connsiteY197" fmla="*/ 1591056 h 1684642"/>
              <a:gd name="connsiteX198" fmla="*/ 1054979 w 1214923"/>
              <a:gd name="connsiteY198" fmla="*/ 1445037 h 1684642"/>
              <a:gd name="connsiteX199" fmla="*/ 916632 w 1214923"/>
              <a:gd name="connsiteY199" fmla="*/ 1468184 h 1684642"/>
              <a:gd name="connsiteX200" fmla="*/ 1028170 w 1214923"/>
              <a:gd name="connsiteY200" fmla="*/ 1445228 h 1684642"/>
              <a:gd name="connsiteX201" fmla="*/ 1054979 w 1214923"/>
              <a:gd name="connsiteY201" fmla="*/ 1445037 h 1684642"/>
              <a:gd name="connsiteX202" fmla="*/ 862816 w 1214923"/>
              <a:gd name="connsiteY202" fmla="*/ 1410462 h 1684642"/>
              <a:gd name="connsiteX203" fmla="*/ 647551 w 1214923"/>
              <a:gd name="connsiteY203" fmla="*/ 1448562 h 1684642"/>
              <a:gd name="connsiteX204" fmla="*/ 862816 w 1214923"/>
              <a:gd name="connsiteY204" fmla="*/ 1410653 h 1684642"/>
              <a:gd name="connsiteX205" fmla="*/ 862816 w 1214923"/>
              <a:gd name="connsiteY205" fmla="*/ 1410462 h 1684642"/>
              <a:gd name="connsiteX206" fmla="*/ 689842 w 1214923"/>
              <a:gd name="connsiteY206" fmla="*/ 1391412 h 1684642"/>
              <a:gd name="connsiteX207" fmla="*/ 924347 w 1214923"/>
              <a:gd name="connsiteY207" fmla="*/ 1306830 h 1684642"/>
              <a:gd name="connsiteX208" fmla="*/ 689842 w 1214923"/>
              <a:gd name="connsiteY208" fmla="*/ 1391412 h 1684642"/>
              <a:gd name="connsiteX209" fmla="*/ 1162663 w 1214923"/>
              <a:gd name="connsiteY209" fmla="*/ 1057085 h 1684642"/>
              <a:gd name="connsiteX210" fmla="*/ 1148756 w 1214923"/>
              <a:gd name="connsiteY210" fmla="*/ 1134428 h 1684642"/>
              <a:gd name="connsiteX211" fmla="*/ 1066841 w 1214923"/>
              <a:gd name="connsiteY211" fmla="*/ 1139762 h 1684642"/>
              <a:gd name="connsiteX212" fmla="*/ 1035790 w 1214923"/>
              <a:gd name="connsiteY212" fmla="*/ 1087755 h 1684642"/>
              <a:gd name="connsiteX213" fmla="*/ 1162663 w 1214923"/>
              <a:gd name="connsiteY213" fmla="*/ 1057085 h 1684642"/>
              <a:gd name="connsiteX214" fmla="*/ 987913 w 1214923"/>
              <a:gd name="connsiteY214" fmla="*/ 1181170 h 1684642"/>
              <a:gd name="connsiteX215" fmla="*/ 958923 w 1214923"/>
              <a:gd name="connsiteY215" fmla="*/ 1264444 h 1684642"/>
              <a:gd name="connsiteX216" fmla="*/ 905107 w 1214923"/>
              <a:gd name="connsiteY216" fmla="*/ 1118330 h 1684642"/>
              <a:gd name="connsiteX217" fmla="*/ 987913 w 1214923"/>
              <a:gd name="connsiteY217" fmla="*/ 1181170 h 1684642"/>
              <a:gd name="connsiteX0" fmla="*/ 1193429 w 1214923"/>
              <a:gd name="connsiteY0" fmla="*/ 899446 h 1681417"/>
              <a:gd name="connsiteX1" fmla="*/ 1157319 w 1214923"/>
              <a:gd name="connsiteY1" fmla="*/ 831924 h 1681417"/>
              <a:gd name="connsiteX2" fmla="*/ 1019985 w 1214923"/>
              <a:gd name="connsiteY2" fmla="*/ 885740 h 1681417"/>
              <a:gd name="connsiteX3" fmla="*/ 963019 w 1214923"/>
              <a:gd name="connsiteY3" fmla="*/ 860965 h 1681417"/>
              <a:gd name="connsiteX4" fmla="*/ 1035980 w 1214923"/>
              <a:gd name="connsiteY4" fmla="*/ 795623 h 1681417"/>
              <a:gd name="connsiteX5" fmla="*/ 893772 w 1214923"/>
              <a:gd name="connsiteY5" fmla="*/ 930212 h 1681417"/>
              <a:gd name="connsiteX6" fmla="*/ 951398 w 1214923"/>
              <a:gd name="connsiteY6" fmla="*/ 937927 h 1681417"/>
              <a:gd name="connsiteX7" fmla="*/ 862911 w 1214923"/>
              <a:gd name="connsiteY7" fmla="*/ 964787 h 1681417"/>
              <a:gd name="connsiteX8" fmla="*/ 813000 w 1214923"/>
              <a:gd name="connsiteY8" fmla="*/ 991648 h 1681417"/>
              <a:gd name="connsiteX9" fmla="*/ 905202 w 1214923"/>
              <a:gd name="connsiteY9" fmla="*/ 872585 h 1681417"/>
              <a:gd name="connsiteX10" fmla="*/ 1062841 w 1214923"/>
              <a:gd name="connsiteY10" fmla="*/ 784098 h 1681417"/>
              <a:gd name="connsiteX11" fmla="*/ 1113873 w 1214923"/>
              <a:gd name="connsiteY11" fmla="*/ 670346 h 1681417"/>
              <a:gd name="connsiteX12" fmla="*/ 1028265 w 1214923"/>
              <a:gd name="connsiteY12" fmla="*/ 722567 h 1681417"/>
              <a:gd name="connsiteX13" fmla="*/ 1003881 w 1214923"/>
              <a:gd name="connsiteY13" fmla="*/ 692468 h 1681417"/>
              <a:gd name="connsiteX14" fmla="*/ 1005881 w 1214923"/>
              <a:gd name="connsiteY14" fmla="*/ 661511 h 1681417"/>
              <a:gd name="connsiteX15" fmla="*/ 1065794 w 1214923"/>
              <a:gd name="connsiteY15" fmla="*/ 651415 h 1681417"/>
              <a:gd name="connsiteX16" fmla="*/ 1087938 w 1214923"/>
              <a:gd name="connsiteY16" fmla="*/ 638205 h 1681417"/>
              <a:gd name="connsiteX17" fmla="*/ 739848 w 1214923"/>
              <a:gd name="connsiteY17" fmla="*/ 595694 h 1681417"/>
              <a:gd name="connsiteX18" fmla="*/ 716893 w 1214923"/>
              <a:gd name="connsiteY18" fmla="*/ 318992 h 1681417"/>
              <a:gd name="connsiteX19" fmla="*/ 920537 w 1214923"/>
              <a:gd name="connsiteY19" fmla="*/ 246031 h 1681417"/>
              <a:gd name="connsiteX20" fmla="*/ 682412 w 1214923"/>
              <a:gd name="connsiteY20" fmla="*/ 238316 h 1681417"/>
              <a:gd name="connsiteX21" fmla="*/ 928538 w 1214923"/>
              <a:gd name="connsiteY21" fmla="*/ 226790 h 1681417"/>
              <a:gd name="connsiteX22" fmla="*/ 720893 w 1214923"/>
              <a:gd name="connsiteY22" fmla="*/ 196025 h 1681417"/>
              <a:gd name="connsiteX23" fmla="*/ 736229 w 1214923"/>
              <a:gd name="connsiteY23" fmla="*/ 49911 h 1681417"/>
              <a:gd name="connsiteX24" fmla="*/ 663267 w 1214923"/>
              <a:gd name="connsiteY24" fmla="*/ 0 h 1681417"/>
              <a:gd name="connsiteX25" fmla="*/ 625167 w 1214923"/>
              <a:gd name="connsiteY25" fmla="*/ 103727 h 1681417"/>
              <a:gd name="connsiteX26" fmla="*/ 625167 w 1214923"/>
              <a:gd name="connsiteY26" fmla="*/ 288322 h 1681417"/>
              <a:gd name="connsiteX27" fmla="*/ 336845 w 1214923"/>
              <a:gd name="connsiteY27" fmla="*/ 261366 h 1681417"/>
              <a:gd name="connsiteX28" fmla="*/ 367611 w 1214923"/>
              <a:gd name="connsiteY28" fmla="*/ 307467 h 1681417"/>
              <a:gd name="connsiteX29" fmla="*/ 579066 w 1214923"/>
              <a:gd name="connsiteY29" fmla="*/ 615029 h 1681417"/>
              <a:gd name="connsiteX30" fmla="*/ 263884 w 1214923"/>
              <a:gd name="connsiteY30" fmla="*/ 496585 h 1681417"/>
              <a:gd name="connsiteX31" fmla="*/ 233118 w 1214923"/>
              <a:gd name="connsiteY31" fmla="*/ 714947 h 1681417"/>
              <a:gd name="connsiteX32" fmla="*/ 532965 w 1214923"/>
              <a:gd name="connsiteY32" fmla="*/ 807149 h 1681417"/>
              <a:gd name="connsiteX33" fmla="*/ 502390 w 1214923"/>
              <a:gd name="connsiteY33" fmla="*/ 816184 h 1681417"/>
              <a:gd name="connsiteX34" fmla="*/ 464290 w 1214923"/>
              <a:gd name="connsiteY34" fmla="*/ 772763 h 1681417"/>
              <a:gd name="connsiteX35" fmla="*/ 375231 w 1214923"/>
              <a:gd name="connsiteY35" fmla="*/ 788670 h 1681417"/>
              <a:gd name="connsiteX36" fmla="*/ 418189 w 1214923"/>
              <a:gd name="connsiteY36" fmla="*/ 826770 h 1681417"/>
              <a:gd name="connsiteX37" fmla="*/ 333607 w 1214923"/>
              <a:gd name="connsiteY37" fmla="*/ 826770 h 1681417"/>
              <a:gd name="connsiteX38" fmla="*/ 276457 w 1214923"/>
              <a:gd name="connsiteY38" fmla="*/ 857536 h 1681417"/>
              <a:gd name="connsiteX39" fmla="*/ 288458 w 1214923"/>
              <a:gd name="connsiteY39" fmla="*/ 766001 h 1681417"/>
              <a:gd name="connsiteX40" fmla="*/ 138059 w 1214923"/>
              <a:gd name="connsiteY40" fmla="*/ 911352 h 1681417"/>
              <a:gd name="connsiteX41" fmla="*/ 237976 w 1214923"/>
              <a:gd name="connsiteY41" fmla="*/ 961358 h 1681417"/>
              <a:gd name="connsiteX42" fmla="*/ 75102 w 1214923"/>
              <a:gd name="connsiteY42" fmla="*/ 1025783 h 1681417"/>
              <a:gd name="connsiteX43" fmla="*/ 80432 w 1214923"/>
              <a:gd name="connsiteY43" fmla="*/ 915162 h 1681417"/>
              <a:gd name="connsiteX44" fmla="*/ 91958 w 1214923"/>
              <a:gd name="connsiteY44" fmla="*/ 1107377 h 1681417"/>
              <a:gd name="connsiteX45" fmla="*/ 214925 w 1214923"/>
              <a:gd name="connsiteY45" fmla="*/ 1157383 h 1681417"/>
              <a:gd name="connsiteX46" fmla="*/ 322463 w 1214923"/>
              <a:gd name="connsiteY46" fmla="*/ 1228161 h 1681417"/>
              <a:gd name="connsiteX47" fmla="*/ 235145 w 1214923"/>
              <a:gd name="connsiteY47" fmla="*/ 1221759 h 1681417"/>
              <a:gd name="connsiteX48" fmla="*/ 267875 w 1214923"/>
              <a:gd name="connsiteY48" fmla="*/ 1263023 h 1681417"/>
              <a:gd name="connsiteX49" fmla="*/ 395615 w 1214923"/>
              <a:gd name="connsiteY49" fmla="*/ 1319117 h 1681417"/>
              <a:gd name="connsiteX50" fmla="*/ 322827 w 1214923"/>
              <a:gd name="connsiteY50" fmla="*/ 1338837 h 1681417"/>
              <a:gd name="connsiteX51" fmla="*/ 247492 w 1214923"/>
              <a:gd name="connsiteY51" fmla="*/ 1296725 h 1681417"/>
              <a:gd name="connsiteX52" fmla="*/ 229880 w 1214923"/>
              <a:gd name="connsiteY52" fmla="*/ 1312259 h 1681417"/>
              <a:gd name="connsiteX53" fmla="*/ 146155 w 1214923"/>
              <a:gd name="connsiteY53" fmla="*/ 1230344 h 1681417"/>
              <a:gd name="connsiteX54" fmla="*/ 115389 w 1214923"/>
              <a:gd name="connsiteY54" fmla="*/ 1430369 h 1681417"/>
              <a:gd name="connsiteX55" fmla="*/ 349799 w 1214923"/>
              <a:gd name="connsiteY55" fmla="*/ 1480280 h 1681417"/>
              <a:gd name="connsiteX56" fmla="*/ 299507 w 1214923"/>
              <a:gd name="connsiteY56" fmla="*/ 1464659 h 1681417"/>
              <a:gd name="connsiteX57" fmla="*/ 318374 w 1214923"/>
              <a:gd name="connsiteY57" fmla="*/ 1496562 h 1681417"/>
              <a:gd name="connsiteX58" fmla="*/ 388280 w 1214923"/>
              <a:gd name="connsiteY58" fmla="*/ 1545717 h 1681417"/>
              <a:gd name="connsiteX59" fmla="*/ 348847 w 1214923"/>
              <a:gd name="connsiteY59" fmla="*/ 1542479 h 1681417"/>
              <a:gd name="connsiteX60" fmla="*/ 255883 w 1214923"/>
              <a:gd name="connsiteY60" fmla="*/ 1502664 h 1681417"/>
              <a:gd name="connsiteX61" fmla="*/ 255883 w 1214923"/>
              <a:gd name="connsiteY61" fmla="*/ 1502664 h 1681417"/>
              <a:gd name="connsiteX62" fmla="*/ 239976 w 1214923"/>
              <a:gd name="connsiteY62" fmla="*/ 1484281 h 1681417"/>
              <a:gd name="connsiteX63" fmla="*/ 203495 w 1214923"/>
              <a:gd name="connsiteY63" fmla="*/ 1484281 h 1681417"/>
              <a:gd name="connsiteX64" fmla="*/ 187303 w 1214923"/>
              <a:gd name="connsiteY64" fmla="*/ 1499140 h 1681417"/>
              <a:gd name="connsiteX65" fmla="*/ 490673 w 1214923"/>
              <a:gd name="connsiteY65" fmla="*/ 1673352 h 1681417"/>
              <a:gd name="connsiteX66" fmla="*/ 767123 w 1214923"/>
              <a:gd name="connsiteY66" fmla="*/ 1659528 h 1681417"/>
              <a:gd name="connsiteX67" fmla="*/ 967500 w 1214923"/>
              <a:gd name="connsiteY67" fmla="*/ 1594485 h 1681417"/>
              <a:gd name="connsiteX68" fmla="*/ 1152566 w 1214923"/>
              <a:gd name="connsiteY68" fmla="*/ 1394460 h 1681417"/>
              <a:gd name="connsiteX69" fmla="*/ 918822 w 1214923"/>
              <a:gd name="connsiteY69" fmla="*/ 1363507 h 1681417"/>
              <a:gd name="connsiteX70" fmla="*/ 802904 w 1214923"/>
              <a:gd name="connsiteY70" fmla="*/ 1350454 h 1681417"/>
              <a:gd name="connsiteX71" fmla="*/ 841956 w 1214923"/>
              <a:gd name="connsiteY71" fmla="*/ 1326547 h 1681417"/>
              <a:gd name="connsiteX72" fmla="*/ 1018286 w 1214923"/>
              <a:gd name="connsiteY72" fmla="*/ 1315425 h 1681417"/>
              <a:gd name="connsiteX73" fmla="*/ 980354 w 1214923"/>
              <a:gd name="connsiteY73" fmla="*/ 1268921 h 1681417"/>
              <a:gd name="connsiteX74" fmla="*/ 1091488 w 1214923"/>
              <a:gd name="connsiteY74" fmla="*/ 1221043 h 1681417"/>
              <a:gd name="connsiteX75" fmla="*/ 896580 w 1214923"/>
              <a:gd name="connsiteY75" fmla="*/ 1032638 h 1681417"/>
              <a:gd name="connsiteX76" fmla="*/ 1193429 w 1214923"/>
              <a:gd name="connsiteY76" fmla="*/ 899446 h 1681417"/>
              <a:gd name="connsiteX77" fmla="*/ 759089 w 1214923"/>
              <a:gd name="connsiteY77" fmla="*/ 61246 h 1681417"/>
              <a:gd name="connsiteX78" fmla="*/ 720989 w 1214923"/>
              <a:gd name="connsiteY78" fmla="*/ 145828 h 1681417"/>
              <a:gd name="connsiteX79" fmla="*/ 759089 w 1214923"/>
              <a:gd name="connsiteY79" fmla="*/ 61436 h 1681417"/>
              <a:gd name="connsiteX80" fmla="*/ 759089 w 1214923"/>
              <a:gd name="connsiteY80" fmla="*/ 61246 h 1681417"/>
              <a:gd name="connsiteX81" fmla="*/ 363611 w 1214923"/>
              <a:gd name="connsiteY81" fmla="*/ 545783 h 1681417"/>
              <a:gd name="connsiteX82" fmla="*/ 348275 w 1214923"/>
              <a:gd name="connsiteY82" fmla="*/ 553498 h 1681417"/>
              <a:gd name="connsiteX83" fmla="*/ 363611 w 1214923"/>
              <a:gd name="connsiteY83" fmla="*/ 545783 h 1681417"/>
              <a:gd name="connsiteX84" fmla="*/ 232451 w 1214923"/>
              <a:gd name="connsiteY84" fmla="*/ 523113 h 1681417"/>
              <a:gd name="connsiteX85" fmla="*/ 254694 w 1214923"/>
              <a:gd name="connsiteY85" fmla="*/ 664096 h 1681417"/>
              <a:gd name="connsiteX86" fmla="*/ 232451 w 1214923"/>
              <a:gd name="connsiteY86" fmla="*/ 523113 h 1681417"/>
              <a:gd name="connsiteX87" fmla="*/ 340084 w 1214923"/>
              <a:gd name="connsiteY87" fmla="*/ 692277 h 1681417"/>
              <a:gd name="connsiteX88" fmla="*/ 470767 w 1214923"/>
              <a:gd name="connsiteY88" fmla="*/ 684562 h 1681417"/>
              <a:gd name="connsiteX89" fmla="*/ 340084 w 1214923"/>
              <a:gd name="connsiteY89" fmla="*/ 691896 h 1681417"/>
              <a:gd name="connsiteX90" fmla="*/ 340084 w 1214923"/>
              <a:gd name="connsiteY90" fmla="*/ 692277 h 1681417"/>
              <a:gd name="connsiteX91" fmla="*/ 382375 w 1214923"/>
              <a:gd name="connsiteY91" fmla="*/ 615410 h 1681417"/>
              <a:gd name="connsiteX92" fmla="*/ 516868 w 1214923"/>
              <a:gd name="connsiteY92" fmla="*/ 688372 h 1681417"/>
              <a:gd name="connsiteX93" fmla="*/ 382661 w 1214923"/>
              <a:gd name="connsiteY93" fmla="*/ 615029 h 1681417"/>
              <a:gd name="connsiteX94" fmla="*/ 382375 w 1214923"/>
              <a:gd name="connsiteY94" fmla="*/ 615410 h 1681417"/>
              <a:gd name="connsiteX95" fmla="*/ 201400 w 1214923"/>
              <a:gd name="connsiteY95" fmla="*/ 907542 h 1681417"/>
              <a:gd name="connsiteX96" fmla="*/ 163300 w 1214923"/>
              <a:gd name="connsiteY96" fmla="*/ 838295 h 1681417"/>
              <a:gd name="connsiteX97" fmla="*/ 201686 w 1214923"/>
              <a:gd name="connsiteY97" fmla="*/ 907161 h 1681417"/>
              <a:gd name="connsiteX98" fmla="*/ 201400 w 1214923"/>
              <a:gd name="connsiteY98" fmla="*/ 907542 h 1681417"/>
              <a:gd name="connsiteX99" fmla="*/ 97811 w 1214923"/>
              <a:gd name="connsiteY99" fmla="*/ 1285557 h 1681417"/>
              <a:gd name="connsiteX100" fmla="*/ 123279 w 1214923"/>
              <a:gd name="connsiteY100" fmla="*/ 1264178 h 1681417"/>
              <a:gd name="connsiteX101" fmla="*/ 231975 w 1214923"/>
              <a:gd name="connsiteY101" fmla="*/ 1341501 h 1681417"/>
              <a:gd name="connsiteX102" fmla="*/ 97811 w 1214923"/>
              <a:gd name="connsiteY102" fmla="*/ 1285557 h 1681417"/>
              <a:gd name="connsiteX103" fmla="*/ 232928 w 1214923"/>
              <a:gd name="connsiteY103" fmla="*/ 1376077 h 1681417"/>
              <a:gd name="connsiteX104" fmla="*/ 279029 w 1214923"/>
              <a:gd name="connsiteY104" fmla="*/ 1379887 h 1681417"/>
              <a:gd name="connsiteX105" fmla="*/ 232451 w 1214923"/>
              <a:gd name="connsiteY105" fmla="*/ 1376077 h 1681417"/>
              <a:gd name="connsiteX106" fmla="*/ 232928 w 1214923"/>
              <a:gd name="connsiteY106" fmla="*/ 1376077 h 1681417"/>
              <a:gd name="connsiteX107" fmla="*/ 856244 w 1214923"/>
              <a:gd name="connsiteY107" fmla="*/ 715613 h 1681417"/>
              <a:gd name="connsiteX108" fmla="*/ 817635 w 1214923"/>
              <a:gd name="connsiteY108" fmla="*/ 708913 h 1681417"/>
              <a:gd name="connsiteX109" fmla="*/ 721084 w 1214923"/>
              <a:gd name="connsiteY109" fmla="*/ 657225 h 1681417"/>
              <a:gd name="connsiteX110" fmla="*/ 855767 w 1214923"/>
              <a:gd name="connsiteY110" fmla="*/ 715613 h 1681417"/>
              <a:gd name="connsiteX111" fmla="*/ 856244 w 1214923"/>
              <a:gd name="connsiteY111" fmla="*/ 715613 h 1681417"/>
              <a:gd name="connsiteX112" fmla="*/ 663458 w 1214923"/>
              <a:gd name="connsiteY112" fmla="*/ 722662 h 1681417"/>
              <a:gd name="connsiteX113" fmla="*/ 644408 w 1214923"/>
              <a:gd name="connsiteY113" fmla="*/ 807149 h 1681417"/>
              <a:gd name="connsiteX114" fmla="*/ 662981 w 1214923"/>
              <a:gd name="connsiteY114" fmla="*/ 723138 h 1681417"/>
              <a:gd name="connsiteX115" fmla="*/ 663458 w 1214923"/>
              <a:gd name="connsiteY115" fmla="*/ 722662 h 1681417"/>
              <a:gd name="connsiteX116" fmla="*/ 628882 w 1214923"/>
              <a:gd name="connsiteY116" fmla="*/ 753332 h 1681417"/>
              <a:gd name="connsiteX117" fmla="*/ 655742 w 1214923"/>
              <a:gd name="connsiteY117" fmla="*/ 726472 h 1681417"/>
              <a:gd name="connsiteX118" fmla="*/ 628406 w 1214923"/>
              <a:gd name="connsiteY118" fmla="*/ 753332 h 1681417"/>
              <a:gd name="connsiteX119" fmla="*/ 628882 w 1214923"/>
              <a:gd name="connsiteY119" fmla="*/ 753332 h 1681417"/>
              <a:gd name="connsiteX120" fmla="*/ 771090 w 1214923"/>
              <a:gd name="connsiteY120" fmla="*/ 757237 h 1681417"/>
              <a:gd name="connsiteX121" fmla="*/ 690318 w 1214923"/>
              <a:gd name="connsiteY121" fmla="*/ 822579 h 1681417"/>
              <a:gd name="connsiteX122" fmla="*/ 770614 w 1214923"/>
              <a:gd name="connsiteY122" fmla="*/ 757237 h 1681417"/>
              <a:gd name="connsiteX123" fmla="*/ 771090 w 1214923"/>
              <a:gd name="connsiteY123" fmla="*/ 757237 h 1681417"/>
              <a:gd name="connsiteX124" fmla="*/ 759565 w 1214923"/>
              <a:gd name="connsiteY124" fmla="*/ 538162 h 1681417"/>
              <a:gd name="connsiteX125" fmla="*/ 851767 w 1214923"/>
              <a:gd name="connsiteY125" fmla="*/ 480536 h 1681417"/>
              <a:gd name="connsiteX126" fmla="*/ 759089 w 1214923"/>
              <a:gd name="connsiteY126" fmla="*/ 538067 h 1681417"/>
              <a:gd name="connsiteX127" fmla="*/ 759565 w 1214923"/>
              <a:gd name="connsiteY127" fmla="*/ 538162 h 1681417"/>
              <a:gd name="connsiteX128" fmla="*/ 868213 w 1214923"/>
              <a:gd name="connsiteY128" fmla="*/ 356761 h 1681417"/>
              <a:gd name="connsiteX129" fmla="*/ 812619 w 1214923"/>
              <a:gd name="connsiteY129" fmla="*/ 442055 h 1681417"/>
              <a:gd name="connsiteX130" fmla="*/ 868213 w 1214923"/>
              <a:gd name="connsiteY130" fmla="*/ 356761 h 1681417"/>
              <a:gd name="connsiteX131" fmla="*/ 681841 w 1214923"/>
              <a:gd name="connsiteY131" fmla="*/ 323088 h 1681417"/>
              <a:gd name="connsiteX132" fmla="*/ 758803 w 1214923"/>
              <a:gd name="connsiteY132" fmla="*/ 430816 h 1681417"/>
              <a:gd name="connsiteX133" fmla="*/ 643455 w 1214923"/>
              <a:gd name="connsiteY133" fmla="*/ 396145 h 1681417"/>
              <a:gd name="connsiteX134" fmla="*/ 639550 w 1214923"/>
              <a:gd name="connsiteY134" fmla="*/ 438436 h 1681417"/>
              <a:gd name="connsiteX135" fmla="*/ 682127 w 1214923"/>
              <a:gd name="connsiteY135" fmla="*/ 323088 h 1681417"/>
              <a:gd name="connsiteX136" fmla="*/ 681841 w 1214923"/>
              <a:gd name="connsiteY136" fmla="*/ 323088 h 1681417"/>
              <a:gd name="connsiteX137" fmla="*/ 395477 w 1214923"/>
              <a:gd name="connsiteY137" fmla="*/ 216638 h 1681417"/>
              <a:gd name="connsiteX138" fmla="*/ 432956 w 1214923"/>
              <a:gd name="connsiteY138" fmla="*/ 194566 h 1681417"/>
              <a:gd name="connsiteX139" fmla="*/ 564476 w 1214923"/>
              <a:gd name="connsiteY139" fmla="*/ 247666 h 1681417"/>
              <a:gd name="connsiteX140" fmla="*/ 558873 w 1214923"/>
              <a:gd name="connsiteY140" fmla="*/ 299942 h 1681417"/>
              <a:gd name="connsiteX141" fmla="*/ 395477 w 1214923"/>
              <a:gd name="connsiteY141" fmla="*/ 216638 h 1681417"/>
              <a:gd name="connsiteX142" fmla="*/ 470767 w 1214923"/>
              <a:gd name="connsiteY142" fmla="*/ 361188 h 1681417"/>
              <a:gd name="connsiteX143" fmla="*/ 566874 w 1214923"/>
              <a:gd name="connsiteY143" fmla="*/ 503396 h 1681417"/>
              <a:gd name="connsiteX144" fmla="*/ 470767 w 1214923"/>
              <a:gd name="connsiteY144" fmla="*/ 361188 h 1681417"/>
              <a:gd name="connsiteX145" fmla="*/ 632216 w 1214923"/>
              <a:gd name="connsiteY145" fmla="*/ 475419 h 1681417"/>
              <a:gd name="connsiteX146" fmla="*/ 759089 w 1214923"/>
              <a:gd name="connsiteY146" fmla="*/ 438055 h 1681417"/>
              <a:gd name="connsiteX147" fmla="*/ 640217 w 1214923"/>
              <a:gd name="connsiteY147" fmla="*/ 641593 h 1681417"/>
              <a:gd name="connsiteX148" fmla="*/ 622468 w 1214923"/>
              <a:gd name="connsiteY148" fmla="*/ 453581 h 1681417"/>
              <a:gd name="connsiteX149" fmla="*/ 632216 w 1214923"/>
              <a:gd name="connsiteY149" fmla="*/ 475419 h 1681417"/>
              <a:gd name="connsiteX150" fmla="*/ 686032 w 1214923"/>
              <a:gd name="connsiteY150" fmla="*/ 837819 h 1681417"/>
              <a:gd name="connsiteX151" fmla="*/ 628310 w 1214923"/>
              <a:gd name="connsiteY151" fmla="*/ 930116 h 1681417"/>
              <a:gd name="connsiteX152" fmla="*/ 686032 w 1214923"/>
              <a:gd name="connsiteY152" fmla="*/ 837914 h 1681417"/>
              <a:gd name="connsiteX153" fmla="*/ 686032 w 1214923"/>
              <a:gd name="connsiteY153" fmla="*/ 837819 h 1681417"/>
              <a:gd name="connsiteX154" fmla="*/ 743658 w 1214923"/>
              <a:gd name="connsiteY154" fmla="*/ 1291400 h 1681417"/>
              <a:gd name="connsiteX155" fmla="*/ 547634 w 1214923"/>
              <a:gd name="connsiteY155" fmla="*/ 1206818 h 1681417"/>
              <a:gd name="connsiteX156" fmla="*/ 573446 w 1214923"/>
              <a:gd name="connsiteY156" fmla="*/ 1222439 h 1681417"/>
              <a:gd name="connsiteX157" fmla="*/ 603450 w 1214923"/>
              <a:gd name="connsiteY157" fmla="*/ 1227487 h 1681417"/>
              <a:gd name="connsiteX158" fmla="*/ 743658 w 1214923"/>
              <a:gd name="connsiteY158" fmla="*/ 1291495 h 1681417"/>
              <a:gd name="connsiteX159" fmla="*/ 743658 w 1214923"/>
              <a:gd name="connsiteY159" fmla="*/ 1291400 h 1681417"/>
              <a:gd name="connsiteX160" fmla="*/ 556465 w 1214923"/>
              <a:gd name="connsiteY160" fmla="*/ 950327 h 1681417"/>
              <a:gd name="connsiteX161" fmla="*/ 689842 w 1214923"/>
              <a:gd name="connsiteY161" fmla="*/ 1122236 h 1681417"/>
              <a:gd name="connsiteX162" fmla="*/ 568651 w 1214923"/>
              <a:gd name="connsiteY162" fmla="*/ 984541 h 1681417"/>
              <a:gd name="connsiteX163" fmla="*/ 556465 w 1214923"/>
              <a:gd name="connsiteY163" fmla="*/ 950327 h 1681417"/>
              <a:gd name="connsiteX164" fmla="*/ 351609 w 1214923"/>
              <a:gd name="connsiteY164" fmla="*/ 1045464 h 1681417"/>
              <a:gd name="connsiteX165" fmla="*/ 382375 w 1214923"/>
              <a:gd name="connsiteY165" fmla="*/ 887825 h 1681417"/>
              <a:gd name="connsiteX166" fmla="*/ 351609 w 1214923"/>
              <a:gd name="connsiteY166" fmla="*/ 1045559 h 1681417"/>
              <a:gd name="connsiteX167" fmla="*/ 351609 w 1214923"/>
              <a:gd name="connsiteY167" fmla="*/ 1045464 h 1681417"/>
              <a:gd name="connsiteX168" fmla="*/ 420761 w 1214923"/>
              <a:gd name="connsiteY168" fmla="*/ 1054969 h 1681417"/>
              <a:gd name="connsiteX169" fmla="*/ 605260 w 1214923"/>
              <a:gd name="connsiteY169" fmla="*/ 1180338 h 1681417"/>
              <a:gd name="connsiteX170" fmla="*/ 420761 w 1214923"/>
              <a:gd name="connsiteY170" fmla="*/ 1054969 h 1681417"/>
              <a:gd name="connsiteX171" fmla="*/ 366944 w 1214923"/>
              <a:gd name="connsiteY171" fmla="*/ 1414272 h 1681417"/>
              <a:gd name="connsiteX172" fmla="*/ 597640 w 1214923"/>
              <a:gd name="connsiteY172" fmla="*/ 1460468 h 1681417"/>
              <a:gd name="connsiteX173" fmla="*/ 366944 w 1214923"/>
              <a:gd name="connsiteY173" fmla="*/ 1414463 h 1681417"/>
              <a:gd name="connsiteX174" fmla="*/ 366944 w 1214923"/>
              <a:gd name="connsiteY174" fmla="*/ 1414272 h 1681417"/>
              <a:gd name="connsiteX175" fmla="*/ 597035 w 1214923"/>
              <a:gd name="connsiteY175" fmla="*/ 1664464 h 1681417"/>
              <a:gd name="connsiteX176" fmla="*/ 471148 w 1214923"/>
              <a:gd name="connsiteY176" fmla="*/ 1649777 h 1681417"/>
              <a:gd name="connsiteX177" fmla="*/ 401901 w 1214923"/>
              <a:gd name="connsiteY177" fmla="*/ 1579817 h 1681417"/>
              <a:gd name="connsiteX178" fmla="*/ 582412 w 1214923"/>
              <a:gd name="connsiteY178" fmla="*/ 1645158 h 1681417"/>
              <a:gd name="connsiteX179" fmla="*/ 597035 w 1214923"/>
              <a:gd name="connsiteY179" fmla="*/ 1664464 h 1681417"/>
              <a:gd name="connsiteX180" fmla="*/ 616785 w 1214923"/>
              <a:gd name="connsiteY180" fmla="*/ 1564196 h 1681417"/>
              <a:gd name="connsiteX181" fmla="*/ 555349 w 1214923"/>
              <a:gd name="connsiteY181" fmla="*/ 1541145 h 1681417"/>
              <a:gd name="connsiteX182" fmla="*/ 638597 w 1214923"/>
              <a:gd name="connsiteY182" fmla="*/ 1493520 h 1681417"/>
              <a:gd name="connsiteX183" fmla="*/ 752034 w 1214923"/>
              <a:gd name="connsiteY183" fmla="*/ 1535463 h 1681417"/>
              <a:gd name="connsiteX184" fmla="*/ 616785 w 1214923"/>
              <a:gd name="connsiteY184" fmla="*/ 1564386 h 1681417"/>
              <a:gd name="connsiteX185" fmla="*/ 616785 w 1214923"/>
              <a:gd name="connsiteY185" fmla="*/ 1564196 h 1681417"/>
              <a:gd name="connsiteX186" fmla="*/ 811979 w 1214923"/>
              <a:gd name="connsiteY186" fmla="*/ 1595484 h 1681417"/>
              <a:gd name="connsiteX187" fmla="*/ 825628 w 1214923"/>
              <a:gd name="connsiteY187" fmla="*/ 1619167 h 1681417"/>
              <a:gd name="connsiteX188" fmla="*/ 704225 w 1214923"/>
              <a:gd name="connsiteY188" fmla="*/ 1665256 h 1681417"/>
              <a:gd name="connsiteX189" fmla="*/ 651942 w 1214923"/>
              <a:gd name="connsiteY189" fmla="*/ 1653111 h 1681417"/>
              <a:gd name="connsiteX190" fmla="*/ 811979 w 1214923"/>
              <a:gd name="connsiteY190" fmla="*/ 1595484 h 1681417"/>
              <a:gd name="connsiteX191" fmla="*/ 857863 w 1214923"/>
              <a:gd name="connsiteY191" fmla="*/ 1591056 h 1681417"/>
              <a:gd name="connsiteX192" fmla="*/ 838813 w 1214923"/>
              <a:gd name="connsiteY192" fmla="*/ 1568958 h 1681417"/>
              <a:gd name="connsiteX193" fmla="*/ 836146 w 1214923"/>
              <a:gd name="connsiteY193" fmla="*/ 1564291 h 1681417"/>
              <a:gd name="connsiteX194" fmla="*/ 955179 w 1214923"/>
              <a:gd name="connsiteY194" fmla="*/ 1500720 h 1681417"/>
              <a:gd name="connsiteX195" fmla="*/ 1066493 w 1214923"/>
              <a:gd name="connsiteY195" fmla="*/ 1492065 h 1681417"/>
              <a:gd name="connsiteX196" fmla="*/ 857863 w 1214923"/>
              <a:gd name="connsiteY196" fmla="*/ 1591247 h 1681417"/>
              <a:gd name="connsiteX197" fmla="*/ 857863 w 1214923"/>
              <a:gd name="connsiteY197" fmla="*/ 1591056 h 1681417"/>
              <a:gd name="connsiteX198" fmla="*/ 1054979 w 1214923"/>
              <a:gd name="connsiteY198" fmla="*/ 1445037 h 1681417"/>
              <a:gd name="connsiteX199" fmla="*/ 916632 w 1214923"/>
              <a:gd name="connsiteY199" fmla="*/ 1468184 h 1681417"/>
              <a:gd name="connsiteX200" fmla="*/ 1028170 w 1214923"/>
              <a:gd name="connsiteY200" fmla="*/ 1445228 h 1681417"/>
              <a:gd name="connsiteX201" fmla="*/ 1054979 w 1214923"/>
              <a:gd name="connsiteY201" fmla="*/ 1445037 h 1681417"/>
              <a:gd name="connsiteX202" fmla="*/ 862816 w 1214923"/>
              <a:gd name="connsiteY202" fmla="*/ 1410462 h 1681417"/>
              <a:gd name="connsiteX203" fmla="*/ 647551 w 1214923"/>
              <a:gd name="connsiteY203" fmla="*/ 1448562 h 1681417"/>
              <a:gd name="connsiteX204" fmla="*/ 862816 w 1214923"/>
              <a:gd name="connsiteY204" fmla="*/ 1410653 h 1681417"/>
              <a:gd name="connsiteX205" fmla="*/ 862816 w 1214923"/>
              <a:gd name="connsiteY205" fmla="*/ 1410462 h 1681417"/>
              <a:gd name="connsiteX206" fmla="*/ 689842 w 1214923"/>
              <a:gd name="connsiteY206" fmla="*/ 1391412 h 1681417"/>
              <a:gd name="connsiteX207" fmla="*/ 924347 w 1214923"/>
              <a:gd name="connsiteY207" fmla="*/ 1306830 h 1681417"/>
              <a:gd name="connsiteX208" fmla="*/ 689842 w 1214923"/>
              <a:gd name="connsiteY208" fmla="*/ 1391412 h 1681417"/>
              <a:gd name="connsiteX209" fmla="*/ 1162663 w 1214923"/>
              <a:gd name="connsiteY209" fmla="*/ 1057085 h 1681417"/>
              <a:gd name="connsiteX210" fmla="*/ 1148756 w 1214923"/>
              <a:gd name="connsiteY210" fmla="*/ 1134428 h 1681417"/>
              <a:gd name="connsiteX211" fmla="*/ 1066841 w 1214923"/>
              <a:gd name="connsiteY211" fmla="*/ 1139762 h 1681417"/>
              <a:gd name="connsiteX212" fmla="*/ 1035790 w 1214923"/>
              <a:gd name="connsiteY212" fmla="*/ 1087755 h 1681417"/>
              <a:gd name="connsiteX213" fmla="*/ 1162663 w 1214923"/>
              <a:gd name="connsiteY213" fmla="*/ 1057085 h 1681417"/>
              <a:gd name="connsiteX214" fmla="*/ 987913 w 1214923"/>
              <a:gd name="connsiteY214" fmla="*/ 1181170 h 1681417"/>
              <a:gd name="connsiteX215" fmla="*/ 958923 w 1214923"/>
              <a:gd name="connsiteY215" fmla="*/ 1264444 h 1681417"/>
              <a:gd name="connsiteX216" fmla="*/ 905107 w 1214923"/>
              <a:gd name="connsiteY216" fmla="*/ 1118330 h 1681417"/>
              <a:gd name="connsiteX217" fmla="*/ 987913 w 1214923"/>
              <a:gd name="connsiteY217" fmla="*/ 1181170 h 1681417"/>
              <a:gd name="connsiteX0" fmla="*/ 1193429 w 1214923"/>
              <a:gd name="connsiteY0" fmla="*/ 899446 h 1681417"/>
              <a:gd name="connsiteX1" fmla="*/ 1157319 w 1214923"/>
              <a:gd name="connsiteY1" fmla="*/ 831924 h 1681417"/>
              <a:gd name="connsiteX2" fmla="*/ 1019985 w 1214923"/>
              <a:gd name="connsiteY2" fmla="*/ 885740 h 1681417"/>
              <a:gd name="connsiteX3" fmla="*/ 963019 w 1214923"/>
              <a:gd name="connsiteY3" fmla="*/ 860965 h 1681417"/>
              <a:gd name="connsiteX4" fmla="*/ 1035980 w 1214923"/>
              <a:gd name="connsiteY4" fmla="*/ 795623 h 1681417"/>
              <a:gd name="connsiteX5" fmla="*/ 893772 w 1214923"/>
              <a:gd name="connsiteY5" fmla="*/ 930212 h 1681417"/>
              <a:gd name="connsiteX6" fmla="*/ 951398 w 1214923"/>
              <a:gd name="connsiteY6" fmla="*/ 937927 h 1681417"/>
              <a:gd name="connsiteX7" fmla="*/ 862911 w 1214923"/>
              <a:gd name="connsiteY7" fmla="*/ 964787 h 1681417"/>
              <a:gd name="connsiteX8" fmla="*/ 813000 w 1214923"/>
              <a:gd name="connsiteY8" fmla="*/ 991648 h 1681417"/>
              <a:gd name="connsiteX9" fmla="*/ 905202 w 1214923"/>
              <a:gd name="connsiteY9" fmla="*/ 872585 h 1681417"/>
              <a:gd name="connsiteX10" fmla="*/ 1062841 w 1214923"/>
              <a:gd name="connsiteY10" fmla="*/ 784098 h 1681417"/>
              <a:gd name="connsiteX11" fmla="*/ 1113873 w 1214923"/>
              <a:gd name="connsiteY11" fmla="*/ 670346 h 1681417"/>
              <a:gd name="connsiteX12" fmla="*/ 1028265 w 1214923"/>
              <a:gd name="connsiteY12" fmla="*/ 722567 h 1681417"/>
              <a:gd name="connsiteX13" fmla="*/ 1003881 w 1214923"/>
              <a:gd name="connsiteY13" fmla="*/ 692468 h 1681417"/>
              <a:gd name="connsiteX14" fmla="*/ 1005881 w 1214923"/>
              <a:gd name="connsiteY14" fmla="*/ 661511 h 1681417"/>
              <a:gd name="connsiteX15" fmla="*/ 1065794 w 1214923"/>
              <a:gd name="connsiteY15" fmla="*/ 651415 h 1681417"/>
              <a:gd name="connsiteX16" fmla="*/ 1087938 w 1214923"/>
              <a:gd name="connsiteY16" fmla="*/ 638205 h 1681417"/>
              <a:gd name="connsiteX17" fmla="*/ 739848 w 1214923"/>
              <a:gd name="connsiteY17" fmla="*/ 595694 h 1681417"/>
              <a:gd name="connsiteX18" fmla="*/ 716893 w 1214923"/>
              <a:gd name="connsiteY18" fmla="*/ 318992 h 1681417"/>
              <a:gd name="connsiteX19" fmla="*/ 920537 w 1214923"/>
              <a:gd name="connsiteY19" fmla="*/ 246031 h 1681417"/>
              <a:gd name="connsiteX20" fmla="*/ 682412 w 1214923"/>
              <a:gd name="connsiteY20" fmla="*/ 238316 h 1681417"/>
              <a:gd name="connsiteX21" fmla="*/ 928538 w 1214923"/>
              <a:gd name="connsiteY21" fmla="*/ 226790 h 1681417"/>
              <a:gd name="connsiteX22" fmla="*/ 720893 w 1214923"/>
              <a:gd name="connsiteY22" fmla="*/ 196025 h 1681417"/>
              <a:gd name="connsiteX23" fmla="*/ 736229 w 1214923"/>
              <a:gd name="connsiteY23" fmla="*/ 49911 h 1681417"/>
              <a:gd name="connsiteX24" fmla="*/ 663267 w 1214923"/>
              <a:gd name="connsiteY24" fmla="*/ 0 h 1681417"/>
              <a:gd name="connsiteX25" fmla="*/ 625167 w 1214923"/>
              <a:gd name="connsiteY25" fmla="*/ 103727 h 1681417"/>
              <a:gd name="connsiteX26" fmla="*/ 625167 w 1214923"/>
              <a:gd name="connsiteY26" fmla="*/ 288322 h 1681417"/>
              <a:gd name="connsiteX27" fmla="*/ 336845 w 1214923"/>
              <a:gd name="connsiteY27" fmla="*/ 261366 h 1681417"/>
              <a:gd name="connsiteX28" fmla="*/ 367611 w 1214923"/>
              <a:gd name="connsiteY28" fmla="*/ 307467 h 1681417"/>
              <a:gd name="connsiteX29" fmla="*/ 579066 w 1214923"/>
              <a:gd name="connsiteY29" fmla="*/ 615029 h 1681417"/>
              <a:gd name="connsiteX30" fmla="*/ 263884 w 1214923"/>
              <a:gd name="connsiteY30" fmla="*/ 496585 h 1681417"/>
              <a:gd name="connsiteX31" fmla="*/ 233118 w 1214923"/>
              <a:gd name="connsiteY31" fmla="*/ 714947 h 1681417"/>
              <a:gd name="connsiteX32" fmla="*/ 532965 w 1214923"/>
              <a:gd name="connsiteY32" fmla="*/ 807149 h 1681417"/>
              <a:gd name="connsiteX33" fmla="*/ 502390 w 1214923"/>
              <a:gd name="connsiteY33" fmla="*/ 816184 h 1681417"/>
              <a:gd name="connsiteX34" fmla="*/ 464290 w 1214923"/>
              <a:gd name="connsiteY34" fmla="*/ 772763 h 1681417"/>
              <a:gd name="connsiteX35" fmla="*/ 375231 w 1214923"/>
              <a:gd name="connsiteY35" fmla="*/ 788670 h 1681417"/>
              <a:gd name="connsiteX36" fmla="*/ 418189 w 1214923"/>
              <a:gd name="connsiteY36" fmla="*/ 826770 h 1681417"/>
              <a:gd name="connsiteX37" fmla="*/ 333607 w 1214923"/>
              <a:gd name="connsiteY37" fmla="*/ 826770 h 1681417"/>
              <a:gd name="connsiteX38" fmla="*/ 276457 w 1214923"/>
              <a:gd name="connsiteY38" fmla="*/ 857536 h 1681417"/>
              <a:gd name="connsiteX39" fmla="*/ 288458 w 1214923"/>
              <a:gd name="connsiteY39" fmla="*/ 766001 h 1681417"/>
              <a:gd name="connsiteX40" fmla="*/ 138059 w 1214923"/>
              <a:gd name="connsiteY40" fmla="*/ 911352 h 1681417"/>
              <a:gd name="connsiteX41" fmla="*/ 237976 w 1214923"/>
              <a:gd name="connsiteY41" fmla="*/ 961358 h 1681417"/>
              <a:gd name="connsiteX42" fmla="*/ 75102 w 1214923"/>
              <a:gd name="connsiteY42" fmla="*/ 1025783 h 1681417"/>
              <a:gd name="connsiteX43" fmla="*/ 80432 w 1214923"/>
              <a:gd name="connsiteY43" fmla="*/ 915162 h 1681417"/>
              <a:gd name="connsiteX44" fmla="*/ 91958 w 1214923"/>
              <a:gd name="connsiteY44" fmla="*/ 1107377 h 1681417"/>
              <a:gd name="connsiteX45" fmla="*/ 214925 w 1214923"/>
              <a:gd name="connsiteY45" fmla="*/ 1157383 h 1681417"/>
              <a:gd name="connsiteX46" fmla="*/ 322463 w 1214923"/>
              <a:gd name="connsiteY46" fmla="*/ 1228161 h 1681417"/>
              <a:gd name="connsiteX47" fmla="*/ 235145 w 1214923"/>
              <a:gd name="connsiteY47" fmla="*/ 1221759 h 1681417"/>
              <a:gd name="connsiteX48" fmla="*/ 267875 w 1214923"/>
              <a:gd name="connsiteY48" fmla="*/ 1263023 h 1681417"/>
              <a:gd name="connsiteX49" fmla="*/ 395615 w 1214923"/>
              <a:gd name="connsiteY49" fmla="*/ 1319117 h 1681417"/>
              <a:gd name="connsiteX50" fmla="*/ 322827 w 1214923"/>
              <a:gd name="connsiteY50" fmla="*/ 1338837 h 1681417"/>
              <a:gd name="connsiteX51" fmla="*/ 247492 w 1214923"/>
              <a:gd name="connsiteY51" fmla="*/ 1296725 h 1681417"/>
              <a:gd name="connsiteX52" fmla="*/ 229880 w 1214923"/>
              <a:gd name="connsiteY52" fmla="*/ 1312259 h 1681417"/>
              <a:gd name="connsiteX53" fmla="*/ 146155 w 1214923"/>
              <a:gd name="connsiteY53" fmla="*/ 1230344 h 1681417"/>
              <a:gd name="connsiteX54" fmla="*/ 115389 w 1214923"/>
              <a:gd name="connsiteY54" fmla="*/ 1430369 h 1681417"/>
              <a:gd name="connsiteX55" fmla="*/ 349799 w 1214923"/>
              <a:gd name="connsiteY55" fmla="*/ 1480280 h 1681417"/>
              <a:gd name="connsiteX56" fmla="*/ 299507 w 1214923"/>
              <a:gd name="connsiteY56" fmla="*/ 1464659 h 1681417"/>
              <a:gd name="connsiteX57" fmla="*/ 318374 w 1214923"/>
              <a:gd name="connsiteY57" fmla="*/ 1496562 h 1681417"/>
              <a:gd name="connsiteX58" fmla="*/ 388280 w 1214923"/>
              <a:gd name="connsiteY58" fmla="*/ 1545717 h 1681417"/>
              <a:gd name="connsiteX59" fmla="*/ 348847 w 1214923"/>
              <a:gd name="connsiteY59" fmla="*/ 1542479 h 1681417"/>
              <a:gd name="connsiteX60" fmla="*/ 255883 w 1214923"/>
              <a:gd name="connsiteY60" fmla="*/ 1502664 h 1681417"/>
              <a:gd name="connsiteX61" fmla="*/ 255883 w 1214923"/>
              <a:gd name="connsiteY61" fmla="*/ 1502664 h 1681417"/>
              <a:gd name="connsiteX62" fmla="*/ 239976 w 1214923"/>
              <a:gd name="connsiteY62" fmla="*/ 1484281 h 1681417"/>
              <a:gd name="connsiteX63" fmla="*/ 203495 w 1214923"/>
              <a:gd name="connsiteY63" fmla="*/ 1484281 h 1681417"/>
              <a:gd name="connsiteX64" fmla="*/ 187303 w 1214923"/>
              <a:gd name="connsiteY64" fmla="*/ 1499140 h 1681417"/>
              <a:gd name="connsiteX65" fmla="*/ 490673 w 1214923"/>
              <a:gd name="connsiteY65" fmla="*/ 1673352 h 1681417"/>
              <a:gd name="connsiteX66" fmla="*/ 767123 w 1214923"/>
              <a:gd name="connsiteY66" fmla="*/ 1659528 h 1681417"/>
              <a:gd name="connsiteX67" fmla="*/ 967500 w 1214923"/>
              <a:gd name="connsiteY67" fmla="*/ 1594485 h 1681417"/>
              <a:gd name="connsiteX68" fmla="*/ 1152566 w 1214923"/>
              <a:gd name="connsiteY68" fmla="*/ 1394460 h 1681417"/>
              <a:gd name="connsiteX69" fmla="*/ 918822 w 1214923"/>
              <a:gd name="connsiteY69" fmla="*/ 1363507 h 1681417"/>
              <a:gd name="connsiteX70" fmla="*/ 802904 w 1214923"/>
              <a:gd name="connsiteY70" fmla="*/ 1350454 h 1681417"/>
              <a:gd name="connsiteX71" fmla="*/ 841956 w 1214923"/>
              <a:gd name="connsiteY71" fmla="*/ 1326547 h 1681417"/>
              <a:gd name="connsiteX72" fmla="*/ 1018286 w 1214923"/>
              <a:gd name="connsiteY72" fmla="*/ 1315425 h 1681417"/>
              <a:gd name="connsiteX73" fmla="*/ 980354 w 1214923"/>
              <a:gd name="connsiteY73" fmla="*/ 1268921 h 1681417"/>
              <a:gd name="connsiteX74" fmla="*/ 1091488 w 1214923"/>
              <a:gd name="connsiteY74" fmla="*/ 1221043 h 1681417"/>
              <a:gd name="connsiteX75" fmla="*/ 896580 w 1214923"/>
              <a:gd name="connsiteY75" fmla="*/ 1032638 h 1681417"/>
              <a:gd name="connsiteX76" fmla="*/ 1193429 w 1214923"/>
              <a:gd name="connsiteY76" fmla="*/ 899446 h 1681417"/>
              <a:gd name="connsiteX77" fmla="*/ 759089 w 1214923"/>
              <a:gd name="connsiteY77" fmla="*/ 61246 h 1681417"/>
              <a:gd name="connsiteX78" fmla="*/ 720989 w 1214923"/>
              <a:gd name="connsiteY78" fmla="*/ 145828 h 1681417"/>
              <a:gd name="connsiteX79" fmla="*/ 759089 w 1214923"/>
              <a:gd name="connsiteY79" fmla="*/ 61436 h 1681417"/>
              <a:gd name="connsiteX80" fmla="*/ 759089 w 1214923"/>
              <a:gd name="connsiteY80" fmla="*/ 61246 h 1681417"/>
              <a:gd name="connsiteX81" fmla="*/ 363611 w 1214923"/>
              <a:gd name="connsiteY81" fmla="*/ 545783 h 1681417"/>
              <a:gd name="connsiteX82" fmla="*/ 348275 w 1214923"/>
              <a:gd name="connsiteY82" fmla="*/ 553498 h 1681417"/>
              <a:gd name="connsiteX83" fmla="*/ 363611 w 1214923"/>
              <a:gd name="connsiteY83" fmla="*/ 545783 h 1681417"/>
              <a:gd name="connsiteX84" fmla="*/ 232451 w 1214923"/>
              <a:gd name="connsiteY84" fmla="*/ 523113 h 1681417"/>
              <a:gd name="connsiteX85" fmla="*/ 254694 w 1214923"/>
              <a:gd name="connsiteY85" fmla="*/ 664096 h 1681417"/>
              <a:gd name="connsiteX86" fmla="*/ 232451 w 1214923"/>
              <a:gd name="connsiteY86" fmla="*/ 523113 h 1681417"/>
              <a:gd name="connsiteX87" fmla="*/ 340084 w 1214923"/>
              <a:gd name="connsiteY87" fmla="*/ 692277 h 1681417"/>
              <a:gd name="connsiteX88" fmla="*/ 470767 w 1214923"/>
              <a:gd name="connsiteY88" fmla="*/ 684562 h 1681417"/>
              <a:gd name="connsiteX89" fmla="*/ 340084 w 1214923"/>
              <a:gd name="connsiteY89" fmla="*/ 691896 h 1681417"/>
              <a:gd name="connsiteX90" fmla="*/ 340084 w 1214923"/>
              <a:gd name="connsiteY90" fmla="*/ 692277 h 1681417"/>
              <a:gd name="connsiteX91" fmla="*/ 382375 w 1214923"/>
              <a:gd name="connsiteY91" fmla="*/ 615410 h 1681417"/>
              <a:gd name="connsiteX92" fmla="*/ 516868 w 1214923"/>
              <a:gd name="connsiteY92" fmla="*/ 688372 h 1681417"/>
              <a:gd name="connsiteX93" fmla="*/ 382661 w 1214923"/>
              <a:gd name="connsiteY93" fmla="*/ 615029 h 1681417"/>
              <a:gd name="connsiteX94" fmla="*/ 382375 w 1214923"/>
              <a:gd name="connsiteY94" fmla="*/ 615410 h 1681417"/>
              <a:gd name="connsiteX95" fmla="*/ 201400 w 1214923"/>
              <a:gd name="connsiteY95" fmla="*/ 907542 h 1681417"/>
              <a:gd name="connsiteX96" fmla="*/ 163300 w 1214923"/>
              <a:gd name="connsiteY96" fmla="*/ 838295 h 1681417"/>
              <a:gd name="connsiteX97" fmla="*/ 201686 w 1214923"/>
              <a:gd name="connsiteY97" fmla="*/ 907161 h 1681417"/>
              <a:gd name="connsiteX98" fmla="*/ 201400 w 1214923"/>
              <a:gd name="connsiteY98" fmla="*/ 907542 h 1681417"/>
              <a:gd name="connsiteX99" fmla="*/ 97811 w 1214923"/>
              <a:gd name="connsiteY99" fmla="*/ 1285557 h 1681417"/>
              <a:gd name="connsiteX100" fmla="*/ 123279 w 1214923"/>
              <a:gd name="connsiteY100" fmla="*/ 1264178 h 1681417"/>
              <a:gd name="connsiteX101" fmla="*/ 231975 w 1214923"/>
              <a:gd name="connsiteY101" fmla="*/ 1341501 h 1681417"/>
              <a:gd name="connsiteX102" fmla="*/ 97811 w 1214923"/>
              <a:gd name="connsiteY102" fmla="*/ 1285557 h 1681417"/>
              <a:gd name="connsiteX103" fmla="*/ 232928 w 1214923"/>
              <a:gd name="connsiteY103" fmla="*/ 1376077 h 1681417"/>
              <a:gd name="connsiteX104" fmla="*/ 279029 w 1214923"/>
              <a:gd name="connsiteY104" fmla="*/ 1379887 h 1681417"/>
              <a:gd name="connsiteX105" fmla="*/ 232451 w 1214923"/>
              <a:gd name="connsiteY105" fmla="*/ 1376077 h 1681417"/>
              <a:gd name="connsiteX106" fmla="*/ 232928 w 1214923"/>
              <a:gd name="connsiteY106" fmla="*/ 1376077 h 1681417"/>
              <a:gd name="connsiteX107" fmla="*/ 856244 w 1214923"/>
              <a:gd name="connsiteY107" fmla="*/ 715613 h 1681417"/>
              <a:gd name="connsiteX108" fmla="*/ 817635 w 1214923"/>
              <a:gd name="connsiteY108" fmla="*/ 708913 h 1681417"/>
              <a:gd name="connsiteX109" fmla="*/ 721084 w 1214923"/>
              <a:gd name="connsiteY109" fmla="*/ 657225 h 1681417"/>
              <a:gd name="connsiteX110" fmla="*/ 855767 w 1214923"/>
              <a:gd name="connsiteY110" fmla="*/ 715613 h 1681417"/>
              <a:gd name="connsiteX111" fmla="*/ 856244 w 1214923"/>
              <a:gd name="connsiteY111" fmla="*/ 715613 h 1681417"/>
              <a:gd name="connsiteX112" fmla="*/ 663458 w 1214923"/>
              <a:gd name="connsiteY112" fmla="*/ 722662 h 1681417"/>
              <a:gd name="connsiteX113" fmla="*/ 644408 w 1214923"/>
              <a:gd name="connsiteY113" fmla="*/ 807149 h 1681417"/>
              <a:gd name="connsiteX114" fmla="*/ 662981 w 1214923"/>
              <a:gd name="connsiteY114" fmla="*/ 723138 h 1681417"/>
              <a:gd name="connsiteX115" fmla="*/ 663458 w 1214923"/>
              <a:gd name="connsiteY115" fmla="*/ 722662 h 1681417"/>
              <a:gd name="connsiteX116" fmla="*/ 628882 w 1214923"/>
              <a:gd name="connsiteY116" fmla="*/ 753332 h 1681417"/>
              <a:gd name="connsiteX117" fmla="*/ 655742 w 1214923"/>
              <a:gd name="connsiteY117" fmla="*/ 726472 h 1681417"/>
              <a:gd name="connsiteX118" fmla="*/ 628406 w 1214923"/>
              <a:gd name="connsiteY118" fmla="*/ 753332 h 1681417"/>
              <a:gd name="connsiteX119" fmla="*/ 628882 w 1214923"/>
              <a:gd name="connsiteY119" fmla="*/ 753332 h 1681417"/>
              <a:gd name="connsiteX120" fmla="*/ 771090 w 1214923"/>
              <a:gd name="connsiteY120" fmla="*/ 757237 h 1681417"/>
              <a:gd name="connsiteX121" fmla="*/ 690318 w 1214923"/>
              <a:gd name="connsiteY121" fmla="*/ 822579 h 1681417"/>
              <a:gd name="connsiteX122" fmla="*/ 770614 w 1214923"/>
              <a:gd name="connsiteY122" fmla="*/ 757237 h 1681417"/>
              <a:gd name="connsiteX123" fmla="*/ 771090 w 1214923"/>
              <a:gd name="connsiteY123" fmla="*/ 757237 h 1681417"/>
              <a:gd name="connsiteX124" fmla="*/ 759565 w 1214923"/>
              <a:gd name="connsiteY124" fmla="*/ 538162 h 1681417"/>
              <a:gd name="connsiteX125" fmla="*/ 851767 w 1214923"/>
              <a:gd name="connsiteY125" fmla="*/ 480536 h 1681417"/>
              <a:gd name="connsiteX126" fmla="*/ 759089 w 1214923"/>
              <a:gd name="connsiteY126" fmla="*/ 538067 h 1681417"/>
              <a:gd name="connsiteX127" fmla="*/ 759565 w 1214923"/>
              <a:gd name="connsiteY127" fmla="*/ 538162 h 1681417"/>
              <a:gd name="connsiteX128" fmla="*/ 868213 w 1214923"/>
              <a:gd name="connsiteY128" fmla="*/ 356761 h 1681417"/>
              <a:gd name="connsiteX129" fmla="*/ 812619 w 1214923"/>
              <a:gd name="connsiteY129" fmla="*/ 442055 h 1681417"/>
              <a:gd name="connsiteX130" fmla="*/ 868213 w 1214923"/>
              <a:gd name="connsiteY130" fmla="*/ 356761 h 1681417"/>
              <a:gd name="connsiteX131" fmla="*/ 681841 w 1214923"/>
              <a:gd name="connsiteY131" fmla="*/ 323088 h 1681417"/>
              <a:gd name="connsiteX132" fmla="*/ 758803 w 1214923"/>
              <a:gd name="connsiteY132" fmla="*/ 430816 h 1681417"/>
              <a:gd name="connsiteX133" fmla="*/ 643455 w 1214923"/>
              <a:gd name="connsiteY133" fmla="*/ 396145 h 1681417"/>
              <a:gd name="connsiteX134" fmla="*/ 639550 w 1214923"/>
              <a:gd name="connsiteY134" fmla="*/ 438436 h 1681417"/>
              <a:gd name="connsiteX135" fmla="*/ 682127 w 1214923"/>
              <a:gd name="connsiteY135" fmla="*/ 323088 h 1681417"/>
              <a:gd name="connsiteX136" fmla="*/ 681841 w 1214923"/>
              <a:gd name="connsiteY136" fmla="*/ 323088 h 1681417"/>
              <a:gd name="connsiteX137" fmla="*/ 395477 w 1214923"/>
              <a:gd name="connsiteY137" fmla="*/ 216638 h 1681417"/>
              <a:gd name="connsiteX138" fmla="*/ 432956 w 1214923"/>
              <a:gd name="connsiteY138" fmla="*/ 194566 h 1681417"/>
              <a:gd name="connsiteX139" fmla="*/ 564476 w 1214923"/>
              <a:gd name="connsiteY139" fmla="*/ 247666 h 1681417"/>
              <a:gd name="connsiteX140" fmla="*/ 558873 w 1214923"/>
              <a:gd name="connsiteY140" fmla="*/ 299942 h 1681417"/>
              <a:gd name="connsiteX141" fmla="*/ 395477 w 1214923"/>
              <a:gd name="connsiteY141" fmla="*/ 216638 h 1681417"/>
              <a:gd name="connsiteX142" fmla="*/ 470767 w 1214923"/>
              <a:gd name="connsiteY142" fmla="*/ 361188 h 1681417"/>
              <a:gd name="connsiteX143" fmla="*/ 566874 w 1214923"/>
              <a:gd name="connsiteY143" fmla="*/ 503396 h 1681417"/>
              <a:gd name="connsiteX144" fmla="*/ 470767 w 1214923"/>
              <a:gd name="connsiteY144" fmla="*/ 361188 h 1681417"/>
              <a:gd name="connsiteX145" fmla="*/ 632216 w 1214923"/>
              <a:gd name="connsiteY145" fmla="*/ 475419 h 1681417"/>
              <a:gd name="connsiteX146" fmla="*/ 759089 w 1214923"/>
              <a:gd name="connsiteY146" fmla="*/ 438055 h 1681417"/>
              <a:gd name="connsiteX147" fmla="*/ 640217 w 1214923"/>
              <a:gd name="connsiteY147" fmla="*/ 641593 h 1681417"/>
              <a:gd name="connsiteX148" fmla="*/ 622468 w 1214923"/>
              <a:gd name="connsiteY148" fmla="*/ 453581 h 1681417"/>
              <a:gd name="connsiteX149" fmla="*/ 632216 w 1214923"/>
              <a:gd name="connsiteY149" fmla="*/ 475419 h 1681417"/>
              <a:gd name="connsiteX150" fmla="*/ 686032 w 1214923"/>
              <a:gd name="connsiteY150" fmla="*/ 837819 h 1681417"/>
              <a:gd name="connsiteX151" fmla="*/ 628310 w 1214923"/>
              <a:gd name="connsiteY151" fmla="*/ 930116 h 1681417"/>
              <a:gd name="connsiteX152" fmla="*/ 686032 w 1214923"/>
              <a:gd name="connsiteY152" fmla="*/ 837914 h 1681417"/>
              <a:gd name="connsiteX153" fmla="*/ 686032 w 1214923"/>
              <a:gd name="connsiteY153" fmla="*/ 837819 h 1681417"/>
              <a:gd name="connsiteX154" fmla="*/ 743658 w 1214923"/>
              <a:gd name="connsiteY154" fmla="*/ 1291400 h 1681417"/>
              <a:gd name="connsiteX155" fmla="*/ 547634 w 1214923"/>
              <a:gd name="connsiteY155" fmla="*/ 1206818 h 1681417"/>
              <a:gd name="connsiteX156" fmla="*/ 573446 w 1214923"/>
              <a:gd name="connsiteY156" fmla="*/ 1222439 h 1681417"/>
              <a:gd name="connsiteX157" fmla="*/ 603450 w 1214923"/>
              <a:gd name="connsiteY157" fmla="*/ 1227487 h 1681417"/>
              <a:gd name="connsiteX158" fmla="*/ 743658 w 1214923"/>
              <a:gd name="connsiteY158" fmla="*/ 1291495 h 1681417"/>
              <a:gd name="connsiteX159" fmla="*/ 743658 w 1214923"/>
              <a:gd name="connsiteY159" fmla="*/ 1291400 h 1681417"/>
              <a:gd name="connsiteX160" fmla="*/ 556465 w 1214923"/>
              <a:gd name="connsiteY160" fmla="*/ 950327 h 1681417"/>
              <a:gd name="connsiteX161" fmla="*/ 689842 w 1214923"/>
              <a:gd name="connsiteY161" fmla="*/ 1122236 h 1681417"/>
              <a:gd name="connsiteX162" fmla="*/ 568651 w 1214923"/>
              <a:gd name="connsiteY162" fmla="*/ 984541 h 1681417"/>
              <a:gd name="connsiteX163" fmla="*/ 556465 w 1214923"/>
              <a:gd name="connsiteY163" fmla="*/ 950327 h 1681417"/>
              <a:gd name="connsiteX164" fmla="*/ 351609 w 1214923"/>
              <a:gd name="connsiteY164" fmla="*/ 1045464 h 1681417"/>
              <a:gd name="connsiteX165" fmla="*/ 382375 w 1214923"/>
              <a:gd name="connsiteY165" fmla="*/ 887825 h 1681417"/>
              <a:gd name="connsiteX166" fmla="*/ 351609 w 1214923"/>
              <a:gd name="connsiteY166" fmla="*/ 1045559 h 1681417"/>
              <a:gd name="connsiteX167" fmla="*/ 351609 w 1214923"/>
              <a:gd name="connsiteY167" fmla="*/ 1045464 h 1681417"/>
              <a:gd name="connsiteX168" fmla="*/ 420761 w 1214923"/>
              <a:gd name="connsiteY168" fmla="*/ 1054969 h 1681417"/>
              <a:gd name="connsiteX169" fmla="*/ 605260 w 1214923"/>
              <a:gd name="connsiteY169" fmla="*/ 1180338 h 1681417"/>
              <a:gd name="connsiteX170" fmla="*/ 420761 w 1214923"/>
              <a:gd name="connsiteY170" fmla="*/ 1054969 h 1681417"/>
              <a:gd name="connsiteX171" fmla="*/ 366944 w 1214923"/>
              <a:gd name="connsiteY171" fmla="*/ 1414272 h 1681417"/>
              <a:gd name="connsiteX172" fmla="*/ 597640 w 1214923"/>
              <a:gd name="connsiteY172" fmla="*/ 1460468 h 1681417"/>
              <a:gd name="connsiteX173" fmla="*/ 366944 w 1214923"/>
              <a:gd name="connsiteY173" fmla="*/ 1414463 h 1681417"/>
              <a:gd name="connsiteX174" fmla="*/ 366944 w 1214923"/>
              <a:gd name="connsiteY174" fmla="*/ 1414272 h 1681417"/>
              <a:gd name="connsiteX175" fmla="*/ 597035 w 1214923"/>
              <a:gd name="connsiteY175" fmla="*/ 1664464 h 1681417"/>
              <a:gd name="connsiteX176" fmla="*/ 471148 w 1214923"/>
              <a:gd name="connsiteY176" fmla="*/ 1649777 h 1681417"/>
              <a:gd name="connsiteX177" fmla="*/ 401901 w 1214923"/>
              <a:gd name="connsiteY177" fmla="*/ 1579817 h 1681417"/>
              <a:gd name="connsiteX178" fmla="*/ 582412 w 1214923"/>
              <a:gd name="connsiteY178" fmla="*/ 1645158 h 1681417"/>
              <a:gd name="connsiteX179" fmla="*/ 597035 w 1214923"/>
              <a:gd name="connsiteY179" fmla="*/ 1664464 h 1681417"/>
              <a:gd name="connsiteX180" fmla="*/ 616785 w 1214923"/>
              <a:gd name="connsiteY180" fmla="*/ 1564196 h 1681417"/>
              <a:gd name="connsiteX181" fmla="*/ 555349 w 1214923"/>
              <a:gd name="connsiteY181" fmla="*/ 1541145 h 1681417"/>
              <a:gd name="connsiteX182" fmla="*/ 638597 w 1214923"/>
              <a:gd name="connsiteY182" fmla="*/ 1493520 h 1681417"/>
              <a:gd name="connsiteX183" fmla="*/ 752034 w 1214923"/>
              <a:gd name="connsiteY183" fmla="*/ 1535463 h 1681417"/>
              <a:gd name="connsiteX184" fmla="*/ 616785 w 1214923"/>
              <a:gd name="connsiteY184" fmla="*/ 1564386 h 1681417"/>
              <a:gd name="connsiteX185" fmla="*/ 616785 w 1214923"/>
              <a:gd name="connsiteY185" fmla="*/ 1564196 h 1681417"/>
              <a:gd name="connsiteX186" fmla="*/ 811979 w 1214923"/>
              <a:gd name="connsiteY186" fmla="*/ 1595484 h 1681417"/>
              <a:gd name="connsiteX187" fmla="*/ 874483 w 1214923"/>
              <a:gd name="connsiteY187" fmla="*/ 1637166 h 1681417"/>
              <a:gd name="connsiteX188" fmla="*/ 704225 w 1214923"/>
              <a:gd name="connsiteY188" fmla="*/ 1665256 h 1681417"/>
              <a:gd name="connsiteX189" fmla="*/ 651942 w 1214923"/>
              <a:gd name="connsiteY189" fmla="*/ 1653111 h 1681417"/>
              <a:gd name="connsiteX190" fmla="*/ 811979 w 1214923"/>
              <a:gd name="connsiteY190" fmla="*/ 1595484 h 1681417"/>
              <a:gd name="connsiteX191" fmla="*/ 857863 w 1214923"/>
              <a:gd name="connsiteY191" fmla="*/ 1591056 h 1681417"/>
              <a:gd name="connsiteX192" fmla="*/ 838813 w 1214923"/>
              <a:gd name="connsiteY192" fmla="*/ 1568958 h 1681417"/>
              <a:gd name="connsiteX193" fmla="*/ 836146 w 1214923"/>
              <a:gd name="connsiteY193" fmla="*/ 1564291 h 1681417"/>
              <a:gd name="connsiteX194" fmla="*/ 955179 w 1214923"/>
              <a:gd name="connsiteY194" fmla="*/ 1500720 h 1681417"/>
              <a:gd name="connsiteX195" fmla="*/ 1066493 w 1214923"/>
              <a:gd name="connsiteY195" fmla="*/ 1492065 h 1681417"/>
              <a:gd name="connsiteX196" fmla="*/ 857863 w 1214923"/>
              <a:gd name="connsiteY196" fmla="*/ 1591247 h 1681417"/>
              <a:gd name="connsiteX197" fmla="*/ 857863 w 1214923"/>
              <a:gd name="connsiteY197" fmla="*/ 1591056 h 1681417"/>
              <a:gd name="connsiteX198" fmla="*/ 1054979 w 1214923"/>
              <a:gd name="connsiteY198" fmla="*/ 1445037 h 1681417"/>
              <a:gd name="connsiteX199" fmla="*/ 916632 w 1214923"/>
              <a:gd name="connsiteY199" fmla="*/ 1468184 h 1681417"/>
              <a:gd name="connsiteX200" fmla="*/ 1028170 w 1214923"/>
              <a:gd name="connsiteY200" fmla="*/ 1445228 h 1681417"/>
              <a:gd name="connsiteX201" fmla="*/ 1054979 w 1214923"/>
              <a:gd name="connsiteY201" fmla="*/ 1445037 h 1681417"/>
              <a:gd name="connsiteX202" fmla="*/ 862816 w 1214923"/>
              <a:gd name="connsiteY202" fmla="*/ 1410462 h 1681417"/>
              <a:gd name="connsiteX203" fmla="*/ 647551 w 1214923"/>
              <a:gd name="connsiteY203" fmla="*/ 1448562 h 1681417"/>
              <a:gd name="connsiteX204" fmla="*/ 862816 w 1214923"/>
              <a:gd name="connsiteY204" fmla="*/ 1410653 h 1681417"/>
              <a:gd name="connsiteX205" fmla="*/ 862816 w 1214923"/>
              <a:gd name="connsiteY205" fmla="*/ 1410462 h 1681417"/>
              <a:gd name="connsiteX206" fmla="*/ 689842 w 1214923"/>
              <a:gd name="connsiteY206" fmla="*/ 1391412 h 1681417"/>
              <a:gd name="connsiteX207" fmla="*/ 924347 w 1214923"/>
              <a:gd name="connsiteY207" fmla="*/ 1306830 h 1681417"/>
              <a:gd name="connsiteX208" fmla="*/ 689842 w 1214923"/>
              <a:gd name="connsiteY208" fmla="*/ 1391412 h 1681417"/>
              <a:gd name="connsiteX209" fmla="*/ 1162663 w 1214923"/>
              <a:gd name="connsiteY209" fmla="*/ 1057085 h 1681417"/>
              <a:gd name="connsiteX210" fmla="*/ 1148756 w 1214923"/>
              <a:gd name="connsiteY210" fmla="*/ 1134428 h 1681417"/>
              <a:gd name="connsiteX211" fmla="*/ 1066841 w 1214923"/>
              <a:gd name="connsiteY211" fmla="*/ 1139762 h 1681417"/>
              <a:gd name="connsiteX212" fmla="*/ 1035790 w 1214923"/>
              <a:gd name="connsiteY212" fmla="*/ 1087755 h 1681417"/>
              <a:gd name="connsiteX213" fmla="*/ 1162663 w 1214923"/>
              <a:gd name="connsiteY213" fmla="*/ 1057085 h 1681417"/>
              <a:gd name="connsiteX214" fmla="*/ 987913 w 1214923"/>
              <a:gd name="connsiteY214" fmla="*/ 1181170 h 1681417"/>
              <a:gd name="connsiteX215" fmla="*/ 958923 w 1214923"/>
              <a:gd name="connsiteY215" fmla="*/ 1264444 h 1681417"/>
              <a:gd name="connsiteX216" fmla="*/ 905107 w 1214923"/>
              <a:gd name="connsiteY216" fmla="*/ 1118330 h 1681417"/>
              <a:gd name="connsiteX217" fmla="*/ 987913 w 1214923"/>
              <a:gd name="connsiteY217" fmla="*/ 1181170 h 1681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Lst>
            <a:rect l="l" t="t" r="r" b="b"/>
            <a:pathLst>
              <a:path w="1214923" h="1681417">
                <a:moveTo>
                  <a:pt x="1193429" y="899446"/>
                </a:moveTo>
                <a:cubicBezTo>
                  <a:pt x="1282011" y="738187"/>
                  <a:pt x="872712" y="816398"/>
                  <a:pt x="1157319" y="831924"/>
                </a:cubicBezTo>
                <a:cubicBezTo>
                  <a:pt x="1226661" y="965750"/>
                  <a:pt x="965788" y="997183"/>
                  <a:pt x="1019985" y="885740"/>
                </a:cubicBezTo>
                <a:cubicBezTo>
                  <a:pt x="986076" y="816684"/>
                  <a:pt x="1002833" y="895731"/>
                  <a:pt x="963019" y="860965"/>
                </a:cubicBezTo>
                <a:cubicBezTo>
                  <a:pt x="957209" y="810578"/>
                  <a:pt x="1026455" y="822865"/>
                  <a:pt x="1035980" y="795623"/>
                </a:cubicBezTo>
                <a:cubicBezTo>
                  <a:pt x="928157" y="811625"/>
                  <a:pt x="945398" y="874490"/>
                  <a:pt x="893772" y="930212"/>
                </a:cubicBezTo>
                <a:cubicBezTo>
                  <a:pt x="879675" y="953929"/>
                  <a:pt x="956541" y="932165"/>
                  <a:pt x="951398" y="937927"/>
                </a:cubicBezTo>
                <a:cubicBezTo>
                  <a:pt x="1012263" y="948785"/>
                  <a:pt x="780615" y="1037273"/>
                  <a:pt x="862911" y="964787"/>
                </a:cubicBezTo>
                <a:cubicBezTo>
                  <a:pt x="860244" y="927545"/>
                  <a:pt x="820334" y="979456"/>
                  <a:pt x="813000" y="991648"/>
                </a:cubicBezTo>
                <a:cubicBezTo>
                  <a:pt x="787378" y="971645"/>
                  <a:pt x="893201" y="891064"/>
                  <a:pt x="905202" y="872585"/>
                </a:cubicBezTo>
                <a:cubicBezTo>
                  <a:pt x="677078" y="1040702"/>
                  <a:pt x="938063" y="710089"/>
                  <a:pt x="1062841" y="784098"/>
                </a:cubicBezTo>
                <a:cubicBezTo>
                  <a:pt x="1114466" y="728282"/>
                  <a:pt x="1130732" y="697207"/>
                  <a:pt x="1113873" y="670346"/>
                </a:cubicBezTo>
                <a:cubicBezTo>
                  <a:pt x="1124826" y="727496"/>
                  <a:pt x="1041084" y="766240"/>
                  <a:pt x="1028265" y="722567"/>
                </a:cubicBezTo>
                <a:cubicBezTo>
                  <a:pt x="901773" y="790956"/>
                  <a:pt x="928919" y="735044"/>
                  <a:pt x="1003881" y="692468"/>
                </a:cubicBezTo>
                <a:cubicBezTo>
                  <a:pt x="1000150" y="682292"/>
                  <a:pt x="995562" y="668353"/>
                  <a:pt x="1005881" y="661511"/>
                </a:cubicBezTo>
                <a:cubicBezTo>
                  <a:pt x="951113" y="602742"/>
                  <a:pt x="1022645" y="627793"/>
                  <a:pt x="1065794" y="651415"/>
                </a:cubicBezTo>
                <a:cubicBezTo>
                  <a:pt x="1081907" y="650780"/>
                  <a:pt x="1142262" y="647492"/>
                  <a:pt x="1087938" y="638205"/>
                </a:cubicBezTo>
                <a:cubicBezTo>
                  <a:pt x="1035741" y="573626"/>
                  <a:pt x="835860" y="603314"/>
                  <a:pt x="739848" y="595694"/>
                </a:cubicBezTo>
                <a:cubicBezTo>
                  <a:pt x="924633" y="482346"/>
                  <a:pt x="1033885" y="282988"/>
                  <a:pt x="716893" y="318992"/>
                </a:cubicBezTo>
                <a:cubicBezTo>
                  <a:pt x="694414" y="232601"/>
                  <a:pt x="872627" y="244888"/>
                  <a:pt x="920537" y="246031"/>
                </a:cubicBezTo>
                <a:cubicBezTo>
                  <a:pt x="798903" y="102489"/>
                  <a:pt x="569065" y="397764"/>
                  <a:pt x="682412" y="238316"/>
                </a:cubicBezTo>
                <a:cubicBezTo>
                  <a:pt x="772233" y="179737"/>
                  <a:pt x="923014" y="58388"/>
                  <a:pt x="928538" y="226790"/>
                </a:cubicBezTo>
                <a:cubicBezTo>
                  <a:pt x="964448" y="52673"/>
                  <a:pt x="836034" y="94313"/>
                  <a:pt x="720893" y="196025"/>
                </a:cubicBezTo>
                <a:cubicBezTo>
                  <a:pt x="720131" y="127921"/>
                  <a:pt x="862530" y="44863"/>
                  <a:pt x="736229" y="49911"/>
                </a:cubicBezTo>
                <a:cubicBezTo>
                  <a:pt x="633835" y="215265"/>
                  <a:pt x="712130" y="72961"/>
                  <a:pt x="663267" y="0"/>
                </a:cubicBezTo>
                <a:cubicBezTo>
                  <a:pt x="661648" y="95250"/>
                  <a:pt x="701939" y="139351"/>
                  <a:pt x="625167" y="103727"/>
                </a:cubicBezTo>
                <a:cubicBezTo>
                  <a:pt x="618500" y="148019"/>
                  <a:pt x="660600" y="242316"/>
                  <a:pt x="625167" y="288322"/>
                </a:cubicBezTo>
                <a:cubicBezTo>
                  <a:pt x="588210" y="220980"/>
                  <a:pt x="338655" y="62675"/>
                  <a:pt x="336845" y="261366"/>
                </a:cubicBezTo>
                <a:cubicBezTo>
                  <a:pt x="498199" y="270891"/>
                  <a:pt x="549253" y="397193"/>
                  <a:pt x="367611" y="307467"/>
                </a:cubicBezTo>
                <a:cubicBezTo>
                  <a:pt x="264360" y="344138"/>
                  <a:pt x="569160" y="416719"/>
                  <a:pt x="579066" y="615029"/>
                </a:cubicBezTo>
                <a:cubicBezTo>
                  <a:pt x="591639" y="757047"/>
                  <a:pt x="513725" y="474677"/>
                  <a:pt x="263884" y="496585"/>
                </a:cubicBezTo>
                <a:cubicBezTo>
                  <a:pt x="105483" y="474868"/>
                  <a:pt x="195875" y="649034"/>
                  <a:pt x="233118" y="714947"/>
                </a:cubicBezTo>
                <a:cubicBezTo>
                  <a:pt x="315224" y="735140"/>
                  <a:pt x="504581" y="723710"/>
                  <a:pt x="532965" y="807149"/>
                </a:cubicBezTo>
                <a:cubicBezTo>
                  <a:pt x="577844" y="819960"/>
                  <a:pt x="513836" y="821915"/>
                  <a:pt x="502390" y="816184"/>
                </a:cubicBezTo>
                <a:cubicBezTo>
                  <a:pt x="482483" y="843521"/>
                  <a:pt x="478958" y="783908"/>
                  <a:pt x="464290" y="772763"/>
                </a:cubicBezTo>
                <a:cubicBezTo>
                  <a:pt x="472386" y="811435"/>
                  <a:pt x="431143" y="803910"/>
                  <a:pt x="375231" y="788670"/>
                </a:cubicBezTo>
                <a:cubicBezTo>
                  <a:pt x="391871" y="798481"/>
                  <a:pt x="406464" y="811416"/>
                  <a:pt x="418189" y="826770"/>
                </a:cubicBezTo>
                <a:cubicBezTo>
                  <a:pt x="409712" y="853250"/>
                  <a:pt x="345037" y="791242"/>
                  <a:pt x="333607" y="826770"/>
                </a:cubicBezTo>
                <a:cubicBezTo>
                  <a:pt x="383994" y="894969"/>
                  <a:pt x="321129" y="842962"/>
                  <a:pt x="276457" y="857536"/>
                </a:cubicBezTo>
                <a:cubicBezTo>
                  <a:pt x="121961" y="835152"/>
                  <a:pt x="193304" y="765620"/>
                  <a:pt x="288458" y="766001"/>
                </a:cubicBezTo>
                <a:cubicBezTo>
                  <a:pt x="194542" y="745427"/>
                  <a:pt x="104816" y="749618"/>
                  <a:pt x="138059" y="911352"/>
                </a:cubicBezTo>
                <a:cubicBezTo>
                  <a:pt x="17663" y="939927"/>
                  <a:pt x="230927" y="911352"/>
                  <a:pt x="237976" y="961358"/>
                </a:cubicBezTo>
                <a:cubicBezTo>
                  <a:pt x="287315" y="1023176"/>
                  <a:pt x="110439" y="1068455"/>
                  <a:pt x="75102" y="1025783"/>
                </a:cubicBezTo>
                <a:cubicBezTo>
                  <a:pt x="42240" y="954250"/>
                  <a:pt x="-13294" y="909447"/>
                  <a:pt x="80432" y="915162"/>
                </a:cubicBezTo>
                <a:cubicBezTo>
                  <a:pt x="-64252" y="855821"/>
                  <a:pt x="15662" y="1105662"/>
                  <a:pt x="91958" y="1107377"/>
                </a:cubicBezTo>
                <a:cubicBezTo>
                  <a:pt x="434858" y="1050227"/>
                  <a:pt x="129296" y="1195483"/>
                  <a:pt x="214925" y="1157383"/>
                </a:cubicBezTo>
                <a:cubicBezTo>
                  <a:pt x="439715" y="1034606"/>
                  <a:pt x="546491" y="1342842"/>
                  <a:pt x="322463" y="1228161"/>
                </a:cubicBezTo>
                <a:cubicBezTo>
                  <a:pt x="333956" y="1246608"/>
                  <a:pt x="241400" y="1215949"/>
                  <a:pt x="235145" y="1221759"/>
                </a:cubicBezTo>
                <a:cubicBezTo>
                  <a:pt x="235145" y="1224141"/>
                  <a:pt x="267685" y="1260642"/>
                  <a:pt x="267875" y="1263023"/>
                </a:cubicBezTo>
                <a:cubicBezTo>
                  <a:pt x="315500" y="1287693"/>
                  <a:pt x="474101" y="1246632"/>
                  <a:pt x="395615" y="1319117"/>
                </a:cubicBezTo>
                <a:cubicBezTo>
                  <a:pt x="301508" y="1315974"/>
                  <a:pt x="344163" y="1358840"/>
                  <a:pt x="322827" y="1338837"/>
                </a:cubicBezTo>
                <a:cubicBezTo>
                  <a:pt x="296091" y="1332111"/>
                  <a:pt x="274228" y="1303451"/>
                  <a:pt x="247492" y="1296725"/>
                </a:cubicBezTo>
                <a:lnTo>
                  <a:pt x="229880" y="1312259"/>
                </a:lnTo>
                <a:cubicBezTo>
                  <a:pt x="222545" y="1327690"/>
                  <a:pt x="188827" y="1301020"/>
                  <a:pt x="146155" y="1230344"/>
                </a:cubicBezTo>
                <a:cubicBezTo>
                  <a:pt x="-44345" y="1115283"/>
                  <a:pt x="43380" y="1353026"/>
                  <a:pt x="115389" y="1430369"/>
                </a:cubicBezTo>
                <a:cubicBezTo>
                  <a:pt x="178254" y="1413129"/>
                  <a:pt x="308556" y="1407224"/>
                  <a:pt x="349799" y="1480280"/>
                </a:cubicBezTo>
                <a:cubicBezTo>
                  <a:pt x="330749" y="1473518"/>
                  <a:pt x="314462" y="1468469"/>
                  <a:pt x="299507" y="1464659"/>
                </a:cubicBezTo>
                <a:cubicBezTo>
                  <a:pt x="294270" y="1467373"/>
                  <a:pt x="303579" y="1483052"/>
                  <a:pt x="318374" y="1496562"/>
                </a:cubicBezTo>
                <a:cubicBezTo>
                  <a:pt x="365999" y="1522851"/>
                  <a:pt x="414379" y="1543050"/>
                  <a:pt x="388280" y="1545717"/>
                </a:cubicBezTo>
                <a:cubicBezTo>
                  <a:pt x="388852" y="1551146"/>
                  <a:pt x="371612" y="1548860"/>
                  <a:pt x="348847" y="1542479"/>
                </a:cubicBezTo>
                <a:cubicBezTo>
                  <a:pt x="326781" y="1535304"/>
                  <a:pt x="271377" y="1509300"/>
                  <a:pt x="255883" y="1502664"/>
                </a:cubicBezTo>
                <a:lnTo>
                  <a:pt x="255883" y="1502664"/>
                </a:lnTo>
                <a:cubicBezTo>
                  <a:pt x="246358" y="1496283"/>
                  <a:pt x="240738" y="1489901"/>
                  <a:pt x="239976" y="1484281"/>
                </a:cubicBezTo>
                <a:cubicBezTo>
                  <a:pt x="227117" y="1491139"/>
                  <a:pt x="211401" y="1498664"/>
                  <a:pt x="203495" y="1484281"/>
                </a:cubicBezTo>
                <a:cubicBezTo>
                  <a:pt x="202638" y="1478852"/>
                  <a:pt x="190160" y="1496854"/>
                  <a:pt x="187303" y="1499140"/>
                </a:cubicBezTo>
                <a:cubicBezTo>
                  <a:pt x="441620" y="1594390"/>
                  <a:pt x="394036" y="1646621"/>
                  <a:pt x="490673" y="1673352"/>
                </a:cubicBezTo>
                <a:cubicBezTo>
                  <a:pt x="587310" y="1700083"/>
                  <a:pt x="687016" y="1651088"/>
                  <a:pt x="767123" y="1659528"/>
                </a:cubicBezTo>
                <a:cubicBezTo>
                  <a:pt x="862022" y="1669526"/>
                  <a:pt x="903260" y="1638663"/>
                  <a:pt x="967500" y="1594485"/>
                </a:cubicBezTo>
                <a:cubicBezTo>
                  <a:pt x="1031740" y="1550307"/>
                  <a:pt x="1192952" y="1468088"/>
                  <a:pt x="1152566" y="1394460"/>
                </a:cubicBezTo>
                <a:cubicBezTo>
                  <a:pt x="1139369" y="1326035"/>
                  <a:pt x="977099" y="1370841"/>
                  <a:pt x="918822" y="1363507"/>
                </a:cubicBezTo>
                <a:cubicBezTo>
                  <a:pt x="860545" y="1356173"/>
                  <a:pt x="815309" y="1351334"/>
                  <a:pt x="802904" y="1350454"/>
                </a:cubicBezTo>
                <a:lnTo>
                  <a:pt x="841956" y="1326547"/>
                </a:lnTo>
                <a:cubicBezTo>
                  <a:pt x="873960" y="1329119"/>
                  <a:pt x="991242" y="1366337"/>
                  <a:pt x="1018286" y="1315425"/>
                </a:cubicBezTo>
                <a:cubicBezTo>
                  <a:pt x="1217740" y="1313329"/>
                  <a:pt x="1253281" y="1297837"/>
                  <a:pt x="980354" y="1268921"/>
                </a:cubicBezTo>
                <a:cubicBezTo>
                  <a:pt x="983783" y="1241298"/>
                  <a:pt x="1059389" y="1175419"/>
                  <a:pt x="1091488" y="1221043"/>
                </a:cubicBezTo>
                <a:cubicBezTo>
                  <a:pt x="1335423" y="1072644"/>
                  <a:pt x="1190177" y="962311"/>
                  <a:pt x="896580" y="1032638"/>
                </a:cubicBezTo>
                <a:cubicBezTo>
                  <a:pt x="945348" y="940055"/>
                  <a:pt x="1150090" y="1009745"/>
                  <a:pt x="1193429" y="899446"/>
                </a:cubicBezTo>
                <a:close/>
                <a:moveTo>
                  <a:pt x="759089" y="61246"/>
                </a:moveTo>
                <a:cubicBezTo>
                  <a:pt x="808142" y="68675"/>
                  <a:pt x="729466" y="128969"/>
                  <a:pt x="720989" y="145828"/>
                </a:cubicBezTo>
                <a:cubicBezTo>
                  <a:pt x="691175" y="149638"/>
                  <a:pt x="720417" y="40958"/>
                  <a:pt x="759089" y="61436"/>
                </a:cubicBezTo>
                <a:lnTo>
                  <a:pt x="759089" y="61246"/>
                </a:lnTo>
                <a:close/>
                <a:moveTo>
                  <a:pt x="363611" y="545783"/>
                </a:moveTo>
                <a:cubicBezTo>
                  <a:pt x="489817" y="549688"/>
                  <a:pt x="442287" y="638461"/>
                  <a:pt x="348275" y="553498"/>
                </a:cubicBezTo>
                <a:cubicBezTo>
                  <a:pt x="203019" y="552355"/>
                  <a:pt x="266741" y="500062"/>
                  <a:pt x="363611" y="545783"/>
                </a:cubicBezTo>
                <a:close/>
                <a:moveTo>
                  <a:pt x="232451" y="523113"/>
                </a:moveTo>
                <a:cubicBezTo>
                  <a:pt x="356276" y="593122"/>
                  <a:pt x="394903" y="599953"/>
                  <a:pt x="254694" y="664096"/>
                </a:cubicBezTo>
                <a:cubicBezTo>
                  <a:pt x="248313" y="615995"/>
                  <a:pt x="133582" y="527876"/>
                  <a:pt x="232451" y="523113"/>
                </a:cubicBezTo>
                <a:close/>
                <a:moveTo>
                  <a:pt x="340084" y="692277"/>
                </a:moveTo>
                <a:cubicBezTo>
                  <a:pt x="359134" y="616744"/>
                  <a:pt x="411902" y="638937"/>
                  <a:pt x="470767" y="684562"/>
                </a:cubicBezTo>
                <a:cubicBezTo>
                  <a:pt x="414093" y="771335"/>
                  <a:pt x="366849" y="665226"/>
                  <a:pt x="340084" y="691896"/>
                </a:cubicBezTo>
                <a:lnTo>
                  <a:pt x="340084" y="692277"/>
                </a:lnTo>
                <a:close/>
                <a:moveTo>
                  <a:pt x="382375" y="615410"/>
                </a:moveTo>
                <a:cubicBezTo>
                  <a:pt x="404473" y="585787"/>
                  <a:pt x="480387" y="675323"/>
                  <a:pt x="516868" y="688372"/>
                </a:cubicBezTo>
                <a:cubicBezTo>
                  <a:pt x="514296" y="712661"/>
                  <a:pt x="386471" y="622745"/>
                  <a:pt x="382661" y="615029"/>
                </a:cubicBezTo>
                <a:lnTo>
                  <a:pt x="382375" y="615410"/>
                </a:lnTo>
                <a:close/>
                <a:moveTo>
                  <a:pt x="201400" y="907542"/>
                </a:moveTo>
                <a:cubicBezTo>
                  <a:pt x="161966" y="919544"/>
                  <a:pt x="156537" y="865823"/>
                  <a:pt x="163300" y="838295"/>
                </a:cubicBezTo>
                <a:cubicBezTo>
                  <a:pt x="167300" y="792861"/>
                  <a:pt x="238928" y="883539"/>
                  <a:pt x="201686" y="907161"/>
                </a:cubicBezTo>
                <a:lnTo>
                  <a:pt x="201400" y="907542"/>
                </a:lnTo>
                <a:close/>
                <a:moveTo>
                  <a:pt x="97811" y="1285557"/>
                </a:moveTo>
                <a:cubicBezTo>
                  <a:pt x="62503" y="1261541"/>
                  <a:pt x="58985" y="1215124"/>
                  <a:pt x="123279" y="1264178"/>
                </a:cubicBezTo>
                <a:cubicBezTo>
                  <a:pt x="154330" y="1304849"/>
                  <a:pt x="179207" y="1311307"/>
                  <a:pt x="231975" y="1341501"/>
                </a:cubicBezTo>
                <a:cubicBezTo>
                  <a:pt x="144536" y="1403414"/>
                  <a:pt x="117337" y="1407763"/>
                  <a:pt x="97811" y="1285557"/>
                </a:cubicBezTo>
                <a:close/>
                <a:moveTo>
                  <a:pt x="232928" y="1376077"/>
                </a:moveTo>
                <a:lnTo>
                  <a:pt x="279029" y="1379887"/>
                </a:lnTo>
                <a:cubicBezTo>
                  <a:pt x="416855" y="1375791"/>
                  <a:pt x="273504" y="1448181"/>
                  <a:pt x="232451" y="1376077"/>
                </a:cubicBezTo>
                <a:lnTo>
                  <a:pt x="232928" y="1376077"/>
                </a:lnTo>
                <a:close/>
                <a:moveTo>
                  <a:pt x="856244" y="715613"/>
                </a:moveTo>
                <a:cubicBezTo>
                  <a:pt x="849889" y="714496"/>
                  <a:pt x="840162" y="718644"/>
                  <a:pt x="817635" y="708913"/>
                </a:cubicBezTo>
                <a:cubicBezTo>
                  <a:pt x="760485" y="774731"/>
                  <a:pt x="740039" y="676085"/>
                  <a:pt x="721084" y="657225"/>
                </a:cubicBezTo>
                <a:cubicBezTo>
                  <a:pt x="768827" y="570396"/>
                  <a:pt x="1108656" y="721900"/>
                  <a:pt x="855767" y="715613"/>
                </a:cubicBezTo>
                <a:lnTo>
                  <a:pt x="856244" y="715613"/>
                </a:lnTo>
                <a:close/>
                <a:moveTo>
                  <a:pt x="663458" y="722662"/>
                </a:moveTo>
                <a:cubicBezTo>
                  <a:pt x="718703" y="597599"/>
                  <a:pt x="709368" y="798862"/>
                  <a:pt x="644408" y="807149"/>
                </a:cubicBezTo>
                <a:cubicBezTo>
                  <a:pt x="622214" y="772001"/>
                  <a:pt x="727275" y="699611"/>
                  <a:pt x="662981" y="723138"/>
                </a:cubicBezTo>
                <a:lnTo>
                  <a:pt x="663458" y="722662"/>
                </a:lnTo>
                <a:close/>
                <a:moveTo>
                  <a:pt x="628882" y="753332"/>
                </a:moveTo>
                <a:cubicBezTo>
                  <a:pt x="632082" y="740045"/>
                  <a:pt x="642455" y="729672"/>
                  <a:pt x="655742" y="726472"/>
                </a:cubicBezTo>
                <a:cubicBezTo>
                  <a:pt x="646503" y="736759"/>
                  <a:pt x="641645" y="752666"/>
                  <a:pt x="628406" y="753332"/>
                </a:cubicBezTo>
                <a:lnTo>
                  <a:pt x="628882" y="753332"/>
                </a:lnTo>
                <a:close/>
                <a:moveTo>
                  <a:pt x="771090" y="757237"/>
                </a:moveTo>
                <a:cubicBezTo>
                  <a:pt x="739086" y="767239"/>
                  <a:pt x="706987" y="796862"/>
                  <a:pt x="690318" y="822579"/>
                </a:cubicBezTo>
                <a:cubicBezTo>
                  <a:pt x="614880" y="823627"/>
                  <a:pt x="769185" y="718757"/>
                  <a:pt x="770614" y="757237"/>
                </a:cubicBezTo>
                <a:lnTo>
                  <a:pt x="771090" y="757237"/>
                </a:lnTo>
                <a:close/>
                <a:moveTo>
                  <a:pt x="759565" y="538162"/>
                </a:moveTo>
                <a:cubicBezTo>
                  <a:pt x="726513" y="486061"/>
                  <a:pt x="811190" y="433387"/>
                  <a:pt x="851767" y="480536"/>
                </a:cubicBezTo>
                <a:cubicBezTo>
                  <a:pt x="839861" y="509587"/>
                  <a:pt x="779853" y="508254"/>
                  <a:pt x="759089" y="538067"/>
                </a:cubicBezTo>
                <a:lnTo>
                  <a:pt x="759565" y="538162"/>
                </a:lnTo>
                <a:close/>
                <a:moveTo>
                  <a:pt x="868213" y="356761"/>
                </a:moveTo>
                <a:cubicBezTo>
                  <a:pt x="915795" y="383540"/>
                  <a:pt x="884533" y="514064"/>
                  <a:pt x="812619" y="442055"/>
                </a:cubicBezTo>
                <a:cubicBezTo>
                  <a:pt x="799951" y="359759"/>
                  <a:pt x="755722" y="295896"/>
                  <a:pt x="868213" y="356761"/>
                </a:cubicBezTo>
                <a:close/>
                <a:moveTo>
                  <a:pt x="681841" y="323088"/>
                </a:moveTo>
                <a:cubicBezTo>
                  <a:pt x="738991" y="335756"/>
                  <a:pt x="835193" y="378809"/>
                  <a:pt x="758803" y="430816"/>
                </a:cubicBezTo>
                <a:cubicBezTo>
                  <a:pt x="724322" y="426529"/>
                  <a:pt x="689270" y="346901"/>
                  <a:pt x="643455" y="396145"/>
                </a:cubicBezTo>
                <a:cubicBezTo>
                  <a:pt x="728132" y="379952"/>
                  <a:pt x="764042" y="472821"/>
                  <a:pt x="639550" y="438436"/>
                </a:cubicBezTo>
                <a:cubicBezTo>
                  <a:pt x="555444" y="367379"/>
                  <a:pt x="562969" y="305372"/>
                  <a:pt x="682127" y="323088"/>
                </a:cubicBezTo>
                <a:lnTo>
                  <a:pt x="681841" y="323088"/>
                </a:lnTo>
                <a:close/>
                <a:moveTo>
                  <a:pt x="395477" y="216638"/>
                </a:moveTo>
                <a:lnTo>
                  <a:pt x="432956" y="194566"/>
                </a:lnTo>
                <a:cubicBezTo>
                  <a:pt x="463849" y="204520"/>
                  <a:pt x="524589" y="205915"/>
                  <a:pt x="564476" y="247666"/>
                </a:cubicBezTo>
                <a:cubicBezTo>
                  <a:pt x="560983" y="266716"/>
                  <a:pt x="596485" y="297952"/>
                  <a:pt x="558873" y="299942"/>
                </a:cubicBezTo>
                <a:cubicBezTo>
                  <a:pt x="463991" y="248662"/>
                  <a:pt x="395001" y="289123"/>
                  <a:pt x="395477" y="216638"/>
                </a:cubicBezTo>
                <a:close/>
                <a:moveTo>
                  <a:pt x="470767" y="361188"/>
                </a:moveTo>
                <a:cubicBezTo>
                  <a:pt x="533060" y="375380"/>
                  <a:pt x="566588" y="445294"/>
                  <a:pt x="566874" y="503396"/>
                </a:cubicBezTo>
                <a:cubicBezTo>
                  <a:pt x="553063" y="445103"/>
                  <a:pt x="308937" y="332613"/>
                  <a:pt x="470767" y="361188"/>
                </a:cubicBezTo>
                <a:close/>
                <a:moveTo>
                  <a:pt x="632216" y="475419"/>
                </a:moveTo>
                <a:cubicBezTo>
                  <a:pt x="672857" y="584937"/>
                  <a:pt x="757756" y="406704"/>
                  <a:pt x="759089" y="438055"/>
                </a:cubicBezTo>
                <a:cubicBezTo>
                  <a:pt x="749231" y="450199"/>
                  <a:pt x="661362" y="639005"/>
                  <a:pt x="640217" y="641593"/>
                </a:cubicBezTo>
                <a:cubicBezTo>
                  <a:pt x="592211" y="654166"/>
                  <a:pt x="514740" y="249269"/>
                  <a:pt x="622468" y="453581"/>
                </a:cubicBezTo>
                <a:lnTo>
                  <a:pt x="632216" y="475419"/>
                </a:lnTo>
                <a:close/>
                <a:moveTo>
                  <a:pt x="686032" y="837819"/>
                </a:moveTo>
                <a:cubicBezTo>
                  <a:pt x="910060" y="800767"/>
                  <a:pt x="744134" y="1039463"/>
                  <a:pt x="628310" y="930116"/>
                </a:cubicBezTo>
                <a:cubicBezTo>
                  <a:pt x="471624" y="904113"/>
                  <a:pt x="569255" y="758190"/>
                  <a:pt x="686032" y="837914"/>
                </a:cubicBezTo>
                <a:lnTo>
                  <a:pt x="686032" y="837819"/>
                </a:lnTo>
                <a:close/>
                <a:moveTo>
                  <a:pt x="743658" y="1291400"/>
                </a:moveTo>
                <a:cubicBezTo>
                  <a:pt x="634025" y="1528191"/>
                  <a:pt x="279219" y="1192435"/>
                  <a:pt x="547634" y="1206818"/>
                </a:cubicBezTo>
                <a:cubicBezTo>
                  <a:pt x="554930" y="1213933"/>
                  <a:pt x="563759" y="1219276"/>
                  <a:pt x="573446" y="1222439"/>
                </a:cubicBezTo>
                <a:cubicBezTo>
                  <a:pt x="583562" y="1223363"/>
                  <a:pt x="593592" y="1225048"/>
                  <a:pt x="603450" y="1227487"/>
                </a:cubicBezTo>
                <a:cubicBezTo>
                  <a:pt x="668411" y="1230440"/>
                  <a:pt x="745563" y="1196054"/>
                  <a:pt x="743658" y="1291495"/>
                </a:cubicBezTo>
                <a:lnTo>
                  <a:pt x="743658" y="1291400"/>
                </a:lnTo>
                <a:close/>
                <a:moveTo>
                  <a:pt x="556465" y="950327"/>
                </a:moveTo>
                <a:cubicBezTo>
                  <a:pt x="779462" y="991311"/>
                  <a:pt x="778424" y="964502"/>
                  <a:pt x="689842" y="1122236"/>
                </a:cubicBezTo>
                <a:cubicBezTo>
                  <a:pt x="676412" y="996696"/>
                  <a:pt x="662377" y="1190757"/>
                  <a:pt x="568651" y="984541"/>
                </a:cubicBezTo>
                <a:lnTo>
                  <a:pt x="556465" y="950327"/>
                </a:lnTo>
                <a:close/>
                <a:moveTo>
                  <a:pt x="351609" y="1045464"/>
                </a:moveTo>
                <a:cubicBezTo>
                  <a:pt x="221879" y="1004983"/>
                  <a:pt x="219783" y="803243"/>
                  <a:pt x="382375" y="887825"/>
                </a:cubicBezTo>
                <a:cubicBezTo>
                  <a:pt x="598973" y="940213"/>
                  <a:pt x="478863" y="971741"/>
                  <a:pt x="351609" y="1045559"/>
                </a:cubicBezTo>
                <a:lnTo>
                  <a:pt x="351609" y="1045464"/>
                </a:lnTo>
                <a:close/>
                <a:moveTo>
                  <a:pt x="420761" y="1054969"/>
                </a:moveTo>
                <a:cubicBezTo>
                  <a:pt x="558683" y="924191"/>
                  <a:pt x="613642" y="1068229"/>
                  <a:pt x="605260" y="1180338"/>
                </a:cubicBezTo>
                <a:cubicBezTo>
                  <a:pt x="550967" y="1109377"/>
                  <a:pt x="512677" y="1087926"/>
                  <a:pt x="420761" y="1054969"/>
                </a:cubicBezTo>
                <a:close/>
                <a:moveTo>
                  <a:pt x="366944" y="1414272"/>
                </a:moveTo>
                <a:cubicBezTo>
                  <a:pt x="439239" y="1414272"/>
                  <a:pt x="581066" y="1400842"/>
                  <a:pt x="597640" y="1460468"/>
                </a:cubicBezTo>
                <a:cubicBezTo>
                  <a:pt x="532870" y="1541336"/>
                  <a:pt x="356181" y="1584484"/>
                  <a:pt x="366944" y="1414463"/>
                </a:cubicBezTo>
                <a:lnTo>
                  <a:pt x="366944" y="1414272"/>
                </a:lnTo>
                <a:close/>
                <a:moveTo>
                  <a:pt x="597035" y="1664464"/>
                </a:moveTo>
                <a:cubicBezTo>
                  <a:pt x="578491" y="1667671"/>
                  <a:pt x="503670" y="1663885"/>
                  <a:pt x="471148" y="1649777"/>
                </a:cubicBezTo>
                <a:cubicBezTo>
                  <a:pt x="439239" y="1625202"/>
                  <a:pt x="391805" y="1616774"/>
                  <a:pt x="401901" y="1579817"/>
                </a:cubicBezTo>
                <a:cubicBezTo>
                  <a:pt x="456765" y="1572387"/>
                  <a:pt x="645468" y="1595342"/>
                  <a:pt x="582412" y="1645158"/>
                </a:cubicBezTo>
                <a:lnTo>
                  <a:pt x="597035" y="1664464"/>
                </a:lnTo>
                <a:close/>
                <a:moveTo>
                  <a:pt x="616785" y="1564196"/>
                </a:moveTo>
                <a:cubicBezTo>
                  <a:pt x="607260" y="1608868"/>
                  <a:pt x="566112" y="1533811"/>
                  <a:pt x="555349" y="1541145"/>
                </a:cubicBezTo>
                <a:cubicBezTo>
                  <a:pt x="574399" y="1674495"/>
                  <a:pt x="463718" y="1464945"/>
                  <a:pt x="638597" y="1493520"/>
                </a:cubicBezTo>
                <a:lnTo>
                  <a:pt x="752034" y="1535463"/>
                </a:lnTo>
                <a:cubicBezTo>
                  <a:pt x="716887" y="1620521"/>
                  <a:pt x="647265" y="1631823"/>
                  <a:pt x="616785" y="1564386"/>
                </a:cubicBezTo>
                <a:lnTo>
                  <a:pt x="616785" y="1564196"/>
                </a:lnTo>
                <a:close/>
                <a:moveTo>
                  <a:pt x="811979" y="1595484"/>
                </a:moveTo>
                <a:cubicBezTo>
                  <a:pt x="817662" y="1594992"/>
                  <a:pt x="888786" y="1627974"/>
                  <a:pt x="874483" y="1637166"/>
                </a:cubicBezTo>
                <a:lnTo>
                  <a:pt x="704225" y="1665256"/>
                </a:lnTo>
                <a:cubicBezTo>
                  <a:pt x="704225" y="1666113"/>
                  <a:pt x="633983" y="1664740"/>
                  <a:pt x="651942" y="1653111"/>
                </a:cubicBezTo>
                <a:cubicBezTo>
                  <a:pt x="669901" y="1641482"/>
                  <a:pt x="762544" y="1542144"/>
                  <a:pt x="811979" y="1595484"/>
                </a:cubicBezTo>
                <a:close/>
                <a:moveTo>
                  <a:pt x="857863" y="1591056"/>
                </a:moveTo>
                <a:cubicBezTo>
                  <a:pt x="847690" y="1588123"/>
                  <a:pt x="840213" y="1579455"/>
                  <a:pt x="838813" y="1568958"/>
                </a:cubicBezTo>
                <a:cubicBezTo>
                  <a:pt x="837956" y="1567339"/>
                  <a:pt x="836908" y="1566005"/>
                  <a:pt x="836146" y="1564291"/>
                </a:cubicBezTo>
                <a:cubicBezTo>
                  <a:pt x="855540" y="1552918"/>
                  <a:pt x="916788" y="1512758"/>
                  <a:pt x="955179" y="1500720"/>
                </a:cubicBezTo>
                <a:cubicBezTo>
                  <a:pt x="972819" y="1502710"/>
                  <a:pt x="1050844" y="1483673"/>
                  <a:pt x="1066493" y="1492065"/>
                </a:cubicBezTo>
                <a:cubicBezTo>
                  <a:pt x="1065636" y="1550167"/>
                  <a:pt x="904535" y="1623155"/>
                  <a:pt x="857863" y="1591247"/>
                </a:cubicBezTo>
                <a:lnTo>
                  <a:pt x="857863" y="1591056"/>
                </a:lnTo>
                <a:close/>
                <a:moveTo>
                  <a:pt x="1054979" y="1445037"/>
                </a:moveTo>
                <a:cubicBezTo>
                  <a:pt x="1010116" y="1479232"/>
                  <a:pt x="912346" y="1448086"/>
                  <a:pt x="916632" y="1468184"/>
                </a:cubicBezTo>
                <a:cubicBezTo>
                  <a:pt x="792236" y="1479518"/>
                  <a:pt x="975592" y="1381411"/>
                  <a:pt x="1028170" y="1445228"/>
                </a:cubicBezTo>
                <a:lnTo>
                  <a:pt x="1054979" y="1445037"/>
                </a:lnTo>
                <a:close/>
                <a:moveTo>
                  <a:pt x="862816" y="1410462"/>
                </a:moveTo>
                <a:cubicBezTo>
                  <a:pt x="864340" y="1545241"/>
                  <a:pt x="706130" y="1526762"/>
                  <a:pt x="647551" y="1448562"/>
                </a:cubicBezTo>
                <a:cubicBezTo>
                  <a:pt x="670982" y="1374077"/>
                  <a:pt x="802618" y="1391222"/>
                  <a:pt x="862816" y="1410653"/>
                </a:cubicBezTo>
                <a:lnTo>
                  <a:pt x="862816" y="1410462"/>
                </a:lnTo>
                <a:close/>
                <a:moveTo>
                  <a:pt x="689842" y="1391412"/>
                </a:moveTo>
                <a:cubicBezTo>
                  <a:pt x="697748" y="1332643"/>
                  <a:pt x="830526" y="1248061"/>
                  <a:pt x="924347" y="1306830"/>
                </a:cubicBezTo>
                <a:cubicBezTo>
                  <a:pt x="844337" y="1301210"/>
                  <a:pt x="723846" y="1340644"/>
                  <a:pt x="689842" y="1391412"/>
                </a:cubicBezTo>
                <a:close/>
                <a:moveTo>
                  <a:pt x="1162663" y="1057085"/>
                </a:moveTo>
                <a:cubicBezTo>
                  <a:pt x="1174950" y="1091279"/>
                  <a:pt x="1166282" y="1118140"/>
                  <a:pt x="1148756" y="1134428"/>
                </a:cubicBezTo>
                <a:cubicBezTo>
                  <a:pt x="1132786" y="1148207"/>
                  <a:pt x="1085669" y="1147541"/>
                  <a:pt x="1066841" y="1139762"/>
                </a:cubicBezTo>
                <a:cubicBezTo>
                  <a:pt x="1050087" y="1127160"/>
                  <a:pt x="1038933" y="1108491"/>
                  <a:pt x="1035790" y="1087755"/>
                </a:cubicBezTo>
                <a:cubicBezTo>
                  <a:pt x="942064" y="1054989"/>
                  <a:pt x="1135802" y="1026033"/>
                  <a:pt x="1162663" y="1057085"/>
                </a:cubicBezTo>
                <a:close/>
                <a:moveTo>
                  <a:pt x="987913" y="1181170"/>
                </a:moveTo>
                <a:cubicBezTo>
                  <a:pt x="996882" y="1205522"/>
                  <a:pt x="972724" y="1274917"/>
                  <a:pt x="958923" y="1264444"/>
                </a:cubicBezTo>
                <a:cubicBezTo>
                  <a:pt x="767852" y="1265682"/>
                  <a:pt x="615071" y="1008698"/>
                  <a:pt x="905107" y="1118330"/>
                </a:cubicBezTo>
                <a:cubicBezTo>
                  <a:pt x="1077986" y="1070896"/>
                  <a:pt x="1060874" y="1196505"/>
                  <a:pt x="987913" y="1181170"/>
                </a:cubicBezTo>
                <a:close/>
              </a:path>
            </a:pathLst>
          </a:custGeom>
          <a:solidFill>
            <a:schemeClr val="accent1">
              <a:lumMod val="75000"/>
              <a:alpha val="82000"/>
            </a:schemeClr>
          </a:solidFill>
          <a:ln w="9525"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7D3C0582-98BD-0A42-818C-0BB482CEB31E}"/>
              </a:ext>
            </a:extLst>
          </p:cNvPr>
          <p:cNvSpPr>
            <a:spLocks noGrp="1"/>
          </p:cNvSpPr>
          <p:nvPr>
            <p:ph idx="1"/>
          </p:nvPr>
        </p:nvSpPr>
        <p:spPr>
          <a:xfrm>
            <a:off x="1196196" y="2695822"/>
            <a:ext cx="9799608" cy="3499753"/>
          </a:xfrm>
        </p:spPr>
        <p:txBody>
          <a:bodyPr>
            <a:normAutofit/>
          </a:bodyPr>
          <a:lstStyle/>
          <a:p>
            <a:pPr lvl="0" algn="ctr">
              <a:lnSpc>
                <a:spcPct val="110000"/>
              </a:lnSpc>
            </a:pPr>
            <a:r>
              <a:rPr lang="en-US" sz="1300" dirty="0"/>
              <a:t>What do we expect to happen to the protagonist? Are we allowed early on in the story to form strong impressions of where the story is leading? Or does the ending come as a surprise for us?</a:t>
            </a:r>
            <a:endParaRPr lang="en-TR" sz="1300" dirty="0"/>
          </a:p>
          <a:p>
            <a:pPr lvl="0" algn="ctr">
              <a:lnSpc>
                <a:spcPct val="110000"/>
              </a:lnSpc>
            </a:pPr>
            <a:r>
              <a:rPr lang="en-US" sz="1300" dirty="0"/>
              <a:t>Does the story contain strong elements of suspense? If so, what are we placed in suspense about? Is it a question of what will happen, or of how and when some event that we sense is inevitable will occur?</a:t>
            </a:r>
            <a:endParaRPr lang="en-TR" sz="1300" dirty="0"/>
          </a:p>
          <a:p>
            <a:pPr lvl="0" algn="ctr">
              <a:lnSpc>
                <a:spcPct val="110000"/>
              </a:lnSpc>
            </a:pPr>
            <a:r>
              <a:rPr lang="en-US" sz="1300" dirty="0"/>
              <a:t>Does the protagonist, through his or her moral decisions, primarily control his or her fate? Or is this fate primarily the product of other characters and their actions, with the protagonist remaining generally passive? Or is his or her fate primarily the result of the impersonal conditions of the environment, of good or bad luck, of fate, or of divine providence?</a:t>
            </a:r>
            <a:endParaRPr lang="en-TR" sz="1300" dirty="0"/>
          </a:p>
          <a:p>
            <a:pPr lvl="0" algn="ctr">
              <a:lnSpc>
                <a:spcPct val="110000"/>
              </a:lnSpc>
            </a:pPr>
            <a:r>
              <a:rPr lang="en-US" sz="1300" dirty="0"/>
              <a:t>Is the probability scheme of the story—the system of causes of the various incidents—a realistic one? are the events like events that would probably happen in the world we know? Do any events occur that are highly improbable or wildly coincidental? Are there any events that would be impossible in real life? If so, are they (1) supernatural; (2) probable within some hypothetical future; or (3) meant to be taken as symbolic rather than literally?</a:t>
            </a:r>
            <a:endParaRPr lang="en-TR" sz="1300" dirty="0"/>
          </a:p>
          <a:p>
            <a:pPr algn="ctr">
              <a:lnSpc>
                <a:spcPct val="110000"/>
              </a:lnSpc>
            </a:pPr>
            <a:endParaRPr lang="en-TR" sz="1300" dirty="0"/>
          </a:p>
        </p:txBody>
      </p:sp>
    </p:spTree>
    <p:extLst>
      <p:ext uri="{BB962C8B-B14F-4D97-AF65-F5344CB8AC3E}">
        <p14:creationId xmlns:p14="http://schemas.microsoft.com/office/powerpoint/2010/main" val="2916104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798B01E7-5728-47FD-A034-EF330B2A97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F30A98-7DAE-BD4F-BDBC-3C13E1568D39}"/>
              </a:ext>
            </a:extLst>
          </p:cNvPr>
          <p:cNvSpPr>
            <a:spLocks noGrp="1"/>
          </p:cNvSpPr>
          <p:nvPr>
            <p:ph type="title"/>
          </p:nvPr>
        </p:nvSpPr>
        <p:spPr>
          <a:xfrm>
            <a:off x="647700" y="886264"/>
            <a:ext cx="3320451" cy="5116073"/>
          </a:xfrm>
        </p:spPr>
        <p:txBody>
          <a:bodyPr>
            <a:normAutofit/>
          </a:bodyPr>
          <a:lstStyle/>
          <a:p>
            <a:pPr algn="ctr"/>
            <a:r>
              <a:rPr lang="en-US" b="1" dirty="0"/>
              <a:t>Narrative Technique</a:t>
            </a:r>
            <a:br>
              <a:rPr lang="en-TR" dirty="0"/>
            </a:br>
            <a:endParaRPr lang="en-TR" dirty="0"/>
          </a:p>
        </p:txBody>
      </p:sp>
      <p:cxnSp>
        <p:nvCxnSpPr>
          <p:cNvPr id="14" name="Straight Connector 10">
            <a:extLst>
              <a:ext uri="{FF2B5EF4-FFF2-40B4-BE49-F238E27FC236}">
                <a16:creationId xmlns:a16="http://schemas.microsoft.com/office/drawing/2014/main" id="{CD38DEDC-FBF4-4362-9880-23038EF3CAD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569653" y="1679388"/>
            <a:ext cx="0" cy="3605514"/>
          </a:xfrm>
          <a:prstGeom prst="line">
            <a:avLst/>
          </a:prstGeom>
          <a:ln w="19050" cmpd="sng">
            <a:solidFill>
              <a:schemeClr val="accent1">
                <a:alpha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5" name="Content Placeholder 2">
            <a:extLst>
              <a:ext uri="{FF2B5EF4-FFF2-40B4-BE49-F238E27FC236}">
                <a16:creationId xmlns:a16="http://schemas.microsoft.com/office/drawing/2014/main" id="{C7CA1C13-4932-492B-9092-0D14B7CA0546}"/>
              </a:ext>
            </a:extLst>
          </p:cNvPr>
          <p:cNvGraphicFramePr>
            <a:graphicFrameLocks noGrp="1"/>
          </p:cNvGraphicFramePr>
          <p:nvPr>
            <p:ph idx="1"/>
            <p:extLst>
              <p:ext uri="{D42A27DB-BD31-4B8C-83A1-F6EECF244321}">
                <p14:modId xmlns:p14="http://schemas.microsoft.com/office/powerpoint/2010/main" val="3487672620"/>
              </p:ext>
            </p:extLst>
          </p:nvPr>
        </p:nvGraphicFramePr>
        <p:xfrm>
          <a:off x="5638800" y="952499"/>
          <a:ext cx="5905500" cy="50498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6889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5C6FE00-4A5D-437F-B6E1-9989FC852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020D31-B51A-BE48-885B-41883E0E4828}"/>
              </a:ext>
            </a:extLst>
          </p:cNvPr>
          <p:cNvSpPr>
            <a:spLocks noGrp="1"/>
          </p:cNvSpPr>
          <p:nvPr>
            <p:ph type="title"/>
          </p:nvPr>
        </p:nvSpPr>
        <p:spPr>
          <a:xfrm>
            <a:off x="705606" y="3076755"/>
            <a:ext cx="4691823" cy="3094006"/>
          </a:xfrm>
        </p:spPr>
        <p:txBody>
          <a:bodyPr anchor="t">
            <a:normAutofit/>
          </a:bodyPr>
          <a:lstStyle/>
          <a:p>
            <a:pPr algn="ctr"/>
            <a:r>
              <a:rPr lang="en-TR" dirty="0"/>
              <a:t>Narrative Technique</a:t>
            </a:r>
          </a:p>
        </p:txBody>
      </p:sp>
      <p:sp>
        <p:nvSpPr>
          <p:cNvPr id="10" name="Freeform: Shape 9">
            <a:extLst>
              <a:ext uri="{FF2B5EF4-FFF2-40B4-BE49-F238E27FC236}">
                <a16:creationId xmlns:a16="http://schemas.microsoft.com/office/drawing/2014/main" id="{8AB6E059-1A92-44A6-92D2-2CB76A3F3B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81966" y="1910715"/>
            <a:ext cx="539102" cy="746101"/>
          </a:xfrm>
          <a:custGeom>
            <a:avLst/>
            <a:gdLst>
              <a:gd name="connsiteX0" fmla="*/ 1193342 w 1206769"/>
              <a:gd name="connsiteY0" fmla="*/ 899406 h 1684262"/>
              <a:gd name="connsiteX1" fmla="*/ 1174292 w 1206769"/>
              <a:gd name="connsiteY1" fmla="*/ 814824 h 1684262"/>
              <a:gd name="connsiteX2" fmla="*/ 1032083 w 1206769"/>
              <a:gd name="connsiteY2" fmla="*/ 868640 h 1684262"/>
              <a:gd name="connsiteX3" fmla="*/ 962932 w 1206769"/>
              <a:gd name="connsiteY3" fmla="*/ 860925 h 1684262"/>
              <a:gd name="connsiteX4" fmla="*/ 1035893 w 1206769"/>
              <a:gd name="connsiteY4" fmla="*/ 795583 h 1684262"/>
              <a:gd name="connsiteX5" fmla="*/ 893685 w 1206769"/>
              <a:gd name="connsiteY5" fmla="*/ 930172 h 1684262"/>
              <a:gd name="connsiteX6" fmla="*/ 951311 w 1206769"/>
              <a:gd name="connsiteY6" fmla="*/ 914741 h 1684262"/>
              <a:gd name="connsiteX7" fmla="*/ 951311 w 1206769"/>
              <a:gd name="connsiteY7" fmla="*/ 937887 h 1684262"/>
              <a:gd name="connsiteX8" fmla="*/ 862824 w 1206769"/>
              <a:gd name="connsiteY8" fmla="*/ 964747 h 1684262"/>
              <a:gd name="connsiteX9" fmla="*/ 812913 w 1206769"/>
              <a:gd name="connsiteY9" fmla="*/ 991608 h 1684262"/>
              <a:gd name="connsiteX10" fmla="*/ 905115 w 1206769"/>
              <a:gd name="connsiteY10" fmla="*/ 872545 h 1684262"/>
              <a:gd name="connsiteX11" fmla="*/ 1062754 w 1206769"/>
              <a:gd name="connsiteY11" fmla="*/ 784058 h 1684262"/>
              <a:gd name="connsiteX12" fmla="*/ 1106474 w 1206769"/>
              <a:gd name="connsiteY12" fmla="*/ 662995 h 1684262"/>
              <a:gd name="connsiteX13" fmla="*/ 1028178 w 1206769"/>
              <a:gd name="connsiteY13" fmla="*/ 722527 h 1684262"/>
              <a:gd name="connsiteX14" fmla="*/ 1003794 w 1206769"/>
              <a:gd name="connsiteY14" fmla="*/ 692428 h 1684262"/>
              <a:gd name="connsiteX15" fmla="*/ 1000651 w 1206769"/>
              <a:gd name="connsiteY15" fmla="*/ 679855 h 1684262"/>
              <a:gd name="connsiteX16" fmla="*/ 1000651 w 1206769"/>
              <a:gd name="connsiteY16" fmla="*/ 677664 h 1684262"/>
              <a:gd name="connsiteX17" fmla="*/ 1005794 w 1206769"/>
              <a:gd name="connsiteY17" fmla="*/ 661471 h 1684262"/>
              <a:gd name="connsiteX18" fmla="*/ 1065707 w 1206769"/>
              <a:gd name="connsiteY18" fmla="*/ 651375 h 1684262"/>
              <a:gd name="connsiteX19" fmla="*/ 1073136 w 1206769"/>
              <a:gd name="connsiteY19" fmla="*/ 652613 h 1684262"/>
              <a:gd name="connsiteX20" fmla="*/ 1086185 w 1206769"/>
              <a:gd name="connsiteY20" fmla="*/ 660614 h 1684262"/>
              <a:gd name="connsiteX21" fmla="*/ 1102473 w 1206769"/>
              <a:gd name="connsiteY21" fmla="*/ 657661 h 1684262"/>
              <a:gd name="connsiteX22" fmla="*/ 739761 w 1206769"/>
              <a:gd name="connsiteY22" fmla="*/ 595654 h 1684262"/>
              <a:gd name="connsiteX23" fmla="*/ 716806 w 1206769"/>
              <a:gd name="connsiteY23" fmla="*/ 318952 h 1684262"/>
              <a:gd name="connsiteX24" fmla="*/ 920450 w 1206769"/>
              <a:gd name="connsiteY24" fmla="*/ 245991 h 1684262"/>
              <a:gd name="connsiteX25" fmla="*/ 682325 w 1206769"/>
              <a:gd name="connsiteY25" fmla="*/ 238276 h 1684262"/>
              <a:gd name="connsiteX26" fmla="*/ 928451 w 1206769"/>
              <a:gd name="connsiteY26" fmla="*/ 226750 h 1684262"/>
              <a:gd name="connsiteX27" fmla="*/ 720806 w 1206769"/>
              <a:gd name="connsiteY27" fmla="*/ 195985 h 1684262"/>
              <a:gd name="connsiteX28" fmla="*/ 736142 w 1206769"/>
              <a:gd name="connsiteY28" fmla="*/ 49871 h 1684262"/>
              <a:gd name="connsiteX29" fmla="*/ 663180 w 1206769"/>
              <a:gd name="connsiteY29" fmla="*/ -40 h 1684262"/>
              <a:gd name="connsiteX30" fmla="*/ 625080 w 1206769"/>
              <a:gd name="connsiteY30" fmla="*/ 103687 h 1684262"/>
              <a:gd name="connsiteX31" fmla="*/ 625080 w 1206769"/>
              <a:gd name="connsiteY31" fmla="*/ 288282 h 1684262"/>
              <a:gd name="connsiteX32" fmla="*/ 336758 w 1206769"/>
              <a:gd name="connsiteY32" fmla="*/ 261326 h 1684262"/>
              <a:gd name="connsiteX33" fmla="*/ 367524 w 1206769"/>
              <a:gd name="connsiteY33" fmla="*/ 307427 h 1684262"/>
              <a:gd name="connsiteX34" fmla="*/ 578979 w 1206769"/>
              <a:gd name="connsiteY34" fmla="*/ 614989 h 1684262"/>
              <a:gd name="connsiteX35" fmla="*/ 263797 w 1206769"/>
              <a:gd name="connsiteY35" fmla="*/ 511167 h 1684262"/>
              <a:gd name="connsiteX36" fmla="*/ 233031 w 1206769"/>
              <a:gd name="connsiteY36" fmla="*/ 714907 h 1684262"/>
              <a:gd name="connsiteX37" fmla="*/ 532878 w 1206769"/>
              <a:gd name="connsiteY37" fmla="*/ 807109 h 1684262"/>
              <a:gd name="connsiteX38" fmla="*/ 513828 w 1206769"/>
              <a:gd name="connsiteY38" fmla="*/ 803299 h 1684262"/>
              <a:gd name="connsiteX39" fmla="*/ 502303 w 1206769"/>
              <a:gd name="connsiteY39" fmla="*/ 791773 h 1684262"/>
              <a:gd name="connsiteX40" fmla="*/ 464203 w 1206769"/>
              <a:gd name="connsiteY40" fmla="*/ 772723 h 1684262"/>
              <a:gd name="connsiteX41" fmla="*/ 375144 w 1206769"/>
              <a:gd name="connsiteY41" fmla="*/ 788630 h 1684262"/>
              <a:gd name="connsiteX42" fmla="*/ 418102 w 1206769"/>
              <a:gd name="connsiteY42" fmla="*/ 826730 h 1684262"/>
              <a:gd name="connsiteX43" fmla="*/ 333520 w 1206769"/>
              <a:gd name="connsiteY43" fmla="*/ 826730 h 1684262"/>
              <a:gd name="connsiteX44" fmla="*/ 276370 w 1206769"/>
              <a:gd name="connsiteY44" fmla="*/ 857496 h 1684262"/>
              <a:gd name="connsiteX45" fmla="*/ 288371 w 1206769"/>
              <a:gd name="connsiteY45" fmla="*/ 765961 h 1684262"/>
              <a:gd name="connsiteX46" fmla="*/ 137972 w 1206769"/>
              <a:gd name="connsiteY46" fmla="*/ 911312 h 1684262"/>
              <a:gd name="connsiteX47" fmla="*/ 237889 w 1206769"/>
              <a:gd name="connsiteY47" fmla="*/ 961318 h 1684262"/>
              <a:gd name="connsiteX48" fmla="*/ 45770 w 1206769"/>
              <a:gd name="connsiteY48" fmla="*/ 1057426 h 1684262"/>
              <a:gd name="connsiteX49" fmla="*/ 80345 w 1206769"/>
              <a:gd name="connsiteY49" fmla="*/ 915122 h 1684262"/>
              <a:gd name="connsiteX50" fmla="*/ 91871 w 1206769"/>
              <a:gd name="connsiteY50" fmla="*/ 1107337 h 1684262"/>
              <a:gd name="connsiteX51" fmla="*/ 214838 w 1206769"/>
              <a:gd name="connsiteY51" fmla="*/ 1157343 h 1684262"/>
              <a:gd name="connsiteX52" fmla="*/ 322376 w 1206769"/>
              <a:gd name="connsiteY52" fmla="*/ 1240306 h 1684262"/>
              <a:gd name="connsiteX53" fmla="*/ 309707 w 1206769"/>
              <a:gd name="connsiteY53" fmla="*/ 1240306 h 1684262"/>
              <a:gd name="connsiteX54" fmla="*/ 311612 w 1206769"/>
              <a:gd name="connsiteY54" fmla="*/ 1248688 h 1684262"/>
              <a:gd name="connsiteX55" fmla="*/ 310755 w 1206769"/>
              <a:gd name="connsiteY55" fmla="*/ 1254784 h 1684262"/>
              <a:gd name="connsiteX56" fmla="*/ 309136 w 1206769"/>
              <a:gd name="connsiteY56" fmla="*/ 1259356 h 1684262"/>
              <a:gd name="connsiteX57" fmla="*/ 301230 w 1206769"/>
              <a:gd name="connsiteY57" fmla="*/ 1268023 h 1684262"/>
              <a:gd name="connsiteX58" fmla="*/ 283799 w 1206769"/>
              <a:gd name="connsiteY58" fmla="*/ 1268023 h 1684262"/>
              <a:gd name="connsiteX59" fmla="*/ 284847 w 1206769"/>
              <a:gd name="connsiteY59" fmla="*/ 1275167 h 1684262"/>
              <a:gd name="connsiteX60" fmla="*/ 395528 w 1206769"/>
              <a:gd name="connsiteY60" fmla="*/ 1319077 h 1684262"/>
              <a:gd name="connsiteX61" fmla="*/ 256939 w 1206769"/>
              <a:gd name="connsiteY61" fmla="*/ 1309552 h 1684262"/>
              <a:gd name="connsiteX62" fmla="*/ 256939 w 1206769"/>
              <a:gd name="connsiteY62" fmla="*/ 1309552 h 1684262"/>
              <a:gd name="connsiteX63" fmla="*/ 248176 w 1206769"/>
              <a:gd name="connsiteY63" fmla="*/ 1308219 h 1684262"/>
              <a:gd name="connsiteX64" fmla="*/ 247604 w 1206769"/>
              <a:gd name="connsiteY64" fmla="*/ 1308695 h 1684262"/>
              <a:gd name="connsiteX65" fmla="*/ 229793 w 1206769"/>
              <a:gd name="connsiteY65" fmla="*/ 1312219 h 1684262"/>
              <a:gd name="connsiteX66" fmla="*/ 146068 w 1206769"/>
              <a:gd name="connsiteY66" fmla="*/ 1230304 h 1684262"/>
              <a:gd name="connsiteX67" fmla="*/ 115302 w 1206769"/>
              <a:gd name="connsiteY67" fmla="*/ 1430329 h 1684262"/>
              <a:gd name="connsiteX68" fmla="*/ 349712 w 1206769"/>
              <a:gd name="connsiteY68" fmla="*/ 1480240 h 1684262"/>
              <a:gd name="connsiteX69" fmla="*/ 299420 w 1206769"/>
              <a:gd name="connsiteY69" fmla="*/ 1464619 h 1684262"/>
              <a:gd name="connsiteX70" fmla="*/ 320947 w 1206769"/>
              <a:gd name="connsiteY70" fmla="*/ 1477002 h 1684262"/>
              <a:gd name="connsiteX71" fmla="*/ 330472 w 1206769"/>
              <a:gd name="connsiteY71" fmla="*/ 1484336 h 1684262"/>
              <a:gd name="connsiteX72" fmla="*/ 388193 w 1206769"/>
              <a:gd name="connsiteY72" fmla="*/ 1545677 h 1684262"/>
              <a:gd name="connsiteX73" fmla="*/ 348760 w 1206769"/>
              <a:gd name="connsiteY73" fmla="*/ 1542439 h 1684262"/>
              <a:gd name="connsiteX74" fmla="*/ 329710 w 1206769"/>
              <a:gd name="connsiteY74" fmla="*/ 1549582 h 1684262"/>
              <a:gd name="connsiteX75" fmla="*/ 309422 w 1206769"/>
              <a:gd name="connsiteY75" fmla="*/ 1541201 h 1684262"/>
              <a:gd name="connsiteX76" fmla="*/ 294086 w 1206769"/>
              <a:gd name="connsiteY76" fmla="*/ 1528246 h 1684262"/>
              <a:gd name="connsiteX77" fmla="*/ 275036 w 1206769"/>
              <a:gd name="connsiteY77" fmla="*/ 1516531 h 1684262"/>
              <a:gd name="connsiteX78" fmla="*/ 272941 w 1206769"/>
              <a:gd name="connsiteY78" fmla="*/ 1515769 h 1684262"/>
              <a:gd name="connsiteX79" fmla="*/ 255796 w 1206769"/>
              <a:gd name="connsiteY79" fmla="*/ 1502624 h 1684262"/>
              <a:gd name="connsiteX80" fmla="*/ 255796 w 1206769"/>
              <a:gd name="connsiteY80" fmla="*/ 1502624 h 1684262"/>
              <a:gd name="connsiteX81" fmla="*/ 239889 w 1206769"/>
              <a:gd name="connsiteY81" fmla="*/ 1484241 h 1684262"/>
              <a:gd name="connsiteX82" fmla="*/ 203408 w 1206769"/>
              <a:gd name="connsiteY82" fmla="*/ 1484241 h 1684262"/>
              <a:gd name="connsiteX83" fmla="*/ 187216 w 1206769"/>
              <a:gd name="connsiteY83" fmla="*/ 1499100 h 1684262"/>
              <a:gd name="connsiteX84" fmla="*/ 490587 w 1206769"/>
              <a:gd name="connsiteY84" fmla="*/ 1673312 h 1684262"/>
              <a:gd name="connsiteX85" fmla="*/ 757287 w 1206769"/>
              <a:gd name="connsiteY85" fmla="*/ 1682361 h 1684262"/>
              <a:gd name="connsiteX86" fmla="*/ 987983 w 1206769"/>
              <a:gd name="connsiteY86" fmla="*/ 1594445 h 1684262"/>
              <a:gd name="connsiteX87" fmla="*/ 1152479 w 1206769"/>
              <a:gd name="connsiteY87" fmla="*/ 1394420 h 1684262"/>
              <a:gd name="connsiteX88" fmla="*/ 918736 w 1206769"/>
              <a:gd name="connsiteY88" fmla="*/ 1334222 h 1684262"/>
              <a:gd name="connsiteX89" fmla="*/ 826439 w 1206769"/>
              <a:gd name="connsiteY89" fmla="*/ 1349557 h 1684262"/>
              <a:gd name="connsiteX90" fmla="*/ 802817 w 1206769"/>
              <a:gd name="connsiteY90" fmla="*/ 1350414 h 1684262"/>
              <a:gd name="connsiteX91" fmla="*/ 802817 w 1206769"/>
              <a:gd name="connsiteY91" fmla="*/ 1350414 h 1684262"/>
              <a:gd name="connsiteX92" fmla="*/ 841869 w 1206769"/>
              <a:gd name="connsiteY92" fmla="*/ 1326507 h 1684262"/>
              <a:gd name="connsiteX93" fmla="*/ 884160 w 1206769"/>
              <a:gd name="connsiteY93" fmla="*/ 1322697 h 1684262"/>
              <a:gd name="connsiteX94" fmla="*/ 980267 w 1206769"/>
              <a:gd name="connsiteY94" fmla="*/ 1268881 h 1684262"/>
              <a:gd name="connsiteX95" fmla="*/ 1084090 w 1206769"/>
              <a:gd name="connsiteY95" fmla="*/ 1211254 h 1684262"/>
              <a:gd name="connsiteX96" fmla="*/ 911116 w 1206769"/>
              <a:gd name="connsiteY96" fmla="*/ 1022850 h 1684262"/>
              <a:gd name="connsiteX97" fmla="*/ 1193342 w 1206769"/>
              <a:gd name="connsiteY97" fmla="*/ 899406 h 1684262"/>
              <a:gd name="connsiteX98" fmla="*/ 759002 w 1206769"/>
              <a:gd name="connsiteY98" fmla="*/ 61206 h 1684262"/>
              <a:gd name="connsiteX99" fmla="*/ 720902 w 1206769"/>
              <a:gd name="connsiteY99" fmla="*/ 145788 h 1684262"/>
              <a:gd name="connsiteX100" fmla="*/ 759002 w 1206769"/>
              <a:gd name="connsiteY100" fmla="*/ 61396 h 1684262"/>
              <a:gd name="connsiteX101" fmla="*/ 363524 w 1206769"/>
              <a:gd name="connsiteY101" fmla="*/ 545743 h 1684262"/>
              <a:gd name="connsiteX102" fmla="*/ 348188 w 1206769"/>
              <a:gd name="connsiteY102" fmla="*/ 553458 h 1684262"/>
              <a:gd name="connsiteX103" fmla="*/ 363524 w 1206769"/>
              <a:gd name="connsiteY103" fmla="*/ 545743 h 1684262"/>
              <a:gd name="connsiteX104" fmla="*/ 232364 w 1206769"/>
              <a:gd name="connsiteY104" fmla="*/ 523073 h 1684262"/>
              <a:gd name="connsiteX105" fmla="*/ 239984 w 1206769"/>
              <a:gd name="connsiteY105" fmla="*/ 688427 h 1684262"/>
              <a:gd name="connsiteX106" fmla="*/ 232364 w 1206769"/>
              <a:gd name="connsiteY106" fmla="*/ 523073 h 1684262"/>
              <a:gd name="connsiteX107" fmla="*/ 339997 w 1206769"/>
              <a:gd name="connsiteY107" fmla="*/ 692237 h 1684262"/>
              <a:gd name="connsiteX108" fmla="*/ 470680 w 1206769"/>
              <a:gd name="connsiteY108" fmla="*/ 684522 h 1684262"/>
              <a:gd name="connsiteX109" fmla="*/ 339997 w 1206769"/>
              <a:gd name="connsiteY109" fmla="*/ 691856 h 1684262"/>
              <a:gd name="connsiteX110" fmla="*/ 382288 w 1206769"/>
              <a:gd name="connsiteY110" fmla="*/ 615370 h 1684262"/>
              <a:gd name="connsiteX111" fmla="*/ 516781 w 1206769"/>
              <a:gd name="connsiteY111" fmla="*/ 688332 h 1684262"/>
              <a:gd name="connsiteX112" fmla="*/ 382574 w 1206769"/>
              <a:gd name="connsiteY112" fmla="*/ 614989 h 1684262"/>
              <a:gd name="connsiteX113" fmla="*/ 201313 w 1206769"/>
              <a:gd name="connsiteY113" fmla="*/ 907502 h 1684262"/>
              <a:gd name="connsiteX114" fmla="*/ 163213 w 1206769"/>
              <a:gd name="connsiteY114" fmla="*/ 838255 h 1684262"/>
              <a:gd name="connsiteX115" fmla="*/ 201599 w 1206769"/>
              <a:gd name="connsiteY115" fmla="*/ 907121 h 1684262"/>
              <a:gd name="connsiteX116" fmla="*/ 70916 w 1206769"/>
              <a:gd name="connsiteY116" fmla="*/ 1295265 h 1684262"/>
              <a:gd name="connsiteX117" fmla="*/ 128066 w 1206769"/>
              <a:gd name="connsiteY117" fmla="*/ 1230019 h 1684262"/>
              <a:gd name="connsiteX118" fmla="*/ 231888 w 1206769"/>
              <a:gd name="connsiteY118" fmla="*/ 1341461 h 1684262"/>
              <a:gd name="connsiteX119" fmla="*/ 70916 w 1206769"/>
              <a:gd name="connsiteY119" fmla="*/ 1295265 h 1684262"/>
              <a:gd name="connsiteX120" fmla="*/ 232841 w 1206769"/>
              <a:gd name="connsiteY120" fmla="*/ 1376037 h 1684262"/>
              <a:gd name="connsiteX121" fmla="*/ 278942 w 1206769"/>
              <a:gd name="connsiteY121" fmla="*/ 1379847 h 1684262"/>
              <a:gd name="connsiteX122" fmla="*/ 232364 w 1206769"/>
              <a:gd name="connsiteY122" fmla="*/ 1376037 h 1684262"/>
              <a:gd name="connsiteX123" fmla="*/ 856157 w 1206769"/>
              <a:gd name="connsiteY123" fmla="*/ 715573 h 1684262"/>
              <a:gd name="connsiteX124" fmla="*/ 834725 w 1206769"/>
              <a:gd name="connsiteY124" fmla="*/ 719383 h 1684262"/>
              <a:gd name="connsiteX125" fmla="*/ 827296 w 1206769"/>
              <a:gd name="connsiteY125" fmla="*/ 718621 h 1684262"/>
              <a:gd name="connsiteX126" fmla="*/ 720997 w 1206769"/>
              <a:gd name="connsiteY126" fmla="*/ 657185 h 1684262"/>
              <a:gd name="connsiteX127" fmla="*/ 855680 w 1206769"/>
              <a:gd name="connsiteY127" fmla="*/ 715573 h 1684262"/>
              <a:gd name="connsiteX128" fmla="*/ 663371 w 1206769"/>
              <a:gd name="connsiteY128" fmla="*/ 722622 h 1684262"/>
              <a:gd name="connsiteX129" fmla="*/ 644321 w 1206769"/>
              <a:gd name="connsiteY129" fmla="*/ 807109 h 1684262"/>
              <a:gd name="connsiteX130" fmla="*/ 662894 w 1206769"/>
              <a:gd name="connsiteY130" fmla="*/ 723098 h 1684262"/>
              <a:gd name="connsiteX131" fmla="*/ 628795 w 1206769"/>
              <a:gd name="connsiteY131" fmla="*/ 753292 h 1684262"/>
              <a:gd name="connsiteX132" fmla="*/ 655655 w 1206769"/>
              <a:gd name="connsiteY132" fmla="*/ 726432 h 1684262"/>
              <a:gd name="connsiteX133" fmla="*/ 628319 w 1206769"/>
              <a:gd name="connsiteY133" fmla="*/ 753292 h 1684262"/>
              <a:gd name="connsiteX134" fmla="*/ 771003 w 1206769"/>
              <a:gd name="connsiteY134" fmla="*/ 757197 h 1684262"/>
              <a:gd name="connsiteX135" fmla="*/ 690231 w 1206769"/>
              <a:gd name="connsiteY135" fmla="*/ 822539 h 1684262"/>
              <a:gd name="connsiteX136" fmla="*/ 770527 w 1206769"/>
              <a:gd name="connsiteY136" fmla="*/ 757197 h 1684262"/>
              <a:gd name="connsiteX137" fmla="*/ 759478 w 1206769"/>
              <a:gd name="connsiteY137" fmla="*/ 538122 h 1684262"/>
              <a:gd name="connsiteX138" fmla="*/ 851680 w 1206769"/>
              <a:gd name="connsiteY138" fmla="*/ 480496 h 1684262"/>
              <a:gd name="connsiteX139" fmla="*/ 759002 w 1206769"/>
              <a:gd name="connsiteY139" fmla="*/ 538027 h 1684262"/>
              <a:gd name="connsiteX140" fmla="*/ 877874 w 1206769"/>
              <a:gd name="connsiteY140" fmla="*/ 342098 h 1684262"/>
              <a:gd name="connsiteX141" fmla="*/ 812532 w 1206769"/>
              <a:gd name="connsiteY141" fmla="*/ 442015 h 1684262"/>
              <a:gd name="connsiteX142" fmla="*/ 877874 w 1206769"/>
              <a:gd name="connsiteY142" fmla="*/ 342098 h 1684262"/>
              <a:gd name="connsiteX143" fmla="*/ 681754 w 1206769"/>
              <a:gd name="connsiteY143" fmla="*/ 323048 h 1684262"/>
              <a:gd name="connsiteX144" fmla="*/ 758716 w 1206769"/>
              <a:gd name="connsiteY144" fmla="*/ 430776 h 1684262"/>
              <a:gd name="connsiteX145" fmla="*/ 643368 w 1206769"/>
              <a:gd name="connsiteY145" fmla="*/ 396105 h 1684262"/>
              <a:gd name="connsiteX146" fmla="*/ 639463 w 1206769"/>
              <a:gd name="connsiteY146" fmla="*/ 438396 h 1684262"/>
              <a:gd name="connsiteX147" fmla="*/ 682040 w 1206769"/>
              <a:gd name="connsiteY147" fmla="*/ 323048 h 1684262"/>
              <a:gd name="connsiteX148" fmla="*/ 351236 w 1206769"/>
              <a:gd name="connsiteY148" fmla="*/ 219321 h 1684262"/>
              <a:gd name="connsiteX149" fmla="*/ 383907 w 1206769"/>
              <a:gd name="connsiteY149" fmla="*/ 183030 h 1684262"/>
              <a:gd name="connsiteX150" fmla="*/ 403624 w 1206769"/>
              <a:gd name="connsiteY150" fmla="*/ 175029 h 1684262"/>
              <a:gd name="connsiteX151" fmla="*/ 411244 w 1206769"/>
              <a:gd name="connsiteY151" fmla="*/ 176077 h 1684262"/>
              <a:gd name="connsiteX152" fmla="*/ 569264 w 1206769"/>
              <a:gd name="connsiteY152" fmla="*/ 242752 h 1684262"/>
              <a:gd name="connsiteX153" fmla="*/ 569835 w 1206769"/>
              <a:gd name="connsiteY153" fmla="*/ 242752 h 1684262"/>
              <a:gd name="connsiteX154" fmla="*/ 558786 w 1206769"/>
              <a:gd name="connsiteY154" fmla="*/ 299902 h 1684262"/>
              <a:gd name="connsiteX155" fmla="*/ 351522 w 1206769"/>
              <a:gd name="connsiteY155" fmla="*/ 219035 h 1684262"/>
              <a:gd name="connsiteX156" fmla="*/ 470680 w 1206769"/>
              <a:gd name="connsiteY156" fmla="*/ 361148 h 1684262"/>
              <a:gd name="connsiteX157" fmla="*/ 566787 w 1206769"/>
              <a:gd name="connsiteY157" fmla="*/ 503356 h 1684262"/>
              <a:gd name="connsiteX158" fmla="*/ 470680 w 1206769"/>
              <a:gd name="connsiteY158" fmla="*/ 361148 h 1684262"/>
              <a:gd name="connsiteX159" fmla="*/ 632129 w 1206769"/>
              <a:gd name="connsiteY159" fmla="*/ 453445 h 1684262"/>
              <a:gd name="connsiteX160" fmla="*/ 699280 w 1206769"/>
              <a:gd name="connsiteY160" fmla="*/ 515072 h 1684262"/>
              <a:gd name="connsiteX161" fmla="*/ 759002 w 1206769"/>
              <a:gd name="connsiteY161" fmla="*/ 438015 h 1684262"/>
              <a:gd name="connsiteX162" fmla="*/ 678230 w 1206769"/>
              <a:gd name="connsiteY162" fmla="*/ 610989 h 1684262"/>
              <a:gd name="connsiteX163" fmla="*/ 640130 w 1206769"/>
              <a:gd name="connsiteY163" fmla="*/ 587938 h 1684262"/>
              <a:gd name="connsiteX164" fmla="*/ 632129 w 1206769"/>
              <a:gd name="connsiteY164" fmla="*/ 453541 h 1684262"/>
              <a:gd name="connsiteX165" fmla="*/ 685945 w 1206769"/>
              <a:gd name="connsiteY165" fmla="*/ 837779 h 1684262"/>
              <a:gd name="connsiteX166" fmla="*/ 628223 w 1206769"/>
              <a:gd name="connsiteY166" fmla="*/ 930076 h 1684262"/>
              <a:gd name="connsiteX167" fmla="*/ 685945 w 1206769"/>
              <a:gd name="connsiteY167" fmla="*/ 837874 h 1684262"/>
              <a:gd name="connsiteX168" fmla="*/ 743571 w 1206769"/>
              <a:gd name="connsiteY168" fmla="*/ 1291360 h 1684262"/>
              <a:gd name="connsiteX169" fmla="*/ 547547 w 1206769"/>
              <a:gd name="connsiteY169" fmla="*/ 1206778 h 1684262"/>
              <a:gd name="connsiteX170" fmla="*/ 573359 w 1206769"/>
              <a:gd name="connsiteY170" fmla="*/ 1222399 h 1684262"/>
              <a:gd name="connsiteX171" fmla="*/ 603363 w 1206769"/>
              <a:gd name="connsiteY171" fmla="*/ 1227447 h 1684262"/>
              <a:gd name="connsiteX172" fmla="*/ 743571 w 1206769"/>
              <a:gd name="connsiteY172" fmla="*/ 1291455 h 1684262"/>
              <a:gd name="connsiteX173" fmla="*/ 578312 w 1206769"/>
              <a:gd name="connsiteY173" fmla="*/ 945412 h 1684262"/>
              <a:gd name="connsiteX174" fmla="*/ 689755 w 1206769"/>
              <a:gd name="connsiteY174" fmla="*/ 1122196 h 1684262"/>
              <a:gd name="connsiteX175" fmla="*/ 578312 w 1206769"/>
              <a:gd name="connsiteY175" fmla="*/ 945507 h 1684262"/>
              <a:gd name="connsiteX176" fmla="*/ 351522 w 1206769"/>
              <a:gd name="connsiteY176" fmla="*/ 1045424 h 1684262"/>
              <a:gd name="connsiteX177" fmla="*/ 382288 w 1206769"/>
              <a:gd name="connsiteY177" fmla="*/ 887785 h 1684262"/>
              <a:gd name="connsiteX178" fmla="*/ 351522 w 1206769"/>
              <a:gd name="connsiteY178" fmla="*/ 1045519 h 1684262"/>
              <a:gd name="connsiteX179" fmla="*/ 420674 w 1206769"/>
              <a:gd name="connsiteY179" fmla="*/ 1018373 h 1684262"/>
              <a:gd name="connsiteX180" fmla="*/ 605173 w 1206769"/>
              <a:gd name="connsiteY180" fmla="*/ 1180298 h 1684262"/>
              <a:gd name="connsiteX181" fmla="*/ 420674 w 1206769"/>
              <a:gd name="connsiteY181" fmla="*/ 1018373 h 1684262"/>
              <a:gd name="connsiteX182" fmla="*/ 366857 w 1206769"/>
              <a:gd name="connsiteY182" fmla="*/ 1414232 h 1684262"/>
              <a:gd name="connsiteX183" fmla="*/ 597553 w 1206769"/>
              <a:gd name="connsiteY183" fmla="*/ 1460428 h 1684262"/>
              <a:gd name="connsiteX184" fmla="*/ 366857 w 1206769"/>
              <a:gd name="connsiteY184" fmla="*/ 1414423 h 1684262"/>
              <a:gd name="connsiteX185" fmla="*/ 536021 w 1206769"/>
              <a:gd name="connsiteY185" fmla="*/ 1644928 h 1684262"/>
              <a:gd name="connsiteX186" fmla="*/ 497921 w 1206769"/>
              <a:gd name="connsiteY186" fmla="*/ 1625878 h 1684262"/>
              <a:gd name="connsiteX187" fmla="*/ 471061 w 1206769"/>
              <a:gd name="connsiteY187" fmla="*/ 1618162 h 1684262"/>
              <a:gd name="connsiteX188" fmla="*/ 471061 w 1206769"/>
              <a:gd name="connsiteY188" fmla="*/ 1664359 h 1684262"/>
              <a:gd name="connsiteX189" fmla="*/ 401814 w 1206769"/>
              <a:gd name="connsiteY189" fmla="*/ 1579777 h 1684262"/>
              <a:gd name="connsiteX190" fmla="*/ 536021 w 1206769"/>
              <a:gd name="connsiteY190" fmla="*/ 1645118 h 1684262"/>
              <a:gd name="connsiteX191" fmla="*/ 616698 w 1206769"/>
              <a:gd name="connsiteY191" fmla="*/ 1564156 h 1684262"/>
              <a:gd name="connsiteX192" fmla="*/ 555262 w 1206769"/>
              <a:gd name="connsiteY192" fmla="*/ 1541105 h 1684262"/>
              <a:gd name="connsiteX193" fmla="*/ 638510 w 1206769"/>
              <a:gd name="connsiteY193" fmla="*/ 1493480 h 1684262"/>
              <a:gd name="connsiteX194" fmla="*/ 644035 w 1206769"/>
              <a:gd name="connsiteY194" fmla="*/ 1491194 h 1684262"/>
              <a:gd name="connsiteX195" fmla="*/ 677658 w 1206769"/>
              <a:gd name="connsiteY195" fmla="*/ 1495671 h 1684262"/>
              <a:gd name="connsiteX196" fmla="*/ 690136 w 1206769"/>
              <a:gd name="connsiteY196" fmla="*/ 1506625 h 1684262"/>
              <a:gd name="connsiteX197" fmla="*/ 739761 w 1206769"/>
              <a:gd name="connsiteY197" fmla="*/ 1525675 h 1684262"/>
              <a:gd name="connsiteX198" fmla="*/ 616698 w 1206769"/>
              <a:gd name="connsiteY198" fmla="*/ 1564346 h 1684262"/>
              <a:gd name="connsiteX199" fmla="*/ 752144 w 1206769"/>
              <a:gd name="connsiteY199" fmla="*/ 1664739 h 1684262"/>
              <a:gd name="connsiteX200" fmla="*/ 739571 w 1206769"/>
              <a:gd name="connsiteY200" fmla="*/ 1664739 h 1684262"/>
              <a:gd name="connsiteX201" fmla="*/ 731093 w 1206769"/>
              <a:gd name="connsiteY201" fmla="*/ 1664739 h 1684262"/>
              <a:gd name="connsiteX202" fmla="*/ 727474 w 1206769"/>
              <a:gd name="connsiteY202" fmla="*/ 1664739 h 1684262"/>
              <a:gd name="connsiteX203" fmla="*/ 713663 w 1206769"/>
              <a:gd name="connsiteY203" fmla="*/ 1666740 h 1684262"/>
              <a:gd name="connsiteX204" fmla="*/ 704138 w 1206769"/>
              <a:gd name="connsiteY204" fmla="*/ 1665216 h 1684262"/>
              <a:gd name="connsiteX205" fmla="*/ 705471 w 1206769"/>
              <a:gd name="connsiteY205" fmla="*/ 1667693 h 1684262"/>
              <a:gd name="connsiteX206" fmla="*/ 789958 w 1206769"/>
              <a:gd name="connsiteY206" fmla="*/ 1610066 h 1684262"/>
              <a:gd name="connsiteX207" fmla="*/ 752144 w 1206769"/>
              <a:gd name="connsiteY207" fmla="*/ 1664930 h 1684262"/>
              <a:gd name="connsiteX208" fmla="*/ 857776 w 1206769"/>
              <a:gd name="connsiteY208" fmla="*/ 1591016 h 1684262"/>
              <a:gd name="connsiteX209" fmla="*/ 838726 w 1206769"/>
              <a:gd name="connsiteY209" fmla="*/ 1568918 h 1684262"/>
              <a:gd name="connsiteX210" fmla="*/ 836059 w 1206769"/>
              <a:gd name="connsiteY210" fmla="*/ 1564251 h 1684262"/>
              <a:gd name="connsiteX211" fmla="*/ 908639 w 1206769"/>
              <a:gd name="connsiteY211" fmla="*/ 1497576 h 1684262"/>
              <a:gd name="connsiteX212" fmla="*/ 921022 w 1206769"/>
              <a:gd name="connsiteY212" fmla="*/ 1495766 h 1684262"/>
              <a:gd name="connsiteX213" fmla="*/ 935595 w 1206769"/>
              <a:gd name="connsiteY213" fmla="*/ 1498243 h 1684262"/>
              <a:gd name="connsiteX214" fmla="*/ 985982 w 1206769"/>
              <a:gd name="connsiteY214" fmla="*/ 1513959 h 1684262"/>
              <a:gd name="connsiteX215" fmla="*/ 857776 w 1206769"/>
              <a:gd name="connsiteY215" fmla="*/ 1591207 h 1684262"/>
              <a:gd name="connsiteX216" fmla="*/ 1028083 w 1206769"/>
              <a:gd name="connsiteY216" fmla="*/ 1444998 h 1684262"/>
              <a:gd name="connsiteX217" fmla="*/ 916545 w 1206769"/>
              <a:gd name="connsiteY217" fmla="*/ 1468144 h 1684262"/>
              <a:gd name="connsiteX218" fmla="*/ 1028083 w 1206769"/>
              <a:gd name="connsiteY218" fmla="*/ 1445188 h 1684262"/>
              <a:gd name="connsiteX219" fmla="*/ 862729 w 1206769"/>
              <a:gd name="connsiteY219" fmla="*/ 1410422 h 1684262"/>
              <a:gd name="connsiteX220" fmla="*/ 647464 w 1206769"/>
              <a:gd name="connsiteY220" fmla="*/ 1448522 h 1684262"/>
              <a:gd name="connsiteX221" fmla="*/ 862729 w 1206769"/>
              <a:gd name="connsiteY221" fmla="*/ 1410613 h 1684262"/>
              <a:gd name="connsiteX222" fmla="*/ 689755 w 1206769"/>
              <a:gd name="connsiteY222" fmla="*/ 1391372 h 1684262"/>
              <a:gd name="connsiteX223" fmla="*/ 924260 w 1206769"/>
              <a:gd name="connsiteY223" fmla="*/ 1306790 h 1684262"/>
              <a:gd name="connsiteX224" fmla="*/ 689755 w 1206769"/>
              <a:gd name="connsiteY224" fmla="*/ 1391372 h 1684262"/>
              <a:gd name="connsiteX225" fmla="*/ 1162576 w 1206769"/>
              <a:gd name="connsiteY225" fmla="*/ 1057045 h 1684262"/>
              <a:gd name="connsiteX226" fmla="*/ 1148669 w 1206769"/>
              <a:gd name="connsiteY226" fmla="*/ 1134388 h 1684262"/>
              <a:gd name="connsiteX227" fmla="*/ 1107140 w 1206769"/>
              <a:gd name="connsiteY227" fmla="*/ 1170773 h 1684262"/>
              <a:gd name="connsiteX228" fmla="*/ 1066754 w 1206769"/>
              <a:gd name="connsiteY228" fmla="*/ 1139722 h 1684262"/>
              <a:gd name="connsiteX229" fmla="*/ 1035703 w 1206769"/>
              <a:gd name="connsiteY229" fmla="*/ 1087715 h 1684262"/>
              <a:gd name="connsiteX230" fmla="*/ 1162576 w 1206769"/>
              <a:gd name="connsiteY230" fmla="*/ 1057045 h 1684262"/>
              <a:gd name="connsiteX231" fmla="*/ 978077 w 1206769"/>
              <a:gd name="connsiteY231" fmla="*/ 1203063 h 1684262"/>
              <a:gd name="connsiteX232" fmla="*/ 972552 w 1206769"/>
              <a:gd name="connsiteY232" fmla="*/ 1215160 h 1684262"/>
              <a:gd name="connsiteX233" fmla="*/ 973790 w 1206769"/>
              <a:gd name="connsiteY233" fmla="*/ 1224685 h 1684262"/>
              <a:gd name="connsiteX234" fmla="*/ 958836 w 1206769"/>
              <a:gd name="connsiteY234" fmla="*/ 1264404 h 1684262"/>
              <a:gd name="connsiteX235" fmla="*/ 905020 w 1206769"/>
              <a:gd name="connsiteY235" fmla="*/ 1118290 h 1684262"/>
              <a:gd name="connsiteX236" fmla="*/ 978077 w 1206769"/>
              <a:gd name="connsiteY236" fmla="*/ 120306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45857 w 1206769"/>
              <a:gd name="connsiteY48" fmla="*/ 1057466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71003 w 1206769"/>
              <a:gd name="connsiteY120" fmla="*/ 1295305 h 1684262"/>
              <a:gd name="connsiteX121" fmla="*/ 128153 w 1206769"/>
              <a:gd name="connsiteY121" fmla="*/ 1230059 h 1684262"/>
              <a:gd name="connsiteX122" fmla="*/ 231975 w 1206769"/>
              <a:gd name="connsiteY122" fmla="*/ 1341501 h 1684262"/>
              <a:gd name="connsiteX123" fmla="*/ 71003 w 1206769"/>
              <a:gd name="connsiteY123" fmla="*/ 1295305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107227 w 1206769"/>
              <a:gd name="connsiteY251" fmla="*/ 117081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45857 w 1206769"/>
              <a:gd name="connsiteY48" fmla="*/ 1057466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71003 w 1206769"/>
              <a:gd name="connsiteY120" fmla="*/ 1295305 h 1684262"/>
              <a:gd name="connsiteX121" fmla="*/ 128153 w 1206769"/>
              <a:gd name="connsiteY121" fmla="*/ 1230059 h 1684262"/>
              <a:gd name="connsiteX122" fmla="*/ 231975 w 1206769"/>
              <a:gd name="connsiteY122" fmla="*/ 1341501 h 1684262"/>
              <a:gd name="connsiteX123" fmla="*/ 71003 w 1206769"/>
              <a:gd name="connsiteY123" fmla="*/ 1295305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107227 w 1206769"/>
              <a:gd name="connsiteY251" fmla="*/ 117081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71003 w 1206769"/>
              <a:gd name="connsiteY120" fmla="*/ 1295305 h 1684262"/>
              <a:gd name="connsiteX121" fmla="*/ 128153 w 1206769"/>
              <a:gd name="connsiteY121" fmla="*/ 1230059 h 1684262"/>
              <a:gd name="connsiteX122" fmla="*/ 231975 w 1206769"/>
              <a:gd name="connsiteY122" fmla="*/ 1341501 h 1684262"/>
              <a:gd name="connsiteX123" fmla="*/ 71003 w 1206769"/>
              <a:gd name="connsiteY123" fmla="*/ 1295305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107227 w 1206769"/>
              <a:gd name="connsiteY251" fmla="*/ 117081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71003 w 1206769"/>
              <a:gd name="connsiteY120" fmla="*/ 1295305 h 1684262"/>
              <a:gd name="connsiteX121" fmla="*/ 128153 w 1206769"/>
              <a:gd name="connsiteY121" fmla="*/ 1230059 h 1684262"/>
              <a:gd name="connsiteX122" fmla="*/ 231975 w 1206769"/>
              <a:gd name="connsiteY122" fmla="*/ 1341501 h 1684262"/>
              <a:gd name="connsiteX123" fmla="*/ 71003 w 1206769"/>
              <a:gd name="connsiteY123" fmla="*/ 1295305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097479 w 1206769"/>
              <a:gd name="connsiteY251" fmla="*/ 117081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71003 w 1206769"/>
              <a:gd name="connsiteY120" fmla="*/ 1295305 h 1684262"/>
              <a:gd name="connsiteX121" fmla="*/ 128153 w 1206769"/>
              <a:gd name="connsiteY121" fmla="*/ 1230059 h 1684262"/>
              <a:gd name="connsiteX122" fmla="*/ 231975 w 1206769"/>
              <a:gd name="connsiteY122" fmla="*/ 1341501 h 1684262"/>
              <a:gd name="connsiteX123" fmla="*/ 71003 w 1206769"/>
              <a:gd name="connsiteY123" fmla="*/ 1295305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097479 w 1206769"/>
              <a:gd name="connsiteY251" fmla="*/ 117081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71003 w 1206769"/>
              <a:gd name="connsiteY120" fmla="*/ 1295305 h 1684262"/>
              <a:gd name="connsiteX121" fmla="*/ 128153 w 1206769"/>
              <a:gd name="connsiteY121" fmla="*/ 1230059 h 1684262"/>
              <a:gd name="connsiteX122" fmla="*/ 231975 w 1206769"/>
              <a:gd name="connsiteY122" fmla="*/ 1341501 h 1684262"/>
              <a:gd name="connsiteX123" fmla="*/ 71003 w 1206769"/>
              <a:gd name="connsiteY123" fmla="*/ 1295305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099916 w 1206769"/>
              <a:gd name="connsiteY251" fmla="*/ 115375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97811 w 1206769"/>
              <a:gd name="connsiteY120" fmla="*/ 1285557 h 1684262"/>
              <a:gd name="connsiteX121" fmla="*/ 128153 w 1206769"/>
              <a:gd name="connsiteY121" fmla="*/ 1230059 h 1684262"/>
              <a:gd name="connsiteX122" fmla="*/ 231975 w 1206769"/>
              <a:gd name="connsiteY122" fmla="*/ 1341501 h 1684262"/>
              <a:gd name="connsiteX123" fmla="*/ 97811 w 1206769"/>
              <a:gd name="connsiteY123" fmla="*/ 1285557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099916 w 1206769"/>
              <a:gd name="connsiteY251" fmla="*/ 115375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97811 w 1206769"/>
              <a:gd name="connsiteY120" fmla="*/ 1285557 h 1684262"/>
              <a:gd name="connsiteX121" fmla="*/ 128153 w 1206769"/>
              <a:gd name="connsiteY121" fmla="*/ 1230059 h 1684262"/>
              <a:gd name="connsiteX122" fmla="*/ 231975 w 1206769"/>
              <a:gd name="connsiteY122" fmla="*/ 1341501 h 1684262"/>
              <a:gd name="connsiteX123" fmla="*/ 97811 w 1206769"/>
              <a:gd name="connsiteY123" fmla="*/ 1285557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099916 w 1206769"/>
              <a:gd name="connsiteY251" fmla="*/ 115375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97811 w 1206769"/>
              <a:gd name="connsiteY120" fmla="*/ 1285557 h 1684262"/>
              <a:gd name="connsiteX121" fmla="*/ 123279 w 1206769"/>
              <a:gd name="connsiteY121" fmla="*/ 1264178 h 1684262"/>
              <a:gd name="connsiteX122" fmla="*/ 231975 w 1206769"/>
              <a:gd name="connsiteY122" fmla="*/ 1341501 h 1684262"/>
              <a:gd name="connsiteX123" fmla="*/ 97811 w 1206769"/>
              <a:gd name="connsiteY123" fmla="*/ 1285557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099916 w 1206769"/>
              <a:gd name="connsiteY251" fmla="*/ 115375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97811 w 1206769"/>
              <a:gd name="connsiteY120" fmla="*/ 1285557 h 1684262"/>
              <a:gd name="connsiteX121" fmla="*/ 123279 w 1206769"/>
              <a:gd name="connsiteY121" fmla="*/ 1264178 h 1684262"/>
              <a:gd name="connsiteX122" fmla="*/ 231975 w 1206769"/>
              <a:gd name="connsiteY122" fmla="*/ 1341501 h 1684262"/>
              <a:gd name="connsiteX123" fmla="*/ 97811 w 1206769"/>
              <a:gd name="connsiteY123" fmla="*/ 1285557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27383 w 1206769"/>
              <a:gd name="connsiteY130" fmla="*/ 718661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099916 w 1206769"/>
              <a:gd name="connsiteY251" fmla="*/ 115375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97811 w 1206769"/>
              <a:gd name="connsiteY120" fmla="*/ 1285557 h 1684262"/>
              <a:gd name="connsiteX121" fmla="*/ 123279 w 1206769"/>
              <a:gd name="connsiteY121" fmla="*/ 1264178 h 1684262"/>
              <a:gd name="connsiteX122" fmla="*/ 231975 w 1206769"/>
              <a:gd name="connsiteY122" fmla="*/ 1341501 h 1684262"/>
              <a:gd name="connsiteX123" fmla="*/ 97811 w 1206769"/>
              <a:gd name="connsiteY123" fmla="*/ 1285557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34812 w 1206769"/>
              <a:gd name="connsiteY129" fmla="*/ 719423 h 1684262"/>
              <a:gd name="connsiteX130" fmla="*/ 817635 w 1206769"/>
              <a:gd name="connsiteY130" fmla="*/ 708913 h 1684262"/>
              <a:gd name="connsiteX131" fmla="*/ 721084 w 1206769"/>
              <a:gd name="connsiteY131" fmla="*/ 657225 h 1684262"/>
              <a:gd name="connsiteX132" fmla="*/ 855767 w 1206769"/>
              <a:gd name="connsiteY132" fmla="*/ 715613 h 1684262"/>
              <a:gd name="connsiteX133" fmla="*/ 856244 w 1206769"/>
              <a:gd name="connsiteY133" fmla="*/ 715613 h 1684262"/>
              <a:gd name="connsiteX134" fmla="*/ 663458 w 1206769"/>
              <a:gd name="connsiteY134" fmla="*/ 722662 h 1684262"/>
              <a:gd name="connsiteX135" fmla="*/ 644408 w 1206769"/>
              <a:gd name="connsiteY135" fmla="*/ 807149 h 1684262"/>
              <a:gd name="connsiteX136" fmla="*/ 662981 w 1206769"/>
              <a:gd name="connsiteY136" fmla="*/ 723138 h 1684262"/>
              <a:gd name="connsiteX137" fmla="*/ 663458 w 1206769"/>
              <a:gd name="connsiteY137" fmla="*/ 722662 h 1684262"/>
              <a:gd name="connsiteX138" fmla="*/ 628882 w 1206769"/>
              <a:gd name="connsiteY138" fmla="*/ 753332 h 1684262"/>
              <a:gd name="connsiteX139" fmla="*/ 655742 w 1206769"/>
              <a:gd name="connsiteY139" fmla="*/ 726472 h 1684262"/>
              <a:gd name="connsiteX140" fmla="*/ 628406 w 1206769"/>
              <a:gd name="connsiteY140" fmla="*/ 753332 h 1684262"/>
              <a:gd name="connsiteX141" fmla="*/ 628882 w 1206769"/>
              <a:gd name="connsiteY141" fmla="*/ 753332 h 1684262"/>
              <a:gd name="connsiteX142" fmla="*/ 771090 w 1206769"/>
              <a:gd name="connsiteY142" fmla="*/ 757237 h 1684262"/>
              <a:gd name="connsiteX143" fmla="*/ 690318 w 1206769"/>
              <a:gd name="connsiteY143" fmla="*/ 822579 h 1684262"/>
              <a:gd name="connsiteX144" fmla="*/ 770614 w 1206769"/>
              <a:gd name="connsiteY144" fmla="*/ 757237 h 1684262"/>
              <a:gd name="connsiteX145" fmla="*/ 771090 w 1206769"/>
              <a:gd name="connsiteY145" fmla="*/ 757237 h 1684262"/>
              <a:gd name="connsiteX146" fmla="*/ 759565 w 1206769"/>
              <a:gd name="connsiteY146" fmla="*/ 538162 h 1684262"/>
              <a:gd name="connsiteX147" fmla="*/ 851767 w 1206769"/>
              <a:gd name="connsiteY147" fmla="*/ 480536 h 1684262"/>
              <a:gd name="connsiteX148" fmla="*/ 759089 w 1206769"/>
              <a:gd name="connsiteY148" fmla="*/ 538067 h 1684262"/>
              <a:gd name="connsiteX149" fmla="*/ 759565 w 1206769"/>
              <a:gd name="connsiteY149" fmla="*/ 538162 h 1684262"/>
              <a:gd name="connsiteX150" fmla="*/ 877961 w 1206769"/>
              <a:gd name="connsiteY150" fmla="*/ 342138 h 1684262"/>
              <a:gd name="connsiteX151" fmla="*/ 812619 w 1206769"/>
              <a:gd name="connsiteY151" fmla="*/ 442055 h 1684262"/>
              <a:gd name="connsiteX152" fmla="*/ 877961 w 1206769"/>
              <a:gd name="connsiteY152" fmla="*/ 342138 h 1684262"/>
              <a:gd name="connsiteX153" fmla="*/ 681841 w 1206769"/>
              <a:gd name="connsiteY153" fmla="*/ 323088 h 1684262"/>
              <a:gd name="connsiteX154" fmla="*/ 758803 w 1206769"/>
              <a:gd name="connsiteY154" fmla="*/ 430816 h 1684262"/>
              <a:gd name="connsiteX155" fmla="*/ 643455 w 1206769"/>
              <a:gd name="connsiteY155" fmla="*/ 396145 h 1684262"/>
              <a:gd name="connsiteX156" fmla="*/ 639550 w 1206769"/>
              <a:gd name="connsiteY156" fmla="*/ 438436 h 1684262"/>
              <a:gd name="connsiteX157" fmla="*/ 682127 w 1206769"/>
              <a:gd name="connsiteY157" fmla="*/ 323088 h 1684262"/>
              <a:gd name="connsiteX158" fmla="*/ 681841 w 1206769"/>
              <a:gd name="connsiteY158" fmla="*/ 323088 h 1684262"/>
              <a:gd name="connsiteX159" fmla="*/ 351323 w 1206769"/>
              <a:gd name="connsiteY159" fmla="*/ 219361 h 1684262"/>
              <a:gd name="connsiteX160" fmla="*/ 383994 w 1206769"/>
              <a:gd name="connsiteY160" fmla="*/ 183070 h 1684262"/>
              <a:gd name="connsiteX161" fmla="*/ 403711 w 1206769"/>
              <a:gd name="connsiteY161" fmla="*/ 175069 h 1684262"/>
              <a:gd name="connsiteX162" fmla="*/ 411331 w 1206769"/>
              <a:gd name="connsiteY162" fmla="*/ 176117 h 1684262"/>
              <a:gd name="connsiteX163" fmla="*/ 569351 w 1206769"/>
              <a:gd name="connsiteY163" fmla="*/ 242792 h 1684262"/>
              <a:gd name="connsiteX164" fmla="*/ 569922 w 1206769"/>
              <a:gd name="connsiteY164" fmla="*/ 242792 h 1684262"/>
              <a:gd name="connsiteX165" fmla="*/ 558873 w 1206769"/>
              <a:gd name="connsiteY165" fmla="*/ 299942 h 1684262"/>
              <a:gd name="connsiteX166" fmla="*/ 351609 w 1206769"/>
              <a:gd name="connsiteY166" fmla="*/ 219075 h 1684262"/>
              <a:gd name="connsiteX167" fmla="*/ 351323 w 1206769"/>
              <a:gd name="connsiteY167" fmla="*/ 219361 h 1684262"/>
              <a:gd name="connsiteX168" fmla="*/ 470767 w 1206769"/>
              <a:gd name="connsiteY168" fmla="*/ 361188 h 1684262"/>
              <a:gd name="connsiteX169" fmla="*/ 566874 w 1206769"/>
              <a:gd name="connsiteY169" fmla="*/ 503396 h 1684262"/>
              <a:gd name="connsiteX170" fmla="*/ 470767 w 1206769"/>
              <a:gd name="connsiteY170" fmla="*/ 361188 h 1684262"/>
              <a:gd name="connsiteX171" fmla="*/ 632216 w 1206769"/>
              <a:gd name="connsiteY171" fmla="*/ 453485 h 1684262"/>
              <a:gd name="connsiteX172" fmla="*/ 699367 w 1206769"/>
              <a:gd name="connsiteY172" fmla="*/ 515112 h 1684262"/>
              <a:gd name="connsiteX173" fmla="*/ 759089 w 1206769"/>
              <a:gd name="connsiteY173" fmla="*/ 438055 h 1684262"/>
              <a:gd name="connsiteX174" fmla="*/ 678317 w 1206769"/>
              <a:gd name="connsiteY174" fmla="*/ 611029 h 1684262"/>
              <a:gd name="connsiteX175" fmla="*/ 640217 w 1206769"/>
              <a:gd name="connsiteY175" fmla="*/ 587978 h 1684262"/>
              <a:gd name="connsiteX176" fmla="*/ 632216 w 1206769"/>
              <a:gd name="connsiteY176" fmla="*/ 453581 h 1684262"/>
              <a:gd name="connsiteX177" fmla="*/ 632216 w 1206769"/>
              <a:gd name="connsiteY177" fmla="*/ 453485 h 1684262"/>
              <a:gd name="connsiteX178" fmla="*/ 686032 w 1206769"/>
              <a:gd name="connsiteY178" fmla="*/ 837819 h 1684262"/>
              <a:gd name="connsiteX179" fmla="*/ 628310 w 1206769"/>
              <a:gd name="connsiteY179" fmla="*/ 930116 h 1684262"/>
              <a:gd name="connsiteX180" fmla="*/ 686032 w 1206769"/>
              <a:gd name="connsiteY180" fmla="*/ 837914 h 1684262"/>
              <a:gd name="connsiteX181" fmla="*/ 686032 w 1206769"/>
              <a:gd name="connsiteY181" fmla="*/ 837819 h 1684262"/>
              <a:gd name="connsiteX182" fmla="*/ 743658 w 1206769"/>
              <a:gd name="connsiteY182" fmla="*/ 1291400 h 1684262"/>
              <a:gd name="connsiteX183" fmla="*/ 547634 w 1206769"/>
              <a:gd name="connsiteY183" fmla="*/ 1206818 h 1684262"/>
              <a:gd name="connsiteX184" fmla="*/ 573446 w 1206769"/>
              <a:gd name="connsiteY184" fmla="*/ 1222439 h 1684262"/>
              <a:gd name="connsiteX185" fmla="*/ 603450 w 1206769"/>
              <a:gd name="connsiteY185" fmla="*/ 1227487 h 1684262"/>
              <a:gd name="connsiteX186" fmla="*/ 743658 w 1206769"/>
              <a:gd name="connsiteY186" fmla="*/ 1291495 h 1684262"/>
              <a:gd name="connsiteX187" fmla="*/ 743658 w 1206769"/>
              <a:gd name="connsiteY187" fmla="*/ 1291400 h 1684262"/>
              <a:gd name="connsiteX188" fmla="*/ 578399 w 1206769"/>
              <a:gd name="connsiteY188" fmla="*/ 945452 h 1684262"/>
              <a:gd name="connsiteX189" fmla="*/ 689842 w 1206769"/>
              <a:gd name="connsiteY189" fmla="*/ 1122236 h 1684262"/>
              <a:gd name="connsiteX190" fmla="*/ 578399 w 1206769"/>
              <a:gd name="connsiteY190" fmla="*/ 945547 h 1684262"/>
              <a:gd name="connsiteX191" fmla="*/ 578399 w 1206769"/>
              <a:gd name="connsiteY191" fmla="*/ 945452 h 1684262"/>
              <a:gd name="connsiteX192" fmla="*/ 351609 w 1206769"/>
              <a:gd name="connsiteY192" fmla="*/ 1045464 h 1684262"/>
              <a:gd name="connsiteX193" fmla="*/ 382375 w 1206769"/>
              <a:gd name="connsiteY193" fmla="*/ 887825 h 1684262"/>
              <a:gd name="connsiteX194" fmla="*/ 351609 w 1206769"/>
              <a:gd name="connsiteY194" fmla="*/ 1045559 h 1684262"/>
              <a:gd name="connsiteX195" fmla="*/ 351609 w 1206769"/>
              <a:gd name="connsiteY195" fmla="*/ 1045464 h 1684262"/>
              <a:gd name="connsiteX196" fmla="*/ 420761 w 1206769"/>
              <a:gd name="connsiteY196" fmla="*/ 1018413 h 1684262"/>
              <a:gd name="connsiteX197" fmla="*/ 605260 w 1206769"/>
              <a:gd name="connsiteY197" fmla="*/ 1180338 h 1684262"/>
              <a:gd name="connsiteX198" fmla="*/ 420761 w 1206769"/>
              <a:gd name="connsiteY198" fmla="*/ 1018413 h 1684262"/>
              <a:gd name="connsiteX199" fmla="*/ 366944 w 1206769"/>
              <a:gd name="connsiteY199" fmla="*/ 1414272 h 1684262"/>
              <a:gd name="connsiteX200" fmla="*/ 597640 w 1206769"/>
              <a:gd name="connsiteY200" fmla="*/ 1460468 h 1684262"/>
              <a:gd name="connsiteX201" fmla="*/ 366944 w 1206769"/>
              <a:gd name="connsiteY201" fmla="*/ 1414463 h 1684262"/>
              <a:gd name="connsiteX202" fmla="*/ 366944 w 1206769"/>
              <a:gd name="connsiteY202" fmla="*/ 1414272 h 1684262"/>
              <a:gd name="connsiteX203" fmla="*/ 536108 w 1206769"/>
              <a:gd name="connsiteY203" fmla="*/ 1644968 h 1684262"/>
              <a:gd name="connsiteX204" fmla="*/ 498008 w 1206769"/>
              <a:gd name="connsiteY204" fmla="*/ 1625918 h 1684262"/>
              <a:gd name="connsiteX205" fmla="*/ 471148 w 1206769"/>
              <a:gd name="connsiteY205" fmla="*/ 1618202 h 1684262"/>
              <a:gd name="connsiteX206" fmla="*/ 471148 w 1206769"/>
              <a:gd name="connsiteY206" fmla="*/ 1664399 h 1684262"/>
              <a:gd name="connsiteX207" fmla="*/ 401901 w 1206769"/>
              <a:gd name="connsiteY207" fmla="*/ 1579817 h 1684262"/>
              <a:gd name="connsiteX208" fmla="*/ 536108 w 1206769"/>
              <a:gd name="connsiteY208" fmla="*/ 1645158 h 1684262"/>
              <a:gd name="connsiteX209" fmla="*/ 536108 w 1206769"/>
              <a:gd name="connsiteY209" fmla="*/ 1644968 h 1684262"/>
              <a:gd name="connsiteX210" fmla="*/ 616785 w 1206769"/>
              <a:gd name="connsiteY210" fmla="*/ 1564196 h 1684262"/>
              <a:gd name="connsiteX211" fmla="*/ 555349 w 1206769"/>
              <a:gd name="connsiteY211" fmla="*/ 1541145 h 1684262"/>
              <a:gd name="connsiteX212" fmla="*/ 638597 w 1206769"/>
              <a:gd name="connsiteY212" fmla="*/ 1493520 h 1684262"/>
              <a:gd name="connsiteX213" fmla="*/ 644122 w 1206769"/>
              <a:gd name="connsiteY213" fmla="*/ 1491234 h 1684262"/>
              <a:gd name="connsiteX214" fmla="*/ 677745 w 1206769"/>
              <a:gd name="connsiteY214" fmla="*/ 1495711 h 1684262"/>
              <a:gd name="connsiteX215" fmla="*/ 690223 w 1206769"/>
              <a:gd name="connsiteY215" fmla="*/ 1506665 h 1684262"/>
              <a:gd name="connsiteX216" fmla="*/ 739848 w 1206769"/>
              <a:gd name="connsiteY216" fmla="*/ 1525715 h 1684262"/>
              <a:gd name="connsiteX217" fmla="*/ 616785 w 1206769"/>
              <a:gd name="connsiteY217" fmla="*/ 1564386 h 1684262"/>
              <a:gd name="connsiteX218" fmla="*/ 616785 w 1206769"/>
              <a:gd name="connsiteY218" fmla="*/ 1564196 h 1684262"/>
              <a:gd name="connsiteX219" fmla="*/ 752231 w 1206769"/>
              <a:gd name="connsiteY219" fmla="*/ 1664779 h 1684262"/>
              <a:gd name="connsiteX220" fmla="*/ 739658 w 1206769"/>
              <a:gd name="connsiteY220" fmla="*/ 1664779 h 1684262"/>
              <a:gd name="connsiteX221" fmla="*/ 731180 w 1206769"/>
              <a:gd name="connsiteY221" fmla="*/ 1664779 h 1684262"/>
              <a:gd name="connsiteX222" fmla="*/ 727561 w 1206769"/>
              <a:gd name="connsiteY222" fmla="*/ 1664779 h 1684262"/>
              <a:gd name="connsiteX223" fmla="*/ 713750 w 1206769"/>
              <a:gd name="connsiteY223" fmla="*/ 1666780 h 1684262"/>
              <a:gd name="connsiteX224" fmla="*/ 704225 w 1206769"/>
              <a:gd name="connsiteY224" fmla="*/ 1665256 h 1684262"/>
              <a:gd name="connsiteX225" fmla="*/ 705558 w 1206769"/>
              <a:gd name="connsiteY225" fmla="*/ 1667733 h 1684262"/>
              <a:gd name="connsiteX226" fmla="*/ 790045 w 1206769"/>
              <a:gd name="connsiteY226" fmla="*/ 1610106 h 1684262"/>
              <a:gd name="connsiteX227" fmla="*/ 752231 w 1206769"/>
              <a:gd name="connsiteY227" fmla="*/ 1664970 h 1684262"/>
              <a:gd name="connsiteX228" fmla="*/ 752231 w 1206769"/>
              <a:gd name="connsiteY228" fmla="*/ 1664779 h 1684262"/>
              <a:gd name="connsiteX229" fmla="*/ 857863 w 1206769"/>
              <a:gd name="connsiteY229" fmla="*/ 1591056 h 1684262"/>
              <a:gd name="connsiteX230" fmla="*/ 838813 w 1206769"/>
              <a:gd name="connsiteY230" fmla="*/ 1568958 h 1684262"/>
              <a:gd name="connsiteX231" fmla="*/ 836146 w 1206769"/>
              <a:gd name="connsiteY231" fmla="*/ 1564291 h 1684262"/>
              <a:gd name="connsiteX232" fmla="*/ 908726 w 1206769"/>
              <a:gd name="connsiteY232" fmla="*/ 1497616 h 1684262"/>
              <a:gd name="connsiteX233" fmla="*/ 921109 w 1206769"/>
              <a:gd name="connsiteY233" fmla="*/ 1495806 h 1684262"/>
              <a:gd name="connsiteX234" fmla="*/ 935682 w 1206769"/>
              <a:gd name="connsiteY234" fmla="*/ 1498283 h 1684262"/>
              <a:gd name="connsiteX235" fmla="*/ 986069 w 1206769"/>
              <a:gd name="connsiteY235" fmla="*/ 1513999 h 1684262"/>
              <a:gd name="connsiteX236" fmla="*/ 857863 w 1206769"/>
              <a:gd name="connsiteY236" fmla="*/ 1591247 h 1684262"/>
              <a:gd name="connsiteX237" fmla="*/ 857863 w 1206769"/>
              <a:gd name="connsiteY237" fmla="*/ 1591056 h 1684262"/>
              <a:gd name="connsiteX238" fmla="*/ 1028170 w 1206769"/>
              <a:gd name="connsiteY238" fmla="*/ 1445038 h 1684262"/>
              <a:gd name="connsiteX239" fmla="*/ 916632 w 1206769"/>
              <a:gd name="connsiteY239" fmla="*/ 1468184 h 1684262"/>
              <a:gd name="connsiteX240" fmla="*/ 1028170 w 1206769"/>
              <a:gd name="connsiteY240" fmla="*/ 1445228 h 1684262"/>
              <a:gd name="connsiteX241" fmla="*/ 1028170 w 1206769"/>
              <a:gd name="connsiteY241" fmla="*/ 1445038 h 1684262"/>
              <a:gd name="connsiteX242" fmla="*/ 862816 w 1206769"/>
              <a:gd name="connsiteY242" fmla="*/ 1410462 h 1684262"/>
              <a:gd name="connsiteX243" fmla="*/ 647551 w 1206769"/>
              <a:gd name="connsiteY243" fmla="*/ 1448562 h 1684262"/>
              <a:gd name="connsiteX244" fmla="*/ 862816 w 1206769"/>
              <a:gd name="connsiteY244" fmla="*/ 1410653 h 1684262"/>
              <a:gd name="connsiteX245" fmla="*/ 862816 w 1206769"/>
              <a:gd name="connsiteY245" fmla="*/ 1410462 h 1684262"/>
              <a:gd name="connsiteX246" fmla="*/ 689842 w 1206769"/>
              <a:gd name="connsiteY246" fmla="*/ 1391412 h 1684262"/>
              <a:gd name="connsiteX247" fmla="*/ 924347 w 1206769"/>
              <a:gd name="connsiteY247" fmla="*/ 1306830 h 1684262"/>
              <a:gd name="connsiteX248" fmla="*/ 689842 w 1206769"/>
              <a:gd name="connsiteY248" fmla="*/ 1391412 h 1684262"/>
              <a:gd name="connsiteX249" fmla="*/ 1162663 w 1206769"/>
              <a:gd name="connsiteY249" fmla="*/ 1057085 h 1684262"/>
              <a:gd name="connsiteX250" fmla="*/ 1148756 w 1206769"/>
              <a:gd name="connsiteY250" fmla="*/ 1134428 h 1684262"/>
              <a:gd name="connsiteX251" fmla="*/ 1099916 w 1206769"/>
              <a:gd name="connsiteY251" fmla="*/ 1153753 h 1684262"/>
              <a:gd name="connsiteX252" fmla="*/ 1066841 w 1206769"/>
              <a:gd name="connsiteY252" fmla="*/ 1139762 h 1684262"/>
              <a:gd name="connsiteX253" fmla="*/ 1035790 w 1206769"/>
              <a:gd name="connsiteY253" fmla="*/ 1087755 h 1684262"/>
              <a:gd name="connsiteX254" fmla="*/ 1162663 w 1206769"/>
              <a:gd name="connsiteY254" fmla="*/ 1057085 h 1684262"/>
              <a:gd name="connsiteX255" fmla="*/ 978164 w 1206769"/>
              <a:gd name="connsiteY255" fmla="*/ 1203103 h 1684262"/>
              <a:gd name="connsiteX256" fmla="*/ 972639 w 1206769"/>
              <a:gd name="connsiteY256" fmla="*/ 1215200 h 1684262"/>
              <a:gd name="connsiteX257" fmla="*/ 973877 w 1206769"/>
              <a:gd name="connsiteY257" fmla="*/ 1224725 h 1684262"/>
              <a:gd name="connsiteX258" fmla="*/ 958923 w 1206769"/>
              <a:gd name="connsiteY258" fmla="*/ 1264444 h 1684262"/>
              <a:gd name="connsiteX259" fmla="*/ 905107 w 1206769"/>
              <a:gd name="connsiteY259" fmla="*/ 1118330 h 1684262"/>
              <a:gd name="connsiteX260" fmla="*/ 978164 w 1206769"/>
              <a:gd name="connsiteY260"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14781 h 1684262"/>
              <a:gd name="connsiteX7" fmla="*/ 951398 w 1206769"/>
              <a:gd name="connsiteY7" fmla="*/ 937927 h 1684262"/>
              <a:gd name="connsiteX8" fmla="*/ 862911 w 1206769"/>
              <a:gd name="connsiteY8" fmla="*/ 964787 h 1684262"/>
              <a:gd name="connsiteX9" fmla="*/ 813000 w 1206769"/>
              <a:gd name="connsiteY9" fmla="*/ 991648 h 1684262"/>
              <a:gd name="connsiteX10" fmla="*/ 905202 w 1206769"/>
              <a:gd name="connsiteY10" fmla="*/ 872585 h 1684262"/>
              <a:gd name="connsiteX11" fmla="*/ 1062841 w 1206769"/>
              <a:gd name="connsiteY11" fmla="*/ 784098 h 1684262"/>
              <a:gd name="connsiteX12" fmla="*/ 1106561 w 1206769"/>
              <a:gd name="connsiteY12" fmla="*/ 663035 h 1684262"/>
              <a:gd name="connsiteX13" fmla="*/ 1028265 w 1206769"/>
              <a:gd name="connsiteY13" fmla="*/ 722567 h 1684262"/>
              <a:gd name="connsiteX14" fmla="*/ 1003881 w 1206769"/>
              <a:gd name="connsiteY14" fmla="*/ 692468 h 1684262"/>
              <a:gd name="connsiteX15" fmla="*/ 1000738 w 1206769"/>
              <a:gd name="connsiteY15" fmla="*/ 679895 h 1684262"/>
              <a:gd name="connsiteX16" fmla="*/ 1000738 w 1206769"/>
              <a:gd name="connsiteY16" fmla="*/ 677704 h 1684262"/>
              <a:gd name="connsiteX17" fmla="*/ 1005881 w 1206769"/>
              <a:gd name="connsiteY17" fmla="*/ 661511 h 1684262"/>
              <a:gd name="connsiteX18" fmla="*/ 1065794 w 1206769"/>
              <a:gd name="connsiteY18" fmla="*/ 651415 h 1684262"/>
              <a:gd name="connsiteX19" fmla="*/ 1073223 w 1206769"/>
              <a:gd name="connsiteY19" fmla="*/ 652653 h 1684262"/>
              <a:gd name="connsiteX20" fmla="*/ 1086272 w 1206769"/>
              <a:gd name="connsiteY20" fmla="*/ 660654 h 1684262"/>
              <a:gd name="connsiteX21" fmla="*/ 1102560 w 1206769"/>
              <a:gd name="connsiteY21" fmla="*/ 657701 h 1684262"/>
              <a:gd name="connsiteX22" fmla="*/ 739848 w 1206769"/>
              <a:gd name="connsiteY22" fmla="*/ 595694 h 1684262"/>
              <a:gd name="connsiteX23" fmla="*/ 716893 w 1206769"/>
              <a:gd name="connsiteY23" fmla="*/ 318992 h 1684262"/>
              <a:gd name="connsiteX24" fmla="*/ 920537 w 1206769"/>
              <a:gd name="connsiteY24" fmla="*/ 246031 h 1684262"/>
              <a:gd name="connsiteX25" fmla="*/ 682412 w 1206769"/>
              <a:gd name="connsiteY25" fmla="*/ 238316 h 1684262"/>
              <a:gd name="connsiteX26" fmla="*/ 928538 w 1206769"/>
              <a:gd name="connsiteY26" fmla="*/ 226790 h 1684262"/>
              <a:gd name="connsiteX27" fmla="*/ 720893 w 1206769"/>
              <a:gd name="connsiteY27" fmla="*/ 196025 h 1684262"/>
              <a:gd name="connsiteX28" fmla="*/ 736229 w 1206769"/>
              <a:gd name="connsiteY28" fmla="*/ 49911 h 1684262"/>
              <a:gd name="connsiteX29" fmla="*/ 663267 w 1206769"/>
              <a:gd name="connsiteY29" fmla="*/ 0 h 1684262"/>
              <a:gd name="connsiteX30" fmla="*/ 625167 w 1206769"/>
              <a:gd name="connsiteY30" fmla="*/ 103727 h 1684262"/>
              <a:gd name="connsiteX31" fmla="*/ 625167 w 1206769"/>
              <a:gd name="connsiteY31" fmla="*/ 288322 h 1684262"/>
              <a:gd name="connsiteX32" fmla="*/ 336845 w 1206769"/>
              <a:gd name="connsiteY32" fmla="*/ 261366 h 1684262"/>
              <a:gd name="connsiteX33" fmla="*/ 367611 w 1206769"/>
              <a:gd name="connsiteY33" fmla="*/ 307467 h 1684262"/>
              <a:gd name="connsiteX34" fmla="*/ 579066 w 1206769"/>
              <a:gd name="connsiteY34" fmla="*/ 615029 h 1684262"/>
              <a:gd name="connsiteX35" fmla="*/ 263884 w 1206769"/>
              <a:gd name="connsiteY35" fmla="*/ 511207 h 1684262"/>
              <a:gd name="connsiteX36" fmla="*/ 233118 w 1206769"/>
              <a:gd name="connsiteY36" fmla="*/ 714947 h 1684262"/>
              <a:gd name="connsiteX37" fmla="*/ 532965 w 1206769"/>
              <a:gd name="connsiteY37" fmla="*/ 807149 h 1684262"/>
              <a:gd name="connsiteX38" fmla="*/ 513915 w 1206769"/>
              <a:gd name="connsiteY38" fmla="*/ 803339 h 1684262"/>
              <a:gd name="connsiteX39" fmla="*/ 502390 w 1206769"/>
              <a:gd name="connsiteY39" fmla="*/ 791813 h 1684262"/>
              <a:gd name="connsiteX40" fmla="*/ 464290 w 1206769"/>
              <a:gd name="connsiteY40" fmla="*/ 772763 h 1684262"/>
              <a:gd name="connsiteX41" fmla="*/ 375231 w 1206769"/>
              <a:gd name="connsiteY41" fmla="*/ 788670 h 1684262"/>
              <a:gd name="connsiteX42" fmla="*/ 418189 w 1206769"/>
              <a:gd name="connsiteY42" fmla="*/ 826770 h 1684262"/>
              <a:gd name="connsiteX43" fmla="*/ 333607 w 1206769"/>
              <a:gd name="connsiteY43" fmla="*/ 826770 h 1684262"/>
              <a:gd name="connsiteX44" fmla="*/ 276457 w 1206769"/>
              <a:gd name="connsiteY44" fmla="*/ 857536 h 1684262"/>
              <a:gd name="connsiteX45" fmla="*/ 288458 w 1206769"/>
              <a:gd name="connsiteY45" fmla="*/ 766001 h 1684262"/>
              <a:gd name="connsiteX46" fmla="*/ 138059 w 1206769"/>
              <a:gd name="connsiteY46" fmla="*/ 911352 h 1684262"/>
              <a:gd name="connsiteX47" fmla="*/ 237976 w 1206769"/>
              <a:gd name="connsiteY47" fmla="*/ 961358 h 1684262"/>
              <a:gd name="connsiteX48" fmla="*/ 75102 w 1206769"/>
              <a:gd name="connsiteY48" fmla="*/ 1025783 h 1684262"/>
              <a:gd name="connsiteX49" fmla="*/ 80432 w 1206769"/>
              <a:gd name="connsiteY49" fmla="*/ 915162 h 1684262"/>
              <a:gd name="connsiteX50" fmla="*/ 91958 w 1206769"/>
              <a:gd name="connsiteY50" fmla="*/ 1107377 h 1684262"/>
              <a:gd name="connsiteX51" fmla="*/ 214925 w 1206769"/>
              <a:gd name="connsiteY51" fmla="*/ 1157383 h 1684262"/>
              <a:gd name="connsiteX52" fmla="*/ 322463 w 1206769"/>
              <a:gd name="connsiteY52" fmla="*/ 1240346 h 1684262"/>
              <a:gd name="connsiteX53" fmla="*/ 309794 w 1206769"/>
              <a:gd name="connsiteY53" fmla="*/ 1240346 h 1684262"/>
              <a:gd name="connsiteX54" fmla="*/ 311699 w 1206769"/>
              <a:gd name="connsiteY54" fmla="*/ 1248728 h 1684262"/>
              <a:gd name="connsiteX55" fmla="*/ 310842 w 1206769"/>
              <a:gd name="connsiteY55" fmla="*/ 1254824 h 1684262"/>
              <a:gd name="connsiteX56" fmla="*/ 309223 w 1206769"/>
              <a:gd name="connsiteY56" fmla="*/ 1259396 h 1684262"/>
              <a:gd name="connsiteX57" fmla="*/ 301317 w 1206769"/>
              <a:gd name="connsiteY57" fmla="*/ 1268063 h 1684262"/>
              <a:gd name="connsiteX58" fmla="*/ 283886 w 1206769"/>
              <a:gd name="connsiteY58" fmla="*/ 1268063 h 1684262"/>
              <a:gd name="connsiteX59" fmla="*/ 284934 w 1206769"/>
              <a:gd name="connsiteY59" fmla="*/ 1275207 h 1684262"/>
              <a:gd name="connsiteX60" fmla="*/ 395615 w 1206769"/>
              <a:gd name="connsiteY60" fmla="*/ 1319117 h 1684262"/>
              <a:gd name="connsiteX61" fmla="*/ 257026 w 1206769"/>
              <a:gd name="connsiteY61" fmla="*/ 1309592 h 1684262"/>
              <a:gd name="connsiteX62" fmla="*/ 257026 w 1206769"/>
              <a:gd name="connsiteY62" fmla="*/ 1309592 h 1684262"/>
              <a:gd name="connsiteX63" fmla="*/ 248263 w 1206769"/>
              <a:gd name="connsiteY63" fmla="*/ 1308259 h 1684262"/>
              <a:gd name="connsiteX64" fmla="*/ 247691 w 1206769"/>
              <a:gd name="connsiteY64" fmla="*/ 1308735 h 1684262"/>
              <a:gd name="connsiteX65" fmla="*/ 229880 w 1206769"/>
              <a:gd name="connsiteY65" fmla="*/ 1312259 h 1684262"/>
              <a:gd name="connsiteX66" fmla="*/ 146155 w 1206769"/>
              <a:gd name="connsiteY66" fmla="*/ 1230344 h 1684262"/>
              <a:gd name="connsiteX67" fmla="*/ 115389 w 1206769"/>
              <a:gd name="connsiteY67" fmla="*/ 1430369 h 1684262"/>
              <a:gd name="connsiteX68" fmla="*/ 349799 w 1206769"/>
              <a:gd name="connsiteY68" fmla="*/ 1480280 h 1684262"/>
              <a:gd name="connsiteX69" fmla="*/ 299507 w 1206769"/>
              <a:gd name="connsiteY69" fmla="*/ 1464659 h 1684262"/>
              <a:gd name="connsiteX70" fmla="*/ 321034 w 1206769"/>
              <a:gd name="connsiteY70" fmla="*/ 1477042 h 1684262"/>
              <a:gd name="connsiteX71" fmla="*/ 330559 w 1206769"/>
              <a:gd name="connsiteY71" fmla="*/ 1484376 h 1684262"/>
              <a:gd name="connsiteX72" fmla="*/ 388280 w 1206769"/>
              <a:gd name="connsiteY72" fmla="*/ 1545717 h 1684262"/>
              <a:gd name="connsiteX73" fmla="*/ 348847 w 1206769"/>
              <a:gd name="connsiteY73" fmla="*/ 1542479 h 1684262"/>
              <a:gd name="connsiteX74" fmla="*/ 329797 w 1206769"/>
              <a:gd name="connsiteY74" fmla="*/ 1549622 h 1684262"/>
              <a:gd name="connsiteX75" fmla="*/ 309509 w 1206769"/>
              <a:gd name="connsiteY75" fmla="*/ 1541241 h 1684262"/>
              <a:gd name="connsiteX76" fmla="*/ 294173 w 1206769"/>
              <a:gd name="connsiteY76" fmla="*/ 1528286 h 1684262"/>
              <a:gd name="connsiteX77" fmla="*/ 275123 w 1206769"/>
              <a:gd name="connsiteY77" fmla="*/ 1516571 h 1684262"/>
              <a:gd name="connsiteX78" fmla="*/ 273028 w 1206769"/>
              <a:gd name="connsiteY78" fmla="*/ 1515809 h 1684262"/>
              <a:gd name="connsiteX79" fmla="*/ 255883 w 1206769"/>
              <a:gd name="connsiteY79" fmla="*/ 1502664 h 1684262"/>
              <a:gd name="connsiteX80" fmla="*/ 255883 w 1206769"/>
              <a:gd name="connsiteY80" fmla="*/ 1502664 h 1684262"/>
              <a:gd name="connsiteX81" fmla="*/ 239976 w 1206769"/>
              <a:gd name="connsiteY81" fmla="*/ 1484281 h 1684262"/>
              <a:gd name="connsiteX82" fmla="*/ 203495 w 1206769"/>
              <a:gd name="connsiteY82" fmla="*/ 1484281 h 1684262"/>
              <a:gd name="connsiteX83" fmla="*/ 187303 w 1206769"/>
              <a:gd name="connsiteY83" fmla="*/ 1499140 h 1684262"/>
              <a:gd name="connsiteX84" fmla="*/ 490674 w 1206769"/>
              <a:gd name="connsiteY84" fmla="*/ 1673352 h 1684262"/>
              <a:gd name="connsiteX85" fmla="*/ 757374 w 1206769"/>
              <a:gd name="connsiteY85" fmla="*/ 1682401 h 1684262"/>
              <a:gd name="connsiteX86" fmla="*/ 988070 w 1206769"/>
              <a:gd name="connsiteY86" fmla="*/ 1594485 h 1684262"/>
              <a:gd name="connsiteX87" fmla="*/ 1152566 w 1206769"/>
              <a:gd name="connsiteY87" fmla="*/ 1394460 h 1684262"/>
              <a:gd name="connsiteX88" fmla="*/ 918823 w 1206769"/>
              <a:gd name="connsiteY88" fmla="*/ 1334262 h 1684262"/>
              <a:gd name="connsiteX89" fmla="*/ 826526 w 1206769"/>
              <a:gd name="connsiteY89" fmla="*/ 1349597 h 1684262"/>
              <a:gd name="connsiteX90" fmla="*/ 802904 w 1206769"/>
              <a:gd name="connsiteY90" fmla="*/ 1350454 h 1684262"/>
              <a:gd name="connsiteX91" fmla="*/ 802904 w 1206769"/>
              <a:gd name="connsiteY91" fmla="*/ 1350454 h 1684262"/>
              <a:gd name="connsiteX92" fmla="*/ 841956 w 1206769"/>
              <a:gd name="connsiteY92" fmla="*/ 1326547 h 1684262"/>
              <a:gd name="connsiteX93" fmla="*/ 884247 w 1206769"/>
              <a:gd name="connsiteY93" fmla="*/ 1322737 h 1684262"/>
              <a:gd name="connsiteX94" fmla="*/ 980354 w 1206769"/>
              <a:gd name="connsiteY94" fmla="*/ 1268921 h 1684262"/>
              <a:gd name="connsiteX95" fmla="*/ 1084177 w 1206769"/>
              <a:gd name="connsiteY95" fmla="*/ 1211294 h 1684262"/>
              <a:gd name="connsiteX96" fmla="*/ 911203 w 1206769"/>
              <a:gd name="connsiteY96" fmla="*/ 1022890 h 1684262"/>
              <a:gd name="connsiteX97" fmla="*/ 1193429 w 1206769"/>
              <a:gd name="connsiteY97" fmla="*/ 899446 h 1684262"/>
              <a:gd name="connsiteX98" fmla="*/ 759089 w 1206769"/>
              <a:gd name="connsiteY98" fmla="*/ 61246 h 1684262"/>
              <a:gd name="connsiteX99" fmla="*/ 720989 w 1206769"/>
              <a:gd name="connsiteY99" fmla="*/ 145828 h 1684262"/>
              <a:gd name="connsiteX100" fmla="*/ 759089 w 1206769"/>
              <a:gd name="connsiteY100" fmla="*/ 61436 h 1684262"/>
              <a:gd name="connsiteX101" fmla="*/ 759089 w 1206769"/>
              <a:gd name="connsiteY101" fmla="*/ 61246 h 1684262"/>
              <a:gd name="connsiteX102" fmla="*/ 363611 w 1206769"/>
              <a:gd name="connsiteY102" fmla="*/ 545783 h 1684262"/>
              <a:gd name="connsiteX103" fmla="*/ 348275 w 1206769"/>
              <a:gd name="connsiteY103" fmla="*/ 553498 h 1684262"/>
              <a:gd name="connsiteX104" fmla="*/ 363611 w 1206769"/>
              <a:gd name="connsiteY104" fmla="*/ 545783 h 1684262"/>
              <a:gd name="connsiteX105" fmla="*/ 232451 w 1206769"/>
              <a:gd name="connsiteY105" fmla="*/ 523113 h 1684262"/>
              <a:gd name="connsiteX106" fmla="*/ 254694 w 1206769"/>
              <a:gd name="connsiteY106" fmla="*/ 664096 h 1684262"/>
              <a:gd name="connsiteX107" fmla="*/ 232451 w 1206769"/>
              <a:gd name="connsiteY107" fmla="*/ 523113 h 1684262"/>
              <a:gd name="connsiteX108" fmla="*/ 340084 w 1206769"/>
              <a:gd name="connsiteY108" fmla="*/ 692277 h 1684262"/>
              <a:gd name="connsiteX109" fmla="*/ 470767 w 1206769"/>
              <a:gd name="connsiteY109" fmla="*/ 684562 h 1684262"/>
              <a:gd name="connsiteX110" fmla="*/ 340084 w 1206769"/>
              <a:gd name="connsiteY110" fmla="*/ 691896 h 1684262"/>
              <a:gd name="connsiteX111" fmla="*/ 340084 w 1206769"/>
              <a:gd name="connsiteY111" fmla="*/ 692277 h 1684262"/>
              <a:gd name="connsiteX112" fmla="*/ 382375 w 1206769"/>
              <a:gd name="connsiteY112" fmla="*/ 615410 h 1684262"/>
              <a:gd name="connsiteX113" fmla="*/ 516868 w 1206769"/>
              <a:gd name="connsiteY113" fmla="*/ 688372 h 1684262"/>
              <a:gd name="connsiteX114" fmla="*/ 382661 w 1206769"/>
              <a:gd name="connsiteY114" fmla="*/ 615029 h 1684262"/>
              <a:gd name="connsiteX115" fmla="*/ 382375 w 1206769"/>
              <a:gd name="connsiteY115" fmla="*/ 615410 h 1684262"/>
              <a:gd name="connsiteX116" fmla="*/ 201400 w 1206769"/>
              <a:gd name="connsiteY116" fmla="*/ 907542 h 1684262"/>
              <a:gd name="connsiteX117" fmla="*/ 163300 w 1206769"/>
              <a:gd name="connsiteY117" fmla="*/ 838295 h 1684262"/>
              <a:gd name="connsiteX118" fmla="*/ 201686 w 1206769"/>
              <a:gd name="connsiteY118" fmla="*/ 907161 h 1684262"/>
              <a:gd name="connsiteX119" fmla="*/ 201400 w 1206769"/>
              <a:gd name="connsiteY119" fmla="*/ 907542 h 1684262"/>
              <a:gd name="connsiteX120" fmla="*/ 97811 w 1206769"/>
              <a:gd name="connsiteY120" fmla="*/ 1285557 h 1684262"/>
              <a:gd name="connsiteX121" fmla="*/ 123279 w 1206769"/>
              <a:gd name="connsiteY121" fmla="*/ 1264178 h 1684262"/>
              <a:gd name="connsiteX122" fmla="*/ 231975 w 1206769"/>
              <a:gd name="connsiteY122" fmla="*/ 1341501 h 1684262"/>
              <a:gd name="connsiteX123" fmla="*/ 97811 w 1206769"/>
              <a:gd name="connsiteY123" fmla="*/ 1285557 h 1684262"/>
              <a:gd name="connsiteX124" fmla="*/ 232928 w 1206769"/>
              <a:gd name="connsiteY124" fmla="*/ 1376077 h 1684262"/>
              <a:gd name="connsiteX125" fmla="*/ 279029 w 1206769"/>
              <a:gd name="connsiteY125" fmla="*/ 1379887 h 1684262"/>
              <a:gd name="connsiteX126" fmla="*/ 232451 w 1206769"/>
              <a:gd name="connsiteY126" fmla="*/ 1376077 h 1684262"/>
              <a:gd name="connsiteX127" fmla="*/ 232928 w 1206769"/>
              <a:gd name="connsiteY127" fmla="*/ 1376077 h 1684262"/>
              <a:gd name="connsiteX128" fmla="*/ 856244 w 1206769"/>
              <a:gd name="connsiteY128" fmla="*/ 715613 h 1684262"/>
              <a:gd name="connsiteX129" fmla="*/ 817635 w 1206769"/>
              <a:gd name="connsiteY129" fmla="*/ 708913 h 1684262"/>
              <a:gd name="connsiteX130" fmla="*/ 721084 w 1206769"/>
              <a:gd name="connsiteY130" fmla="*/ 657225 h 1684262"/>
              <a:gd name="connsiteX131" fmla="*/ 855767 w 1206769"/>
              <a:gd name="connsiteY131" fmla="*/ 715613 h 1684262"/>
              <a:gd name="connsiteX132" fmla="*/ 856244 w 1206769"/>
              <a:gd name="connsiteY132" fmla="*/ 715613 h 1684262"/>
              <a:gd name="connsiteX133" fmla="*/ 663458 w 1206769"/>
              <a:gd name="connsiteY133" fmla="*/ 722662 h 1684262"/>
              <a:gd name="connsiteX134" fmla="*/ 644408 w 1206769"/>
              <a:gd name="connsiteY134" fmla="*/ 807149 h 1684262"/>
              <a:gd name="connsiteX135" fmla="*/ 662981 w 1206769"/>
              <a:gd name="connsiteY135" fmla="*/ 723138 h 1684262"/>
              <a:gd name="connsiteX136" fmla="*/ 663458 w 1206769"/>
              <a:gd name="connsiteY136" fmla="*/ 722662 h 1684262"/>
              <a:gd name="connsiteX137" fmla="*/ 628882 w 1206769"/>
              <a:gd name="connsiteY137" fmla="*/ 753332 h 1684262"/>
              <a:gd name="connsiteX138" fmla="*/ 655742 w 1206769"/>
              <a:gd name="connsiteY138" fmla="*/ 726472 h 1684262"/>
              <a:gd name="connsiteX139" fmla="*/ 628406 w 1206769"/>
              <a:gd name="connsiteY139" fmla="*/ 753332 h 1684262"/>
              <a:gd name="connsiteX140" fmla="*/ 628882 w 1206769"/>
              <a:gd name="connsiteY140" fmla="*/ 753332 h 1684262"/>
              <a:gd name="connsiteX141" fmla="*/ 771090 w 1206769"/>
              <a:gd name="connsiteY141" fmla="*/ 757237 h 1684262"/>
              <a:gd name="connsiteX142" fmla="*/ 690318 w 1206769"/>
              <a:gd name="connsiteY142" fmla="*/ 822579 h 1684262"/>
              <a:gd name="connsiteX143" fmla="*/ 770614 w 1206769"/>
              <a:gd name="connsiteY143" fmla="*/ 757237 h 1684262"/>
              <a:gd name="connsiteX144" fmla="*/ 771090 w 1206769"/>
              <a:gd name="connsiteY144" fmla="*/ 757237 h 1684262"/>
              <a:gd name="connsiteX145" fmla="*/ 759565 w 1206769"/>
              <a:gd name="connsiteY145" fmla="*/ 538162 h 1684262"/>
              <a:gd name="connsiteX146" fmla="*/ 851767 w 1206769"/>
              <a:gd name="connsiteY146" fmla="*/ 480536 h 1684262"/>
              <a:gd name="connsiteX147" fmla="*/ 759089 w 1206769"/>
              <a:gd name="connsiteY147" fmla="*/ 538067 h 1684262"/>
              <a:gd name="connsiteX148" fmla="*/ 759565 w 1206769"/>
              <a:gd name="connsiteY148" fmla="*/ 538162 h 1684262"/>
              <a:gd name="connsiteX149" fmla="*/ 877961 w 1206769"/>
              <a:gd name="connsiteY149" fmla="*/ 342138 h 1684262"/>
              <a:gd name="connsiteX150" fmla="*/ 812619 w 1206769"/>
              <a:gd name="connsiteY150" fmla="*/ 442055 h 1684262"/>
              <a:gd name="connsiteX151" fmla="*/ 877961 w 1206769"/>
              <a:gd name="connsiteY151" fmla="*/ 342138 h 1684262"/>
              <a:gd name="connsiteX152" fmla="*/ 681841 w 1206769"/>
              <a:gd name="connsiteY152" fmla="*/ 323088 h 1684262"/>
              <a:gd name="connsiteX153" fmla="*/ 758803 w 1206769"/>
              <a:gd name="connsiteY153" fmla="*/ 430816 h 1684262"/>
              <a:gd name="connsiteX154" fmla="*/ 643455 w 1206769"/>
              <a:gd name="connsiteY154" fmla="*/ 396145 h 1684262"/>
              <a:gd name="connsiteX155" fmla="*/ 639550 w 1206769"/>
              <a:gd name="connsiteY155" fmla="*/ 438436 h 1684262"/>
              <a:gd name="connsiteX156" fmla="*/ 682127 w 1206769"/>
              <a:gd name="connsiteY156" fmla="*/ 323088 h 1684262"/>
              <a:gd name="connsiteX157" fmla="*/ 681841 w 1206769"/>
              <a:gd name="connsiteY157" fmla="*/ 323088 h 1684262"/>
              <a:gd name="connsiteX158" fmla="*/ 351323 w 1206769"/>
              <a:gd name="connsiteY158" fmla="*/ 219361 h 1684262"/>
              <a:gd name="connsiteX159" fmla="*/ 383994 w 1206769"/>
              <a:gd name="connsiteY159" fmla="*/ 183070 h 1684262"/>
              <a:gd name="connsiteX160" fmla="*/ 403711 w 1206769"/>
              <a:gd name="connsiteY160" fmla="*/ 175069 h 1684262"/>
              <a:gd name="connsiteX161" fmla="*/ 411331 w 1206769"/>
              <a:gd name="connsiteY161" fmla="*/ 176117 h 1684262"/>
              <a:gd name="connsiteX162" fmla="*/ 569351 w 1206769"/>
              <a:gd name="connsiteY162" fmla="*/ 242792 h 1684262"/>
              <a:gd name="connsiteX163" fmla="*/ 569922 w 1206769"/>
              <a:gd name="connsiteY163" fmla="*/ 242792 h 1684262"/>
              <a:gd name="connsiteX164" fmla="*/ 558873 w 1206769"/>
              <a:gd name="connsiteY164" fmla="*/ 299942 h 1684262"/>
              <a:gd name="connsiteX165" fmla="*/ 351609 w 1206769"/>
              <a:gd name="connsiteY165" fmla="*/ 219075 h 1684262"/>
              <a:gd name="connsiteX166" fmla="*/ 351323 w 1206769"/>
              <a:gd name="connsiteY166" fmla="*/ 219361 h 1684262"/>
              <a:gd name="connsiteX167" fmla="*/ 470767 w 1206769"/>
              <a:gd name="connsiteY167" fmla="*/ 361188 h 1684262"/>
              <a:gd name="connsiteX168" fmla="*/ 566874 w 1206769"/>
              <a:gd name="connsiteY168" fmla="*/ 503396 h 1684262"/>
              <a:gd name="connsiteX169" fmla="*/ 470767 w 1206769"/>
              <a:gd name="connsiteY169" fmla="*/ 361188 h 1684262"/>
              <a:gd name="connsiteX170" fmla="*/ 632216 w 1206769"/>
              <a:gd name="connsiteY170" fmla="*/ 453485 h 1684262"/>
              <a:gd name="connsiteX171" fmla="*/ 699367 w 1206769"/>
              <a:gd name="connsiteY171" fmla="*/ 515112 h 1684262"/>
              <a:gd name="connsiteX172" fmla="*/ 759089 w 1206769"/>
              <a:gd name="connsiteY172" fmla="*/ 438055 h 1684262"/>
              <a:gd name="connsiteX173" fmla="*/ 678317 w 1206769"/>
              <a:gd name="connsiteY173" fmla="*/ 611029 h 1684262"/>
              <a:gd name="connsiteX174" fmla="*/ 640217 w 1206769"/>
              <a:gd name="connsiteY174" fmla="*/ 587978 h 1684262"/>
              <a:gd name="connsiteX175" fmla="*/ 632216 w 1206769"/>
              <a:gd name="connsiteY175" fmla="*/ 453581 h 1684262"/>
              <a:gd name="connsiteX176" fmla="*/ 632216 w 1206769"/>
              <a:gd name="connsiteY176" fmla="*/ 453485 h 1684262"/>
              <a:gd name="connsiteX177" fmla="*/ 686032 w 1206769"/>
              <a:gd name="connsiteY177" fmla="*/ 837819 h 1684262"/>
              <a:gd name="connsiteX178" fmla="*/ 628310 w 1206769"/>
              <a:gd name="connsiteY178" fmla="*/ 930116 h 1684262"/>
              <a:gd name="connsiteX179" fmla="*/ 686032 w 1206769"/>
              <a:gd name="connsiteY179" fmla="*/ 837914 h 1684262"/>
              <a:gd name="connsiteX180" fmla="*/ 686032 w 1206769"/>
              <a:gd name="connsiteY180" fmla="*/ 837819 h 1684262"/>
              <a:gd name="connsiteX181" fmla="*/ 743658 w 1206769"/>
              <a:gd name="connsiteY181" fmla="*/ 1291400 h 1684262"/>
              <a:gd name="connsiteX182" fmla="*/ 547634 w 1206769"/>
              <a:gd name="connsiteY182" fmla="*/ 1206818 h 1684262"/>
              <a:gd name="connsiteX183" fmla="*/ 573446 w 1206769"/>
              <a:gd name="connsiteY183" fmla="*/ 1222439 h 1684262"/>
              <a:gd name="connsiteX184" fmla="*/ 603450 w 1206769"/>
              <a:gd name="connsiteY184" fmla="*/ 1227487 h 1684262"/>
              <a:gd name="connsiteX185" fmla="*/ 743658 w 1206769"/>
              <a:gd name="connsiteY185" fmla="*/ 1291495 h 1684262"/>
              <a:gd name="connsiteX186" fmla="*/ 743658 w 1206769"/>
              <a:gd name="connsiteY186" fmla="*/ 1291400 h 1684262"/>
              <a:gd name="connsiteX187" fmla="*/ 578399 w 1206769"/>
              <a:gd name="connsiteY187" fmla="*/ 945452 h 1684262"/>
              <a:gd name="connsiteX188" fmla="*/ 689842 w 1206769"/>
              <a:gd name="connsiteY188" fmla="*/ 1122236 h 1684262"/>
              <a:gd name="connsiteX189" fmla="*/ 578399 w 1206769"/>
              <a:gd name="connsiteY189" fmla="*/ 945547 h 1684262"/>
              <a:gd name="connsiteX190" fmla="*/ 578399 w 1206769"/>
              <a:gd name="connsiteY190" fmla="*/ 945452 h 1684262"/>
              <a:gd name="connsiteX191" fmla="*/ 351609 w 1206769"/>
              <a:gd name="connsiteY191" fmla="*/ 1045464 h 1684262"/>
              <a:gd name="connsiteX192" fmla="*/ 382375 w 1206769"/>
              <a:gd name="connsiteY192" fmla="*/ 887825 h 1684262"/>
              <a:gd name="connsiteX193" fmla="*/ 351609 w 1206769"/>
              <a:gd name="connsiteY193" fmla="*/ 1045559 h 1684262"/>
              <a:gd name="connsiteX194" fmla="*/ 351609 w 1206769"/>
              <a:gd name="connsiteY194" fmla="*/ 1045464 h 1684262"/>
              <a:gd name="connsiteX195" fmla="*/ 420761 w 1206769"/>
              <a:gd name="connsiteY195" fmla="*/ 1018413 h 1684262"/>
              <a:gd name="connsiteX196" fmla="*/ 605260 w 1206769"/>
              <a:gd name="connsiteY196" fmla="*/ 1180338 h 1684262"/>
              <a:gd name="connsiteX197" fmla="*/ 420761 w 1206769"/>
              <a:gd name="connsiteY197" fmla="*/ 1018413 h 1684262"/>
              <a:gd name="connsiteX198" fmla="*/ 366944 w 1206769"/>
              <a:gd name="connsiteY198" fmla="*/ 1414272 h 1684262"/>
              <a:gd name="connsiteX199" fmla="*/ 597640 w 1206769"/>
              <a:gd name="connsiteY199" fmla="*/ 1460468 h 1684262"/>
              <a:gd name="connsiteX200" fmla="*/ 366944 w 1206769"/>
              <a:gd name="connsiteY200" fmla="*/ 1414463 h 1684262"/>
              <a:gd name="connsiteX201" fmla="*/ 366944 w 1206769"/>
              <a:gd name="connsiteY201" fmla="*/ 1414272 h 1684262"/>
              <a:gd name="connsiteX202" fmla="*/ 536108 w 1206769"/>
              <a:gd name="connsiteY202" fmla="*/ 1644968 h 1684262"/>
              <a:gd name="connsiteX203" fmla="*/ 498008 w 1206769"/>
              <a:gd name="connsiteY203" fmla="*/ 1625918 h 1684262"/>
              <a:gd name="connsiteX204" fmla="*/ 471148 w 1206769"/>
              <a:gd name="connsiteY204" fmla="*/ 1618202 h 1684262"/>
              <a:gd name="connsiteX205" fmla="*/ 471148 w 1206769"/>
              <a:gd name="connsiteY205" fmla="*/ 1664399 h 1684262"/>
              <a:gd name="connsiteX206" fmla="*/ 401901 w 1206769"/>
              <a:gd name="connsiteY206" fmla="*/ 1579817 h 1684262"/>
              <a:gd name="connsiteX207" fmla="*/ 536108 w 1206769"/>
              <a:gd name="connsiteY207" fmla="*/ 1645158 h 1684262"/>
              <a:gd name="connsiteX208" fmla="*/ 536108 w 1206769"/>
              <a:gd name="connsiteY208" fmla="*/ 1644968 h 1684262"/>
              <a:gd name="connsiteX209" fmla="*/ 616785 w 1206769"/>
              <a:gd name="connsiteY209" fmla="*/ 1564196 h 1684262"/>
              <a:gd name="connsiteX210" fmla="*/ 555349 w 1206769"/>
              <a:gd name="connsiteY210" fmla="*/ 1541145 h 1684262"/>
              <a:gd name="connsiteX211" fmla="*/ 638597 w 1206769"/>
              <a:gd name="connsiteY211" fmla="*/ 1493520 h 1684262"/>
              <a:gd name="connsiteX212" fmla="*/ 644122 w 1206769"/>
              <a:gd name="connsiteY212" fmla="*/ 1491234 h 1684262"/>
              <a:gd name="connsiteX213" fmla="*/ 677745 w 1206769"/>
              <a:gd name="connsiteY213" fmla="*/ 1495711 h 1684262"/>
              <a:gd name="connsiteX214" fmla="*/ 690223 w 1206769"/>
              <a:gd name="connsiteY214" fmla="*/ 1506665 h 1684262"/>
              <a:gd name="connsiteX215" fmla="*/ 739848 w 1206769"/>
              <a:gd name="connsiteY215" fmla="*/ 1525715 h 1684262"/>
              <a:gd name="connsiteX216" fmla="*/ 616785 w 1206769"/>
              <a:gd name="connsiteY216" fmla="*/ 1564386 h 1684262"/>
              <a:gd name="connsiteX217" fmla="*/ 616785 w 1206769"/>
              <a:gd name="connsiteY217" fmla="*/ 1564196 h 1684262"/>
              <a:gd name="connsiteX218" fmla="*/ 752231 w 1206769"/>
              <a:gd name="connsiteY218" fmla="*/ 1664779 h 1684262"/>
              <a:gd name="connsiteX219" fmla="*/ 739658 w 1206769"/>
              <a:gd name="connsiteY219" fmla="*/ 1664779 h 1684262"/>
              <a:gd name="connsiteX220" fmla="*/ 731180 w 1206769"/>
              <a:gd name="connsiteY220" fmla="*/ 1664779 h 1684262"/>
              <a:gd name="connsiteX221" fmla="*/ 727561 w 1206769"/>
              <a:gd name="connsiteY221" fmla="*/ 1664779 h 1684262"/>
              <a:gd name="connsiteX222" fmla="*/ 713750 w 1206769"/>
              <a:gd name="connsiteY222" fmla="*/ 1666780 h 1684262"/>
              <a:gd name="connsiteX223" fmla="*/ 704225 w 1206769"/>
              <a:gd name="connsiteY223" fmla="*/ 1665256 h 1684262"/>
              <a:gd name="connsiteX224" fmla="*/ 705558 w 1206769"/>
              <a:gd name="connsiteY224" fmla="*/ 1667733 h 1684262"/>
              <a:gd name="connsiteX225" fmla="*/ 790045 w 1206769"/>
              <a:gd name="connsiteY225" fmla="*/ 1610106 h 1684262"/>
              <a:gd name="connsiteX226" fmla="*/ 752231 w 1206769"/>
              <a:gd name="connsiteY226" fmla="*/ 1664970 h 1684262"/>
              <a:gd name="connsiteX227" fmla="*/ 752231 w 1206769"/>
              <a:gd name="connsiteY227" fmla="*/ 1664779 h 1684262"/>
              <a:gd name="connsiteX228" fmla="*/ 857863 w 1206769"/>
              <a:gd name="connsiteY228" fmla="*/ 1591056 h 1684262"/>
              <a:gd name="connsiteX229" fmla="*/ 838813 w 1206769"/>
              <a:gd name="connsiteY229" fmla="*/ 1568958 h 1684262"/>
              <a:gd name="connsiteX230" fmla="*/ 836146 w 1206769"/>
              <a:gd name="connsiteY230" fmla="*/ 1564291 h 1684262"/>
              <a:gd name="connsiteX231" fmla="*/ 908726 w 1206769"/>
              <a:gd name="connsiteY231" fmla="*/ 1497616 h 1684262"/>
              <a:gd name="connsiteX232" fmla="*/ 921109 w 1206769"/>
              <a:gd name="connsiteY232" fmla="*/ 1495806 h 1684262"/>
              <a:gd name="connsiteX233" fmla="*/ 935682 w 1206769"/>
              <a:gd name="connsiteY233" fmla="*/ 1498283 h 1684262"/>
              <a:gd name="connsiteX234" fmla="*/ 986069 w 1206769"/>
              <a:gd name="connsiteY234" fmla="*/ 1513999 h 1684262"/>
              <a:gd name="connsiteX235" fmla="*/ 857863 w 1206769"/>
              <a:gd name="connsiteY235" fmla="*/ 1591247 h 1684262"/>
              <a:gd name="connsiteX236" fmla="*/ 857863 w 1206769"/>
              <a:gd name="connsiteY236" fmla="*/ 1591056 h 1684262"/>
              <a:gd name="connsiteX237" fmla="*/ 1028170 w 1206769"/>
              <a:gd name="connsiteY237" fmla="*/ 1445038 h 1684262"/>
              <a:gd name="connsiteX238" fmla="*/ 916632 w 1206769"/>
              <a:gd name="connsiteY238" fmla="*/ 1468184 h 1684262"/>
              <a:gd name="connsiteX239" fmla="*/ 1028170 w 1206769"/>
              <a:gd name="connsiteY239" fmla="*/ 1445228 h 1684262"/>
              <a:gd name="connsiteX240" fmla="*/ 1028170 w 1206769"/>
              <a:gd name="connsiteY240" fmla="*/ 1445038 h 1684262"/>
              <a:gd name="connsiteX241" fmla="*/ 862816 w 1206769"/>
              <a:gd name="connsiteY241" fmla="*/ 1410462 h 1684262"/>
              <a:gd name="connsiteX242" fmla="*/ 647551 w 1206769"/>
              <a:gd name="connsiteY242" fmla="*/ 1448562 h 1684262"/>
              <a:gd name="connsiteX243" fmla="*/ 862816 w 1206769"/>
              <a:gd name="connsiteY243" fmla="*/ 1410653 h 1684262"/>
              <a:gd name="connsiteX244" fmla="*/ 862816 w 1206769"/>
              <a:gd name="connsiteY244" fmla="*/ 1410462 h 1684262"/>
              <a:gd name="connsiteX245" fmla="*/ 689842 w 1206769"/>
              <a:gd name="connsiteY245" fmla="*/ 1391412 h 1684262"/>
              <a:gd name="connsiteX246" fmla="*/ 924347 w 1206769"/>
              <a:gd name="connsiteY246" fmla="*/ 1306830 h 1684262"/>
              <a:gd name="connsiteX247" fmla="*/ 689842 w 1206769"/>
              <a:gd name="connsiteY247" fmla="*/ 1391412 h 1684262"/>
              <a:gd name="connsiteX248" fmla="*/ 1162663 w 1206769"/>
              <a:gd name="connsiteY248" fmla="*/ 1057085 h 1684262"/>
              <a:gd name="connsiteX249" fmla="*/ 1148756 w 1206769"/>
              <a:gd name="connsiteY249" fmla="*/ 1134428 h 1684262"/>
              <a:gd name="connsiteX250" fmla="*/ 1099916 w 1206769"/>
              <a:gd name="connsiteY250" fmla="*/ 1153753 h 1684262"/>
              <a:gd name="connsiteX251" fmla="*/ 1066841 w 1206769"/>
              <a:gd name="connsiteY251" fmla="*/ 1139762 h 1684262"/>
              <a:gd name="connsiteX252" fmla="*/ 1035790 w 1206769"/>
              <a:gd name="connsiteY252" fmla="*/ 1087755 h 1684262"/>
              <a:gd name="connsiteX253" fmla="*/ 1162663 w 1206769"/>
              <a:gd name="connsiteY253" fmla="*/ 1057085 h 1684262"/>
              <a:gd name="connsiteX254" fmla="*/ 978164 w 1206769"/>
              <a:gd name="connsiteY254" fmla="*/ 1203103 h 1684262"/>
              <a:gd name="connsiteX255" fmla="*/ 972639 w 1206769"/>
              <a:gd name="connsiteY255" fmla="*/ 1215200 h 1684262"/>
              <a:gd name="connsiteX256" fmla="*/ 973877 w 1206769"/>
              <a:gd name="connsiteY256" fmla="*/ 1224725 h 1684262"/>
              <a:gd name="connsiteX257" fmla="*/ 958923 w 1206769"/>
              <a:gd name="connsiteY257" fmla="*/ 1264444 h 1684262"/>
              <a:gd name="connsiteX258" fmla="*/ 905107 w 1206769"/>
              <a:gd name="connsiteY258" fmla="*/ 1118330 h 1684262"/>
              <a:gd name="connsiteX259" fmla="*/ 978164 w 1206769"/>
              <a:gd name="connsiteY259" fmla="*/ 1203103 h 1684262"/>
              <a:gd name="connsiteX0" fmla="*/ 1193429 w 1206769"/>
              <a:gd name="connsiteY0" fmla="*/ 899446 h 1684262"/>
              <a:gd name="connsiteX1" fmla="*/ 1174379 w 1206769"/>
              <a:gd name="connsiteY1" fmla="*/ 814864 h 1684262"/>
              <a:gd name="connsiteX2" fmla="*/ 1032170 w 1206769"/>
              <a:gd name="connsiteY2" fmla="*/ 86868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02904 w 1206769"/>
              <a:gd name="connsiteY90" fmla="*/ 1350454 h 1684262"/>
              <a:gd name="connsiteX91" fmla="*/ 841956 w 1206769"/>
              <a:gd name="connsiteY91" fmla="*/ 1326547 h 1684262"/>
              <a:gd name="connsiteX92" fmla="*/ 884247 w 1206769"/>
              <a:gd name="connsiteY92" fmla="*/ 1322737 h 1684262"/>
              <a:gd name="connsiteX93" fmla="*/ 980354 w 1206769"/>
              <a:gd name="connsiteY93" fmla="*/ 1268921 h 1684262"/>
              <a:gd name="connsiteX94" fmla="*/ 1084177 w 1206769"/>
              <a:gd name="connsiteY94" fmla="*/ 1211294 h 1684262"/>
              <a:gd name="connsiteX95" fmla="*/ 911203 w 1206769"/>
              <a:gd name="connsiteY95" fmla="*/ 1022890 h 1684262"/>
              <a:gd name="connsiteX96" fmla="*/ 1193429 w 1206769"/>
              <a:gd name="connsiteY96" fmla="*/ 899446 h 1684262"/>
              <a:gd name="connsiteX97" fmla="*/ 759089 w 1206769"/>
              <a:gd name="connsiteY97" fmla="*/ 61246 h 1684262"/>
              <a:gd name="connsiteX98" fmla="*/ 720989 w 1206769"/>
              <a:gd name="connsiteY98" fmla="*/ 145828 h 1684262"/>
              <a:gd name="connsiteX99" fmla="*/ 759089 w 1206769"/>
              <a:gd name="connsiteY99" fmla="*/ 61436 h 1684262"/>
              <a:gd name="connsiteX100" fmla="*/ 759089 w 1206769"/>
              <a:gd name="connsiteY100" fmla="*/ 61246 h 1684262"/>
              <a:gd name="connsiteX101" fmla="*/ 363611 w 1206769"/>
              <a:gd name="connsiteY101" fmla="*/ 545783 h 1684262"/>
              <a:gd name="connsiteX102" fmla="*/ 348275 w 1206769"/>
              <a:gd name="connsiteY102" fmla="*/ 553498 h 1684262"/>
              <a:gd name="connsiteX103" fmla="*/ 363611 w 1206769"/>
              <a:gd name="connsiteY103" fmla="*/ 545783 h 1684262"/>
              <a:gd name="connsiteX104" fmla="*/ 232451 w 1206769"/>
              <a:gd name="connsiteY104" fmla="*/ 523113 h 1684262"/>
              <a:gd name="connsiteX105" fmla="*/ 254694 w 1206769"/>
              <a:gd name="connsiteY105" fmla="*/ 664096 h 1684262"/>
              <a:gd name="connsiteX106" fmla="*/ 232451 w 1206769"/>
              <a:gd name="connsiteY106" fmla="*/ 523113 h 1684262"/>
              <a:gd name="connsiteX107" fmla="*/ 340084 w 1206769"/>
              <a:gd name="connsiteY107" fmla="*/ 692277 h 1684262"/>
              <a:gd name="connsiteX108" fmla="*/ 470767 w 1206769"/>
              <a:gd name="connsiteY108" fmla="*/ 684562 h 1684262"/>
              <a:gd name="connsiteX109" fmla="*/ 340084 w 1206769"/>
              <a:gd name="connsiteY109" fmla="*/ 691896 h 1684262"/>
              <a:gd name="connsiteX110" fmla="*/ 340084 w 1206769"/>
              <a:gd name="connsiteY110" fmla="*/ 692277 h 1684262"/>
              <a:gd name="connsiteX111" fmla="*/ 382375 w 1206769"/>
              <a:gd name="connsiteY111" fmla="*/ 615410 h 1684262"/>
              <a:gd name="connsiteX112" fmla="*/ 516868 w 1206769"/>
              <a:gd name="connsiteY112" fmla="*/ 688372 h 1684262"/>
              <a:gd name="connsiteX113" fmla="*/ 382661 w 1206769"/>
              <a:gd name="connsiteY113" fmla="*/ 615029 h 1684262"/>
              <a:gd name="connsiteX114" fmla="*/ 382375 w 1206769"/>
              <a:gd name="connsiteY114" fmla="*/ 615410 h 1684262"/>
              <a:gd name="connsiteX115" fmla="*/ 201400 w 1206769"/>
              <a:gd name="connsiteY115" fmla="*/ 907542 h 1684262"/>
              <a:gd name="connsiteX116" fmla="*/ 163300 w 1206769"/>
              <a:gd name="connsiteY116" fmla="*/ 838295 h 1684262"/>
              <a:gd name="connsiteX117" fmla="*/ 201686 w 1206769"/>
              <a:gd name="connsiteY117" fmla="*/ 907161 h 1684262"/>
              <a:gd name="connsiteX118" fmla="*/ 201400 w 1206769"/>
              <a:gd name="connsiteY118" fmla="*/ 907542 h 1684262"/>
              <a:gd name="connsiteX119" fmla="*/ 97811 w 1206769"/>
              <a:gd name="connsiteY119" fmla="*/ 1285557 h 1684262"/>
              <a:gd name="connsiteX120" fmla="*/ 123279 w 1206769"/>
              <a:gd name="connsiteY120" fmla="*/ 1264178 h 1684262"/>
              <a:gd name="connsiteX121" fmla="*/ 231975 w 1206769"/>
              <a:gd name="connsiteY121" fmla="*/ 1341501 h 1684262"/>
              <a:gd name="connsiteX122" fmla="*/ 97811 w 1206769"/>
              <a:gd name="connsiteY122" fmla="*/ 1285557 h 1684262"/>
              <a:gd name="connsiteX123" fmla="*/ 232928 w 1206769"/>
              <a:gd name="connsiteY123" fmla="*/ 1376077 h 1684262"/>
              <a:gd name="connsiteX124" fmla="*/ 279029 w 1206769"/>
              <a:gd name="connsiteY124" fmla="*/ 1379887 h 1684262"/>
              <a:gd name="connsiteX125" fmla="*/ 232451 w 1206769"/>
              <a:gd name="connsiteY125" fmla="*/ 1376077 h 1684262"/>
              <a:gd name="connsiteX126" fmla="*/ 232928 w 1206769"/>
              <a:gd name="connsiteY126" fmla="*/ 1376077 h 1684262"/>
              <a:gd name="connsiteX127" fmla="*/ 856244 w 1206769"/>
              <a:gd name="connsiteY127" fmla="*/ 715613 h 1684262"/>
              <a:gd name="connsiteX128" fmla="*/ 817635 w 1206769"/>
              <a:gd name="connsiteY128" fmla="*/ 708913 h 1684262"/>
              <a:gd name="connsiteX129" fmla="*/ 721084 w 1206769"/>
              <a:gd name="connsiteY129" fmla="*/ 657225 h 1684262"/>
              <a:gd name="connsiteX130" fmla="*/ 855767 w 1206769"/>
              <a:gd name="connsiteY130" fmla="*/ 715613 h 1684262"/>
              <a:gd name="connsiteX131" fmla="*/ 856244 w 1206769"/>
              <a:gd name="connsiteY131" fmla="*/ 715613 h 1684262"/>
              <a:gd name="connsiteX132" fmla="*/ 663458 w 1206769"/>
              <a:gd name="connsiteY132" fmla="*/ 722662 h 1684262"/>
              <a:gd name="connsiteX133" fmla="*/ 644408 w 1206769"/>
              <a:gd name="connsiteY133" fmla="*/ 807149 h 1684262"/>
              <a:gd name="connsiteX134" fmla="*/ 662981 w 1206769"/>
              <a:gd name="connsiteY134" fmla="*/ 723138 h 1684262"/>
              <a:gd name="connsiteX135" fmla="*/ 663458 w 1206769"/>
              <a:gd name="connsiteY135" fmla="*/ 722662 h 1684262"/>
              <a:gd name="connsiteX136" fmla="*/ 628882 w 1206769"/>
              <a:gd name="connsiteY136" fmla="*/ 753332 h 1684262"/>
              <a:gd name="connsiteX137" fmla="*/ 655742 w 1206769"/>
              <a:gd name="connsiteY137" fmla="*/ 726472 h 1684262"/>
              <a:gd name="connsiteX138" fmla="*/ 628406 w 1206769"/>
              <a:gd name="connsiteY138" fmla="*/ 753332 h 1684262"/>
              <a:gd name="connsiteX139" fmla="*/ 628882 w 1206769"/>
              <a:gd name="connsiteY139" fmla="*/ 753332 h 1684262"/>
              <a:gd name="connsiteX140" fmla="*/ 771090 w 1206769"/>
              <a:gd name="connsiteY140" fmla="*/ 757237 h 1684262"/>
              <a:gd name="connsiteX141" fmla="*/ 690318 w 1206769"/>
              <a:gd name="connsiteY141" fmla="*/ 822579 h 1684262"/>
              <a:gd name="connsiteX142" fmla="*/ 770614 w 1206769"/>
              <a:gd name="connsiteY142" fmla="*/ 757237 h 1684262"/>
              <a:gd name="connsiteX143" fmla="*/ 771090 w 1206769"/>
              <a:gd name="connsiteY143" fmla="*/ 757237 h 1684262"/>
              <a:gd name="connsiteX144" fmla="*/ 759565 w 1206769"/>
              <a:gd name="connsiteY144" fmla="*/ 538162 h 1684262"/>
              <a:gd name="connsiteX145" fmla="*/ 851767 w 1206769"/>
              <a:gd name="connsiteY145" fmla="*/ 480536 h 1684262"/>
              <a:gd name="connsiteX146" fmla="*/ 759089 w 1206769"/>
              <a:gd name="connsiteY146" fmla="*/ 538067 h 1684262"/>
              <a:gd name="connsiteX147" fmla="*/ 759565 w 1206769"/>
              <a:gd name="connsiteY147" fmla="*/ 538162 h 1684262"/>
              <a:gd name="connsiteX148" fmla="*/ 877961 w 1206769"/>
              <a:gd name="connsiteY148" fmla="*/ 342138 h 1684262"/>
              <a:gd name="connsiteX149" fmla="*/ 812619 w 1206769"/>
              <a:gd name="connsiteY149" fmla="*/ 442055 h 1684262"/>
              <a:gd name="connsiteX150" fmla="*/ 877961 w 1206769"/>
              <a:gd name="connsiteY150" fmla="*/ 342138 h 1684262"/>
              <a:gd name="connsiteX151" fmla="*/ 681841 w 1206769"/>
              <a:gd name="connsiteY151" fmla="*/ 323088 h 1684262"/>
              <a:gd name="connsiteX152" fmla="*/ 758803 w 1206769"/>
              <a:gd name="connsiteY152" fmla="*/ 430816 h 1684262"/>
              <a:gd name="connsiteX153" fmla="*/ 643455 w 1206769"/>
              <a:gd name="connsiteY153" fmla="*/ 396145 h 1684262"/>
              <a:gd name="connsiteX154" fmla="*/ 639550 w 1206769"/>
              <a:gd name="connsiteY154" fmla="*/ 438436 h 1684262"/>
              <a:gd name="connsiteX155" fmla="*/ 682127 w 1206769"/>
              <a:gd name="connsiteY155" fmla="*/ 323088 h 1684262"/>
              <a:gd name="connsiteX156" fmla="*/ 681841 w 1206769"/>
              <a:gd name="connsiteY156" fmla="*/ 323088 h 1684262"/>
              <a:gd name="connsiteX157" fmla="*/ 351323 w 1206769"/>
              <a:gd name="connsiteY157" fmla="*/ 219361 h 1684262"/>
              <a:gd name="connsiteX158" fmla="*/ 383994 w 1206769"/>
              <a:gd name="connsiteY158" fmla="*/ 183070 h 1684262"/>
              <a:gd name="connsiteX159" fmla="*/ 403711 w 1206769"/>
              <a:gd name="connsiteY159" fmla="*/ 175069 h 1684262"/>
              <a:gd name="connsiteX160" fmla="*/ 411331 w 1206769"/>
              <a:gd name="connsiteY160" fmla="*/ 176117 h 1684262"/>
              <a:gd name="connsiteX161" fmla="*/ 569351 w 1206769"/>
              <a:gd name="connsiteY161" fmla="*/ 242792 h 1684262"/>
              <a:gd name="connsiteX162" fmla="*/ 569922 w 1206769"/>
              <a:gd name="connsiteY162" fmla="*/ 242792 h 1684262"/>
              <a:gd name="connsiteX163" fmla="*/ 558873 w 1206769"/>
              <a:gd name="connsiteY163" fmla="*/ 299942 h 1684262"/>
              <a:gd name="connsiteX164" fmla="*/ 351609 w 1206769"/>
              <a:gd name="connsiteY164" fmla="*/ 219075 h 1684262"/>
              <a:gd name="connsiteX165" fmla="*/ 351323 w 1206769"/>
              <a:gd name="connsiteY165" fmla="*/ 219361 h 1684262"/>
              <a:gd name="connsiteX166" fmla="*/ 470767 w 1206769"/>
              <a:gd name="connsiteY166" fmla="*/ 361188 h 1684262"/>
              <a:gd name="connsiteX167" fmla="*/ 566874 w 1206769"/>
              <a:gd name="connsiteY167" fmla="*/ 503396 h 1684262"/>
              <a:gd name="connsiteX168" fmla="*/ 470767 w 1206769"/>
              <a:gd name="connsiteY168" fmla="*/ 361188 h 1684262"/>
              <a:gd name="connsiteX169" fmla="*/ 632216 w 1206769"/>
              <a:gd name="connsiteY169" fmla="*/ 453485 h 1684262"/>
              <a:gd name="connsiteX170" fmla="*/ 699367 w 1206769"/>
              <a:gd name="connsiteY170" fmla="*/ 515112 h 1684262"/>
              <a:gd name="connsiteX171" fmla="*/ 759089 w 1206769"/>
              <a:gd name="connsiteY171" fmla="*/ 438055 h 1684262"/>
              <a:gd name="connsiteX172" fmla="*/ 678317 w 1206769"/>
              <a:gd name="connsiteY172" fmla="*/ 611029 h 1684262"/>
              <a:gd name="connsiteX173" fmla="*/ 640217 w 1206769"/>
              <a:gd name="connsiteY173" fmla="*/ 587978 h 1684262"/>
              <a:gd name="connsiteX174" fmla="*/ 632216 w 1206769"/>
              <a:gd name="connsiteY174" fmla="*/ 453581 h 1684262"/>
              <a:gd name="connsiteX175" fmla="*/ 632216 w 1206769"/>
              <a:gd name="connsiteY175" fmla="*/ 453485 h 1684262"/>
              <a:gd name="connsiteX176" fmla="*/ 686032 w 1206769"/>
              <a:gd name="connsiteY176" fmla="*/ 837819 h 1684262"/>
              <a:gd name="connsiteX177" fmla="*/ 628310 w 1206769"/>
              <a:gd name="connsiteY177" fmla="*/ 930116 h 1684262"/>
              <a:gd name="connsiteX178" fmla="*/ 686032 w 1206769"/>
              <a:gd name="connsiteY178" fmla="*/ 837914 h 1684262"/>
              <a:gd name="connsiteX179" fmla="*/ 686032 w 1206769"/>
              <a:gd name="connsiteY179" fmla="*/ 837819 h 1684262"/>
              <a:gd name="connsiteX180" fmla="*/ 743658 w 1206769"/>
              <a:gd name="connsiteY180" fmla="*/ 1291400 h 1684262"/>
              <a:gd name="connsiteX181" fmla="*/ 547634 w 1206769"/>
              <a:gd name="connsiteY181" fmla="*/ 1206818 h 1684262"/>
              <a:gd name="connsiteX182" fmla="*/ 573446 w 1206769"/>
              <a:gd name="connsiteY182" fmla="*/ 1222439 h 1684262"/>
              <a:gd name="connsiteX183" fmla="*/ 603450 w 1206769"/>
              <a:gd name="connsiteY183" fmla="*/ 1227487 h 1684262"/>
              <a:gd name="connsiteX184" fmla="*/ 743658 w 1206769"/>
              <a:gd name="connsiteY184" fmla="*/ 1291495 h 1684262"/>
              <a:gd name="connsiteX185" fmla="*/ 743658 w 1206769"/>
              <a:gd name="connsiteY185" fmla="*/ 1291400 h 1684262"/>
              <a:gd name="connsiteX186" fmla="*/ 578399 w 1206769"/>
              <a:gd name="connsiteY186" fmla="*/ 945452 h 1684262"/>
              <a:gd name="connsiteX187" fmla="*/ 689842 w 1206769"/>
              <a:gd name="connsiteY187" fmla="*/ 1122236 h 1684262"/>
              <a:gd name="connsiteX188" fmla="*/ 578399 w 1206769"/>
              <a:gd name="connsiteY188" fmla="*/ 945547 h 1684262"/>
              <a:gd name="connsiteX189" fmla="*/ 578399 w 1206769"/>
              <a:gd name="connsiteY189" fmla="*/ 945452 h 1684262"/>
              <a:gd name="connsiteX190" fmla="*/ 351609 w 1206769"/>
              <a:gd name="connsiteY190" fmla="*/ 1045464 h 1684262"/>
              <a:gd name="connsiteX191" fmla="*/ 382375 w 1206769"/>
              <a:gd name="connsiteY191" fmla="*/ 887825 h 1684262"/>
              <a:gd name="connsiteX192" fmla="*/ 351609 w 1206769"/>
              <a:gd name="connsiteY192" fmla="*/ 1045559 h 1684262"/>
              <a:gd name="connsiteX193" fmla="*/ 351609 w 1206769"/>
              <a:gd name="connsiteY193" fmla="*/ 1045464 h 1684262"/>
              <a:gd name="connsiteX194" fmla="*/ 420761 w 1206769"/>
              <a:gd name="connsiteY194" fmla="*/ 1018413 h 1684262"/>
              <a:gd name="connsiteX195" fmla="*/ 605260 w 1206769"/>
              <a:gd name="connsiteY195" fmla="*/ 1180338 h 1684262"/>
              <a:gd name="connsiteX196" fmla="*/ 420761 w 1206769"/>
              <a:gd name="connsiteY196" fmla="*/ 1018413 h 1684262"/>
              <a:gd name="connsiteX197" fmla="*/ 366944 w 1206769"/>
              <a:gd name="connsiteY197" fmla="*/ 1414272 h 1684262"/>
              <a:gd name="connsiteX198" fmla="*/ 597640 w 1206769"/>
              <a:gd name="connsiteY198" fmla="*/ 1460468 h 1684262"/>
              <a:gd name="connsiteX199" fmla="*/ 366944 w 1206769"/>
              <a:gd name="connsiteY199" fmla="*/ 1414463 h 1684262"/>
              <a:gd name="connsiteX200" fmla="*/ 366944 w 1206769"/>
              <a:gd name="connsiteY200" fmla="*/ 1414272 h 1684262"/>
              <a:gd name="connsiteX201" fmla="*/ 536108 w 1206769"/>
              <a:gd name="connsiteY201" fmla="*/ 1644968 h 1684262"/>
              <a:gd name="connsiteX202" fmla="*/ 498008 w 1206769"/>
              <a:gd name="connsiteY202" fmla="*/ 1625918 h 1684262"/>
              <a:gd name="connsiteX203" fmla="*/ 471148 w 1206769"/>
              <a:gd name="connsiteY203" fmla="*/ 1618202 h 1684262"/>
              <a:gd name="connsiteX204" fmla="*/ 471148 w 1206769"/>
              <a:gd name="connsiteY204" fmla="*/ 1664399 h 1684262"/>
              <a:gd name="connsiteX205" fmla="*/ 401901 w 1206769"/>
              <a:gd name="connsiteY205" fmla="*/ 1579817 h 1684262"/>
              <a:gd name="connsiteX206" fmla="*/ 536108 w 1206769"/>
              <a:gd name="connsiteY206" fmla="*/ 1645158 h 1684262"/>
              <a:gd name="connsiteX207" fmla="*/ 536108 w 1206769"/>
              <a:gd name="connsiteY207" fmla="*/ 1644968 h 1684262"/>
              <a:gd name="connsiteX208" fmla="*/ 616785 w 1206769"/>
              <a:gd name="connsiteY208" fmla="*/ 1564196 h 1684262"/>
              <a:gd name="connsiteX209" fmla="*/ 555349 w 1206769"/>
              <a:gd name="connsiteY209" fmla="*/ 1541145 h 1684262"/>
              <a:gd name="connsiteX210" fmla="*/ 638597 w 1206769"/>
              <a:gd name="connsiteY210" fmla="*/ 1493520 h 1684262"/>
              <a:gd name="connsiteX211" fmla="*/ 644122 w 1206769"/>
              <a:gd name="connsiteY211" fmla="*/ 1491234 h 1684262"/>
              <a:gd name="connsiteX212" fmla="*/ 677745 w 1206769"/>
              <a:gd name="connsiteY212" fmla="*/ 1495711 h 1684262"/>
              <a:gd name="connsiteX213" fmla="*/ 690223 w 1206769"/>
              <a:gd name="connsiteY213" fmla="*/ 1506665 h 1684262"/>
              <a:gd name="connsiteX214" fmla="*/ 739848 w 1206769"/>
              <a:gd name="connsiteY214" fmla="*/ 1525715 h 1684262"/>
              <a:gd name="connsiteX215" fmla="*/ 616785 w 1206769"/>
              <a:gd name="connsiteY215" fmla="*/ 1564386 h 1684262"/>
              <a:gd name="connsiteX216" fmla="*/ 616785 w 1206769"/>
              <a:gd name="connsiteY216" fmla="*/ 1564196 h 1684262"/>
              <a:gd name="connsiteX217" fmla="*/ 752231 w 1206769"/>
              <a:gd name="connsiteY217" fmla="*/ 1664779 h 1684262"/>
              <a:gd name="connsiteX218" fmla="*/ 739658 w 1206769"/>
              <a:gd name="connsiteY218" fmla="*/ 1664779 h 1684262"/>
              <a:gd name="connsiteX219" fmla="*/ 731180 w 1206769"/>
              <a:gd name="connsiteY219" fmla="*/ 1664779 h 1684262"/>
              <a:gd name="connsiteX220" fmla="*/ 727561 w 1206769"/>
              <a:gd name="connsiteY220" fmla="*/ 1664779 h 1684262"/>
              <a:gd name="connsiteX221" fmla="*/ 713750 w 1206769"/>
              <a:gd name="connsiteY221" fmla="*/ 1666780 h 1684262"/>
              <a:gd name="connsiteX222" fmla="*/ 704225 w 1206769"/>
              <a:gd name="connsiteY222" fmla="*/ 1665256 h 1684262"/>
              <a:gd name="connsiteX223" fmla="*/ 705558 w 1206769"/>
              <a:gd name="connsiteY223" fmla="*/ 1667733 h 1684262"/>
              <a:gd name="connsiteX224" fmla="*/ 790045 w 1206769"/>
              <a:gd name="connsiteY224" fmla="*/ 1610106 h 1684262"/>
              <a:gd name="connsiteX225" fmla="*/ 752231 w 1206769"/>
              <a:gd name="connsiteY225" fmla="*/ 1664970 h 1684262"/>
              <a:gd name="connsiteX226" fmla="*/ 752231 w 1206769"/>
              <a:gd name="connsiteY226" fmla="*/ 1664779 h 1684262"/>
              <a:gd name="connsiteX227" fmla="*/ 857863 w 1206769"/>
              <a:gd name="connsiteY227" fmla="*/ 1591056 h 1684262"/>
              <a:gd name="connsiteX228" fmla="*/ 838813 w 1206769"/>
              <a:gd name="connsiteY228" fmla="*/ 1568958 h 1684262"/>
              <a:gd name="connsiteX229" fmla="*/ 836146 w 1206769"/>
              <a:gd name="connsiteY229" fmla="*/ 1564291 h 1684262"/>
              <a:gd name="connsiteX230" fmla="*/ 908726 w 1206769"/>
              <a:gd name="connsiteY230" fmla="*/ 1497616 h 1684262"/>
              <a:gd name="connsiteX231" fmla="*/ 921109 w 1206769"/>
              <a:gd name="connsiteY231" fmla="*/ 1495806 h 1684262"/>
              <a:gd name="connsiteX232" fmla="*/ 935682 w 1206769"/>
              <a:gd name="connsiteY232" fmla="*/ 1498283 h 1684262"/>
              <a:gd name="connsiteX233" fmla="*/ 986069 w 1206769"/>
              <a:gd name="connsiteY233" fmla="*/ 1513999 h 1684262"/>
              <a:gd name="connsiteX234" fmla="*/ 857863 w 1206769"/>
              <a:gd name="connsiteY234" fmla="*/ 1591247 h 1684262"/>
              <a:gd name="connsiteX235" fmla="*/ 857863 w 1206769"/>
              <a:gd name="connsiteY235" fmla="*/ 1591056 h 1684262"/>
              <a:gd name="connsiteX236" fmla="*/ 1028170 w 1206769"/>
              <a:gd name="connsiteY236" fmla="*/ 1445038 h 1684262"/>
              <a:gd name="connsiteX237" fmla="*/ 916632 w 1206769"/>
              <a:gd name="connsiteY237" fmla="*/ 1468184 h 1684262"/>
              <a:gd name="connsiteX238" fmla="*/ 1028170 w 1206769"/>
              <a:gd name="connsiteY238" fmla="*/ 1445228 h 1684262"/>
              <a:gd name="connsiteX239" fmla="*/ 1028170 w 1206769"/>
              <a:gd name="connsiteY239" fmla="*/ 1445038 h 1684262"/>
              <a:gd name="connsiteX240" fmla="*/ 862816 w 1206769"/>
              <a:gd name="connsiteY240" fmla="*/ 1410462 h 1684262"/>
              <a:gd name="connsiteX241" fmla="*/ 647551 w 1206769"/>
              <a:gd name="connsiteY241" fmla="*/ 1448562 h 1684262"/>
              <a:gd name="connsiteX242" fmla="*/ 862816 w 1206769"/>
              <a:gd name="connsiteY242" fmla="*/ 1410653 h 1684262"/>
              <a:gd name="connsiteX243" fmla="*/ 862816 w 1206769"/>
              <a:gd name="connsiteY243" fmla="*/ 1410462 h 1684262"/>
              <a:gd name="connsiteX244" fmla="*/ 689842 w 1206769"/>
              <a:gd name="connsiteY244" fmla="*/ 1391412 h 1684262"/>
              <a:gd name="connsiteX245" fmla="*/ 924347 w 1206769"/>
              <a:gd name="connsiteY245" fmla="*/ 1306830 h 1684262"/>
              <a:gd name="connsiteX246" fmla="*/ 689842 w 1206769"/>
              <a:gd name="connsiteY246" fmla="*/ 1391412 h 1684262"/>
              <a:gd name="connsiteX247" fmla="*/ 1162663 w 1206769"/>
              <a:gd name="connsiteY247" fmla="*/ 1057085 h 1684262"/>
              <a:gd name="connsiteX248" fmla="*/ 1148756 w 1206769"/>
              <a:gd name="connsiteY248" fmla="*/ 1134428 h 1684262"/>
              <a:gd name="connsiteX249" fmla="*/ 1099916 w 1206769"/>
              <a:gd name="connsiteY249" fmla="*/ 1153753 h 1684262"/>
              <a:gd name="connsiteX250" fmla="*/ 1066841 w 1206769"/>
              <a:gd name="connsiteY250" fmla="*/ 1139762 h 1684262"/>
              <a:gd name="connsiteX251" fmla="*/ 1035790 w 1206769"/>
              <a:gd name="connsiteY251" fmla="*/ 1087755 h 1684262"/>
              <a:gd name="connsiteX252" fmla="*/ 1162663 w 1206769"/>
              <a:gd name="connsiteY252" fmla="*/ 1057085 h 1684262"/>
              <a:gd name="connsiteX253" fmla="*/ 978164 w 1206769"/>
              <a:gd name="connsiteY253" fmla="*/ 1203103 h 1684262"/>
              <a:gd name="connsiteX254" fmla="*/ 972639 w 1206769"/>
              <a:gd name="connsiteY254" fmla="*/ 1215200 h 1684262"/>
              <a:gd name="connsiteX255" fmla="*/ 973877 w 1206769"/>
              <a:gd name="connsiteY255" fmla="*/ 1224725 h 1684262"/>
              <a:gd name="connsiteX256" fmla="*/ 958923 w 1206769"/>
              <a:gd name="connsiteY256" fmla="*/ 1264444 h 1684262"/>
              <a:gd name="connsiteX257" fmla="*/ 905107 w 1206769"/>
              <a:gd name="connsiteY257" fmla="*/ 1118330 h 1684262"/>
              <a:gd name="connsiteX258" fmla="*/ 978164 w 1206769"/>
              <a:gd name="connsiteY258" fmla="*/ 1203103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02904 w 1206769"/>
              <a:gd name="connsiteY90" fmla="*/ 1350454 h 1684262"/>
              <a:gd name="connsiteX91" fmla="*/ 841956 w 1206769"/>
              <a:gd name="connsiteY91" fmla="*/ 1326547 h 1684262"/>
              <a:gd name="connsiteX92" fmla="*/ 884247 w 1206769"/>
              <a:gd name="connsiteY92" fmla="*/ 1322737 h 1684262"/>
              <a:gd name="connsiteX93" fmla="*/ 980354 w 1206769"/>
              <a:gd name="connsiteY93" fmla="*/ 1268921 h 1684262"/>
              <a:gd name="connsiteX94" fmla="*/ 1084177 w 1206769"/>
              <a:gd name="connsiteY94" fmla="*/ 1211294 h 1684262"/>
              <a:gd name="connsiteX95" fmla="*/ 911203 w 1206769"/>
              <a:gd name="connsiteY95" fmla="*/ 1022890 h 1684262"/>
              <a:gd name="connsiteX96" fmla="*/ 1193429 w 1206769"/>
              <a:gd name="connsiteY96" fmla="*/ 899446 h 1684262"/>
              <a:gd name="connsiteX97" fmla="*/ 759089 w 1206769"/>
              <a:gd name="connsiteY97" fmla="*/ 61246 h 1684262"/>
              <a:gd name="connsiteX98" fmla="*/ 720989 w 1206769"/>
              <a:gd name="connsiteY98" fmla="*/ 145828 h 1684262"/>
              <a:gd name="connsiteX99" fmla="*/ 759089 w 1206769"/>
              <a:gd name="connsiteY99" fmla="*/ 61436 h 1684262"/>
              <a:gd name="connsiteX100" fmla="*/ 759089 w 1206769"/>
              <a:gd name="connsiteY100" fmla="*/ 61246 h 1684262"/>
              <a:gd name="connsiteX101" fmla="*/ 363611 w 1206769"/>
              <a:gd name="connsiteY101" fmla="*/ 545783 h 1684262"/>
              <a:gd name="connsiteX102" fmla="*/ 348275 w 1206769"/>
              <a:gd name="connsiteY102" fmla="*/ 553498 h 1684262"/>
              <a:gd name="connsiteX103" fmla="*/ 363611 w 1206769"/>
              <a:gd name="connsiteY103" fmla="*/ 545783 h 1684262"/>
              <a:gd name="connsiteX104" fmla="*/ 232451 w 1206769"/>
              <a:gd name="connsiteY104" fmla="*/ 523113 h 1684262"/>
              <a:gd name="connsiteX105" fmla="*/ 254694 w 1206769"/>
              <a:gd name="connsiteY105" fmla="*/ 664096 h 1684262"/>
              <a:gd name="connsiteX106" fmla="*/ 232451 w 1206769"/>
              <a:gd name="connsiteY106" fmla="*/ 523113 h 1684262"/>
              <a:gd name="connsiteX107" fmla="*/ 340084 w 1206769"/>
              <a:gd name="connsiteY107" fmla="*/ 692277 h 1684262"/>
              <a:gd name="connsiteX108" fmla="*/ 470767 w 1206769"/>
              <a:gd name="connsiteY108" fmla="*/ 684562 h 1684262"/>
              <a:gd name="connsiteX109" fmla="*/ 340084 w 1206769"/>
              <a:gd name="connsiteY109" fmla="*/ 691896 h 1684262"/>
              <a:gd name="connsiteX110" fmla="*/ 340084 w 1206769"/>
              <a:gd name="connsiteY110" fmla="*/ 692277 h 1684262"/>
              <a:gd name="connsiteX111" fmla="*/ 382375 w 1206769"/>
              <a:gd name="connsiteY111" fmla="*/ 615410 h 1684262"/>
              <a:gd name="connsiteX112" fmla="*/ 516868 w 1206769"/>
              <a:gd name="connsiteY112" fmla="*/ 688372 h 1684262"/>
              <a:gd name="connsiteX113" fmla="*/ 382661 w 1206769"/>
              <a:gd name="connsiteY113" fmla="*/ 615029 h 1684262"/>
              <a:gd name="connsiteX114" fmla="*/ 382375 w 1206769"/>
              <a:gd name="connsiteY114" fmla="*/ 615410 h 1684262"/>
              <a:gd name="connsiteX115" fmla="*/ 201400 w 1206769"/>
              <a:gd name="connsiteY115" fmla="*/ 907542 h 1684262"/>
              <a:gd name="connsiteX116" fmla="*/ 163300 w 1206769"/>
              <a:gd name="connsiteY116" fmla="*/ 838295 h 1684262"/>
              <a:gd name="connsiteX117" fmla="*/ 201686 w 1206769"/>
              <a:gd name="connsiteY117" fmla="*/ 907161 h 1684262"/>
              <a:gd name="connsiteX118" fmla="*/ 201400 w 1206769"/>
              <a:gd name="connsiteY118" fmla="*/ 907542 h 1684262"/>
              <a:gd name="connsiteX119" fmla="*/ 97811 w 1206769"/>
              <a:gd name="connsiteY119" fmla="*/ 1285557 h 1684262"/>
              <a:gd name="connsiteX120" fmla="*/ 123279 w 1206769"/>
              <a:gd name="connsiteY120" fmla="*/ 1264178 h 1684262"/>
              <a:gd name="connsiteX121" fmla="*/ 231975 w 1206769"/>
              <a:gd name="connsiteY121" fmla="*/ 1341501 h 1684262"/>
              <a:gd name="connsiteX122" fmla="*/ 97811 w 1206769"/>
              <a:gd name="connsiteY122" fmla="*/ 1285557 h 1684262"/>
              <a:gd name="connsiteX123" fmla="*/ 232928 w 1206769"/>
              <a:gd name="connsiteY123" fmla="*/ 1376077 h 1684262"/>
              <a:gd name="connsiteX124" fmla="*/ 279029 w 1206769"/>
              <a:gd name="connsiteY124" fmla="*/ 1379887 h 1684262"/>
              <a:gd name="connsiteX125" fmla="*/ 232451 w 1206769"/>
              <a:gd name="connsiteY125" fmla="*/ 1376077 h 1684262"/>
              <a:gd name="connsiteX126" fmla="*/ 232928 w 1206769"/>
              <a:gd name="connsiteY126" fmla="*/ 1376077 h 1684262"/>
              <a:gd name="connsiteX127" fmla="*/ 856244 w 1206769"/>
              <a:gd name="connsiteY127" fmla="*/ 715613 h 1684262"/>
              <a:gd name="connsiteX128" fmla="*/ 817635 w 1206769"/>
              <a:gd name="connsiteY128" fmla="*/ 708913 h 1684262"/>
              <a:gd name="connsiteX129" fmla="*/ 721084 w 1206769"/>
              <a:gd name="connsiteY129" fmla="*/ 657225 h 1684262"/>
              <a:gd name="connsiteX130" fmla="*/ 855767 w 1206769"/>
              <a:gd name="connsiteY130" fmla="*/ 715613 h 1684262"/>
              <a:gd name="connsiteX131" fmla="*/ 856244 w 1206769"/>
              <a:gd name="connsiteY131" fmla="*/ 715613 h 1684262"/>
              <a:gd name="connsiteX132" fmla="*/ 663458 w 1206769"/>
              <a:gd name="connsiteY132" fmla="*/ 722662 h 1684262"/>
              <a:gd name="connsiteX133" fmla="*/ 644408 w 1206769"/>
              <a:gd name="connsiteY133" fmla="*/ 807149 h 1684262"/>
              <a:gd name="connsiteX134" fmla="*/ 662981 w 1206769"/>
              <a:gd name="connsiteY134" fmla="*/ 723138 h 1684262"/>
              <a:gd name="connsiteX135" fmla="*/ 663458 w 1206769"/>
              <a:gd name="connsiteY135" fmla="*/ 722662 h 1684262"/>
              <a:gd name="connsiteX136" fmla="*/ 628882 w 1206769"/>
              <a:gd name="connsiteY136" fmla="*/ 753332 h 1684262"/>
              <a:gd name="connsiteX137" fmla="*/ 655742 w 1206769"/>
              <a:gd name="connsiteY137" fmla="*/ 726472 h 1684262"/>
              <a:gd name="connsiteX138" fmla="*/ 628406 w 1206769"/>
              <a:gd name="connsiteY138" fmla="*/ 753332 h 1684262"/>
              <a:gd name="connsiteX139" fmla="*/ 628882 w 1206769"/>
              <a:gd name="connsiteY139" fmla="*/ 753332 h 1684262"/>
              <a:gd name="connsiteX140" fmla="*/ 771090 w 1206769"/>
              <a:gd name="connsiteY140" fmla="*/ 757237 h 1684262"/>
              <a:gd name="connsiteX141" fmla="*/ 690318 w 1206769"/>
              <a:gd name="connsiteY141" fmla="*/ 822579 h 1684262"/>
              <a:gd name="connsiteX142" fmla="*/ 770614 w 1206769"/>
              <a:gd name="connsiteY142" fmla="*/ 757237 h 1684262"/>
              <a:gd name="connsiteX143" fmla="*/ 771090 w 1206769"/>
              <a:gd name="connsiteY143" fmla="*/ 757237 h 1684262"/>
              <a:gd name="connsiteX144" fmla="*/ 759565 w 1206769"/>
              <a:gd name="connsiteY144" fmla="*/ 538162 h 1684262"/>
              <a:gd name="connsiteX145" fmla="*/ 851767 w 1206769"/>
              <a:gd name="connsiteY145" fmla="*/ 480536 h 1684262"/>
              <a:gd name="connsiteX146" fmla="*/ 759089 w 1206769"/>
              <a:gd name="connsiteY146" fmla="*/ 538067 h 1684262"/>
              <a:gd name="connsiteX147" fmla="*/ 759565 w 1206769"/>
              <a:gd name="connsiteY147" fmla="*/ 538162 h 1684262"/>
              <a:gd name="connsiteX148" fmla="*/ 877961 w 1206769"/>
              <a:gd name="connsiteY148" fmla="*/ 342138 h 1684262"/>
              <a:gd name="connsiteX149" fmla="*/ 812619 w 1206769"/>
              <a:gd name="connsiteY149" fmla="*/ 442055 h 1684262"/>
              <a:gd name="connsiteX150" fmla="*/ 877961 w 1206769"/>
              <a:gd name="connsiteY150" fmla="*/ 342138 h 1684262"/>
              <a:gd name="connsiteX151" fmla="*/ 681841 w 1206769"/>
              <a:gd name="connsiteY151" fmla="*/ 323088 h 1684262"/>
              <a:gd name="connsiteX152" fmla="*/ 758803 w 1206769"/>
              <a:gd name="connsiteY152" fmla="*/ 430816 h 1684262"/>
              <a:gd name="connsiteX153" fmla="*/ 643455 w 1206769"/>
              <a:gd name="connsiteY153" fmla="*/ 396145 h 1684262"/>
              <a:gd name="connsiteX154" fmla="*/ 639550 w 1206769"/>
              <a:gd name="connsiteY154" fmla="*/ 438436 h 1684262"/>
              <a:gd name="connsiteX155" fmla="*/ 682127 w 1206769"/>
              <a:gd name="connsiteY155" fmla="*/ 323088 h 1684262"/>
              <a:gd name="connsiteX156" fmla="*/ 681841 w 1206769"/>
              <a:gd name="connsiteY156" fmla="*/ 323088 h 1684262"/>
              <a:gd name="connsiteX157" fmla="*/ 351323 w 1206769"/>
              <a:gd name="connsiteY157" fmla="*/ 219361 h 1684262"/>
              <a:gd name="connsiteX158" fmla="*/ 383994 w 1206769"/>
              <a:gd name="connsiteY158" fmla="*/ 183070 h 1684262"/>
              <a:gd name="connsiteX159" fmla="*/ 403711 w 1206769"/>
              <a:gd name="connsiteY159" fmla="*/ 175069 h 1684262"/>
              <a:gd name="connsiteX160" fmla="*/ 411331 w 1206769"/>
              <a:gd name="connsiteY160" fmla="*/ 176117 h 1684262"/>
              <a:gd name="connsiteX161" fmla="*/ 569351 w 1206769"/>
              <a:gd name="connsiteY161" fmla="*/ 242792 h 1684262"/>
              <a:gd name="connsiteX162" fmla="*/ 569922 w 1206769"/>
              <a:gd name="connsiteY162" fmla="*/ 242792 h 1684262"/>
              <a:gd name="connsiteX163" fmla="*/ 558873 w 1206769"/>
              <a:gd name="connsiteY163" fmla="*/ 299942 h 1684262"/>
              <a:gd name="connsiteX164" fmla="*/ 351609 w 1206769"/>
              <a:gd name="connsiteY164" fmla="*/ 219075 h 1684262"/>
              <a:gd name="connsiteX165" fmla="*/ 351323 w 1206769"/>
              <a:gd name="connsiteY165" fmla="*/ 219361 h 1684262"/>
              <a:gd name="connsiteX166" fmla="*/ 470767 w 1206769"/>
              <a:gd name="connsiteY166" fmla="*/ 361188 h 1684262"/>
              <a:gd name="connsiteX167" fmla="*/ 566874 w 1206769"/>
              <a:gd name="connsiteY167" fmla="*/ 503396 h 1684262"/>
              <a:gd name="connsiteX168" fmla="*/ 470767 w 1206769"/>
              <a:gd name="connsiteY168" fmla="*/ 361188 h 1684262"/>
              <a:gd name="connsiteX169" fmla="*/ 632216 w 1206769"/>
              <a:gd name="connsiteY169" fmla="*/ 453485 h 1684262"/>
              <a:gd name="connsiteX170" fmla="*/ 699367 w 1206769"/>
              <a:gd name="connsiteY170" fmla="*/ 515112 h 1684262"/>
              <a:gd name="connsiteX171" fmla="*/ 759089 w 1206769"/>
              <a:gd name="connsiteY171" fmla="*/ 438055 h 1684262"/>
              <a:gd name="connsiteX172" fmla="*/ 678317 w 1206769"/>
              <a:gd name="connsiteY172" fmla="*/ 611029 h 1684262"/>
              <a:gd name="connsiteX173" fmla="*/ 640217 w 1206769"/>
              <a:gd name="connsiteY173" fmla="*/ 587978 h 1684262"/>
              <a:gd name="connsiteX174" fmla="*/ 632216 w 1206769"/>
              <a:gd name="connsiteY174" fmla="*/ 453581 h 1684262"/>
              <a:gd name="connsiteX175" fmla="*/ 632216 w 1206769"/>
              <a:gd name="connsiteY175" fmla="*/ 453485 h 1684262"/>
              <a:gd name="connsiteX176" fmla="*/ 686032 w 1206769"/>
              <a:gd name="connsiteY176" fmla="*/ 837819 h 1684262"/>
              <a:gd name="connsiteX177" fmla="*/ 628310 w 1206769"/>
              <a:gd name="connsiteY177" fmla="*/ 930116 h 1684262"/>
              <a:gd name="connsiteX178" fmla="*/ 686032 w 1206769"/>
              <a:gd name="connsiteY178" fmla="*/ 837914 h 1684262"/>
              <a:gd name="connsiteX179" fmla="*/ 686032 w 1206769"/>
              <a:gd name="connsiteY179" fmla="*/ 837819 h 1684262"/>
              <a:gd name="connsiteX180" fmla="*/ 743658 w 1206769"/>
              <a:gd name="connsiteY180" fmla="*/ 1291400 h 1684262"/>
              <a:gd name="connsiteX181" fmla="*/ 547634 w 1206769"/>
              <a:gd name="connsiteY181" fmla="*/ 1206818 h 1684262"/>
              <a:gd name="connsiteX182" fmla="*/ 573446 w 1206769"/>
              <a:gd name="connsiteY182" fmla="*/ 1222439 h 1684262"/>
              <a:gd name="connsiteX183" fmla="*/ 603450 w 1206769"/>
              <a:gd name="connsiteY183" fmla="*/ 1227487 h 1684262"/>
              <a:gd name="connsiteX184" fmla="*/ 743658 w 1206769"/>
              <a:gd name="connsiteY184" fmla="*/ 1291495 h 1684262"/>
              <a:gd name="connsiteX185" fmla="*/ 743658 w 1206769"/>
              <a:gd name="connsiteY185" fmla="*/ 1291400 h 1684262"/>
              <a:gd name="connsiteX186" fmla="*/ 578399 w 1206769"/>
              <a:gd name="connsiteY186" fmla="*/ 945452 h 1684262"/>
              <a:gd name="connsiteX187" fmla="*/ 689842 w 1206769"/>
              <a:gd name="connsiteY187" fmla="*/ 1122236 h 1684262"/>
              <a:gd name="connsiteX188" fmla="*/ 578399 w 1206769"/>
              <a:gd name="connsiteY188" fmla="*/ 945547 h 1684262"/>
              <a:gd name="connsiteX189" fmla="*/ 578399 w 1206769"/>
              <a:gd name="connsiteY189" fmla="*/ 945452 h 1684262"/>
              <a:gd name="connsiteX190" fmla="*/ 351609 w 1206769"/>
              <a:gd name="connsiteY190" fmla="*/ 1045464 h 1684262"/>
              <a:gd name="connsiteX191" fmla="*/ 382375 w 1206769"/>
              <a:gd name="connsiteY191" fmla="*/ 887825 h 1684262"/>
              <a:gd name="connsiteX192" fmla="*/ 351609 w 1206769"/>
              <a:gd name="connsiteY192" fmla="*/ 1045559 h 1684262"/>
              <a:gd name="connsiteX193" fmla="*/ 351609 w 1206769"/>
              <a:gd name="connsiteY193" fmla="*/ 1045464 h 1684262"/>
              <a:gd name="connsiteX194" fmla="*/ 420761 w 1206769"/>
              <a:gd name="connsiteY194" fmla="*/ 1018413 h 1684262"/>
              <a:gd name="connsiteX195" fmla="*/ 605260 w 1206769"/>
              <a:gd name="connsiteY195" fmla="*/ 1180338 h 1684262"/>
              <a:gd name="connsiteX196" fmla="*/ 420761 w 1206769"/>
              <a:gd name="connsiteY196" fmla="*/ 1018413 h 1684262"/>
              <a:gd name="connsiteX197" fmla="*/ 366944 w 1206769"/>
              <a:gd name="connsiteY197" fmla="*/ 1414272 h 1684262"/>
              <a:gd name="connsiteX198" fmla="*/ 597640 w 1206769"/>
              <a:gd name="connsiteY198" fmla="*/ 1460468 h 1684262"/>
              <a:gd name="connsiteX199" fmla="*/ 366944 w 1206769"/>
              <a:gd name="connsiteY199" fmla="*/ 1414463 h 1684262"/>
              <a:gd name="connsiteX200" fmla="*/ 366944 w 1206769"/>
              <a:gd name="connsiteY200" fmla="*/ 1414272 h 1684262"/>
              <a:gd name="connsiteX201" fmla="*/ 536108 w 1206769"/>
              <a:gd name="connsiteY201" fmla="*/ 1644968 h 1684262"/>
              <a:gd name="connsiteX202" fmla="*/ 498008 w 1206769"/>
              <a:gd name="connsiteY202" fmla="*/ 1625918 h 1684262"/>
              <a:gd name="connsiteX203" fmla="*/ 471148 w 1206769"/>
              <a:gd name="connsiteY203" fmla="*/ 1618202 h 1684262"/>
              <a:gd name="connsiteX204" fmla="*/ 471148 w 1206769"/>
              <a:gd name="connsiteY204" fmla="*/ 1664399 h 1684262"/>
              <a:gd name="connsiteX205" fmla="*/ 401901 w 1206769"/>
              <a:gd name="connsiteY205" fmla="*/ 1579817 h 1684262"/>
              <a:gd name="connsiteX206" fmla="*/ 536108 w 1206769"/>
              <a:gd name="connsiteY206" fmla="*/ 1645158 h 1684262"/>
              <a:gd name="connsiteX207" fmla="*/ 536108 w 1206769"/>
              <a:gd name="connsiteY207" fmla="*/ 1644968 h 1684262"/>
              <a:gd name="connsiteX208" fmla="*/ 616785 w 1206769"/>
              <a:gd name="connsiteY208" fmla="*/ 1564196 h 1684262"/>
              <a:gd name="connsiteX209" fmla="*/ 555349 w 1206769"/>
              <a:gd name="connsiteY209" fmla="*/ 1541145 h 1684262"/>
              <a:gd name="connsiteX210" fmla="*/ 638597 w 1206769"/>
              <a:gd name="connsiteY210" fmla="*/ 1493520 h 1684262"/>
              <a:gd name="connsiteX211" fmla="*/ 644122 w 1206769"/>
              <a:gd name="connsiteY211" fmla="*/ 1491234 h 1684262"/>
              <a:gd name="connsiteX212" fmla="*/ 677745 w 1206769"/>
              <a:gd name="connsiteY212" fmla="*/ 1495711 h 1684262"/>
              <a:gd name="connsiteX213" fmla="*/ 690223 w 1206769"/>
              <a:gd name="connsiteY213" fmla="*/ 1506665 h 1684262"/>
              <a:gd name="connsiteX214" fmla="*/ 739848 w 1206769"/>
              <a:gd name="connsiteY214" fmla="*/ 1525715 h 1684262"/>
              <a:gd name="connsiteX215" fmla="*/ 616785 w 1206769"/>
              <a:gd name="connsiteY215" fmla="*/ 1564386 h 1684262"/>
              <a:gd name="connsiteX216" fmla="*/ 616785 w 1206769"/>
              <a:gd name="connsiteY216" fmla="*/ 1564196 h 1684262"/>
              <a:gd name="connsiteX217" fmla="*/ 752231 w 1206769"/>
              <a:gd name="connsiteY217" fmla="*/ 1664779 h 1684262"/>
              <a:gd name="connsiteX218" fmla="*/ 739658 w 1206769"/>
              <a:gd name="connsiteY218" fmla="*/ 1664779 h 1684262"/>
              <a:gd name="connsiteX219" fmla="*/ 731180 w 1206769"/>
              <a:gd name="connsiteY219" fmla="*/ 1664779 h 1684262"/>
              <a:gd name="connsiteX220" fmla="*/ 727561 w 1206769"/>
              <a:gd name="connsiteY220" fmla="*/ 1664779 h 1684262"/>
              <a:gd name="connsiteX221" fmla="*/ 713750 w 1206769"/>
              <a:gd name="connsiteY221" fmla="*/ 1666780 h 1684262"/>
              <a:gd name="connsiteX222" fmla="*/ 704225 w 1206769"/>
              <a:gd name="connsiteY222" fmla="*/ 1665256 h 1684262"/>
              <a:gd name="connsiteX223" fmla="*/ 705558 w 1206769"/>
              <a:gd name="connsiteY223" fmla="*/ 1667733 h 1684262"/>
              <a:gd name="connsiteX224" fmla="*/ 790045 w 1206769"/>
              <a:gd name="connsiteY224" fmla="*/ 1610106 h 1684262"/>
              <a:gd name="connsiteX225" fmla="*/ 752231 w 1206769"/>
              <a:gd name="connsiteY225" fmla="*/ 1664970 h 1684262"/>
              <a:gd name="connsiteX226" fmla="*/ 752231 w 1206769"/>
              <a:gd name="connsiteY226" fmla="*/ 1664779 h 1684262"/>
              <a:gd name="connsiteX227" fmla="*/ 857863 w 1206769"/>
              <a:gd name="connsiteY227" fmla="*/ 1591056 h 1684262"/>
              <a:gd name="connsiteX228" fmla="*/ 838813 w 1206769"/>
              <a:gd name="connsiteY228" fmla="*/ 1568958 h 1684262"/>
              <a:gd name="connsiteX229" fmla="*/ 836146 w 1206769"/>
              <a:gd name="connsiteY229" fmla="*/ 1564291 h 1684262"/>
              <a:gd name="connsiteX230" fmla="*/ 908726 w 1206769"/>
              <a:gd name="connsiteY230" fmla="*/ 1497616 h 1684262"/>
              <a:gd name="connsiteX231" fmla="*/ 921109 w 1206769"/>
              <a:gd name="connsiteY231" fmla="*/ 1495806 h 1684262"/>
              <a:gd name="connsiteX232" fmla="*/ 935682 w 1206769"/>
              <a:gd name="connsiteY232" fmla="*/ 1498283 h 1684262"/>
              <a:gd name="connsiteX233" fmla="*/ 986069 w 1206769"/>
              <a:gd name="connsiteY233" fmla="*/ 1513999 h 1684262"/>
              <a:gd name="connsiteX234" fmla="*/ 857863 w 1206769"/>
              <a:gd name="connsiteY234" fmla="*/ 1591247 h 1684262"/>
              <a:gd name="connsiteX235" fmla="*/ 857863 w 1206769"/>
              <a:gd name="connsiteY235" fmla="*/ 1591056 h 1684262"/>
              <a:gd name="connsiteX236" fmla="*/ 1028170 w 1206769"/>
              <a:gd name="connsiteY236" fmla="*/ 1445038 h 1684262"/>
              <a:gd name="connsiteX237" fmla="*/ 916632 w 1206769"/>
              <a:gd name="connsiteY237" fmla="*/ 1468184 h 1684262"/>
              <a:gd name="connsiteX238" fmla="*/ 1028170 w 1206769"/>
              <a:gd name="connsiteY238" fmla="*/ 1445228 h 1684262"/>
              <a:gd name="connsiteX239" fmla="*/ 1028170 w 1206769"/>
              <a:gd name="connsiteY239" fmla="*/ 1445038 h 1684262"/>
              <a:gd name="connsiteX240" fmla="*/ 862816 w 1206769"/>
              <a:gd name="connsiteY240" fmla="*/ 1410462 h 1684262"/>
              <a:gd name="connsiteX241" fmla="*/ 647551 w 1206769"/>
              <a:gd name="connsiteY241" fmla="*/ 1448562 h 1684262"/>
              <a:gd name="connsiteX242" fmla="*/ 862816 w 1206769"/>
              <a:gd name="connsiteY242" fmla="*/ 1410653 h 1684262"/>
              <a:gd name="connsiteX243" fmla="*/ 862816 w 1206769"/>
              <a:gd name="connsiteY243" fmla="*/ 1410462 h 1684262"/>
              <a:gd name="connsiteX244" fmla="*/ 689842 w 1206769"/>
              <a:gd name="connsiteY244" fmla="*/ 1391412 h 1684262"/>
              <a:gd name="connsiteX245" fmla="*/ 924347 w 1206769"/>
              <a:gd name="connsiteY245" fmla="*/ 1306830 h 1684262"/>
              <a:gd name="connsiteX246" fmla="*/ 689842 w 1206769"/>
              <a:gd name="connsiteY246" fmla="*/ 1391412 h 1684262"/>
              <a:gd name="connsiteX247" fmla="*/ 1162663 w 1206769"/>
              <a:gd name="connsiteY247" fmla="*/ 1057085 h 1684262"/>
              <a:gd name="connsiteX248" fmla="*/ 1148756 w 1206769"/>
              <a:gd name="connsiteY248" fmla="*/ 1134428 h 1684262"/>
              <a:gd name="connsiteX249" fmla="*/ 1099916 w 1206769"/>
              <a:gd name="connsiteY249" fmla="*/ 1153753 h 1684262"/>
              <a:gd name="connsiteX250" fmla="*/ 1066841 w 1206769"/>
              <a:gd name="connsiteY250" fmla="*/ 1139762 h 1684262"/>
              <a:gd name="connsiteX251" fmla="*/ 1035790 w 1206769"/>
              <a:gd name="connsiteY251" fmla="*/ 1087755 h 1684262"/>
              <a:gd name="connsiteX252" fmla="*/ 1162663 w 1206769"/>
              <a:gd name="connsiteY252" fmla="*/ 1057085 h 1684262"/>
              <a:gd name="connsiteX253" fmla="*/ 978164 w 1206769"/>
              <a:gd name="connsiteY253" fmla="*/ 1203103 h 1684262"/>
              <a:gd name="connsiteX254" fmla="*/ 972639 w 1206769"/>
              <a:gd name="connsiteY254" fmla="*/ 1215200 h 1684262"/>
              <a:gd name="connsiteX255" fmla="*/ 973877 w 1206769"/>
              <a:gd name="connsiteY255" fmla="*/ 1224725 h 1684262"/>
              <a:gd name="connsiteX256" fmla="*/ 958923 w 1206769"/>
              <a:gd name="connsiteY256" fmla="*/ 1264444 h 1684262"/>
              <a:gd name="connsiteX257" fmla="*/ 905107 w 1206769"/>
              <a:gd name="connsiteY257" fmla="*/ 1118330 h 1684262"/>
              <a:gd name="connsiteX258" fmla="*/ 978164 w 1206769"/>
              <a:gd name="connsiteY258" fmla="*/ 1203103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02904 w 1206769"/>
              <a:gd name="connsiteY90" fmla="*/ 1350454 h 1684262"/>
              <a:gd name="connsiteX91" fmla="*/ 841956 w 1206769"/>
              <a:gd name="connsiteY91" fmla="*/ 1326547 h 1684262"/>
              <a:gd name="connsiteX92" fmla="*/ 884247 w 1206769"/>
              <a:gd name="connsiteY92" fmla="*/ 1322737 h 1684262"/>
              <a:gd name="connsiteX93" fmla="*/ 980354 w 1206769"/>
              <a:gd name="connsiteY93" fmla="*/ 1268921 h 1684262"/>
              <a:gd name="connsiteX94" fmla="*/ 1084177 w 1206769"/>
              <a:gd name="connsiteY94" fmla="*/ 1211294 h 1684262"/>
              <a:gd name="connsiteX95" fmla="*/ 911203 w 1206769"/>
              <a:gd name="connsiteY95" fmla="*/ 1022890 h 1684262"/>
              <a:gd name="connsiteX96" fmla="*/ 1193429 w 1206769"/>
              <a:gd name="connsiteY96" fmla="*/ 899446 h 1684262"/>
              <a:gd name="connsiteX97" fmla="*/ 759089 w 1206769"/>
              <a:gd name="connsiteY97" fmla="*/ 61246 h 1684262"/>
              <a:gd name="connsiteX98" fmla="*/ 720989 w 1206769"/>
              <a:gd name="connsiteY98" fmla="*/ 145828 h 1684262"/>
              <a:gd name="connsiteX99" fmla="*/ 759089 w 1206769"/>
              <a:gd name="connsiteY99" fmla="*/ 61436 h 1684262"/>
              <a:gd name="connsiteX100" fmla="*/ 759089 w 1206769"/>
              <a:gd name="connsiteY100" fmla="*/ 61246 h 1684262"/>
              <a:gd name="connsiteX101" fmla="*/ 363611 w 1206769"/>
              <a:gd name="connsiteY101" fmla="*/ 545783 h 1684262"/>
              <a:gd name="connsiteX102" fmla="*/ 348275 w 1206769"/>
              <a:gd name="connsiteY102" fmla="*/ 553498 h 1684262"/>
              <a:gd name="connsiteX103" fmla="*/ 363611 w 1206769"/>
              <a:gd name="connsiteY103" fmla="*/ 545783 h 1684262"/>
              <a:gd name="connsiteX104" fmla="*/ 232451 w 1206769"/>
              <a:gd name="connsiteY104" fmla="*/ 523113 h 1684262"/>
              <a:gd name="connsiteX105" fmla="*/ 254694 w 1206769"/>
              <a:gd name="connsiteY105" fmla="*/ 664096 h 1684262"/>
              <a:gd name="connsiteX106" fmla="*/ 232451 w 1206769"/>
              <a:gd name="connsiteY106" fmla="*/ 523113 h 1684262"/>
              <a:gd name="connsiteX107" fmla="*/ 340084 w 1206769"/>
              <a:gd name="connsiteY107" fmla="*/ 692277 h 1684262"/>
              <a:gd name="connsiteX108" fmla="*/ 470767 w 1206769"/>
              <a:gd name="connsiteY108" fmla="*/ 684562 h 1684262"/>
              <a:gd name="connsiteX109" fmla="*/ 340084 w 1206769"/>
              <a:gd name="connsiteY109" fmla="*/ 691896 h 1684262"/>
              <a:gd name="connsiteX110" fmla="*/ 340084 w 1206769"/>
              <a:gd name="connsiteY110" fmla="*/ 692277 h 1684262"/>
              <a:gd name="connsiteX111" fmla="*/ 382375 w 1206769"/>
              <a:gd name="connsiteY111" fmla="*/ 615410 h 1684262"/>
              <a:gd name="connsiteX112" fmla="*/ 516868 w 1206769"/>
              <a:gd name="connsiteY112" fmla="*/ 688372 h 1684262"/>
              <a:gd name="connsiteX113" fmla="*/ 382661 w 1206769"/>
              <a:gd name="connsiteY113" fmla="*/ 615029 h 1684262"/>
              <a:gd name="connsiteX114" fmla="*/ 382375 w 1206769"/>
              <a:gd name="connsiteY114" fmla="*/ 615410 h 1684262"/>
              <a:gd name="connsiteX115" fmla="*/ 201400 w 1206769"/>
              <a:gd name="connsiteY115" fmla="*/ 907542 h 1684262"/>
              <a:gd name="connsiteX116" fmla="*/ 163300 w 1206769"/>
              <a:gd name="connsiteY116" fmla="*/ 838295 h 1684262"/>
              <a:gd name="connsiteX117" fmla="*/ 201686 w 1206769"/>
              <a:gd name="connsiteY117" fmla="*/ 907161 h 1684262"/>
              <a:gd name="connsiteX118" fmla="*/ 201400 w 1206769"/>
              <a:gd name="connsiteY118" fmla="*/ 907542 h 1684262"/>
              <a:gd name="connsiteX119" fmla="*/ 97811 w 1206769"/>
              <a:gd name="connsiteY119" fmla="*/ 1285557 h 1684262"/>
              <a:gd name="connsiteX120" fmla="*/ 123279 w 1206769"/>
              <a:gd name="connsiteY120" fmla="*/ 1264178 h 1684262"/>
              <a:gd name="connsiteX121" fmla="*/ 231975 w 1206769"/>
              <a:gd name="connsiteY121" fmla="*/ 1341501 h 1684262"/>
              <a:gd name="connsiteX122" fmla="*/ 97811 w 1206769"/>
              <a:gd name="connsiteY122" fmla="*/ 1285557 h 1684262"/>
              <a:gd name="connsiteX123" fmla="*/ 232928 w 1206769"/>
              <a:gd name="connsiteY123" fmla="*/ 1376077 h 1684262"/>
              <a:gd name="connsiteX124" fmla="*/ 279029 w 1206769"/>
              <a:gd name="connsiteY124" fmla="*/ 1379887 h 1684262"/>
              <a:gd name="connsiteX125" fmla="*/ 232451 w 1206769"/>
              <a:gd name="connsiteY125" fmla="*/ 1376077 h 1684262"/>
              <a:gd name="connsiteX126" fmla="*/ 232928 w 1206769"/>
              <a:gd name="connsiteY126" fmla="*/ 1376077 h 1684262"/>
              <a:gd name="connsiteX127" fmla="*/ 856244 w 1206769"/>
              <a:gd name="connsiteY127" fmla="*/ 715613 h 1684262"/>
              <a:gd name="connsiteX128" fmla="*/ 817635 w 1206769"/>
              <a:gd name="connsiteY128" fmla="*/ 708913 h 1684262"/>
              <a:gd name="connsiteX129" fmla="*/ 721084 w 1206769"/>
              <a:gd name="connsiteY129" fmla="*/ 657225 h 1684262"/>
              <a:gd name="connsiteX130" fmla="*/ 855767 w 1206769"/>
              <a:gd name="connsiteY130" fmla="*/ 715613 h 1684262"/>
              <a:gd name="connsiteX131" fmla="*/ 856244 w 1206769"/>
              <a:gd name="connsiteY131" fmla="*/ 715613 h 1684262"/>
              <a:gd name="connsiteX132" fmla="*/ 663458 w 1206769"/>
              <a:gd name="connsiteY132" fmla="*/ 722662 h 1684262"/>
              <a:gd name="connsiteX133" fmla="*/ 644408 w 1206769"/>
              <a:gd name="connsiteY133" fmla="*/ 807149 h 1684262"/>
              <a:gd name="connsiteX134" fmla="*/ 662981 w 1206769"/>
              <a:gd name="connsiteY134" fmla="*/ 723138 h 1684262"/>
              <a:gd name="connsiteX135" fmla="*/ 663458 w 1206769"/>
              <a:gd name="connsiteY135" fmla="*/ 722662 h 1684262"/>
              <a:gd name="connsiteX136" fmla="*/ 628882 w 1206769"/>
              <a:gd name="connsiteY136" fmla="*/ 753332 h 1684262"/>
              <a:gd name="connsiteX137" fmla="*/ 655742 w 1206769"/>
              <a:gd name="connsiteY137" fmla="*/ 726472 h 1684262"/>
              <a:gd name="connsiteX138" fmla="*/ 628406 w 1206769"/>
              <a:gd name="connsiteY138" fmla="*/ 753332 h 1684262"/>
              <a:gd name="connsiteX139" fmla="*/ 628882 w 1206769"/>
              <a:gd name="connsiteY139" fmla="*/ 753332 h 1684262"/>
              <a:gd name="connsiteX140" fmla="*/ 771090 w 1206769"/>
              <a:gd name="connsiteY140" fmla="*/ 757237 h 1684262"/>
              <a:gd name="connsiteX141" fmla="*/ 690318 w 1206769"/>
              <a:gd name="connsiteY141" fmla="*/ 822579 h 1684262"/>
              <a:gd name="connsiteX142" fmla="*/ 770614 w 1206769"/>
              <a:gd name="connsiteY142" fmla="*/ 757237 h 1684262"/>
              <a:gd name="connsiteX143" fmla="*/ 771090 w 1206769"/>
              <a:gd name="connsiteY143" fmla="*/ 757237 h 1684262"/>
              <a:gd name="connsiteX144" fmla="*/ 759565 w 1206769"/>
              <a:gd name="connsiteY144" fmla="*/ 538162 h 1684262"/>
              <a:gd name="connsiteX145" fmla="*/ 851767 w 1206769"/>
              <a:gd name="connsiteY145" fmla="*/ 480536 h 1684262"/>
              <a:gd name="connsiteX146" fmla="*/ 759089 w 1206769"/>
              <a:gd name="connsiteY146" fmla="*/ 538067 h 1684262"/>
              <a:gd name="connsiteX147" fmla="*/ 759565 w 1206769"/>
              <a:gd name="connsiteY147" fmla="*/ 538162 h 1684262"/>
              <a:gd name="connsiteX148" fmla="*/ 877961 w 1206769"/>
              <a:gd name="connsiteY148" fmla="*/ 342138 h 1684262"/>
              <a:gd name="connsiteX149" fmla="*/ 812619 w 1206769"/>
              <a:gd name="connsiteY149" fmla="*/ 442055 h 1684262"/>
              <a:gd name="connsiteX150" fmla="*/ 877961 w 1206769"/>
              <a:gd name="connsiteY150" fmla="*/ 342138 h 1684262"/>
              <a:gd name="connsiteX151" fmla="*/ 681841 w 1206769"/>
              <a:gd name="connsiteY151" fmla="*/ 323088 h 1684262"/>
              <a:gd name="connsiteX152" fmla="*/ 758803 w 1206769"/>
              <a:gd name="connsiteY152" fmla="*/ 430816 h 1684262"/>
              <a:gd name="connsiteX153" fmla="*/ 643455 w 1206769"/>
              <a:gd name="connsiteY153" fmla="*/ 396145 h 1684262"/>
              <a:gd name="connsiteX154" fmla="*/ 639550 w 1206769"/>
              <a:gd name="connsiteY154" fmla="*/ 438436 h 1684262"/>
              <a:gd name="connsiteX155" fmla="*/ 682127 w 1206769"/>
              <a:gd name="connsiteY155" fmla="*/ 323088 h 1684262"/>
              <a:gd name="connsiteX156" fmla="*/ 681841 w 1206769"/>
              <a:gd name="connsiteY156" fmla="*/ 323088 h 1684262"/>
              <a:gd name="connsiteX157" fmla="*/ 351323 w 1206769"/>
              <a:gd name="connsiteY157" fmla="*/ 219361 h 1684262"/>
              <a:gd name="connsiteX158" fmla="*/ 383994 w 1206769"/>
              <a:gd name="connsiteY158" fmla="*/ 183070 h 1684262"/>
              <a:gd name="connsiteX159" fmla="*/ 403711 w 1206769"/>
              <a:gd name="connsiteY159" fmla="*/ 175069 h 1684262"/>
              <a:gd name="connsiteX160" fmla="*/ 411331 w 1206769"/>
              <a:gd name="connsiteY160" fmla="*/ 176117 h 1684262"/>
              <a:gd name="connsiteX161" fmla="*/ 569351 w 1206769"/>
              <a:gd name="connsiteY161" fmla="*/ 242792 h 1684262"/>
              <a:gd name="connsiteX162" fmla="*/ 569922 w 1206769"/>
              <a:gd name="connsiteY162" fmla="*/ 242792 h 1684262"/>
              <a:gd name="connsiteX163" fmla="*/ 558873 w 1206769"/>
              <a:gd name="connsiteY163" fmla="*/ 299942 h 1684262"/>
              <a:gd name="connsiteX164" fmla="*/ 351609 w 1206769"/>
              <a:gd name="connsiteY164" fmla="*/ 219075 h 1684262"/>
              <a:gd name="connsiteX165" fmla="*/ 351323 w 1206769"/>
              <a:gd name="connsiteY165" fmla="*/ 219361 h 1684262"/>
              <a:gd name="connsiteX166" fmla="*/ 470767 w 1206769"/>
              <a:gd name="connsiteY166" fmla="*/ 361188 h 1684262"/>
              <a:gd name="connsiteX167" fmla="*/ 566874 w 1206769"/>
              <a:gd name="connsiteY167" fmla="*/ 503396 h 1684262"/>
              <a:gd name="connsiteX168" fmla="*/ 470767 w 1206769"/>
              <a:gd name="connsiteY168" fmla="*/ 361188 h 1684262"/>
              <a:gd name="connsiteX169" fmla="*/ 632216 w 1206769"/>
              <a:gd name="connsiteY169" fmla="*/ 453485 h 1684262"/>
              <a:gd name="connsiteX170" fmla="*/ 699367 w 1206769"/>
              <a:gd name="connsiteY170" fmla="*/ 515112 h 1684262"/>
              <a:gd name="connsiteX171" fmla="*/ 759089 w 1206769"/>
              <a:gd name="connsiteY171" fmla="*/ 438055 h 1684262"/>
              <a:gd name="connsiteX172" fmla="*/ 678317 w 1206769"/>
              <a:gd name="connsiteY172" fmla="*/ 611029 h 1684262"/>
              <a:gd name="connsiteX173" fmla="*/ 640217 w 1206769"/>
              <a:gd name="connsiteY173" fmla="*/ 587978 h 1684262"/>
              <a:gd name="connsiteX174" fmla="*/ 632216 w 1206769"/>
              <a:gd name="connsiteY174" fmla="*/ 453581 h 1684262"/>
              <a:gd name="connsiteX175" fmla="*/ 632216 w 1206769"/>
              <a:gd name="connsiteY175" fmla="*/ 453485 h 1684262"/>
              <a:gd name="connsiteX176" fmla="*/ 686032 w 1206769"/>
              <a:gd name="connsiteY176" fmla="*/ 837819 h 1684262"/>
              <a:gd name="connsiteX177" fmla="*/ 628310 w 1206769"/>
              <a:gd name="connsiteY177" fmla="*/ 930116 h 1684262"/>
              <a:gd name="connsiteX178" fmla="*/ 686032 w 1206769"/>
              <a:gd name="connsiteY178" fmla="*/ 837914 h 1684262"/>
              <a:gd name="connsiteX179" fmla="*/ 686032 w 1206769"/>
              <a:gd name="connsiteY179" fmla="*/ 837819 h 1684262"/>
              <a:gd name="connsiteX180" fmla="*/ 743658 w 1206769"/>
              <a:gd name="connsiteY180" fmla="*/ 1291400 h 1684262"/>
              <a:gd name="connsiteX181" fmla="*/ 547634 w 1206769"/>
              <a:gd name="connsiteY181" fmla="*/ 1206818 h 1684262"/>
              <a:gd name="connsiteX182" fmla="*/ 573446 w 1206769"/>
              <a:gd name="connsiteY182" fmla="*/ 1222439 h 1684262"/>
              <a:gd name="connsiteX183" fmla="*/ 603450 w 1206769"/>
              <a:gd name="connsiteY183" fmla="*/ 1227487 h 1684262"/>
              <a:gd name="connsiteX184" fmla="*/ 743658 w 1206769"/>
              <a:gd name="connsiteY184" fmla="*/ 1291495 h 1684262"/>
              <a:gd name="connsiteX185" fmla="*/ 743658 w 1206769"/>
              <a:gd name="connsiteY185" fmla="*/ 1291400 h 1684262"/>
              <a:gd name="connsiteX186" fmla="*/ 578399 w 1206769"/>
              <a:gd name="connsiteY186" fmla="*/ 945452 h 1684262"/>
              <a:gd name="connsiteX187" fmla="*/ 689842 w 1206769"/>
              <a:gd name="connsiteY187" fmla="*/ 1122236 h 1684262"/>
              <a:gd name="connsiteX188" fmla="*/ 578399 w 1206769"/>
              <a:gd name="connsiteY188" fmla="*/ 945547 h 1684262"/>
              <a:gd name="connsiteX189" fmla="*/ 578399 w 1206769"/>
              <a:gd name="connsiteY189" fmla="*/ 945452 h 1684262"/>
              <a:gd name="connsiteX190" fmla="*/ 351609 w 1206769"/>
              <a:gd name="connsiteY190" fmla="*/ 1045464 h 1684262"/>
              <a:gd name="connsiteX191" fmla="*/ 382375 w 1206769"/>
              <a:gd name="connsiteY191" fmla="*/ 887825 h 1684262"/>
              <a:gd name="connsiteX192" fmla="*/ 351609 w 1206769"/>
              <a:gd name="connsiteY192" fmla="*/ 1045559 h 1684262"/>
              <a:gd name="connsiteX193" fmla="*/ 351609 w 1206769"/>
              <a:gd name="connsiteY193" fmla="*/ 1045464 h 1684262"/>
              <a:gd name="connsiteX194" fmla="*/ 420761 w 1206769"/>
              <a:gd name="connsiteY194" fmla="*/ 1018413 h 1684262"/>
              <a:gd name="connsiteX195" fmla="*/ 605260 w 1206769"/>
              <a:gd name="connsiteY195" fmla="*/ 1180338 h 1684262"/>
              <a:gd name="connsiteX196" fmla="*/ 420761 w 1206769"/>
              <a:gd name="connsiteY196" fmla="*/ 1018413 h 1684262"/>
              <a:gd name="connsiteX197" fmla="*/ 366944 w 1206769"/>
              <a:gd name="connsiteY197" fmla="*/ 1414272 h 1684262"/>
              <a:gd name="connsiteX198" fmla="*/ 597640 w 1206769"/>
              <a:gd name="connsiteY198" fmla="*/ 1460468 h 1684262"/>
              <a:gd name="connsiteX199" fmla="*/ 366944 w 1206769"/>
              <a:gd name="connsiteY199" fmla="*/ 1414463 h 1684262"/>
              <a:gd name="connsiteX200" fmla="*/ 366944 w 1206769"/>
              <a:gd name="connsiteY200" fmla="*/ 1414272 h 1684262"/>
              <a:gd name="connsiteX201" fmla="*/ 536108 w 1206769"/>
              <a:gd name="connsiteY201" fmla="*/ 1644968 h 1684262"/>
              <a:gd name="connsiteX202" fmla="*/ 498008 w 1206769"/>
              <a:gd name="connsiteY202" fmla="*/ 1625918 h 1684262"/>
              <a:gd name="connsiteX203" fmla="*/ 471148 w 1206769"/>
              <a:gd name="connsiteY203" fmla="*/ 1618202 h 1684262"/>
              <a:gd name="connsiteX204" fmla="*/ 471148 w 1206769"/>
              <a:gd name="connsiteY204" fmla="*/ 1664399 h 1684262"/>
              <a:gd name="connsiteX205" fmla="*/ 401901 w 1206769"/>
              <a:gd name="connsiteY205" fmla="*/ 1579817 h 1684262"/>
              <a:gd name="connsiteX206" fmla="*/ 536108 w 1206769"/>
              <a:gd name="connsiteY206" fmla="*/ 1645158 h 1684262"/>
              <a:gd name="connsiteX207" fmla="*/ 536108 w 1206769"/>
              <a:gd name="connsiteY207" fmla="*/ 1644968 h 1684262"/>
              <a:gd name="connsiteX208" fmla="*/ 616785 w 1206769"/>
              <a:gd name="connsiteY208" fmla="*/ 1564196 h 1684262"/>
              <a:gd name="connsiteX209" fmla="*/ 555349 w 1206769"/>
              <a:gd name="connsiteY209" fmla="*/ 1541145 h 1684262"/>
              <a:gd name="connsiteX210" fmla="*/ 638597 w 1206769"/>
              <a:gd name="connsiteY210" fmla="*/ 1493520 h 1684262"/>
              <a:gd name="connsiteX211" fmla="*/ 644122 w 1206769"/>
              <a:gd name="connsiteY211" fmla="*/ 1491234 h 1684262"/>
              <a:gd name="connsiteX212" fmla="*/ 677745 w 1206769"/>
              <a:gd name="connsiteY212" fmla="*/ 1495711 h 1684262"/>
              <a:gd name="connsiteX213" fmla="*/ 690223 w 1206769"/>
              <a:gd name="connsiteY213" fmla="*/ 1506665 h 1684262"/>
              <a:gd name="connsiteX214" fmla="*/ 739848 w 1206769"/>
              <a:gd name="connsiteY214" fmla="*/ 1525715 h 1684262"/>
              <a:gd name="connsiteX215" fmla="*/ 616785 w 1206769"/>
              <a:gd name="connsiteY215" fmla="*/ 1564386 h 1684262"/>
              <a:gd name="connsiteX216" fmla="*/ 616785 w 1206769"/>
              <a:gd name="connsiteY216" fmla="*/ 1564196 h 1684262"/>
              <a:gd name="connsiteX217" fmla="*/ 752231 w 1206769"/>
              <a:gd name="connsiteY217" fmla="*/ 1664779 h 1684262"/>
              <a:gd name="connsiteX218" fmla="*/ 739658 w 1206769"/>
              <a:gd name="connsiteY218" fmla="*/ 1664779 h 1684262"/>
              <a:gd name="connsiteX219" fmla="*/ 731180 w 1206769"/>
              <a:gd name="connsiteY219" fmla="*/ 1664779 h 1684262"/>
              <a:gd name="connsiteX220" fmla="*/ 727561 w 1206769"/>
              <a:gd name="connsiteY220" fmla="*/ 1664779 h 1684262"/>
              <a:gd name="connsiteX221" fmla="*/ 713750 w 1206769"/>
              <a:gd name="connsiteY221" fmla="*/ 1666780 h 1684262"/>
              <a:gd name="connsiteX222" fmla="*/ 704225 w 1206769"/>
              <a:gd name="connsiteY222" fmla="*/ 1665256 h 1684262"/>
              <a:gd name="connsiteX223" fmla="*/ 705558 w 1206769"/>
              <a:gd name="connsiteY223" fmla="*/ 1667733 h 1684262"/>
              <a:gd name="connsiteX224" fmla="*/ 790045 w 1206769"/>
              <a:gd name="connsiteY224" fmla="*/ 1610106 h 1684262"/>
              <a:gd name="connsiteX225" fmla="*/ 752231 w 1206769"/>
              <a:gd name="connsiteY225" fmla="*/ 1664970 h 1684262"/>
              <a:gd name="connsiteX226" fmla="*/ 752231 w 1206769"/>
              <a:gd name="connsiteY226" fmla="*/ 1664779 h 1684262"/>
              <a:gd name="connsiteX227" fmla="*/ 857863 w 1206769"/>
              <a:gd name="connsiteY227" fmla="*/ 1591056 h 1684262"/>
              <a:gd name="connsiteX228" fmla="*/ 838813 w 1206769"/>
              <a:gd name="connsiteY228" fmla="*/ 1568958 h 1684262"/>
              <a:gd name="connsiteX229" fmla="*/ 836146 w 1206769"/>
              <a:gd name="connsiteY229" fmla="*/ 1564291 h 1684262"/>
              <a:gd name="connsiteX230" fmla="*/ 908726 w 1206769"/>
              <a:gd name="connsiteY230" fmla="*/ 1497616 h 1684262"/>
              <a:gd name="connsiteX231" fmla="*/ 921109 w 1206769"/>
              <a:gd name="connsiteY231" fmla="*/ 1495806 h 1684262"/>
              <a:gd name="connsiteX232" fmla="*/ 935682 w 1206769"/>
              <a:gd name="connsiteY232" fmla="*/ 1498283 h 1684262"/>
              <a:gd name="connsiteX233" fmla="*/ 986069 w 1206769"/>
              <a:gd name="connsiteY233" fmla="*/ 1513999 h 1684262"/>
              <a:gd name="connsiteX234" fmla="*/ 857863 w 1206769"/>
              <a:gd name="connsiteY234" fmla="*/ 1591247 h 1684262"/>
              <a:gd name="connsiteX235" fmla="*/ 857863 w 1206769"/>
              <a:gd name="connsiteY235" fmla="*/ 1591056 h 1684262"/>
              <a:gd name="connsiteX236" fmla="*/ 1028170 w 1206769"/>
              <a:gd name="connsiteY236" fmla="*/ 1445038 h 1684262"/>
              <a:gd name="connsiteX237" fmla="*/ 916632 w 1206769"/>
              <a:gd name="connsiteY237" fmla="*/ 1468184 h 1684262"/>
              <a:gd name="connsiteX238" fmla="*/ 1028170 w 1206769"/>
              <a:gd name="connsiteY238" fmla="*/ 1445228 h 1684262"/>
              <a:gd name="connsiteX239" fmla="*/ 1028170 w 1206769"/>
              <a:gd name="connsiteY239" fmla="*/ 1445038 h 1684262"/>
              <a:gd name="connsiteX240" fmla="*/ 862816 w 1206769"/>
              <a:gd name="connsiteY240" fmla="*/ 1410462 h 1684262"/>
              <a:gd name="connsiteX241" fmla="*/ 647551 w 1206769"/>
              <a:gd name="connsiteY241" fmla="*/ 1448562 h 1684262"/>
              <a:gd name="connsiteX242" fmla="*/ 862816 w 1206769"/>
              <a:gd name="connsiteY242" fmla="*/ 1410653 h 1684262"/>
              <a:gd name="connsiteX243" fmla="*/ 862816 w 1206769"/>
              <a:gd name="connsiteY243" fmla="*/ 1410462 h 1684262"/>
              <a:gd name="connsiteX244" fmla="*/ 689842 w 1206769"/>
              <a:gd name="connsiteY244" fmla="*/ 1391412 h 1684262"/>
              <a:gd name="connsiteX245" fmla="*/ 924347 w 1206769"/>
              <a:gd name="connsiteY245" fmla="*/ 1306830 h 1684262"/>
              <a:gd name="connsiteX246" fmla="*/ 689842 w 1206769"/>
              <a:gd name="connsiteY246" fmla="*/ 1391412 h 1684262"/>
              <a:gd name="connsiteX247" fmla="*/ 1162663 w 1206769"/>
              <a:gd name="connsiteY247" fmla="*/ 1057085 h 1684262"/>
              <a:gd name="connsiteX248" fmla="*/ 1148756 w 1206769"/>
              <a:gd name="connsiteY248" fmla="*/ 1134428 h 1684262"/>
              <a:gd name="connsiteX249" fmla="*/ 1066841 w 1206769"/>
              <a:gd name="connsiteY249" fmla="*/ 1139762 h 1684262"/>
              <a:gd name="connsiteX250" fmla="*/ 1035790 w 1206769"/>
              <a:gd name="connsiteY250" fmla="*/ 1087755 h 1684262"/>
              <a:gd name="connsiteX251" fmla="*/ 1162663 w 1206769"/>
              <a:gd name="connsiteY251" fmla="*/ 1057085 h 1684262"/>
              <a:gd name="connsiteX252" fmla="*/ 978164 w 1206769"/>
              <a:gd name="connsiteY252" fmla="*/ 1203103 h 1684262"/>
              <a:gd name="connsiteX253" fmla="*/ 972639 w 1206769"/>
              <a:gd name="connsiteY253" fmla="*/ 1215200 h 1684262"/>
              <a:gd name="connsiteX254" fmla="*/ 973877 w 1206769"/>
              <a:gd name="connsiteY254" fmla="*/ 1224725 h 1684262"/>
              <a:gd name="connsiteX255" fmla="*/ 958923 w 1206769"/>
              <a:gd name="connsiteY255" fmla="*/ 1264444 h 1684262"/>
              <a:gd name="connsiteX256" fmla="*/ 905107 w 1206769"/>
              <a:gd name="connsiteY256" fmla="*/ 1118330 h 1684262"/>
              <a:gd name="connsiteX257" fmla="*/ 978164 w 1206769"/>
              <a:gd name="connsiteY257" fmla="*/ 1203103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02904 w 1206769"/>
              <a:gd name="connsiteY90" fmla="*/ 1350454 h 1684262"/>
              <a:gd name="connsiteX91" fmla="*/ 841956 w 1206769"/>
              <a:gd name="connsiteY91" fmla="*/ 1326547 h 1684262"/>
              <a:gd name="connsiteX92" fmla="*/ 884247 w 1206769"/>
              <a:gd name="connsiteY92" fmla="*/ 1322737 h 1684262"/>
              <a:gd name="connsiteX93" fmla="*/ 980354 w 1206769"/>
              <a:gd name="connsiteY93" fmla="*/ 1268921 h 1684262"/>
              <a:gd name="connsiteX94" fmla="*/ 1084177 w 1206769"/>
              <a:gd name="connsiteY94" fmla="*/ 1211294 h 1684262"/>
              <a:gd name="connsiteX95" fmla="*/ 911203 w 1206769"/>
              <a:gd name="connsiteY95" fmla="*/ 1022890 h 1684262"/>
              <a:gd name="connsiteX96" fmla="*/ 1193429 w 1206769"/>
              <a:gd name="connsiteY96" fmla="*/ 899446 h 1684262"/>
              <a:gd name="connsiteX97" fmla="*/ 759089 w 1206769"/>
              <a:gd name="connsiteY97" fmla="*/ 61246 h 1684262"/>
              <a:gd name="connsiteX98" fmla="*/ 720989 w 1206769"/>
              <a:gd name="connsiteY98" fmla="*/ 145828 h 1684262"/>
              <a:gd name="connsiteX99" fmla="*/ 759089 w 1206769"/>
              <a:gd name="connsiteY99" fmla="*/ 61436 h 1684262"/>
              <a:gd name="connsiteX100" fmla="*/ 759089 w 1206769"/>
              <a:gd name="connsiteY100" fmla="*/ 61246 h 1684262"/>
              <a:gd name="connsiteX101" fmla="*/ 363611 w 1206769"/>
              <a:gd name="connsiteY101" fmla="*/ 545783 h 1684262"/>
              <a:gd name="connsiteX102" fmla="*/ 348275 w 1206769"/>
              <a:gd name="connsiteY102" fmla="*/ 553498 h 1684262"/>
              <a:gd name="connsiteX103" fmla="*/ 363611 w 1206769"/>
              <a:gd name="connsiteY103" fmla="*/ 545783 h 1684262"/>
              <a:gd name="connsiteX104" fmla="*/ 232451 w 1206769"/>
              <a:gd name="connsiteY104" fmla="*/ 523113 h 1684262"/>
              <a:gd name="connsiteX105" fmla="*/ 254694 w 1206769"/>
              <a:gd name="connsiteY105" fmla="*/ 664096 h 1684262"/>
              <a:gd name="connsiteX106" fmla="*/ 232451 w 1206769"/>
              <a:gd name="connsiteY106" fmla="*/ 523113 h 1684262"/>
              <a:gd name="connsiteX107" fmla="*/ 340084 w 1206769"/>
              <a:gd name="connsiteY107" fmla="*/ 692277 h 1684262"/>
              <a:gd name="connsiteX108" fmla="*/ 470767 w 1206769"/>
              <a:gd name="connsiteY108" fmla="*/ 684562 h 1684262"/>
              <a:gd name="connsiteX109" fmla="*/ 340084 w 1206769"/>
              <a:gd name="connsiteY109" fmla="*/ 691896 h 1684262"/>
              <a:gd name="connsiteX110" fmla="*/ 340084 w 1206769"/>
              <a:gd name="connsiteY110" fmla="*/ 692277 h 1684262"/>
              <a:gd name="connsiteX111" fmla="*/ 382375 w 1206769"/>
              <a:gd name="connsiteY111" fmla="*/ 615410 h 1684262"/>
              <a:gd name="connsiteX112" fmla="*/ 516868 w 1206769"/>
              <a:gd name="connsiteY112" fmla="*/ 688372 h 1684262"/>
              <a:gd name="connsiteX113" fmla="*/ 382661 w 1206769"/>
              <a:gd name="connsiteY113" fmla="*/ 615029 h 1684262"/>
              <a:gd name="connsiteX114" fmla="*/ 382375 w 1206769"/>
              <a:gd name="connsiteY114" fmla="*/ 615410 h 1684262"/>
              <a:gd name="connsiteX115" fmla="*/ 201400 w 1206769"/>
              <a:gd name="connsiteY115" fmla="*/ 907542 h 1684262"/>
              <a:gd name="connsiteX116" fmla="*/ 163300 w 1206769"/>
              <a:gd name="connsiteY116" fmla="*/ 838295 h 1684262"/>
              <a:gd name="connsiteX117" fmla="*/ 201686 w 1206769"/>
              <a:gd name="connsiteY117" fmla="*/ 907161 h 1684262"/>
              <a:gd name="connsiteX118" fmla="*/ 201400 w 1206769"/>
              <a:gd name="connsiteY118" fmla="*/ 907542 h 1684262"/>
              <a:gd name="connsiteX119" fmla="*/ 97811 w 1206769"/>
              <a:gd name="connsiteY119" fmla="*/ 1285557 h 1684262"/>
              <a:gd name="connsiteX120" fmla="*/ 123279 w 1206769"/>
              <a:gd name="connsiteY120" fmla="*/ 1264178 h 1684262"/>
              <a:gd name="connsiteX121" fmla="*/ 231975 w 1206769"/>
              <a:gd name="connsiteY121" fmla="*/ 1341501 h 1684262"/>
              <a:gd name="connsiteX122" fmla="*/ 97811 w 1206769"/>
              <a:gd name="connsiteY122" fmla="*/ 1285557 h 1684262"/>
              <a:gd name="connsiteX123" fmla="*/ 232928 w 1206769"/>
              <a:gd name="connsiteY123" fmla="*/ 1376077 h 1684262"/>
              <a:gd name="connsiteX124" fmla="*/ 279029 w 1206769"/>
              <a:gd name="connsiteY124" fmla="*/ 1379887 h 1684262"/>
              <a:gd name="connsiteX125" fmla="*/ 232451 w 1206769"/>
              <a:gd name="connsiteY125" fmla="*/ 1376077 h 1684262"/>
              <a:gd name="connsiteX126" fmla="*/ 232928 w 1206769"/>
              <a:gd name="connsiteY126" fmla="*/ 1376077 h 1684262"/>
              <a:gd name="connsiteX127" fmla="*/ 856244 w 1206769"/>
              <a:gd name="connsiteY127" fmla="*/ 715613 h 1684262"/>
              <a:gd name="connsiteX128" fmla="*/ 817635 w 1206769"/>
              <a:gd name="connsiteY128" fmla="*/ 708913 h 1684262"/>
              <a:gd name="connsiteX129" fmla="*/ 721084 w 1206769"/>
              <a:gd name="connsiteY129" fmla="*/ 657225 h 1684262"/>
              <a:gd name="connsiteX130" fmla="*/ 855767 w 1206769"/>
              <a:gd name="connsiteY130" fmla="*/ 715613 h 1684262"/>
              <a:gd name="connsiteX131" fmla="*/ 856244 w 1206769"/>
              <a:gd name="connsiteY131" fmla="*/ 715613 h 1684262"/>
              <a:gd name="connsiteX132" fmla="*/ 663458 w 1206769"/>
              <a:gd name="connsiteY132" fmla="*/ 722662 h 1684262"/>
              <a:gd name="connsiteX133" fmla="*/ 644408 w 1206769"/>
              <a:gd name="connsiteY133" fmla="*/ 807149 h 1684262"/>
              <a:gd name="connsiteX134" fmla="*/ 662981 w 1206769"/>
              <a:gd name="connsiteY134" fmla="*/ 723138 h 1684262"/>
              <a:gd name="connsiteX135" fmla="*/ 663458 w 1206769"/>
              <a:gd name="connsiteY135" fmla="*/ 722662 h 1684262"/>
              <a:gd name="connsiteX136" fmla="*/ 628882 w 1206769"/>
              <a:gd name="connsiteY136" fmla="*/ 753332 h 1684262"/>
              <a:gd name="connsiteX137" fmla="*/ 655742 w 1206769"/>
              <a:gd name="connsiteY137" fmla="*/ 726472 h 1684262"/>
              <a:gd name="connsiteX138" fmla="*/ 628406 w 1206769"/>
              <a:gd name="connsiteY138" fmla="*/ 753332 h 1684262"/>
              <a:gd name="connsiteX139" fmla="*/ 628882 w 1206769"/>
              <a:gd name="connsiteY139" fmla="*/ 753332 h 1684262"/>
              <a:gd name="connsiteX140" fmla="*/ 771090 w 1206769"/>
              <a:gd name="connsiteY140" fmla="*/ 757237 h 1684262"/>
              <a:gd name="connsiteX141" fmla="*/ 690318 w 1206769"/>
              <a:gd name="connsiteY141" fmla="*/ 822579 h 1684262"/>
              <a:gd name="connsiteX142" fmla="*/ 770614 w 1206769"/>
              <a:gd name="connsiteY142" fmla="*/ 757237 h 1684262"/>
              <a:gd name="connsiteX143" fmla="*/ 771090 w 1206769"/>
              <a:gd name="connsiteY143" fmla="*/ 757237 h 1684262"/>
              <a:gd name="connsiteX144" fmla="*/ 759565 w 1206769"/>
              <a:gd name="connsiteY144" fmla="*/ 538162 h 1684262"/>
              <a:gd name="connsiteX145" fmla="*/ 851767 w 1206769"/>
              <a:gd name="connsiteY145" fmla="*/ 480536 h 1684262"/>
              <a:gd name="connsiteX146" fmla="*/ 759089 w 1206769"/>
              <a:gd name="connsiteY146" fmla="*/ 538067 h 1684262"/>
              <a:gd name="connsiteX147" fmla="*/ 759565 w 1206769"/>
              <a:gd name="connsiteY147" fmla="*/ 538162 h 1684262"/>
              <a:gd name="connsiteX148" fmla="*/ 877961 w 1206769"/>
              <a:gd name="connsiteY148" fmla="*/ 342138 h 1684262"/>
              <a:gd name="connsiteX149" fmla="*/ 812619 w 1206769"/>
              <a:gd name="connsiteY149" fmla="*/ 442055 h 1684262"/>
              <a:gd name="connsiteX150" fmla="*/ 877961 w 1206769"/>
              <a:gd name="connsiteY150" fmla="*/ 342138 h 1684262"/>
              <a:gd name="connsiteX151" fmla="*/ 681841 w 1206769"/>
              <a:gd name="connsiteY151" fmla="*/ 323088 h 1684262"/>
              <a:gd name="connsiteX152" fmla="*/ 758803 w 1206769"/>
              <a:gd name="connsiteY152" fmla="*/ 430816 h 1684262"/>
              <a:gd name="connsiteX153" fmla="*/ 643455 w 1206769"/>
              <a:gd name="connsiteY153" fmla="*/ 396145 h 1684262"/>
              <a:gd name="connsiteX154" fmla="*/ 639550 w 1206769"/>
              <a:gd name="connsiteY154" fmla="*/ 438436 h 1684262"/>
              <a:gd name="connsiteX155" fmla="*/ 682127 w 1206769"/>
              <a:gd name="connsiteY155" fmla="*/ 323088 h 1684262"/>
              <a:gd name="connsiteX156" fmla="*/ 681841 w 1206769"/>
              <a:gd name="connsiteY156" fmla="*/ 323088 h 1684262"/>
              <a:gd name="connsiteX157" fmla="*/ 351323 w 1206769"/>
              <a:gd name="connsiteY157" fmla="*/ 219361 h 1684262"/>
              <a:gd name="connsiteX158" fmla="*/ 383994 w 1206769"/>
              <a:gd name="connsiteY158" fmla="*/ 183070 h 1684262"/>
              <a:gd name="connsiteX159" fmla="*/ 403711 w 1206769"/>
              <a:gd name="connsiteY159" fmla="*/ 175069 h 1684262"/>
              <a:gd name="connsiteX160" fmla="*/ 411331 w 1206769"/>
              <a:gd name="connsiteY160" fmla="*/ 176117 h 1684262"/>
              <a:gd name="connsiteX161" fmla="*/ 569351 w 1206769"/>
              <a:gd name="connsiteY161" fmla="*/ 242792 h 1684262"/>
              <a:gd name="connsiteX162" fmla="*/ 569922 w 1206769"/>
              <a:gd name="connsiteY162" fmla="*/ 242792 h 1684262"/>
              <a:gd name="connsiteX163" fmla="*/ 558873 w 1206769"/>
              <a:gd name="connsiteY163" fmla="*/ 299942 h 1684262"/>
              <a:gd name="connsiteX164" fmla="*/ 351609 w 1206769"/>
              <a:gd name="connsiteY164" fmla="*/ 219075 h 1684262"/>
              <a:gd name="connsiteX165" fmla="*/ 351323 w 1206769"/>
              <a:gd name="connsiteY165" fmla="*/ 219361 h 1684262"/>
              <a:gd name="connsiteX166" fmla="*/ 470767 w 1206769"/>
              <a:gd name="connsiteY166" fmla="*/ 361188 h 1684262"/>
              <a:gd name="connsiteX167" fmla="*/ 566874 w 1206769"/>
              <a:gd name="connsiteY167" fmla="*/ 503396 h 1684262"/>
              <a:gd name="connsiteX168" fmla="*/ 470767 w 1206769"/>
              <a:gd name="connsiteY168" fmla="*/ 361188 h 1684262"/>
              <a:gd name="connsiteX169" fmla="*/ 632216 w 1206769"/>
              <a:gd name="connsiteY169" fmla="*/ 453485 h 1684262"/>
              <a:gd name="connsiteX170" fmla="*/ 699367 w 1206769"/>
              <a:gd name="connsiteY170" fmla="*/ 515112 h 1684262"/>
              <a:gd name="connsiteX171" fmla="*/ 759089 w 1206769"/>
              <a:gd name="connsiteY171" fmla="*/ 438055 h 1684262"/>
              <a:gd name="connsiteX172" fmla="*/ 678317 w 1206769"/>
              <a:gd name="connsiteY172" fmla="*/ 611029 h 1684262"/>
              <a:gd name="connsiteX173" fmla="*/ 640217 w 1206769"/>
              <a:gd name="connsiteY173" fmla="*/ 587978 h 1684262"/>
              <a:gd name="connsiteX174" fmla="*/ 632216 w 1206769"/>
              <a:gd name="connsiteY174" fmla="*/ 453581 h 1684262"/>
              <a:gd name="connsiteX175" fmla="*/ 632216 w 1206769"/>
              <a:gd name="connsiteY175" fmla="*/ 453485 h 1684262"/>
              <a:gd name="connsiteX176" fmla="*/ 686032 w 1206769"/>
              <a:gd name="connsiteY176" fmla="*/ 837819 h 1684262"/>
              <a:gd name="connsiteX177" fmla="*/ 628310 w 1206769"/>
              <a:gd name="connsiteY177" fmla="*/ 930116 h 1684262"/>
              <a:gd name="connsiteX178" fmla="*/ 686032 w 1206769"/>
              <a:gd name="connsiteY178" fmla="*/ 837914 h 1684262"/>
              <a:gd name="connsiteX179" fmla="*/ 686032 w 1206769"/>
              <a:gd name="connsiteY179" fmla="*/ 837819 h 1684262"/>
              <a:gd name="connsiteX180" fmla="*/ 743658 w 1206769"/>
              <a:gd name="connsiteY180" fmla="*/ 1291400 h 1684262"/>
              <a:gd name="connsiteX181" fmla="*/ 547634 w 1206769"/>
              <a:gd name="connsiteY181" fmla="*/ 1206818 h 1684262"/>
              <a:gd name="connsiteX182" fmla="*/ 573446 w 1206769"/>
              <a:gd name="connsiteY182" fmla="*/ 1222439 h 1684262"/>
              <a:gd name="connsiteX183" fmla="*/ 603450 w 1206769"/>
              <a:gd name="connsiteY183" fmla="*/ 1227487 h 1684262"/>
              <a:gd name="connsiteX184" fmla="*/ 743658 w 1206769"/>
              <a:gd name="connsiteY184" fmla="*/ 1291495 h 1684262"/>
              <a:gd name="connsiteX185" fmla="*/ 743658 w 1206769"/>
              <a:gd name="connsiteY185" fmla="*/ 1291400 h 1684262"/>
              <a:gd name="connsiteX186" fmla="*/ 578399 w 1206769"/>
              <a:gd name="connsiteY186" fmla="*/ 945452 h 1684262"/>
              <a:gd name="connsiteX187" fmla="*/ 689842 w 1206769"/>
              <a:gd name="connsiteY187" fmla="*/ 1122236 h 1684262"/>
              <a:gd name="connsiteX188" fmla="*/ 578399 w 1206769"/>
              <a:gd name="connsiteY188" fmla="*/ 945547 h 1684262"/>
              <a:gd name="connsiteX189" fmla="*/ 578399 w 1206769"/>
              <a:gd name="connsiteY189" fmla="*/ 945452 h 1684262"/>
              <a:gd name="connsiteX190" fmla="*/ 351609 w 1206769"/>
              <a:gd name="connsiteY190" fmla="*/ 1045464 h 1684262"/>
              <a:gd name="connsiteX191" fmla="*/ 382375 w 1206769"/>
              <a:gd name="connsiteY191" fmla="*/ 887825 h 1684262"/>
              <a:gd name="connsiteX192" fmla="*/ 351609 w 1206769"/>
              <a:gd name="connsiteY192" fmla="*/ 1045559 h 1684262"/>
              <a:gd name="connsiteX193" fmla="*/ 351609 w 1206769"/>
              <a:gd name="connsiteY193" fmla="*/ 1045464 h 1684262"/>
              <a:gd name="connsiteX194" fmla="*/ 420761 w 1206769"/>
              <a:gd name="connsiteY194" fmla="*/ 1018413 h 1684262"/>
              <a:gd name="connsiteX195" fmla="*/ 605260 w 1206769"/>
              <a:gd name="connsiteY195" fmla="*/ 1180338 h 1684262"/>
              <a:gd name="connsiteX196" fmla="*/ 420761 w 1206769"/>
              <a:gd name="connsiteY196" fmla="*/ 1018413 h 1684262"/>
              <a:gd name="connsiteX197" fmla="*/ 366944 w 1206769"/>
              <a:gd name="connsiteY197" fmla="*/ 1414272 h 1684262"/>
              <a:gd name="connsiteX198" fmla="*/ 597640 w 1206769"/>
              <a:gd name="connsiteY198" fmla="*/ 1460468 h 1684262"/>
              <a:gd name="connsiteX199" fmla="*/ 366944 w 1206769"/>
              <a:gd name="connsiteY199" fmla="*/ 1414463 h 1684262"/>
              <a:gd name="connsiteX200" fmla="*/ 366944 w 1206769"/>
              <a:gd name="connsiteY200" fmla="*/ 1414272 h 1684262"/>
              <a:gd name="connsiteX201" fmla="*/ 536108 w 1206769"/>
              <a:gd name="connsiteY201" fmla="*/ 1644968 h 1684262"/>
              <a:gd name="connsiteX202" fmla="*/ 498008 w 1206769"/>
              <a:gd name="connsiteY202" fmla="*/ 1625918 h 1684262"/>
              <a:gd name="connsiteX203" fmla="*/ 471148 w 1206769"/>
              <a:gd name="connsiteY203" fmla="*/ 1618202 h 1684262"/>
              <a:gd name="connsiteX204" fmla="*/ 471148 w 1206769"/>
              <a:gd name="connsiteY204" fmla="*/ 1664399 h 1684262"/>
              <a:gd name="connsiteX205" fmla="*/ 401901 w 1206769"/>
              <a:gd name="connsiteY205" fmla="*/ 1579817 h 1684262"/>
              <a:gd name="connsiteX206" fmla="*/ 536108 w 1206769"/>
              <a:gd name="connsiteY206" fmla="*/ 1645158 h 1684262"/>
              <a:gd name="connsiteX207" fmla="*/ 536108 w 1206769"/>
              <a:gd name="connsiteY207" fmla="*/ 1644968 h 1684262"/>
              <a:gd name="connsiteX208" fmla="*/ 616785 w 1206769"/>
              <a:gd name="connsiteY208" fmla="*/ 1564196 h 1684262"/>
              <a:gd name="connsiteX209" fmla="*/ 555349 w 1206769"/>
              <a:gd name="connsiteY209" fmla="*/ 1541145 h 1684262"/>
              <a:gd name="connsiteX210" fmla="*/ 638597 w 1206769"/>
              <a:gd name="connsiteY210" fmla="*/ 1493520 h 1684262"/>
              <a:gd name="connsiteX211" fmla="*/ 644122 w 1206769"/>
              <a:gd name="connsiteY211" fmla="*/ 1491234 h 1684262"/>
              <a:gd name="connsiteX212" fmla="*/ 677745 w 1206769"/>
              <a:gd name="connsiteY212" fmla="*/ 1495711 h 1684262"/>
              <a:gd name="connsiteX213" fmla="*/ 690223 w 1206769"/>
              <a:gd name="connsiteY213" fmla="*/ 1506665 h 1684262"/>
              <a:gd name="connsiteX214" fmla="*/ 739848 w 1206769"/>
              <a:gd name="connsiteY214" fmla="*/ 1525715 h 1684262"/>
              <a:gd name="connsiteX215" fmla="*/ 616785 w 1206769"/>
              <a:gd name="connsiteY215" fmla="*/ 1564386 h 1684262"/>
              <a:gd name="connsiteX216" fmla="*/ 616785 w 1206769"/>
              <a:gd name="connsiteY216" fmla="*/ 1564196 h 1684262"/>
              <a:gd name="connsiteX217" fmla="*/ 752231 w 1206769"/>
              <a:gd name="connsiteY217" fmla="*/ 1664779 h 1684262"/>
              <a:gd name="connsiteX218" fmla="*/ 739658 w 1206769"/>
              <a:gd name="connsiteY218" fmla="*/ 1664779 h 1684262"/>
              <a:gd name="connsiteX219" fmla="*/ 731180 w 1206769"/>
              <a:gd name="connsiteY219" fmla="*/ 1664779 h 1684262"/>
              <a:gd name="connsiteX220" fmla="*/ 727561 w 1206769"/>
              <a:gd name="connsiteY220" fmla="*/ 1664779 h 1684262"/>
              <a:gd name="connsiteX221" fmla="*/ 713750 w 1206769"/>
              <a:gd name="connsiteY221" fmla="*/ 1666780 h 1684262"/>
              <a:gd name="connsiteX222" fmla="*/ 704225 w 1206769"/>
              <a:gd name="connsiteY222" fmla="*/ 1665256 h 1684262"/>
              <a:gd name="connsiteX223" fmla="*/ 705558 w 1206769"/>
              <a:gd name="connsiteY223" fmla="*/ 1667733 h 1684262"/>
              <a:gd name="connsiteX224" fmla="*/ 790045 w 1206769"/>
              <a:gd name="connsiteY224" fmla="*/ 1610106 h 1684262"/>
              <a:gd name="connsiteX225" fmla="*/ 752231 w 1206769"/>
              <a:gd name="connsiteY225" fmla="*/ 1664970 h 1684262"/>
              <a:gd name="connsiteX226" fmla="*/ 752231 w 1206769"/>
              <a:gd name="connsiteY226" fmla="*/ 1664779 h 1684262"/>
              <a:gd name="connsiteX227" fmla="*/ 857863 w 1206769"/>
              <a:gd name="connsiteY227" fmla="*/ 1591056 h 1684262"/>
              <a:gd name="connsiteX228" fmla="*/ 838813 w 1206769"/>
              <a:gd name="connsiteY228" fmla="*/ 1568958 h 1684262"/>
              <a:gd name="connsiteX229" fmla="*/ 836146 w 1206769"/>
              <a:gd name="connsiteY229" fmla="*/ 1564291 h 1684262"/>
              <a:gd name="connsiteX230" fmla="*/ 908726 w 1206769"/>
              <a:gd name="connsiteY230" fmla="*/ 1497616 h 1684262"/>
              <a:gd name="connsiteX231" fmla="*/ 921109 w 1206769"/>
              <a:gd name="connsiteY231" fmla="*/ 1495806 h 1684262"/>
              <a:gd name="connsiteX232" fmla="*/ 935682 w 1206769"/>
              <a:gd name="connsiteY232" fmla="*/ 1498283 h 1684262"/>
              <a:gd name="connsiteX233" fmla="*/ 986069 w 1206769"/>
              <a:gd name="connsiteY233" fmla="*/ 1513999 h 1684262"/>
              <a:gd name="connsiteX234" fmla="*/ 857863 w 1206769"/>
              <a:gd name="connsiteY234" fmla="*/ 1591247 h 1684262"/>
              <a:gd name="connsiteX235" fmla="*/ 857863 w 1206769"/>
              <a:gd name="connsiteY235" fmla="*/ 1591056 h 1684262"/>
              <a:gd name="connsiteX236" fmla="*/ 1028170 w 1206769"/>
              <a:gd name="connsiteY236" fmla="*/ 1445038 h 1684262"/>
              <a:gd name="connsiteX237" fmla="*/ 916632 w 1206769"/>
              <a:gd name="connsiteY237" fmla="*/ 1468184 h 1684262"/>
              <a:gd name="connsiteX238" fmla="*/ 1028170 w 1206769"/>
              <a:gd name="connsiteY238" fmla="*/ 1445228 h 1684262"/>
              <a:gd name="connsiteX239" fmla="*/ 1028170 w 1206769"/>
              <a:gd name="connsiteY239" fmla="*/ 1445038 h 1684262"/>
              <a:gd name="connsiteX240" fmla="*/ 862816 w 1206769"/>
              <a:gd name="connsiteY240" fmla="*/ 1410462 h 1684262"/>
              <a:gd name="connsiteX241" fmla="*/ 647551 w 1206769"/>
              <a:gd name="connsiteY241" fmla="*/ 1448562 h 1684262"/>
              <a:gd name="connsiteX242" fmla="*/ 862816 w 1206769"/>
              <a:gd name="connsiteY242" fmla="*/ 1410653 h 1684262"/>
              <a:gd name="connsiteX243" fmla="*/ 862816 w 1206769"/>
              <a:gd name="connsiteY243" fmla="*/ 1410462 h 1684262"/>
              <a:gd name="connsiteX244" fmla="*/ 689842 w 1206769"/>
              <a:gd name="connsiteY244" fmla="*/ 1391412 h 1684262"/>
              <a:gd name="connsiteX245" fmla="*/ 924347 w 1206769"/>
              <a:gd name="connsiteY245" fmla="*/ 1306830 h 1684262"/>
              <a:gd name="connsiteX246" fmla="*/ 689842 w 1206769"/>
              <a:gd name="connsiteY246" fmla="*/ 1391412 h 1684262"/>
              <a:gd name="connsiteX247" fmla="*/ 1162663 w 1206769"/>
              <a:gd name="connsiteY247" fmla="*/ 1057085 h 1684262"/>
              <a:gd name="connsiteX248" fmla="*/ 1148756 w 1206769"/>
              <a:gd name="connsiteY248" fmla="*/ 1134428 h 1684262"/>
              <a:gd name="connsiteX249" fmla="*/ 1066841 w 1206769"/>
              <a:gd name="connsiteY249" fmla="*/ 1139762 h 1684262"/>
              <a:gd name="connsiteX250" fmla="*/ 1035790 w 1206769"/>
              <a:gd name="connsiteY250" fmla="*/ 1087755 h 1684262"/>
              <a:gd name="connsiteX251" fmla="*/ 1162663 w 1206769"/>
              <a:gd name="connsiteY251" fmla="*/ 1057085 h 1684262"/>
              <a:gd name="connsiteX252" fmla="*/ 978164 w 1206769"/>
              <a:gd name="connsiteY252" fmla="*/ 1203103 h 1684262"/>
              <a:gd name="connsiteX253" fmla="*/ 972639 w 1206769"/>
              <a:gd name="connsiteY253" fmla="*/ 1215200 h 1684262"/>
              <a:gd name="connsiteX254" fmla="*/ 958923 w 1206769"/>
              <a:gd name="connsiteY254" fmla="*/ 1264444 h 1684262"/>
              <a:gd name="connsiteX255" fmla="*/ 905107 w 1206769"/>
              <a:gd name="connsiteY255" fmla="*/ 1118330 h 1684262"/>
              <a:gd name="connsiteX256" fmla="*/ 978164 w 1206769"/>
              <a:gd name="connsiteY256" fmla="*/ 1203103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02904 w 1206769"/>
              <a:gd name="connsiteY90" fmla="*/ 1350454 h 1684262"/>
              <a:gd name="connsiteX91" fmla="*/ 841956 w 1206769"/>
              <a:gd name="connsiteY91" fmla="*/ 1326547 h 1684262"/>
              <a:gd name="connsiteX92" fmla="*/ 884247 w 1206769"/>
              <a:gd name="connsiteY92" fmla="*/ 1322737 h 1684262"/>
              <a:gd name="connsiteX93" fmla="*/ 980354 w 1206769"/>
              <a:gd name="connsiteY93" fmla="*/ 1268921 h 1684262"/>
              <a:gd name="connsiteX94" fmla="*/ 1084177 w 1206769"/>
              <a:gd name="connsiteY94" fmla="*/ 1211294 h 1684262"/>
              <a:gd name="connsiteX95" fmla="*/ 911203 w 1206769"/>
              <a:gd name="connsiteY95" fmla="*/ 1022890 h 1684262"/>
              <a:gd name="connsiteX96" fmla="*/ 1193429 w 1206769"/>
              <a:gd name="connsiteY96" fmla="*/ 899446 h 1684262"/>
              <a:gd name="connsiteX97" fmla="*/ 759089 w 1206769"/>
              <a:gd name="connsiteY97" fmla="*/ 61246 h 1684262"/>
              <a:gd name="connsiteX98" fmla="*/ 720989 w 1206769"/>
              <a:gd name="connsiteY98" fmla="*/ 145828 h 1684262"/>
              <a:gd name="connsiteX99" fmla="*/ 759089 w 1206769"/>
              <a:gd name="connsiteY99" fmla="*/ 61436 h 1684262"/>
              <a:gd name="connsiteX100" fmla="*/ 759089 w 1206769"/>
              <a:gd name="connsiteY100" fmla="*/ 61246 h 1684262"/>
              <a:gd name="connsiteX101" fmla="*/ 363611 w 1206769"/>
              <a:gd name="connsiteY101" fmla="*/ 545783 h 1684262"/>
              <a:gd name="connsiteX102" fmla="*/ 348275 w 1206769"/>
              <a:gd name="connsiteY102" fmla="*/ 553498 h 1684262"/>
              <a:gd name="connsiteX103" fmla="*/ 363611 w 1206769"/>
              <a:gd name="connsiteY103" fmla="*/ 545783 h 1684262"/>
              <a:gd name="connsiteX104" fmla="*/ 232451 w 1206769"/>
              <a:gd name="connsiteY104" fmla="*/ 523113 h 1684262"/>
              <a:gd name="connsiteX105" fmla="*/ 254694 w 1206769"/>
              <a:gd name="connsiteY105" fmla="*/ 664096 h 1684262"/>
              <a:gd name="connsiteX106" fmla="*/ 232451 w 1206769"/>
              <a:gd name="connsiteY106" fmla="*/ 523113 h 1684262"/>
              <a:gd name="connsiteX107" fmla="*/ 340084 w 1206769"/>
              <a:gd name="connsiteY107" fmla="*/ 692277 h 1684262"/>
              <a:gd name="connsiteX108" fmla="*/ 470767 w 1206769"/>
              <a:gd name="connsiteY108" fmla="*/ 684562 h 1684262"/>
              <a:gd name="connsiteX109" fmla="*/ 340084 w 1206769"/>
              <a:gd name="connsiteY109" fmla="*/ 691896 h 1684262"/>
              <a:gd name="connsiteX110" fmla="*/ 340084 w 1206769"/>
              <a:gd name="connsiteY110" fmla="*/ 692277 h 1684262"/>
              <a:gd name="connsiteX111" fmla="*/ 382375 w 1206769"/>
              <a:gd name="connsiteY111" fmla="*/ 615410 h 1684262"/>
              <a:gd name="connsiteX112" fmla="*/ 516868 w 1206769"/>
              <a:gd name="connsiteY112" fmla="*/ 688372 h 1684262"/>
              <a:gd name="connsiteX113" fmla="*/ 382661 w 1206769"/>
              <a:gd name="connsiteY113" fmla="*/ 615029 h 1684262"/>
              <a:gd name="connsiteX114" fmla="*/ 382375 w 1206769"/>
              <a:gd name="connsiteY114" fmla="*/ 615410 h 1684262"/>
              <a:gd name="connsiteX115" fmla="*/ 201400 w 1206769"/>
              <a:gd name="connsiteY115" fmla="*/ 907542 h 1684262"/>
              <a:gd name="connsiteX116" fmla="*/ 163300 w 1206769"/>
              <a:gd name="connsiteY116" fmla="*/ 838295 h 1684262"/>
              <a:gd name="connsiteX117" fmla="*/ 201686 w 1206769"/>
              <a:gd name="connsiteY117" fmla="*/ 907161 h 1684262"/>
              <a:gd name="connsiteX118" fmla="*/ 201400 w 1206769"/>
              <a:gd name="connsiteY118" fmla="*/ 907542 h 1684262"/>
              <a:gd name="connsiteX119" fmla="*/ 97811 w 1206769"/>
              <a:gd name="connsiteY119" fmla="*/ 1285557 h 1684262"/>
              <a:gd name="connsiteX120" fmla="*/ 123279 w 1206769"/>
              <a:gd name="connsiteY120" fmla="*/ 1264178 h 1684262"/>
              <a:gd name="connsiteX121" fmla="*/ 231975 w 1206769"/>
              <a:gd name="connsiteY121" fmla="*/ 1341501 h 1684262"/>
              <a:gd name="connsiteX122" fmla="*/ 97811 w 1206769"/>
              <a:gd name="connsiteY122" fmla="*/ 1285557 h 1684262"/>
              <a:gd name="connsiteX123" fmla="*/ 232928 w 1206769"/>
              <a:gd name="connsiteY123" fmla="*/ 1376077 h 1684262"/>
              <a:gd name="connsiteX124" fmla="*/ 279029 w 1206769"/>
              <a:gd name="connsiteY124" fmla="*/ 1379887 h 1684262"/>
              <a:gd name="connsiteX125" fmla="*/ 232451 w 1206769"/>
              <a:gd name="connsiteY125" fmla="*/ 1376077 h 1684262"/>
              <a:gd name="connsiteX126" fmla="*/ 232928 w 1206769"/>
              <a:gd name="connsiteY126" fmla="*/ 1376077 h 1684262"/>
              <a:gd name="connsiteX127" fmla="*/ 856244 w 1206769"/>
              <a:gd name="connsiteY127" fmla="*/ 715613 h 1684262"/>
              <a:gd name="connsiteX128" fmla="*/ 817635 w 1206769"/>
              <a:gd name="connsiteY128" fmla="*/ 708913 h 1684262"/>
              <a:gd name="connsiteX129" fmla="*/ 721084 w 1206769"/>
              <a:gd name="connsiteY129" fmla="*/ 657225 h 1684262"/>
              <a:gd name="connsiteX130" fmla="*/ 855767 w 1206769"/>
              <a:gd name="connsiteY130" fmla="*/ 715613 h 1684262"/>
              <a:gd name="connsiteX131" fmla="*/ 856244 w 1206769"/>
              <a:gd name="connsiteY131" fmla="*/ 715613 h 1684262"/>
              <a:gd name="connsiteX132" fmla="*/ 663458 w 1206769"/>
              <a:gd name="connsiteY132" fmla="*/ 722662 h 1684262"/>
              <a:gd name="connsiteX133" fmla="*/ 644408 w 1206769"/>
              <a:gd name="connsiteY133" fmla="*/ 807149 h 1684262"/>
              <a:gd name="connsiteX134" fmla="*/ 662981 w 1206769"/>
              <a:gd name="connsiteY134" fmla="*/ 723138 h 1684262"/>
              <a:gd name="connsiteX135" fmla="*/ 663458 w 1206769"/>
              <a:gd name="connsiteY135" fmla="*/ 722662 h 1684262"/>
              <a:gd name="connsiteX136" fmla="*/ 628882 w 1206769"/>
              <a:gd name="connsiteY136" fmla="*/ 753332 h 1684262"/>
              <a:gd name="connsiteX137" fmla="*/ 655742 w 1206769"/>
              <a:gd name="connsiteY137" fmla="*/ 726472 h 1684262"/>
              <a:gd name="connsiteX138" fmla="*/ 628406 w 1206769"/>
              <a:gd name="connsiteY138" fmla="*/ 753332 h 1684262"/>
              <a:gd name="connsiteX139" fmla="*/ 628882 w 1206769"/>
              <a:gd name="connsiteY139" fmla="*/ 753332 h 1684262"/>
              <a:gd name="connsiteX140" fmla="*/ 771090 w 1206769"/>
              <a:gd name="connsiteY140" fmla="*/ 757237 h 1684262"/>
              <a:gd name="connsiteX141" fmla="*/ 690318 w 1206769"/>
              <a:gd name="connsiteY141" fmla="*/ 822579 h 1684262"/>
              <a:gd name="connsiteX142" fmla="*/ 770614 w 1206769"/>
              <a:gd name="connsiteY142" fmla="*/ 757237 h 1684262"/>
              <a:gd name="connsiteX143" fmla="*/ 771090 w 1206769"/>
              <a:gd name="connsiteY143" fmla="*/ 757237 h 1684262"/>
              <a:gd name="connsiteX144" fmla="*/ 759565 w 1206769"/>
              <a:gd name="connsiteY144" fmla="*/ 538162 h 1684262"/>
              <a:gd name="connsiteX145" fmla="*/ 851767 w 1206769"/>
              <a:gd name="connsiteY145" fmla="*/ 480536 h 1684262"/>
              <a:gd name="connsiteX146" fmla="*/ 759089 w 1206769"/>
              <a:gd name="connsiteY146" fmla="*/ 538067 h 1684262"/>
              <a:gd name="connsiteX147" fmla="*/ 759565 w 1206769"/>
              <a:gd name="connsiteY147" fmla="*/ 538162 h 1684262"/>
              <a:gd name="connsiteX148" fmla="*/ 877961 w 1206769"/>
              <a:gd name="connsiteY148" fmla="*/ 342138 h 1684262"/>
              <a:gd name="connsiteX149" fmla="*/ 812619 w 1206769"/>
              <a:gd name="connsiteY149" fmla="*/ 442055 h 1684262"/>
              <a:gd name="connsiteX150" fmla="*/ 877961 w 1206769"/>
              <a:gd name="connsiteY150" fmla="*/ 342138 h 1684262"/>
              <a:gd name="connsiteX151" fmla="*/ 681841 w 1206769"/>
              <a:gd name="connsiteY151" fmla="*/ 323088 h 1684262"/>
              <a:gd name="connsiteX152" fmla="*/ 758803 w 1206769"/>
              <a:gd name="connsiteY152" fmla="*/ 430816 h 1684262"/>
              <a:gd name="connsiteX153" fmla="*/ 643455 w 1206769"/>
              <a:gd name="connsiteY153" fmla="*/ 396145 h 1684262"/>
              <a:gd name="connsiteX154" fmla="*/ 639550 w 1206769"/>
              <a:gd name="connsiteY154" fmla="*/ 438436 h 1684262"/>
              <a:gd name="connsiteX155" fmla="*/ 682127 w 1206769"/>
              <a:gd name="connsiteY155" fmla="*/ 323088 h 1684262"/>
              <a:gd name="connsiteX156" fmla="*/ 681841 w 1206769"/>
              <a:gd name="connsiteY156" fmla="*/ 323088 h 1684262"/>
              <a:gd name="connsiteX157" fmla="*/ 351323 w 1206769"/>
              <a:gd name="connsiteY157" fmla="*/ 219361 h 1684262"/>
              <a:gd name="connsiteX158" fmla="*/ 383994 w 1206769"/>
              <a:gd name="connsiteY158" fmla="*/ 183070 h 1684262"/>
              <a:gd name="connsiteX159" fmla="*/ 403711 w 1206769"/>
              <a:gd name="connsiteY159" fmla="*/ 175069 h 1684262"/>
              <a:gd name="connsiteX160" fmla="*/ 411331 w 1206769"/>
              <a:gd name="connsiteY160" fmla="*/ 176117 h 1684262"/>
              <a:gd name="connsiteX161" fmla="*/ 569351 w 1206769"/>
              <a:gd name="connsiteY161" fmla="*/ 242792 h 1684262"/>
              <a:gd name="connsiteX162" fmla="*/ 569922 w 1206769"/>
              <a:gd name="connsiteY162" fmla="*/ 242792 h 1684262"/>
              <a:gd name="connsiteX163" fmla="*/ 558873 w 1206769"/>
              <a:gd name="connsiteY163" fmla="*/ 299942 h 1684262"/>
              <a:gd name="connsiteX164" fmla="*/ 351609 w 1206769"/>
              <a:gd name="connsiteY164" fmla="*/ 219075 h 1684262"/>
              <a:gd name="connsiteX165" fmla="*/ 351323 w 1206769"/>
              <a:gd name="connsiteY165" fmla="*/ 219361 h 1684262"/>
              <a:gd name="connsiteX166" fmla="*/ 470767 w 1206769"/>
              <a:gd name="connsiteY166" fmla="*/ 361188 h 1684262"/>
              <a:gd name="connsiteX167" fmla="*/ 566874 w 1206769"/>
              <a:gd name="connsiteY167" fmla="*/ 503396 h 1684262"/>
              <a:gd name="connsiteX168" fmla="*/ 470767 w 1206769"/>
              <a:gd name="connsiteY168" fmla="*/ 361188 h 1684262"/>
              <a:gd name="connsiteX169" fmla="*/ 632216 w 1206769"/>
              <a:gd name="connsiteY169" fmla="*/ 453485 h 1684262"/>
              <a:gd name="connsiteX170" fmla="*/ 699367 w 1206769"/>
              <a:gd name="connsiteY170" fmla="*/ 515112 h 1684262"/>
              <a:gd name="connsiteX171" fmla="*/ 759089 w 1206769"/>
              <a:gd name="connsiteY171" fmla="*/ 438055 h 1684262"/>
              <a:gd name="connsiteX172" fmla="*/ 678317 w 1206769"/>
              <a:gd name="connsiteY172" fmla="*/ 611029 h 1684262"/>
              <a:gd name="connsiteX173" fmla="*/ 640217 w 1206769"/>
              <a:gd name="connsiteY173" fmla="*/ 587978 h 1684262"/>
              <a:gd name="connsiteX174" fmla="*/ 632216 w 1206769"/>
              <a:gd name="connsiteY174" fmla="*/ 453581 h 1684262"/>
              <a:gd name="connsiteX175" fmla="*/ 632216 w 1206769"/>
              <a:gd name="connsiteY175" fmla="*/ 453485 h 1684262"/>
              <a:gd name="connsiteX176" fmla="*/ 686032 w 1206769"/>
              <a:gd name="connsiteY176" fmla="*/ 837819 h 1684262"/>
              <a:gd name="connsiteX177" fmla="*/ 628310 w 1206769"/>
              <a:gd name="connsiteY177" fmla="*/ 930116 h 1684262"/>
              <a:gd name="connsiteX178" fmla="*/ 686032 w 1206769"/>
              <a:gd name="connsiteY178" fmla="*/ 837914 h 1684262"/>
              <a:gd name="connsiteX179" fmla="*/ 686032 w 1206769"/>
              <a:gd name="connsiteY179" fmla="*/ 837819 h 1684262"/>
              <a:gd name="connsiteX180" fmla="*/ 743658 w 1206769"/>
              <a:gd name="connsiteY180" fmla="*/ 1291400 h 1684262"/>
              <a:gd name="connsiteX181" fmla="*/ 547634 w 1206769"/>
              <a:gd name="connsiteY181" fmla="*/ 1206818 h 1684262"/>
              <a:gd name="connsiteX182" fmla="*/ 573446 w 1206769"/>
              <a:gd name="connsiteY182" fmla="*/ 1222439 h 1684262"/>
              <a:gd name="connsiteX183" fmla="*/ 603450 w 1206769"/>
              <a:gd name="connsiteY183" fmla="*/ 1227487 h 1684262"/>
              <a:gd name="connsiteX184" fmla="*/ 743658 w 1206769"/>
              <a:gd name="connsiteY184" fmla="*/ 1291495 h 1684262"/>
              <a:gd name="connsiteX185" fmla="*/ 743658 w 1206769"/>
              <a:gd name="connsiteY185" fmla="*/ 1291400 h 1684262"/>
              <a:gd name="connsiteX186" fmla="*/ 578399 w 1206769"/>
              <a:gd name="connsiteY186" fmla="*/ 945452 h 1684262"/>
              <a:gd name="connsiteX187" fmla="*/ 689842 w 1206769"/>
              <a:gd name="connsiteY187" fmla="*/ 1122236 h 1684262"/>
              <a:gd name="connsiteX188" fmla="*/ 578399 w 1206769"/>
              <a:gd name="connsiteY188" fmla="*/ 945547 h 1684262"/>
              <a:gd name="connsiteX189" fmla="*/ 578399 w 1206769"/>
              <a:gd name="connsiteY189" fmla="*/ 945452 h 1684262"/>
              <a:gd name="connsiteX190" fmla="*/ 351609 w 1206769"/>
              <a:gd name="connsiteY190" fmla="*/ 1045464 h 1684262"/>
              <a:gd name="connsiteX191" fmla="*/ 382375 w 1206769"/>
              <a:gd name="connsiteY191" fmla="*/ 887825 h 1684262"/>
              <a:gd name="connsiteX192" fmla="*/ 351609 w 1206769"/>
              <a:gd name="connsiteY192" fmla="*/ 1045559 h 1684262"/>
              <a:gd name="connsiteX193" fmla="*/ 351609 w 1206769"/>
              <a:gd name="connsiteY193" fmla="*/ 1045464 h 1684262"/>
              <a:gd name="connsiteX194" fmla="*/ 420761 w 1206769"/>
              <a:gd name="connsiteY194" fmla="*/ 1018413 h 1684262"/>
              <a:gd name="connsiteX195" fmla="*/ 605260 w 1206769"/>
              <a:gd name="connsiteY195" fmla="*/ 1180338 h 1684262"/>
              <a:gd name="connsiteX196" fmla="*/ 420761 w 1206769"/>
              <a:gd name="connsiteY196" fmla="*/ 1018413 h 1684262"/>
              <a:gd name="connsiteX197" fmla="*/ 366944 w 1206769"/>
              <a:gd name="connsiteY197" fmla="*/ 1414272 h 1684262"/>
              <a:gd name="connsiteX198" fmla="*/ 597640 w 1206769"/>
              <a:gd name="connsiteY198" fmla="*/ 1460468 h 1684262"/>
              <a:gd name="connsiteX199" fmla="*/ 366944 w 1206769"/>
              <a:gd name="connsiteY199" fmla="*/ 1414463 h 1684262"/>
              <a:gd name="connsiteX200" fmla="*/ 366944 w 1206769"/>
              <a:gd name="connsiteY200" fmla="*/ 1414272 h 1684262"/>
              <a:gd name="connsiteX201" fmla="*/ 536108 w 1206769"/>
              <a:gd name="connsiteY201" fmla="*/ 1644968 h 1684262"/>
              <a:gd name="connsiteX202" fmla="*/ 498008 w 1206769"/>
              <a:gd name="connsiteY202" fmla="*/ 1625918 h 1684262"/>
              <a:gd name="connsiteX203" fmla="*/ 471148 w 1206769"/>
              <a:gd name="connsiteY203" fmla="*/ 1618202 h 1684262"/>
              <a:gd name="connsiteX204" fmla="*/ 471148 w 1206769"/>
              <a:gd name="connsiteY204" fmla="*/ 1664399 h 1684262"/>
              <a:gd name="connsiteX205" fmla="*/ 401901 w 1206769"/>
              <a:gd name="connsiteY205" fmla="*/ 1579817 h 1684262"/>
              <a:gd name="connsiteX206" fmla="*/ 536108 w 1206769"/>
              <a:gd name="connsiteY206" fmla="*/ 1645158 h 1684262"/>
              <a:gd name="connsiteX207" fmla="*/ 536108 w 1206769"/>
              <a:gd name="connsiteY207" fmla="*/ 1644968 h 1684262"/>
              <a:gd name="connsiteX208" fmla="*/ 616785 w 1206769"/>
              <a:gd name="connsiteY208" fmla="*/ 1564196 h 1684262"/>
              <a:gd name="connsiteX209" fmla="*/ 555349 w 1206769"/>
              <a:gd name="connsiteY209" fmla="*/ 1541145 h 1684262"/>
              <a:gd name="connsiteX210" fmla="*/ 638597 w 1206769"/>
              <a:gd name="connsiteY210" fmla="*/ 1493520 h 1684262"/>
              <a:gd name="connsiteX211" fmla="*/ 644122 w 1206769"/>
              <a:gd name="connsiteY211" fmla="*/ 1491234 h 1684262"/>
              <a:gd name="connsiteX212" fmla="*/ 677745 w 1206769"/>
              <a:gd name="connsiteY212" fmla="*/ 1495711 h 1684262"/>
              <a:gd name="connsiteX213" fmla="*/ 690223 w 1206769"/>
              <a:gd name="connsiteY213" fmla="*/ 1506665 h 1684262"/>
              <a:gd name="connsiteX214" fmla="*/ 739848 w 1206769"/>
              <a:gd name="connsiteY214" fmla="*/ 1525715 h 1684262"/>
              <a:gd name="connsiteX215" fmla="*/ 616785 w 1206769"/>
              <a:gd name="connsiteY215" fmla="*/ 1564386 h 1684262"/>
              <a:gd name="connsiteX216" fmla="*/ 616785 w 1206769"/>
              <a:gd name="connsiteY216" fmla="*/ 1564196 h 1684262"/>
              <a:gd name="connsiteX217" fmla="*/ 752231 w 1206769"/>
              <a:gd name="connsiteY217" fmla="*/ 1664779 h 1684262"/>
              <a:gd name="connsiteX218" fmla="*/ 739658 w 1206769"/>
              <a:gd name="connsiteY218" fmla="*/ 1664779 h 1684262"/>
              <a:gd name="connsiteX219" fmla="*/ 731180 w 1206769"/>
              <a:gd name="connsiteY219" fmla="*/ 1664779 h 1684262"/>
              <a:gd name="connsiteX220" fmla="*/ 727561 w 1206769"/>
              <a:gd name="connsiteY220" fmla="*/ 1664779 h 1684262"/>
              <a:gd name="connsiteX221" fmla="*/ 713750 w 1206769"/>
              <a:gd name="connsiteY221" fmla="*/ 1666780 h 1684262"/>
              <a:gd name="connsiteX222" fmla="*/ 704225 w 1206769"/>
              <a:gd name="connsiteY222" fmla="*/ 1665256 h 1684262"/>
              <a:gd name="connsiteX223" fmla="*/ 705558 w 1206769"/>
              <a:gd name="connsiteY223" fmla="*/ 1667733 h 1684262"/>
              <a:gd name="connsiteX224" fmla="*/ 790045 w 1206769"/>
              <a:gd name="connsiteY224" fmla="*/ 1610106 h 1684262"/>
              <a:gd name="connsiteX225" fmla="*/ 752231 w 1206769"/>
              <a:gd name="connsiteY225" fmla="*/ 1664970 h 1684262"/>
              <a:gd name="connsiteX226" fmla="*/ 752231 w 1206769"/>
              <a:gd name="connsiteY226" fmla="*/ 1664779 h 1684262"/>
              <a:gd name="connsiteX227" fmla="*/ 857863 w 1206769"/>
              <a:gd name="connsiteY227" fmla="*/ 1591056 h 1684262"/>
              <a:gd name="connsiteX228" fmla="*/ 838813 w 1206769"/>
              <a:gd name="connsiteY228" fmla="*/ 1568958 h 1684262"/>
              <a:gd name="connsiteX229" fmla="*/ 836146 w 1206769"/>
              <a:gd name="connsiteY229" fmla="*/ 1564291 h 1684262"/>
              <a:gd name="connsiteX230" fmla="*/ 908726 w 1206769"/>
              <a:gd name="connsiteY230" fmla="*/ 1497616 h 1684262"/>
              <a:gd name="connsiteX231" fmla="*/ 921109 w 1206769"/>
              <a:gd name="connsiteY231" fmla="*/ 1495806 h 1684262"/>
              <a:gd name="connsiteX232" fmla="*/ 935682 w 1206769"/>
              <a:gd name="connsiteY232" fmla="*/ 1498283 h 1684262"/>
              <a:gd name="connsiteX233" fmla="*/ 986069 w 1206769"/>
              <a:gd name="connsiteY233" fmla="*/ 1513999 h 1684262"/>
              <a:gd name="connsiteX234" fmla="*/ 857863 w 1206769"/>
              <a:gd name="connsiteY234" fmla="*/ 1591247 h 1684262"/>
              <a:gd name="connsiteX235" fmla="*/ 857863 w 1206769"/>
              <a:gd name="connsiteY235" fmla="*/ 1591056 h 1684262"/>
              <a:gd name="connsiteX236" fmla="*/ 1028170 w 1206769"/>
              <a:gd name="connsiteY236" fmla="*/ 1445038 h 1684262"/>
              <a:gd name="connsiteX237" fmla="*/ 916632 w 1206769"/>
              <a:gd name="connsiteY237" fmla="*/ 1468184 h 1684262"/>
              <a:gd name="connsiteX238" fmla="*/ 1028170 w 1206769"/>
              <a:gd name="connsiteY238" fmla="*/ 1445228 h 1684262"/>
              <a:gd name="connsiteX239" fmla="*/ 1028170 w 1206769"/>
              <a:gd name="connsiteY239" fmla="*/ 1445038 h 1684262"/>
              <a:gd name="connsiteX240" fmla="*/ 862816 w 1206769"/>
              <a:gd name="connsiteY240" fmla="*/ 1410462 h 1684262"/>
              <a:gd name="connsiteX241" fmla="*/ 647551 w 1206769"/>
              <a:gd name="connsiteY241" fmla="*/ 1448562 h 1684262"/>
              <a:gd name="connsiteX242" fmla="*/ 862816 w 1206769"/>
              <a:gd name="connsiteY242" fmla="*/ 1410653 h 1684262"/>
              <a:gd name="connsiteX243" fmla="*/ 862816 w 1206769"/>
              <a:gd name="connsiteY243" fmla="*/ 1410462 h 1684262"/>
              <a:gd name="connsiteX244" fmla="*/ 689842 w 1206769"/>
              <a:gd name="connsiteY244" fmla="*/ 1391412 h 1684262"/>
              <a:gd name="connsiteX245" fmla="*/ 924347 w 1206769"/>
              <a:gd name="connsiteY245" fmla="*/ 1306830 h 1684262"/>
              <a:gd name="connsiteX246" fmla="*/ 689842 w 1206769"/>
              <a:gd name="connsiteY246" fmla="*/ 1391412 h 1684262"/>
              <a:gd name="connsiteX247" fmla="*/ 1162663 w 1206769"/>
              <a:gd name="connsiteY247" fmla="*/ 1057085 h 1684262"/>
              <a:gd name="connsiteX248" fmla="*/ 1148756 w 1206769"/>
              <a:gd name="connsiteY248" fmla="*/ 1134428 h 1684262"/>
              <a:gd name="connsiteX249" fmla="*/ 1066841 w 1206769"/>
              <a:gd name="connsiteY249" fmla="*/ 1139762 h 1684262"/>
              <a:gd name="connsiteX250" fmla="*/ 1035790 w 1206769"/>
              <a:gd name="connsiteY250" fmla="*/ 1087755 h 1684262"/>
              <a:gd name="connsiteX251" fmla="*/ 1162663 w 1206769"/>
              <a:gd name="connsiteY251" fmla="*/ 1057085 h 1684262"/>
              <a:gd name="connsiteX252" fmla="*/ 987913 w 1206769"/>
              <a:gd name="connsiteY252" fmla="*/ 1181170 h 1684262"/>
              <a:gd name="connsiteX253" fmla="*/ 972639 w 1206769"/>
              <a:gd name="connsiteY253" fmla="*/ 1215200 h 1684262"/>
              <a:gd name="connsiteX254" fmla="*/ 958923 w 1206769"/>
              <a:gd name="connsiteY254" fmla="*/ 1264444 h 1684262"/>
              <a:gd name="connsiteX255" fmla="*/ 905107 w 1206769"/>
              <a:gd name="connsiteY255" fmla="*/ 1118330 h 1684262"/>
              <a:gd name="connsiteX256" fmla="*/ 987913 w 1206769"/>
              <a:gd name="connsiteY256"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02904 w 1206769"/>
              <a:gd name="connsiteY90" fmla="*/ 1350454 h 1684262"/>
              <a:gd name="connsiteX91" fmla="*/ 841956 w 1206769"/>
              <a:gd name="connsiteY91" fmla="*/ 1326547 h 1684262"/>
              <a:gd name="connsiteX92" fmla="*/ 884247 w 1206769"/>
              <a:gd name="connsiteY92" fmla="*/ 1322737 h 1684262"/>
              <a:gd name="connsiteX93" fmla="*/ 980354 w 1206769"/>
              <a:gd name="connsiteY93" fmla="*/ 1268921 h 1684262"/>
              <a:gd name="connsiteX94" fmla="*/ 1084177 w 1206769"/>
              <a:gd name="connsiteY94" fmla="*/ 1211294 h 1684262"/>
              <a:gd name="connsiteX95" fmla="*/ 911203 w 1206769"/>
              <a:gd name="connsiteY95" fmla="*/ 1022890 h 1684262"/>
              <a:gd name="connsiteX96" fmla="*/ 1193429 w 1206769"/>
              <a:gd name="connsiteY96" fmla="*/ 899446 h 1684262"/>
              <a:gd name="connsiteX97" fmla="*/ 759089 w 1206769"/>
              <a:gd name="connsiteY97" fmla="*/ 61246 h 1684262"/>
              <a:gd name="connsiteX98" fmla="*/ 720989 w 1206769"/>
              <a:gd name="connsiteY98" fmla="*/ 145828 h 1684262"/>
              <a:gd name="connsiteX99" fmla="*/ 759089 w 1206769"/>
              <a:gd name="connsiteY99" fmla="*/ 61436 h 1684262"/>
              <a:gd name="connsiteX100" fmla="*/ 759089 w 1206769"/>
              <a:gd name="connsiteY100" fmla="*/ 61246 h 1684262"/>
              <a:gd name="connsiteX101" fmla="*/ 363611 w 1206769"/>
              <a:gd name="connsiteY101" fmla="*/ 545783 h 1684262"/>
              <a:gd name="connsiteX102" fmla="*/ 348275 w 1206769"/>
              <a:gd name="connsiteY102" fmla="*/ 553498 h 1684262"/>
              <a:gd name="connsiteX103" fmla="*/ 363611 w 1206769"/>
              <a:gd name="connsiteY103" fmla="*/ 545783 h 1684262"/>
              <a:gd name="connsiteX104" fmla="*/ 232451 w 1206769"/>
              <a:gd name="connsiteY104" fmla="*/ 523113 h 1684262"/>
              <a:gd name="connsiteX105" fmla="*/ 254694 w 1206769"/>
              <a:gd name="connsiteY105" fmla="*/ 664096 h 1684262"/>
              <a:gd name="connsiteX106" fmla="*/ 232451 w 1206769"/>
              <a:gd name="connsiteY106" fmla="*/ 523113 h 1684262"/>
              <a:gd name="connsiteX107" fmla="*/ 340084 w 1206769"/>
              <a:gd name="connsiteY107" fmla="*/ 692277 h 1684262"/>
              <a:gd name="connsiteX108" fmla="*/ 470767 w 1206769"/>
              <a:gd name="connsiteY108" fmla="*/ 684562 h 1684262"/>
              <a:gd name="connsiteX109" fmla="*/ 340084 w 1206769"/>
              <a:gd name="connsiteY109" fmla="*/ 691896 h 1684262"/>
              <a:gd name="connsiteX110" fmla="*/ 340084 w 1206769"/>
              <a:gd name="connsiteY110" fmla="*/ 692277 h 1684262"/>
              <a:gd name="connsiteX111" fmla="*/ 382375 w 1206769"/>
              <a:gd name="connsiteY111" fmla="*/ 615410 h 1684262"/>
              <a:gd name="connsiteX112" fmla="*/ 516868 w 1206769"/>
              <a:gd name="connsiteY112" fmla="*/ 688372 h 1684262"/>
              <a:gd name="connsiteX113" fmla="*/ 382661 w 1206769"/>
              <a:gd name="connsiteY113" fmla="*/ 615029 h 1684262"/>
              <a:gd name="connsiteX114" fmla="*/ 382375 w 1206769"/>
              <a:gd name="connsiteY114" fmla="*/ 615410 h 1684262"/>
              <a:gd name="connsiteX115" fmla="*/ 201400 w 1206769"/>
              <a:gd name="connsiteY115" fmla="*/ 907542 h 1684262"/>
              <a:gd name="connsiteX116" fmla="*/ 163300 w 1206769"/>
              <a:gd name="connsiteY116" fmla="*/ 838295 h 1684262"/>
              <a:gd name="connsiteX117" fmla="*/ 201686 w 1206769"/>
              <a:gd name="connsiteY117" fmla="*/ 907161 h 1684262"/>
              <a:gd name="connsiteX118" fmla="*/ 201400 w 1206769"/>
              <a:gd name="connsiteY118" fmla="*/ 907542 h 1684262"/>
              <a:gd name="connsiteX119" fmla="*/ 97811 w 1206769"/>
              <a:gd name="connsiteY119" fmla="*/ 1285557 h 1684262"/>
              <a:gd name="connsiteX120" fmla="*/ 123279 w 1206769"/>
              <a:gd name="connsiteY120" fmla="*/ 1264178 h 1684262"/>
              <a:gd name="connsiteX121" fmla="*/ 231975 w 1206769"/>
              <a:gd name="connsiteY121" fmla="*/ 1341501 h 1684262"/>
              <a:gd name="connsiteX122" fmla="*/ 97811 w 1206769"/>
              <a:gd name="connsiteY122" fmla="*/ 1285557 h 1684262"/>
              <a:gd name="connsiteX123" fmla="*/ 232928 w 1206769"/>
              <a:gd name="connsiteY123" fmla="*/ 1376077 h 1684262"/>
              <a:gd name="connsiteX124" fmla="*/ 279029 w 1206769"/>
              <a:gd name="connsiteY124" fmla="*/ 1379887 h 1684262"/>
              <a:gd name="connsiteX125" fmla="*/ 232451 w 1206769"/>
              <a:gd name="connsiteY125" fmla="*/ 1376077 h 1684262"/>
              <a:gd name="connsiteX126" fmla="*/ 232928 w 1206769"/>
              <a:gd name="connsiteY126" fmla="*/ 1376077 h 1684262"/>
              <a:gd name="connsiteX127" fmla="*/ 856244 w 1206769"/>
              <a:gd name="connsiteY127" fmla="*/ 715613 h 1684262"/>
              <a:gd name="connsiteX128" fmla="*/ 817635 w 1206769"/>
              <a:gd name="connsiteY128" fmla="*/ 708913 h 1684262"/>
              <a:gd name="connsiteX129" fmla="*/ 721084 w 1206769"/>
              <a:gd name="connsiteY129" fmla="*/ 657225 h 1684262"/>
              <a:gd name="connsiteX130" fmla="*/ 855767 w 1206769"/>
              <a:gd name="connsiteY130" fmla="*/ 715613 h 1684262"/>
              <a:gd name="connsiteX131" fmla="*/ 856244 w 1206769"/>
              <a:gd name="connsiteY131" fmla="*/ 715613 h 1684262"/>
              <a:gd name="connsiteX132" fmla="*/ 663458 w 1206769"/>
              <a:gd name="connsiteY132" fmla="*/ 722662 h 1684262"/>
              <a:gd name="connsiteX133" fmla="*/ 644408 w 1206769"/>
              <a:gd name="connsiteY133" fmla="*/ 807149 h 1684262"/>
              <a:gd name="connsiteX134" fmla="*/ 662981 w 1206769"/>
              <a:gd name="connsiteY134" fmla="*/ 723138 h 1684262"/>
              <a:gd name="connsiteX135" fmla="*/ 663458 w 1206769"/>
              <a:gd name="connsiteY135" fmla="*/ 722662 h 1684262"/>
              <a:gd name="connsiteX136" fmla="*/ 628882 w 1206769"/>
              <a:gd name="connsiteY136" fmla="*/ 753332 h 1684262"/>
              <a:gd name="connsiteX137" fmla="*/ 655742 w 1206769"/>
              <a:gd name="connsiteY137" fmla="*/ 726472 h 1684262"/>
              <a:gd name="connsiteX138" fmla="*/ 628406 w 1206769"/>
              <a:gd name="connsiteY138" fmla="*/ 753332 h 1684262"/>
              <a:gd name="connsiteX139" fmla="*/ 628882 w 1206769"/>
              <a:gd name="connsiteY139" fmla="*/ 753332 h 1684262"/>
              <a:gd name="connsiteX140" fmla="*/ 771090 w 1206769"/>
              <a:gd name="connsiteY140" fmla="*/ 757237 h 1684262"/>
              <a:gd name="connsiteX141" fmla="*/ 690318 w 1206769"/>
              <a:gd name="connsiteY141" fmla="*/ 822579 h 1684262"/>
              <a:gd name="connsiteX142" fmla="*/ 770614 w 1206769"/>
              <a:gd name="connsiteY142" fmla="*/ 757237 h 1684262"/>
              <a:gd name="connsiteX143" fmla="*/ 771090 w 1206769"/>
              <a:gd name="connsiteY143" fmla="*/ 757237 h 1684262"/>
              <a:gd name="connsiteX144" fmla="*/ 759565 w 1206769"/>
              <a:gd name="connsiteY144" fmla="*/ 538162 h 1684262"/>
              <a:gd name="connsiteX145" fmla="*/ 851767 w 1206769"/>
              <a:gd name="connsiteY145" fmla="*/ 480536 h 1684262"/>
              <a:gd name="connsiteX146" fmla="*/ 759089 w 1206769"/>
              <a:gd name="connsiteY146" fmla="*/ 538067 h 1684262"/>
              <a:gd name="connsiteX147" fmla="*/ 759565 w 1206769"/>
              <a:gd name="connsiteY147" fmla="*/ 538162 h 1684262"/>
              <a:gd name="connsiteX148" fmla="*/ 877961 w 1206769"/>
              <a:gd name="connsiteY148" fmla="*/ 342138 h 1684262"/>
              <a:gd name="connsiteX149" fmla="*/ 812619 w 1206769"/>
              <a:gd name="connsiteY149" fmla="*/ 442055 h 1684262"/>
              <a:gd name="connsiteX150" fmla="*/ 877961 w 1206769"/>
              <a:gd name="connsiteY150" fmla="*/ 342138 h 1684262"/>
              <a:gd name="connsiteX151" fmla="*/ 681841 w 1206769"/>
              <a:gd name="connsiteY151" fmla="*/ 323088 h 1684262"/>
              <a:gd name="connsiteX152" fmla="*/ 758803 w 1206769"/>
              <a:gd name="connsiteY152" fmla="*/ 430816 h 1684262"/>
              <a:gd name="connsiteX153" fmla="*/ 643455 w 1206769"/>
              <a:gd name="connsiteY153" fmla="*/ 396145 h 1684262"/>
              <a:gd name="connsiteX154" fmla="*/ 639550 w 1206769"/>
              <a:gd name="connsiteY154" fmla="*/ 438436 h 1684262"/>
              <a:gd name="connsiteX155" fmla="*/ 682127 w 1206769"/>
              <a:gd name="connsiteY155" fmla="*/ 323088 h 1684262"/>
              <a:gd name="connsiteX156" fmla="*/ 681841 w 1206769"/>
              <a:gd name="connsiteY156" fmla="*/ 323088 h 1684262"/>
              <a:gd name="connsiteX157" fmla="*/ 351323 w 1206769"/>
              <a:gd name="connsiteY157" fmla="*/ 219361 h 1684262"/>
              <a:gd name="connsiteX158" fmla="*/ 383994 w 1206769"/>
              <a:gd name="connsiteY158" fmla="*/ 183070 h 1684262"/>
              <a:gd name="connsiteX159" fmla="*/ 403711 w 1206769"/>
              <a:gd name="connsiteY159" fmla="*/ 175069 h 1684262"/>
              <a:gd name="connsiteX160" fmla="*/ 411331 w 1206769"/>
              <a:gd name="connsiteY160" fmla="*/ 176117 h 1684262"/>
              <a:gd name="connsiteX161" fmla="*/ 569351 w 1206769"/>
              <a:gd name="connsiteY161" fmla="*/ 242792 h 1684262"/>
              <a:gd name="connsiteX162" fmla="*/ 569922 w 1206769"/>
              <a:gd name="connsiteY162" fmla="*/ 242792 h 1684262"/>
              <a:gd name="connsiteX163" fmla="*/ 558873 w 1206769"/>
              <a:gd name="connsiteY163" fmla="*/ 299942 h 1684262"/>
              <a:gd name="connsiteX164" fmla="*/ 351609 w 1206769"/>
              <a:gd name="connsiteY164" fmla="*/ 219075 h 1684262"/>
              <a:gd name="connsiteX165" fmla="*/ 351323 w 1206769"/>
              <a:gd name="connsiteY165" fmla="*/ 219361 h 1684262"/>
              <a:gd name="connsiteX166" fmla="*/ 470767 w 1206769"/>
              <a:gd name="connsiteY166" fmla="*/ 361188 h 1684262"/>
              <a:gd name="connsiteX167" fmla="*/ 566874 w 1206769"/>
              <a:gd name="connsiteY167" fmla="*/ 503396 h 1684262"/>
              <a:gd name="connsiteX168" fmla="*/ 470767 w 1206769"/>
              <a:gd name="connsiteY168" fmla="*/ 361188 h 1684262"/>
              <a:gd name="connsiteX169" fmla="*/ 632216 w 1206769"/>
              <a:gd name="connsiteY169" fmla="*/ 453485 h 1684262"/>
              <a:gd name="connsiteX170" fmla="*/ 699367 w 1206769"/>
              <a:gd name="connsiteY170" fmla="*/ 515112 h 1684262"/>
              <a:gd name="connsiteX171" fmla="*/ 759089 w 1206769"/>
              <a:gd name="connsiteY171" fmla="*/ 438055 h 1684262"/>
              <a:gd name="connsiteX172" fmla="*/ 678317 w 1206769"/>
              <a:gd name="connsiteY172" fmla="*/ 611029 h 1684262"/>
              <a:gd name="connsiteX173" fmla="*/ 640217 w 1206769"/>
              <a:gd name="connsiteY173" fmla="*/ 587978 h 1684262"/>
              <a:gd name="connsiteX174" fmla="*/ 632216 w 1206769"/>
              <a:gd name="connsiteY174" fmla="*/ 453581 h 1684262"/>
              <a:gd name="connsiteX175" fmla="*/ 632216 w 1206769"/>
              <a:gd name="connsiteY175" fmla="*/ 453485 h 1684262"/>
              <a:gd name="connsiteX176" fmla="*/ 686032 w 1206769"/>
              <a:gd name="connsiteY176" fmla="*/ 837819 h 1684262"/>
              <a:gd name="connsiteX177" fmla="*/ 628310 w 1206769"/>
              <a:gd name="connsiteY177" fmla="*/ 930116 h 1684262"/>
              <a:gd name="connsiteX178" fmla="*/ 686032 w 1206769"/>
              <a:gd name="connsiteY178" fmla="*/ 837914 h 1684262"/>
              <a:gd name="connsiteX179" fmla="*/ 686032 w 1206769"/>
              <a:gd name="connsiteY179" fmla="*/ 837819 h 1684262"/>
              <a:gd name="connsiteX180" fmla="*/ 743658 w 1206769"/>
              <a:gd name="connsiteY180" fmla="*/ 1291400 h 1684262"/>
              <a:gd name="connsiteX181" fmla="*/ 547634 w 1206769"/>
              <a:gd name="connsiteY181" fmla="*/ 1206818 h 1684262"/>
              <a:gd name="connsiteX182" fmla="*/ 573446 w 1206769"/>
              <a:gd name="connsiteY182" fmla="*/ 1222439 h 1684262"/>
              <a:gd name="connsiteX183" fmla="*/ 603450 w 1206769"/>
              <a:gd name="connsiteY183" fmla="*/ 1227487 h 1684262"/>
              <a:gd name="connsiteX184" fmla="*/ 743658 w 1206769"/>
              <a:gd name="connsiteY184" fmla="*/ 1291495 h 1684262"/>
              <a:gd name="connsiteX185" fmla="*/ 743658 w 1206769"/>
              <a:gd name="connsiteY185" fmla="*/ 1291400 h 1684262"/>
              <a:gd name="connsiteX186" fmla="*/ 578399 w 1206769"/>
              <a:gd name="connsiteY186" fmla="*/ 945452 h 1684262"/>
              <a:gd name="connsiteX187" fmla="*/ 689842 w 1206769"/>
              <a:gd name="connsiteY187" fmla="*/ 1122236 h 1684262"/>
              <a:gd name="connsiteX188" fmla="*/ 578399 w 1206769"/>
              <a:gd name="connsiteY188" fmla="*/ 945547 h 1684262"/>
              <a:gd name="connsiteX189" fmla="*/ 578399 w 1206769"/>
              <a:gd name="connsiteY189" fmla="*/ 945452 h 1684262"/>
              <a:gd name="connsiteX190" fmla="*/ 351609 w 1206769"/>
              <a:gd name="connsiteY190" fmla="*/ 1045464 h 1684262"/>
              <a:gd name="connsiteX191" fmla="*/ 382375 w 1206769"/>
              <a:gd name="connsiteY191" fmla="*/ 887825 h 1684262"/>
              <a:gd name="connsiteX192" fmla="*/ 351609 w 1206769"/>
              <a:gd name="connsiteY192" fmla="*/ 1045559 h 1684262"/>
              <a:gd name="connsiteX193" fmla="*/ 351609 w 1206769"/>
              <a:gd name="connsiteY193" fmla="*/ 1045464 h 1684262"/>
              <a:gd name="connsiteX194" fmla="*/ 420761 w 1206769"/>
              <a:gd name="connsiteY194" fmla="*/ 1018413 h 1684262"/>
              <a:gd name="connsiteX195" fmla="*/ 605260 w 1206769"/>
              <a:gd name="connsiteY195" fmla="*/ 1180338 h 1684262"/>
              <a:gd name="connsiteX196" fmla="*/ 420761 w 1206769"/>
              <a:gd name="connsiteY196" fmla="*/ 1018413 h 1684262"/>
              <a:gd name="connsiteX197" fmla="*/ 366944 w 1206769"/>
              <a:gd name="connsiteY197" fmla="*/ 1414272 h 1684262"/>
              <a:gd name="connsiteX198" fmla="*/ 597640 w 1206769"/>
              <a:gd name="connsiteY198" fmla="*/ 1460468 h 1684262"/>
              <a:gd name="connsiteX199" fmla="*/ 366944 w 1206769"/>
              <a:gd name="connsiteY199" fmla="*/ 1414463 h 1684262"/>
              <a:gd name="connsiteX200" fmla="*/ 366944 w 1206769"/>
              <a:gd name="connsiteY200" fmla="*/ 1414272 h 1684262"/>
              <a:gd name="connsiteX201" fmla="*/ 536108 w 1206769"/>
              <a:gd name="connsiteY201" fmla="*/ 1644968 h 1684262"/>
              <a:gd name="connsiteX202" fmla="*/ 498008 w 1206769"/>
              <a:gd name="connsiteY202" fmla="*/ 1625918 h 1684262"/>
              <a:gd name="connsiteX203" fmla="*/ 471148 w 1206769"/>
              <a:gd name="connsiteY203" fmla="*/ 1618202 h 1684262"/>
              <a:gd name="connsiteX204" fmla="*/ 471148 w 1206769"/>
              <a:gd name="connsiteY204" fmla="*/ 1664399 h 1684262"/>
              <a:gd name="connsiteX205" fmla="*/ 401901 w 1206769"/>
              <a:gd name="connsiteY205" fmla="*/ 1579817 h 1684262"/>
              <a:gd name="connsiteX206" fmla="*/ 536108 w 1206769"/>
              <a:gd name="connsiteY206" fmla="*/ 1645158 h 1684262"/>
              <a:gd name="connsiteX207" fmla="*/ 536108 w 1206769"/>
              <a:gd name="connsiteY207" fmla="*/ 1644968 h 1684262"/>
              <a:gd name="connsiteX208" fmla="*/ 616785 w 1206769"/>
              <a:gd name="connsiteY208" fmla="*/ 1564196 h 1684262"/>
              <a:gd name="connsiteX209" fmla="*/ 555349 w 1206769"/>
              <a:gd name="connsiteY209" fmla="*/ 1541145 h 1684262"/>
              <a:gd name="connsiteX210" fmla="*/ 638597 w 1206769"/>
              <a:gd name="connsiteY210" fmla="*/ 1493520 h 1684262"/>
              <a:gd name="connsiteX211" fmla="*/ 644122 w 1206769"/>
              <a:gd name="connsiteY211" fmla="*/ 1491234 h 1684262"/>
              <a:gd name="connsiteX212" fmla="*/ 677745 w 1206769"/>
              <a:gd name="connsiteY212" fmla="*/ 1495711 h 1684262"/>
              <a:gd name="connsiteX213" fmla="*/ 690223 w 1206769"/>
              <a:gd name="connsiteY213" fmla="*/ 1506665 h 1684262"/>
              <a:gd name="connsiteX214" fmla="*/ 739848 w 1206769"/>
              <a:gd name="connsiteY214" fmla="*/ 1525715 h 1684262"/>
              <a:gd name="connsiteX215" fmla="*/ 616785 w 1206769"/>
              <a:gd name="connsiteY215" fmla="*/ 1564386 h 1684262"/>
              <a:gd name="connsiteX216" fmla="*/ 616785 w 1206769"/>
              <a:gd name="connsiteY216" fmla="*/ 1564196 h 1684262"/>
              <a:gd name="connsiteX217" fmla="*/ 752231 w 1206769"/>
              <a:gd name="connsiteY217" fmla="*/ 1664779 h 1684262"/>
              <a:gd name="connsiteX218" fmla="*/ 739658 w 1206769"/>
              <a:gd name="connsiteY218" fmla="*/ 1664779 h 1684262"/>
              <a:gd name="connsiteX219" fmla="*/ 731180 w 1206769"/>
              <a:gd name="connsiteY219" fmla="*/ 1664779 h 1684262"/>
              <a:gd name="connsiteX220" fmla="*/ 727561 w 1206769"/>
              <a:gd name="connsiteY220" fmla="*/ 1664779 h 1684262"/>
              <a:gd name="connsiteX221" fmla="*/ 713750 w 1206769"/>
              <a:gd name="connsiteY221" fmla="*/ 1666780 h 1684262"/>
              <a:gd name="connsiteX222" fmla="*/ 704225 w 1206769"/>
              <a:gd name="connsiteY222" fmla="*/ 1665256 h 1684262"/>
              <a:gd name="connsiteX223" fmla="*/ 705558 w 1206769"/>
              <a:gd name="connsiteY223" fmla="*/ 1667733 h 1684262"/>
              <a:gd name="connsiteX224" fmla="*/ 790045 w 1206769"/>
              <a:gd name="connsiteY224" fmla="*/ 1610106 h 1684262"/>
              <a:gd name="connsiteX225" fmla="*/ 752231 w 1206769"/>
              <a:gd name="connsiteY225" fmla="*/ 1664970 h 1684262"/>
              <a:gd name="connsiteX226" fmla="*/ 752231 w 1206769"/>
              <a:gd name="connsiteY226" fmla="*/ 1664779 h 1684262"/>
              <a:gd name="connsiteX227" fmla="*/ 857863 w 1206769"/>
              <a:gd name="connsiteY227" fmla="*/ 1591056 h 1684262"/>
              <a:gd name="connsiteX228" fmla="*/ 838813 w 1206769"/>
              <a:gd name="connsiteY228" fmla="*/ 1568958 h 1684262"/>
              <a:gd name="connsiteX229" fmla="*/ 836146 w 1206769"/>
              <a:gd name="connsiteY229" fmla="*/ 1564291 h 1684262"/>
              <a:gd name="connsiteX230" fmla="*/ 908726 w 1206769"/>
              <a:gd name="connsiteY230" fmla="*/ 1497616 h 1684262"/>
              <a:gd name="connsiteX231" fmla="*/ 921109 w 1206769"/>
              <a:gd name="connsiteY231" fmla="*/ 1495806 h 1684262"/>
              <a:gd name="connsiteX232" fmla="*/ 935682 w 1206769"/>
              <a:gd name="connsiteY232" fmla="*/ 1498283 h 1684262"/>
              <a:gd name="connsiteX233" fmla="*/ 986069 w 1206769"/>
              <a:gd name="connsiteY233" fmla="*/ 1513999 h 1684262"/>
              <a:gd name="connsiteX234" fmla="*/ 857863 w 1206769"/>
              <a:gd name="connsiteY234" fmla="*/ 1591247 h 1684262"/>
              <a:gd name="connsiteX235" fmla="*/ 857863 w 1206769"/>
              <a:gd name="connsiteY235" fmla="*/ 1591056 h 1684262"/>
              <a:gd name="connsiteX236" fmla="*/ 1028170 w 1206769"/>
              <a:gd name="connsiteY236" fmla="*/ 1445038 h 1684262"/>
              <a:gd name="connsiteX237" fmla="*/ 916632 w 1206769"/>
              <a:gd name="connsiteY237" fmla="*/ 1468184 h 1684262"/>
              <a:gd name="connsiteX238" fmla="*/ 1028170 w 1206769"/>
              <a:gd name="connsiteY238" fmla="*/ 1445228 h 1684262"/>
              <a:gd name="connsiteX239" fmla="*/ 1028170 w 1206769"/>
              <a:gd name="connsiteY239" fmla="*/ 1445038 h 1684262"/>
              <a:gd name="connsiteX240" fmla="*/ 862816 w 1206769"/>
              <a:gd name="connsiteY240" fmla="*/ 1410462 h 1684262"/>
              <a:gd name="connsiteX241" fmla="*/ 647551 w 1206769"/>
              <a:gd name="connsiteY241" fmla="*/ 1448562 h 1684262"/>
              <a:gd name="connsiteX242" fmla="*/ 862816 w 1206769"/>
              <a:gd name="connsiteY242" fmla="*/ 1410653 h 1684262"/>
              <a:gd name="connsiteX243" fmla="*/ 862816 w 1206769"/>
              <a:gd name="connsiteY243" fmla="*/ 1410462 h 1684262"/>
              <a:gd name="connsiteX244" fmla="*/ 689842 w 1206769"/>
              <a:gd name="connsiteY244" fmla="*/ 1391412 h 1684262"/>
              <a:gd name="connsiteX245" fmla="*/ 924347 w 1206769"/>
              <a:gd name="connsiteY245" fmla="*/ 1306830 h 1684262"/>
              <a:gd name="connsiteX246" fmla="*/ 689842 w 1206769"/>
              <a:gd name="connsiteY246" fmla="*/ 1391412 h 1684262"/>
              <a:gd name="connsiteX247" fmla="*/ 1162663 w 1206769"/>
              <a:gd name="connsiteY247" fmla="*/ 1057085 h 1684262"/>
              <a:gd name="connsiteX248" fmla="*/ 1148756 w 1206769"/>
              <a:gd name="connsiteY248" fmla="*/ 1134428 h 1684262"/>
              <a:gd name="connsiteX249" fmla="*/ 1066841 w 1206769"/>
              <a:gd name="connsiteY249" fmla="*/ 1139762 h 1684262"/>
              <a:gd name="connsiteX250" fmla="*/ 1035790 w 1206769"/>
              <a:gd name="connsiteY250" fmla="*/ 1087755 h 1684262"/>
              <a:gd name="connsiteX251" fmla="*/ 1162663 w 1206769"/>
              <a:gd name="connsiteY251" fmla="*/ 1057085 h 1684262"/>
              <a:gd name="connsiteX252" fmla="*/ 987913 w 1206769"/>
              <a:gd name="connsiteY252" fmla="*/ 1181170 h 1684262"/>
              <a:gd name="connsiteX253" fmla="*/ 958923 w 1206769"/>
              <a:gd name="connsiteY253" fmla="*/ 1264444 h 1684262"/>
              <a:gd name="connsiteX254" fmla="*/ 905107 w 1206769"/>
              <a:gd name="connsiteY254" fmla="*/ 1118330 h 1684262"/>
              <a:gd name="connsiteX255" fmla="*/ 987913 w 1206769"/>
              <a:gd name="connsiteY255"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02904 w 1206769"/>
              <a:gd name="connsiteY90" fmla="*/ 1350454 h 1684262"/>
              <a:gd name="connsiteX91" fmla="*/ 841956 w 1206769"/>
              <a:gd name="connsiteY91" fmla="*/ 1326547 h 1684262"/>
              <a:gd name="connsiteX92" fmla="*/ 884247 w 1206769"/>
              <a:gd name="connsiteY92" fmla="*/ 1322737 h 1684262"/>
              <a:gd name="connsiteX93" fmla="*/ 980354 w 1206769"/>
              <a:gd name="connsiteY93" fmla="*/ 1268921 h 1684262"/>
              <a:gd name="connsiteX94" fmla="*/ 1084177 w 1206769"/>
              <a:gd name="connsiteY94" fmla="*/ 1211294 h 1684262"/>
              <a:gd name="connsiteX95" fmla="*/ 911203 w 1206769"/>
              <a:gd name="connsiteY95" fmla="*/ 1022890 h 1684262"/>
              <a:gd name="connsiteX96" fmla="*/ 1193429 w 1206769"/>
              <a:gd name="connsiteY96" fmla="*/ 899446 h 1684262"/>
              <a:gd name="connsiteX97" fmla="*/ 759089 w 1206769"/>
              <a:gd name="connsiteY97" fmla="*/ 61246 h 1684262"/>
              <a:gd name="connsiteX98" fmla="*/ 720989 w 1206769"/>
              <a:gd name="connsiteY98" fmla="*/ 145828 h 1684262"/>
              <a:gd name="connsiteX99" fmla="*/ 759089 w 1206769"/>
              <a:gd name="connsiteY99" fmla="*/ 61436 h 1684262"/>
              <a:gd name="connsiteX100" fmla="*/ 759089 w 1206769"/>
              <a:gd name="connsiteY100" fmla="*/ 61246 h 1684262"/>
              <a:gd name="connsiteX101" fmla="*/ 363611 w 1206769"/>
              <a:gd name="connsiteY101" fmla="*/ 545783 h 1684262"/>
              <a:gd name="connsiteX102" fmla="*/ 348275 w 1206769"/>
              <a:gd name="connsiteY102" fmla="*/ 553498 h 1684262"/>
              <a:gd name="connsiteX103" fmla="*/ 363611 w 1206769"/>
              <a:gd name="connsiteY103" fmla="*/ 545783 h 1684262"/>
              <a:gd name="connsiteX104" fmla="*/ 232451 w 1206769"/>
              <a:gd name="connsiteY104" fmla="*/ 523113 h 1684262"/>
              <a:gd name="connsiteX105" fmla="*/ 254694 w 1206769"/>
              <a:gd name="connsiteY105" fmla="*/ 664096 h 1684262"/>
              <a:gd name="connsiteX106" fmla="*/ 232451 w 1206769"/>
              <a:gd name="connsiteY106" fmla="*/ 523113 h 1684262"/>
              <a:gd name="connsiteX107" fmla="*/ 340084 w 1206769"/>
              <a:gd name="connsiteY107" fmla="*/ 692277 h 1684262"/>
              <a:gd name="connsiteX108" fmla="*/ 470767 w 1206769"/>
              <a:gd name="connsiteY108" fmla="*/ 684562 h 1684262"/>
              <a:gd name="connsiteX109" fmla="*/ 340084 w 1206769"/>
              <a:gd name="connsiteY109" fmla="*/ 691896 h 1684262"/>
              <a:gd name="connsiteX110" fmla="*/ 340084 w 1206769"/>
              <a:gd name="connsiteY110" fmla="*/ 692277 h 1684262"/>
              <a:gd name="connsiteX111" fmla="*/ 382375 w 1206769"/>
              <a:gd name="connsiteY111" fmla="*/ 615410 h 1684262"/>
              <a:gd name="connsiteX112" fmla="*/ 516868 w 1206769"/>
              <a:gd name="connsiteY112" fmla="*/ 688372 h 1684262"/>
              <a:gd name="connsiteX113" fmla="*/ 382661 w 1206769"/>
              <a:gd name="connsiteY113" fmla="*/ 615029 h 1684262"/>
              <a:gd name="connsiteX114" fmla="*/ 382375 w 1206769"/>
              <a:gd name="connsiteY114" fmla="*/ 615410 h 1684262"/>
              <a:gd name="connsiteX115" fmla="*/ 201400 w 1206769"/>
              <a:gd name="connsiteY115" fmla="*/ 907542 h 1684262"/>
              <a:gd name="connsiteX116" fmla="*/ 163300 w 1206769"/>
              <a:gd name="connsiteY116" fmla="*/ 838295 h 1684262"/>
              <a:gd name="connsiteX117" fmla="*/ 201686 w 1206769"/>
              <a:gd name="connsiteY117" fmla="*/ 907161 h 1684262"/>
              <a:gd name="connsiteX118" fmla="*/ 201400 w 1206769"/>
              <a:gd name="connsiteY118" fmla="*/ 907542 h 1684262"/>
              <a:gd name="connsiteX119" fmla="*/ 97811 w 1206769"/>
              <a:gd name="connsiteY119" fmla="*/ 1285557 h 1684262"/>
              <a:gd name="connsiteX120" fmla="*/ 123279 w 1206769"/>
              <a:gd name="connsiteY120" fmla="*/ 1264178 h 1684262"/>
              <a:gd name="connsiteX121" fmla="*/ 231975 w 1206769"/>
              <a:gd name="connsiteY121" fmla="*/ 1341501 h 1684262"/>
              <a:gd name="connsiteX122" fmla="*/ 97811 w 1206769"/>
              <a:gd name="connsiteY122" fmla="*/ 1285557 h 1684262"/>
              <a:gd name="connsiteX123" fmla="*/ 232928 w 1206769"/>
              <a:gd name="connsiteY123" fmla="*/ 1376077 h 1684262"/>
              <a:gd name="connsiteX124" fmla="*/ 279029 w 1206769"/>
              <a:gd name="connsiteY124" fmla="*/ 1379887 h 1684262"/>
              <a:gd name="connsiteX125" fmla="*/ 232451 w 1206769"/>
              <a:gd name="connsiteY125" fmla="*/ 1376077 h 1684262"/>
              <a:gd name="connsiteX126" fmla="*/ 232928 w 1206769"/>
              <a:gd name="connsiteY126" fmla="*/ 1376077 h 1684262"/>
              <a:gd name="connsiteX127" fmla="*/ 856244 w 1206769"/>
              <a:gd name="connsiteY127" fmla="*/ 715613 h 1684262"/>
              <a:gd name="connsiteX128" fmla="*/ 817635 w 1206769"/>
              <a:gd name="connsiteY128" fmla="*/ 708913 h 1684262"/>
              <a:gd name="connsiteX129" fmla="*/ 721084 w 1206769"/>
              <a:gd name="connsiteY129" fmla="*/ 657225 h 1684262"/>
              <a:gd name="connsiteX130" fmla="*/ 855767 w 1206769"/>
              <a:gd name="connsiteY130" fmla="*/ 715613 h 1684262"/>
              <a:gd name="connsiteX131" fmla="*/ 856244 w 1206769"/>
              <a:gd name="connsiteY131" fmla="*/ 715613 h 1684262"/>
              <a:gd name="connsiteX132" fmla="*/ 663458 w 1206769"/>
              <a:gd name="connsiteY132" fmla="*/ 722662 h 1684262"/>
              <a:gd name="connsiteX133" fmla="*/ 644408 w 1206769"/>
              <a:gd name="connsiteY133" fmla="*/ 807149 h 1684262"/>
              <a:gd name="connsiteX134" fmla="*/ 662981 w 1206769"/>
              <a:gd name="connsiteY134" fmla="*/ 723138 h 1684262"/>
              <a:gd name="connsiteX135" fmla="*/ 663458 w 1206769"/>
              <a:gd name="connsiteY135" fmla="*/ 722662 h 1684262"/>
              <a:gd name="connsiteX136" fmla="*/ 628882 w 1206769"/>
              <a:gd name="connsiteY136" fmla="*/ 753332 h 1684262"/>
              <a:gd name="connsiteX137" fmla="*/ 655742 w 1206769"/>
              <a:gd name="connsiteY137" fmla="*/ 726472 h 1684262"/>
              <a:gd name="connsiteX138" fmla="*/ 628406 w 1206769"/>
              <a:gd name="connsiteY138" fmla="*/ 753332 h 1684262"/>
              <a:gd name="connsiteX139" fmla="*/ 628882 w 1206769"/>
              <a:gd name="connsiteY139" fmla="*/ 753332 h 1684262"/>
              <a:gd name="connsiteX140" fmla="*/ 771090 w 1206769"/>
              <a:gd name="connsiteY140" fmla="*/ 757237 h 1684262"/>
              <a:gd name="connsiteX141" fmla="*/ 690318 w 1206769"/>
              <a:gd name="connsiteY141" fmla="*/ 822579 h 1684262"/>
              <a:gd name="connsiteX142" fmla="*/ 770614 w 1206769"/>
              <a:gd name="connsiteY142" fmla="*/ 757237 h 1684262"/>
              <a:gd name="connsiteX143" fmla="*/ 771090 w 1206769"/>
              <a:gd name="connsiteY143" fmla="*/ 757237 h 1684262"/>
              <a:gd name="connsiteX144" fmla="*/ 759565 w 1206769"/>
              <a:gd name="connsiteY144" fmla="*/ 538162 h 1684262"/>
              <a:gd name="connsiteX145" fmla="*/ 851767 w 1206769"/>
              <a:gd name="connsiteY145" fmla="*/ 480536 h 1684262"/>
              <a:gd name="connsiteX146" fmla="*/ 759089 w 1206769"/>
              <a:gd name="connsiteY146" fmla="*/ 538067 h 1684262"/>
              <a:gd name="connsiteX147" fmla="*/ 759565 w 1206769"/>
              <a:gd name="connsiteY147" fmla="*/ 538162 h 1684262"/>
              <a:gd name="connsiteX148" fmla="*/ 877961 w 1206769"/>
              <a:gd name="connsiteY148" fmla="*/ 342138 h 1684262"/>
              <a:gd name="connsiteX149" fmla="*/ 812619 w 1206769"/>
              <a:gd name="connsiteY149" fmla="*/ 442055 h 1684262"/>
              <a:gd name="connsiteX150" fmla="*/ 877961 w 1206769"/>
              <a:gd name="connsiteY150" fmla="*/ 342138 h 1684262"/>
              <a:gd name="connsiteX151" fmla="*/ 681841 w 1206769"/>
              <a:gd name="connsiteY151" fmla="*/ 323088 h 1684262"/>
              <a:gd name="connsiteX152" fmla="*/ 758803 w 1206769"/>
              <a:gd name="connsiteY152" fmla="*/ 430816 h 1684262"/>
              <a:gd name="connsiteX153" fmla="*/ 643455 w 1206769"/>
              <a:gd name="connsiteY153" fmla="*/ 396145 h 1684262"/>
              <a:gd name="connsiteX154" fmla="*/ 639550 w 1206769"/>
              <a:gd name="connsiteY154" fmla="*/ 438436 h 1684262"/>
              <a:gd name="connsiteX155" fmla="*/ 682127 w 1206769"/>
              <a:gd name="connsiteY155" fmla="*/ 323088 h 1684262"/>
              <a:gd name="connsiteX156" fmla="*/ 681841 w 1206769"/>
              <a:gd name="connsiteY156" fmla="*/ 323088 h 1684262"/>
              <a:gd name="connsiteX157" fmla="*/ 351323 w 1206769"/>
              <a:gd name="connsiteY157" fmla="*/ 219361 h 1684262"/>
              <a:gd name="connsiteX158" fmla="*/ 383994 w 1206769"/>
              <a:gd name="connsiteY158" fmla="*/ 183070 h 1684262"/>
              <a:gd name="connsiteX159" fmla="*/ 403711 w 1206769"/>
              <a:gd name="connsiteY159" fmla="*/ 175069 h 1684262"/>
              <a:gd name="connsiteX160" fmla="*/ 411331 w 1206769"/>
              <a:gd name="connsiteY160" fmla="*/ 176117 h 1684262"/>
              <a:gd name="connsiteX161" fmla="*/ 569351 w 1206769"/>
              <a:gd name="connsiteY161" fmla="*/ 242792 h 1684262"/>
              <a:gd name="connsiteX162" fmla="*/ 569922 w 1206769"/>
              <a:gd name="connsiteY162" fmla="*/ 242792 h 1684262"/>
              <a:gd name="connsiteX163" fmla="*/ 558873 w 1206769"/>
              <a:gd name="connsiteY163" fmla="*/ 299942 h 1684262"/>
              <a:gd name="connsiteX164" fmla="*/ 351609 w 1206769"/>
              <a:gd name="connsiteY164" fmla="*/ 219075 h 1684262"/>
              <a:gd name="connsiteX165" fmla="*/ 351323 w 1206769"/>
              <a:gd name="connsiteY165" fmla="*/ 219361 h 1684262"/>
              <a:gd name="connsiteX166" fmla="*/ 470767 w 1206769"/>
              <a:gd name="connsiteY166" fmla="*/ 361188 h 1684262"/>
              <a:gd name="connsiteX167" fmla="*/ 566874 w 1206769"/>
              <a:gd name="connsiteY167" fmla="*/ 503396 h 1684262"/>
              <a:gd name="connsiteX168" fmla="*/ 470767 w 1206769"/>
              <a:gd name="connsiteY168" fmla="*/ 361188 h 1684262"/>
              <a:gd name="connsiteX169" fmla="*/ 632216 w 1206769"/>
              <a:gd name="connsiteY169" fmla="*/ 453485 h 1684262"/>
              <a:gd name="connsiteX170" fmla="*/ 699367 w 1206769"/>
              <a:gd name="connsiteY170" fmla="*/ 515112 h 1684262"/>
              <a:gd name="connsiteX171" fmla="*/ 759089 w 1206769"/>
              <a:gd name="connsiteY171" fmla="*/ 438055 h 1684262"/>
              <a:gd name="connsiteX172" fmla="*/ 678317 w 1206769"/>
              <a:gd name="connsiteY172" fmla="*/ 611029 h 1684262"/>
              <a:gd name="connsiteX173" fmla="*/ 640217 w 1206769"/>
              <a:gd name="connsiteY173" fmla="*/ 587978 h 1684262"/>
              <a:gd name="connsiteX174" fmla="*/ 632216 w 1206769"/>
              <a:gd name="connsiteY174" fmla="*/ 453581 h 1684262"/>
              <a:gd name="connsiteX175" fmla="*/ 632216 w 1206769"/>
              <a:gd name="connsiteY175" fmla="*/ 453485 h 1684262"/>
              <a:gd name="connsiteX176" fmla="*/ 686032 w 1206769"/>
              <a:gd name="connsiteY176" fmla="*/ 837819 h 1684262"/>
              <a:gd name="connsiteX177" fmla="*/ 628310 w 1206769"/>
              <a:gd name="connsiteY177" fmla="*/ 930116 h 1684262"/>
              <a:gd name="connsiteX178" fmla="*/ 686032 w 1206769"/>
              <a:gd name="connsiteY178" fmla="*/ 837914 h 1684262"/>
              <a:gd name="connsiteX179" fmla="*/ 686032 w 1206769"/>
              <a:gd name="connsiteY179" fmla="*/ 837819 h 1684262"/>
              <a:gd name="connsiteX180" fmla="*/ 743658 w 1206769"/>
              <a:gd name="connsiteY180" fmla="*/ 1291400 h 1684262"/>
              <a:gd name="connsiteX181" fmla="*/ 547634 w 1206769"/>
              <a:gd name="connsiteY181" fmla="*/ 1206818 h 1684262"/>
              <a:gd name="connsiteX182" fmla="*/ 573446 w 1206769"/>
              <a:gd name="connsiteY182" fmla="*/ 1222439 h 1684262"/>
              <a:gd name="connsiteX183" fmla="*/ 603450 w 1206769"/>
              <a:gd name="connsiteY183" fmla="*/ 1227487 h 1684262"/>
              <a:gd name="connsiteX184" fmla="*/ 743658 w 1206769"/>
              <a:gd name="connsiteY184" fmla="*/ 1291495 h 1684262"/>
              <a:gd name="connsiteX185" fmla="*/ 743658 w 1206769"/>
              <a:gd name="connsiteY185" fmla="*/ 1291400 h 1684262"/>
              <a:gd name="connsiteX186" fmla="*/ 578399 w 1206769"/>
              <a:gd name="connsiteY186" fmla="*/ 945452 h 1684262"/>
              <a:gd name="connsiteX187" fmla="*/ 689842 w 1206769"/>
              <a:gd name="connsiteY187" fmla="*/ 1122236 h 1684262"/>
              <a:gd name="connsiteX188" fmla="*/ 578399 w 1206769"/>
              <a:gd name="connsiteY188" fmla="*/ 945547 h 1684262"/>
              <a:gd name="connsiteX189" fmla="*/ 578399 w 1206769"/>
              <a:gd name="connsiteY189" fmla="*/ 945452 h 1684262"/>
              <a:gd name="connsiteX190" fmla="*/ 351609 w 1206769"/>
              <a:gd name="connsiteY190" fmla="*/ 1045464 h 1684262"/>
              <a:gd name="connsiteX191" fmla="*/ 382375 w 1206769"/>
              <a:gd name="connsiteY191" fmla="*/ 887825 h 1684262"/>
              <a:gd name="connsiteX192" fmla="*/ 351609 w 1206769"/>
              <a:gd name="connsiteY192" fmla="*/ 1045559 h 1684262"/>
              <a:gd name="connsiteX193" fmla="*/ 351609 w 1206769"/>
              <a:gd name="connsiteY193" fmla="*/ 1045464 h 1684262"/>
              <a:gd name="connsiteX194" fmla="*/ 420761 w 1206769"/>
              <a:gd name="connsiteY194" fmla="*/ 1018413 h 1684262"/>
              <a:gd name="connsiteX195" fmla="*/ 605260 w 1206769"/>
              <a:gd name="connsiteY195" fmla="*/ 1180338 h 1684262"/>
              <a:gd name="connsiteX196" fmla="*/ 420761 w 1206769"/>
              <a:gd name="connsiteY196" fmla="*/ 1018413 h 1684262"/>
              <a:gd name="connsiteX197" fmla="*/ 366944 w 1206769"/>
              <a:gd name="connsiteY197" fmla="*/ 1414272 h 1684262"/>
              <a:gd name="connsiteX198" fmla="*/ 597640 w 1206769"/>
              <a:gd name="connsiteY198" fmla="*/ 1460468 h 1684262"/>
              <a:gd name="connsiteX199" fmla="*/ 366944 w 1206769"/>
              <a:gd name="connsiteY199" fmla="*/ 1414463 h 1684262"/>
              <a:gd name="connsiteX200" fmla="*/ 366944 w 1206769"/>
              <a:gd name="connsiteY200" fmla="*/ 1414272 h 1684262"/>
              <a:gd name="connsiteX201" fmla="*/ 536108 w 1206769"/>
              <a:gd name="connsiteY201" fmla="*/ 1644968 h 1684262"/>
              <a:gd name="connsiteX202" fmla="*/ 498008 w 1206769"/>
              <a:gd name="connsiteY202" fmla="*/ 1625918 h 1684262"/>
              <a:gd name="connsiteX203" fmla="*/ 471148 w 1206769"/>
              <a:gd name="connsiteY203" fmla="*/ 1618202 h 1684262"/>
              <a:gd name="connsiteX204" fmla="*/ 471148 w 1206769"/>
              <a:gd name="connsiteY204" fmla="*/ 1664399 h 1684262"/>
              <a:gd name="connsiteX205" fmla="*/ 401901 w 1206769"/>
              <a:gd name="connsiteY205" fmla="*/ 1579817 h 1684262"/>
              <a:gd name="connsiteX206" fmla="*/ 536108 w 1206769"/>
              <a:gd name="connsiteY206" fmla="*/ 1645158 h 1684262"/>
              <a:gd name="connsiteX207" fmla="*/ 536108 w 1206769"/>
              <a:gd name="connsiteY207" fmla="*/ 1644968 h 1684262"/>
              <a:gd name="connsiteX208" fmla="*/ 616785 w 1206769"/>
              <a:gd name="connsiteY208" fmla="*/ 1564196 h 1684262"/>
              <a:gd name="connsiteX209" fmla="*/ 555349 w 1206769"/>
              <a:gd name="connsiteY209" fmla="*/ 1541145 h 1684262"/>
              <a:gd name="connsiteX210" fmla="*/ 638597 w 1206769"/>
              <a:gd name="connsiteY210" fmla="*/ 1493520 h 1684262"/>
              <a:gd name="connsiteX211" fmla="*/ 644122 w 1206769"/>
              <a:gd name="connsiteY211" fmla="*/ 1491234 h 1684262"/>
              <a:gd name="connsiteX212" fmla="*/ 677745 w 1206769"/>
              <a:gd name="connsiteY212" fmla="*/ 1495711 h 1684262"/>
              <a:gd name="connsiteX213" fmla="*/ 739848 w 1206769"/>
              <a:gd name="connsiteY213" fmla="*/ 1525715 h 1684262"/>
              <a:gd name="connsiteX214" fmla="*/ 616785 w 1206769"/>
              <a:gd name="connsiteY214" fmla="*/ 1564386 h 1684262"/>
              <a:gd name="connsiteX215" fmla="*/ 616785 w 1206769"/>
              <a:gd name="connsiteY215" fmla="*/ 1564196 h 1684262"/>
              <a:gd name="connsiteX216" fmla="*/ 752231 w 1206769"/>
              <a:gd name="connsiteY216" fmla="*/ 1664779 h 1684262"/>
              <a:gd name="connsiteX217" fmla="*/ 739658 w 1206769"/>
              <a:gd name="connsiteY217" fmla="*/ 1664779 h 1684262"/>
              <a:gd name="connsiteX218" fmla="*/ 731180 w 1206769"/>
              <a:gd name="connsiteY218" fmla="*/ 1664779 h 1684262"/>
              <a:gd name="connsiteX219" fmla="*/ 727561 w 1206769"/>
              <a:gd name="connsiteY219" fmla="*/ 1664779 h 1684262"/>
              <a:gd name="connsiteX220" fmla="*/ 713750 w 1206769"/>
              <a:gd name="connsiteY220" fmla="*/ 1666780 h 1684262"/>
              <a:gd name="connsiteX221" fmla="*/ 704225 w 1206769"/>
              <a:gd name="connsiteY221" fmla="*/ 1665256 h 1684262"/>
              <a:gd name="connsiteX222" fmla="*/ 705558 w 1206769"/>
              <a:gd name="connsiteY222" fmla="*/ 1667733 h 1684262"/>
              <a:gd name="connsiteX223" fmla="*/ 790045 w 1206769"/>
              <a:gd name="connsiteY223" fmla="*/ 1610106 h 1684262"/>
              <a:gd name="connsiteX224" fmla="*/ 752231 w 1206769"/>
              <a:gd name="connsiteY224" fmla="*/ 1664970 h 1684262"/>
              <a:gd name="connsiteX225" fmla="*/ 752231 w 1206769"/>
              <a:gd name="connsiteY225" fmla="*/ 1664779 h 1684262"/>
              <a:gd name="connsiteX226" fmla="*/ 857863 w 1206769"/>
              <a:gd name="connsiteY226" fmla="*/ 1591056 h 1684262"/>
              <a:gd name="connsiteX227" fmla="*/ 838813 w 1206769"/>
              <a:gd name="connsiteY227" fmla="*/ 1568958 h 1684262"/>
              <a:gd name="connsiteX228" fmla="*/ 836146 w 1206769"/>
              <a:gd name="connsiteY228" fmla="*/ 1564291 h 1684262"/>
              <a:gd name="connsiteX229" fmla="*/ 908726 w 1206769"/>
              <a:gd name="connsiteY229" fmla="*/ 1497616 h 1684262"/>
              <a:gd name="connsiteX230" fmla="*/ 921109 w 1206769"/>
              <a:gd name="connsiteY230" fmla="*/ 1495806 h 1684262"/>
              <a:gd name="connsiteX231" fmla="*/ 935682 w 1206769"/>
              <a:gd name="connsiteY231" fmla="*/ 1498283 h 1684262"/>
              <a:gd name="connsiteX232" fmla="*/ 986069 w 1206769"/>
              <a:gd name="connsiteY232" fmla="*/ 1513999 h 1684262"/>
              <a:gd name="connsiteX233" fmla="*/ 857863 w 1206769"/>
              <a:gd name="connsiteY233" fmla="*/ 1591247 h 1684262"/>
              <a:gd name="connsiteX234" fmla="*/ 857863 w 1206769"/>
              <a:gd name="connsiteY234" fmla="*/ 1591056 h 1684262"/>
              <a:gd name="connsiteX235" fmla="*/ 1028170 w 1206769"/>
              <a:gd name="connsiteY235" fmla="*/ 1445038 h 1684262"/>
              <a:gd name="connsiteX236" fmla="*/ 916632 w 1206769"/>
              <a:gd name="connsiteY236" fmla="*/ 1468184 h 1684262"/>
              <a:gd name="connsiteX237" fmla="*/ 1028170 w 1206769"/>
              <a:gd name="connsiteY237" fmla="*/ 1445228 h 1684262"/>
              <a:gd name="connsiteX238" fmla="*/ 1028170 w 1206769"/>
              <a:gd name="connsiteY238" fmla="*/ 1445038 h 1684262"/>
              <a:gd name="connsiteX239" fmla="*/ 862816 w 1206769"/>
              <a:gd name="connsiteY239" fmla="*/ 1410462 h 1684262"/>
              <a:gd name="connsiteX240" fmla="*/ 647551 w 1206769"/>
              <a:gd name="connsiteY240" fmla="*/ 1448562 h 1684262"/>
              <a:gd name="connsiteX241" fmla="*/ 862816 w 1206769"/>
              <a:gd name="connsiteY241" fmla="*/ 1410653 h 1684262"/>
              <a:gd name="connsiteX242" fmla="*/ 862816 w 1206769"/>
              <a:gd name="connsiteY242" fmla="*/ 1410462 h 1684262"/>
              <a:gd name="connsiteX243" fmla="*/ 689842 w 1206769"/>
              <a:gd name="connsiteY243" fmla="*/ 1391412 h 1684262"/>
              <a:gd name="connsiteX244" fmla="*/ 924347 w 1206769"/>
              <a:gd name="connsiteY244" fmla="*/ 1306830 h 1684262"/>
              <a:gd name="connsiteX245" fmla="*/ 689842 w 1206769"/>
              <a:gd name="connsiteY245" fmla="*/ 1391412 h 1684262"/>
              <a:gd name="connsiteX246" fmla="*/ 1162663 w 1206769"/>
              <a:gd name="connsiteY246" fmla="*/ 1057085 h 1684262"/>
              <a:gd name="connsiteX247" fmla="*/ 1148756 w 1206769"/>
              <a:gd name="connsiteY247" fmla="*/ 1134428 h 1684262"/>
              <a:gd name="connsiteX248" fmla="*/ 1066841 w 1206769"/>
              <a:gd name="connsiteY248" fmla="*/ 1139762 h 1684262"/>
              <a:gd name="connsiteX249" fmla="*/ 1035790 w 1206769"/>
              <a:gd name="connsiteY249" fmla="*/ 1087755 h 1684262"/>
              <a:gd name="connsiteX250" fmla="*/ 1162663 w 1206769"/>
              <a:gd name="connsiteY250" fmla="*/ 1057085 h 1684262"/>
              <a:gd name="connsiteX251" fmla="*/ 987913 w 1206769"/>
              <a:gd name="connsiteY251" fmla="*/ 1181170 h 1684262"/>
              <a:gd name="connsiteX252" fmla="*/ 958923 w 1206769"/>
              <a:gd name="connsiteY252" fmla="*/ 1264444 h 1684262"/>
              <a:gd name="connsiteX253" fmla="*/ 905107 w 1206769"/>
              <a:gd name="connsiteY253" fmla="*/ 1118330 h 1684262"/>
              <a:gd name="connsiteX254" fmla="*/ 987913 w 1206769"/>
              <a:gd name="connsiteY254"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02904 w 1206769"/>
              <a:gd name="connsiteY90" fmla="*/ 1350454 h 1684262"/>
              <a:gd name="connsiteX91" fmla="*/ 841956 w 1206769"/>
              <a:gd name="connsiteY91" fmla="*/ 1326547 h 1684262"/>
              <a:gd name="connsiteX92" fmla="*/ 884247 w 1206769"/>
              <a:gd name="connsiteY92" fmla="*/ 1322737 h 1684262"/>
              <a:gd name="connsiteX93" fmla="*/ 980354 w 1206769"/>
              <a:gd name="connsiteY93" fmla="*/ 1268921 h 1684262"/>
              <a:gd name="connsiteX94" fmla="*/ 1084177 w 1206769"/>
              <a:gd name="connsiteY94" fmla="*/ 1211294 h 1684262"/>
              <a:gd name="connsiteX95" fmla="*/ 911203 w 1206769"/>
              <a:gd name="connsiteY95" fmla="*/ 1022890 h 1684262"/>
              <a:gd name="connsiteX96" fmla="*/ 1193429 w 1206769"/>
              <a:gd name="connsiteY96" fmla="*/ 899446 h 1684262"/>
              <a:gd name="connsiteX97" fmla="*/ 759089 w 1206769"/>
              <a:gd name="connsiteY97" fmla="*/ 61246 h 1684262"/>
              <a:gd name="connsiteX98" fmla="*/ 720989 w 1206769"/>
              <a:gd name="connsiteY98" fmla="*/ 145828 h 1684262"/>
              <a:gd name="connsiteX99" fmla="*/ 759089 w 1206769"/>
              <a:gd name="connsiteY99" fmla="*/ 61436 h 1684262"/>
              <a:gd name="connsiteX100" fmla="*/ 759089 w 1206769"/>
              <a:gd name="connsiteY100" fmla="*/ 61246 h 1684262"/>
              <a:gd name="connsiteX101" fmla="*/ 363611 w 1206769"/>
              <a:gd name="connsiteY101" fmla="*/ 545783 h 1684262"/>
              <a:gd name="connsiteX102" fmla="*/ 348275 w 1206769"/>
              <a:gd name="connsiteY102" fmla="*/ 553498 h 1684262"/>
              <a:gd name="connsiteX103" fmla="*/ 363611 w 1206769"/>
              <a:gd name="connsiteY103" fmla="*/ 545783 h 1684262"/>
              <a:gd name="connsiteX104" fmla="*/ 232451 w 1206769"/>
              <a:gd name="connsiteY104" fmla="*/ 523113 h 1684262"/>
              <a:gd name="connsiteX105" fmla="*/ 254694 w 1206769"/>
              <a:gd name="connsiteY105" fmla="*/ 664096 h 1684262"/>
              <a:gd name="connsiteX106" fmla="*/ 232451 w 1206769"/>
              <a:gd name="connsiteY106" fmla="*/ 523113 h 1684262"/>
              <a:gd name="connsiteX107" fmla="*/ 340084 w 1206769"/>
              <a:gd name="connsiteY107" fmla="*/ 692277 h 1684262"/>
              <a:gd name="connsiteX108" fmla="*/ 470767 w 1206769"/>
              <a:gd name="connsiteY108" fmla="*/ 684562 h 1684262"/>
              <a:gd name="connsiteX109" fmla="*/ 340084 w 1206769"/>
              <a:gd name="connsiteY109" fmla="*/ 691896 h 1684262"/>
              <a:gd name="connsiteX110" fmla="*/ 340084 w 1206769"/>
              <a:gd name="connsiteY110" fmla="*/ 692277 h 1684262"/>
              <a:gd name="connsiteX111" fmla="*/ 382375 w 1206769"/>
              <a:gd name="connsiteY111" fmla="*/ 615410 h 1684262"/>
              <a:gd name="connsiteX112" fmla="*/ 516868 w 1206769"/>
              <a:gd name="connsiteY112" fmla="*/ 688372 h 1684262"/>
              <a:gd name="connsiteX113" fmla="*/ 382661 w 1206769"/>
              <a:gd name="connsiteY113" fmla="*/ 615029 h 1684262"/>
              <a:gd name="connsiteX114" fmla="*/ 382375 w 1206769"/>
              <a:gd name="connsiteY114" fmla="*/ 615410 h 1684262"/>
              <a:gd name="connsiteX115" fmla="*/ 201400 w 1206769"/>
              <a:gd name="connsiteY115" fmla="*/ 907542 h 1684262"/>
              <a:gd name="connsiteX116" fmla="*/ 163300 w 1206769"/>
              <a:gd name="connsiteY116" fmla="*/ 838295 h 1684262"/>
              <a:gd name="connsiteX117" fmla="*/ 201686 w 1206769"/>
              <a:gd name="connsiteY117" fmla="*/ 907161 h 1684262"/>
              <a:gd name="connsiteX118" fmla="*/ 201400 w 1206769"/>
              <a:gd name="connsiteY118" fmla="*/ 907542 h 1684262"/>
              <a:gd name="connsiteX119" fmla="*/ 97811 w 1206769"/>
              <a:gd name="connsiteY119" fmla="*/ 1285557 h 1684262"/>
              <a:gd name="connsiteX120" fmla="*/ 123279 w 1206769"/>
              <a:gd name="connsiteY120" fmla="*/ 1264178 h 1684262"/>
              <a:gd name="connsiteX121" fmla="*/ 231975 w 1206769"/>
              <a:gd name="connsiteY121" fmla="*/ 1341501 h 1684262"/>
              <a:gd name="connsiteX122" fmla="*/ 97811 w 1206769"/>
              <a:gd name="connsiteY122" fmla="*/ 1285557 h 1684262"/>
              <a:gd name="connsiteX123" fmla="*/ 232928 w 1206769"/>
              <a:gd name="connsiteY123" fmla="*/ 1376077 h 1684262"/>
              <a:gd name="connsiteX124" fmla="*/ 279029 w 1206769"/>
              <a:gd name="connsiteY124" fmla="*/ 1379887 h 1684262"/>
              <a:gd name="connsiteX125" fmla="*/ 232451 w 1206769"/>
              <a:gd name="connsiteY125" fmla="*/ 1376077 h 1684262"/>
              <a:gd name="connsiteX126" fmla="*/ 232928 w 1206769"/>
              <a:gd name="connsiteY126" fmla="*/ 1376077 h 1684262"/>
              <a:gd name="connsiteX127" fmla="*/ 856244 w 1206769"/>
              <a:gd name="connsiteY127" fmla="*/ 715613 h 1684262"/>
              <a:gd name="connsiteX128" fmla="*/ 817635 w 1206769"/>
              <a:gd name="connsiteY128" fmla="*/ 708913 h 1684262"/>
              <a:gd name="connsiteX129" fmla="*/ 721084 w 1206769"/>
              <a:gd name="connsiteY129" fmla="*/ 657225 h 1684262"/>
              <a:gd name="connsiteX130" fmla="*/ 855767 w 1206769"/>
              <a:gd name="connsiteY130" fmla="*/ 715613 h 1684262"/>
              <a:gd name="connsiteX131" fmla="*/ 856244 w 1206769"/>
              <a:gd name="connsiteY131" fmla="*/ 715613 h 1684262"/>
              <a:gd name="connsiteX132" fmla="*/ 663458 w 1206769"/>
              <a:gd name="connsiteY132" fmla="*/ 722662 h 1684262"/>
              <a:gd name="connsiteX133" fmla="*/ 644408 w 1206769"/>
              <a:gd name="connsiteY133" fmla="*/ 807149 h 1684262"/>
              <a:gd name="connsiteX134" fmla="*/ 662981 w 1206769"/>
              <a:gd name="connsiteY134" fmla="*/ 723138 h 1684262"/>
              <a:gd name="connsiteX135" fmla="*/ 663458 w 1206769"/>
              <a:gd name="connsiteY135" fmla="*/ 722662 h 1684262"/>
              <a:gd name="connsiteX136" fmla="*/ 628882 w 1206769"/>
              <a:gd name="connsiteY136" fmla="*/ 753332 h 1684262"/>
              <a:gd name="connsiteX137" fmla="*/ 655742 w 1206769"/>
              <a:gd name="connsiteY137" fmla="*/ 726472 h 1684262"/>
              <a:gd name="connsiteX138" fmla="*/ 628406 w 1206769"/>
              <a:gd name="connsiteY138" fmla="*/ 753332 h 1684262"/>
              <a:gd name="connsiteX139" fmla="*/ 628882 w 1206769"/>
              <a:gd name="connsiteY139" fmla="*/ 753332 h 1684262"/>
              <a:gd name="connsiteX140" fmla="*/ 771090 w 1206769"/>
              <a:gd name="connsiteY140" fmla="*/ 757237 h 1684262"/>
              <a:gd name="connsiteX141" fmla="*/ 690318 w 1206769"/>
              <a:gd name="connsiteY141" fmla="*/ 822579 h 1684262"/>
              <a:gd name="connsiteX142" fmla="*/ 770614 w 1206769"/>
              <a:gd name="connsiteY142" fmla="*/ 757237 h 1684262"/>
              <a:gd name="connsiteX143" fmla="*/ 771090 w 1206769"/>
              <a:gd name="connsiteY143" fmla="*/ 757237 h 1684262"/>
              <a:gd name="connsiteX144" fmla="*/ 759565 w 1206769"/>
              <a:gd name="connsiteY144" fmla="*/ 538162 h 1684262"/>
              <a:gd name="connsiteX145" fmla="*/ 851767 w 1206769"/>
              <a:gd name="connsiteY145" fmla="*/ 480536 h 1684262"/>
              <a:gd name="connsiteX146" fmla="*/ 759089 w 1206769"/>
              <a:gd name="connsiteY146" fmla="*/ 538067 h 1684262"/>
              <a:gd name="connsiteX147" fmla="*/ 759565 w 1206769"/>
              <a:gd name="connsiteY147" fmla="*/ 538162 h 1684262"/>
              <a:gd name="connsiteX148" fmla="*/ 877961 w 1206769"/>
              <a:gd name="connsiteY148" fmla="*/ 342138 h 1684262"/>
              <a:gd name="connsiteX149" fmla="*/ 812619 w 1206769"/>
              <a:gd name="connsiteY149" fmla="*/ 442055 h 1684262"/>
              <a:gd name="connsiteX150" fmla="*/ 877961 w 1206769"/>
              <a:gd name="connsiteY150" fmla="*/ 342138 h 1684262"/>
              <a:gd name="connsiteX151" fmla="*/ 681841 w 1206769"/>
              <a:gd name="connsiteY151" fmla="*/ 323088 h 1684262"/>
              <a:gd name="connsiteX152" fmla="*/ 758803 w 1206769"/>
              <a:gd name="connsiteY152" fmla="*/ 430816 h 1684262"/>
              <a:gd name="connsiteX153" fmla="*/ 643455 w 1206769"/>
              <a:gd name="connsiteY153" fmla="*/ 396145 h 1684262"/>
              <a:gd name="connsiteX154" fmla="*/ 639550 w 1206769"/>
              <a:gd name="connsiteY154" fmla="*/ 438436 h 1684262"/>
              <a:gd name="connsiteX155" fmla="*/ 682127 w 1206769"/>
              <a:gd name="connsiteY155" fmla="*/ 323088 h 1684262"/>
              <a:gd name="connsiteX156" fmla="*/ 681841 w 1206769"/>
              <a:gd name="connsiteY156" fmla="*/ 323088 h 1684262"/>
              <a:gd name="connsiteX157" fmla="*/ 351323 w 1206769"/>
              <a:gd name="connsiteY157" fmla="*/ 219361 h 1684262"/>
              <a:gd name="connsiteX158" fmla="*/ 383994 w 1206769"/>
              <a:gd name="connsiteY158" fmla="*/ 183070 h 1684262"/>
              <a:gd name="connsiteX159" fmla="*/ 403711 w 1206769"/>
              <a:gd name="connsiteY159" fmla="*/ 175069 h 1684262"/>
              <a:gd name="connsiteX160" fmla="*/ 411331 w 1206769"/>
              <a:gd name="connsiteY160" fmla="*/ 176117 h 1684262"/>
              <a:gd name="connsiteX161" fmla="*/ 569351 w 1206769"/>
              <a:gd name="connsiteY161" fmla="*/ 242792 h 1684262"/>
              <a:gd name="connsiteX162" fmla="*/ 569922 w 1206769"/>
              <a:gd name="connsiteY162" fmla="*/ 242792 h 1684262"/>
              <a:gd name="connsiteX163" fmla="*/ 558873 w 1206769"/>
              <a:gd name="connsiteY163" fmla="*/ 299942 h 1684262"/>
              <a:gd name="connsiteX164" fmla="*/ 351609 w 1206769"/>
              <a:gd name="connsiteY164" fmla="*/ 219075 h 1684262"/>
              <a:gd name="connsiteX165" fmla="*/ 351323 w 1206769"/>
              <a:gd name="connsiteY165" fmla="*/ 219361 h 1684262"/>
              <a:gd name="connsiteX166" fmla="*/ 470767 w 1206769"/>
              <a:gd name="connsiteY166" fmla="*/ 361188 h 1684262"/>
              <a:gd name="connsiteX167" fmla="*/ 566874 w 1206769"/>
              <a:gd name="connsiteY167" fmla="*/ 503396 h 1684262"/>
              <a:gd name="connsiteX168" fmla="*/ 470767 w 1206769"/>
              <a:gd name="connsiteY168" fmla="*/ 361188 h 1684262"/>
              <a:gd name="connsiteX169" fmla="*/ 632216 w 1206769"/>
              <a:gd name="connsiteY169" fmla="*/ 453485 h 1684262"/>
              <a:gd name="connsiteX170" fmla="*/ 699367 w 1206769"/>
              <a:gd name="connsiteY170" fmla="*/ 515112 h 1684262"/>
              <a:gd name="connsiteX171" fmla="*/ 759089 w 1206769"/>
              <a:gd name="connsiteY171" fmla="*/ 438055 h 1684262"/>
              <a:gd name="connsiteX172" fmla="*/ 678317 w 1206769"/>
              <a:gd name="connsiteY172" fmla="*/ 611029 h 1684262"/>
              <a:gd name="connsiteX173" fmla="*/ 640217 w 1206769"/>
              <a:gd name="connsiteY173" fmla="*/ 587978 h 1684262"/>
              <a:gd name="connsiteX174" fmla="*/ 632216 w 1206769"/>
              <a:gd name="connsiteY174" fmla="*/ 453581 h 1684262"/>
              <a:gd name="connsiteX175" fmla="*/ 632216 w 1206769"/>
              <a:gd name="connsiteY175" fmla="*/ 453485 h 1684262"/>
              <a:gd name="connsiteX176" fmla="*/ 686032 w 1206769"/>
              <a:gd name="connsiteY176" fmla="*/ 837819 h 1684262"/>
              <a:gd name="connsiteX177" fmla="*/ 628310 w 1206769"/>
              <a:gd name="connsiteY177" fmla="*/ 930116 h 1684262"/>
              <a:gd name="connsiteX178" fmla="*/ 686032 w 1206769"/>
              <a:gd name="connsiteY178" fmla="*/ 837914 h 1684262"/>
              <a:gd name="connsiteX179" fmla="*/ 686032 w 1206769"/>
              <a:gd name="connsiteY179" fmla="*/ 837819 h 1684262"/>
              <a:gd name="connsiteX180" fmla="*/ 743658 w 1206769"/>
              <a:gd name="connsiteY180" fmla="*/ 1291400 h 1684262"/>
              <a:gd name="connsiteX181" fmla="*/ 547634 w 1206769"/>
              <a:gd name="connsiteY181" fmla="*/ 1206818 h 1684262"/>
              <a:gd name="connsiteX182" fmla="*/ 573446 w 1206769"/>
              <a:gd name="connsiteY182" fmla="*/ 1222439 h 1684262"/>
              <a:gd name="connsiteX183" fmla="*/ 603450 w 1206769"/>
              <a:gd name="connsiteY183" fmla="*/ 1227487 h 1684262"/>
              <a:gd name="connsiteX184" fmla="*/ 743658 w 1206769"/>
              <a:gd name="connsiteY184" fmla="*/ 1291495 h 1684262"/>
              <a:gd name="connsiteX185" fmla="*/ 743658 w 1206769"/>
              <a:gd name="connsiteY185" fmla="*/ 1291400 h 1684262"/>
              <a:gd name="connsiteX186" fmla="*/ 578399 w 1206769"/>
              <a:gd name="connsiteY186" fmla="*/ 945452 h 1684262"/>
              <a:gd name="connsiteX187" fmla="*/ 689842 w 1206769"/>
              <a:gd name="connsiteY187" fmla="*/ 1122236 h 1684262"/>
              <a:gd name="connsiteX188" fmla="*/ 578399 w 1206769"/>
              <a:gd name="connsiteY188" fmla="*/ 945547 h 1684262"/>
              <a:gd name="connsiteX189" fmla="*/ 578399 w 1206769"/>
              <a:gd name="connsiteY189" fmla="*/ 945452 h 1684262"/>
              <a:gd name="connsiteX190" fmla="*/ 351609 w 1206769"/>
              <a:gd name="connsiteY190" fmla="*/ 1045464 h 1684262"/>
              <a:gd name="connsiteX191" fmla="*/ 382375 w 1206769"/>
              <a:gd name="connsiteY191" fmla="*/ 887825 h 1684262"/>
              <a:gd name="connsiteX192" fmla="*/ 351609 w 1206769"/>
              <a:gd name="connsiteY192" fmla="*/ 1045559 h 1684262"/>
              <a:gd name="connsiteX193" fmla="*/ 351609 w 1206769"/>
              <a:gd name="connsiteY193" fmla="*/ 1045464 h 1684262"/>
              <a:gd name="connsiteX194" fmla="*/ 420761 w 1206769"/>
              <a:gd name="connsiteY194" fmla="*/ 1018413 h 1684262"/>
              <a:gd name="connsiteX195" fmla="*/ 605260 w 1206769"/>
              <a:gd name="connsiteY195" fmla="*/ 1180338 h 1684262"/>
              <a:gd name="connsiteX196" fmla="*/ 420761 w 1206769"/>
              <a:gd name="connsiteY196" fmla="*/ 1018413 h 1684262"/>
              <a:gd name="connsiteX197" fmla="*/ 366944 w 1206769"/>
              <a:gd name="connsiteY197" fmla="*/ 1414272 h 1684262"/>
              <a:gd name="connsiteX198" fmla="*/ 597640 w 1206769"/>
              <a:gd name="connsiteY198" fmla="*/ 1460468 h 1684262"/>
              <a:gd name="connsiteX199" fmla="*/ 366944 w 1206769"/>
              <a:gd name="connsiteY199" fmla="*/ 1414463 h 1684262"/>
              <a:gd name="connsiteX200" fmla="*/ 366944 w 1206769"/>
              <a:gd name="connsiteY200" fmla="*/ 1414272 h 1684262"/>
              <a:gd name="connsiteX201" fmla="*/ 536108 w 1206769"/>
              <a:gd name="connsiteY201" fmla="*/ 1644968 h 1684262"/>
              <a:gd name="connsiteX202" fmla="*/ 498008 w 1206769"/>
              <a:gd name="connsiteY202" fmla="*/ 1625918 h 1684262"/>
              <a:gd name="connsiteX203" fmla="*/ 471148 w 1206769"/>
              <a:gd name="connsiteY203" fmla="*/ 1618202 h 1684262"/>
              <a:gd name="connsiteX204" fmla="*/ 471148 w 1206769"/>
              <a:gd name="connsiteY204" fmla="*/ 1664399 h 1684262"/>
              <a:gd name="connsiteX205" fmla="*/ 401901 w 1206769"/>
              <a:gd name="connsiteY205" fmla="*/ 1579817 h 1684262"/>
              <a:gd name="connsiteX206" fmla="*/ 536108 w 1206769"/>
              <a:gd name="connsiteY206" fmla="*/ 1645158 h 1684262"/>
              <a:gd name="connsiteX207" fmla="*/ 536108 w 1206769"/>
              <a:gd name="connsiteY207" fmla="*/ 1644968 h 1684262"/>
              <a:gd name="connsiteX208" fmla="*/ 616785 w 1206769"/>
              <a:gd name="connsiteY208" fmla="*/ 1564196 h 1684262"/>
              <a:gd name="connsiteX209" fmla="*/ 555349 w 1206769"/>
              <a:gd name="connsiteY209" fmla="*/ 1541145 h 1684262"/>
              <a:gd name="connsiteX210" fmla="*/ 638597 w 1206769"/>
              <a:gd name="connsiteY210" fmla="*/ 1493520 h 1684262"/>
              <a:gd name="connsiteX211" fmla="*/ 677745 w 1206769"/>
              <a:gd name="connsiteY211" fmla="*/ 1495711 h 1684262"/>
              <a:gd name="connsiteX212" fmla="*/ 739848 w 1206769"/>
              <a:gd name="connsiteY212" fmla="*/ 1525715 h 1684262"/>
              <a:gd name="connsiteX213" fmla="*/ 616785 w 1206769"/>
              <a:gd name="connsiteY213" fmla="*/ 1564386 h 1684262"/>
              <a:gd name="connsiteX214" fmla="*/ 616785 w 1206769"/>
              <a:gd name="connsiteY214" fmla="*/ 1564196 h 1684262"/>
              <a:gd name="connsiteX215" fmla="*/ 752231 w 1206769"/>
              <a:gd name="connsiteY215" fmla="*/ 1664779 h 1684262"/>
              <a:gd name="connsiteX216" fmla="*/ 739658 w 1206769"/>
              <a:gd name="connsiteY216" fmla="*/ 1664779 h 1684262"/>
              <a:gd name="connsiteX217" fmla="*/ 731180 w 1206769"/>
              <a:gd name="connsiteY217" fmla="*/ 1664779 h 1684262"/>
              <a:gd name="connsiteX218" fmla="*/ 727561 w 1206769"/>
              <a:gd name="connsiteY218" fmla="*/ 1664779 h 1684262"/>
              <a:gd name="connsiteX219" fmla="*/ 713750 w 1206769"/>
              <a:gd name="connsiteY219" fmla="*/ 1666780 h 1684262"/>
              <a:gd name="connsiteX220" fmla="*/ 704225 w 1206769"/>
              <a:gd name="connsiteY220" fmla="*/ 1665256 h 1684262"/>
              <a:gd name="connsiteX221" fmla="*/ 705558 w 1206769"/>
              <a:gd name="connsiteY221" fmla="*/ 1667733 h 1684262"/>
              <a:gd name="connsiteX222" fmla="*/ 790045 w 1206769"/>
              <a:gd name="connsiteY222" fmla="*/ 1610106 h 1684262"/>
              <a:gd name="connsiteX223" fmla="*/ 752231 w 1206769"/>
              <a:gd name="connsiteY223" fmla="*/ 1664970 h 1684262"/>
              <a:gd name="connsiteX224" fmla="*/ 752231 w 1206769"/>
              <a:gd name="connsiteY224" fmla="*/ 1664779 h 1684262"/>
              <a:gd name="connsiteX225" fmla="*/ 857863 w 1206769"/>
              <a:gd name="connsiteY225" fmla="*/ 1591056 h 1684262"/>
              <a:gd name="connsiteX226" fmla="*/ 838813 w 1206769"/>
              <a:gd name="connsiteY226" fmla="*/ 1568958 h 1684262"/>
              <a:gd name="connsiteX227" fmla="*/ 836146 w 1206769"/>
              <a:gd name="connsiteY227" fmla="*/ 1564291 h 1684262"/>
              <a:gd name="connsiteX228" fmla="*/ 908726 w 1206769"/>
              <a:gd name="connsiteY228" fmla="*/ 1497616 h 1684262"/>
              <a:gd name="connsiteX229" fmla="*/ 921109 w 1206769"/>
              <a:gd name="connsiteY229" fmla="*/ 1495806 h 1684262"/>
              <a:gd name="connsiteX230" fmla="*/ 935682 w 1206769"/>
              <a:gd name="connsiteY230" fmla="*/ 1498283 h 1684262"/>
              <a:gd name="connsiteX231" fmla="*/ 986069 w 1206769"/>
              <a:gd name="connsiteY231" fmla="*/ 1513999 h 1684262"/>
              <a:gd name="connsiteX232" fmla="*/ 857863 w 1206769"/>
              <a:gd name="connsiteY232" fmla="*/ 1591247 h 1684262"/>
              <a:gd name="connsiteX233" fmla="*/ 857863 w 1206769"/>
              <a:gd name="connsiteY233" fmla="*/ 1591056 h 1684262"/>
              <a:gd name="connsiteX234" fmla="*/ 1028170 w 1206769"/>
              <a:gd name="connsiteY234" fmla="*/ 1445038 h 1684262"/>
              <a:gd name="connsiteX235" fmla="*/ 916632 w 1206769"/>
              <a:gd name="connsiteY235" fmla="*/ 1468184 h 1684262"/>
              <a:gd name="connsiteX236" fmla="*/ 1028170 w 1206769"/>
              <a:gd name="connsiteY236" fmla="*/ 1445228 h 1684262"/>
              <a:gd name="connsiteX237" fmla="*/ 1028170 w 1206769"/>
              <a:gd name="connsiteY237" fmla="*/ 1445038 h 1684262"/>
              <a:gd name="connsiteX238" fmla="*/ 862816 w 1206769"/>
              <a:gd name="connsiteY238" fmla="*/ 1410462 h 1684262"/>
              <a:gd name="connsiteX239" fmla="*/ 647551 w 1206769"/>
              <a:gd name="connsiteY239" fmla="*/ 1448562 h 1684262"/>
              <a:gd name="connsiteX240" fmla="*/ 862816 w 1206769"/>
              <a:gd name="connsiteY240" fmla="*/ 1410653 h 1684262"/>
              <a:gd name="connsiteX241" fmla="*/ 862816 w 1206769"/>
              <a:gd name="connsiteY241" fmla="*/ 1410462 h 1684262"/>
              <a:gd name="connsiteX242" fmla="*/ 689842 w 1206769"/>
              <a:gd name="connsiteY242" fmla="*/ 1391412 h 1684262"/>
              <a:gd name="connsiteX243" fmla="*/ 924347 w 1206769"/>
              <a:gd name="connsiteY243" fmla="*/ 1306830 h 1684262"/>
              <a:gd name="connsiteX244" fmla="*/ 689842 w 1206769"/>
              <a:gd name="connsiteY244" fmla="*/ 1391412 h 1684262"/>
              <a:gd name="connsiteX245" fmla="*/ 1162663 w 1206769"/>
              <a:gd name="connsiteY245" fmla="*/ 1057085 h 1684262"/>
              <a:gd name="connsiteX246" fmla="*/ 1148756 w 1206769"/>
              <a:gd name="connsiteY246" fmla="*/ 1134428 h 1684262"/>
              <a:gd name="connsiteX247" fmla="*/ 1066841 w 1206769"/>
              <a:gd name="connsiteY247" fmla="*/ 1139762 h 1684262"/>
              <a:gd name="connsiteX248" fmla="*/ 1035790 w 1206769"/>
              <a:gd name="connsiteY248" fmla="*/ 1087755 h 1684262"/>
              <a:gd name="connsiteX249" fmla="*/ 1162663 w 1206769"/>
              <a:gd name="connsiteY249" fmla="*/ 1057085 h 1684262"/>
              <a:gd name="connsiteX250" fmla="*/ 987913 w 1206769"/>
              <a:gd name="connsiteY250" fmla="*/ 1181170 h 1684262"/>
              <a:gd name="connsiteX251" fmla="*/ 958923 w 1206769"/>
              <a:gd name="connsiteY251" fmla="*/ 1264444 h 1684262"/>
              <a:gd name="connsiteX252" fmla="*/ 905107 w 1206769"/>
              <a:gd name="connsiteY252" fmla="*/ 1118330 h 1684262"/>
              <a:gd name="connsiteX253" fmla="*/ 987913 w 1206769"/>
              <a:gd name="connsiteY253"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884247 w 1206769"/>
              <a:gd name="connsiteY91" fmla="*/ 1322737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677745 w 1206769"/>
              <a:gd name="connsiteY210" fmla="*/ 1495711 h 1684262"/>
              <a:gd name="connsiteX211" fmla="*/ 739848 w 1206769"/>
              <a:gd name="connsiteY211" fmla="*/ 1525715 h 1684262"/>
              <a:gd name="connsiteX212" fmla="*/ 616785 w 1206769"/>
              <a:gd name="connsiteY212" fmla="*/ 1564386 h 1684262"/>
              <a:gd name="connsiteX213" fmla="*/ 616785 w 1206769"/>
              <a:gd name="connsiteY213" fmla="*/ 1564196 h 1684262"/>
              <a:gd name="connsiteX214" fmla="*/ 752231 w 1206769"/>
              <a:gd name="connsiteY214" fmla="*/ 1664779 h 1684262"/>
              <a:gd name="connsiteX215" fmla="*/ 739658 w 1206769"/>
              <a:gd name="connsiteY215" fmla="*/ 1664779 h 1684262"/>
              <a:gd name="connsiteX216" fmla="*/ 731180 w 1206769"/>
              <a:gd name="connsiteY216" fmla="*/ 1664779 h 1684262"/>
              <a:gd name="connsiteX217" fmla="*/ 727561 w 1206769"/>
              <a:gd name="connsiteY217" fmla="*/ 1664779 h 1684262"/>
              <a:gd name="connsiteX218" fmla="*/ 713750 w 1206769"/>
              <a:gd name="connsiteY218" fmla="*/ 1666780 h 1684262"/>
              <a:gd name="connsiteX219" fmla="*/ 704225 w 1206769"/>
              <a:gd name="connsiteY219" fmla="*/ 1665256 h 1684262"/>
              <a:gd name="connsiteX220" fmla="*/ 705558 w 1206769"/>
              <a:gd name="connsiteY220" fmla="*/ 1667733 h 1684262"/>
              <a:gd name="connsiteX221" fmla="*/ 790045 w 1206769"/>
              <a:gd name="connsiteY221" fmla="*/ 1610106 h 1684262"/>
              <a:gd name="connsiteX222" fmla="*/ 752231 w 1206769"/>
              <a:gd name="connsiteY222" fmla="*/ 1664970 h 1684262"/>
              <a:gd name="connsiteX223" fmla="*/ 752231 w 1206769"/>
              <a:gd name="connsiteY223" fmla="*/ 1664779 h 1684262"/>
              <a:gd name="connsiteX224" fmla="*/ 857863 w 1206769"/>
              <a:gd name="connsiteY224" fmla="*/ 1591056 h 1684262"/>
              <a:gd name="connsiteX225" fmla="*/ 838813 w 1206769"/>
              <a:gd name="connsiteY225" fmla="*/ 1568958 h 1684262"/>
              <a:gd name="connsiteX226" fmla="*/ 836146 w 1206769"/>
              <a:gd name="connsiteY226" fmla="*/ 1564291 h 1684262"/>
              <a:gd name="connsiteX227" fmla="*/ 908726 w 1206769"/>
              <a:gd name="connsiteY227" fmla="*/ 1497616 h 1684262"/>
              <a:gd name="connsiteX228" fmla="*/ 921109 w 1206769"/>
              <a:gd name="connsiteY228" fmla="*/ 1495806 h 1684262"/>
              <a:gd name="connsiteX229" fmla="*/ 935682 w 1206769"/>
              <a:gd name="connsiteY229" fmla="*/ 1498283 h 1684262"/>
              <a:gd name="connsiteX230" fmla="*/ 986069 w 1206769"/>
              <a:gd name="connsiteY230" fmla="*/ 1513999 h 1684262"/>
              <a:gd name="connsiteX231" fmla="*/ 857863 w 1206769"/>
              <a:gd name="connsiteY231" fmla="*/ 1591247 h 1684262"/>
              <a:gd name="connsiteX232" fmla="*/ 857863 w 1206769"/>
              <a:gd name="connsiteY232" fmla="*/ 1591056 h 1684262"/>
              <a:gd name="connsiteX233" fmla="*/ 1028170 w 1206769"/>
              <a:gd name="connsiteY233" fmla="*/ 1445038 h 1684262"/>
              <a:gd name="connsiteX234" fmla="*/ 916632 w 1206769"/>
              <a:gd name="connsiteY234" fmla="*/ 1468184 h 1684262"/>
              <a:gd name="connsiteX235" fmla="*/ 1028170 w 1206769"/>
              <a:gd name="connsiteY235" fmla="*/ 1445228 h 1684262"/>
              <a:gd name="connsiteX236" fmla="*/ 1028170 w 1206769"/>
              <a:gd name="connsiteY236" fmla="*/ 1445038 h 1684262"/>
              <a:gd name="connsiteX237" fmla="*/ 862816 w 1206769"/>
              <a:gd name="connsiteY237" fmla="*/ 1410462 h 1684262"/>
              <a:gd name="connsiteX238" fmla="*/ 647551 w 1206769"/>
              <a:gd name="connsiteY238" fmla="*/ 1448562 h 1684262"/>
              <a:gd name="connsiteX239" fmla="*/ 862816 w 1206769"/>
              <a:gd name="connsiteY239" fmla="*/ 1410653 h 1684262"/>
              <a:gd name="connsiteX240" fmla="*/ 862816 w 1206769"/>
              <a:gd name="connsiteY240" fmla="*/ 1410462 h 1684262"/>
              <a:gd name="connsiteX241" fmla="*/ 689842 w 1206769"/>
              <a:gd name="connsiteY241" fmla="*/ 1391412 h 1684262"/>
              <a:gd name="connsiteX242" fmla="*/ 924347 w 1206769"/>
              <a:gd name="connsiteY242" fmla="*/ 1306830 h 1684262"/>
              <a:gd name="connsiteX243" fmla="*/ 689842 w 1206769"/>
              <a:gd name="connsiteY243" fmla="*/ 1391412 h 1684262"/>
              <a:gd name="connsiteX244" fmla="*/ 1162663 w 1206769"/>
              <a:gd name="connsiteY244" fmla="*/ 1057085 h 1684262"/>
              <a:gd name="connsiteX245" fmla="*/ 1148756 w 1206769"/>
              <a:gd name="connsiteY245" fmla="*/ 1134428 h 1684262"/>
              <a:gd name="connsiteX246" fmla="*/ 1066841 w 1206769"/>
              <a:gd name="connsiteY246" fmla="*/ 1139762 h 1684262"/>
              <a:gd name="connsiteX247" fmla="*/ 1035790 w 1206769"/>
              <a:gd name="connsiteY247" fmla="*/ 1087755 h 1684262"/>
              <a:gd name="connsiteX248" fmla="*/ 1162663 w 1206769"/>
              <a:gd name="connsiteY248" fmla="*/ 1057085 h 1684262"/>
              <a:gd name="connsiteX249" fmla="*/ 987913 w 1206769"/>
              <a:gd name="connsiteY249" fmla="*/ 1181170 h 1684262"/>
              <a:gd name="connsiteX250" fmla="*/ 958923 w 1206769"/>
              <a:gd name="connsiteY250" fmla="*/ 1264444 h 1684262"/>
              <a:gd name="connsiteX251" fmla="*/ 905107 w 1206769"/>
              <a:gd name="connsiteY251" fmla="*/ 1118330 h 1684262"/>
              <a:gd name="connsiteX252" fmla="*/ 987913 w 1206769"/>
              <a:gd name="connsiteY252"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884247 w 1206769"/>
              <a:gd name="connsiteY91" fmla="*/ 1322737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08726 w 1206769"/>
              <a:gd name="connsiteY226" fmla="*/ 1497616 h 1684262"/>
              <a:gd name="connsiteX227" fmla="*/ 921109 w 1206769"/>
              <a:gd name="connsiteY227" fmla="*/ 1495806 h 1684262"/>
              <a:gd name="connsiteX228" fmla="*/ 935682 w 1206769"/>
              <a:gd name="connsiteY228" fmla="*/ 1498283 h 1684262"/>
              <a:gd name="connsiteX229" fmla="*/ 986069 w 1206769"/>
              <a:gd name="connsiteY229" fmla="*/ 1513999 h 1684262"/>
              <a:gd name="connsiteX230" fmla="*/ 857863 w 1206769"/>
              <a:gd name="connsiteY230" fmla="*/ 1591247 h 1684262"/>
              <a:gd name="connsiteX231" fmla="*/ 857863 w 1206769"/>
              <a:gd name="connsiteY231" fmla="*/ 1591056 h 1684262"/>
              <a:gd name="connsiteX232" fmla="*/ 1028170 w 1206769"/>
              <a:gd name="connsiteY232" fmla="*/ 1445038 h 1684262"/>
              <a:gd name="connsiteX233" fmla="*/ 916632 w 1206769"/>
              <a:gd name="connsiteY233" fmla="*/ 1468184 h 1684262"/>
              <a:gd name="connsiteX234" fmla="*/ 1028170 w 1206769"/>
              <a:gd name="connsiteY234" fmla="*/ 1445228 h 1684262"/>
              <a:gd name="connsiteX235" fmla="*/ 1028170 w 1206769"/>
              <a:gd name="connsiteY235" fmla="*/ 1445038 h 1684262"/>
              <a:gd name="connsiteX236" fmla="*/ 862816 w 1206769"/>
              <a:gd name="connsiteY236" fmla="*/ 1410462 h 1684262"/>
              <a:gd name="connsiteX237" fmla="*/ 647551 w 1206769"/>
              <a:gd name="connsiteY237" fmla="*/ 1448562 h 1684262"/>
              <a:gd name="connsiteX238" fmla="*/ 862816 w 1206769"/>
              <a:gd name="connsiteY238" fmla="*/ 1410653 h 1684262"/>
              <a:gd name="connsiteX239" fmla="*/ 862816 w 1206769"/>
              <a:gd name="connsiteY239" fmla="*/ 1410462 h 1684262"/>
              <a:gd name="connsiteX240" fmla="*/ 689842 w 1206769"/>
              <a:gd name="connsiteY240" fmla="*/ 1391412 h 1684262"/>
              <a:gd name="connsiteX241" fmla="*/ 924347 w 1206769"/>
              <a:gd name="connsiteY241" fmla="*/ 1306830 h 1684262"/>
              <a:gd name="connsiteX242" fmla="*/ 689842 w 1206769"/>
              <a:gd name="connsiteY242" fmla="*/ 1391412 h 1684262"/>
              <a:gd name="connsiteX243" fmla="*/ 1162663 w 1206769"/>
              <a:gd name="connsiteY243" fmla="*/ 1057085 h 1684262"/>
              <a:gd name="connsiteX244" fmla="*/ 1148756 w 1206769"/>
              <a:gd name="connsiteY244" fmla="*/ 1134428 h 1684262"/>
              <a:gd name="connsiteX245" fmla="*/ 1066841 w 1206769"/>
              <a:gd name="connsiteY245" fmla="*/ 1139762 h 1684262"/>
              <a:gd name="connsiteX246" fmla="*/ 1035790 w 1206769"/>
              <a:gd name="connsiteY246" fmla="*/ 1087755 h 1684262"/>
              <a:gd name="connsiteX247" fmla="*/ 1162663 w 1206769"/>
              <a:gd name="connsiteY247" fmla="*/ 1057085 h 1684262"/>
              <a:gd name="connsiteX248" fmla="*/ 987913 w 1206769"/>
              <a:gd name="connsiteY248" fmla="*/ 1181170 h 1684262"/>
              <a:gd name="connsiteX249" fmla="*/ 958923 w 1206769"/>
              <a:gd name="connsiteY249" fmla="*/ 1264444 h 1684262"/>
              <a:gd name="connsiteX250" fmla="*/ 905107 w 1206769"/>
              <a:gd name="connsiteY250" fmla="*/ 1118330 h 1684262"/>
              <a:gd name="connsiteX251" fmla="*/ 987913 w 1206769"/>
              <a:gd name="connsiteY251"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884247 w 1206769"/>
              <a:gd name="connsiteY91" fmla="*/ 1322737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08726 w 1206769"/>
              <a:gd name="connsiteY226" fmla="*/ 1497616 h 1684262"/>
              <a:gd name="connsiteX227" fmla="*/ 921109 w 1206769"/>
              <a:gd name="connsiteY227" fmla="*/ 1495806 h 1684262"/>
              <a:gd name="connsiteX228" fmla="*/ 935682 w 1206769"/>
              <a:gd name="connsiteY228" fmla="*/ 1498283 h 1684262"/>
              <a:gd name="connsiteX229" fmla="*/ 1066493 w 1206769"/>
              <a:gd name="connsiteY229" fmla="*/ 1492065 h 1684262"/>
              <a:gd name="connsiteX230" fmla="*/ 857863 w 1206769"/>
              <a:gd name="connsiteY230" fmla="*/ 1591247 h 1684262"/>
              <a:gd name="connsiteX231" fmla="*/ 857863 w 1206769"/>
              <a:gd name="connsiteY231" fmla="*/ 1591056 h 1684262"/>
              <a:gd name="connsiteX232" fmla="*/ 1028170 w 1206769"/>
              <a:gd name="connsiteY232" fmla="*/ 1445038 h 1684262"/>
              <a:gd name="connsiteX233" fmla="*/ 916632 w 1206769"/>
              <a:gd name="connsiteY233" fmla="*/ 1468184 h 1684262"/>
              <a:gd name="connsiteX234" fmla="*/ 1028170 w 1206769"/>
              <a:gd name="connsiteY234" fmla="*/ 1445228 h 1684262"/>
              <a:gd name="connsiteX235" fmla="*/ 1028170 w 1206769"/>
              <a:gd name="connsiteY235" fmla="*/ 1445038 h 1684262"/>
              <a:gd name="connsiteX236" fmla="*/ 862816 w 1206769"/>
              <a:gd name="connsiteY236" fmla="*/ 1410462 h 1684262"/>
              <a:gd name="connsiteX237" fmla="*/ 647551 w 1206769"/>
              <a:gd name="connsiteY237" fmla="*/ 1448562 h 1684262"/>
              <a:gd name="connsiteX238" fmla="*/ 862816 w 1206769"/>
              <a:gd name="connsiteY238" fmla="*/ 1410653 h 1684262"/>
              <a:gd name="connsiteX239" fmla="*/ 862816 w 1206769"/>
              <a:gd name="connsiteY239" fmla="*/ 1410462 h 1684262"/>
              <a:gd name="connsiteX240" fmla="*/ 689842 w 1206769"/>
              <a:gd name="connsiteY240" fmla="*/ 1391412 h 1684262"/>
              <a:gd name="connsiteX241" fmla="*/ 924347 w 1206769"/>
              <a:gd name="connsiteY241" fmla="*/ 1306830 h 1684262"/>
              <a:gd name="connsiteX242" fmla="*/ 689842 w 1206769"/>
              <a:gd name="connsiteY242" fmla="*/ 1391412 h 1684262"/>
              <a:gd name="connsiteX243" fmla="*/ 1162663 w 1206769"/>
              <a:gd name="connsiteY243" fmla="*/ 1057085 h 1684262"/>
              <a:gd name="connsiteX244" fmla="*/ 1148756 w 1206769"/>
              <a:gd name="connsiteY244" fmla="*/ 1134428 h 1684262"/>
              <a:gd name="connsiteX245" fmla="*/ 1066841 w 1206769"/>
              <a:gd name="connsiteY245" fmla="*/ 1139762 h 1684262"/>
              <a:gd name="connsiteX246" fmla="*/ 1035790 w 1206769"/>
              <a:gd name="connsiteY246" fmla="*/ 1087755 h 1684262"/>
              <a:gd name="connsiteX247" fmla="*/ 1162663 w 1206769"/>
              <a:gd name="connsiteY247" fmla="*/ 1057085 h 1684262"/>
              <a:gd name="connsiteX248" fmla="*/ 987913 w 1206769"/>
              <a:gd name="connsiteY248" fmla="*/ 1181170 h 1684262"/>
              <a:gd name="connsiteX249" fmla="*/ 958923 w 1206769"/>
              <a:gd name="connsiteY249" fmla="*/ 1264444 h 1684262"/>
              <a:gd name="connsiteX250" fmla="*/ 905107 w 1206769"/>
              <a:gd name="connsiteY250" fmla="*/ 1118330 h 1684262"/>
              <a:gd name="connsiteX251" fmla="*/ 987913 w 1206769"/>
              <a:gd name="connsiteY251"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884247 w 1206769"/>
              <a:gd name="connsiteY91" fmla="*/ 1322737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08726 w 1206769"/>
              <a:gd name="connsiteY226" fmla="*/ 1497616 h 1684262"/>
              <a:gd name="connsiteX227" fmla="*/ 921109 w 1206769"/>
              <a:gd name="connsiteY227" fmla="*/ 1495806 h 1684262"/>
              <a:gd name="connsiteX228" fmla="*/ 955179 w 1206769"/>
              <a:gd name="connsiteY228" fmla="*/ 1500720 h 1684262"/>
              <a:gd name="connsiteX229" fmla="*/ 1066493 w 1206769"/>
              <a:gd name="connsiteY229" fmla="*/ 1492065 h 1684262"/>
              <a:gd name="connsiteX230" fmla="*/ 857863 w 1206769"/>
              <a:gd name="connsiteY230" fmla="*/ 1591247 h 1684262"/>
              <a:gd name="connsiteX231" fmla="*/ 857863 w 1206769"/>
              <a:gd name="connsiteY231" fmla="*/ 1591056 h 1684262"/>
              <a:gd name="connsiteX232" fmla="*/ 1028170 w 1206769"/>
              <a:gd name="connsiteY232" fmla="*/ 1445038 h 1684262"/>
              <a:gd name="connsiteX233" fmla="*/ 916632 w 1206769"/>
              <a:gd name="connsiteY233" fmla="*/ 1468184 h 1684262"/>
              <a:gd name="connsiteX234" fmla="*/ 1028170 w 1206769"/>
              <a:gd name="connsiteY234" fmla="*/ 1445228 h 1684262"/>
              <a:gd name="connsiteX235" fmla="*/ 1028170 w 1206769"/>
              <a:gd name="connsiteY235" fmla="*/ 1445038 h 1684262"/>
              <a:gd name="connsiteX236" fmla="*/ 862816 w 1206769"/>
              <a:gd name="connsiteY236" fmla="*/ 1410462 h 1684262"/>
              <a:gd name="connsiteX237" fmla="*/ 647551 w 1206769"/>
              <a:gd name="connsiteY237" fmla="*/ 1448562 h 1684262"/>
              <a:gd name="connsiteX238" fmla="*/ 862816 w 1206769"/>
              <a:gd name="connsiteY238" fmla="*/ 1410653 h 1684262"/>
              <a:gd name="connsiteX239" fmla="*/ 862816 w 1206769"/>
              <a:gd name="connsiteY239" fmla="*/ 1410462 h 1684262"/>
              <a:gd name="connsiteX240" fmla="*/ 689842 w 1206769"/>
              <a:gd name="connsiteY240" fmla="*/ 1391412 h 1684262"/>
              <a:gd name="connsiteX241" fmla="*/ 924347 w 1206769"/>
              <a:gd name="connsiteY241" fmla="*/ 1306830 h 1684262"/>
              <a:gd name="connsiteX242" fmla="*/ 689842 w 1206769"/>
              <a:gd name="connsiteY242" fmla="*/ 1391412 h 1684262"/>
              <a:gd name="connsiteX243" fmla="*/ 1162663 w 1206769"/>
              <a:gd name="connsiteY243" fmla="*/ 1057085 h 1684262"/>
              <a:gd name="connsiteX244" fmla="*/ 1148756 w 1206769"/>
              <a:gd name="connsiteY244" fmla="*/ 1134428 h 1684262"/>
              <a:gd name="connsiteX245" fmla="*/ 1066841 w 1206769"/>
              <a:gd name="connsiteY245" fmla="*/ 1139762 h 1684262"/>
              <a:gd name="connsiteX246" fmla="*/ 1035790 w 1206769"/>
              <a:gd name="connsiteY246" fmla="*/ 1087755 h 1684262"/>
              <a:gd name="connsiteX247" fmla="*/ 1162663 w 1206769"/>
              <a:gd name="connsiteY247" fmla="*/ 1057085 h 1684262"/>
              <a:gd name="connsiteX248" fmla="*/ 987913 w 1206769"/>
              <a:gd name="connsiteY248" fmla="*/ 1181170 h 1684262"/>
              <a:gd name="connsiteX249" fmla="*/ 958923 w 1206769"/>
              <a:gd name="connsiteY249" fmla="*/ 1264444 h 1684262"/>
              <a:gd name="connsiteX250" fmla="*/ 905107 w 1206769"/>
              <a:gd name="connsiteY250" fmla="*/ 1118330 h 1684262"/>
              <a:gd name="connsiteX251" fmla="*/ 987913 w 1206769"/>
              <a:gd name="connsiteY251"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884247 w 1206769"/>
              <a:gd name="connsiteY91" fmla="*/ 1322737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08726 w 1206769"/>
              <a:gd name="connsiteY226" fmla="*/ 1497616 h 1684262"/>
              <a:gd name="connsiteX227" fmla="*/ 955179 w 1206769"/>
              <a:gd name="connsiteY227" fmla="*/ 1500720 h 1684262"/>
              <a:gd name="connsiteX228" fmla="*/ 1066493 w 1206769"/>
              <a:gd name="connsiteY228" fmla="*/ 1492065 h 1684262"/>
              <a:gd name="connsiteX229" fmla="*/ 857863 w 1206769"/>
              <a:gd name="connsiteY229" fmla="*/ 1591247 h 1684262"/>
              <a:gd name="connsiteX230" fmla="*/ 857863 w 1206769"/>
              <a:gd name="connsiteY230" fmla="*/ 1591056 h 1684262"/>
              <a:gd name="connsiteX231" fmla="*/ 1028170 w 1206769"/>
              <a:gd name="connsiteY231" fmla="*/ 1445038 h 1684262"/>
              <a:gd name="connsiteX232" fmla="*/ 916632 w 1206769"/>
              <a:gd name="connsiteY232" fmla="*/ 1468184 h 1684262"/>
              <a:gd name="connsiteX233" fmla="*/ 1028170 w 1206769"/>
              <a:gd name="connsiteY233" fmla="*/ 1445228 h 1684262"/>
              <a:gd name="connsiteX234" fmla="*/ 1028170 w 1206769"/>
              <a:gd name="connsiteY234" fmla="*/ 1445038 h 1684262"/>
              <a:gd name="connsiteX235" fmla="*/ 862816 w 1206769"/>
              <a:gd name="connsiteY235" fmla="*/ 1410462 h 1684262"/>
              <a:gd name="connsiteX236" fmla="*/ 647551 w 1206769"/>
              <a:gd name="connsiteY236" fmla="*/ 1448562 h 1684262"/>
              <a:gd name="connsiteX237" fmla="*/ 862816 w 1206769"/>
              <a:gd name="connsiteY237" fmla="*/ 1410653 h 1684262"/>
              <a:gd name="connsiteX238" fmla="*/ 862816 w 1206769"/>
              <a:gd name="connsiteY238" fmla="*/ 1410462 h 1684262"/>
              <a:gd name="connsiteX239" fmla="*/ 689842 w 1206769"/>
              <a:gd name="connsiteY239" fmla="*/ 1391412 h 1684262"/>
              <a:gd name="connsiteX240" fmla="*/ 924347 w 1206769"/>
              <a:gd name="connsiteY240" fmla="*/ 1306830 h 1684262"/>
              <a:gd name="connsiteX241" fmla="*/ 689842 w 1206769"/>
              <a:gd name="connsiteY241" fmla="*/ 1391412 h 1684262"/>
              <a:gd name="connsiteX242" fmla="*/ 1162663 w 1206769"/>
              <a:gd name="connsiteY242" fmla="*/ 1057085 h 1684262"/>
              <a:gd name="connsiteX243" fmla="*/ 1148756 w 1206769"/>
              <a:gd name="connsiteY243" fmla="*/ 1134428 h 1684262"/>
              <a:gd name="connsiteX244" fmla="*/ 1066841 w 1206769"/>
              <a:gd name="connsiteY244" fmla="*/ 1139762 h 1684262"/>
              <a:gd name="connsiteX245" fmla="*/ 1035790 w 1206769"/>
              <a:gd name="connsiteY245" fmla="*/ 1087755 h 1684262"/>
              <a:gd name="connsiteX246" fmla="*/ 1162663 w 1206769"/>
              <a:gd name="connsiteY246" fmla="*/ 1057085 h 1684262"/>
              <a:gd name="connsiteX247" fmla="*/ 987913 w 1206769"/>
              <a:gd name="connsiteY247" fmla="*/ 1181170 h 1684262"/>
              <a:gd name="connsiteX248" fmla="*/ 958923 w 1206769"/>
              <a:gd name="connsiteY248" fmla="*/ 1264444 h 1684262"/>
              <a:gd name="connsiteX249" fmla="*/ 905107 w 1206769"/>
              <a:gd name="connsiteY249" fmla="*/ 1118330 h 1684262"/>
              <a:gd name="connsiteX250" fmla="*/ 987913 w 1206769"/>
              <a:gd name="connsiteY250"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884247 w 1206769"/>
              <a:gd name="connsiteY91" fmla="*/ 1322737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55179 w 1206769"/>
              <a:gd name="connsiteY226" fmla="*/ 1500720 h 1684262"/>
              <a:gd name="connsiteX227" fmla="*/ 1066493 w 1206769"/>
              <a:gd name="connsiteY227" fmla="*/ 1492065 h 1684262"/>
              <a:gd name="connsiteX228" fmla="*/ 857863 w 1206769"/>
              <a:gd name="connsiteY228" fmla="*/ 1591247 h 1684262"/>
              <a:gd name="connsiteX229" fmla="*/ 857863 w 1206769"/>
              <a:gd name="connsiteY229" fmla="*/ 1591056 h 1684262"/>
              <a:gd name="connsiteX230" fmla="*/ 1028170 w 1206769"/>
              <a:gd name="connsiteY230" fmla="*/ 1445038 h 1684262"/>
              <a:gd name="connsiteX231" fmla="*/ 916632 w 1206769"/>
              <a:gd name="connsiteY231" fmla="*/ 1468184 h 1684262"/>
              <a:gd name="connsiteX232" fmla="*/ 1028170 w 1206769"/>
              <a:gd name="connsiteY232" fmla="*/ 1445228 h 1684262"/>
              <a:gd name="connsiteX233" fmla="*/ 1028170 w 1206769"/>
              <a:gd name="connsiteY233" fmla="*/ 1445038 h 1684262"/>
              <a:gd name="connsiteX234" fmla="*/ 862816 w 1206769"/>
              <a:gd name="connsiteY234" fmla="*/ 1410462 h 1684262"/>
              <a:gd name="connsiteX235" fmla="*/ 647551 w 1206769"/>
              <a:gd name="connsiteY235" fmla="*/ 1448562 h 1684262"/>
              <a:gd name="connsiteX236" fmla="*/ 862816 w 1206769"/>
              <a:gd name="connsiteY236" fmla="*/ 1410653 h 1684262"/>
              <a:gd name="connsiteX237" fmla="*/ 862816 w 1206769"/>
              <a:gd name="connsiteY237" fmla="*/ 1410462 h 1684262"/>
              <a:gd name="connsiteX238" fmla="*/ 689842 w 1206769"/>
              <a:gd name="connsiteY238" fmla="*/ 1391412 h 1684262"/>
              <a:gd name="connsiteX239" fmla="*/ 924347 w 1206769"/>
              <a:gd name="connsiteY239" fmla="*/ 1306830 h 1684262"/>
              <a:gd name="connsiteX240" fmla="*/ 689842 w 1206769"/>
              <a:gd name="connsiteY240" fmla="*/ 1391412 h 1684262"/>
              <a:gd name="connsiteX241" fmla="*/ 1162663 w 1206769"/>
              <a:gd name="connsiteY241" fmla="*/ 1057085 h 1684262"/>
              <a:gd name="connsiteX242" fmla="*/ 1148756 w 1206769"/>
              <a:gd name="connsiteY242" fmla="*/ 1134428 h 1684262"/>
              <a:gd name="connsiteX243" fmla="*/ 1066841 w 1206769"/>
              <a:gd name="connsiteY243" fmla="*/ 1139762 h 1684262"/>
              <a:gd name="connsiteX244" fmla="*/ 1035790 w 1206769"/>
              <a:gd name="connsiteY244" fmla="*/ 1087755 h 1684262"/>
              <a:gd name="connsiteX245" fmla="*/ 1162663 w 1206769"/>
              <a:gd name="connsiteY245" fmla="*/ 1057085 h 1684262"/>
              <a:gd name="connsiteX246" fmla="*/ 987913 w 1206769"/>
              <a:gd name="connsiteY246" fmla="*/ 1181170 h 1684262"/>
              <a:gd name="connsiteX247" fmla="*/ 958923 w 1206769"/>
              <a:gd name="connsiteY247" fmla="*/ 1264444 h 1684262"/>
              <a:gd name="connsiteX248" fmla="*/ 905107 w 1206769"/>
              <a:gd name="connsiteY248" fmla="*/ 1118330 h 1684262"/>
              <a:gd name="connsiteX249" fmla="*/ 987913 w 1206769"/>
              <a:gd name="connsiteY24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884247 w 1206769"/>
              <a:gd name="connsiteY91" fmla="*/ 1322737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55179 w 1206769"/>
              <a:gd name="connsiteY226" fmla="*/ 1500720 h 1684262"/>
              <a:gd name="connsiteX227" fmla="*/ 1066493 w 1206769"/>
              <a:gd name="connsiteY227" fmla="*/ 1492065 h 1684262"/>
              <a:gd name="connsiteX228" fmla="*/ 857863 w 1206769"/>
              <a:gd name="connsiteY228" fmla="*/ 1591247 h 1684262"/>
              <a:gd name="connsiteX229" fmla="*/ 857863 w 1206769"/>
              <a:gd name="connsiteY229" fmla="*/ 1591056 h 1684262"/>
              <a:gd name="connsiteX230" fmla="*/ 1045230 w 1206769"/>
              <a:gd name="connsiteY230" fmla="*/ 1457223 h 1684262"/>
              <a:gd name="connsiteX231" fmla="*/ 916632 w 1206769"/>
              <a:gd name="connsiteY231" fmla="*/ 1468184 h 1684262"/>
              <a:gd name="connsiteX232" fmla="*/ 1028170 w 1206769"/>
              <a:gd name="connsiteY232" fmla="*/ 1445228 h 1684262"/>
              <a:gd name="connsiteX233" fmla="*/ 1045230 w 1206769"/>
              <a:gd name="connsiteY233" fmla="*/ 1457223 h 1684262"/>
              <a:gd name="connsiteX234" fmla="*/ 862816 w 1206769"/>
              <a:gd name="connsiteY234" fmla="*/ 1410462 h 1684262"/>
              <a:gd name="connsiteX235" fmla="*/ 647551 w 1206769"/>
              <a:gd name="connsiteY235" fmla="*/ 1448562 h 1684262"/>
              <a:gd name="connsiteX236" fmla="*/ 862816 w 1206769"/>
              <a:gd name="connsiteY236" fmla="*/ 1410653 h 1684262"/>
              <a:gd name="connsiteX237" fmla="*/ 862816 w 1206769"/>
              <a:gd name="connsiteY237" fmla="*/ 1410462 h 1684262"/>
              <a:gd name="connsiteX238" fmla="*/ 689842 w 1206769"/>
              <a:gd name="connsiteY238" fmla="*/ 1391412 h 1684262"/>
              <a:gd name="connsiteX239" fmla="*/ 924347 w 1206769"/>
              <a:gd name="connsiteY239" fmla="*/ 1306830 h 1684262"/>
              <a:gd name="connsiteX240" fmla="*/ 689842 w 1206769"/>
              <a:gd name="connsiteY240" fmla="*/ 1391412 h 1684262"/>
              <a:gd name="connsiteX241" fmla="*/ 1162663 w 1206769"/>
              <a:gd name="connsiteY241" fmla="*/ 1057085 h 1684262"/>
              <a:gd name="connsiteX242" fmla="*/ 1148756 w 1206769"/>
              <a:gd name="connsiteY242" fmla="*/ 1134428 h 1684262"/>
              <a:gd name="connsiteX243" fmla="*/ 1066841 w 1206769"/>
              <a:gd name="connsiteY243" fmla="*/ 1139762 h 1684262"/>
              <a:gd name="connsiteX244" fmla="*/ 1035790 w 1206769"/>
              <a:gd name="connsiteY244" fmla="*/ 1087755 h 1684262"/>
              <a:gd name="connsiteX245" fmla="*/ 1162663 w 1206769"/>
              <a:gd name="connsiteY245" fmla="*/ 1057085 h 1684262"/>
              <a:gd name="connsiteX246" fmla="*/ 987913 w 1206769"/>
              <a:gd name="connsiteY246" fmla="*/ 1181170 h 1684262"/>
              <a:gd name="connsiteX247" fmla="*/ 958923 w 1206769"/>
              <a:gd name="connsiteY247" fmla="*/ 1264444 h 1684262"/>
              <a:gd name="connsiteX248" fmla="*/ 905107 w 1206769"/>
              <a:gd name="connsiteY248" fmla="*/ 1118330 h 1684262"/>
              <a:gd name="connsiteX249" fmla="*/ 987913 w 1206769"/>
              <a:gd name="connsiteY24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884247 w 1206769"/>
              <a:gd name="connsiteY91" fmla="*/ 1322737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55179 w 1206769"/>
              <a:gd name="connsiteY226" fmla="*/ 1500720 h 1684262"/>
              <a:gd name="connsiteX227" fmla="*/ 1066493 w 1206769"/>
              <a:gd name="connsiteY227" fmla="*/ 1492065 h 1684262"/>
              <a:gd name="connsiteX228" fmla="*/ 857863 w 1206769"/>
              <a:gd name="connsiteY228" fmla="*/ 1591247 h 1684262"/>
              <a:gd name="connsiteX229" fmla="*/ 857863 w 1206769"/>
              <a:gd name="connsiteY229" fmla="*/ 1591056 h 1684262"/>
              <a:gd name="connsiteX230" fmla="*/ 1054979 w 1206769"/>
              <a:gd name="connsiteY230" fmla="*/ 1445037 h 1684262"/>
              <a:gd name="connsiteX231" fmla="*/ 916632 w 1206769"/>
              <a:gd name="connsiteY231" fmla="*/ 1468184 h 1684262"/>
              <a:gd name="connsiteX232" fmla="*/ 1028170 w 1206769"/>
              <a:gd name="connsiteY232" fmla="*/ 1445228 h 1684262"/>
              <a:gd name="connsiteX233" fmla="*/ 1054979 w 1206769"/>
              <a:gd name="connsiteY233" fmla="*/ 1445037 h 1684262"/>
              <a:gd name="connsiteX234" fmla="*/ 862816 w 1206769"/>
              <a:gd name="connsiteY234" fmla="*/ 1410462 h 1684262"/>
              <a:gd name="connsiteX235" fmla="*/ 647551 w 1206769"/>
              <a:gd name="connsiteY235" fmla="*/ 1448562 h 1684262"/>
              <a:gd name="connsiteX236" fmla="*/ 862816 w 1206769"/>
              <a:gd name="connsiteY236" fmla="*/ 1410653 h 1684262"/>
              <a:gd name="connsiteX237" fmla="*/ 862816 w 1206769"/>
              <a:gd name="connsiteY237" fmla="*/ 1410462 h 1684262"/>
              <a:gd name="connsiteX238" fmla="*/ 689842 w 1206769"/>
              <a:gd name="connsiteY238" fmla="*/ 1391412 h 1684262"/>
              <a:gd name="connsiteX239" fmla="*/ 924347 w 1206769"/>
              <a:gd name="connsiteY239" fmla="*/ 1306830 h 1684262"/>
              <a:gd name="connsiteX240" fmla="*/ 689842 w 1206769"/>
              <a:gd name="connsiteY240" fmla="*/ 1391412 h 1684262"/>
              <a:gd name="connsiteX241" fmla="*/ 1162663 w 1206769"/>
              <a:gd name="connsiteY241" fmla="*/ 1057085 h 1684262"/>
              <a:gd name="connsiteX242" fmla="*/ 1148756 w 1206769"/>
              <a:gd name="connsiteY242" fmla="*/ 1134428 h 1684262"/>
              <a:gd name="connsiteX243" fmla="*/ 1066841 w 1206769"/>
              <a:gd name="connsiteY243" fmla="*/ 1139762 h 1684262"/>
              <a:gd name="connsiteX244" fmla="*/ 1035790 w 1206769"/>
              <a:gd name="connsiteY244" fmla="*/ 1087755 h 1684262"/>
              <a:gd name="connsiteX245" fmla="*/ 1162663 w 1206769"/>
              <a:gd name="connsiteY245" fmla="*/ 1057085 h 1684262"/>
              <a:gd name="connsiteX246" fmla="*/ 987913 w 1206769"/>
              <a:gd name="connsiteY246" fmla="*/ 1181170 h 1684262"/>
              <a:gd name="connsiteX247" fmla="*/ 958923 w 1206769"/>
              <a:gd name="connsiteY247" fmla="*/ 1264444 h 1684262"/>
              <a:gd name="connsiteX248" fmla="*/ 905107 w 1206769"/>
              <a:gd name="connsiteY248" fmla="*/ 1118330 h 1684262"/>
              <a:gd name="connsiteX249" fmla="*/ 987913 w 1206769"/>
              <a:gd name="connsiteY24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3 w 1206769"/>
              <a:gd name="connsiteY87" fmla="*/ 1334262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945174 w 1206769"/>
              <a:gd name="connsiteY91" fmla="*/ 1325174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55179 w 1206769"/>
              <a:gd name="connsiteY226" fmla="*/ 1500720 h 1684262"/>
              <a:gd name="connsiteX227" fmla="*/ 1066493 w 1206769"/>
              <a:gd name="connsiteY227" fmla="*/ 1492065 h 1684262"/>
              <a:gd name="connsiteX228" fmla="*/ 857863 w 1206769"/>
              <a:gd name="connsiteY228" fmla="*/ 1591247 h 1684262"/>
              <a:gd name="connsiteX229" fmla="*/ 857863 w 1206769"/>
              <a:gd name="connsiteY229" fmla="*/ 1591056 h 1684262"/>
              <a:gd name="connsiteX230" fmla="*/ 1054979 w 1206769"/>
              <a:gd name="connsiteY230" fmla="*/ 1445037 h 1684262"/>
              <a:gd name="connsiteX231" fmla="*/ 916632 w 1206769"/>
              <a:gd name="connsiteY231" fmla="*/ 1468184 h 1684262"/>
              <a:gd name="connsiteX232" fmla="*/ 1028170 w 1206769"/>
              <a:gd name="connsiteY232" fmla="*/ 1445228 h 1684262"/>
              <a:gd name="connsiteX233" fmla="*/ 1054979 w 1206769"/>
              <a:gd name="connsiteY233" fmla="*/ 1445037 h 1684262"/>
              <a:gd name="connsiteX234" fmla="*/ 862816 w 1206769"/>
              <a:gd name="connsiteY234" fmla="*/ 1410462 h 1684262"/>
              <a:gd name="connsiteX235" fmla="*/ 647551 w 1206769"/>
              <a:gd name="connsiteY235" fmla="*/ 1448562 h 1684262"/>
              <a:gd name="connsiteX236" fmla="*/ 862816 w 1206769"/>
              <a:gd name="connsiteY236" fmla="*/ 1410653 h 1684262"/>
              <a:gd name="connsiteX237" fmla="*/ 862816 w 1206769"/>
              <a:gd name="connsiteY237" fmla="*/ 1410462 h 1684262"/>
              <a:gd name="connsiteX238" fmla="*/ 689842 w 1206769"/>
              <a:gd name="connsiteY238" fmla="*/ 1391412 h 1684262"/>
              <a:gd name="connsiteX239" fmla="*/ 924347 w 1206769"/>
              <a:gd name="connsiteY239" fmla="*/ 1306830 h 1684262"/>
              <a:gd name="connsiteX240" fmla="*/ 689842 w 1206769"/>
              <a:gd name="connsiteY240" fmla="*/ 1391412 h 1684262"/>
              <a:gd name="connsiteX241" fmla="*/ 1162663 w 1206769"/>
              <a:gd name="connsiteY241" fmla="*/ 1057085 h 1684262"/>
              <a:gd name="connsiteX242" fmla="*/ 1148756 w 1206769"/>
              <a:gd name="connsiteY242" fmla="*/ 1134428 h 1684262"/>
              <a:gd name="connsiteX243" fmla="*/ 1066841 w 1206769"/>
              <a:gd name="connsiteY243" fmla="*/ 1139762 h 1684262"/>
              <a:gd name="connsiteX244" fmla="*/ 1035790 w 1206769"/>
              <a:gd name="connsiteY244" fmla="*/ 1087755 h 1684262"/>
              <a:gd name="connsiteX245" fmla="*/ 1162663 w 1206769"/>
              <a:gd name="connsiteY245" fmla="*/ 1057085 h 1684262"/>
              <a:gd name="connsiteX246" fmla="*/ 987913 w 1206769"/>
              <a:gd name="connsiteY246" fmla="*/ 1181170 h 1684262"/>
              <a:gd name="connsiteX247" fmla="*/ 958923 w 1206769"/>
              <a:gd name="connsiteY247" fmla="*/ 1264444 h 1684262"/>
              <a:gd name="connsiteX248" fmla="*/ 905107 w 1206769"/>
              <a:gd name="connsiteY248" fmla="*/ 1118330 h 1684262"/>
              <a:gd name="connsiteX249" fmla="*/ 987913 w 1206769"/>
              <a:gd name="connsiteY24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6385 w 1206769"/>
              <a:gd name="connsiteY87" fmla="*/ 1331825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945174 w 1206769"/>
              <a:gd name="connsiteY91" fmla="*/ 1325174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55179 w 1206769"/>
              <a:gd name="connsiteY226" fmla="*/ 1500720 h 1684262"/>
              <a:gd name="connsiteX227" fmla="*/ 1066493 w 1206769"/>
              <a:gd name="connsiteY227" fmla="*/ 1492065 h 1684262"/>
              <a:gd name="connsiteX228" fmla="*/ 857863 w 1206769"/>
              <a:gd name="connsiteY228" fmla="*/ 1591247 h 1684262"/>
              <a:gd name="connsiteX229" fmla="*/ 857863 w 1206769"/>
              <a:gd name="connsiteY229" fmla="*/ 1591056 h 1684262"/>
              <a:gd name="connsiteX230" fmla="*/ 1054979 w 1206769"/>
              <a:gd name="connsiteY230" fmla="*/ 1445037 h 1684262"/>
              <a:gd name="connsiteX231" fmla="*/ 916632 w 1206769"/>
              <a:gd name="connsiteY231" fmla="*/ 1468184 h 1684262"/>
              <a:gd name="connsiteX232" fmla="*/ 1028170 w 1206769"/>
              <a:gd name="connsiteY232" fmla="*/ 1445228 h 1684262"/>
              <a:gd name="connsiteX233" fmla="*/ 1054979 w 1206769"/>
              <a:gd name="connsiteY233" fmla="*/ 1445037 h 1684262"/>
              <a:gd name="connsiteX234" fmla="*/ 862816 w 1206769"/>
              <a:gd name="connsiteY234" fmla="*/ 1410462 h 1684262"/>
              <a:gd name="connsiteX235" fmla="*/ 647551 w 1206769"/>
              <a:gd name="connsiteY235" fmla="*/ 1448562 h 1684262"/>
              <a:gd name="connsiteX236" fmla="*/ 862816 w 1206769"/>
              <a:gd name="connsiteY236" fmla="*/ 1410653 h 1684262"/>
              <a:gd name="connsiteX237" fmla="*/ 862816 w 1206769"/>
              <a:gd name="connsiteY237" fmla="*/ 1410462 h 1684262"/>
              <a:gd name="connsiteX238" fmla="*/ 689842 w 1206769"/>
              <a:gd name="connsiteY238" fmla="*/ 1391412 h 1684262"/>
              <a:gd name="connsiteX239" fmla="*/ 924347 w 1206769"/>
              <a:gd name="connsiteY239" fmla="*/ 1306830 h 1684262"/>
              <a:gd name="connsiteX240" fmla="*/ 689842 w 1206769"/>
              <a:gd name="connsiteY240" fmla="*/ 1391412 h 1684262"/>
              <a:gd name="connsiteX241" fmla="*/ 1162663 w 1206769"/>
              <a:gd name="connsiteY241" fmla="*/ 1057085 h 1684262"/>
              <a:gd name="connsiteX242" fmla="*/ 1148756 w 1206769"/>
              <a:gd name="connsiteY242" fmla="*/ 1134428 h 1684262"/>
              <a:gd name="connsiteX243" fmla="*/ 1066841 w 1206769"/>
              <a:gd name="connsiteY243" fmla="*/ 1139762 h 1684262"/>
              <a:gd name="connsiteX244" fmla="*/ 1035790 w 1206769"/>
              <a:gd name="connsiteY244" fmla="*/ 1087755 h 1684262"/>
              <a:gd name="connsiteX245" fmla="*/ 1162663 w 1206769"/>
              <a:gd name="connsiteY245" fmla="*/ 1057085 h 1684262"/>
              <a:gd name="connsiteX246" fmla="*/ 987913 w 1206769"/>
              <a:gd name="connsiteY246" fmla="*/ 1181170 h 1684262"/>
              <a:gd name="connsiteX247" fmla="*/ 958923 w 1206769"/>
              <a:gd name="connsiteY247" fmla="*/ 1264444 h 1684262"/>
              <a:gd name="connsiteX248" fmla="*/ 905107 w 1206769"/>
              <a:gd name="connsiteY248" fmla="*/ 1118330 h 1684262"/>
              <a:gd name="connsiteX249" fmla="*/ 987913 w 1206769"/>
              <a:gd name="connsiteY24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6385 w 1206769"/>
              <a:gd name="connsiteY87" fmla="*/ 1331825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952485 w 1206769"/>
              <a:gd name="connsiteY91" fmla="*/ 1295929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55179 w 1206769"/>
              <a:gd name="connsiteY226" fmla="*/ 1500720 h 1684262"/>
              <a:gd name="connsiteX227" fmla="*/ 1066493 w 1206769"/>
              <a:gd name="connsiteY227" fmla="*/ 1492065 h 1684262"/>
              <a:gd name="connsiteX228" fmla="*/ 857863 w 1206769"/>
              <a:gd name="connsiteY228" fmla="*/ 1591247 h 1684262"/>
              <a:gd name="connsiteX229" fmla="*/ 857863 w 1206769"/>
              <a:gd name="connsiteY229" fmla="*/ 1591056 h 1684262"/>
              <a:gd name="connsiteX230" fmla="*/ 1054979 w 1206769"/>
              <a:gd name="connsiteY230" fmla="*/ 1445037 h 1684262"/>
              <a:gd name="connsiteX231" fmla="*/ 916632 w 1206769"/>
              <a:gd name="connsiteY231" fmla="*/ 1468184 h 1684262"/>
              <a:gd name="connsiteX232" fmla="*/ 1028170 w 1206769"/>
              <a:gd name="connsiteY232" fmla="*/ 1445228 h 1684262"/>
              <a:gd name="connsiteX233" fmla="*/ 1054979 w 1206769"/>
              <a:gd name="connsiteY233" fmla="*/ 1445037 h 1684262"/>
              <a:gd name="connsiteX234" fmla="*/ 862816 w 1206769"/>
              <a:gd name="connsiteY234" fmla="*/ 1410462 h 1684262"/>
              <a:gd name="connsiteX235" fmla="*/ 647551 w 1206769"/>
              <a:gd name="connsiteY235" fmla="*/ 1448562 h 1684262"/>
              <a:gd name="connsiteX236" fmla="*/ 862816 w 1206769"/>
              <a:gd name="connsiteY236" fmla="*/ 1410653 h 1684262"/>
              <a:gd name="connsiteX237" fmla="*/ 862816 w 1206769"/>
              <a:gd name="connsiteY237" fmla="*/ 1410462 h 1684262"/>
              <a:gd name="connsiteX238" fmla="*/ 689842 w 1206769"/>
              <a:gd name="connsiteY238" fmla="*/ 1391412 h 1684262"/>
              <a:gd name="connsiteX239" fmla="*/ 924347 w 1206769"/>
              <a:gd name="connsiteY239" fmla="*/ 1306830 h 1684262"/>
              <a:gd name="connsiteX240" fmla="*/ 689842 w 1206769"/>
              <a:gd name="connsiteY240" fmla="*/ 1391412 h 1684262"/>
              <a:gd name="connsiteX241" fmla="*/ 1162663 w 1206769"/>
              <a:gd name="connsiteY241" fmla="*/ 1057085 h 1684262"/>
              <a:gd name="connsiteX242" fmla="*/ 1148756 w 1206769"/>
              <a:gd name="connsiteY242" fmla="*/ 1134428 h 1684262"/>
              <a:gd name="connsiteX243" fmla="*/ 1066841 w 1206769"/>
              <a:gd name="connsiteY243" fmla="*/ 1139762 h 1684262"/>
              <a:gd name="connsiteX244" fmla="*/ 1035790 w 1206769"/>
              <a:gd name="connsiteY244" fmla="*/ 1087755 h 1684262"/>
              <a:gd name="connsiteX245" fmla="*/ 1162663 w 1206769"/>
              <a:gd name="connsiteY245" fmla="*/ 1057085 h 1684262"/>
              <a:gd name="connsiteX246" fmla="*/ 987913 w 1206769"/>
              <a:gd name="connsiteY246" fmla="*/ 1181170 h 1684262"/>
              <a:gd name="connsiteX247" fmla="*/ 958923 w 1206769"/>
              <a:gd name="connsiteY247" fmla="*/ 1264444 h 1684262"/>
              <a:gd name="connsiteX248" fmla="*/ 905107 w 1206769"/>
              <a:gd name="connsiteY248" fmla="*/ 1118330 h 1684262"/>
              <a:gd name="connsiteX249" fmla="*/ 987913 w 1206769"/>
              <a:gd name="connsiteY24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6385 w 1206769"/>
              <a:gd name="connsiteY87" fmla="*/ 1331825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952485 w 1206769"/>
              <a:gd name="connsiteY91" fmla="*/ 1295929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55179 w 1206769"/>
              <a:gd name="connsiteY226" fmla="*/ 1500720 h 1684262"/>
              <a:gd name="connsiteX227" fmla="*/ 1066493 w 1206769"/>
              <a:gd name="connsiteY227" fmla="*/ 1492065 h 1684262"/>
              <a:gd name="connsiteX228" fmla="*/ 857863 w 1206769"/>
              <a:gd name="connsiteY228" fmla="*/ 1591247 h 1684262"/>
              <a:gd name="connsiteX229" fmla="*/ 857863 w 1206769"/>
              <a:gd name="connsiteY229" fmla="*/ 1591056 h 1684262"/>
              <a:gd name="connsiteX230" fmla="*/ 1054979 w 1206769"/>
              <a:gd name="connsiteY230" fmla="*/ 1445037 h 1684262"/>
              <a:gd name="connsiteX231" fmla="*/ 916632 w 1206769"/>
              <a:gd name="connsiteY231" fmla="*/ 1468184 h 1684262"/>
              <a:gd name="connsiteX232" fmla="*/ 1028170 w 1206769"/>
              <a:gd name="connsiteY232" fmla="*/ 1445228 h 1684262"/>
              <a:gd name="connsiteX233" fmla="*/ 1054979 w 1206769"/>
              <a:gd name="connsiteY233" fmla="*/ 1445037 h 1684262"/>
              <a:gd name="connsiteX234" fmla="*/ 862816 w 1206769"/>
              <a:gd name="connsiteY234" fmla="*/ 1410462 h 1684262"/>
              <a:gd name="connsiteX235" fmla="*/ 647551 w 1206769"/>
              <a:gd name="connsiteY235" fmla="*/ 1448562 h 1684262"/>
              <a:gd name="connsiteX236" fmla="*/ 862816 w 1206769"/>
              <a:gd name="connsiteY236" fmla="*/ 1410653 h 1684262"/>
              <a:gd name="connsiteX237" fmla="*/ 862816 w 1206769"/>
              <a:gd name="connsiteY237" fmla="*/ 1410462 h 1684262"/>
              <a:gd name="connsiteX238" fmla="*/ 689842 w 1206769"/>
              <a:gd name="connsiteY238" fmla="*/ 1391412 h 1684262"/>
              <a:gd name="connsiteX239" fmla="*/ 924347 w 1206769"/>
              <a:gd name="connsiteY239" fmla="*/ 1306830 h 1684262"/>
              <a:gd name="connsiteX240" fmla="*/ 689842 w 1206769"/>
              <a:gd name="connsiteY240" fmla="*/ 1391412 h 1684262"/>
              <a:gd name="connsiteX241" fmla="*/ 1162663 w 1206769"/>
              <a:gd name="connsiteY241" fmla="*/ 1057085 h 1684262"/>
              <a:gd name="connsiteX242" fmla="*/ 1148756 w 1206769"/>
              <a:gd name="connsiteY242" fmla="*/ 1134428 h 1684262"/>
              <a:gd name="connsiteX243" fmla="*/ 1066841 w 1206769"/>
              <a:gd name="connsiteY243" fmla="*/ 1139762 h 1684262"/>
              <a:gd name="connsiteX244" fmla="*/ 1035790 w 1206769"/>
              <a:gd name="connsiteY244" fmla="*/ 1087755 h 1684262"/>
              <a:gd name="connsiteX245" fmla="*/ 1162663 w 1206769"/>
              <a:gd name="connsiteY245" fmla="*/ 1057085 h 1684262"/>
              <a:gd name="connsiteX246" fmla="*/ 987913 w 1206769"/>
              <a:gd name="connsiteY246" fmla="*/ 1181170 h 1684262"/>
              <a:gd name="connsiteX247" fmla="*/ 958923 w 1206769"/>
              <a:gd name="connsiteY247" fmla="*/ 1264444 h 1684262"/>
              <a:gd name="connsiteX248" fmla="*/ 905107 w 1206769"/>
              <a:gd name="connsiteY248" fmla="*/ 1118330 h 1684262"/>
              <a:gd name="connsiteX249" fmla="*/ 987913 w 1206769"/>
              <a:gd name="connsiteY24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6385 w 1206769"/>
              <a:gd name="connsiteY87" fmla="*/ 1331825 h 1684262"/>
              <a:gd name="connsiteX88" fmla="*/ 826526 w 1206769"/>
              <a:gd name="connsiteY88" fmla="*/ 1349597 h 1684262"/>
              <a:gd name="connsiteX89" fmla="*/ 802904 w 1206769"/>
              <a:gd name="connsiteY89" fmla="*/ 1350454 h 1684262"/>
              <a:gd name="connsiteX90" fmla="*/ 841956 w 1206769"/>
              <a:gd name="connsiteY90" fmla="*/ 1326547 h 1684262"/>
              <a:gd name="connsiteX91" fmla="*/ 952485 w 1206769"/>
              <a:gd name="connsiteY91" fmla="*/ 1295929 h 1684262"/>
              <a:gd name="connsiteX92" fmla="*/ 980354 w 1206769"/>
              <a:gd name="connsiteY92" fmla="*/ 1268921 h 1684262"/>
              <a:gd name="connsiteX93" fmla="*/ 1084177 w 1206769"/>
              <a:gd name="connsiteY93" fmla="*/ 1211294 h 1684262"/>
              <a:gd name="connsiteX94" fmla="*/ 911203 w 1206769"/>
              <a:gd name="connsiteY94" fmla="*/ 1022890 h 1684262"/>
              <a:gd name="connsiteX95" fmla="*/ 1193429 w 1206769"/>
              <a:gd name="connsiteY95" fmla="*/ 899446 h 1684262"/>
              <a:gd name="connsiteX96" fmla="*/ 759089 w 1206769"/>
              <a:gd name="connsiteY96" fmla="*/ 61246 h 1684262"/>
              <a:gd name="connsiteX97" fmla="*/ 720989 w 1206769"/>
              <a:gd name="connsiteY97" fmla="*/ 145828 h 1684262"/>
              <a:gd name="connsiteX98" fmla="*/ 759089 w 1206769"/>
              <a:gd name="connsiteY98" fmla="*/ 61436 h 1684262"/>
              <a:gd name="connsiteX99" fmla="*/ 759089 w 1206769"/>
              <a:gd name="connsiteY99" fmla="*/ 61246 h 1684262"/>
              <a:gd name="connsiteX100" fmla="*/ 363611 w 1206769"/>
              <a:gd name="connsiteY100" fmla="*/ 545783 h 1684262"/>
              <a:gd name="connsiteX101" fmla="*/ 348275 w 1206769"/>
              <a:gd name="connsiteY101" fmla="*/ 553498 h 1684262"/>
              <a:gd name="connsiteX102" fmla="*/ 363611 w 1206769"/>
              <a:gd name="connsiteY102" fmla="*/ 545783 h 1684262"/>
              <a:gd name="connsiteX103" fmla="*/ 232451 w 1206769"/>
              <a:gd name="connsiteY103" fmla="*/ 523113 h 1684262"/>
              <a:gd name="connsiteX104" fmla="*/ 254694 w 1206769"/>
              <a:gd name="connsiteY104" fmla="*/ 664096 h 1684262"/>
              <a:gd name="connsiteX105" fmla="*/ 232451 w 1206769"/>
              <a:gd name="connsiteY105" fmla="*/ 523113 h 1684262"/>
              <a:gd name="connsiteX106" fmla="*/ 340084 w 1206769"/>
              <a:gd name="connsiteY106" fmla="*/ 692277 h 1684262"/>
              <a:gd name="connsiteX107" fmla="*/ 470767 w 1206769"/>
              <a:gd name="connsiteY107" fmla="*/ 684562 h 1684262"/>
              <a:gd name="connsiteX108" fmla="*/ 340084 w 1206769"/>
              <a:gd name="connsiteY108" fmla="*/ 691896 h 1684262"/>
              <a:gd name="connsiteX109" fmla="*/ 340084 w 1206769"/>
              <a:gd name="connsiteY109" fmla="*/ 692277 h 1684262"/>
              <a:gd name="connsiteX110" fmla="*/ 382375 w 1206769"/>
              <a:gd name="connsiteY110" fmla="*/ 615410 h 1684262"/>
              <a:gd name="connsiteX111" fmla="*/ 516868 w 1206769"/>
              <a:gd name="connsiteY111" fmla="*/ 688372 h 1684262"/>
              <a:gd name="connsiteX112" fmla="*/ 382661 w 1206769"/>
              <a:gd name="connsiteY112" fmla="*/ 615029 h 1684262"/>
              <a:gd name="connsiteX113" fmla="*/ 382375 w 1206769"/>
              <a:gd name="connsiteY113" fmla="*/ 615410 h 1684262"/>
              <a:gd name="connsiteX114" fmla="*/ 201400 w 1206769"/>
              <a:gd name="connsiteY114" fmla="*/ 907542 h 1684262"/>
              <a:gd name="connsiteX115" fmla="*/ 163300 w 1206769"/>
              <a:gd name="connsiteY115" fmla="*/ 838295 h 1684262"/>
              <a:gd name="connsiteX116" fmla="*/ 201686 w 1206769"/>
              <a:gd name="connsiteY116" fmla="*/ 907161 h 1684262"/>
              <a:gd name="connsiteX117" fmla="*/ 201400 w 1206769"/>
              <a:gd name="connsiteY117" fmla="*/ 907542 h 1684262"/>
              <a:gd name="connsiteX118" fmla="*/ 97811 w 1206769"/>
              <a:gd name="connsiteY118" fmla="*/ 1285557 h 1684262"/>
              <a:gd name="connsiteX119" fmla="*/ 123279 w 1206769"/>
              <a:gd name="connsiteY119" fmla="*/ 1264178 h 1684262"/>
              <a:gd name="connsiteX120" fmla="*/ 231975 w 1206769"/>
              <a:gd name="connsiteY120" fmla="*/ 1341501 h 1684262"/>
              <a:gd name="connsiteX121" fmla="*/ 97811 w 1206769"/>
              <a:gd name="connsiteY121" fmla="*/ 1285557 h 1684262"/>
              <a:gd name="connsiteX122" fmla="*/ 232928 w 1206769"/>
              <a:gd name="connsiteY122" fmla="*/ 1376077 h 1684262"/>
              <a:gd name="connsiteX123" fmla="*/ 279029 w 1206769"/>
              <a:gd name="connsiteY123" fmla="*/ 1379887 h 1684262"/>
              <a:gd name="connsiteX124" fmla="*/ 232451 w 1206769"/>
              <a:gd name="connsiteY124" fmla="*/ 1376077 h 1684262"/>
              <a:gd name="connsiteX125" fmla="*/ 232928 w 1206769"/>
              <a:gd name="connsiteY125" fmla="*/ 1376077 h 1684262"/>
              <a:gd name="connsiteX126" fmla="*/ 856244 w 1206769"/>
              <a:gd name="connsiteY126" fmla="*/ 715613 h 1684262"/>
              <a:gd name="connsiteX127" fmla="*/ 817635 w 1206769"/>
              <a:gd name="connsiteY127" fmla="*/ 708913 h 1684262"/>
              <a:gd name="connsiteX128" fmla="*/ 721084 w 1206769"/>
              <a:gd name="connsiteY128" fmla="*/ 657225 h 1684262"/>
              <a:gd name="connsiteX129" fmla="*/ 855767 w 1206769"/>
              <a:gd name="connsiteY129" fmla="*/ 715613 h 1684262"/>
              <a:gd name="connsiteX130" fmla="*/ 856244 w 1206769"/>
              <a:gd name="connsiteY130" fmla="*/ 715613 h 1684262"/>
              <a:gd name="connsiteX131" fmla="*/ 663458 w 1206769"/>
              <a:gd name="connsiteY131" fmla="*/ 722662 h 1684262"/>
              <a:gd name="connsiteX132" fmla="*/ 644408 w 1206769"/>
              <a:gd name="connsiteY132" fmla="*/ 807149 h 1684262"/>
              <a:gd name="connsiteX133" fmla="*/ 662981 w 1206769"/>
              <a:gd name="connsiteY133" fmla="*/ 723138 h 1684262"/>
              <a:gd name="connsiteX134" fmla="*/ 663458 w 1206769"/>
              <a:gd name="connsiteY134" fmla="*/ 722662 h 1684262"/>
              <a:gd name="connsiteX135" fmla="*/ 628882 w 1206769"/>
              <a:gd name="connsiteY135" fmla="*/ 753332 h 1684262"/>
              <a:gd name="connsiteX136" fmla="*/ 655742 w 1206769"/>
              <a:gd name="connsiteY136" fmla="*/ 726472 h 1684262"/>
              <a:gd name="connsiteX137" fmla="*/ 628406 w 1206769"/>
              <a:gd name="connsiteY137" fmla="*/ 753332 h 1684262"/>
              <a:gd name="connsiteX138" fmla="*/ 628882 w 1206769"/>
              <a:gd name="connsiteY138" fmla="*/ 753332 h 1684262"/>
              <a:gd name="connsiteX139" fmla="*/ 771090 w 1206769"/>
              <a:gd name="connsiteY139" fmla="*/ 757237 h 1684262"/>
              <a:gd name="connsiteX140" fmla="*/ 690318 w 1206769"/>
              <a:gd name="connsiteY140" fmla="*/ 822579 h 1684262"/>
              <a:gd name="connsiteX141" fmla="*/ 770614 w 1206769"/>
              <a:gd name="connsiteY141" fmla="*/ 757237 h 1684262"/>
              <a:gd name="connsiteX142" fmla="*/ 771090 w 1206769"/>
              <a:gd name="connsiteY142" fmla="*/ 757237 h 1684262"/>
              <a:gd name="connsiteX143" fmla="*/ 759565 w 1206769"/>
              <a:gd name="connsiteY143" fmla="*/ 538162 h 1684262"/>
              <a:gd name="connsiteX144" fmla="*/ 851767 w 1206769"/>
              <a:gd name="connsiteY144" fmla="*/ 480536 h 1684262"/>
              <a:gd name="connsiteX145" fmla="*/ 759089 w 1206769"/>
              <a:gd name="connsiteY145" fmla="*/ 538067 h 1684262"/>
              <a:gd name="connsiteX146" fmla="*/ 759565 w 1206769"/>
              <a:gd name="connsiteY146" fmla="*/ 538162 h 1684262"/>
              <a:gd name="connsiteX147" fmla="*/ 877961 w 1206769"/>
              <a:gd name="connsiteY147" fmla="*/ 342138 h 1684262"/>
              <a:gd name="connsiteX148" fmla="*/ 812619 w 1206769"/>
              <a:gd name="connsiteY148" fmla="*/ 442055 h 1684262"/>
              <a:gd name="connsiteX149" fmla="*/ 877961 w 1206769"/>
              <a:gd name="connsiteY149" fmla="*/ 342138 h 1684262"/>
              <a:gd name="connsiteX150" fmla="*/ 681841 w 1206769"/>
              <a:gd name="connsiteY150" fmla="*/ 323088 h 1684262"/>
              <a:gd name="connsiteX151" fmla="*/ 758803 w 1206769"/>
              <a:gd name="connsiteY151" fmla="*/ 430816 h 1684262"/>
              <a:gd name="connsiteX152" fmla="*/ 643455 w 1206769"/>
              <a:gd name="connsiteY152" fmla="*/ 396145 h 1684262"/>
              <a:gd name="connsiteX153" fmla="*/ 639550 w 1206769"/>
              <a:gd name="connsiteY153" fmla="*/ 438436 h 1684262"/>
              <a:gd name="connsiteX154" fmla="*/ 682127 w 1206769"/>
              <a:gd name="connsiteY154" fmla="*/ 323088 h 1684262"/>
              <a:gd name="connsiteX155" fmla="*/ 681841 w 1206769"/>
              <a:gd name="connsiteY155" fmla="*/ 323088 h 1684262"/>
              <a:gd name="connsiteX156" fmla="*/ 351323 w 1206769"/>
              <a:gd name="connsiteY156" fmla="*/ 219361 h 1684262"/>
              <a:gd name="connsiteX157" fmla="*/ 383994 w 1206769"/>
              <a:gd name="connsiteY157" fmla="*/ 183070 h 1684262"/>
              <a:gd name="connsiteX158" fmla="*/ 403711 w 1206769"/>
              <a:gd name="connsiteY158" fmla="*/ 175069 h 1684262"/>
              <a:gd name="connsiteX159" fmla="*/ 411331 w 1206769"/>
              <a:gd name="connsiteY159" fmla="*/ 176117 h 1684262"/>
              <a:gd name="connsiteX160" fmla="*/ 569351 w 1206769"/>
              <a:gd name="connsiteY160" fmla="*/ 242792 h 1684262"/>
              <a:gd name="connsiteX161" fmla="*/ 569922 w 1206769"/>
              <a:gd name="connsiteY161" fmla="*/ 242792 h 1684262"/>
              <a:gd name="connsiteX162" fmla="*/ 558873 w 1206769"/>
              <a:gd name="connsiteY162" fmla="*/ 299942 h 1684262"/>
              <a:gd name="connsiteX163" fmla="*/ 351609 w 1206769"/>
              <a:gd name="connsiteY163" fmla="*/ 219075 h 1684262"/>
              <a:gd name="connsiteX164" fmla="*/ 351323 w 1206769"/>
              <a:gd name="connsiteY164" fmla="*/ 219361 h 1684262"/>
              <a:gd name="connsiteX165" fmla="*/ 470767 w 1206769"/>
              <a:gd name="connsiteY165" fmla="*/ 361188 h 1684262"/>
              <a:gd name="connsiteX166" fmla="*/ 566874 w 1206769"/>
              <a:gd name="connsiteY166" fmla="*/ 503396 h 1684262"/>
              <a:gd name="connsiteX167" fmla="*/ 470767 w 1206769"/>
              <a:gd name="connsiteY167" fmla="*/ 361188 h 1684262"/>
              <a:gd name="connsiteX168" fmla="*/ 632216 w 1206769"/>
              <a:gd name="connsiteY168" fmla="*/ 453485 h 1684262"/>
              <a:gd name="connsiteX169" fmla="*/ 699367 w 1206769"/>
              <a:gd name="connsiteY169" fmla="*/ 515112 h 1684262"/>
              <a:gd name="connsiteX170" fmla="*/ 759089 w 1206769"/>
              <a:gd name="connsiteY170" fmla="*/ 438055 h 1684262"/>
              <a:gd name="connsiteX171" fmla="*/ 678317 w 1206769"/>
              <a:gd name="connsiteY171" fmla="*/ 611029 h 1684262"/>
              <a:gd name="connsiteX172" fmla="*/ 640217 w 1206769"/>
              <a:gd name="connsiteY172" fmla="*/ 587978 h 1684262"/>
              <a:gd name="connsiteX173" fmla="*/ 632216 w 1206769"/>
              <a:gd name="connsiteY173" fmla="*/ 453581 h 1684262"/>
              <a:gd name="connsiteX174" fmla="*/ 632216 w 1206769"/>
              <a:gd name="connsiteY174" fmla="*/ 453485 h 1684262"/>
              <a:gd name="connsiteX175" fmla="*/ 686032 w 1206769"/>
              <a:gd name="connsiteY175" fmla="*/ 837819 h 1684262"/>
              <a:gd name="connsiteX176" fmla="*/ 628310 w 1206769"/>
              <a:gd name="connsiteY176" fmla="*/ 930116 h 1684262"/>
              <a:gd name="connsiteX177" fmla="*/ 686032 w 1206769"/>
              <a:gd name="connsiteY177" fmla="*/ 837914 h 1684262"/>
              <a:gd name="connsiteX178" fmla="*/ 686032 w 1206769"/>
              <a:gd name="connsiteY178" fmla="*/ 837819 h 1684262"/>
              <a:gd name="connsiteX179" fmla="*/ 743658 w 1206769"/>
              <a:gd name="connsiteY179" fmla="*/ 1291400 h 1684262"/>
              <a:gd name="connsiteX180" fmla="*/ 547634 w 1206769"/>
              <a:gd name="connsiteY180" fmla="*/ 1206818 h 1684262"/>
              <a:gd name="connsiteX181" fmla="*/ 573446 w 1206769"/>
              <a:gd name="connsiteY181" fmla="*/ 1222439 h 1684262"/>
              <a:gd name="connsiteX182" fmla="*/ 603450 w 1206769"/>
              <a:gd name="connsiteY182" fmla="*/ 1227487 h 1684262"/>
              <a:gd name="connsiteX183" fmla="*/ 743658 w 1206769"/>
              <a:gd name="connsiteY183" fmla="*/ 1291495 h 1684262"/>
              <a:gd name="connsiteX184" fmla="*/ 743658 w 1206769"/>
              <a:gd name="connsiteY184" fmla="*/ 1291400 h 1684262"/>
              <a:gd name="connsiteX185" fmla="*/ 578399 w 1206769"/>
              <a:gd name="connsiteY185" fmla="*/ 945452 h 1684262"/>
              <a:gd name="connsiteX186" fmla="*/ 689842 w 1206769"/>
              <a:gd name="connsiteY186" fmla="*/ 1122236 h 1684262"/>
              <a:gd name="connsiteX187" fmla="*/ 578399 w 1206769"/>
              <a:gd name="connsiteY187" fmla="*/ 945547 h 1684262"/>
              <a:gd name="connsiteX188" fmla="*/ 578399 w 1206769"/>
              <a:gd name="connsiteY188" fmla="*/ 945452 h 1684262"/>
              <a:gd name="connsiteX189" fmla="*/ 351609 w 1206769"/>
              <a:gd name="connsiteY189" fmla="*/ 1045464 h 1684262"/>
              <a:gd name="connsiteX190" fmla="*/ 382375 w 1206769"/>
              <a:gd name="connsiteY190" fmla="*/ 887825 h 1684262"/>
              <a:gd name="connsiteX191" fmla="*/ 351609 w 1206769"/>
              <a:gd name="connsiteY191" fmla="*/ 1045559 h 1684262"/>
              <a:gd name="connsiteX192" fmla="*/ 351609 w 1206769"/>
              <a:gd name="connsiteY192" fmla="*/ 1045464 h 1684262"/>
              <a:gd name="connsiteX193" fmla="*/ 420761 w 1206769"/>
              <a:gd name="connsiteY193" fmla="*/ 1018413 h 1684262"/>
              <a:gd name="connsiteX194" fmla="*/ 605260 w 1206769"/>
              <a:gd name="connsiteY194" fmla="*/ 1180338 h 1684262"/>
              <a:gd name="connsiteX195" fmla="*/ 420761 w 1206769"/>
              <a:gd name="connsiteY195" fmla="*/ 1018413 h 1684262"/>
              <a:gd name="connsiteX196" fmla="*/ 366944 w 1206769"/>
              <a:gd name="connsiteY196" fmla="*/ 1414272 h 1684262"/>
              <a:gd name="connsiteX197" fmla="*/ 597640 w 1206769"/>
              <a:gd name="connsiteY197" fmla="*/ 1460468 h 1684262"/>
              <a:gd name="connsiteX198" fmla="*/ 366944 w 1206769"/>
              <a:gd name="connsiteY198" fmla="*/ 1414463 h 1684262"/>
              <a:gd name="connsiteX199" fmla="*/ 366944 w 1206769"/>
              <a:gd name="connsiteY199" fmla="*/ 1414272 h 1684262"/>
              <a:gd name="connsiteX200" fmla="*/ 536108 w 1206769"/>
              <a:gd name="connsiteY200" fmla="*/ 1644968 h 1684262"/>
              <a:gd name="connsiteX201" fmla="*/ 498008 w 1206769"/>
              <a:gd name="connsiteY201" fmla="*/ 1625918 h 1684262"/>
              <a:gd name="connsiteX202" fmla="*/ 471148 w 1206769"/>
              <a:gd name="connsiteY202" fmla="*/ 1618202 h 1684262"/>
              <a:gd name="connsiteX203" fmla="*/ 471148 w 1206769"/>
              <a:gd name="connsiteY203" fmla="*/ 1664399 h 1684262"/>
              <a:gd name="connsiteX204" fmla="*/ 401901 w 1206769"/>
              <a:gd name="connsiteY204" fmla="*/ 1579817 h 1684262"/>
              <a:gd name="connsiteX205" fmla="*/ 536108 w 1206769"/>
              <a:gd name="connsiteY205" fmla="*/ 1645158 h 1684262"/>
              <a:gd name="connsiteX206" fmla="*/ 536108 w 1206769"/>
              <a:gd name="connsiteY206" fmla="*/ 1644968 h 1684262"/>
              <a:gd name="connsiteX207" fmla="*/ 616785 w 1206769"/>
              <a:gd name="connsiteY207" fmla="*/ 1564196 h 1684262"/>
              <a:gd name="connsiteX208" fmla="*/ 555349 w 1206769"/>
              <a:gd name="connsiteY208" fmla="*/ 1541145 h 1684262"/>
              <a:gd name="connsiteX209" fmla="*/ 638597 w 1206769"/>
              <a:gd name="connsiteY209" fmla="*/ 1493520 h 1684262"/>
              <a:gd name="connsiteX210" fmla="*/ 739848 w 1206769"/>
              <a:gd name="connsiteY210" fmla="*/ 1525715 h 1684262"/>
              <a:gd name="connsiteX211" fmla="*/ 616785 w 1206769"/>
              <a:gd name="connsiteY211" fmla="*/ 1564386 h 1684262"/>
              <a:gd name="connsiteX212" fmla="*/ 616785 w 1206769"/>
              <a:gd name="connsiteY212" fmla="*/ 1564196 h 1684262"/>
              <a:gd name="connsiteX213" fmla="*/ 752231 w 1206769"/>
              <a:gd name="connsiteY213" fmla="*/ 1664779 h 1684262"/>
              <a:gd name="connsiteX214" fmla="*/ 739658 w 1206769"/>
              <a:gd name="connsiteY214" fmla="*/ 1664779 h 1684262"/>
              <a:gd name="connsiteX215" fmla="*/ 731180 w 1206769"/>
              <a:gd name="connsiteY215" fmla="*/ 1664779 h 1684262"/>
              <a:gd name="connsiteX216" fmla="*/ 727561 w 1206769"/>
              <a:gd name="connsiteY216" fmla="*/ 1664779 h 1684262"/>
              <a:gd name="connsiteX217" fmla="*/ 713750 w 1206769"/>
              <a:gd name="connsiteY217" fmla="*/ 1666780 h 1684262"/>
              <a:gd name="connsiteX218" fmla="*/ 704225 w 1206769"/>
              <a:gd name="connsiteY218" fmla="*/ 1665256 h 1684262"/>
              <a:gd name="connsiteX219" fmla="*/ 705558 w 1206769"/>
              <a:gd name="connsiteY219" fmla="*/ 1667733 h 1684262"/>
              <a:gd name="connsiteX220" fmla="*/ 790045 w 1206769"/>
              <a:gd name="connsiteY220" fmla="*/ 1610106 h 1684262"/>
              <a:gd name="connsiteX221" fmla="*/ 752231 w 1206769"/>
              <a:gd name="connsiteY221" fmla="*/ 1664970 h 1684262"/>
              <a:gd name="connsiteX222" fmla="*/ 752231 w 1206769"/>
              <a:gd name="connsiteY222" fmla="*/ 1664779 h 1684262"/>
              <a:gd name="connsiteX223" fmla="*/ 857863 w 1206769"/>
              <a:gd name="connsiteY223" fmla="*/ 1591056 h 1684262"/>
              <a:gd name="connsiteX224" fmla="*/ 838813 w 1206769"/>
              <a:gd name="connsiteY224" fmla="*/ 1568958 h 1684262"/>
              <a:gd name="connsiteX225" fmla="*/ 836146 w 1206769"/>
              <a:gd name="connsiteY225" fmla="*/ 1564291 h 1684262"/>
              <a:gd name="connsiteX226" fmla="*/ 955179 w 1206769"/>
              <a:gd name="connsiteY226" fmla="*/ 1500720 h 1684262"/>
              <a:gd name="connsiteX227" fmla="*/ 1066493 w 1206769"/>
              <a:gd name="connsiteY227" fmla="*/ 1492065 h 1684262"/>
              <a:gd name="connsiteX228" fmla="*/ 857863 w 1206769"/>
              <a:gd name="connsiteY228" fmla="*/ 1591247 h 1684262"/>
              <a:gd name="connsiteX229" fmla="*/ 857863 w 1206769"/>
              <a:gd name="connsiteY229" fmla="*/ 1591056 h 1684262"/>
              <a:gd name="connsiteX230" fmla="*/ 1054979 w 1206769"/>
              <a:gd name="connsiteY230" fmla="*/ 1445037 h 1684262"/>
              <a:gd name="connsiteX231" fmla="*/ 916632 w 1206769"/>
              <a:gd name="connsiteY231" fmla="*/ 1468184 h 1684262"/>
              <a:gd name="connsiteX232" fmla="*/ 1028170 w 1206769"/>
              <a:gd name="connsiteY232" fmla="*/ 1445228 h 1684262"/>
              <a:gd name="connsiteX233" fmla="*/ 1054979 w 1206769"/>
              <a:gd name="connsiteY233" fmla="*/ 1445037 h 1684262"/>
              <a:gd name="connsiteX234" fmla="*/ 862816 w 1206769"/>
              <a:gd name="connsiteY234" fmla="*/ 1410462 h 1684262"/>
              <a:gd name="connsiteX235" fmla="*/ 647551 w 1206769"/>
              <a:gd name="connsiteY235" fmla="*/ 1448562 h 1684262"/>
              <a:gd name="connsiteX236" fmla="*/ 862816 w 1206769"/>
              <a:gd name="connsiteY236" fmla="*/ 1410653 h 1684262"/>
              <a:gd name="connsiteX237" fmla="*/ 862816 w 1206769"/>
              <a:gd name="connsiteY237" fmla="*/ 1410462 h 1684262"/>
              <a:gd name="connsiteX238" fmla="*/ 689842 w 1206769"/>
              <a:gd name="connsiteY238" fmla="*/ 1391412 h 1684262"/>
              <a:gd name="connsiteX239" fmla="*/ 924347 w 1206769"/>
              <a:gd name="connsiteY239" fmla="*/ 1306830 h 1684262"/>
              <a:gd name="connsiteX240" fmla="*/ 689842 w 1206769"/>
              <a:gd name="connsiteY240" fmla="*/ 1391412 h 1684262"/>
              <a:gd name="connsiteX241" fmla="*/ 1162663 w 1206769"/>
              <a:gd name="connsiteY241" fmla="*/ 1057085 h 1684262"/>
              <a:gd name="connsiteX242" fmla="*/ 1148756 w 1206769"/>
              <a:gd name="connsiteY242" fmla="*/ 1134428 h 1684262"/>
              <a:gd name="connsiteX243" fmla="*/ 1066841 w 1206769"/>
              <a:gd name="connsiteY243" fmla="*/ 1139762 h 1684262"/>
              <a:gd name="connsiteX244" fmla="*/ 1035790 w 1206769"/>
              <a:gd name="connsiteY244" fmla="*/ 1087755 h 1684262"/>
              <a:gd name="connsiteX245" fmla="*/ 1162663 w 1206769"/>
              <a:gd name="connsiteY245" fmla="*/ 1057085 h 1684262"/>
              <a:gd name="connsiteX246" fmla="*/ 987913 w 1206769"/>
              <a:gd name="connsiteY246" fmla="*/ 1181170 h 1684262"/>
              <a:gd name="connsiteX247" fmla="*/ 958923 w 1206769"/>
              <a:gd name="connsiteY247" fmla="*/ 1264444 h 1684262"/>
              <a:gd name="connsiteX248" fmla="*/ 905107 w 1206769"/>
              <a:gd name="connsiteY248" fmla="*/ 1118330 h 1684262"/>
              <a:gd name="connsiteX249" fmla="*/ 987913 w 1206769"/>
              <a:gd name="connsiteY24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6385 w 1206769"/>
              <a:gd name="connsiteY87" fmla="*/ 1331825 h 1684262"/>
              <a:gd name="connsiteX88" fmla="*/ 802904 w 1206769"/>
              <a:gd name="connsiteY88" fmla="*/ 1350454 h 1684262"/>
              <a:gd name="connsiteX89" fmla="*/ 841956 w 1206769"/>
              <a:gd name="connsiteY89" fmla="*/ 1326547 h 1684262"/>
              <a:gd name="connsiteX90" fmla="*/ 952485 w 1206769"/>
              <a:gd name="connsiteY90" fmla="*/ 1295929 h 1684262"/>
              <a:gd name="connsiteX91" fmla="*/ 980354 w 1206769"/>
              <a:gd name="connsiteY91" fmla="*/ 1268921 h 1684262"/>
              <a:gd name="connsiteX92" fmla="*/ 1084177 w 1206769"/>
              <a:gd name="connsiteY92" fmla="*/ 1211294 h 1684262"/>
              <a:gd name="connsiteX93" fmla="*/ 911203 w 1206769"/>
              <a:gd name="connsiteY93" fmla="*/ 1022890 h 1684262"/>
              <a:gd name="connsiteX94" fmla="*/ 1193429 w 1206769"/>
              <a:gd name="connsiteY94" fmla="*/ 899446 h 1684262"/>
              <a:gd name="connsiteX95" fmla="*/ 759089 w 1206769"/>
              <a:gd name="connsiteY95" fmla="*/ 61246 h 1684262"/>
              <a:gd name="connsiteX96" fmla="*/ 720989 w 1206769"/>
              <a:gd name="connsiteY96" fmla="*/ 145828 h 1684262"/>
              <a:gd name="connsiteX97" fmla="*/ 759089 w 1206769"/>
              <a:gd name="connsiteY97" fmla="*/ 61436 h 1684262"/>
              <a:gd name="connsiteX98" fmla="*/ 759089 w 1206769"/>
              <a:gd name="connsiteY98" fmla="*/ 61246 h 1684262"/>
              <a:gd name="connsiteX99" fmla="*/ 363611 w 1206769"/>
              <a:gd name="connsiteY99" fmla="*/ 545783 h 1684262"/>
              <a:gd name="connsiteX100" fmla="*/ 348275 w 1206769"/>
              <a:gd name="connsiteY100" fmla="*/ 553498 h 1684262"/>
              <a:gd name="connsiteX101" fmla="*/ 363611 w 1206769"/>
              <a:gd name="connsiteY101" fmla="*/ 545783 h 1684262"/>
              <a:gd name="connsiteX102" fmla="*/ 232451 w 1206769"/>
              <a:gd name="connsiteY102" fmla="*/ 523113 h 1684262"/>
              <a:gd name="connsiteX103" fmla="*/ 254694 w 1206769"/>
              <a:gd name="connsiteY103" fmla="*/ 664096 h 1684262"/>
              <a:gd name="connsiteX104" fmla="*/ 232451 w 1206769"/>
              <a:gd name="connsiteY104" fmla="*/ 523113 h 1684262"/>
              <a:gd name="connsiteX105" fmla="*/ 340084 w 1206769"/>
              <a:gd name="connsiteY105" fmla="*/ 692277 h 1684262"/>
              <a:gd name="connsiteX106" fmla="*/ 470767 w 1206769"/>
              <a:gd name="connsiteY106" fmla="*/ 684562 h 1684262"/>
              <a:gd name="connsiteX107" fmla="*/ 340084 w 1206769"/>
              <a:gd name="connsiteY107" fmla="*/ 691896 h 1684262"/>
              <a:gd name="connsiteX108" fmla="*/ 340084 w 1206769"/>
              <a:gd name="connsiteY108" fmla="*/ 692277 h 1684262"/>
              <a:gd name="connsiteX109" fmla="*/ 382375 w 1206769"/>
              <a:gd name="connsiteY109" fmla="*/ 615410 h 1684262"/>
              <a:gd name="connsiteX110" fmla="*/ 516868 w 1206769"/>
              <a:gd name="connsiteY110" fmla="*/ 688372 h 1684262"/>
              <a:gd name="connsiteX111" fmla="*/ 382661 w 1206769"/>
              <a:gd name="connsiteY111" fmla="*/ 615029 h 1684262"/>
              <a:gd name="connsiteX112" fmla="*/ 382375 w 1206769"/>
              <a:gd name="connsiteY112" fmla="*/ 615410 h 1684262"/>
              <a:gd name="connsiteX113" fmla="*/ 201400 w 1206769"/>
              <a:gd name="connsiteY113" fmla="*/ 907542 h 1684262"/>
              <a:gd name="connsiteX114" fmla="*/ 163300 w 1206769"/>
              <a:gd name="connsiteY114" fmla="*/ 838295 h 1684262"/>
              <a:gd name="connsiteX115" fmla="*/ 201686 w 1206769"/>
              <a:gd name="connsiteY115" fmla="*/ 907161 h 1684262"/>
              <a:gd name="connsiteX116" fmla="*/ 201400 w 1206769"/>
              <a:gd name="connsiteY116" fmla="*/ 907542 h 1684262"/>
              <a:gd name="connsiteX117" fmla="*/ 97811 w 1206769"/>
              <a:gd name="connsiteY117" fmla="*/ 1285557 h 1684262"/>
              <a:gd name="connsiteX118" fmla="*/ 123279 w 1206769"/>
              <a:gd name="connsiteY118" fmla="*/ 1264178 h 1684262"/>
              <a:gd name="connsiteX119" fmla="*/ 231975 w 1206769"/>
              <a:gd name="connsiteY119" fmla="*/ 1341501 h 1684262"/>
              <a:gd name="connsiteX120" fmla="*/ 97811 w 1206769"/>
              <a:gd name="connsiteY120" fmla="*/ 1285557 h 1684262"/>
              <a:gd name="connsiteX121" fmla="*/ 232928 w 1206769"/>
              <a:gd name="connsiteY121" fmla="*/ 1376077 h 1684262"/>
              <a:gd name="connsiteX122" fmla="*/ 279029 w 1206769"/>
              <a:gd name="connsiteY122" fmla="*/ 1379887 h 1684262"/>
              <a:gd name="connsiteX123" fmla="*/ 232451 w 1206769"/>
              <a:gd name="connsiteY123" fmla="*/ 1376077 h 1684262"/>
              <a:gd name="connsiteX124" fmla="*/ 232928 w 1206769"/>
              <a:gd name="connsiteY124" fmla="*/ 1376077 h 1684262"/>
              <a:gd name="connsiteX125" fmla="*/ 856244 w 1206769"/>
              <a:gd name="connsiteY125" fmla="*/ 715613 h 1684262"/>
              <a:gd name="connsiteX126" fmla="*/ 817635 w 1206769"/>
              <a:gd name="connsiteY126" fmla="*/ 708913 h 1684262"/>
              <a:gd name="connsiteX127" fmla="*/ 721084 w 1206769"/>
              <a:gd name="connsiteY127" fmla="*/ 657225 h 1684262"/>
              <a:gd name="connsiteX128" fmla="*/ 855767 w 1206769"/>
              <a:gd name="connsiteY128" fmla="*/ 715613 h 1684262"/>
              <a:gd name="connsiteX129" fmla="*/ 856244 w 1206769"/>
              <a:gd name="connsiteY129" fmla="*/ 715613 h 1684262"/>
              <a:gd name="connsiteX130" fmla="*/ 663458 w 1206769"/>
              <a:gd name="connsiteY130" fmla="*/ 722662 h 1684262"/>
              <a:gd name="connsiteX131" fmla="*/ 644408 w 1206769"/>
              <a:gd name="connsiteY131" fmla="*/ 807149 h 1684262"/>
              <a:gd name="connsiteX132" fmla="*/ 662981 w 1206769"/>
              <a:gd name="connsiteY132" fmla="*/ 723138 h 1684262"/>
              <a:gd name="connsiteX133" fmla="*/ 663458 w 1206769"/>
              <a:gd name="connsiteY133" fmla="*/ 722662 h 1684262"/>
              <a:gd name="connsiteX134" fmla="*/ 628882 w 1206769"/>
              <a:gd name="connsiteY134" fmla="*/ 753332 h 1684262"/>
              <a:gd name="connsiteX135" fmla="*/ 655742 w 1206769"/>
              <a:gd name="connsiteY135" fmla="*/ 726472 h 1684262"/>
              <a:gd name="connsiteX136" fmla="*/ 628406 w 1206769"/>
              <a:gd name="connsiteY136" fmla="*/ 753332 h 1684262"/>
              <a:gd name="connsiteX137" fmla="*/ 628882 w 1206769"/>
              <a:gd name="connsiteY137" fmla="*/ 753332 h 1684262"/>
              <a:gd name="connsiteX138" fmla="*/ 771090 w 1206769"/>
              <a:gd name="connsiteY138" fmla="*/ 757237 h 1684262"/>
              <a:gd name="connsiteX139" fmla="*/ 690318 w 1206769"/>
              <a:gd name="connsiteY139" fmla="*/ 822579 h 1684262"/>
              <a:gd name="connsiteX140" fmla="*/ 770614 w 1206769"/>
              <a:gd name="connsiteY140" fmla="*/ 757237 h 1684262"/>
              <a:gd name="connsiteX141" fmla="*/ 771090 w 1206769"/>
              <a:gd name="connsiteY141" fmla="*/ 757237 h 1684262"/>
              <a:gd name="connsiteX142" fmla="*/ 759565 w 1206769"/>
              <a:gd name="connsiteY142" fmla="*/ 538162 h 1684262"/>
              <a:gd name="connsiteX143" fmla="*/ 851767 w 1206769"/>
              <a:gd name="connsiteY143" fmla="*/ 480536 h 1684262"/>
              <a:gd name="connsiteX144" fmla="*/ 759089 w 1206769"/>
              <a:gd name="connsiteY144" fmla="*/ 538067 h 1684262"/>
              <a:gd name="connsiteX145" fmla="*/ 759565 w 1206769"/>
              <a:gd name="connsiteY145" fmla="*/ 538162 h 1684262"/>
              <a:gd name="connsiteX146" fmla="*/ 877961 w 1206769"/>
              <a:gd name="connsiteY146" fmla="*/ 342138 h 1684262"/>
              <a:gd name="connsiteX147" fmla="*/ 812619 w 1206769"/>
              <a:gd name="connsiteY147" fmla="*/ 442055 h 1684262"/>
              <a:gd name="connsiteX148" fmla="*/ 877961 w 1206769"/>
              <a:gd name="connsiteY148" fmla="*/ 342138 h 1684262"/>
              <a:gd name="connsiteX149" fmla="*/ 681841 w 1206769"/>
              <a:gd name="connsiteY149" fmla="*/ 323088 h 1684262"/>
              <a:gd name="connsiteX150" fmla="*/ 758803 w 1206769"/>
              <a:gd name="connsiteY150" fmla="*/ 430816 h 1684262"/>
              <a:gd name="connsiteX151" fmla="*/ 643455 w 1206769"/>
              <a:gd name="connsiteY151" fmla="*/ 396145 h 1684262"/>
              <a:gd name="connsiteX152" fmla="*/ 639550 w 1206769"/>
              <a:gd name="connsiteY152" fmla="*/ 438436 h 1684262"/>
              <a:gd name="connsiteX153" fmla="*/ 682127 w 1206769"/>
              <a:gd name="connsiteY153" fmla="*/ 323088 h 1684262"/>
              <a:gd name="connsiteX154" fmla="*/ 681841 w 1206769"/>
              <a:gd name="connsiteY154" fmla="*/ 323088 h 1684262"/>
              <a:gd name="connsiteX155" fmla="*/ 351323 w 1206769"/>
              <a:gd name="connsiteY155" fmla="*/ 219361 h 1684262"/>
              <a:gd name="connsiteX156" fmla="*/ 383994 w 1206769"/>
              <a:gd name="connsiteY156" fmla="*/ 183070 h 1684262"/>
              <a:gd name="connsiteX157" fmla="*/ 403711 w 1206769"/>
              <a:gd name="connsiteY157" fmla="*/ 175069 h 1684262"/>
              <a:gd name="connsiteX158" fmla="*/ 411331 w 1206769"/>
              <a:gd name="connsiteY158" fmla="*/ 176117 h 1684262"/>
              <a:gd name="connsiteX159" fmla="*/ 569351 w 1206769"/>
              <a:gd name="connsiteY159" fmla="*/ 242792 h 1684262"/>
              <a:gd name="connsiteX160" fmla="*/ 569922 w 1206769"/>
              <a:gd name="connsiteY160" fmla="*/ 242792 h 1684262"/>
              <a:gd name="connsiteX161" fmla="*/ 558873 w 1206769"/>
              <a:gd name="connsiteY161" fmla="*/ 299942 h 1684262"/>
              <a:gd name="connsiteX162" fmla="*/ 351609 w 1206769"/>
              <a:gd name="connsiteY162" fmla="*/ 219075 h 1684262"/>
              <a:gd name="connsiteX163" fmla="*/ 351323 w 1206769"/>
              <a:gd name="connsiteY163" fmla="*/ 219361 h 1684262"/>
              <a:gd name="connsiteX164" fmla="*/ 470767 w 1206769"/>
              <a:gd name="connsiteY164" fmla="*/ 361188 h 1684262"/>
              <a:gd name="connsiteX165" fmla="*/ 566874 w 1206769"/>
              <a:gd name="connsiteY165" fmla="*/ 503396 h 1684262"/>
              <a:gd name="connsiteX166" fmla="*/ 470767 w 1206769"/>
              <a:gd name="connsiteY166" fmla="*/ 361188 h 1684262"/>
              <a:gd name="connsiteX167" fmla="*/ 632216 w 1206769"/>
              <a:gd name="connsiteY167" fmla="*/ 453485 h 1684262"/>
              <a:gd name="connsiteX168" fmla="*/ 699367 w 1206769"/>
              <a:gd name="connsiteY168" fmla="*/ 515112 h 1684262"/>
              <a:gd name="connsiteX169" fmla="*/ 759089 w 1206769"/>
              <a:gd name="connsiteY169" fmla="*/ 438055 h 1684262"/>
              <a:gd name="connsiteX170" fmla="*/ 678317 w 1206769"/>
              <a:gd name="connsiteY170" fmla="*/ 611029 h 1684262"/>
              <a:gd name="connsiteX171" fmla="*/ 640217 w 1206769"/>
              <a:gd name="connsiteY171" fmla="*/ 587978 h 1684262"/>
              <a:gd name="connsiteX172" fmla="*/ 632216 w 1206769"/>
              <a:gd name="connsiteY172" fmla="*/ 453581 h 1684262"/>
              <a:gd name="connsiteX173" fmla="*/ 632216 w 1206769"/>
              <a:gd name="connsiteY173" fmla="*/ 453485 h 1684262"/>
              <a:gd name="connsiteX174" fmla="*/ 686032 w 1206769"/>
              <a:gd name="connsiteY174" fmla="*/ 837819 h 1684262"/>
              <a:gd name="connsiteX175" fmla="*/ 628310 w 1206769"/>
              <a:gd name="connsiteY175" fmla="*/ 930116 h 1684262"/>
              <a:gd name="connsiteX176" fmla="*/ 686032 w 1206769"/>
              <a:gd name="connsiteY176" fmla="*/ 837914 h 1684262"/>
              <a:gd name="connsiteX177" fmla="*/ 686032 w 1206769"/>
              <a:gd name="connsiteY177" fmla="*/ 837819 h 1684262"/>
              <a:gd name="connsiteX178" fmla="*/ 743658 w 1206769"/>
              <a:gd name="connsiteY178" fmla="*/ 1291400 h 1684262"/>
              <a:gd name="connsiteX179" fmla="*/ 547634 w 1206769"/>
              <a:gd name="connsiteY179" fmla="*/ 1206818 h 1684262"/>
              <a:gd name="connsiteX180" fmla="*/ 573446 w 1206769"/>
              <a:gd name="connsiteY180" fmla="*/ 1222439 h 1684262"/>
              <a:gd name="connsiteX181" fmla="*/ 603450 w 1206769"/>
              <a:gd name="connsiteY181" fmla="*/ 1227487 h 1684262"/>
              <a:gd name="connsiteX182" fmla="*/ 743658 w 1206769"/>
              <a:gd name="connsiteY182" fmla="*/ 1291495 h 1684262"/>
              <a:gd name="connsiteX183" fmla="*/ 743658 w 1206769"/>
              <a:gd name="connsiteY183" fmla="*/ 1291400 h 1684262"/>
              <a:gd name="connsiteX184" fmla="*/ 578399 w 1206769"/>
              <a:gd name="connsiteY184" fmla="*/ 945452 h 1684262"/>
              <a:gd name="connsiteX185" fmla="*/ 689842 w 1206769"/>
              <a:gd name="connsiteY185" fmla="*/ 1122236 h 1684262"/>
              <a:gd name="connsiteX186" fmla="*/ 578399 w 1206769"/>
              <a:gd name="connsiteY186" fmla="*/ 945547 h 1684262"/>
              <a:gd name="connsiteX187" fmla="*/ 578399 w 1206769"/>
              <a:gd name="connsiteY187" fmla="*/ 945452 h 1684262"/>
              <a:gd name="connsiteX188" fmla="*/ 351609 w 1206769"/>
              <a:gd name="connsiteY188" fmla="*/ 1045464 h 1684262"/>
              <a:gd name="connsiteX189" fmla="*/ 382375 w 1206769"/>
              <a:gd name="connsiteY189" fmla="*/ 887825 h 1684262"/>
              <a:gd name="connsiteX190" fmla="*/ 351609 w 1206769"/>
              <a:gd name="connsiteY190" fmla="*/ 1045559 h 1684262"/>
              <a:gd name="connsiteX191" fmla="*/ 351609 w 1206769"/>
              <a:gd name="connsiteY191" fmla="*/ 1045464 h 1684262"/>
              <a:gd name="connsiteX192" fmla="*/ 420761 w 1206769"/>
              <a:gd name="connsiteY192" fmla="*/ 1018413 h 1684262"/>
              <a:gd name="connsiteX193" fmla="*/ 605260 w 1206769"/>
              <a:gd name="connsiteY193" fmla="*/ 1180338 h 1684262"/>
              <a:gd name="connsiteX194" fmla="*/ 420761 w 1206769"/>
              <a:gd name="connsiteY194" fmla="*/ 1018413 h 1684262"/>
              <a:gd name="connsiteX195" fmla="*/ 366944 w 1206769"/>
              <a:gd name="connsiteY195" fmla="*/ 1414272 h 1684262"/>
              <a:gd name="connsiteX196" fmla="*/ 597640 w 1206769"/>
              <a:gd name="connsiteY196" fmla="*/ 1460468 h 1684262"/>
              <a:gd name="connsiteX197" fmla="*/ 366944 w 1206769"/>
              <a:gd name="connsiteY197" fmla="*/ 1414463 h 1684262"/>
              <a:gd name="connsiteX198" fmla="*/ 366944 w 1206769"/>
              <a:gd name="connsiteY198" fmla="*/ 1414272 h 1684262"/>
              <a:gd name="connsiteX199" fmla="*/ 536108 w 1206769"/>
              <a:gd name="connsiteY199" fmla="*/ 1644968 h 1684262"/>
              <a:gd name="connsiteX200" fmla="*/ 498008 w 1206769"/>
              <a:gd name="connsiteY200" fmla="*/ 1625918 h 1684262"/>
              <a:gd name="connsiteX201" fmla="*/ 471148 w 1206769"/>
              <a:gd name="connsiteY201" fmla="*/ 1618202 h 1684262"/>
              <a:gd name="connsiteX202" fmla="*/ 471148 w 1206769"/>
              <a:gd name="connsiteY202" fmla="*/ 1664399 h 1684262"/>
              <a:gd name="connsiteX203" fmla="*/ 401901 w 1206769"/>
              <a:gd name="connsiteY203" fmla="*/ 1579817 h 1684262"/>
              <a:gd name="connsiteX204" fmla="*/ 536108 w 1206769"/>
              <a:gd name="connsiteY204" fmla="*/ 1645158 h 1684262"/>
              <a:gd name="connsiteX205" fmla="*/ 536108 w 1206769"/>
              <a:gd name="connsiteY205" fmla="*/ 1644968 h 1684262"/>
              <a:gd name="connsiteX206" fmla="*/ 616785 w 1206769"/>
              <a:gd name="connsiteY206" fmla="*/ 1564196 h 1684262"/>
              <a:gd name="connsiteX207" fmla="*/ 555349 w 1206769"/>
              <a:gd name="connsiteY207" fmla="*/ 1541145 h 1684262"/>
              <a:gd name="connsiteX208" fmla="*/ 638597 w 1206769"/>
              <a:gd name="connsiteY208" fmla="*/ 1493520 h 1684262"/>
              <a:gd name="connsiteX209" fmla="*/ 739848 w 1206769"/>
              <a:gd name="connsiteY209" fmla="*/ 1525715 h 1684262"/>
              <a:gd name="connsiteX210" fmla="*/ 616785 w 1206769"/>
              <a:gd name="connsiteY210" fmla="*/ 1564386 h 1684262"/>
              <a:gd name="connsiteX211" fmla="*/ 616785 w 1206769"/>
              <a:gd name="connsiteY211" fmla="*/ 1564196 h 1684262"/>
              <a:gd name="connsiteX212" fmla="*/ 752231 w 1206769"/>
              <a:gd name="connsiteY212" fmla="*/ 1664779 h 1684262"/>
              <a:gd name="connsiteX213" fmla="*/ 739658 w 1206769"/>
              <a:gd name="connsiteY213" fmla="*/ 1664779 h 1684262"/>
              <a:gd name="connsiteX214" fmla="*/ 731180 w 1206769"/>
              <a:gd name="connsiteY214" fmla="*/ 1664779 h 1684262"/>
              <a:gd name="connsiteX215" fmla="*/ 727561 w 1206769"/>
              <a:gd name="connsiteY215" fmla="*/ 1664779 h 1684262"/>
              <a:gd name="connsiteX216" fmla="*/ 713750 w 1206769"/>
              <a:gd name="connsiteY216" fmla="*/ 1666780 h 1684262"/>
              <a:gd name="connsiteX217" fmla="*/ 704225 w 1206769"/>
              <a:gd name="connsiteY217" fmla="*/ 1665256 h 1684262"/>
              <a:gd name="connsiteX218" fmla="*/ 705558 w 1206769"/>
              <a:gd name="connsiteY218" fmla="*/ 1667733 h 1684262"/>
              <a:gd name="connsiteX219" fmla="*/ 790045 w 1206769"/>
              <a:gd name="connsiteY219" fmla="*/ 1610106 h 1684262"/>
              <a:gd name="connsiteX220" fmla="*/ 752231 w 1206769"/>
              <a:gd name="connsiteY220" fmla="*/ 1664970 h 1684262"/>
              <a:gd name="connsiteX221" fmla="*/ 752231 w 1206769"/>
              <a:gd name="connsiteY221" fmla="*/ 1664779 h 1684262"/>
              <a:gd name="connsiteX222" fmla="*/ 857863 w 1206769"/>
              <a:gd name="connsiteY222" fmla="*/ 1591056 h 1684262"/>
              <a:gd name="connsiteX223" fmla="*/ 838813 w 1206769"/>
              <a:gd name="connsiteY223" fmla="*/ 1568958 h 1684262"/>
              <a:gd name="connsiteX224" fmla="*/ 836146 w 1206769"/>
              <a:gd name="connsiteY224" fmla="*/ 1564291 h 1684262"/>
              <a:gd name="connsiteX225" fmla="*/ 955179 w 1206769"/>
              <a:gd name="connsiteY225" fmla="*/ 1500720 h 1684262"/>
              <a:gd name="connsiteX226" fmla="*/ 1066493 w 1206769"/>
              <a:gd name="connsiteY226" fmla="*/ 1492065 h 1684262"/>
              <a:gd name="connsiteX227" fmla="*/ 857863 w 1206769"/>
              <a:gd name="connsiteY227" fmla="*/ 1591247 h 1684262"/>
              <a:gd name="connsiteX228" fmla="*/ 857863 w 1206769"/>
              <a:gd name="connsiteY228" fmla="*/ 1591056 h 1684262"/>
              <a:gd name="connsiteX229" fmla="*/ 1054979 w 1206769"/>
              <a:gd name="connsiteY229" fmla="*/ 1445037 h 1684262"/>
              <a:gd name="connsiteX230" fmla="*/ 916632 w 1206769"/>
              <a:gd name="connsiteY230" fmla="*/ 1468184 h 1684262"/>
              <a:gd name="connsiteX231" fmla="*/ 1028170 w 1206769"/>
              <a:gd name="connsiteY231" fmla="*/ 1445228 h 1684262"/>
              <a:gd name="connsiteX232" fmla="*/ 1054979 w 1206769"/>
              <a:gd name="connsiteY232" fmla="*/ 1445037 h 1684262"/>
              <a:gd name="connsiteX233" fmla="*/ 862816 w 1206769"/>
              <a:gd name="connsiteY233" fmla="*/ 1410462 h 1684262"/>
              <a:gd name="connsiteX234" fmla="*/ 647551 w 1206769"/>
              <a:gd name="connsiteY234" fmla="*/ 1448562 h 1684262"/>
              <a:gd name="connsiteX235" fmla="*/ 862816 w 1206769"/>
              <a:gd name="connsiteY235" fmla="*/ 1410653 h 1684262"/>
              <a:gd name="connsiteX236" fmla="*/ 862816 w 1206769"/>
              <a:gd name="connsiteY236" fmla="*/ 1410462 h 1684262"/>
              <a:gd name="connsiteX237" fmla="*/ 689842 w 1206769"/>
              <a:gd name="connsiteY237" fmla="*/ 1391412 h 1684262"/>
              <a:gd name="connsiteX238" fmla="*/ 924347 w 1206769"/>
              <a:gd name="connsiteY238" fmla="*/ 1306830 h 1684262"/>
              <a:gd name="connsiteX239" fmla="*/ 689842 w 1206769"/>
              <a:gd name="connsiteY239" fmla="*/ 1391412 h 1684262"/>
              <a:gd name="connsiteX240" fmla="*/ 1162663 w 1206769"/>
              <a:gd name="connsiteY240" fmla="*/ 1057085 h 1684262"/>
              <a:gd name="connsiteX241" fmla="*/ 1148756 w 1206769"/>
              <a:gd name="connsiteY241" fmla="*/ 1134428 h 1684262"/>
              <a:gd name="connsiteX242" fmla="*/ 1066841 w 1206769"/>
              <a:gd name="connsiteY242" fmla="*/ 1139762 h 1684262"/>
              <a:gd name="connsiteX243" fmla="*/ 1035790 w 1206769"/>
              <a:gd name="connsiteY243" fmla="*/ 1087755 h 1684262"/>
              <a:gd name="connsiteX244" fmla="*/ 1162663 w 1206769"/>
              <a:gd name="connsiteY244" fmla="*/ 1057085 h 1684262"/>
              <a:gd name="connsiteX245" fmla="*/ 987913 w 1206769"/>
              <a:gd name="connsiteY245" fmla="*/ 1181170 h 1684262"/>
              <a:gd name="connsiteX246" fmla="*/ 958923 w 1206769"/>
              <a:gd name="connsiteY246" fmla="*/ 1264444 h 1684262"/>
              <a:gd name="connsiteX247" fmla="*/ 905107 w 1206769"/>
              <a:gd name="connsiteY247" fmla="*/ 1118330 h 1684262"/>
              <a:gd name="connsiteX248" fmla="*/ 987913 w 1206769"/>
              <a:gd name="connsiteY248"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2 w 1206769"/>
              <a:gd name="connsiteY87" fmla="*/ 1363507 h 1684262"/>
              <a:gd name="connsiteX88" fmla="*/ 802904 w 1206769"/>
              <a:gd name="connsiteY88" fmla="*/ 1350454 h 1684262"/>
              <a:gd name="connsiteX89" fmla="*/ 841956 w 1206769"/>
              <a:gd name="connsiteY89" fmla="*/ 1326547 h 1684262"/>
              <a:gd name="connsiteX90" fmla="*/ 952485 w 1206769"/>
              <a:gd name="connsiteY90" fmla="*/ 1295929 h 1684262"/>
              <a:gd name="connsiteX91" fmla="*/ 980354 w 1206769"/>
              <a:gd name="connsiteY91" fmla="*/ 1268921 h 1684262"/>
              <a:gd name="connsiteX92" fmla="*/ 1084177 w 1206769"/>
              <a:gd name="connsiteY92" fmla="*/ 1211294 h 1684262"/>
              <a:gd name="connsiteX93" fmla="*/ 911203 w 1206769"/>
              <a:gd name="connsiteY93" fmla="*/ 1022890 h 1684262"/>
              <a:gd name="connsiteX94" fmla="*/ 1193429 w 1206769"/>
              <a:gd name="connsiteY94" fmla="*/ 899446 h 1684262"/>
              <a:gd name="connsiteX95" fmla="*/ 759089 w 1206769"/>
              <a:gd name="connsiteY95" fmla="*/ 61246 h 1684262"/>
              <a:gd name="connsiteX96" fmla="*/ 720989 w 1206769"/>
              <a:gd name="connsiteY96" fmla="*/ 145828 h 1684262"/>
              <a:gd name="connsiteX97" fmla="*/ 759089 w 1206769"/>
              <a:gd name="connsiteY97" fmla="*/ 61436 h 1684262"/>
              <a:gd name="connsiteX98" fmla="*/ 759089 w 1206769"/>
              <a:gd name="connsiteY98" fmla="*/ 61246 h 1684262"/>
              <a:gd name="connsiteX99" fmla="*/ 363611 w 1206769"/>
              <a:gd name="connsiteY99" fmla="*/ 545783 h 1684262"/>
              <a:gd name="connsiteX100" fmla="*/ 348275 w 1206769"/>
              <a:gd name="connsiteY100" fmla="*/ 553498 h 1684262"/>
              <a:gd name="connsiteX101" fmla="*/ 363611 w 1206769"/>
              <a:gd name="connsiteY101" fmla="*/ 545783 h 1684262"/>
              <a:gd name="connsiteX102" fmla="*/ 232451 w 1206769"/>
              <a:gd name="connsiteY102" fmla="*/ 523113 h 1684262"/>
              <a:gd name="connsiteX103" fmla="*/ 254694 w 1206769"/>
              <a:gd name="connsiteY103" fmla="*/ 664096 h 1684262"/>
              <a:gd name="connsiteX104" fmla="*/ 232451 w 1206769"/>
              <a:gd name="connsiteY104" fmla="*/ 523113 h 1684262"/>
              <a:gd name="connsiteX105" fmla="*/ 340084 w 1206769"/>
              <a:gd name="connsiteY105" fmla="*/ 692277 h 1684262"/>
              <a:gd name="connsiteX106" fmla="*/ 470767 w 1206769"/>
              <a:gd name="connsiteY106" fmla="*/ 684562 h 1684262"/>
              <a:gd name="connsiteX107" fmla="*/ 340084 w 1206769"/>
              <a:gd name="connsiteY107" fmla="*/ 691896 h 1684262"/>
              <a:gd name="connsiteX108" fmla="*/ 340084 w 1206769"/>
              <a:gd name="connsiteY108" fmla="*/ 692277 h 1684262"/>
              <a:gd name="connsiteX109" fmla="*/ 382375 w 1206769"/>
              <a:gd name="connsiteY109" fmla="*/ 615410 h 1684262"/>
              <a:gd name="connsiteX110" fmla="*/ 516868 w 1206769"/>
              <a:gd name="connsiteY110" fmla="*/ 688372 h 1684262"/>
              <a:gd name="connsiteX111" fmla="*/ 382661 w 1206769"/>
              <a:gd name="connsiteY111" fmla="*/ 615029 h 1684262"/>
              <a:gd name="connsiteX112" fmla="*/ 382375 w 1206769"/>
              <a:gd name="connsiteY112" fmla="*/ 615410 h 1684262"/>
              <a:gd name="connsiteX113" fmla="*/ 201400 w 1206769"/>
              <a:gd name="connsiteY113" fmla="*/ 907542 h 1684262"/>
              <a:gd name="connsiteX114" fmla="*/ 163300 w 1206769"/>
              <a:gd name="connsiteY114" fmla="*/ 838295 h 1684262"/>
              <a:gd name="connsiteX115" fmla="*/ 201686 w 1206769"/>
              <a:gd name="connsiteY115" fmla="*/ 907161 h 1684262"/>
              <a:gd name="connsiteX116" fmla="*/ 201400 w 1206769"/>
              <a:gd name="connsiteY116" fmla="*/ 907542 h 1684262"/>
              <a:gd name="connsiteX117" fmla="*/ 97811 w 1206769"/>
              <a:gd name="connsiteY117" fmla="*/ 1285557 h 1684262"/>
              <a:gd name="connsiteX118" fmla="*/ 123279 w 1206769"/>
              <a:gd name="connsiteY118" fmla="*/ 1264178 h 1684262"/>
              <a:gd name="connsiteX119" fmla="*/ 231975 w 1206769"/>
              <a:gd name="connsiteY119" fmla="*/ 1341501 h 1684262"/>
              <a:gd name="connsiteX120" fmla="*/ 97811 w 1206769"/>
              <a:gd name="connsiteY120" fmla="*/ 1285557 h 1684262"/>
              <a:gd name="connsiteX121" fmla="*/ 232928 w 1206769"/>
              <a:gd name="connsiteY121" fmla="*/ 1376077 h 1684262"/>
              <a:gd name="connsiteX122" fmla="*/ 279029 w 1206769"/>
              <a:gd name="connsiteY122" fmla="*/ 1379887 h 1684262"/>
              <a:gd name="connsiteX123" fmla="*/ 232451 w 1206769"/>
              <a:gd name="connsiteY123" fmla="*/ 1376077 h 1684262"/>
              <a:gd name="connsiteX124" fmla="*/ 232928 w 1206769"/>
              <a:gd name="connsiteY124" fmla="*/ 1376077 h 1684262"/>
              <a:gd name="connsiteX125" fmla="*/ 856244 w 1206769"/>
              <a:gd name="connsiteY125" fmla="*/ 715613 h 1684262"/>
              <a:gd name="connsiteX126" fmla="*/ 817635 w 1206769"/>
              <a:gd name="connsiteY126" fmla="*/ 708913 h 1684262"/>
              <a:gd name="connsiteX127" fmla="*/ 721084 w 1206769"/>
              <a:gd name="connsiteY127" fmla="*/ 657225 h 1684262"/>
              <a:gd name="connsiteX128" fmla="*/ 855767 w 1206769"/>
              <a:gd name="connsiteY128" fmla="*/ 715613 h 1684262"/>
              <a:gd name="connsiteX129" fmla="*/ 856244 w 1206769"/>
              <a:gd name="connsiteY129" fmla="*/ 715613 h 1684262"/>
              <a:gd name="connsiteX130" fmla="*/ 663458 w 1206769"/>
              <a:gd name="connsiteY130" fmla="*/ 722662 h 1684262"/>
              <a:gd name="connsiteX131" fmla="*/ 644408 w 1206769"/>
              <a:gd name="connsiteY131" fmla="*/ 807149 h 1684262"/>
              <a:gd name="connsiteX132" fmla="*/ 662981 w 1206769"/>
              <a:gd name="connsiteY132" fmla="*/ 723138 h 1684262"/>
              <a:gd name="connsiteX133" fmla="*/ 663458 w 1206769"/>
              <a:gd name="connsiteY133" fmla="*/ 722662 h 1684262"/>
              <a:gd name="connsiteX134" fmla="*/ 628882 w 1206769"/>
              <a:gd name="connsiteY134" fmla="*/ 753332 h 1684262"/>
              <a:gd name="connsiteX135" fmla="*/ 655742 w 1206769"/>
              <a:gd name="connsiteY135" fmla="*/ 726472 h 1684262"/>
              <a:gd name="connsiteX136" fmla="*/ 628406 w 1206769"/>
              <a:gd name="connsiteY136" fmla="*/ 753332 h 1684262"/>
              <a:gd name="connsiteX137" fmla="*/ 628882 w 1206769"/>
              <a:gd name="connsiteY137" fmla="*/ 753332 h 1684262"/>
              <a:gd name="connsiteX138" fmla="*/ 771090 w 1206769"/>
              <a:gd name="connsiteY138" fmla="*/ 757237 h 1684262"/>
              <a:gd name="connsiteX139" fmla="*/ 690318 w 1206769"/>
              <a:gd name="connsiteY139" fmla="*/ 822579 h 1684262"/>
              <a:gd name="connsiteX140" fmla="*/ 770614 w 1206769"/>
              <a:gd name="connsiteY140" fmla="*/ 757237 h 1684262"/>
              <a:gd name="connsiteX141" fmla="*/ 771090 w 1206769"/>
              <a:gd name="connsiteY141" fmla="*/ 757237 h 1684262"/>
              <a:gd name="connsiteX142" fmla="*/ 759565 w 1206769"/>
              <a:gd name="connsiteY142" fmla="*/ 538162 h 1684262"/>
              <a:gd name="connsiteX143" fmla="*/ 851767 w 1206769"/>
              <a:gd name="connsiteY143" fmla="*/ 480536 h 1684262"/>
              <a:gd name="connsiteX144" fmla="*/ 759089 w 1206769"/>
              <a:gd name="connsiteY144" fmla="*/ 538067 h 1684262"/>
              <a:gd name="connsiteX145" fmla="*/ 759565 w 1206769"/>
              <a:gd name="connsiteY145" fmla="*/ 538162 h 1684262"/>
              <a:gd name="connsiteX146" fmla="*/ 877961 w 1206769"/>
              <a:gd name="connsiteY146" fmla="*/ 342138 h 1684262"/>
              <a:gd name="connsiteX147" fmla="*/ 812619 w 1206769"/>
              <a:gd name="connsiteY147" fmla="*/ 442055 h 1684262"/>
              <a:gd name="connsiteX148" fmla="*/ 877961 w 1206769"/>
              <a:gd name="connsiteY148" fmla="*/ 342138 h 1684262"/>
              <a:gd name="connsiteX149" fmla="*/ 681841 w 1206769"/>
              <a:gd name="connsiteY149" fmla="*/ 323088 h 1684262"/>
              <a:gd name="connsiteX150" fmla="*/ 758803 w 1206769"/>
              <a:gd name="connsiteY150" fmla="*/ 430816 h 1684262"/>
              <a:gd name="connsiteX151" fmla="*/ 643455 w 1206769"/>
              <a:gd name="connsiteY151" fmla="*/ 396145 h 1684262"/>
              <a:gd name="connsiteX152" fmla="*/ 639550 w 1206769"/>
              <a:gd name="connsiteY152" fmla="*/ 438436 h 1684262"/>
              <a:gd name="connsiteX153" fmla="*/ 682127 w 1206769"/>
              <a:gd name="connsiteY153" fmla="*/ 323088 h 1684262"/>
              <a:gd name="connsiteX154" fmla="*/ 681841 w 1206769"/>
              <a:gd name="connsiteY154" fmla="*/ 323088 h 1684262"/>
              <a:gd name="connsiteX155" fmla="*/ 351323 w 1206769"/>
              <a:gd name="connsiteY155" fmla="*/ 219361 h 1684262"/>
              <a:gd name="connsiteX156" fmla="*/ 383994 w 1206769"/>
              <a:gd name="connsiteY156" fmla="*/ 183070 h 1684262"/>
              <a:gd name="connsiteX157" fmla="*/ 403711 w 1206769"/>
              <a:gd name="connsiteY157" fmla="*/ 175069 h 1684262"/>
              <a:gd name="connsiteX158" fmla="*/ 411331 w 1206769"/>
              <a:gd name="connsiteY158" fmla="*/ 176117 h 1684262"/>
              <a:gd name="connsiteX159" fmla="*/ 569351 w 1206769"/>
              <a:gd name="connsiteY159" fmla="*/ 242792 h 1684262"/>
              <a:gd name="connsiteX160" fmla="*/ 569922 w 1206769"/>
              <a:gd name="connsiteY160" fmla="*/ 242792 h 1684262"/>
              <a:gd name="connsiteX161" fmla="*/ 558873 w 1206769"/>
              <a:gd name="connsiteY161" fmla="*/ 299942 h 1684262"/>
              <a:gd name="connsiteX162" fmla="*/ 351609 w 1206769"/>
              <a:gd name="connsiteY162" fmla="*/ 219075 h 1684262"/>
              <a:gd name="connsiteX163" fmla="*/ 351323 w 1206769"/>
              <a:gd name="connsiteY163" fmla="*/ 219361 h 1684262"/>
              <a:gd name="connsiteX164" fmla="*/ 470767 w 1206769"/>
              <a:gd name="connsiteY164" fmla="*/ 361188 h 1684262"/>
              <a:gd name="connsiteX165" fmla="*/ 566874 w 1206769"/>
              <a:gd name="connsiteY165" fmla="*/ 503396 h 1684262"/>
              <a:gd name="connsiteX166" fmla="*/ 470767 w 1206769"/>
              <a:gd name="connsiteY166" fmla="*/ 361188 h 1684262"/>
              <a:gd name="connsiteX167" fmla="*/ 632216 w 1206769"/>
              <a:gd name="connsiteY167" fmla="*/ 453485 h 1684262"/>
              <a:gd name="connsiteX168" fmla="*/ 699367 w 1206769"/>
              <a:gd name="connsiteY168" fmla="*/ 515112 h 1684262"/>
              <a:gd name="connsiteX169" fmla="*/ 759089 w 1206769"/>
              <a:gd name="connsiteY169" fmla="*/ 438055 h 1684262"/>
              <a:gd name="connsiteX170" fmla="*/ 678317 w 1206769"/>
              <a:gd name="connsiteY170" fmla="*/ 611029 h 1684262"/>
              <a:gd name="connsiteX171" fmla="*/ 640217 w 1206769"/>
              <a:gd name="connsiteY171" fmla="*/ 587978 h 1684262"/>
              <a:gd name="connsiteX172" fmla="*/ 632216 w 1206769"/>
              <a:gd name="connsiteY172" fmla="*/ 453581 h 1684262"/>
              <a:gd name="connsiteX173" fmla="*/ 632216 w 1206769"/>
              <a:gd name="connsiteY173" fmla="*/ 453485 h 1684262"/>
              <a:gd name="connsiteX174" fmla="*/ 686032 w 1206769"/>
              <a:gd name="connsiteY174" fmla="*/ 837819 h 1684262"/>
              <a:gd name="connsiteX175" fmla="*/ 628310 w 1206769"/>
              <a:gd name="connsiteY175" fmla="*/ 930116 h 1684262"/>
              <a:gd name="connsiteX176" fmla="*/ 686032 w 1206769"/>
              <a:gd name="connsiteY176" fmla="*/ 837914 h 1684262"/>
              <a:gd name="connsiteX177" fmla="*/ 686032 w 1206769"/>
              <a:gd name="connsiteY177" fmla="*/ 837819 h 1684262"/>
              <a:gd name="connsiteX178" fmla="*/ 743658 w 1206769"/>
              <a:gd name="connsiteY178" fmla="*/ 1291400 h 1684262"/>
              <a:gd name="connsiteX179" fmla="*/ 547634 w 1206769"/>
              <a:gd name="connsiteY179" fmla="*/ 1206818 h 1684262"/>
              <a:gd name="connsiteX180" fmla="*/ 573446 w 1206769"/>
              <a:gd name="connsiteY180" fmla="*/ 1222439 h 1684262"/>
              <a:gd name="connsiteX181" fmla="*/ 603450 w 1206769"/>
              <a:gd name="connsiteY181" fmla="*/ 1227487 h 1684262"/>
              <a:gd name="connsiteX182" fmla="*/ 743658 w 1206769"/>
              <a:gd name="connsiteY182" fmla="*/ 1291495 h 1684262"/>
              <a:gd name="connsiteX183" fmla="*/ 743658 w 1206769"/>
              <a:gd name="connsiteY183" fmla="*/ 1291400 h 1684262"/>
              <a:gd name="connsiteX184" fmla="*/ 578399 w 1206769"/>
              <a:gd name="connsiteY184" fmla="*/ 945452 h 1684262"/>
              <a:gd name="connsiteX185" fmla="*/ 689842 w 1206769"/>
              <a:gd name="connsiteY185" fmla="*/ 1122236 h 1684262"/>
              <a:gd name="connsiteX186" fmla="*/ 578399 w 1206769"/>
              <a:gd name="connsiteY186" fmla="*/ 945547 h 1684262"/>
              <a:gd name="connsiteX187" fmla="*/ 578399 w 1206769"/>
              <a:gd name="connsiteY187" fmla="*/ 945452 h 1684262"/>
              <a:gd name="connsiteX188" fmla="*/ 351609 w 1206769"/>
              <a:gd name="connsiteY188" fmla="*/ 1045464 h 1684262"/>
              <a:gd name="connsiteX189" fmla="*/ 382375 w 1206769"/>
              <a:gd name="connsiteY189" fmla="*/ 887825 h 1684262"/>
              <a:gd name="connsiteX190" fmla="*/ 351609 w 1206769"/>
              <a:gd name="connsiteY190" fmla="*/ 1045559 h 1684262"/>
              <a:gd name="connsiteX191" fmla="*/ 351609 w 1206769"/>
              <a:gd name="connsiteY191" fmla="*/ 1045464 h 1684262"/>
              <a:gd name="connsiteX192" fmla="*/ 420761 w 1206769"/>
              <a:gd name="connsiteY192" fmla="*/ 1018413 h 1684262"/>
              <a:gd name="connsiteX193" fmla="*/ 605260 w 1206769"/>
              <a:gd name="connsiteY193" fmla="*/ 1180338 h 1684262"/>
              <a:gd name="connsiteX194" fmla="*/ 420761 w 1206769"/>
              <a:gd name="connsiteY194" fmla="*/ 1018413 h 1684262"/>
              <a:gd name="connsiteX195" fmla="*/ 366944 w 1206769"/>
              <a:gd name="connsiteY195" fmla="*/ 1414272 h 1684262"/>
              <a:gd name="connsiteX196" fmla="*/ 597640 w 1206769"/>
              <a:gd name="connsiteY196" fmla="*/ 1460468 h 1684262"/>
              <a:gd name="connsiteX197" fmla="*/ 366944 w 1206769"/>
              <a:gd name="connsiteY197" fmla="*/ 1414463 h 1684262"/>
              <a:gd name="connsiteX198" fmla="*/ 366944 w 1206769"/>
              <a:gd name="connsiteY198" fmla="*/ 1414272 h 1684262"/>
              <a:gd name="connsiteX199" fmla="*/ 536108 w 1206769"/>
              <a:gd name="connsiteY199" fmla="*/ 1644968 h 1684262"/>
              <a:gd name="connsiteX200" fmla="*/ 498008 w 1206769"/>
              <a:gd name="connsiteY200" fmla="*/ 1625918 h 1684262"/>
              <a:gd name="connsiteX201" fmla="*/ 471148 w 1206769"/>
              <a:gd name="connsiteY201" fmla="*/ 1618202 h 1684262"/>
              <a:gd name="connsiteX202" fmla="*/ 471148 w 1206769"/>
              <a:gd name="connsiteY202" fmla="*/ 1664399 h 1684262"/>
              <a:gd name="connsiteX203" fmla="*/ 401901 w 1206769"/>
              <a:gd name="connsiteY203" fmla="*/ 1579817 h 1684262"/>
              <a:gd name="connsiteX204" fmla="*/ 536108 w 1206769"/>
              <a:gd name="connsiteY204" fmla="*/ 1645158 h 1684262"/>
              <a:gd name="connsiteX205" fmla="*/ 536108 w 1206769"/>
              <a:gd name="connsiteY205" fmla="*/ 1644968 h 1684262"/>
              <a:gd name="connsiteX206" fmla="*/ 616785 w 1206769"/>
              <a:gd name="connsiteY206" fmla="*/ 1564196 h 1684262"/>
              <a:gd name="connsiteX207" fmla="*/ 555349 w 1206769"/>
              <a:gd name="connsiteY207" fmla="*/ 1541145 h 1684262"/>
              <a:gd name="connsiteX208" fmla="*/ 638597 w 1206769"/>
              <a:gd name="connsiteY208" fmla="*/ 1493520 h 1684262"/>
              <a:gd name="connsiteX209" fmla="*/ 739848 w 1206769"/>
              <a:gd name="connsiteY209" fmla="*/ 1525715 h 1684262"/>
              <a:gd name="connsiteX210" fmla="*/ 616785 w 1206769"/>
              <a:gd name="connsiteY210" fmla="*/ 1564386 h 1684262"/>
              <a:gd name="connsiteX211" fmla="*/ 616785 w 1206769"/>
              <a:gd name="connsiteY211" fmla="*/ 1564196 h 1684262"/>
              <a:gd name="connsiteX212" fmla="*/ 752231 w 1206769"/>
              <a:gd name="connsiteY212" fmla="*/ 1664779 h 1684262"/>
              <a:gd name="connsiteX213" fmla="*/ 739658 w 1206769"/>
              <a:gd name="connsiteY213" fmla="*/ 1664779 h 1684262"/>
              <a:gd name="connsiteX214" fmla="*/ 731180 w 1206769"/>
              <a:gd name="connsiteY214" fmla="*/ 1664779 h 1684262"/>
              <a:gd name="connsiteX215" fmla="*/ 727561 w 1206769"/>
              <a:gd name="connsiteY215" fmla="*/ 1664779 h 1684262"/>
              <a:gd name="connsiteX216" fmla="*/ 713750 w 1206769"/>
              <a:gd name="connsiteY216" fmla="*/ 1666780 h 1684262"/>
              <a:gd name="connsiteX217" fmla="*/ 704225 w 1206769"/>
              <a:gd name="connsiteY217" fmla="*/ 1665256 h 1684262"/>
              <a:gd name="connsiteX218" fmla="*/ 705558 w 1206769"/>
              <a:gd name="connsiteY218" fmla="*/ 1667733 h 1684262"/>
              <a:gd name="connsiteX219" fmla="*/ 790045 w 1206769"/>
              <a:gd name="connsiteY219" fmla="*/ 1610106 h 1684262"/>
              <a:gd name="connsiteX220" fmla="*/ 752231 w 1206769"/>
              <a:gd name="connsiteY220" fmla="*/ 1664970 h 1684262"/>
              <a:gd name="connsiteX221" fmla="*/ 752231 w 1206769"/>
              <a:gd name="connsiteY221" fmla="*/ 1664779 h 1684262"/>
              <a:gd name="connsiteX222" fmla="*/ 857863 w 1206769"/>
              <a:gd name="connsiteY222" fmla="*/ 1591056 h 1684262"/>
              <a:gd name="connsiteX223" fmla="*/ 838813 w 1206769"/>
              <a:gd name="connsiteY223" fmla="*/ 1568958 h 1684262"/>
              <a:gd name="connsiteX224" fmla="*/ 836146 w 1206769"/>
              <a:gd name="connsiteY224" fmla="*/ 1564291 h 1684262"/>
              <a:gd name="connsiteX225" fmla="*/ 955179 w 1206769"/>
              <a:gd name="connsiteY225" fmla="*/ 1500720 h 1684262"/>
              <a:gd name="connsiteX226" fmla="*/ 1066493 w 1206769"/>
              <a:gd name="connsiteY226" fmla="*/ 1492065 h 1684262"/>
              <a:gd name="connsiteX227" fmla="*/ 857863 w 1206769"/>
              <a:gd name="connsiteY227" fmla="*/ 1591247 h 1684262"/>
              <a:gd name="connsiteX228" fmla="*/ 857863 w 1206769"/>
              <a:gd name="connsiteY228" fmla="*/ 1591056 h 1684262"/>
              <a:gd name="connsiteX229" fmla="*/ 1054979 w 1206769"/>
              <a:gd name="connsiteY229" fmla="*/ 1445037 h 1684262"/>
              <a:gd name="connsiteX230" fmla="*/ 916632 w 1206769"/>
              <a:gd name="connsiteY230" fmla="*/ 1468184 h 1684262"/>
              <a:gd name="connsiteX231" fmla="*/ 1028170 w 1206769"/>
              <a:gd name="connsiteY231" fmla="*/ 1445228 h 1684262"/>
              <a:gd name="connsiteX232" fmla="*/ 1054979 w 1206769"/>
              <a:gd name="connsiteY232" fmla="*/ 1445037 h 1684262"/>
              <a:gd name="connsiteX233" fmla="*/ 862816 w 1206769"/>
              <a:gd name="connsiteY233" fmla="*/ 1410462 h 1684262"/>
              <a:gd name="connsiteX234" fmla="*/ 647551 w 1206769"/>
              <a:gd name="connsiteY234" fmla="*/ 1448562 h 1684262"/>
              <a:gd name="connsiteX235" fmla="*/ 862816 w 1206769"/>
              <a:gd name="connsiteY235" fmla="*/ 1410653 h 1684262"/>
              <a:gd name="connsiteX236" fmla="*/ 862816 w 1206769"/>
              <a:gd name="connsiteY236" fmla="*/ 1410462 h 1684262"/>
              <a:gd name="connsiteX237" fmla="*/ 689842 w 1206769"/>
              <a:gd name="connsiteY237" fmla="*/ 1391412 h 1684262"/>
              <a:gd name="connsiteX238" fmla="*/ 924347 w 1206769"/>
              <a:gd name="connsiteY238" fmla="*/ 1306830 h 1684262"/>
              <a:gd name="connsiteX239" fmla="*/ 689842 w 1206769"/>
              <a:gd name="connsiteY239" fmla="*/ 1391412 h 1684262"/>
              <a:gd name="connsiteX240" fmla="*/ 1162663 w 1206769"/>
              <a:gd name="connsiteY240" fmla="*/ 1057085 h 1684262"/>
              <a:gd name="connsiteX241" fmla="*/ 1148756 w 1206769"/>
              <a:gd name="connsiteY241" fmla="*/ 1134428 h 1684262"/>
              <a:gd name="connsiteX242" fmla="*/ 1066841 w 1206769"/>
              <a:gd name="connsiteY242" fmla="*/ 1139762 h 1684262"/>
              <a:gd name="connsiteX243" fmla="*/ 1035790 w 1206769"/>
              <a:gd name="connsiteY243" fmla="*/ 1087755 h 1684262"/>
              <a:gd name="connsiteX244" fmla="*/ 1162663 w 1206769"/>
              <a:gd name="connsiteY244" fmla="*/ 1057085 h 1684262"/>
              <a:gd name="connsiteX245" fmla="*/ 987913 w 1206769"/>
              <a:gd name="connsiteY245" fmla="*/ 1181170 h 1684262"/>
              <a:gd name="connsiteX246" fmla="*/ 958923 w 1206769"/>
              <a:gd name="connsiteY246" fmla="*/ 1264444 h 1684262"/>
              <a:gd name="connsiteX247" fmla="*/ 905107 w 1206769"/>
              <a:gd name="connsiteY247" fmla="*/ 1118330 h 1684262"/>
              <a:gd name="connsiteX248" fmla="*/ 987913 w 1206769"/>
              <a:gd name="connsiteY248"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2 w 1206769"/>
              <a:gd name="connsiteY87" fmla="*/ 1363507 h 1684262"/>
              <a:gd name="connsiteX88" fmla="*/ 802904 w 1206769"/>
              <a:gd name="connsiteY88" fmla="*/ 1350454 h 1684262"/>
              <a:gd name="connsiteX89" fmla="*/ 841956 w 1206769"/>
              <a:gd name="connsiteY89" fmla="*/ 1326547 h 1684262"/>
              <a:gd name="connsiteX90" fmla="*/ 1018286 w 1206769"/>
              <a:gd name="connsiteY90" fmla="*/ 1315425 h 1684262"/>
              <a:gd name="connsiteX91" fmla="*/ 980354 w 1206769"/>
              <a:gd name="connsiteY91" fmla="*/ 1268921 h 1684262"/>
              <a:gd name="connsiteX92" fmla="*/ 1084177 w 1206769"/>
              <a:gd name="connsiteY92" fmla="*/ 1211294 h 1684262"/>
              <a:gd name="connsiteX93" fmla="*/ 911203 w 1206769"/>
              <a:gd name="connsiteY93" fmla="*/ 1022890 h 1684262"/>
              <a:gd name="connsiteX94" fmla="*/ 1193429 w 1206769"/>
              <a:gd name="connsiteY94" fmla="*/ 899446 h 1684262"/>
              <a:gd name="connsiteX95" fmla="*/ 759089 w 1206769"/>
              <a:gd name="connsiteY95" fmla="*/ 61246 h 1684262"/>
              <a:gd name="connsiteX96" fmla="*/ 720989 w 1206769"/>
              <a:gd name="connsiteY96" fmla="*/ 145828 h 1684262"/>
              <a:gd name="connsiteX97" fmla="*/ 759089 w 1206769"/>
              <a:gd name="connsiteY97" fmla="*/ 61436 h 1684262"/>
              <a:gd name="connsiteX98" fmla="*/ 759089 w 1206769"/>
              <a:gd name="connsiteY98" fmla="*/ 61246 h 1684262"/>
              <a:gd name="connsiteX99" fmla="*/ 363611 w 1206769"/>
              <a:gd name="connsiteY99" fmla="*/ 545783 h 1684262"/>
              <a:gd name="connsiteX100" fmla="*/ 348275 w 1206769"/>
              <a:gd name="connsiteY100" fmla="*/ 553498 h 1684262"/>
              <a:gd name="connsiteX101" fmla="*/ 363611 w 1206769"/>
              <a:gd name="connsiteY101" fmla="*/ 545783 h 1684262"/>
              <a:gd name="connsiteX102" fmla="*/ 232451 w 1206769"/>
              <a:gd name="connsiteY102" fmla="*/ 523113 h 1684262"/>
              <a:gd name="connsiteX103" fmla="*/ 254694 w 1206769"/>
              <a:gd name="connsiteY103" fmla="*/ 664096 h 1684262"/>
              <a:gd name="connsiteX104" fmla="*/ 232451 w 1206769"/>
              <a:gd name="connsiteY104" fmla="*/ 523113 h 1684262"/>
              <a:gd name="connsiteX105" fmla="*/ 340084 w 1206769"/>
              <a:gd name="connsiteY105" fmla="*/ 692277 h 1684262"/>
              <a:gd name="connsiteX106" fmla="*/ 470767 w 1206769"/>
              <a:gd name="connsiteY106" fmla="*/ 684562 h 1684262"/>
              <a:gd name="connsiteX107" fmla="*/ 340084 w 1206769"/>
              <a:gd name="connsiteY107" fmla="*/ 691896 h 1684262"/>
              <a:gd name="connsiteX108" fmla="*/ 340084 w 1206769"/>
              <a:gd name="connsiteY108" fmla="*/ 692277 h 1684262"/>
              <a:gd name="connsiteX109" fmla="*/ 382375 w 1206769"/>
              <a:gd name="connsiteY109" fmla="*/ 615410 h 1684262"/>
              <a:gd name="connsiteX110" fmla="*/ 516868 w 1206769"/>
              <a:gd name="connsiteY110" fmla="*/ 688372 h 1684262"/>
              <a:gd name="connsiteX111" fmla="*/ 382661 w 1206769"/>
              <a:gd name="connsiteY111" fmla="*/ 615029 h 1684262"/>
              <a:gd name="connsiteX112" fmla="*/ 382375 w 1206769"/>
              <a:gd name="connsiteY112" fmla="*/ 615410 h 1684262"/>
              <a:gd name="connsiteX113" fmla="*/ 201400 w 1206769"/>
              <a:gd name="connsiteY113" fmla="*/ 907542 h 1684262"/>
              <a:gd name="connsiteX114" fmla="*/ 163300 w 1206769"/>
              <a:gd name="connsiteY114" fmla="*/ 838295 h 1684262"/>
              <a:gd name="connsiteX115" fmla="*/ 201686 w 1206769"/>
              <a:gd name="connsiteY115" fmla="*/ 907161 h 1684262"/>
              <a:gd name="connsiteX116" fmla="*/ 201400 w 1206769"/>
              <a:gd name="connsiteY116" fmla="*/ 907542 h 1684262"/>
              <a:gd name="connsiteX117" fmla="*/ 97811 w 1206769"/>
              <a:gd name="connsiteY117" fmla="*/ 1285557 h 1684262"/>
              <a:gd name="connsiteX118" fmla="*/ 123279 w 1206769"/>
              <a:gd name="connsiteY118" fmla="*/ 1264178 h 1684262"/>
              <a:gd name="connsiteX119" fmla="*/ 231975 w 1206769"/>
              <a:gd name="connsiteY119" fmla="*/ 1341501 h 1684262"/>
              <a:gd name="connsiteX120" fmla="*/ 97811 w 1206769"/>
              <a:gd name="connsiteY120" fmla="*/ 1285557 h 1684262"/>
              <a:gd name="connsiteX121" fmla="*/ 232928 w 1206769"/>
              <a:gd name="connsiteY121" fmla="*/ 1376077 h 1684262"/>
              <a:gd name="connsiteX122" fmla="*/ 279029 w 1206769"/>
              <a:gd name="connsiteY122" fmla="*/ 1379887 h 1684262"/>
              <a:gd name="connsiteX123" fmla="*/ 232451 w 1206769"/>
              <a:gd name="connsiteY123" fmla="*/ 1376077 h 1684262"/>
              <a:gd name="connsiteX124" fmla="*/ 232928 w 1206769"/>
              <a:gd name="connsiteY124" fmla="*/ 1376077 h 1684262"/>
              <a:gd name="connsiteX125" fmla="*/ 856244 w 1206769"/>
              <a:gd name="connsiteY125" fmla="*/ 715613 h 1684262"/>
              <a:gd name="connsiteX126" fmla="*/ 817635 w 1206769"/>
              <a:gd name="connsiteY126" fmla="*/ 708913 h 1684262"/>
              <a:gd name="connsiteX127" fmla="*/ 721084 w 1206769"/>
              <a:gd name="connsiteY127" fmla="*/ 657225 h 1684262"/>
              <a:gd name="connsiteX128" fmla="*/ 855767 w 1206769"/>
              <a:gd name="connsiteY128" fmla="*/ 715613 h 1684262"/>
              <a:gd name="connsiteX129" fmla="*/ 856244 w 1206769"/>
              <a:gd name="connsiteY129" fmla="*/ 715613 h 1684262"/>
              <a:gd name="connsiteX130" fmla="*/ 663458 w 1206769"/>
              <a:gd name="connsiteY130" fmla="*/ 722662 h 1684262"/>
              <a:gd name="connsiteX131" fmla="*/ 644408 w 1206769"/>
              <a:gd name="connsiteY131" fmla="*/ 807149 h 1684262"/>
              <a:gd name="connsiteX132" fmla="*/ 662981 w 1206769"/>
              <a:gd name="connsiteY132" fmla="*/ 723138 h 1684262"/>
              <a:gd name="connsiteX133" fmla="*/ 663458 w 1206769"/>
              <a:gd name="connsiteY133" fmla="*/ 722662 h 1684262"/>
              <a:gd name="connsiteX134" fmla="*/ 628882 w 1206769"/>
              <a:gd name="connsiteY134" fmla="*/ 753332 h 1684262"/>
              <a:gd name="connsiteX135" fmla="*/ 655742 w 1206769"/>
              <a:gd name="connsiteY135" fmla="*/ 726472 h 1684262"/>
              <a:gd name="connsiteX136" fmla="*/ 628406 w 1206769"/>
              <a:gd name="connsiteY136" fmla="*/ 753332 h 1684262"/>
              <a:gd name="connsiteX137" fmla="*/ 628882 w 1206769"/>
              <a:gd name="connsiteY137" fmla="*/ 753332 h 1684262"/>
              <a:gd name="connsiteX138" fmla="*/ 771090 w 1206769"/>
              <a:gd name="connsiteY138" fmla="*/ 757237 h 1684262"/>
              <a:gd name="connsiteX139" fmla="*/ 690318 w 1206769"/>
              <a:gd name="connsiteY139" fmla="*/ 822579 h 1684262"/>
              <a:gd name="connsiteX140" fmla="*/ 770614 w 1206769"/>
              <a:gd name="connsiteY140" fmla="*/ 757237 h 1684262"/>
              <a:gd name="connsiteX141" fmla="*/ 771090 w 1206769"/>
              <a:gd name="connsiteY141" fmla="*/ 757237 h 1684262"/>
              <a:gd name="connsiteX142" fmla="*/ 759565 w 1206769"/>
              <a:gd name="connsiteY142" fmla="*/ 538162 h 1684262"/>
              <a:gd name="connsiteX143" fmla="*/ 851767 w 1206769"/>
              <a:gd name="connsiteY143" fmla="*/ 480536 h 1684262"/>
              <a:gd name="connsiteX144" fmla="*/ 759089 w 1206769"/>
              <a:gd name="connsiteY144" fmla="*/ 538067 h 1684262"/>
              <a:gd name="connsiteX145" fmla="*/ 759565 w 1206769"/>
              <a:gd name="connsiteY145" fmla="*/ 538162 h 1684262"/>
              <a:gd name="connsiteX146" fmla="*/ 877961 w 1206769"/>
              <a:gd name="connsiteY146" fmla="*/ 342138 h 1684262"/>
              <a:gd name="connsiteX147" fmla="*/ 812619 w 1206769"/>
              <a:gd name="connsiteY147" fmla="*/ 442055 h 1684262"/>
              <a:gd name="connsiteX148" fmla="*/ 877961 w 1206769"/>
              <a:gd name="connsiteY148" fmla="*/ 342138 h 1684262"/>
              <a:gd name="connsiteX149" fmla="*/ 681841 w 1206769"/>
              <a:gd name="connsiteY149" fmla="*/ 323088 h 1684262"/>
              <a:gd name="connsiteX150" fmla="*/ 758803 w 1206769"/>
              <a:gd name="connsiteY150" fmla="*/ 430816 h 1684262"/>
              <a:gd name="connsiteX151" fmla="*/ 643455 w 1206769"/>
              <a:gd name="connsiteY151" fmla="*/ 396145 h 1684262"/>
              <a:gd name="connsiteX152" fmla="*/ 639550 w 1206769"/>
              <a:gd name="connsiteY152" fmla="*/ 438436 h 1684262"/>
              <a:gd name="connsiteX153" fmla="*/ 682127 w 1206769"/>
              <a:gd name="connsiteY153" fmla="*/ 323088 h 1684262"/>
              <a:gd name="connsiteX154" fmla="*/ 681841 w 1206769"/>
              <a:gd name="connsiteY154" fmla="*/ 323088 h 1684262"/>
              <a:gd name="connsiteX155" fmla="*/ 351323 w 1206769"/>
              <a:gd name="connsiteY155" fmla="*/ 219361 h 1684262"/>
              <a:gd name="connsiteX156" fmla="*/ 383994 w 1206769"/>
              <a:gd name="connsiteY156" fmla="*/ 183070 h 1684262"/>
              <a:gd name="connsiteX157" fmla="*/ 403711 w 1206769"/>
              <a:gd name="connsiteY157" fmla="*/ 175069 h 1684262"/>
              <a:gd name="connsiteX158" fmla="*/ 411331 w 1206769"/>
              <a:gd name="connsiteY158" fmla="*/ 176117 h 1684262"/>
              <a:gd name="connsiteX159" fmla="*/ 569351 w 1206769"/>
              <a:gd name="connsiteY159" fmla="*/ 242792 h 1684262"/>
              <a:gd name="connsiteX160" fmla="*/ 569922 w 1206769"/>
              <a:gd name="connsiteY160" fmla="*/ 242792 h 1684262"/>
              <a:gd name="connsiteX161" fmla="*/ 558873 w 1206769"/>
              <a:gd name="connsiteY161" fmla="*/ 299942 h 1684262"/>
              <a:gd name="connsiteX162" fmla="*/ 351609 w 1206769"/>
              <a:gd name="connsiteY162" fmla="*/ 219075 h 1684262"/>
              <a:gd name="connsiteX163" fmla="*/ 351323 w 1206769"/>
              <a:gd name="connsiteY163" fmla="*/ 219361 h 1684262"/>
              <a:gd name="connsiteX164" fmla="*/ 470767 w 1206769"/>
              <a:gd name="connsiteY164" fmla="*/ 361188 h 1684262"/>
              <a:gd name="connsiteX165" fmla="*/ 566874 w 1206769"/>
              <a:gd name="connsiteY165" fmla="*/ 503396 h 1684262"/>
              <a:gd name="connsiteX166" fmla="*/ 470767 w 1206769"/>
              <a:gd name="connsiteY166" fmla="*/ 361188 h 1684262"/>
              <a:gd name="connsiteX167" fmla="*/ 632216 w 1206769"/>
              <a:gd name="connsiteY167" fmla="*/ 453485 h 1684262"/>
              <a:gd name="connsiteX168" fmla="*/ 699367 w 1206769"/>
              <a:gd name="connsiteY168" fmla="*/ 515112 h 1684262"/>
              <a:gd name="connsiteX169" fmla="*/ 759089 w 1206769"/>
              <a:gd name="connsiteY169" fmla="*/ 438055 h 1684262"/>
              <a:gd name="connsiteX170" fmla="*/ 678317 w 1206769"/>
              <a:gd name="connsiteY170" fmla="*/ 611029 h 1684262"/>
              <a:gd name="connsiteX171" fmla="*/ 640217 w 1206769"/>
              <a:gd name="connsiteY171" fmla="*/ 587978 h 1684262"/>
              <a:gd name="connsiteX172" fmla="*/ 632216 w 1206769"/>
              <a:gd name="connsiteY172" fmla="*/ 453581 h 1684262"/>
              <a:gd name="connsiteX173" fmla="*/ 632216 w 1206769"/>
              <a:gd name="connsiteY173" fmla="*/ 453485 h 1684262"/>
              <a:gd name="connsiteX174" fmla="*/ 686032 w 1206769"/>
              <a:gd name="connsiteY174" fmla="*/ 837819 h 1684262"/>
              <a:gd name="connsiteX175" fmla="*/ 628310 w 1206769"/>
              <a:gd name="connsiteY175" fmla="*/ 930116 h 1684262"/>
              <a:gd name="connsiteX176" fmla="*/ 686032 w 1206769"/>
              <a:gd name="connsiteY176" fmla="*/ 837914 h 1684262"/>
              <a:gd name="connsiteX177" fmla="*/ 686032 w 1206769"/>
              <a:gd name="connsiteY177" fmla="*/ 837819 h 1684262"/>
              <a:gd name="connsiteX178" fmla="*/ 743658 w 1206769"/>
              <a:gd name="connsiteY178" fmla="*/ 1291400 h 1684262"/>
              <a:gd name="connsiteX179" fmla="*/ 547634 w 1206769"/>
              <a:gd name="connsiteY179" fmla="*/ 1206818 h 1684262"/>
              <a:gd name="connsiteX180" fmla="*/ 573446 w 1206769"/>
              <a:gd name="connsiteY180" fmla="*/ 1222439 h 1684262"/>
              <a:gd name="connsiteX181" fmla="*/ 603450 w 1206769"/>
              <a:gd name="connsiteY181" fmla="*/ 1227487 h 1684262"/>
              <a:gd name="connsiteX182" fmla="*/ 743658 w 1206769"/>
              <a:gd name="connsiteY182" fmla="*/ 1291495 h 1684262"/>
              <a:gd name="connsiteX183" fmla="*/ 743658 w 1206769"/>
              <a:gd name="connsiteY183" fmla="*/ 1291400 h 1684262"/>
              <a:gd name="connsiteX184" fmla="*/ 578399 w 1206769"/>
              <a:gd name="connsiteY184" fmla="*/ 945452 h 1684262"/>
              <a:gd name="connsiteX185" fmla="*/ 689842 w 1206769"/>
              <a:gd name="connsiteY185" fmla="*/ 1122236 h 1684262"/>
              <a:gd name="connsiteX186" fmla="*/ 578399 w 1206769"/>
              <a:gd name="connsiteY186" fmla="*/ 945547 h 1684262"/>
              <a:gd name="connsiteX187" fmla="*/ 578399 w 1206769"/>
              <a:gd name="connsiteY187" fmla="*/ 945452 h 1684262"/>
              <a:gd name="connsiteX188" fmla="*/ 351609 w 1206769"/>
              <a:gd name="connsiteY188" fmla="*/ 1045464 h 1684262"/>
              <a:gd name="connsiteX189" fmla="*/ 382375 w 1206769"/>
              <a:gd name="connsiteY189" fmla="*/ 887825 h 1684262"/>
              <a:gd name="connsiteX190" fmla="*/ 351609 w 1206769"/>
              <a:gd name="connsiteY190" fmla="*/ 1045559 h 1684262"/>
              <a:gd name="connsiteX191" fmla="*/ 351609 w 1206769"/>
              <a:gd name="connsiteY191" fmla="*/ 1045464 h 1684262"/>
              <a:gd name="connsiteX192" fmla="*/ 420761 w 1206769"/>
              <a:gd name="connsiteY192" fmla="*/ 1018413 h 1684262"/>
              <a:gd name="connsiteX193" fmla="*/ 605260 w 1206769"/>
              <a:gd name="connsiteY193" fmla="*/ 1180338 h 1684262"/>
              <a:gd name="connsiteX194" fmla="*/ 420761 w 1206769"/>
              <a:gd name="connsiteY194" fmla="*/ 1018413 h 1684262"/>
              <a:gd name="connsiteX195" fmla="*/ 366944 w 1206769"/>
              <a:gd name="connsiteY195" fmla="*/ 1414272 h 1684262"/>
              <a:gd name="connsiteX196" fmla="*/ 597640 w 1206769"/>
              <a:gd name="connsiteY196" fmla="*/ 1460468 h 1684262"/>
              <a:gd name="connsiteX197" fmla="*/ 366944 w 1206769"/>
              <a:gd name="connsiteY197" fmla="*/ 1414463 h 1684262"/>
              <a:gd name="connsiteX198" fmla="*/ 366944 w 1206769"/>
              <a:gd name="connsiteY198" fmla="*/ 1414272 h 1684262"/>
              <a:gd name="connsiteX199" fmla="*/ 536108 w 1206769"/>
              <a:gd name="connsiteY199" fmla="*/ 1644968 h 1684262"/>
              <a:gd name="connsiteX200" fmla="*/ 498008 w 1206769"/>
              <a:gd name="connsiteY200" fmla="*/ 1625918 h 1684262"/>
              <a:gd name="connsiteX201" fmla="*/ 471148 w 1206769"/>
              <a:gd name="connsiteY201" fmla="*/ 1618202 h 1684262"/>
              <a:gd name="connsiteX202" fmla="*/ 471148 w 1206769"/>
              <a:gd name="connsiteY202" fmla="*/ 1664399 h 1684262"/>
              <a:gd name="connsiteX203" fmla="*/ 401901 w 1206769"/>
              <a:gd name="connsiteY203" fmla="*/ 1579817 h 1684262"/>
              <a:gd name="connsiteX204" fmla="*/ 536108 w 1206769"/>
              <a:gd name="connsiteY204" fmla="*/ 1645158 h 1684262"/>
              <a:gd name="connsiteX205" fmla="*/ 536108 w 1206769"/>
              <a:gd name="connsiteY205" fmla="*/ 1644968 h 1684262"/>
              <a:gd name="connsiteX206" fmla="*/ 616785 w 1206769"/>
              <a:gd name="connsiteY206" fmla="*/ 1564196 h 1684262"/>
              <a:gd name="connsiteX207" fmla="*/ 555349 w 1206769"/>
              <a:gd name="connsiteY207" fmla="*/ 1541145 h 1684262"/>
              <a:gd name="connsiteX208" fmla="*/ 638597 w 1206769"/>
              <a:gd name="connsiteY208" fmla="*/ 1493520 h 1684262"/>
              <a:gd name="connsiteX209" fmla="*/ 739848 w 1206769"/>
              <a:gd name="connsiteY209" fmla="*/ 1525715 h 1684262"/>
              <a:gd name="connsiteX210" fmla="*/ 616785 w 1206769"/>
              <a:gd name="connsiteY210" fmla="*/ 1564386 h 1684262"/>
              <a:gd name="connsiteX211" fmla="*/ 616785 w 1206769"/>
              <a:gd name="connsiteY211" fmla="*/ 1564196 h 1684262"/>
              <a:gd name="connsiteX212" fmla="*/ 752231 w 1206769"/>
              <a:gd name="connsiteY212" fmla="*/ 1664779 h 1684262"/>
              <a:gd name="connsiteX213" fmla="*/ 739658 w 1206769"/>
              <a:gd name="connsiteY213" fmla="*/ 1664779 h 1684262"/>
              <a:gd name="connsiteX214" fmla="*/ 731180 w 1206769"/>
              <a:gd name="connsiteY214" fmla="*/ 1664779 h 1684262"/>
              <a:gd name="connsiteX215" fmla="*/ 727561 w 1206769"/>
              <a:gd name="connsiteY215" fmla="*/ 1664779 h 1684262"/>
              <a:gd name="connsiteX216" fmla="*/ 713750 w 1206769"/>
              <a:gd name="connsiteY216" fmla="*/ 1666780 h 1684262"/>
              <a:gd name="connsiteX217" fmla="*/ 704225 w 1206769"/>
              <a:gd name="connsiteY217" fmla="*/ 1665256 h 1684262"/>
              <a:gd name="connsiteX218" fmla="*/ 705558 w 1206769"/>
              <a:gd name="connsiteY218" fmla="*/ 1667733 h 1684262"/>
              <a:gd name="connsiteX219" fmla="*/ 790045 w 1206769"/>
              <a:gd name="connsiteY219" fmla="*/ 1610106 h 1684262"/>
              <a:gd name="connsiteX220" fmla="*/ 752231 w 1206769"/>
              <a:gd name="connsiteY220" fmla="*/ 1664970 h 1684262"/>
              <a:gd name="connsiteX221" fmla="*/ 752231 w 1206769"/>
              <a:gd name="connsiteY221" fmla="*/ 1664779 h 1684262"/>
              <a:gd name="connsiteX222" fmla="*/ 857863 w 1206769"/>
              <a:gd name="connsiteY222" fmla="*/ 1591056 h 1684262"/>
              <a:gd name="connsiteX223" fmla="*/ 838813 w 1206769"/>
              <a:gd name="connsiteY223" fmla="*/ 1568958 h 1684262"/>
              <a:gd name="connsiteX224" fmla="*/ 836146 w 1206769"/>
              <a:gd name="connsiteY224" fmla="*/ 1564291 h 1684262"/>
              <a:gd name="connsiteX225" fmla="*/ 955179 w 1206769"/>
              <a:gd name="connsiteY225" fmla="*/ 1500720 h 1684262"/>
              <a:gd name="connsiteX226" fmla="*/ 1066493 w 1206769"/>
              <a:gd name="connsiteY226" fmla="*/ 1492065 h 1684262"/>
              <a:gd name="connsiteX227" fmla="*/ 857863 w 1206769"/>
              <a:gd name="connsiteY227" fmla="*/ 1591247 h 1684262"/>
              <a:gd name="connsiteX228" fmla="*/ 857863 w 1206769"/>
              <a:gd name="connsiteY228" fmla="*/ 1591056 h 1684262"/>
              <a:gd name="connsiteX229" fmla="*/ 1054979 w 1206769"/>
              <a:gd name="connsiteY229" fmla="*/ 1445037 h 1684262"/>
              <a:gd name="connsiteX230" fmla="*/ 916632 w 1206769"/>
              <a:gd name="connsiteY230" fmla="*/ 1468184 h 1684262"/>
              <a:gd name="connsiteX231" fmla="*/ 1028170 w 1206769"/>
              <a:gd name="connsiteY231" fmla="*/ 1445228 h 1684262"/>
              <a:gd name="connsiteX232" fmla="*/ 1054979 w 1206769"/>
              <a:gd name="connsiteY232" fmla="*/ 1445037 h 1684262"/>
              <a:gd name="connsiteX233" fmla="*/ 862816 w 1206769"/>
              <a:gd name="connsiteY233" fmla="*/ 1410462 h 1684262"/>
              <a:gd name="connsiteX234" fmla="*/ 647551 w 1206769"/>
              <a:gd name="connsiteY234" fmla="*/ 1448562 h 1684262"/>
              <a:gd name="connsiteX235" fmla="*/ 862816 w 1206769"/>
              <a:gd name="connsiteY235" fmla="*/ 1410653 h 1684262"/>
              <a:gd name="connsiteX236" fmla="*/ 862816 w 1206769"/>
              <a:gd name="connsiteY236" fmla="*/ 1410462 h 1684262"/>
              <a:gd name="connsiteX237" fmla="*/ 689842 w 1206769"/>
              <a:gd name="connsiteY237" fmla="*/ 1391412 h 1684262"/>
              <a:gd name="connsiteX238" fmla="*/ 924347 w 1206769"/>
              <a:gd name="connsiteY238" fmla="*/ 1306830 h 1684262"/>
              <a:gd name="connsiteX239" fmla="*/ 689842 w 1206769"/>
              <a:gd name="connsiteY239" fmla="*/ 1391412 h 1684262"/>
              <a:gd name="connsiteX240" fmla="*/ 1162663 w 1206769"/>
              <a:gd name="connsiteY240" fmla="*/ 1057085 h 1684262"/>
              <a:gd name="connsiteX241" fmla="*/ 1148756 w 1206769"/>
              <a:gd name="connsiteY241" fmla="*/ 1134428 h 1684262"/>
              <a:gd name="connsiteX242" fmla="*/ 1066841 w 1206769"/>
              <a:gd name="connsiteY242" fmla="*/ 1139762 h 1684262"/>
              <a:gd name="connsiteX243" fmla="*/ 1035790 w 1206769"/>
              <a:gd name="connsiteY243" fmla="*/ 1087755 h 1684262"/>
              <a:gd name="connsiteX244" fmla="*/ 1162663 w 1206769"/>
              <a:gd name="connsiteY244" fmla="*/ 1057085 h 1684262"/>
              <a:gd name="connsiteX245" fmla="*/ 987913 w 1206769"/>
              <a:gd name="connsiteY245" fmla="*/ 1181170 h 1684262"/>
              <a:gd name="connsiteX246" fmla="*/ 958923 w 1206769"/>
              <a:gd name="connsiteY246" fmla="*/ 1264444 h 1684262"/>
              <a:gd name="connsiteX247" fmla="*/ 905107 w 1206769"/>
              <a:gd name="connsiteY247" fmla="*/ 1118330 h 1684262"/>
              <a:gd name="connsiteX248" fmla="*/ 987913 w 1206769"/>
              <a:gd name="connsiteY248"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2 w 1206769"/>
              <a:gd name="connsiteY87" fmla="*/ 1363507 h 1684262"/>
              <a:gd name="connsiteX88" fmla="*/ 802904 w 1206769"/>
              <a:gd name="connsiteY88" fmla="*/ 1350454 h 1684262"/>
              <a:gd name="connsiteX89" fmla="*/ 841956 w 1206769"/>
              <a:gd name="connsiteY89" fmla="*/ 1326547 h 1684262"/>
              <a:gd name="connsiteX90" fmla="*/ 1018286 w 1206769"/>
              <a:gd name="connsiteY90" fmla="*/ 1315425 h 1684262"/>
              <a:gd name="connsiteX91" fmla="*/ 980354 w 1206769"/>
              <a:gd name="connsiteY91" fmla="*/ 1268921 h 1684262"/>
              <a:gd name="connsiteX92" fmla="*/ 1091488 w 1206769"/>
              <a:gd name="connsiteY92" fmla="*/ 1221043 h 1684262"/>
              <a:gd name="connsiteX93" fmla="*/ 911203 w 1206769"/>
              <a:gd name="connsiteY93" fmla="*/ 1022890 h 1684262"/>
              <a:gd name="connsiteX94" fmla="*/ 1193429 w 1206769"/>
              <a:gd name="connsiteY94" fmla="*/ 899446 h 1684262"/>
              <a:gd name="connsiteX95" fmla="*/ 759089 w 1206769"/>
              <a:gd name="connsiteY95" fmla="*/ 61246 h 1684262"/>
              <a:gd name="connsiteX96" fmla="*/ 720989 w 1206769"/>
              <a:gd name="connsiteY96" fmla="*/ 145828 h 1684262"/>
              <a:gd name="connsiteX97" fmla="*/ 759089 w 1206769"/>
              <a:gd name="connsiteY97" fmla="*/ 61436 h 1684262"/>
              <a:gd name="connsiteX98" fmla="*/ 759089 w 1206769"/>
              <a:gd name="connsiteY98" fmla="*/ 61246 h 1684262"/>
              <a:gd name="connsiteX99" fmla="*/ 363611 w 1206769"/>
              <a:gd name="connsiteY99" fmla="*/ 545783 h 1684262"/>
              <a:gd name="connsiteX100" fmla="*/ 348275 w 1206769"/>
              <a:gd name="connsiteY100" fmla="*/ 553498 h 1684262"/>
              <a:gd name="connsiteX101" fmla="*/ 363611 w 1206769"/>
              <a:gd name="connsiteY101" fmla="*/ 545783 h 1684262"/>
              <a:gd name="connsiteX102" fmla="*/ 232451 w 1206769"/>
              <a:gd name="connsiteY102" fmla="*/ 523113 h 1684262"/>
              <a:gd name="connsiteX103" fmla="*/ 254694 w 1206769"/>
              <a:gd name="connsiteY103" fmla="*/ 664096 h 1684262"/>
              <a:gd name="connsiteX104" fmla="*/ 232451 w 1206769"/>
              <a:gd name="connsiteY104" fmla="*/ 523113 h 1684262"/>
              <a:gd name="connsiteX105" fmla="*/ 340084 w 1206769"/>
              <a:gd name="connsiteY105" fmla="*/ 692277 h 1684262"/>
              <a:gd name="connsiteX106" fmla="*/ 470767 w 1206769"/>
              <a:gd name="connsiteY106" fmla="*/ 684562 h 1684262"/>
              <a:gd name="connsiteX107" fmla="*/ 340084 w 1206769"/>
              <a:gd name="connsiteY107" fmla="*/ 691896 h 1684262"/>
              <a:gd name="connsiteX108" fmla="*/ 340084 w 1206769"/>
              <a:gd name="connsiteY108" fmla="*/ 692277 h 1684262"/>
              <a:gd name="connsiteX109" fmla="*/ 382375 w 1206769"/>
              <a:gd name="connsiteY109" fmla="*/ 615410 h 1684262"/>
              <a:gd name="connsiteX110" fmla="*/ 516868 w 1206769"/>
              <a:gd name="connsiteY110" fmla="*/ 688372 h 1684262"/>
              <a:gd name="connsiteX111" fmla="*/ 382661 w 1206769"/>
              <a:gd name="connsiteY111" fmla="*/ 615029 h 1684262"/>
              <a:gd name="connsiteX112" fmla="*/ 382375 w 1206769"/>
              <a:gd name="connsiteY112" fmla="*/ 615410 h 1684262"/>
              <a:gd name="connsiteX113" fmla="*/ 201400 w 1206769"/>
              <a:gd name="connsiteY113" fmla="*/ 907542 h 1684262"/>
              <a:gd name="connsiteX114" fmla="*/ 163300 w 1206769"/>
              <a:gd name="connsiteY114" fmla="*/ 838295 h 1684262"/>
              <a:gd name="connsiteX115" fmla="*/ 201686 w 1206769"/>
              <a:gd name="connsiteY115" fmla="*/ 907161 h 1684262"/>
              <a:gd name="connsiteX116" fmla="*/ 201400 w 1206769"/>
              <a:gd name="connsiteY116" fmla="*/ 907542 h 1684262"/>
              <a:gd name="connsiteX117" fmla="*/ 97811 w 1206769"/>
              <a:gd name="connsiteY117" fmla="*/ 1285557 h 1684262"/>
              <a:gd name="connsiteX118" fmla="*/ 123279 w 1206769"/>
              <a:gd name="connsiteY118" fmla="*/ 1264178 h 1684262"/>
              <a:gd name="connsiteX119" fmla="*/ 231975 w 1206769"/>
              <a:gd name="connsiteY119" fmla="*/ 1341501 h 1684262"/>
              <a:gd name="connsiteX120" fmla="*/ 97811 w 1206769"/>
              <a:gd name="connsiteY120" fmla="*/ 1285557 h 1684262"/>
              <a:gd name="connsiteX121" fmla="*/ 232928 w 1206769"/>
              <a:gd name="connsiteY121" fmla="*/ 1376077 h 1684262"/>
              <a:gd name="connsiteX122" fmla="*/ 279029 w 1206769"/>
              <a:gd name="connsiteY122" fmla="*/ 1379887 h 1684262"/>
              <a:gd name="connsiteX123" fmla="*/ 232451 w 1206769"/>
              <a:gd name="connsiteY123" fmla="*/ 1376077 h 1684262"/>
              <a:gd name="connsiteX124" fmla="*/ 232928 w 1206769"/>
              <a:gd name="connsiteY124" fmla="*/ 1376077 h 1684262"/>
              <a:gd name="connsiteX125" fmla="*/ 856244 w 1206769"/>
              <a:gd name="connsiteY125" fmla="*/ 715613 h 1684262"/>
              <a:gd name="connsiteX126" fmla="*/ 817635 w 1206769"/>
              <a:gd name="connsiteY126" fmla="*/ 708913 h 1684262"/>
              <a:gd name="connsiteX127" fmla="*/ 721084 w 1206769"/>
              <a:gd name="connsiteY127" fmla="*/ 657225 h 1684262"/>
              <a:gd name="connsiteX128" fmla="*/ 855767 w 1206769"/>
              <a:gd name="connsiteY128" fmla="*/ 715613 h 1684262"/>
              <a:gd name="connsiteX129" fmla="*/ 856244 w 1206769"/>
              <a:gd name="connsiteY129" fmla="*/ 715613 h 1684262"/>
              <a:gd name="connsiteX130" fmla="*/ 663458 w 1206769"/>
              <a:gd name="connsiteY130" fmla="*/ 722662 h 1684262"/>
              <a:gd name="connsiteX131" fmla="*/ 644408 w 1206769"/>
              <a:gd name="connsiteY131" fmla="*/ 807149 h 1684262"/>
              <a:gd name="connsiteX132" fmla="*/ 662981 w 1206769"/>
              <a:gd name="connsiteY132" fmla="*/ 723138 h 1684262"/>
              <a:gd name="connsiteX133" fmla="*/ 663458 w 1206769"/>
              <a:gd name="connsiteY133" fmla="*/ 722662 h 1684262"/>
              <a:gd name="connsiteX134" fmla="*/ 628882 w 1206769"/>
              <a:gd name="connsiteY134" fmla="*/ 753332 h 1684262"/>
              <a:gd name="connsiteX135" fmla="*/ 655742 w 1206769"/>
              <a:gd name="connsiteY135" fmla="*/ 726472 h 1684262"/>
              <a:gd name="connsiteX136" fmla="*/ 628406 w 1206769"/>
              <a:gd name="connsiteY136" fmla="*/ 753332 h 1684262"/>
              <a:gd name="connsiteX137" fmla="*/ 628882 w 1206769"/>
              <a:gd name="connsiteY137" fmla="*/ 753332 h 1684262"/>
              <a:gd name="connsiteX138" fmla="*/ 771090 w 1206769"/>
              <a:gd name="connsiteY138" fmla="*/ 757237 h 1684262"/>
              <a:gd name="connsiteX139" fmla="*/ 690318 w 1206769"/>
              <a:gd name="connsiteY139" fmla="*/ 822579 h 1684262"/>
              <a:gd name="connsiteX140" fmla="*/ 770614 w 1206769"/>
              <a:gd name="connsiteY140" fmla="*/ 757237 h 1684262"/>
              <a:gd name="connsiteX141" fmla="*/ 771090 w 1206769"/>
              <a:gd name="connsiteY141" fmla="*/ 757237 h 1684262"/>
              <a:gd name="connsiteX142" fmla="*/ 759565 w 1206769"/>
              <a:gd name="connsiteY142" fmla="*/ 538162 h 1684262"/>
              <a:gd name="connsiteX143" fmla="*/ 851767 w 1206769"/>
              <a:gd name="connsiteY143" fmla="*/ 480536 h 1684262"/>
              <a:gd name="connsiteX144" fmla="*/ 759089 w 1206769"/>
              <a:gd name="connsiteY144" fmla="*/ 538067 h 1684262"/>
              <a:gd name="connsiteX145" fmla="*/ 759565 w 1206769"/>
              <a:gd name="connsiteY145" fmla="*/ 538162 h 1684262"/>
              <a:gd name="connsiteX146" fmla="*/ 877961 w 1206769"/>
              <a:gd name="connsiteY146" fmla="*/ 342138 h 1684262"/>
              <a:gd name="connsiteX147" fmla="*/ 812619 w 1206769"/>
              <a:gd name="connsiteY147" fmla="*/ 442055 h 1684262"/>
              <a:gd name="connsiteX148" fmla="*/ 877961 w 1206769"/>
              <a:gd name="connsiteY148" fmla="*/ 342138 h 1684262"/>
              <a:gd name="connsiteX149" fmla="*/ 681841 w 1206769"/>
              <a:gd name="connsiteY149" fmla="*/ 323088 h 1684262"/>
              <a:gd name="connsiteX150" fmla="*/ 758803 w 1206769"/>
              <a:gd name="connsiteY150" fmla="*/ 430816 h 1684262"/>
              <a:gd name="connsiteX151" fmla="*/ 643455 w 1206769"/>
              <a:gd name="connsiteY151" fmla="*/ 396145 h 1684262"/>
              <a:gd name="connsiteX152" fmla="*/ 639550 w 1206769"/>
              <a:gd name="connsiteY152" fmla="*/ 438436 h 1684262"/>
              <a:gd name="connsiteX153" fmla="*/ 682127 w 1206769"/>
              <a:gd name="connsiteY153" fmla="*/ 323088 h 1684262"/>
              <a:gd name="connsiteX154" fmla="*/ 681841 w 1206769"/>
              <a:gd name="connsiteY154" fmla="*/ 323088 h 1684262"/>
              <a:gd name="connsiteX155" fmla="*/ 351323 w 1206769"/>
              <a:gd name="connsiteY155" fmla="*/ 219361 h 1684262"/>
              <a:gd name="connsiteX156" fmla="*/ 383994 w 1206769"/>
              <a:gd name="connsiteY156" fmla="*/ 183070 h 1684262"/>
              <a:gd name="connsiteX157" fmla="*/ 403711 w 1206769"/>
              <a:gd name="connsiteY157" fmla="*/ 175069 h 1684262"/>
              <a:gd name="connsiteX158" fmla="*/ 411331 w 1206769"/>
              <a:gd name="connsiteY158" fmla="*/ 176117 h 1684262"/>
              <a:gd name="connsiteX159" fmla="*/ 569351 w 1206769"/>
              <a:gd name="connsiteY159" fmla="*/ 242792 h 1684262"/>
              <a:gd name="connsiteX160" fmla="*/ 569922 w 1206769"/>
              <a:gd name="connsiteY160" fmla="*/ 242792 h 1684262"/>
              <a:gd name="connsiteX161" fmla="*/ 558873 w 1206769"/>
              <a:gd name="connsiteY161" fmla="*/ 299942 h 1684262"/>
              <a:gd name="connsiteX162" fmla="*/ 351609 w 1206769"/>
              <a:gd name="connsiteY162" fmla="*/ 219075 h 1684262"/>
              <a:gd name="connsiteX163" fmla="*/ 351323 w 1206769"/>
              <a:gd name="connsiteY163" fmla="*/ 219361 h 1684262"/>
              <a:gd name="connsiteX164" fmla="*/ 470767 w 1206769"/>
              <a:gd name="connsiteY164" fmla="*/ 361188 h 1684262"/>
              <a:gd name="connsiteX165" fmla="*/ 566874 w 1206769"/>
              <a:gd name="connsiteY165" fmla="*/ 503396 h 1684262"/>
              <a:gd name="connsiteX166" fmla="*/ 470767 w 1206769"/>
              <a:gd name="connsiteY166" fmla="*/ 361188 h 1684262"/>
              <a:gd name="connsiteX167" fmla="*/ 632216 w 1206769"/>
              <a:gd name="connsiteY167" fmla="*/ 453485 h 1684262"/>
              <a:gd name="connsiteX168" fmla="*/ 699367 w 1206769"/>
              <a:gd name="connsiteY168" fmla="*/ 515112 h 1684262"/>
              <a:gd name="connsiteX169" fmla="*/ 759089 w 1206769"/>
              <a:gd name="connsiteY169" fmla="*/ 438055 h 1684262"/>
              <a:gd name="connsiteX170" fmla="*/ 678317 w 1206769"/>
              <a:gd name="connsiteY170" fmla="*/ 611029 h 1684262"/>
              <a:gd name="connsiteX171" fmla="*/ 640217 w 1206769"/>
              <a:gd name="connsiteY171" fmla="*/ 587978 h 1684262"/>
              <a:gd name="connsiteX172" fmla="*/ 632216 w 1206769"/>
              <a:gd name="connsiteY172" fmla="*/ 453581 h 1684262"/>
              <a:gd name="connsiteX173" fmla="*/ 632216 w 1206769"/>
              <a:gd name="connsiteY173" fmla="*/ 453485 h 1684262"/>
              <a:gd name="connsiteX174" fmla="*/ 686032 w 1206769"/>
              <a:gd name="connsiteY174" fmla="*/ 837819 h 1684262"/>
              <a:gd name="connsiteX175" fmla="*/ 628310 w 1206769"/>
              <a:gd name="connsiteY175" fmla="*/ 930116 h 1684262"/>
              <a:gd name="connsiteX176" fmla="*/ 686032 w 1206769"/>
              <a:gd name="connsiteY176" fmla="*/ 837914 h 1684262"/>
              <a:gd name="connsiteX177" fmla="*/ 686032 w 1206769"/>
              <a:gd name="connsiteY177" fmla="*/ 837819 h 1684262"/>
              <a:gd name="connsiteX178" fmla="*/ 743658 w 1206769"/>
              <a:gd name="connsiteY178" fmla="*/ 1291400 h 1684262"/>
              <a:gd name="connsiteX179" fmla="*/ 547634 w 1206769"/>
              <a:gd name="connsiteY179" fmla="*/ 1206818 h 1684262"/>
              <a:gd name="connsiteX180" fmla="*/ 573446 w 1206769"/>
              <a:gd name="connsiteY180" fmla="*/ 1222439 h 1684262"/>
              <a:gd name="connsiteX181" fmla="*/ 603450 w 1206769"/>
              <a:gd name="connsiteY181" fmla="*/ 1227487 h 1684262"/>
              <a:gd name="connsiteX182" fmla="*/ 743658 w 1206769"/>
              <a:gd name="connsiteY182" fmla="*/ 1291495 h 1684262"/>
              <a:gd name="connsiteX183" fmla="*/ 743658 w 1206769"/>
              <a:gd name="connsiteY183" fmla="*/ 1291400 h 1684262"/>
              <a:gd name="connsiteX184" fmla="*/ 578399 w 1206769"/>
              <a:gd name="connsiteY184" fmla="*/ 945452 h 1684262"/>
              <a:gd name="connsiteX185" fmla="*/ 689842 w 1206769"/>
              <a:gd name="connsiteY185" fmla="*/ 1122236 h 1684262"/>
              <a:gd name="connsiteX186" fmla="*/ 578399 w 1206769"/>
              <a:gd name="connsiteY186" fmla="*/ 945547 h 1684262"/>
              <a:gd name="connsiteX187" fmla="*/ 578399 w 1206769"/>
              <a:gd name="connsiteY187" fmla="*/ 945452 h 1684262"/>
              <a:gd name="connsiteX188" fmla="*/ 351609 w 1206769"/>
              <a:gd name="connsiteY188" fmla="*/ 1045464 h 1684262"/>
              <a:gd name="connsiteX189" fmla="*/ 382375 w 1206769"/>
              <a:gd name="connsiteY189" fmla="*/ 887825 h 1684262"/>
              <a:gd name="connsiteX190" fmla="*/ 351609 w 1206769"/>
              <a:gd name="connsiteY190" fmla="*/ 1045559 h 1684262"/>
              <a:gd name="connsiteX191" fmla="*/ 351609 w 1206769"/>
              <a:gd name="connsiteY191" fmla="*/ 1045464 h 1684262"/>
              <a:gd name="connsiteX192" fmla="*/ 420761 w 1206769"/>
              <a:gd name="connsiteY192" fmla="*/ 1018413 h 1684262"/>
              <a:gd name="connsiteX193" fmla="*/ 605260 w 1206769"/>
              <a:gd name="connsiteY193" fmla="*/ 1180338 h 1684262"/>
              <a:gd name="connsiteX194" fmla="*/ 420761 w 1206769"/>
              <a:gd name="connsiteY194" fmla="*/ 1018413 h 1684262"/>
              <a:gd name="connsiteX195" fmla="*/ 366944 w 1206769"/>
              <a:gd name="connsiteY195" fmla="*/ 1414272 h 1684262"/>
              <a:gd name="connsiteX196" fmla="*/ 597640 w 1206769"/>
              <a:gd name="connsiteY196" fmla="*/ 1460468 h 1684262"/>
              <a:gd name="connsiteX197" fmla="*/ 366944 w 1206769"/>
              <a:gd name="connsiteY197" fmla="*/ 1414463 h 1684262"/>
              <a:gd name="connsiteX198" fmla="*/ 366944 w 1206769"/>
              <a:gd name="connsiteY198" fmla="*/ 1414272 h 1684262"/>
              <a:gd name="connsiteX199" fmla="*/ 536108 w 1206769"/>
              <a:gd name="connsiteY199" fmla="*/ 1644968 h 1684262"/>
              <a:gd name="connsiteX200" fmla="*/ 498008 w 1206769"/>
              <a:gd name="connsiteY200" fmla="*/ 1625918 h 1684262"/>
              <a:gd name="connsiteX201" fmla="*/ 471148 w 1206769"/>
              <a:gd name="connsiteY201" fmla="*/ 1618202 h 1684262"/>
              <a:gd name="connsiteX202" fmla="*/ 471148 w 1206769"/>
              <a:gd name="connsiteY202" fmla="*/ 1664399 h 1684262"/>
              <a:gd name="connsiteX203" fmla="*/ 401901 w 1206769"/>
              <a:gd name="connsiteY203" fmla="*/ 1579817 h 1684262"/>
              <a:gd name="connsiteX204" fmla="*/ 536108 w 1206769"/>
              <a:gd name="connsiteY204" fmla="*/ 1645158 h 1684262"/>
              <a:gd name="connsiteX205" fmla="*/ 536108 w 1206769"/>
              <a:gd name="connsiteY205" fmla="*/ 1644968 h 1684262"/>
              <a:gd name="connsiteX206" fmla="*/ 616785 w 1206769"/>
              <a:gd name="connsiteY206" fmla="*/ 1564196 h 1684262"/>
              <a:gd name="connsiteX207" fmla="*/ 555349 w 1206769"/>
              <a:gd name="connsiteY207" fmla="*/ 1541145 h 1684262"/>
              <a:gd name="connsiteX208" fmla="*/ 638597 w 1206769"/>
              <a:gd name="connsiteY208" fmla="*/ 1493520 h 1684262"/>
              <a:gd name="connsiteX209" fmla="*/ 739848 w 1206769"/>
              <a:gd name="connsiteY209" fmla="*/ 1525715 h 1684262"/>
              <a:gd name="connsiteX210" fmla="*/ 616785 w 1206769"/>
              <a:gd name="connsiteY210" fmla="*/ 1564386 h 1684262"/>
              <a:gd name="connsiteX211" fmla="*/ 616785 w 1206769"/>
              <a:gd name="connsiteY211" fmla="*/ 1564196 h 1684262"/>
              <a:gd name="connsiteX212" fmla="*/ 752231 w 1206769"/>
              <a:gd name="connsiteY212" fmla="*/ 1664779 h 1684262"/>
              <a:gd name="connsiteX213" fmla="*/ 739658 w 1206769"/>
              <a:gd name="connsiteY213" fmla="*/ 1664779 h 1684262"/>
              <a:gd name="connsiteX214" fmla="*/ 731180 w 1206769"/>
              <a:gd name="connsiteY214" fmla="*/ 1664779 h 1684262"/>
              <a:gd name="connsiteX215" fmla="*/ 727561 w 1206769"/>
              <a:gd name="connsiteY215" fmla="*/ 1664779 h 1684262"/>
              <a:gd name="connsiteX216" fmla="*/ 713750 w 1206769"/>
              <a:gd name="connsiteY216" fmla="*/ 1666780 h 1684262"/>
              <a:gd name="connsiteX217" fmla="*/ 704225 w 1206769"/>
              <a:gd name="connsiteY217" fmla="*/ 1665256 h 1684262"/>
              <a:gd name="connsiteX218" fmla="*/ 705558 w 1206769"/>
              <a:gd name="connsiteY218" fmla="*/ 1667733 h 1684262"/>
              <a:gd name="connsiteX219" fmla="*/ 790045 w 1206769"/>
              <a:gd name="connsiteY219" fmla="*/ 1610106 h 1684262"/>
              <a:gd name="connsiteX220" fmla="*/ 752231 w 1206769"/>
              <a:gd name="connsiteY220" fmla="*/ 1664970 h 1684262"/>
              <a:gd name="connsiteX221" fmla="*/ 752231 w 1206769"/>
              <a:gd name="connsiteY221" fmla="*/ 1664779 h 1684262"/>
              <a:gd name="connsiteX222" fmla="*/ 857863 w 1206769"/>
              <a:gd name="connsiteY222" fmla="*/ 1591056 h 1684262"/>
              <a:gd name="connsiteX223" fmla="*/ 838813 w 1206769"/>
              <a:gd name="connsiteY223" fmla="*/ 1568958 h 1684262"/>
              <a:gd name="connsiteX224" fmla="*/ 836146 w 1206769"/>
              <a:gd name="connsiteY224" fmla="*/ 1564291 h 1684262"/>
              <a:gd name="connsiteX225" fmla="*/ 955179 w 1206769"/>
              <a:gd name="connsiteY225" fmla="*/ 1500720 h 1684262"/>
              <a:gd name="connsiteX226" fmla="*/ 1066493 w 1206769"/>
              <a:gd name="connsiteY226" fmla="*/ 1492065 h 1684262"/>
              <a:gd name="connsiteX227" fmla="*/ 857863 w 1206769"/>
              <a:gd name="connsiteY227" fmla="*/ 1591247 h 1684262"/>
              <a:gd name="connsiteX228" fmla="*/ 857863 w 1206769"/>
              <a:gd name="connsiteY228" fmla="*/ 1591056 h 1684262"/>
              <a:gd name="connsiteX229" fmla="*/ 1054979 w 1206769"/>
              <a:gd name="connsiteY229" fmla="*/ 1445037 h 1684262"/>
              <a:gd name="connsiteX230" fmla="*/ 916632 w 1206769"/>
              <a:gd name="connsiteY230" fmla="*/ 1468184 h 1684262"/>
              <a:gd name="connsiteX231" fmla="*/ 1028170 w 1206769"/>
              <a:gd name="connsiteY231" fmla="*/ 1445228 h 1684262"/>
              <a:gd name="connsiteX232" fmla="*/ 1054979 w 1206769"/>
              <a:gd name="connsiteY232" fmla="*/ 1445037 h 1684262"/>
              <a:gd name="connsiteX233" fmla="*/ 862816 w 1206769"/>
              <a:gd name="connsiteY233" fmla="*/ 1410462 h 1684262"/>
              <a:gd name="connsiteX234" fmla="*/ 647551 w 1206769"/>
              <a:gd name="connsiteY234" fmla="*/ 1448562 h 1684262"/>
              <a:gd name="connsiteX235" fmla="*/ 862816 w 1206769"/>
              <a:gd name="connsiteY235" fmla="*/ 1410653 h 1684262"/>
              <a:gd name="connsiteX236" fmla="*/ 862816 w 1206769"/>
              <a:gd name="connsiteY236" fmla="*/ 1410462 h 1684262"/>
              <a:gd name="connsiteX237" fmla="*/ 689842 w 1206769"/>
              <a:gd name="connsiteY237" fmla="*/ 1391412 h 1684262"/>
              <a:gd name="connsiteX238" fmla="*/ 924347 w 1206769"/>
              <a:gd name="connsiteY238" fmla="*/ 1306830 h 1684262"/>
              <a:gd name="connsiteX239" fmla="*/ 689842 w 1206769"/>
              <a:gd name="connsiteY239" fmla="*/ 1391412 h 1684262"/>
              <a:gd name="connsiteX240" fmla="*/ 1162663 w 1206769"/>
              <a:gd name="connsiteY240" fmla="*/ 1057085 h 1684262"/>
              <a:gd name="connsiteX241" fmla="*/ 1148756 w 1206769"/>
              <a:gd name="connsiteY241" fmla="*/ 1134428 h 1684262"/>
              <a:gd name="connsiteX242" fmla="*/ 1066841 w 1206769"/>
              <a:gd name="connsiteY242" fmla="*/ 1139762 h 1684262"/>
              <a:gd name="connsiteX243" fmla="*/ 1035790 w 1206769"/>
              <a:gd name="connsiteY243" fmla="*/ 1087755 h 1684262"/>
              <a:gd name="connsiteX244" fmla="*/ 1162663 w 1206769"/>
              <a:gd name="connsiteY244" fmla="*/ 1057085 h 1684262"/>
              <a:gd name="connsiteX245" fmla="*/ 987913 w 1206769"/>
              <a:gd name="connsiteY245" fmla="*/ 1181170 h 1684262"/>
              <a:gd name="connsiteX246" fmla="*/ 958923 w 1206769"/>
              <a:gd name="connsiteY246" fmla="*/ 1264444 h 1684262"/>
              <a:gd name="connsiteX247" fmla="*/ 905107 w 1206769"/>
              <a:gd name="connsiteY247" fmla="*/ 1118330 h 1684262"/>
              <a:gd name="connsiteX248" fmla="*/ 987913 w 1206769"/>
              <a:gd name="connsiteY248"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2 w 1206769"/>
              <a:gd name="connsiteY87" fmla="*/ 1363507 h 1684262"/>
              <a:gd name="connsiteX88" fmla="*/ 802904 w 1206769"/>
              <a:gd name="connsiteY88" fmla="*/ 1350454 h 1684262"/>
              <a:gd name="connsiteX89" fmla="*/ 841956 w 1206769"/>
              <a:gd name="connsiteY89" fmla="*/ 1326547 h 1684262"/>
              <a:gd name="connsiteX90" fmla="*/ 1018286 w 1206769"/>
              <a:gd name="connsiteY90" fmla="*/ 1315425 h 1684262"/>
              <a:gd name="connsiteX91" fmla="*/ 980354 w 1206769"/>
              <a:gd name="connsiteY91" fmla="*/ 1268921 h 1684262"/>
              <a:gd name="connsiteX92" fmla="*/ 1091488 w 1206769"/>
              <a:gd name="connsiteY92" fmla="*/ 1221043 h 1684262"/>
              <a:gd name="connsiteX93" fmla="*/ 911203 w 1206769"/>
              <a:gd name="connsiteY93" fmla="*/ 1022890 h 1684262"/>
              <a:gd name="connsiteX94" fmla="*/ 1193429 w 1206769"/>
              <a:gd name="connsiteY94" fmla="*/ 899446 h 1684262"/>
              <a:gd name="connsiteX95" fmla="*/ 759089 w 1206769"/>
              <a:gd name="connsiteY95" fmla="*/ 61246 h 1684262"/>
              <a:gd name="connsiteX96" fmla="*/ 720989 w 1206769"/>
              <a:gd name="connsiteY96" fmla="*/ 145828 h 1684262"/>
              <a:gd name="connsiteX97" fmla="*/ 759089 w 1206769"/>
              <a:gd name="connsiteY97" fmla="*/ 61436 h 1684262"/>
              <a:gd name="connsiteX98" fmla="*/ 759089 w 1206769"/>
              <a:gd name="connsiteY98" fmla="*/ 61246 h 1684262"/>
              <a:gd name="connsiteX99" fmla="*/ 363611 w 1206769"/>
              <a:gd name="connsiteY99" fmla="*/ 545783 h 1684262"/>
              <a:gd name="connsiteX100" fmla="*/ 348275 w 1206769"/>
              <a:gd name="connsiteY100" fmla="*/ 553498 h 1684262"/>
              <a:gd name="connsiteX101" fmla="*/ 363611 w 1206769"/>
              <a:gd name="connsiteY101" fmla="*/ 545783 h 1684262"/>
              <a:gd name="connsiteX102" fmla="*/ 232451 w 1206769"/>
              <a:gd name="connsiteY102" fmla="*/ 523113 h 1684262"/>
              <a:gd name="connsiteX103" fmla="*/ 254694 w 1206769"/>
              <a:gd name="connsiteY103" fmla="*/ 664096 h 1684262"/>
              <a:gd name="connsiteX104" fmla="*/ 232451 w 1206769"/>
              <a:gd name="connsiteY104" fmla="*/ 523113 h 1684262"/>
              <a:gd name="connsiteX105" fmla="*/ 340084 w 1206769"/>
              <a:gd name="connsiteY105" fmla="*/ 692277 h 1684262"/>
              <a:gd name="connsiteX106" fmla="*/ 470767 w 1206769"/>
              <a:gd name="connsiteY106" fmla="*/ 684562 h 1684262"/>
              <a:gd name="connsiteX107" fmla="*/ 340084 w 1206769"/>
              <a:gd name="connsiteY107" fmla="*/ 691896 h 1684262"/>
              <a:gd name="connsiteX108" fmla="*/ 340084 w 1206769"/>
              <a:gd name="connsiteY108" fmla="*/ 692277 h 1684262"/>
              <a:gd name="connsiteX109" fmla="*/ 382375 w 1206769"/>
              <a:gd name="connsiteY109" fmla="*/ 615410 h 1684262"/>
              <a:gd name="connsiteX110" fmla="*/ 516868 w 1206769"/>
              <a:gd name="connsiteY110" fmla="*/ 688372 h 1684262"/>
              <a:gd name="connsiteX111" fmla="*/ 382661 w 1206769"/>
              <a:gd name="connsiteY111" fmla="*/ 615029 h 1684262"/>
              <a:gd name="connsiteX112" fmla="*/ 382375 w 1206769"/>
              <a:gd name="connsiteY112" fmla="*/ 615410 h 1684262"/>
              <a:gd name="connsiteX113" fmla="*/ 201400 w 1206769"/>
              <a:gd name="connsiteY113" fmla="*/ 907542 h 1684262"/>
              <a:gd name="connsiteX114" fmla="*/ 163300 w 1206769"/>
              <a:gd name="connsiteY114" fmla="*/ 838295 h 1684262"/>
              <a:gd name="connsiteX115" fmla="*/ 201686 w 1206769"/>
              <a:gd name="connsiteY115" fmla="*/ 907161 h 1684262"/>
              <a:gd name="connsiteX116" fmla="*/ 201400 w 1206769"/>
              <a:gd name="connsiteY116" fmla="*/ 907542 h 1684262"/>
              <a:gd name="connsiteX117" fmla="*/ 97811 w 1206769"/>
              <a:gd name="connsiteY117" fmla="*/ 1285557 h 1684262"/>
              <a:gd name="connsiteX118" fmla="*/ 123279 w 1206769"/>
              <a:gd name="connsiteY118" fmla="*/ 1264178 h 1684262"/>
              <a:gd name="connsiteX119" fmla="*/ 231975 w 1206769"/>
              <a:gd name="connsiteY119" fmla="*/ 1341501 h 1684262"/>
              <a:gd name="connsiteX120" fmla="*/ 97811 w 1206769"/>
              <a:gd name="connsiteY120" fmla="*/ 1285557 h 1684262"/>
              <a:gd name="connsiteX121" fmla="*/ 232928 w 1206769"/>
              <a:gd name="connsiteY121" fmla="*/ 1376077 h 1684262"/>
              <a:gd name="connsiteX122" fmla="*/ 279029 w 1206769"/>
              <a:gd name="connsiteY122" fmla="*/ 1379887 h 1684262"/>
              <a:gd name="connsiteX123" fmla="*/ 232451 w 1206769"/>
              <a:gd name="connsiteY123" fmla="*/ 1376077 h 1684262"/>
              <a:gd name="connsiteX124" fmla="*/ 232928 w 1206769"/>
              <a:gd name="connsiteY124" fmla="*/ 1376077 h 1684262"/>
              <a:gd name="connsiteX125" fmla="*/ 856244 w 1206769"/>
              <a:gd name="connsiteY125" fmla="*/ 715613 h 1684262"/>
              <a:gd name="connsiteX126" fmla="*/ 817635 w 1206769"/>
              <a:gd name="connsiteY126" fmla="*/ 708913 h 1684262"/>
              <a:gd name="connsiteX127" fmla="*/ 721084 w 1206769"/>
              <a:gd name="connsiteY127" fmla="*/ 657225 h 1684262"/>
              <a:gd name="connsiteX128" fmla="*/ 855767 w 1206769"/>
              <a:gd name="connsiteY128" fmla="*/ 715613 h 1684262"/>
              <a:gd name="connsiteX129" fmla="*/ 856244 w 1206769"/>
              <a:gd name="connsiteY129" fmla="*/ 715613 h 1684262"/>
              <a:gd name="connsiteX130" fmla="*/ 663458 w 1206769"/>
              <a:gd name="connsiteY130" fmla="*/ 722662 h 1684262"/>
              <a:gd name="connsiteX131" fmla="*/ 644408 w 1206769"/>
              <a:gd name="connsiteY131" fmla="*/ 807149 h 1684262"/>
              <a:gd name="connsiteX132" fmla="*/ 662981 w 1206769"/>
              <a:gd name="connsiteY132" fmla="*/ 723138 h 1684262"/>
              <a:gd name="connsiteX133" fmla="*/ 663458 w 1206769"/>
              <a:gd name="connsiteY133" fmla="*/ 722662 h 1684262"/>
              <a:gd name="connsiteX134" fmla="*/ 628882 w 1206769"/>
              <a:gd name="connsiteY134" fmla="*/ 753332 h 1684262"/>
              <a:gd name="connsiteX135" fmla="*/ 655742 w 1206769"/>
              <a:gd name="connsiteY135" fmla="*/ 726472 h 1684262"/>
              <a:gd name="connsiteX136" fmla="*/ 628406 w 1206769"/>
              <a:gd name="connsiteY136" fmla="*/ 753332 h 1684262"/>
              <a:gd name="connsiteX137" fmla="*/ 628882 w 1206769"/>
              <a:gd name="connsiteY137" fmla="*/ 753332 h 1684262"/>
              <a:gd name="connsiteX138" fmla="*/ 771090 w 1206769"/>
              <a:gd name="connsiteY138" fmla="*/ 757237 h 1684262"/>
              <a:gd name="connsiteX139" fmla="*/ 690318 w 1206769"/>
              <a:gd name="connsiteY139" fmla="*/ 822579 h 1684262"/>
              <a:gd name="connsiteX140" fmla="*/ 770614 w 1206769"/>
              <a:gd name="connsiteY140" fmla="*/ 757237 h 1684262"/>
              <a:gd name="connsiteX141" fmla="*/ 771090 w 1206769"/>
              <a:gd name="connsiteY141" fmla="*/ 757237 h 1684262"/>
              <a:gd name="connsiteX142" fmla="*/ 759565 w 1206769"/>
              <a:gd name="connsiteY142" fmla="*/ 538162 h 1684262"/>
              <a:gd name="connsiteX143" fmla="*/ 851767 w 1206769"/>
              <a:gd name="connsiteY143" fmla="*/ 480536 h 1684262"/>
              <a:gd name="connsiteX144" fmla="*/ 759089 w 1206769"/>
              <a:gd name="connsiteY144" fmla="*/ 538067 h 1684262"/>
              <a:gd name="connsiteX145" fmla="*/ 759565 w 1206769"/>
              <a:gd name="connsiteY145" fmla="*/ 538162 h 1684262"/>
              <a:gd name="connsiteX146" fmla="*/ 877961 w 1206769"/>
              <a:gd name="connsiteY146" fmla="*/ 342138 h 1684262"/>
              <a:gd name="connsiteX147" fmla="*/ 812619 w 1206769"/>
              <a:gd name="connsiteY147" fmla="*/ 442055 h 1684262"/>
              <a:gd name="connsiteX148" fmla="*/ 877961 w 1206769"/>
              <a:gd name="connsiteY148" fmla="*/ 342138 h 1684262"/>
              <a:gd name="connsiteX149" fmla="*/ 681841 w 1206769"/>
              <a:gd name="connsiteY149" fmla="*/ 323088 h 1684262"/>
              <a:gd name="connsiteX150" fmla="*/ 758803 w 1206769"/>
              <a:gd name="connsiteY150" fmla="*/ 430816 h 1684262"/>
              <a:gd name="connsiteX151" fmla="*/ 643455 w 1206769"/>
              <a:gd name="connsiteY151" fmla="*/ 396145 h 1684262"/>
              <a:gd name="connsiteX152" fmla="*/ 639550 w 1206769"/>
              <a:gd name="connsiteY152" fmla="*/ 438436 h 1684262"/>
              <a:gd name="connsiteX153" fmla="*/ 682127 w 1206769"/>
              <a:gd name="connsiteY153" fmla="*/ 323088 h 1684262"/>
              <a:gd name="connsiteX154" fmla="*/ 681841 w 1206769"/>
              <a:gd name="connsiteY154" fmla="*/ 323088 h 1684262"/>
              <a:gd name="connsiteX155" fmla="*/ 351323 w 1206769"/>
              <a:gd name="connsiteY155" fmla="*/ 219361 h 1684262"/>
              <a:gd name="connsiteX156" fmla="*/ 383994 w 1206769"/>
              <a:gd name="connsiteY156" fmla="*/ 183070 h 1684262"/>
              <a:gd name="connsiteX157" fmla="*/ 403711 w 1206769"/>
              <a:gd name="connsiteY157" fmla="*/ 175069 h 1684262"/>
              <a:gd name="connsiteX158" fmla="*/ 411331 w 1206769"/>
              <a:gd name="connsiteY158" fmla="*/ 176117 h 1684262"/>
              <a:gd name="connsiteX159" fmla="*/ 569351 w 1206769"/>
              <a:gd name="connsiteY159" fmla="*/ 242792 h 1684262"/>
              <a:gd name="connsiteX160" fmla="*/ 569922 w 1206769"/>
              <a:gd name="connsiteY160" fmla="*/ 242792 h 1684262"/>
              <a:gd name="connsiteX161" fmla="*/ 558873 w 1206769"/>
              <a:gd name="connsiteY161" fmla="*/ 299942 h 1684262"/>
              <a:gd name="connsiteX162" fmla="*/ 351609 w 1206769"/>
              <a:gd name="connsiteY162" fmla="*/ 219075 h 1684262"/>
              <a:gd name="connsiteX163" fmla="*/ 351323 w 1206769"/>
              <a:gd name="connsiteY163" fmla="*/ 219361 h 1684262"/>
              <a:gd name="connsiteX164" fmla="*/ 470767 w 1206769"/>
              <a:gd name="connsiteY164" fmla="*/ 361188 h 1684262"/>
              <a:gd name="connsiteX165" fmla="*/ 566874 w 1206769"/>
              <a:gd name="connsiteY165" fmla="*/ 503396 h 1684262"/>
              <a:gd name="connsiteX166" fmla="*/ 470767 w 1206769"/>
              <a:gd name="connsiteY166" fmla="*/ 361188 h 1684262"/>
              <a:gd name="connsiteX167" fmla="*/ 632216 w 1206769"/>
              <a:gd name="connsiteY167" fmla="*/ 453485 h 1684262"/>
              <a:gd name="connsiteX168" fmla="*/ 699367 w 1206769"/>
              <a:gd name="connsiteY168" fmla="*/ 515112 h 1684262"/>
              <a:gd name="connsiteX169" fmla="*/ 759089 w 1206769"/>
              <a:gd name="connsiteY169" fmla="*/ 438055 h 1684262"/>
              <a:gd name="connsiteX170" fmla="*/ 678317 w 1206769"/>
              <a:gd name="connsiteY170" fmla="*/ 611029 h 1684262"/>
              <a:gd name="connsiteX171" fmla="*/ 640217 w 1206769"/>
              <a:gd name="connsiteY171" fmla="*/ 587978 h 1684262"/>
              <a:gd name="connsiteX172" fmla="*/ 632216 w 1206769"/>
              <a:gd name="connsiteY172" fmla="*/ 453581 h 1684262"/>
              <a:gd name="connsiteX173" fmla="*/ 632216 w 1206769"/>
              <a:gd name="connsiteY173" fmla="*/ 453485 h 1684262"/>
              <a:gd name="connsiteX174" fmla="*/ 686032 w 1206769"/>
              <a:gd name="connsiteY174" fmla="*/ 837819 h 1684262"/>
              <a:gd name="connsiteX175" fmla="*/ 628310 w 1206769"/>
              <a:gd name="connsiteY175" fmla="*/ 930116 h 1684262"/>
              <a:gd name="connsiteX176" fmla="*/ 686032 w 1206769"/>
              <a:gd name="connsiteY176" fmla="*/ 837914 h 1684262"/>
              <a:gd name="connsiteX177" fmla="*/ 686032 w 1206769"/>
              <a:gd name="connsiteY177" fmla="*/ 837819 h 1684262"/>
              <a:gd name="connsiteX178" fmla="*/ 743658 w 1206769"/>
              <a:gd name="connsiteY178" fmla="*/ 1291400 h 1684262"/>
              <a:gd name="connsiteX179" fmla="*/ 547634 w 1206769"/>
              <a:gd name="connsiteY179" fmla="*/ 1206818 h 1684262"/>
              <a:gd name="connsiteX180" fmla="*/ 573446 w 1206769"/>
              <a:gd name="connsiteY180" fmla="*/ 1222439 h 1684262"/>
              <a:gd name="connsiteX181" fmla="*/ 603450 w 1206769"/>
              <a:gd name="connsiteY181" fmla="*/ 1227487 h 1684262"/>
              <a:gd name="connsiteX182" fmla="*/ 743658 w 1206769"/>
              <a:gd name="connsiteY182" fmla="*/ 1291495 h 1684262"/>
              <a:gd name="connsiteX183" fmla="*/ 743658 w 1206769"/>
              <a:gd name="connsiteY183" fmla="*/ 1291400 h 1684262"/>
              <a:gd name="connsiteX184" fmla="*/ 578399 w 1206769"/>
              <a:gd name="connsiteY184" fmla="*/ 945452 h 1684262"/>
              <a:gd name="connsiteX185" fmla="*/ 689842 w 1206769"/>
              <a:gd name="connsiteY185" fmla="*/ 1122236 h 1684262"/>
              <a:gd name="connsiteX186" fmla="*/ 578399 w 1206769"/>
              <a:gd name="connsiteY186" fmla="*/ 945547 h 1684262"/>
              <a:gd name="connsiteX187" fmla="*/ 578399 w 1206769"/>
              <a:gd name="connsiteY187" fmla="*/ 945452 h 1684262"/>
              <a:gd name="connsiteX188" fmla="*/ 351609 w 1206769"/>
              <a:gd name="connsiteY188" fmla="*/ 1045464 h 1684262"/>
              <a:gd name="connsiteX189" fmla="*/ 382375 w 1206769"/>
              <a:gd name="connsiteY189" fmla="*/ 887825 h 1684262"/>
              <a:gd name="connsiteX190" fmla="*/ 351609 w 1206769"/>
              <a:gd name="connsiteY190" fmla="*/ 1045559 h 1684262"/>
              <a:gd name="connsiteX191" fmla="*/ 351609 w 1206769"/>
              <a:gd name="connsiteY191" fmla="*/ 1045464 h 1684262"/>
              <a:gd name="connsiteX192" fmla="*/ 420761 w 1206769"/>
              <a:gd name="connsiteY192" fmla="*/ 1018413 h 1684262"/>
              <a:gd name="connsiteX193" fmla="*/ 605260 w 1206769"/>
              <a:gd name="connsiteY193" fmla="*/ 1180338 h 1684262"/>
              <a:gd name="connsiteX194" fmla="*/ 420761 w 1206769"/>
              <a:gd name="connsiteY194" fmla="*/ 1018413 h 1684262"/>
              <a:gd name="connsiteX195" fmla="*/ 366944 w 1206769"/>
              <a:gd name="connsiteY195" fmla="*/ 1414272 h 1684262"/>
              <a:gd name="connsiteX196" fmla="*/ 597640 w 1206769"/>
              <a:gd name="connsiteY196" fmla="*/ 1460468 h 1684262"/>
              <a:gd name="connsiteX197" fmla="*/ 366944 w 1206769"/>
              <a:gd name="connsiteY197" fmla="*/ 1414463 h 1684262"/>
              <a:gd name="connsiteX198" fmla="*/ 366944 w 1206769"/>
              <a:gd name="connsiteY198" fmla="*/ 1414272 h 1684262"/>
              <a:gd name="connsiteX199" fmla="*/ 536108 w 1206769"/>
              <a:gd name="connsiteY199" fmla="*/ 1644968 h 1684262"/>
              <a:gd name="connsiteX200" fmla="*/ 498008 w 1206769"/>
              <a:gd name="connsiteY200" fmla="*/ 1625918 h 1684262"/>
              <a:gd name="connsiteX201" fmla="*/ 471148 w 1206769"/>
              <a:gd name="connsiteY201" fmla="*/ 1618202 h 1684262"/>
              <a:gd name="connsiteX202" fmla="*/ 471148 w 1206769"/>
              <a:gd name="connsiteY202" fmla="*/ 1664399 h 1684262"/>
              <a:gd name="connsiteX203" fmla="*/ 401901 w 1206769"/>
              <a:gd name="connsiteY203" fmla="*/ 1579817 h 1684262"/>
              <a:gd name="connsiteX204" fmla="*/ 536108 w 1206769"/>
              <a:gd name="connsiteY204" fmla="*/ 1645158 h 1684262"/>
              <a:gd name="connsiteX205" fmla="*/ 536108 w 1206769"/>
              <a:gd name="connsiteY205" fmla="*/ 1644968 h 1684262"/>
              <a:gd name="connsiteX206" fmla="*/ 616785 w 1206769"/>
              <a:gd name="connsiteY206" fmla="*/ 1564196 h 1684262"/>
              <a:gd name="connsiteX207" fmla="*/ 555349 w 1206769"/>
              <a:gd name="connsiteY207" fmla="*/ 1541145 h 1684262"/>
              <a:gd name="connsiteX208" fmla="*/ 638597 w 1206769"/>
              <a:gd name="connsiteY208" fmla="*/ 1493520 h 1684262"/>
              <a:gd name="connsiteX209" fmla="*/ 739848 w 1206769"/>
              <a:gd name="connsiteY209" fmla="*/ 1525715 h 1684262"/>
              <a:gd name="connsiteX210" fmla="*/ 616785 w 1206769"/>
              <a:gd name="connsiteY210" fmla="*/ 1564386 h 1684262"/>
              <a:gd name="connsiteX211" fmla="*/ 616785 w 1206769"/>
              <a:gd name="connsiteY211" fmla="*/ 1564196 h 1684262"/>
              <a:gd name="connsiteX212" fmla="*/ 752231 w 1206769"/>
              <a:gd name="connsiteY212" fmla="*/ 1664779 h 1684262"/>
              <a:gd name="connsiteX213" fmla="*/ 739658 w 1206769"/>
              <a:gd name="connsiteY213" fmla="*/ 1664779 h 1684262"/>
              <a:gd name="connsiteX214" fmla="*/ 731180 w 1206769"/>
              <a:gd name="connsiteY214" fmla="*/ 1664779 h 1684262"/>
              <a:gd name="connsiteX215" fmla="*/ 727561 w 1206769"/>
              <a:gd name="connsiteY215" fmla="*/ 1664779 h 1684262"/>
              <a:gd name="connsiteX216" fmla="*/ 713750 w 1206769"/>
              <a:gd name="connsiteY216" fmla="*/ 1666780 h 1684262"/>
              <a:gd name="connsiteX217" fmla="*/ 704225 w 1206769"/>
              <a:gd name="connsiteY217" fmla="*/ 1665256 h 1684262"/>
              <a:gd name="connsiteX218" fmla="*/ 705558 w 1206769"/>
              <a:gd name="connsiteY218" fmla="*/ 1667733 h 1684262"/>
              <a:gd name="connsiteX219" fmla="*/ 790045 w 1206769"/>
              <a:gd name="connsiteY219" fmla="*/ 1610106 h 1684262"/>
              <a:gd name="connsiteX220" fmla="*/ 752231 w 1206769"/>
              <a:gd name="connsiteY220" fmla="*/ 1664970 h 1684262"/>
              <a:gd name="connsiteX221" fmla="*/ 752231 w 1206769"/>
              <a:gd name="connsiteY221" fmla="*/ 1664779 h 1684262"/>
              <a:gd name="connsiteX222" fmla="*/ 857863 w 1206769"/>
              <a:gd name="connsiteY222" fmla="*/ 1591056 h 1684262"/>
              <a:gd name="connsiteX223" fmla="*/ 838813 w 1206769"/>
              <a:gd name="connsiteY223" fmla="*/ 1568958 h 1684262"/>
              <a:gd name="connsiteX224" fmla="*/ 836146 w 1206769"/>
              <a:gd name="connsiteY224" fmla="*/ 1564291 h 1684262"/>
              <a:gd name="connsiteX225" fmla="*/ 955179 w 1206769"/>
              <a:gd name="connsiteY225" fmla="*/ 1500720 h 1684262"/>
              <a:gd name="connsiteX226" fmla="*/ 1066493 w 1206769"/>
              <a:gd name="connsiteY226" fmla="*/ 1492065 h 1684262"/>
              <a:gd name="connsiteX227" fmla="*/ 857863 w 1206769"/>
              <a:gd name="connsiteY227" fmla="*/ 1591247 h 1684262"/>
              <a:gd name="connsiteX228" fmla="*/ 857863 w 1206769"/>
              <a:gd name="connsiteY228" fmla="*/ 1591056 h 1684262"/>
              <a:gd name="connsiteX229" fmla="*/ 1054979 w 1206769"/>
              <a:gd name="connsiteY229" fmla="*/ 1445037 h 1684262"/>
              <a:gd name="connsiteX230" fmla="*/ 916632 w 1206769"/>
              <a:gd name="connsiteY230" fmla="*/ 1468184 h 1684262"/>
              <a:gd name="connsiteX231" fmla="*/ 1028170 w 1206769"/>
              <a:gd name="connsiteY231" fmla="*/ 1445228 h 1684262"/>
              <a:gd name="connsiteX232" fmla="*/ 1054979 w 1206769"/>
              <a:gd name="connsiteY232" fmla="*/ 1445037 h 1684262"/>
              <a:gd name="connsiteX233" fmla="*/ 862816 w 1206769"/>
              <a:gd name="connsiteY233" fmla="*/ 1410462 h 1684262"/>
              <a:gd name="connsiteX234" fmla="*/ 647551 w 1206769"/>
              <a:gd name="connsiteY234" fmla="*/ 1448562 h 1684262"/>
              <a:gd name="connsiteX235" fmla="*/ 862816 w 1206769"/>
              <a:gd name="connsiteY235" fmla="*/ 1410653 h 1684262"/>
              <a:gd name="connsiteX236" fmla="*/ 862816 w 1206769"/>
              <a:gd name="connsiteY236" fmla="*/ 1410462 h 1684262"/>
              <a:gd name="connsiteX237" fmla="*/ 689842 w 1206769"/>
              <a:gd name="connsiteY237" fmla="*/ 1391412 h 1684262"/>
              <a:gd name="connsiteX238" fmla="*/ 924347 w 1206769"/>
              <a:gd name="connsiteY238" fmla="*/ 1306830 h 1684262"/>
              <a:gd name="connsiteX239" fmla="*/ 689842 w 1206769"/>
              <a:gd name="connsiteY239" fmla="*/ 1391412 h 1684262"/>
              <a:gd name="connsiteX240" fmla="*/ 1162663 w 1206769"/>
              <a:gd name="connsiteY240" fmla="*/ 1057085 h 1684262"/>
              <a:gd name="connsiteX241" fmla="*/ 1148756 w 1206769"/>
              <a:gd name="connsiteY241" fmla="*/ 1134428 h 1684262"/>
              <a:gd name="connsiteX242" fmla="*/ 1066841 w 1206769"/>
              <a:gd name="connsiteY242" fmla="*/ 1139762 h 1684262"/>
              <a:gd name="connsiteX243" fmla="*/ 1035790 w 1206769"/>
              <a:gd name="connsiteY243" fmla="*/ 1087755 h 1684262"/>
              <a:gd name="connsiteX244" fmla="*/ 1162663 w 1206769"/>
              <a:gd name="connsiteY244" fmla="*/ 1057085 h 1684262"/>
              <a:gd name="connsiteX245" fmla="*/ 987913 w 1206769"/>
              <a:gd name="connsiteY245" fmla="*/ 1181170 h 1684262"/>
              <a:gd name="connsiteX246" fmla="*/ 958923 w 1206769"/>
              <a:gd name="connsiteY246" fmla="*/ 1264444 h 1684262"/>
              <a:gd name="connsiteX247" fmla="*/ 905107 w 1206769"/>
              <a:gd name="connsiteY247" fmla="*/ 1118330 h 1684262"/>
              <a:gd name="connsiteX248" fmla="*/ 987913 w 1206769"/>
              <a:gd name="connsiteY248"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94173 w 1206769"/>
              <a:gd name="connsiteY75" fmla="*/ 1528286 h 1684262"/>
              <a:gd name="connsiteX76" fmla="*/ 275123 w 1206769"/>
              <a:gd name="connsiteY76" fmla="*/ 1516571 h 1684262"/>
              <a:gd name="connsiteX77" fmla="*/ 273028 w 1206769"/>
              <a:gd name="connsiteY77" fmla="*/ 1515809 h 1684262"/>
              <a:gd name="connsiteX78" fmla="*/ 255883 w 1206769"/>
              <a:gd name="connsiteY78" fmla="*/ 1502664 h 1684262"/>
              <a:gd name="connsiteX79" fmla="*/ 255883 w 1206769"/>
              <a:gd name="connsiteY79" fmla="*/ 1502664 h 1684262"/>
              <a:gd name="connsiteX80" fmla="*/ 239976 w 1206769"/>
              <a:gd name="connsiteY80" fmla="*/ 1484281 h 1684262"/>
              <a:gd name="connsiteX81" fmla="*/ 203495 w 1206769"/>
              <a:gd name="connsiteY81" fmla="*/ 1484281 h 1684262"/>
              <a:gd name="connsiteX82" fmla="*/ 187303 w 1206769"/>
              <a:gd name="connsiteY82" fmla="*/ 1499140 h 1684262"/>
              <a:gd name="connsiteX83" fmla="*/ 490674 w 1206769"/>
              <a:gd name="connsiteY83" fmla="*/ 1673352 h 1684262"/>
              <a:gd name="connsiteX84" fmla="*/ 757374 w 1206769"/>
              <a:gd name="connsiteY84" fmla="*/ 1682401 h 1684262"/>
              <a:gd name="connsiteX85" fmla="*/ 988070 w 1206769"/>
              <a:gd name="connsiteY85" fmla="*/ 1594485 h 1684262"/>
              <a:gd name="connsiteX86" fmla="*/ 1152566 w 1206769"/>
              <a:gd name="connsiteY86" fmla="*/ 1394460 h 1684262"/>
              <a:gd name="connsiteX87" fmla="*/ 918822 w 1206769"/>
              <a:gd name="connsiteY87" fmla="*/ 1363507 h 1684262"/>
              <a:gd name="connsiteX88" fmla="*/ 802904 w 1206769"/>
              <a:gd name="connsiteY88" fmla="*/ 1350454 h 1684262"/>
              <a:gd name="connsiteX89" fmla="*/ 841956 w 1206769"/>
              <a:gd name="connsiteY89" fmla="*/ 1326547 h 1684262"/>
              <a:gd name="connsiteX90" fmla="*/ 1018286 w 1206769"/>
              <a:gd name="connsiteY90" fmla="*/ 1315425 h 1684262"/>
              <a:gd name="connsiteX91" fmla="*/ 980354 w 1206769"/>
              <a:gd name="connsiteY91" fmla="*/ 1268921 h 1684262"/>
              <a:gd name="connsiteX92" fmla="*/ 1091488 w 1206769"/>
              <a:gd name="connsiteY92" fmla="*/ 1221043 h 1684262"/>
              <a:gd name="connsiteX93" fmla="*/ 911203 w 1206769"/>
              <a:gd name="connsiteY93" fmla="*/ 1022890 h 1684262"/>
              <a:gd name="connsiteX94" fmla="*/ 1193429 w 1206769"/>
              <a:gd name="connsiteY94" fmla="*/ 899446 h 1684262"/>
              <a:gd name="connsiteX95" fmla="*/ 759089 w 1206769"/>
              <a:gd name="connsiteY95" fmla="*/ 61246 h 1684262"/>
              <a:gd name="connsiteX96" fmla="*/ 720989 w 1206769"/>
              <a:gd name="connsiteY96" fmla="*/ 145828 h 1684262"/>
              <a:gd name="connsiteX97" fmla="*/ 759089 w 1206769"/>
              <a:gd name="connsiteY97" fmla="*/ 61436 h 1684262"/>
              <a:gd name="connsiteX98" fmla="*/ 759089 w 1206769"/>
              <a:gd name="connsiteY98" fmla="*/ 61246 h 1684262"/>
              <a:gd name="connsiteX99" fmla="*/ 363611 w 1206769"/>
              <a:gd name="connsiteY99" fmla="*/ 545783 h 1684262"/>
              <a:gd name="connsiteX100" fmla="*/ 348275 w 1206769"/>
              <a:gd name="connsiteY100" fmla="*/ 553498 h 1684262"/>
              <a:gd name="connsiteX101" fmla="*/ 363611 w 1206769"/>
              <a:gd name="connsiteY101" fmla="*/ 545783 h 1684262"/>
              <a:gd name="connsiteX102" fmla="*/ 232451 w 1206769"/>
              <a:gd name="connsiteY102" fmla="*/ 523113 h 1684262"/>
              <a:gd name="connsiteX103" fmla="*/ 254694 w 1206769"/>
              <a:gd name="connsiteY103" fmla="*/ 664096 h 1684262"/>
              <a:gd name="connsiteX104" fmla="*/ 232451 w 1206769"/>
              <a:gd name="connsiteY104" fmla="*/ 523113 h 1684262"/>
              <a:gd name="connsiteX105" fmla="*/ 340084 w 1206769"/>
              <a:gd name="connsiteY105" fmla="*/ 692277 h 1684262"/>
              <a:gd name="connsiteX106" fmla="*/ 470767 w 1206769"/>
              <a:gd name="connsiteY106" fmla="*/ 684562 h 1684262"/>
              <a:gd name="connsiteX107" fmla="*/ 340084 w 1206769"/>
              <a:gd name="connsiteY107" fmla="*/ 691896 h 1684262"/>
              <a:gd name="connsiteX108" fmla="*/ 340084 w 1206769"/>
              <a:gd name="connsiteY108" fmla="*/ 692277 h 1684262"/>
              <a:gd name="connsiteX109" fmla="*/ 382375 w 1206769"/>
              <a:gd name="connsiteY109" fmla="*/ 615410 h 1684262"/>
              <a:gd name="connsiteX110" fmla="*/ 516868 w 1206769"/>
              <a:gd name="connsiteY110" fmla="*/ 688372 h 1684262"/>
              <a:gd name="connsiteX111" fmla="*/ 382661 w 1206769"/>
              <a:gd name="connsiteY111" fmla="*/ 615029 h 1684262"/>
              <a:gd name="connsiteX112" fmla="*/ 382375 w 1206769"/>
              <a:gd name="connsiteY112" fmla="*/ 615410 h 1684262"/>
              <a:gd name="connsiteX113" fmla="*/ 201400 w 1206769"/>
              <a:gd name="connsiteY113" fmla="*/ 907542 h 1684262"/>
              <a:gd name="connsiteX114" fmla="*/ 163300 w 1206769"/>
              <a:gd name="connsiteY114" fmla="*/ 838295 h 1684262"/>
              <a:gd name="connsiteX115" fmla="*/ 201686 w 1206769"/>
              <a:gd name="connsiteY115" fmla="*/ 907161 h 1684262"/>
              <a:gd name="connsiteX116" fmla="*/ 201400 w 1206769"/>
              <a:gd name="connsiteY116" fmla="*/ 907542 h 1684262"/>
              <a:gd name="connsiteX117" fmla="*/ 97811 w 1206769"/>
              <a:gd name="connsiteY117" fmla="*/ 1285557 h 1684262"/>
              <a:gd name="connsiteX118" fmla="*/ 123279 w 1206769"/>
              <a:gd name="connsiteY118" fmla="*/ 1264178 h 1684262"/>
              <a:gd name="connsiteX119" fmla="*/ 231975 w 1206769"/>
              <a:gd name="connsiteY119" fmla="*/ 1341501 h 1684262"/>
              <a:gd name="connsiteX120" fmla="*/ 97811 w 1206769"/>
              <a:gd name="connsiteY120" fmla="*/ 1285557 h 1684262"/>
              <a:gd name="connsiteX121" fmla="*/ 232928 w 1206769"/>
              <a:gd name="connsiteY121" fmla="*/ 1376077 h 1684262"/>
              <a:gd name="connsiteX122" fmla="*/ 279029 w 1206769"/>
              <a:gd name="connsiteY122" fmla="*/ 1379887 h 1684262"/>
              <a:gd name="connsiteX123" fmla="*/ 232451 w 1206769"/>
              <a:gd name="connsiteY123" fmla="*/ 1376077 h 1684262"/>
              <a:gd name="connsiteX124" fmla="*/ 232928 w 1206769"/>
              <a:gd name="connsiteY124" fmla="*/ 1376077 h 1684262"/>
              <a:gd name="connsiteX125" fmla="*/ 856244 w 1206769"/>
              <a:gd name="connsiteY125" fmla="*/ 715613 h 1684262"/>
              <a:gd name="connsiteX126" fmla="*/ 817635 w 1206769"/>
              <a:gd name="connsiteY126" fmla="*/ 708913 h 1684262"/>
              <a:gd name="connsiteX127" fmla="*/ 721084 w 1206769"/>
              <a:gd name="connsiteY127" fmla="*/ 657225 h 1684262"/>
              <a:gd name="connsiteX128" fmla="*/ 855767 w 1206769"/>
              <a:gd name="connsiteY128" fmla="*/ 715613 h 1684262"/>
              <a:gd name="connsiteX129" fmla="*/ 856244 w 1206769"/>
              <a:gd name="connsiteY129" fmla="*/ 715613 h 1684262"/>
              <a:gd name="connsiteX130" fmla="*/ 663458 w 1206769"/>
              <a:gd name="connsiteY130" fmla="*/ 722662 h 1684262"/>
              <a:gd name="connsiteX131" fmla="*/ 644408 w 1206769"/>
              <a:gd name="connsiteY131" fmla="*/ 807149 h 1684262"/>
              <a:gd name="connsiteX132" fmla="*/ 662981 w 1206769"/>
              <a:gd name="connsiteY132" fmla="*/ 723138 h 1684262"/>
              <a:gd name="connsiteX133" fmla="*/ 663458 w 1206769"/>
              <a:gd name="connsiteY133" fmla="*/ 722662 h 1684262"/>
              <a:gd name="connsiteX134" fmla="*/ 628882 w 1206769"/>
              <a:gd name="connsiteY134" fmla="*/ 753332 h 1684262"/>
              <a:gd name="connsiteX135" fmla="*/ 655742 w 1206769"/>
              <a:gd name="connsiteY135" fmla="*/ 726472 h 1684262"/>
              <a:gd name="connsiteX136" fmla="*/ 628406 w 1206769"/>
              <a:gd name="connsiteY136" fmla="*/ 753332 h 1684262"/>
              <a:gd name="connsiteX137" fmla="*/ 628882 w 1206769"/>
              <a:gd name="connsiteY137" fmla="*/ 753332 h 1684262"/>
              <a:gd name="connsiteX138" fmla="*/ 771090 w 1206769"/>
              <a:gd name="connsiteY138" fmla="*/ 757237 h 1684262"/>
              <a:gd name="connsiteX139" fmla="*/ 690318 w 1206769"/>
              <a:gd name="connsiteY139" fmla="*/ 822579 h 1684262"/>
              <a:gd name="connsiteX140" fmla="*/ 770614 w 1206769"/>
              <a:gd name="connsiteY140" fmla="*/ 757237 h 1684262"/>
              <a:gd name="connsiteX141" fmla="*/ 771090 w 1206769"/>
              <a:gd name="connsiteY141" fmla="*/ 757237 h 1684262"/>
              <a:gd name="connsiteX142" fmla="*/ 759565 w 1206769"/>
              <a:gd name="connsiteY142" fmla="*/ 538162 h 1684262"/>
              <a:gd name="connsiteX143" fmla="*/ 851767 w 1206769"/>
              <a:gd name="connsiteY143" fmla="*/ 480536 h 1684262"/>
              <a:gd name="connsiteX144" fmla="*/ 759089 w 1206769"/>
              <a:gd name="connsiteY144" fmla="*/ 538067 h 1684262"/>
              <a:gd name="connsiteX145" fmla="*/ 759565 w 1206769"/>
              <a:gd name="connsiteY145" fmla="*/ 538162 h 1684262"/>
              <a:gd name="connsiteX146" fmla="*/ 877961 w 1206769"/>
              <a:gd name="connsiteY146" fmla="*/ 342138 h 1684262"/>
              <a:gd name="connsiteX147" fmla="*/ 812619 w 1206769"/>
              <a:gd name="connsiteY147" fmla="*/ 442055 h 1684262"/>
              <a:gd name="connsiteX148" fmla="*/ 877961 w 1206769"/>
              <a:gd name="connsiteY148" fmla="*/ 342138 h 1684262"/>
              <a:gd name="connsiteX149" fmla="*/ 681841 w 1206769"/>
              <a:gd name="connsiteY149" fmla="*/ 323088 h 1684262"/>
              <a:gd name="connsiteX150" fmla="*/ 758803 w 1206769"/>
              <a:gd name="connsiteY150" fmla="*/ 430816 h 1684262"/>
              <a:gd name="connsiteX151" fmla="*/ 643455 w 1206769"/>
              <a:gd name="connsiteY151" fmla="*/ 396145 h 1684262"/>
              <a:gd name="connsiteX152" fmla="*/ 639550 w 1206769"/>
              <a:gd name="connsiteY152" fmla="*/ 438436 h 1684262"/>
              <a:gd name="connsiteX153" fmla="*/ 682127 w 1206769"/>
              <a:gd name="connsiteY153" fmla="*/ 323088 h 1684262"/>
              <a:gd name="connsiteX154" fmla="*/ 681841 w 1206769"/>
              <a:gd name="connsiteY154" fmla="*/ 323088 h 1684262"/>
              <a:gd name="connsiteX155" fmla="*/ 351323 w 1206769"/>
              <a:gd name="connsiteY155" fmla="*/ 219361 h 1684262"/>
              <a:gd name="connsiteX156" fmla="*/ 383994 w 1206769"/>
              <a:gd name="connsiteY156" fmla="*/ 183070 h 1684262"/>
              <a:gd name="connsiteX157" fmla="*/ 403711 w 1206769"/>
              <a:gd name="connsiteY157" fmla="*/ 175069 h 1684262"/>
              <a:gd name="connsiteX158" fmla="*/ 411331 w 1206769"/>
              <a:gd name="connsiteY158" fmla="*/ 176117 h 1684262"/>
              <a:gd name="connsiteX159" fmla="*/ 569351 w 1206769"/>
              <a:gd name="connsiteY159" fmla="*/ 242792 h 1684262"/>
              <a:gd name="connsiteX160" fmla="*/ 569922 w 1206769"/>
              <a:gd name="connsiteY160" fmla="*/ 242792 h 1684262"/>
              <a:gd name="connsiteX161" fmla="*/ 558873 w 1206769"/>
              <a:gd name="connsiteY161" fmla="*/ 299942 h 1684262"/>
              <a:gd name="connsiteX162" fmla="*/ 351609 w 1206769"/>
              <a:gd name="connsiteY162" fmla="*/ 219075 h 1684262"/>
              <a:gd name="connsiteX163" fmla="*/ 351323 w 1206769"/>
              <a:gd name="connsiteY163" fmla="*/ 219361 h 1684262"/>
              <a:gd name="connsiteX164" fmla="*/ 470767 w 1206769"/>
              <a:gd name="connsiteY164" fmla="*/ 361188 h 1684262"/>
              <a:gd name="connsiteX165" fmla="*/ 566874 w 1206769"/>
              <a:gd name="connsiteY165" fmla="*/ 503396 h 1684262"/>
              <a:gd name="connsiteX166" fmla="*/ 470767 w 1206769"/>
              <a:gd name="connsiteY166" fmla="*/ 361188 h 1684262"/>
              <a:gd name="connsiteX167" fmla="*/ 632216 w 1206769"/>
              <a:gd name="connsiteY167" fmla="*/ 453485 h 1684262"/>
              <a:gd name="connsiteX168" fmla="*/ 699367 w 1206769"/>
              <a:gd name="connsiteY168" fmla="*/ 515112 h 1684262"/>
              <a:gd name="connsiteX169" fmla="*/ 759089 w 1206769"/>
              <a:gd name="connsiteY169" fmla="*/ 438055 h 1684262"/>
              <a:gd name="connsiteX170" fmla="*/ 678317 w 1206769"/>
              <a:gd name="connsiteY170" fmla="*/ 611029 h 1684262"/>
              <a:gd name="connsiteX171" fmla="*/ 640217 w 1206769"/>
              <a:gd name="connsiteY171" fmla="*/ 587978 h 1684262"/>
              <a:gd name="connsiteX172" fmla="*/ 632216 w 1206769"/>
              <a:gd name="connsiteY172" fmla="*/ 453581 h 1684262"/>
              <a:gd name="connsiteX173" fmla="*/ 632216 w 1206769"/>
              <a:gd name="connsiteY173" fmla="*/ 453485 h 1684262"/>
              <a:gd name="connsiteX174" fmla="*/ 686032 w 1206769"/>
              <a:gd name="connsiteY174" fmla="*/ 837819 h 1684262"/>
              <a:gd name="connsiteX175" fmla="*/ 628310 w 1206769"/>
              <a:gd name="connsiteY175" fmla="*/ 930116 h 1684262"/>
              <a:gd name="connsiteX176" fmla="*/ 686032 w 1206769"/>
              <a:gd name="connsiteY176" fmla="*/ 837914 h 1684262"/>
              <a:gd name="connsiteX177" fmla="*/ 686032 w 1206769"/>
              <a:gd name="connsiteY177" fmla="*/ 837819 h 1684262"/>
              <a:gd name="connsiteX178" fmla="*/ 743658 w 1206769"/>
              <a:gd name="connsiteY178" fmla="*/ 1291400 h 1684262"/>
              <a:gd name="connsiteX179" fmla="*/ 547634 w 1206769"/>
              <a:gd name="connsiteY179" fmla="*/ 1206818 h 1684262"/>
              <a:gd name="connsiteX180" fmla="*/ 573446 w 1206769"/>
              <a:gd name="connsiteY180" fmla="*/ 1222439 h 1684262"/>
              <a:gd name="connsiteX181" fmla="*/ 603450 w 1206769"/>
              <a:gd name="connsiteY181" fmla="*/ 1227487 h 1684262"/>
              <a:gd name="connsiteX182" fmla="*/ 743658 w 1206769"/>
              <a:gd name="connsiteY182" fmla="*/ 1291495 h 1684262"/>
              <a:gd name="connsiteX183" fmla="*/ 743658 w 1206769"/>
              <a:gd name="connsiteY183" fmla="*/ 1291400 h 1684262"/>
              <a:gd name="connsiteX184" fmla="*/ 578399 w 1206769"/>
              <a:gd name="connsiteY184" fmla="*/ 945452 h 1684262"/>
              <a:gd name="connsiteX185" fmla="*/ 689842 w 1206769"/>
              <a:gd name="connsiteY185" fmla="*/ 1122236 h 1684262"/>
              <a:gd name="connsiteX186" fmla="*/ 578399 w 1206769"/>
              <a:gd name="connsiteY186" fmla="*/ 945547 h 1684262"/>
              <a:gd name="connsiteX187" fmla="*/ 578399 w 1206769"/>
              <a:gd name="connsiteY187" fmla="*/ 945452 h 1684262"/>
              <a:gd name="connsiteX188" fmla="*/ 351609 w 1206769"/>
              <a:gd name="connsiteY188" fmla="*/ 1045464 h 1684262"/>
              <a:gd name="connsiteX189" fmla="*/ 382375 w 1206769"/>
              <a:gd name="connsiteY189" fmla="*/ 887825 h 1684262"/>
              <a:gd name="connsiteX190" fmla="*/ 351609 w 1206769"/>
              <a:gd name="connsiteY190" fmla="*/ 1045559 h 1684262"/>
              <a:gd name="connsiteX191" fmla="*/ 351609 w 1206769"/>
              <a:gd name="connsiteY191" fmla="*/ 1045464 h 1684262"/>
              <a:gd name="connsiteX192" fmla="*/ 420761 w 1206769"/>
              <a:gd name="connsiteY192" fmla="*/ 1018413 h 1684262"/>
              <a:gd name="connsiteX193" fmla="*/ 605260 w 1206769"/>
              <a:gd name="connsiteY193" fmla="*/ 1180338 h 1684262"/>
              <a:gd name="connsiteX194" fmla="*/ 420761 w 1206769"/>
              <a:gd name="connsiteY194" fmla="*/ 1018413 h 1684262"/>
              <a:gd name="connsiteX195" fmla="*/ 366944 w 1206769"/>
              <a:gd name="connsiteY195" fmla="*/ 1414272 h 1684262"/>
              <a:gd name="connsiteX196" fmla="*/ 597640 w 1206769"/>
              <a:gd name="connsiteY196" fmla="*/ 1460468 h 1684262"/>
              <a:gd name="connsiteX197" fmla="*/ 366944 w 1206769"/>
              <a:gd name="connsiteY197" fmla="*/ 1414463 h 1684262"/>
              <a:gd name="connsiteX198" fmla="*/ 366944 w 1206769"/>
              <a:gd name="connsiteY198" fmla="*/ 1414272 h 1684262"/>
              <a:gd name="connsiteX199" fmla="*/ 536108 w 1206769"/>
              <a:gd name="connsiteY199" fmla="*/ 1644968 h 1684262"/>
              <a:gd name="connsiteX200" fmla="*/ 498008 w 1206769"/>
              <a:gd name="connsiteY200" fmla="*/ 1625918 h 1684262"/>
              <a:gd name="connsiteX201" fmla="*/ 471148 w 1206769"/>
              <a:gd name="connsiteY201" fmla="*/ 1618202 h 1684262"/>
              <a:gd name="connsiteX202" fmla="*/ 471148 w 1206769"/>
              <a:gd name="connsiteY202" fmla="*/ 1664399 h 1684262"/>
              <a:gd name="connsiteX203" fmla="*/ 401901 w 1206769"/>
              <a:gd name="connsiteY203" fmla="*/ 1579817 h 1684262"/>
              <a:gd name="connsiteX204" fmla="*/ 536108 w 1206769"/>
              <a:gd name="connsiteY204" fmla="*/ 1645158 h 1684262"/>
              <a:gd name="connsiteX205" fmla="*/ 536108 w 1206769"/>
              <a:gd name="connsiteY205" fmla="*/ 1644968 h 1684262"/>
              <a:gd name="connsiteX206" fmla="*/ 616785 w 1206769"/>
              <a:gd name="connsiteY206" fmla="*/ 1564196 h 1684262"/>
              <a:gd name="connsiteX207" fmla="*/ 555349 w 1206769"/>
              <a:gd name="connsiteY207" fmla="*/ 1541145 h 1684262"/>
              <a:gd name="connsiteX208" fmla="*/ 638597 w 1206769"/>
              <a:gd name="connsiteY208" fmla="*/ 1493520 h 1684262"/>
              <a:gd name="connsiteX209" fmla="*/ 739848 w 1206769"/>
              <a:gd name="connsiteY209" fmla="*/ 1525715 h 1684262"/>
              <a:gd name="connsiteX210" fmla="*/ 616785 w 1206769"/>
              <a:gd name="connsiteY210" fmla="*/ 1564386 h 1684262"/>
              <a:gd name="connsiteX211" fmla="*/ 616785 w 1206769"/>
              <a:gd name="connsiteY211" fmla="*/ 1564196 h 1684262"/>
              <a:gd name="connsiteX212" fmla="*/ 752231 w 1206769"/>
              <a:gd name="connsiteY212" fmla="*/ 1664779 h 1684262"/>
              <a:gd name="connsiteX213" fmla="*/ 739658 w 1206769"/>
              <a:gd name="connsiteY213" fmla="*/ 1664779 h 1684262"/>
              <a:gd name="connsiteX214" fmla="*/ 731180 w 1206769"/>
              <a:gd name="connsiteY214" fmla="*/ 1664779 h 1684262"/>
              <a:gd name="connsiteX215" fmla="*/ 727561 w 1206769"/>
              <a:gd name="connsiteY215" fmla="*/ 1664779 h 1684262"/>
              <a:gd name="connsiteX216" fmla="*/ 713750 w 1206769"/>
              <a:gd name="connsiteY216" fmla="*/ 1666780 h 1684262"/>
              <a:gd name="connsiteX217" fmla="*/ 704225 w 1206769"/>
              <a:gd name="connsiteY217" fmla="*/ 1665256 h 1684262"/>
              <a:gd name="connsiteX218" fmla="*/ 705558 w 1206769"/>
              <a:gd name="connsiteY218" fmla="*/ 1667733 h 1684262"/>
              <a:gd name="connsiteX219" fmla="*/ 790045 w 1206769"/>
              <a:gd name="connsiteY219" fmla="*/ 1610106 h 1684262"/>
              <a:gd name="connsiteX220" fmla="*/ 752231 w 1206769"/>
              <a:gd name="connsiteY220" fmla="*/ 1664970 h 1684262"/>
              <a:gd name="connsiteX221" fmla="*/ 752231 w 1206769"/>
              <a:gd name="connsiteY221" fmla="*/ 1664779 h 1684262"/>
              <a:gd name="connsiteX222" fmla="*/ 857863 w 1206769"/>
              <a:gd name="connsiteY222" fmla="*/ 1591056 h 1684262"/>
              <a:gd name="connsiteX223" fmla="*/ 838813 w 1206769"/>
              <a:gd name="connsiteY223" fmla="*/ 1568958 h 1684262"/>
              <a:gd name="connsiteX224" fmla="*/ 836146 w 1206769"/>
              <a:gd name="connsiteY224" fmla="*/ 1564291 h 1684262"/>
              <a:gd name="connsiteX225" fmla="*/ 955179 w 1206769"/>
              <a:gd name="connsiteY225" fmla="*/ 1500720 h 1684262"/>
              <a:gd name="connsiteX226" fmla="*/ 1066493 w 1206769"/>
              <a:gd name="connsiteY226" fmla="*/ 1492065 h 1684262"/>
              <a:gd name="connsiteX227" fmla="*/ 857863 w 1206769"/>
              <a:gd name="connsiteY227" fmla="*/ 1591247 h 1684262"/>
              <a:gd name="connsiteX228" fmla="*/ 857863 w 1206769"/>
              <a:gd name="connsiteY228" fmla="*/ 1591056 h 1684262"/>
              <a:gd name="connsiteX229" fmla="*/ 1054979 w 1206769"/>
              <a:gd name="connsiteY229" fmla="*/ 1445037 h 1684262"/>
              <a:gd name="connsiteX230" fmla="*/ 916632 w 1206769"/>
              <a:gd name="connsiteY230" fmla="*/ 1468184 h 1684262"/>
              <a:gd name="connsiteX231" fmla="*/ 1028170 w 1206769"/>
              <a:gd name="connsiteY231" fmla="*/ 1445228 h 1684262"/>
              <a:gd name="connsiteX232" fmla="*/ 1054979 w 1206769"/>
              <a:gd name="connsiteY232" fmla="*/ 1445037 h 1684262"/>
              <a:gd name="connsiteX233" fmla="*/ 862816 w 1206769"/>
              <a:gd name="connsiteY233" fmla="*/ 1410462 h 1684262"/>
              <a:gd name="connsiteX234" fmla="*/ 647551 w 1206769"/>
              <a:gd name="connsiteY234" fmla="*/ 1448562 h 1684262"/>
              <a:gd name="connsiteX235" fmla="*/ 862816 w 1206769"/>
              <a:gd name="connsiteY235" fmla="*/ 1410653 h 1684262"/>
              <a:gd name="connsiteX236" fmla="*/ 862816 w 1206769"/>
              <a:gd name="connsiteY236" fmla="*/ 1410462 h 1684262"/>
              <a:gd name="connsiteX237" fmla="*/ 689842 w 1206769"/>
              <a:gd name="connsiteY237" fmla="*/ 1391412 h 1684262"/>
              <a:gd name="connsiteX238" fmla="*/ 924347 w 1206769"/>
              <a:gd name="connsiteY238" fmla="*/ 1306830 h 1684262"/>
              <a:gd name="connsiteX239" fmla="*/ 689842 w 1206769"/>
              <a:gd name="connsiteY239" fmla="*/ 1391412 h 1684262"/>
              <a:gd name="connsiteX240" fmla="*/ 1162663 w 1206769"/>
              <a:gd name="connsiteY240" fmla="*/ 1057085 h 1684262"/>
              <a:gd name="connsiteX241" fmla="*/ 1148756 w 1206769"/>
              <a:gd name="connsiteY241" fmla="*/ 1134428 h 1684262"/>
              <a:gd name="connsiteX242" fmla="*/ 1066841 w 1206769"/>
              <a:gd name="connsiteY242" fmla="*/ 1139762 h 1684262"/>
              <a:gd name="connsiteX243" fmla="*/ 1035790 w 1206769"/>
              <a:gd name="connsiteY243" fmla="*/ 1087755 h 1684262"/>
              <a:gd name="connsiteX244" fmla="*/ 1162663 w 1206769"/>
              <a:gd name="connsiteY244" fmla="*/ 1057085 h 1684262"/>
              <a:gd name="connsiteX245" fmla="*/ 987913 w 1206769"/>
              <a:gd name="connsiteY245" fmla="*/ 1181170 h 1684262"/>
              <a:gd name="connsiteX246" fmla="*/ 958923 w 1206769"/>
              <a:gd name="connsiteY246" fmla="*/ 1264444 h 1684262"/>
              <a:gd name="connsiteX247" fmla="*/ 905107 w 1206769"/>
              <a:gd name="connsiteY247" fmla="*/ 1118330 h 1684262"/>
              <a:gd name="connsiteX248" fmla="*/ 987913 w 1206769"/>
              <a:gd name="connsiteY248"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75123 w 1206769"/>
              <a:gd name="connsiteY75" fmla="*/ 1516571 h 1684262"/>
              <a:gd name="connsiteX76" fmla="*/ 273028 w 1206769"/>
              <a:gd name="connsiteY76" fmla="*/ 1515809 h 1684262"/>
              <a:gd name="connsiteX77" fmla="*/ 255883 w 1206769"/>
              <a:gd name="connsiteY77" fmla="*/ 1502664 h 1684262"/>
              <a:gd name="connsiteX78" fmla="*/ 255883 w 1206769"/>
              <a:gd name="connsiteY78" fmla="*/ 1502664 h 1684262"/>
              <a:gd name="connsiteX79" fmla="*/ 239976 w 1206769"/>
              <a:gd name="connsiteY79" fmla="*/ 1484281 h 1684262"/>
              <a:gd name="connsiteX80" fmla="*/ 203495 w 1206769"/>
              <a:gd name="connsiteY80" fmla="*/ 1484281 h 1684262"/>
              <a:gd name="connsiteX81" fmla="*/ 187303 w 1206769"/>
              <a:gd name="connsiteY81" fmla="*/ 1499140 h 1684262"/>
              <a:gd name="connsiteX82" fmla="*/ 490674 w 1206769"/>
              <a:gd name="connsiteY82" fmla="*/ 1673352 h 1684262"/>
              <a:gd name="connsiteX83" fmla="*/ 757374 w 1206769"/>
              <a:gd name="connsiteY83" fmla="*/ 1682401 h 1684262"/>
              <a:gd name="connsiteX84" fmla="*/ 988070 w 1206769"/>
              <a:gd name="connsiteY84" fmla="*/ 1594485 h 1684262"/>
              <a:gd name="connsiteX85" fmla="*/ 1152566 w 1206769"/>
              <a:gd name="connsiteY85" fmla="*/ 1394460 h 1684262"/>
              <a:gd name="connsiteX86" fmla="*/ 918822 w 1206769"/>
              <a:gd name="connsiteY86" fmla="*/ 1363507 h 1684262"/>
              <a:gd name="connsiteX87" fmla="*/ 802904 w 1206769"/>
              <a:gd name="connsiteY87" fmla="*/ 1350454 h 1684262"/>
              <a:gd name="connsiteX88" fmla="*/ 841956 w 1206769"/>
              <a:gd name="connsiteY88" fmla="*/ 1326547 h 1684262"/>
              <a:gd name="connsiteX89" fmla="*/ 1018286 w 1206769"/>
              <a:gd name="connsiteY89" fmla="*/ 1315425 h 1684262"/>
              <a:gd name="connsiteX90" fmla="*/ 980354 w 1206769"/>
              <a:gd name="connsiteY90" fmla="*/ 1268921 h 1684262"/>
              <a:gd name="connsiteX91" fmla="*/ 1091488 w 1206769"/>
              <a:gd name="connsiteY91" fmla="*/ 1221043 h 1684262"/>
              <a:gd name="connsiteX92" fmla="*/ 911203 w 1206769"/>
              <a:gd name="connsiteY92" fmla="*/ 1022890 h 1684262"/>
              <a:gd name="connsiteX93" fmla="*/ 1193429 w 1206769"/>
              <a:gd name="connsiteY93" fmla="*/ 899446 h 1684262"/>
              <a:gd name="connsiteX94" fmla="*/ 759089 w 1206769"/>
              <a:gd name="connsiteY94" fmla="*/ 61246 h 1684262"/>
              <a:gd name="connsiteX95" fmla="*/ 720989 w 1206769"/>
              <a:gd name="connsiteY95" fmla="*/ 145828 h 1684262"/>
              <a:gd name="connsiteX96" fmla="*/ 759089 w 1206769"/>
              <a:gd name="connsiteY96" fmla="*/ 61436 h 1684262"/>
              <a:gd name="connsiteX97" fmla="*/ 759089 w 1206769"/>
              <a:gd name="connsiteY97" fmla="*/ 61246 h 1684262"/>
              <a:gd name="connsiteX98" fmla="*/ 363611 w 1206769"/>
              <a:gd name="connsiteY98" fmla="*/ 545783 h 1684262"/>
              <a:gd name="connsiteX99" fmla="*/ 348275 w 1206769"/>
              <a:gd name="connsiteY99" fmla="*/ 553498 h 1684262"/>
              <a:gd name="connsiteX100" fmla="*/ 363611 w 1206769"/>
              <a:gd name="connsiteY100" fmla="*/ 545783 h 1684262"/>
              <a:gd name="connsiteX101" fmla="*/ 232451 w 1206769"/>
              <a:gd name="connsiteY101" fmla="*/ 523113 h 1684262"/>
              <a:gd name="connsiteX102" fmla="*/ 254694 w 1206769"/>
              <a:gd name="connsiteY102" fmla="*/ 664096 h 1684262"/>
              <a:gd name="connsiteX103" fmla="*/ 232451 w 1206769"/>
              <a:gd name="connsiteY103" fmla="*/ 523113 h 1684262"/>
              <a:gd name="connsiteX104" fmla="*/ 340084 w 1206769"/>
              <a:gd name="connsiteY104" fmla="*/ 692277 h 1684262"/>
              <a:gd name="connsiteX105" fmla="*/ 470767 w 1206769"/>
              <a:gd name="connsiteY105" fmla="*/ 684562 h 1684262"/>
              <a:gd name="connsiteX106" fmla="*/ 340084 w 1206769"/>
              <a:gd name="connsiteY106" fmla="*/ 691896 h 1684262"/>
              <a:gd name="connsiteX107" fmla="*/ 340084 w 1206769"/>
              <a:gd name="connsiteY107" fmla="*/ 692277 h 1684262"/>
              <a:gd name="connsiteX108" fmla="*/ 382375 w 1206769"/>
              <a:gd name="connsiteY108" fmla="*/ 615410 h 1684262"/>
              <a:gd name="connsiteX109" fmla="*/ 516868 w 1206769"/>
              <a:gd name="connsiteY109" fmla="*/ 688372 h 1684262"/>
              <a:gd name="connsiteX110" fmla="*/ 382661 w 1206769"/>
              <a:gd name="connsiteY110" fmla="*/ 615029 h 1684262"/>
              <a:gd name="connsiteX111" fmla="*/ 382375 w 1206769"/>
              <a:gd name="connsiteY111" fmla="*/ 615410 h 1684262"/>
              <a:gd name="connsiteX112" fmla="*/ 201400 w 1206769"/>
              <a:gd name="connsiteY112" fmla="*/ 907542 h 1684262"/>
              <a:gd name="connsiteX113" fmla="*/ 163300 w 1206769"/>
              <a:gd name="connsiteY113" fmla="*/ 838295 h 1684262"/>
              <a:gd name="connsiteX114" fmla="*/ 201686 w 1206769"/>
              <a:gd name="connsiteY114" fmla="*/ 907161 h 1684262"/>
              <a:gd name="connsiteX115" fmla="*/ 201400 w 1206769"/>
              <a:gd name="connsiteY115" fmla="*/ 907542 h 1684262"/>
              <a:gd name="connsiteX116" fmla="*/ 97811 w 1206769"/>
              <a:gd name="connsiteY116" fmla="*/ 1285557 h 1684262"/>
              <a:gd name="connsiteX117" fmla="*/ 123279 w 1206769"/>
              <a:gd name="connsiteY117" fmla="*/ 1264178 h 1684262"/>
              <a:gd name="connsiteX118" fmla="*/ 231975 w 1206769"/>
              <a:gd name="connsiteY118" fmla="*/ 1341501 h 1684262"/>
              <a:gd name="connsiteX119" fmla="*/ 97811 w 1206769"/>
              <a:gd name="connsiteY119" fmla="*/ 1285557 h 1684262"/>
              <a:gd name="connsiteX120" fmla="*/ 232928 w 1206769"/>
              <a:gd name="connsiteY120" fmla="*/ 1376077 h 1684262"/>
              <a:gd name="connsiteX121" fmla="*/ 279029 w 1206769"/>
              <a:gd name="connsiteY121" fmla="*/ 1379887 h 1684262"/>
              <a:gd name="connsiteX122" fmla="*/ 232451 w 1206769"/>
              <a:gd name="connsiteY122" fmla="*/ 1376077 h 1684262"/>
              <a:gd name="connsiteX123" fmla="*/ 232928 w 1206769"/>
              <a:gd name="connsiteY123" fmla="*/ 1376077 h 1684262"/>
              <a:gd name="connsiteX124" fmla="*/ 856244 w 1206769"/>
              <a:gd name="connsiteY124" fmla="*/ 715613 h 1684262"/>
              <a:gd name="connsiteX125" fmla="*/ 817635 w 1206769"/>
              <a:gd name="connsiteY125" fmla="*/ 708913 h 1684262"/>
              <a:gd name="connsiteX126" fmla="*/ 721084 w 1206769"/>
              <a:gd name="connsiteY126" fmla="*/ 657225 h 1684262"/>
              <a:gd name="connsiteX127" fmla="*/ 855767 w 1206769"/>
              <a:gd name="connsiteY127" fmla="*/ 715613 h 1684262"/>
              <a:gd name="connsiteX128" fmla="*/ 856244 w 1206769"/>
              <a:gd name="connsiteY128" fmla="*/ 715613 h 1684262"/>
              <a:gd name="connsiteX129" fmla="*/ 663458 w 1206769"/>
              <a:gd name="connsiteY129" fmla="*/ 722662 h 1684262"/>
              <a:gd name="connsiteX130" fmla="*/ 644408 w 1206769"/>
              <a:gd name="connsiteY130" fmla="*/ 807149 h 1684262"/>
              <a:gd name="connsiteX131" fmla="*/ 662981 w 1206769"/>
              <a:gd name="connsiteY131" fmla="*/ 723138 h 1684262"/>
              <a:gd name="connsiteX132" fmla="*/ 663458 w 1206769"/>
              <a:gd name="connsiteY132" fmla="*/ 722662 h 1684262"/>
              <a:gd name="connsiteX133" fmla="*/ 628882 w 1206769"/>
              <a:gd name="connsiteY133" fmla="*/ 753332 h 1684262"/>
              <a:gd name="connsiteX134" fmla="*/ 655742 w 1206769"/>
              <a:gd name="connsiteY134" fmla="*/ 726472 h 1684262"/>
              <a:gd name="connsiteX135" fmla="*/ 628406 w 1206769"/>
              <a:gd name="connsiteY135" fmla="*/ 753332 h 1684262"/>
              <a:gd name="connsiteX136" fmla="*/ 628882 w 1206769"/>
              <a:gd name="connsiteY136" fmla="*/ 753332 h 1684262"/>
              <a:gd name="connsiteX137" fmla="*/ 771090 w 1206769"/>
              <a:gd name="connsiteY137" fmla="*/ 757237 h 1684262"/>
              <a:gd name="connsiteX138" fmla="*/ 690318 w 1206769"/>
              <a:gd name="connsiteY138" fmla="*/ 822579 h 1684262"/>
              <a:gd name="connsiteX139" fmla="*/ 770614 w 1206769"/>
              <a:gd name="connsiteY139" fmla="*/ 757237 h 1684262"/>
              <a:gd name="connsiteX140" fmla="*/ 771090 w 1206769"/>
              <a:gd name="connsiteY140" fmla="*/ 757237 h 1684262"/>
              <a:gd name="connsiteX141" fmla="*/ 759565 w 1206769"/>
              <a:gd name="connsiteY141" fmla="*/ 538162 h 1684262"/>
              <a:gd name="connsiteX142" fmla="*/ 851767 w 1206769"/>
              <a:gd name="connsiteY142" fmla="*/ 480536 h 1684262"/>
              <a:gd name="connsiteX143" fmla="*/ 759089 w 1206769"/>
              <a:gd name="connsiteY143" fmla="*/ 538067 h 1684262"/>
              <a:gd name="connsiteX144" fmla="*/ 759565 w 1206769"/>
              <a:gd name="connsiteY144" fmla="*/ 538162 h 1684262"/>
              <a:gd name="connsiteX145" fmla="*/ 877961 w 1206769"/>
              <a:gd name="connsiteY145" fmla="*/ 342138 h 1684262"/>
              <a:gd name="connsiteX146" fmla="*/ 812619 w 1206769"/>
              <a:gd name="connsiteY146" fmla="*/ 442055 h 1684262"/>
              <a:gd name="connsiteX147" fmla="*/ 877961 w 1206769"/>
              <a:gd name="connsiteY147" fmla="*/ 342138 h 1684262"/>
              <a:gd name="connsiteX148" fmla="*/ 681841 w 1206769"/>
              <a:gd name="connsiteY148" fmla="*/ 323088 h 1684262"/>
              <a:gd name="connsiteX149" fmla="*/ 758803 w 1206769"/>
              <a:gd name="connsiteY149" fmla="*/ 430816 h 1684262"/>
              <a:gd name="connsiteX150" fmla="*/ 643455 w 1206769"/>
              <a:gd name="connsiteY150" fmla="*/ 396145 h 1684262"/>
              <a:gd name="connsiteX151" fmla="*/ 639550 w 1206769"/>
              <a:gd name="connsiteY151" fmla="*/ 438436 h 1684262"/>
              <a:gd name="connsiteX152" fmla="*/ 682127 w 1206769"/>
              <a:gd name="connsiteY152" fmla="*/ 323088 h 1684262"/>
              <a:gd name="connsiteX153" fmla="*/ 681841 w 1206769"/>
              <a:gd name="connsiteY153" fmla="*/ 323088 h 1684262"/>
              <a:gd name="connsiteX154" fmla="*/ 351323 w 1206769"/>
              <a:gd name="connsiteY154" fmla="*/ 219361 h 1684262"/>
              <a:gd name="connsiteX155" fmla="*/ 383994 w 1206769"/>
              <a:gd name="connsiteY155" fmla="*/ 183070 h 1684262"/>
              <a:gd name="connsiteX156" fmla="*/ 403711 w 1206769"/>
              <a:gd name="connsiteY156" fmla="*/ 175069 h 1684262"/>
              <a:gd name="connsiteX157" fmla="*/ 411331 w 1206769"/>
              <a:gd name="connsiteY157" fmla="*/ 176117 h 1684262"/>
              <a:gd name="connsiteX158" fmla="*/ 569351 w 1206769"/>
              <a:gd name="connsiteY158" fmla="*/ 242792 h 1684262"/>
              <a:gd name="connsiteX159" fmla="*/ 569922 w 1206769"/>
              <a:gd name="connsiteY159" fmla="*/ 242792 h 1684262"/>
              <a:gd name="connsiteX160" fmla="*/ 558873 w 1206769"/>
              <a:gd name="connsiteY160" fmla="*/ 299942 h 1684262"/>
              <a:gd name="connsiteX161" fmla="*/ 351609 w 1206769"/>
              <a:gd name="connsiteY161" fmla="*/ 219075 h 1684262"/>
              <a:gd name="connsiteX162" fmla="*/ 351323 w 1206769"/>
              <a:gd name="connsiteY162" fmla="*/ 219361 h 1684262"/>
              <a:gd name="connsiteX163" fmla="*/ 470767 w 1206769"/>
              <a:gd name="connsiteY163" fmla="*/ 361188 h 1684262"/>
              <a:gd name="connsiteX164" fmla="*/ 566874 w 1206769"/>
              <a:gd name="connsiteY164" fmla="*/ 503396 h 1684262"/>
              <a:gd name="connsiteX165" fmla="*/ 470767 w 1206769"/>
              <a:gd name="connsiteY165" fmla="*/ 361188 h 1684262"/>
              <a:gd name="connsiteX166" fmla="*/ 632216 w 1206769"/>
              <a:gd name="connsiteY166" fmla="*/ 453485 h 1684262"/>
              <a:gd name="connsiteX167" fmla="*/ 699367 w 1206769"/>
              <a:gd name="connsiteY167" fmla="*/ 515112 h 1684262"/>
              <a:gd name="connsiteX168" fmla="*/ 759089 w 1206769"/>
              <a:gd name="connsiteY168" fmla="*/ 438055 h 1684262"/>
              <a:gd name="connsiteX169" fmla="*/ 678317 w 1206769"/>
              <a:gd name="connsiteY169" fmla="*/ 611029 h 1684262"/>
              <a:gd name="connsiteX170" fmla="*/ 640217 w 1206769"/>
              <a:gd name="connsiteY170" fmla="*/ 587978 h 1684262"/>
              <a:gd name="connsiteX171" fmla="*/ 632216 w 1206769"/>
              <a:gd name="connsiteY171" fmla="*/ 453581 h 1684262"/>
              <a:gd name="connsiteX172" fmla="*/ 632216 w 1206769"/>
              <a:gd name="connsiteY172" fmla="*/ 453485 h 1684262"/>
              <a:gd name="connsiteX173" fmla="*/ 686032 w 1206769"/>
              <a:gd name="connsiteY173" fmla="*/ 837819 h 1684262"/>
              <a:gd name="connsiteX174" fmla="*/ 628310 w 1206769"/>
              <a:gd name="connsiteY174" fmla="*/ 930116 h 1684262"/>
              <a:gd name="connsiteX175" fmla="*/ 686032 w 1206769"/>
              <a:gd name="connsiteY175" fmla="*/ 837914 h 1684262"/>
              <a:gd name="connsiteX176" fmla="*/ 686032 w 1206769"/>
              <a:gd name="connsiteY176" fmla="*/ 837819 h 1684262"/>
              <a:gd name="connsiteX177" fmla="*/ 743658 w 1206769"/>
              <a:gd name="connsiteY177" fmla="*/ 1291400 h 1684262"/>
              <a:gd name="connsiteX178" fmla="*/ 547634 w 1206769"/>
              <a:gd name="connsiteY178" fmla="*/ 1206818 h 1684262"/>
              <a:gd name="connsiteX179" fmla="*/ 573446 w 1206769"/>
              <a:gd name="connsiteY179" fmla="*/ 1222439 h 1684262"/>
              <a:gd name="connsiteX180" fmla="*/ 603450 w 1206769"/>
              <a:gd name="connsiteY180" fmla="*/ 1227487 h 1684262"/>
              <a:gd name="connsiteX181" fmla="*/ 743658 w 1206769"/>
              <a:gd name="connsiteY181" fmla="*/ 1291495 h 1684262"/>
              <a:gd name="connsiteX182" fmla="*/ 743658 w 1206769"/>
              <a:gd name="connsiteY182" fmla="*/ 1291400 h 1684262"/>
              <a:gd name="connsiteX183" fmla="*/ 578399 w 1206769"/>
              <a:gd name="connsiteY183" fmla="*/ 945452 h 1684262"/>
              <a:gd name="connsiteX184" fmla="*/ 689842 w 1206769"/>
              <a:gd name="connsiteY184" fmla="*/ 1122236 h 1684262"/>
              <a:gd name="connsiteX185" fmla="*/ 578399 w 1206769"/>
              <a:gd name="connsiteY185" fmla="*/ 945547 h 1684262"/>
              <a:gd name="connsiteX186" fmla="*/ 578399 w 1206769"/>
              <a:gd name="connsiteY186" fmla="*/ 945452 h 1684262"/>
              <a:gd name="connsiteX187" fmla="*/ 351609 w 1206769"/>
              <a:gd name="connsiteY187" fmla="*/ 1045464 h 1684262"/>
              <a:gd name="connsiteX188" fmla="*/ 382375 w 1206769"/>
              <a:gd name="connsiteY188" fmla="*/ 887825 h 1684262"/>
              <a:gd name="connsiteX189" fmla="*/ 351609 w 1206769"/>
              <a:gd name="connsiteY189" fmla="*/ 1045559 h 1684262"/>
              <a:gd name="connsiteX190" fmla="*/ 351609 w 1206769"/>
              <a:gd name="connsiteY190" fmla="*/ 1045464 h 1684262"/>
              <a:gd name="connsiteX191" fmla="*/ 420761 w 1206769"/>
              <a:gd name="connsiteY191" fmla="*/ 1018413 h 1684262"/>
              <a:gd name="connsiteX192" fmla="*/ 605260 w 1206769"/>
              <a:gd name="connsiteY192" fmla="*/ 1180338 h 1684262"/>
              <a:gd name="connsiteX193" fmla="*/ 420761 w 1206769"/>
              <a:gd name="connsiteY193" fmla="*/ 1018413 h 1684262"/>
              <a:gd name="connsiteX194" fmla="*/ 366944 w 1206769"/>
              <a:gd name="connsiteY194" fmla="*/ 1414272 h 1684262"/>
              <a:gd name="connsiteX195" fmla="*/ 597640 w 1206769"/>
              <a:gd name="connsiteY195" fmla="*/ 1460468 h 1684262"/>
              <a:gd name="connsiteX196" fmla="*/ 366944 w 1206769"/>
              <a:gd name="connsiteY196" fmla="*/ 1414463 h 1684262"/>
              <a:gd name="connsiteX197" fmla="*/ 366944 w 1206769"/>
              <a:gd name="connsiteY197" fmla="*/ 1414272 h 1684262"/>
              <a:gd name="connsiteX198" fmla="*/ 536108 w 1206769"/>
              <a:gd name="connsiteY198" fmla="*/ 1644968 h 1684262"/>
              <a:gd name="connsiteX199" fmla="*/ 498008 w 1206769"/>
              <a:gd name="connsiteY199" fmla="*/ 1625918 h 1684262"/>
              <a:gd name="connsiteX200" fmla="*/ 471148 w 1206769"/>
              <a:gd name="connsiteY200" fmla="*/ 1618202 h 1684262"/>
              <a:gd name="connsiteX201" fmla="*/ 471148 w 1206769"/>
              <a:gd name="connsiteY201" fmla="*/ 1664399 h 1684262"/>
              <a:gd name="connsiteX202" fmla="*/ 401901 w 1206769"/>
              <a:gd name="connsiteY202" fmla="*/ 1579817 h 1684262"/>
              <a:gd name="connsiteX203" fmla="*/ 536108 w 1206769"/>
              <a:gd name="connsiteY203" fmla="*/ 1645158 h 1684262"/>
              <a:gd name="connsiteX204" fmla="*/ 536108 w 1206769"/>
              <a:gd name="connsiteY204" fmla="*/ 1644968 h 1684262"/>
              <a:gd name="connsiteX205" fmla="*/ 616785 w 1206769"/>
              <a:gd name="connsiteY205" fmla="*/ 1564196 h 1684262"/>
              <a:gd name="connsiteX206" fmla="*/ 555349 w 1206769"/>
              <a:gd name="connsiteY206" fmla="*/ 1541145 h 1684262"/>
              <a:gd name="connsiteX207" fmla="*/ 638597 w 1206769"/>
              <a:gd name="connsiteY207" fmla="*/ 1493520 h 1684262"/>
              <a:gd name="connsiteX208" fmla="*/ 739848 w 1206769"/>
              <a:gd name="connsiteY208" fmla="*/ 1525715 h 1684262"/>
              <a:gd name="connsiteX209" fmla="*/ 616785 w 1206769"/>
              <a:gd name="connsiteY209" fmla="*/ 1564386 h 1684262"/>
              <a:gd name="connsiteX210" fmla="*/ 616785 w 1206769"/>
              <a:gd name="connsiteY210" fmla="*/ 1564196 h 1684262"/>
              <a:gd name="connsiteX211" fmla="*/ 752231 w 1206769"/>
              <a:gd name="connsiteY211" fmla="*/ 1664779 h 1684262"/>
              <a:gd name="connsiteX212" fmla="*/ 739658 w 1206769"/>
              <a:gd name="connsiteY212" fmla="*/ 1664779 h 1684262"/>
              <a:gd name="connsiteX213" fmla="*/ 731180 w 1206769"/>
              <a:gd name="connsiteY213" fmla="*/ 1664779 h 1684262"/>
              <a:gd name="connsiteX214" fmla="*/ 727561 w 1206769"/>
              <a:gd name="connsiteY214" fmla="*/ 1664779 h 1684262"/>
              <a:gd name="connsiteX215" fmla="*/ 713750 w 1206769"/>
              <a:gd name="connsiteY215" fmla="*/ 1666780 h 1684262"/>
              <a:gd name="connsiteX216" fmla="*/ 704225 w 1206769"/>
              <a:gd name="connsiteY216" fmla="*/ 1665256 h 1684262"/>
              <a:gd name="connsiteX217" fmla="*/ 705558 w 1206769"/>
              <a:gd name="connsiteY217" fmla="*/ 1667733 h 1684262"/>
              <a:gd name="connsiteX218" fmla="*/ 790045 w 1206769"/>
              <a:gd name="connsiteY218" fmla="*/ 1610106 h 1684262"/>
              <a:gd name="connsiteX219" fmla="*/ 752231 w 1206769"/>
              <a:gd name="connsiteY219" fmla="*/ 1664970 h 1684262"/>
              <a:gd name="connsiteX220" fmla="*/ 752231 w 1206769"/>
              <a:gd name="connsiteY220" fmla="*/ 1664779 h 1684262"/>
              <a:gd name="connsiteX221" fmla="*/ 857863 w 1206769"/>
              <a:gd name="connsiteY221" fmla="*/ 1591056 h 1684262"/>
              <a:gd name="connsiteX222" fmla="*/ 838813 w 1206769"/>
              <a:gd name="connsiteY222" fmla="*/ 1568958 h 1684262"/>
              <a:gd name="connsiteX223" fmla="*/ 836146 w 1206769"/>
              <a:gd name="connsiteY223" fmla="*/ 1564291 h 1684262"/>
              <a:gd name="connsiteX224" fmla="*/ 955179 w 1206769"/>
              <a:gd name="connsiteY224" fmla="*/ 1500720 h 1684262"/>
              <a:gd name="connsiteX225" fmla="*/ 1066493 w 1206769"/>
              <a:gd name="connsiteY225" fmla="*/ 1492065 h 1684262"/>
              <a:gd name="connsiteX226" fmla="*/ 857863 w 1206769"/>
              <a:gd name="connsiteY226" fmla="*/ 1591247 h 1684262"/>
              <a:gd name="connsiteX227" fmla="*/ 857863 w 1206769"/>
              <a:gd name="connsiteY227" fmla="*/ 1591056 h 1684262"/>
              <a:gd name="connsiteX228" fmla="*/ 1054979 w 1206769"/>
              <a:gd name="connsiteY228" fmla="*/ 1445037 h 1684262"/>
              <a:gd name="connsiteX229" fmla="*/ 916632 w 1206769"/>
              <a:gd name="connsiteY229" fmla="*/ 1468184 h 1684262"/>
              <a:gd name="connsiteX230" fmla="*/ 1028170 w 1206769"/>
              <a:gd name="connsiteY230" fmla="*/ 1445228 h 1684262"/>
              <a:gd name="connsiteX231" fmla="*/ 1054979 w 1206769"/>
              <a:gd name="connsiteY231" fmla="*/ 1445037 h 1684262"/>
              <a:gd name="connsiteX232" fmla="*/ 862816 w 1206769"/>
              <a:gd name="connsiteY232" fmla="*/ 1410462 h 1684262"/>
              <a:gd name="connsiteX233" fmla="*/ 647551 w 1206769"/>
              <a:gd name="connsiteY233" fmla="*/ 1448562 h 1684262"/>
              <a:gd name="connsiteX234" fmla="*/ 862816 w 1206769"/>
              <a:gd name="connsiteY234" fmla="*/ 1410653 h 1684262"/>
              <a:gd name="connsiteX235" fmla="*/ 862816 w 1206769"/>
              <a:gd name="connsiteY235" fmla="*/ 1410462 h 1684262"/>
              <a:gd name="connsiteX236" fmla="*/ 689842 w 1206769"/>
              <a:gd name="connsiteY236" fmla="*/ 1391412 h 1684262"/>
              <a:gd name="connsiteX237" fmla="*/ 924347 w 1206769"/>
              <a:gd name="connsiteY237" fmla="*/ 1306830 h 1684262"/>
              <a:gd name="connsiteX238" fmla="*/ 689842 w 1206769"/>
              <a:gd name="connsiteY238" fmla="*/ 1391412 h 1684262"/>
              <a:gd name="connsiteX239" fmla="*/ 1162663 w 1206769"/>
              <a:gd name="connsiteY239" fmla="*/ 1057085 h 1684262"/>
              <a:gd name="connsiteX240" fmla="*/ 1148756 w 1206769"/>
              <a:gd name="connsiteY240" fmla="*/ 1134428 h 1684262"/>
              <a:gd name="connsiteX241" fmla="*/ 1066841 w 1206769"/>
              <a:gd name="connsiteY241" fmla="*/ 1139762 h 1684262"/>
              <a:gd name="connsiteX242" fmla="*/ 1035790 w 1206769"/>
              <a:gd name="connsiteY242" fmla="*/ 1087755 h 1684262"/>
              <a:gd name="connsiteX243" fmla="*/ 1162663 w 1206769"/>
              <a:gd name="connsiteY243" fmla="*/ 1057085 h 1684262"/>
              <a:gd name="connsiteX244" fmla="*/ 987913 w 1206769"/>
              <a:gd name="connsiteY244" fmla="*/ 1181170 h 1684262"/>
              <a:gd name="connsiteX245" fmla="*/ 958923 w 1206769"/>
              <a:gd name="connsiteY245" fmla="*/ 1264444 h 1684262"/>
              <a:gd name="connsiteX246" fmla="*/ 905107 w 1206769"/>
              <a:gd name="connsiteY246" fmla="*/ 1118330 h 1684262"/>
              <a:gd name="connsiteX247" fmla="*/ 987913 w 1206769"/>
              <a:gd name="connsiteY247"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75123 w 1206769"/>
              <a:gd name="connsiteY75" fmla="*/ 1516571 h 1684262"/>
              <a:gd name="connsiteX76" fmla="*/ 255883 w 1206769"/>
              <a:gd name="connsiteY76" fmla="*/ 1502664 h 1684262"/>
              <a:gd name="connsiteX77" fmla="*/ 255883 w 1206769"/>
              <a:gd name="connsiteY77" fmla="*/ 1502664 h 1684262"/>
              <a:gd name="connsiteX78" fmla="*/ 239976 w 1206769"/>
              <a:gd name="connsiteY78" fmla="*/ 1484281 h 1684262"/>
              <a:gd name="connsiteX79" fmla="*/ 203495 w 1206769"/>
              <a:gd name="connsiteY79" fmla="*/ 1484281 h 1684262"/>
              <a:gd name="connsiteX80" fmla="*/ 187303 w 1206769"/>
              <a:gd name="connsiteY80" fmla="*/ 1499140 h 1684262"/>
              <a:gd name="connsiteX81" fmla="*/ 490674 w 1206769"/>
              <a:gd name="connsiteY81" fmla="*/ 1673352 h 1684262"/>
              <a:gd name="connsiteX82" fmla="*/ 757374 w 1206769"/>
              <a:gd name="connsiteY82" fmla="*/ 1682401 h 1684262"/>
              <a:gd name="connsiteX83" fmla="*/ 988070 w 1206769"/>
              <a:gd name="connsiteY83" fmla="*/ 1594485 h 1684262"/>
              <a:gd name="connsiteX84" fmla="*/ 1152566 w 1206769"/>
              <a:gd name="connsiteY84" fmla="*/ 1394460 h 1684262"/>
              <a:gd name="connsiteX85" fmla="*/ 918822 w 1206769"/>
              <a:gd name="connsiteY85" fmla="*/ 1363507 h 1684262"/>
              <a:gd name="connsiteX86" fmla="*/ 802904 w 1206769"/>
              <a:gd name="connsiteY86" fmla="*/ 1350454 h 1684262"/>
              <a:gd name="connsiteX87" fmla="*/ 841956 w 1206769"/>
              <a:gd name="connsiteY87" fmla="*/ 1326547 h 1684262"/>
              <a:gd name="connsiteX88" fmla="*/ 1018286 w 1206769"/>
              <a:gd name="connsiteY88" fmla="*/ 1315425 h 1684262"/>
              <a:gd name="connsiteX89" fmla="*/ 980354 w 1206769"/>
              <a:gd name="connsiteY89" fmla="*/ 1268921 h 1684262"/>
              <a:gd name="connsiteX90" fmla="*/ 1091488 w 1206769"/>
              <a:gd name="connsiteY90" fmla="*/ 1221043 h 1684262"/>
              <a:gd name="connsiteX91" fmla="*/ 911203 w 1206769"/>
              <a:gd name="connsiteY91" fmla="*/ 1022890 h 1684262"/>
              <a:gd name="connsiteX92" fmla="*/ 1193429 w 1206769"/>
              <a:gd name="connsiteY92" fmla="*/ 899446 h 1684262"/>
              <a:gd name="connsiteX93" fmla="*/ 759089 w 1206769"/>
              <a:gd name="connsiteY93" fmla="*/ 61246 h 1684262"/>
              <a:gd name="connsiteX94" fmla="*/ 720989 w 1206769"/>
              <a:gd name="connsiteY94" fmla="*/ 145828 h 1684262"/>
              <a:gd name="connsiteX95" fmla="*/ 759089 w 1206769"/>
              <a:gd name="connsiteY95" fmla="*/ 61436 h 1684262"/>
              <a:gd name="connsiteX96" fmla="*/ 759089 w 1206769"/>
              <a:gd name="connsiteY96" fmla="*/ 61246 h 1684262"/>
              <a:gd name="connsiteX97" fmla="*/ 363611 w 1206769"/>
              <a:gd name="connsiteY97" fmla="*/ 545783 h 1684262"/>
              <a:gd name="connsiteX98" fmla="*/ 348275 w 1206769"/>
              <a:gd name="connsiteY98" fmla="*/ 553498 h 1684262"/>
              <a:gd name="connsiteX99" fmla="*/ 363611 w 1206769"/>
              <a:gd name="connsiteY99" fmla="*/ 545783 h 1684262"/>
              <a:gd name="connsiteX100" fmla="*/ 232451 w 1206769"/>
              <a:gd name="connsiteY100" fmla="*/ 523113 h 1684262"/>
              <a:gd name="connsiteX101" fmla="*/ 254694 w 1206769"/>
              <a:gd name="connsiteY101" fmla="*/ 664096 h 1684262"/>
              <a:gd name="connsiteX102" fmla="*/ 232451 w 1206769"/>
              <a:gd name="connsiteY102" fmla="*/ 523113 h 1684262"/>
              <a:gd name="connsiteX103" fmla="*/ 340084 w 1206769"/>
              <a:gd name="connsiteY103" fmla="*/ 692277 h 1684262"/>
              <a:gd name="connsiteX104" fmla="*/ 470767 w 1206769"/>
              <a:gd name="connsiteY104" fmla="*/ 684562 h 1684262"/>
              <a:gd name="connsiteX105" fmla="*/ 340084 w 1206769"/>
              <a:gd name="connsiteY105" fmla="*/ 691896 h 1684262"/>
              <a:gd name="connsiteX106" fmla="*/ 340084 w 1206769"/>
              <a:gd name="connsiteY106" fmla="*/ 692277 h 1684262"/>
              <a:gd name="connsiteX107" fmla="*/ 382375 w 1206769"/>
              <a:gd name="connsiteY107" fmla="*/ 615410 h 1684262"/>
              <a:gd name="connsiteX108" fmla="*/ 516868 w 1206769"/>
              <a:gd name="connsiteY108" fmla="*/ 688372 h 1684262"/>
              <a:gd name="connsiteX109" fmla="*/ 382661 w 1206769"/>
              <a:gd name="connsiteY109" fmla="*/ 615029 h 1684262"/>
              <a:gd name="connsiteX110" fmla="*/ 382375 w 1206769"/>
              <a:gd name="connsiteY110" fmla="*/ 615410 h 1684262"/>
              <a:gd name="connsiteX111" fmla="*/ 201400 w 1206769"/>
              <a:gd name="connsiteY111" fmla="*/ 907542 h 1684262"/>
              <a:gd name="connsiteX112" fmla="*/ 163300 w 1206769"/>
              <a:gd name="connsiteY112" fmla="*/ 838295 h 1684262"/>
              <a:gd name="connsiteX113" fmla="*/ 201686 w 1206769"/>
              <a:gd name="connsiteY113" fmla="*/ 907161 h 1684262"/>
              <a:gd name="connsiteX114" fmla="*/ 201400 w 1206769"/>
              <a:gd name="connsiteY114" fmla="*/ 907542 h 1684262"/>
              <a:gd name="connsiteX115" fmla="*/ 97811 w 1206769"/>
              <a:gd name="connsiteY115" fmla="*/ 1285557 h 1684262"/>
              <a:gd name="connsiteX116" fmla="*/ 123279 w 1206769"/>
              <a:gd name="connsiteY116" fmla="*/ 1264178 h 1684262"/>
              <a:gd name="connsiteX117" fmla="*/ 231975 w 1206769"/>
              <a:gd name="connsiteY117" fmla="*/ 1341501 h 1684262"/>
              <a:gd name="connsiteX118" fmla="*/ 97811 w 1206769"/>
              <a:gd name="connsiteY118" fmla="*/ 1285557 h 1684262"/>
              <a:gd name="connsiteX119" fmla="*/ 232928 w 1206769"/>
              <a:gd name="connsiteY119" fmla="*/ 1376077 h 1684262"/>
              <a:gd name="connsiteX120" fmla="*/ 279029 w 1206769"/>
              <a:gd name="connsiteY120" fmla="*/ 1379887 h 1684262"/>
              <a:gd name="connsiteX121" fmla="*/ 232451 w 1206769"/>
              <a:gd name="connsiteY121" fmla="*/ 1376077 h 1684262"/>
              <a:gd name="connsiteX122" fmla="*/ 232928 w 1206769"/>
              <a:gd name="connsiteY122" fmla="*/ 1376077 h 1684262"/>
              <a:gd name="connsiteX123" fmla="*/ 856244 w 1206769"/>
              <a:gd name="connsiteY123" fmla="*/ 715613 h 1684262"/>
              <a:gd name="connsiteX124" fmla="*/ 817635 w 1206769"/>
              <a:gd name="connsiteY124" fmla="*/ 708913 h 1684262"/>
              <a:gd name="connsiteX125" fmla="*/ 721084 w 1206769"/>
              <a:gd name="connsiteY125" fmla="*/ 657225 h 1684262"/>
              <a:gd name="connsiteX126" fmla="*/ 855767 w 1206769"/>
              <a:gd name="connsiteY126" fmla="*/ 715613 h 1684262"/>
              <a:gd name="connsiteX127" fmla="*/ 856244 w 1206769"/>
              <a:gd name="connsiteY127" fmla="*/ 715613 h 1684262"/>
              <a:gd name="connsiteX128" fmla="*/ 663458 w 1206769"/>
              <a:gd name="connsiteY128" fmla="*/ 722662 h 1684262"/>
              <a:gd name="connsiteX129" fmla="*/ 644408 w 1206769"/>
              <a:gd name="connsiteY129" fmla="*/ 807149 h 1684262"/>
              <a:gd name="connsiteX130" fmla="*/ 662981 w 1206769"/>
              <a:gd name="connsiteY130" fmla="*/ 723138 h 1684262"/>
              <a:gd name="connsiteX131" fmla="*/ 663458 w 1206769"/>
              <a:gd name="connsiteY131" fmla="*/ 722662 h 1684262"/>
              <a:gd name="connsiteX132" fmla="*/ 628882 w 1206769"/>
              <a:gd name="connsiteY132" fmla="*/ 753332 h 1684262"/>
              <a:gd name="connsiteX133" fmla="*/ 655742 w 1206769"/>
              <a:gd name="connsiteY133" fmla="*/ 726472 h 1684262"/>
              <a:gd name="connsiteX134" fmla="*/ 628406 w 1206769"/>
              <a:gd name="connsiteY134" fmla="*/ 753332 h 1684262"/>
              <a:gd name="connsiteX135" fmla="*/ 628882 w 1206769"/>
              <a:gd name="connsiteY135" fmla="*/ 753332 h 1684262"/>
              <a:gd name="connsiteX136" fmla="*/ 771090 w 1206769"/>
              <a:gd name="connsiteY136" fmla="*/ 757237 h 1684262"/>
              <a:gd name="connsiteX137" fmla="*/ 690318 w 1206769"/>
              <a:gd name="connsiteY137" fmla="*/ 822579 h 1684262"/>
              <a:gd name="connsiteX138" fmla="*/ 770614 w 1206769"/>
              <a:gd name="connsiteY138" fmla="*/ 757237 h 1684262"/>
              <a:gd name="connsiteX139" fmla="*/ 771090 w 1206769"/>
              <a:gd name="connsiteY139" fmla="*/ 757237 h 1684262"/>
              <a:gd name="connsiteX140" fmla="*/ 759565 w 1206769"/>
              <a:gd name="connsiteY140" fmla="*/ 538162 h 1684262"/>
              <a:gd name="connsiteX141" fmla="*/ 851767 w 1206769"/>
              <a:gd name="connsiteY141" fmla="*/ 480536 h 1684262"/>
              <a:gd name="connsiteX142" fmla="*/ 759089 w 1206769"/>
              <a:gd name="connsiteY142" fmla="*/ 538067 h 1684262"/>
              <a:gd name="connsiteX143" fmla="*/ 759565 w 1206769"/>
              <a:gd name="connsiteY143" fmla="*/ 538162 h 1684262"/>
              <a:gd name="connsiteX144" fmla="*/ 877961 w 1206769"/>
              <a:gd name="connsiteY144" fmla="*/ 342138 h 1684262"/>
              <a:gd name="connsiteX145" fmla="*/ 812619 w 1206769"/>
              <a:gd name="connsiteY145" fmla="*/ 442055 h 1684262"/>
              <a:gd name="connsiteX146" fmla="*/ 877961 w 1206769"/>
              <a:gd name="connsiteY146" fmla="*/ 342138 h 1684262"/>
              <a:gd name="connsiteX147" fmla="*/ 681841 w 1206769"/>
              <a:gd name="connsiteY147" fmla="*/ 323088 h 1684262"/>
              <a:gd name="connsiteX148" fmla="*/ 758803 w 1206769"/>
              <a:gd name="connsiteY148" fmla="*/ 430816 h 1684262"/>
              <a:gd name="connsiteX149" fmla="*/ 643455 w 1206769"/>
              <a:gd name="connsiteY149" fmla="*/ 396145 h 1684262"/>
              <a:gd name="connsiteX150" fmla="*/ 639550 w 1206769"/>
              <a:gd name="connsiteY150" fmla="*/ 438436 h 1684262"/>
              <a:gd name="connsiteX151" fmla="*/ 682127 w 1206769"/>
              <a:gd name="connsiteY151" fmla="*/ 323088 h 1684262"/>
              <a:gd name="connsiteX152" fmla="*/ 681841 w 1206769"/>
              <a:gd name="connsiteY152" fmla="*/ 323088 h 1684262"/>
              <a:gd name="connsiteX153" fmla="*/ 351323 w 1206769"/>
              <a:gd name="connsiteY153" fmla="*/ 219361 h 1684262"/>
              <a:gd name="connsiteX154" fmla="*/ 383994 w 1206769"/>
              <a:gd name="connsiteY154" fmla="*/ 183070 h 1684262"/>
              <a:gd name="connsiteX155" fmla="*/ 403711 w 1206769"/>
              <a:gd name="connsiteY155" fmla="*/ 175069 h 1684262"/>
              <a:gd name="connsiteX156" fmla="*/ 411331 w 1206769"/>
              <a:gd name="connsiteY156" fmla="*/ 176117 h 1684262"/>
              <a:gd name="connsiteX157" fmla="*/ 569351 w 1206769"/>
              <a:gd name="connsiteY157" fmla="*/ 242792 h 1684262"/>
              <a:gd name="connsiteX158" fmla="*/ 569922 w 1206769"/>
              <a:gd name="connsiteY158" fmla="*/ 242792 h 1684262"/>
              <a:gd name="connsiteX159" fmla="*/ 558873 w 1206769"/>
              <a:gd name="connsiteY159" fmla="*/ 299942 h 1684262"/>
              <a:gd name="connsiteX160" fmla="*/ 351609 w 1206769"/>
              <a:gd name="connsiteY160" fmla="*/ 219075 h 1684262"/>
              <a:gd name="connsiteX161" fmla="*/ 351323 w 1206769"/>
              <a:gd name="connsiteY161" fmla="*/ 219361 h 1684262"/>
              <a:gd name="connsiteX162" fmla="*/ 470767 w 1206769"/>
              <a:gd name="connsiteY162" fmla="*/ 361188 h 1684262"/>
              <a:gd name="connsiteX163" fmla="*/ 566874 w 1206769"/>
              <a:gd name="connsiteY163" fmla="*/ 503396 h 1684262"/>
              <a:gd name="connsiteX164" fmla="*/ 470767 w 1206769"/>
              <a:gd name="connsiteY164" fmla="*/ 361188 h 1684262"/>
              <a:gd name="connsiteX165" fmla="*/ 632216 w 1206769"/>
              <a:gd name="connsiteY165" fmla="*/ 453485 h 1684262"/>
              <a:gd name="connsiteX166" fmla="*/ 699367 w 1206769"/>
              <a:gd name="connsiteY166" fmla="*/ 515112 h 1684262"/>
              <a:gd name="connsiteX167" fmla="*/ 759089 w 1206769"/>
              <a:gd name="connsiteY167" fmla="*/ 438055 h 1684262"/>
              <a:gd name="connsiteX168" fmla="*/ 678317 w 1206769"/>
              <a:gd name="connsiteY168" fmla="*/ 611029 h 1684262"/>
              <a:gd name="connsiteX169" fmla="*/ 640217 w 1206769"/>
              <a:gd name="connsiteY169" fmla="*/ 587978 h 1684262"/>
              <a:gd name="connsiteX170" fmla="*/ 632216 w 1206769"/>
              <a:gd name="connsiteY170" fmla="*/ 453581 h 1684262"/>
              <a:gd name="connsiteX171" fmla="*/ 632216 w 1206769"/>
              <a:gd name="connsiteY171" fmla="*/ 453485 h 1684262"/>
              <a:gd name="connsiteX172" fmla="*/ 686032 w 1206769"/>
              <a:gd name="connsiteY172" fmla="*/ 837819 h 1684262"/>
              <a:gd name="connsiteX173" fmla="*/ 628310 w 1206769"/>
              <a:gd name="connsiteY173" fmla="*/ 930116 h 1684262"/>
              <a:gd name="connsiteX174" fmla="*/ 686032 w 1206769"/>
              <a:gd name="connsiteY174" fmla="*/ 837914 h 1684262"/>
              <a:gd name="connsiteX175" fmla="*/ 686032 w 1206769"/>
              <a:gd name="connsiteY175" fmla="*/ 837819 h 1684262"/>
              <a:gd name="connsiteX176" fmla="*/ 743658 w 1206769"/>
              <a:gd name="connsiteY176" fmla="*/ 1291400 h 1684262"/>
              <a:gd name="connsiteX177" fmla="*/ 547634 w 1206769"/>
              <a:gd name="connsiteY177" fmla="*/ 1206818 h 1684262"/>
              <a:gd name="connsiteX178" fmla="*/ 573446 w 1206769"/>
              <a:gd name="connsiteY178" fmla="*/ 1222439 h 1684262"/>
              <a:gd name="connsiteX179" fmla="*/ 603450 w 1206769"/>
              <a:gd name="connsiteY179" fmla="*/ 1227487 h 1684262"/>
              <a:gd name="connsiteX180" fmla="*/ 743658 w 1206769"/>
              <a:gd name="connsiteY180" fmla="*/ 1291495 h 1684262"/>
              <a:gd name="connsiteX181" fmla="*/ 743658 w 1206769"/>
              <a:gd name="connsiteY181" fmla="*/ 1291400 h 1684262"/>
              <a:gd name="connsiteX182" fmla="*/ 578399 w 1206769"/>
              <a:gd name="connsiteY182" fmla="*/ 945452 h 1684262"/>
              <a:gd name="connsiteX183" fmla="*/ 689842 w 1206769"/>
              <a:gd name="connsiteY183" fmla="*/ 1122236 h 1684262"/>
              <a:gd name="connsiteX184" fmla="*/ 578399 w 1206769"/>
              <a:gd name="connsiteY184" fmla="*/ 945547 h 1684262"/>
              <a:gd name="connsiteX185" fmla="*/ 578399 w 1206769"/>
              <a:gd name="connsiteY185" fmla="*/ 945452 h 1684262"/>
              <a:gd name="connsiteX186" fmla="*/ 351609 w 1206769"/>
              <a:gd name="connsiteY186" fmla="*/ 1045464 h 1684262"/>
              <a:gd name="connsiteX187" fmla="*/ 382375 w 1206769"/>
              <a:gd name="connsiteY187" fmla="*/ 887825 h 1684262"/>
              <a:gd name="connsiteX188" fmla="*/ 351609 w 1206769"/>
              <a:gd name="connsiteY188" fmla="*/ 1045559 h 1684262"/>
              <a:gd name="connsiteX189" fmla="*/ 351609 w 1206769"/>
              <a:gd name="connsiteY189" fmla="*/ 1045464 h 1684262"/>
              <a:gd name="connsiteX190" fmla="*/ 420761 w 1206769"/>
              <a:gd name="connsiteY190" fmla="*/ 1018413 h 1684262"/>
              <a:gd name="connsiteX191" fmla="*/ 605260 w 1206769"/>
              <a:gd name="connsiteY191" fmla="*/ 1180338 h 1684262"/>
              <a:gd name="connsiteX192" fmla="*/ 420761 w 1206769"/>
              <a:gd name="connsiteY192" fmla="*/ 1018413 h 1684262"/>
              <a:gd name="connsiteX193" fmla="*/ 366944 w 1206769"/>
              <a:gd name="connsiteY193" fmla="*/ 1414272 h 1684262"/>
              <a:gd name="connsiteX194" fmla="*/ 597640 w 1206769"/>
              <a:gd name="connsiteY194" fmla="*/ 1460468 h 1684262"/>
              <a:gd name="connsiteX195" fmla="*/ 366944 w 1206769"/>
              <a:gd name="connsiteY195" fmla="*/ 1414463 h 1684262"/>
              <a:gd name="connsiteX196" fmla="*/ 366944 w 1206769"/>
              <a:gd name="connsiteY196" fmla="*/ 1414272 h 1684262"/>
              <a:gd name="connsiteX197" fmla="*/ 536108 w 1206769"/>
              <a:gd name="connsiteY197" fmla="*/ 1644968 h 1684262"/>
              <a:gd name="connsiteX198" fmla="*/ 498008 w 1206769"/>
              <a:gd name="connsiteY198" fmla="*/ 1625918 h 1684262"/>
              <a:gd name="connsiteX199" fmla="*/ 471148 w 1206769"/>
              <a:gd name="connsiteY199" fmla="*/ 1618202 h 1684262"/>
              <a:gd name="connsiteX200" fmla="*/ 471148 w 1206769"/>
              <a:gd name="connsiteY200" fmla="*/ 1664399 h 1684262"/>
              <a:gd name="connsiteX201" fmla="*/ 401901 w 1206769"/>
              <a:gd name="connsiteY201" fmla="*/ 1579817 h 1684262"/>
              <a:gd name="connsiteX202" fmla="*/ 536108 w 1206769"/>
              <a:gd name="connsiteY202" fmla="*/ 1645158 h 1684262"/>
              <a:gd name="connsiteX203" fmla="*/ 536108 w 1206769"/>
              <a:gd name="connsiteY203" fmla="*/ 1644968 h 1684262"/>
              <a:gd name="connsiteX204" fmla="*/ 616785 w 1206769"/>
              <a:gd name="connsiteY204" fmla="*/ 1564196 h 1684262"/>
              <a:gd name="connsiteX205" fmla="*/ 555349 w 1206769"/>
              <a:gd name="connsiteY205" fmla="*/ 1541145 h 1684262"/>
              <a:gd name="connsiteX206" fmla="*/ 638597 w 1206769"/>
              <a:gd name="connsiteY206" fmla="*/ 1493520 h 1684262"/>
              <a:gd name="connsiteX207" fmla="*/ 739848 w 1206769"/>
              <a:gd name="connsiteY207" fmla="*/ 1525715 h 1684262"/>
              <a:gd name="connsiteX208" fmla="*/ 616785 w 1206769"/>
              <a:gd name="connsiteY208" fmla="*/ 1564386 h 1684262"/>
              <a:gd name="connsiteX209" fmla="*/ 616785 w 1206769"/>
              <a:gd name="connsiteY209" fmla="*/ 1564196 h 1684262"/>
              <a:gd name="connsiteX210" fmla="*/ 752231 w 1206769"/>
              <a:gd name="connsiteY210" fmla="*/ 1664779 h 1684262"/>
              <a:gd name="connsiteX211" fmla="*/ 739658 w 1206769"/>
              <a:gd name="connsiteY211" fmla="*/ 1664779 h 1684262"/>
              <a:gd name="connsiteX212" fmla="*/ 731180 w 1206769"/>
              <a:gd name="connsiteY212" fmla="*/ 1664779 h 1684262"/>
              <a:gd name="connsiteX213" fmla="*/ 727561 w 1206769"/>
              <a:gd name="connsiteY213" fmla="*/ 1664779 h 1684262"/>
              <a:gd name="connsiteX214" fmla="*/ 713750 w 1206769"/>
              <a:gd name="connsiteY214" fmla="*/ 1666780 h 1684262"/>
              <a:gd name="connsiteX215" fmla="*/ 704225 w 1206769"/>
              <a:gd name="connsiteY215" fmla="*/ 1665256 h 1684262"/>
              <a:gd name="connsiteX216" fmla="*/ 705558 w 1206769"/>
              <a:gd name="connsiteY216" fmla="*/ 1667733 h 1684262"/>
              <a:gd name="connsiteX217" fmla="*/ 790045 w 1206769"/>
              <a:gd name="connsiteY217" fmla="*/ 1610106 h 1684262"/>
              <a:gd name="connsiteX218" fmla="*/ 752231 w 1206769"/>
              <a:gd name="connsiteY218" fmla="*/ 1664970 h 1684262"/>
              <a:gd name="connsiteX219" fmla="*/ 752231 w 1206769"/>
              <a:gd name="connsiteY219" fmla="*/ 1664779 h 1684262"/>
              <a:gd name="connsiteX220" fmla="*/ 857863 w 1206769"/>
              <a:gd name="connsiteY220" fmla="*/ 1591056 h 1684262"/>
              <a:gd name="connsiteX221" fmla="*/ 838813 w 1206769"/>
              <a:gd name="connsiteY221" fmla="*/ 1568958 h 1684262"/>
              <a:gd name="connsiteX222" fmla="*/ 836146 w 1206769"/>
              <a:gd name="connsiteY222" fmla="*/ 1564291 h 1684262"/>
              <a:gd name="connsiteX223" fmla="*/ 955179 w 1206769"/>
              <a:gd name="connsiteY223" fmla="*/ 1500720 h 1684262"/>
              <a:gd name="connsiteX224" fmla="*/ 1066493 w 1206769"/>
              <a:gd name="connsiteY224" fmla="*/ 1492065 h 1684262"/>
              <a:gd name="connsiteX225" fmla="*/ 857863 w 1206769"/>
              <a:gd name="connsiteY225" fmla="*/ 1591247 h 1684262"/>
              <a:gd name="connsiteX226" fmla="*/ 857863 w 1206769"/>
              <a:gd name="connsiteY226" fmla="*/ 1591056 h 1684262"/>
              <a:gd name="connsiteX227" fmla="*/ 1054979 w 1206769"/>
              <a:gd name="connsiteY227" fmla="*/ 1445037 h 1684262"/>
              <a:gd name="connsiteX228" fmla="*/ 916632 w 1206769"/>
              <a:gd name="connsiteY228" fmla="*/ 1468184 h 1684262"/>
              <a:gd name="connsiteX229" fmla="*/ 1028170 w 1206769"/>
              <a:gd name="connsiteY229" fmla="*/ 1445228 h 1684262"/>
              <a:gd name="connsiteX230" fmla="*/ 1054979 w 1206769"/>
              <a:gd name="connsiteY230" fmla="*/ 1445037 h 1684262"/>
              <a:gd name="connsiteX231" fmla="*/ 862816 w 1206769"/>
              <a:gd name="connsiteY231" fmla="*/ 1410462 h 1684262"/>
              <a:gd name="connsiteX232" fmla="*/ 647551 w 1206769"/>
              <a:gd name="connsiteY232" fmla="*/ 1448562 h 1684262"/>
              <a:gd name="connsiteX233" fmla="*/ 862816 w 1206769"/>
              <a:gd name="connsiteY233" fmla="*/ 1410653 h 1684262"/>
              <a:gd name="connsiteX234" fmla="*/ 862816 w 1206769"/>
              <a:gd name="connsiteY234" fmla="*/ 1410462 h 1684262"/>
              <a:gd name="connsiteX235" fmla="*/ 689842 w 1206769"/>
              <a:gd name="connsiteY235" fmla="*/ 1391412 h 1684262"/>
              <a:gd name="connsiteX236" fmla="*/ 924347 w 1206769"/>
              <a:gd name="connsiteY236" fmla="*/ 1306830 h 1684262"/>
              <a:gd name="connsiteX237" fmla="*/ 689842 w 1206769"/>
              <a:gd name="connsiteY237" fmla="*/ 1391412 h 1684262"/>
              <a:gd name="connsiteX238" fmla="*/ 1162663 w 1206769"/>
              <a:gd name="connsiteY238" fmla="*/ 1057085 h 1684262"/>
              <a:gd name="connsiteX239" fmla="*/ 1148756 w 1206769"/>
              <a:gd name="connsiteY239" fmla="*/ 1134428 h 1684262"/>
              <a:gd name="connsiteX240" fmla="*/ 1066841 w 1206769"/>
              <a:gd name="connsiteY240" fmla="*/ 1139762 h 1684262"/>
              <a:gd name="connsiteX241" fmla="*/ 1035790 w 1206769"/>
              <a:gd name="connsiteY241" fmla="*/ 1087755 h 1684262"/>
              <a:gd name="connsiteX242" fmla="*/ 1162663 w 1206769"/>
              <a:gd name="connsiteY242" fmla="*/ 1057085 h 1684262"/>
              <a:gd name="connsiteX243" fmla="*/ 987913 w 1206769"/>
              <a:gd name="connsiteY243" fmla="*/ 1181170 h 1684262"/>
              <a:gd name="connsiteX244" fmla="*/ 958923 w 1206769"/>
              <a:gd name="connsiteY244" fmla="*/ 1264444 h 1684262"/>
              <a:gd name="connsiteX245" fmla="*/ 905107 w 1206769"/>
              <a:gd name="connsiteY245" fmla="*/ 1118330 h 1684262"/>
              <a:gd name="connsiteX246" fmla="*/ 987913 w 1206769"/>
              <a:gd name="connsiteY246"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309509 w 1206769"/>
              <a:gd name="connsiteY74" fmla="*/ 1541241 h 1684262"/>
              <a:gd name="connsiteX75" fmla="*/ 255883 w 1206769"/>
              <a:gd name="connsiteY75" fmla="*/ 1502664 h 1684262"/>
              <a:gd name="connsiteX76" fmla="*/ 255883 w 1206769"/>
              <a:gd name="connsiteY76" fmla="*/ 1502664 h 1684262"/>
              <a:gd name="connsiteX77" fmla="*/ 239976 w 1206769"/>
              <a:gd name="connsiteY77" fmla="*/ 1484281 h 1684262"/>
              <a:gd name="connsiteX78" fmla="*/ 203495 w 1206769"/>
              <a:gd name="connsiteY78" fmla="*/ 1484281 h 1684262"/>
              <a:gd name="connsiteX79" fmla="*/ 187303 w 1206769"/>
              <a:gd name="connsiteY79" fmla="*/ 1499140 h 1684262"/>
              <a:gd name="connsiteX80" fmla="*/ 490674 w 1206769"/>
              <a:gd name="connsiteY80" fmla="*/ 1673352 h 1684262"/>
              <a:gd name="connsiteX81" fmla="*/ 757374 w 1206769"/>
              <a:gd name="connsiteY81" fmla="*/ 1682401 h 1684262"/>
              <a:gd name="connsiteX82" fmla="*/ 988070 w 1206769"/>
              <a:gd name="connsiteY82" fmla="*/ 1594485 h 1684262"/>
              <a:gd name="connsiteX83" fmla="*/ 1152566 w 1206769"/>
              <a:gd name="connsiteY83" fmla="*/ 1394460 h 1684262"/>
              <a:gd name="connsiteX84" fmla="*/ 918822 w 1206769"/>
              <a:gd name="connsiteY84" fmla="*/ 1363507 h 1684262"/>
              <a:gd name="connsiteX85" fmla="*/ 802904 w 1206769"/>
              <a:gd name="connsiteY85" fmla="*/ 1350454 h 1684262"/>
              <a:gd name="connsiteX86" fmla="*/ 841956 w 1206769"/>
              <a:gd name="connsiteY86" fmla="*/ 1326547 h 1684262"/>
              <a:gd name="connsiteX87" fmla="*/ 1018286 w 1206769"/>
              <a:gd name="connsiteY87" fmla="*/ 1315425 h 1684262"/>
              <a:gd name="connsiteX88" fmla="*/ 980354 w 1206769"/>
              <a:gd name="connsiteY88" fmla="*/ 1268921 h 1684262"/>
              <a:gd name="connsiteX89" fmla="*/ 1091488 w 1206769"/>
              <a:gd name="connsiteY89" fmla="*/ 1221043 h 1684262"/>
              <a:gd name="connsiteX90" fmla="*/ 911203 w 1206769"/>
              <a:gd name="connsiteY90" fmla="*/ 1022890 h 1684262"/>
              <a:gd name="connsiteX91" fmla="*/ 1193429 w 1206769"/>
              <a:gd name="connsiteY91" fmla="*/ 899446 h 1684262"/>
              <a:gd name="connsiteX92" fmla="*/ 759089 w 1206769"/>
              <a:gd name="connsiteY92" fmla="*/ 61246 h 1684262"/>
              <a:gd name="connsiteX93" fmla="*/ 720989 w 1206769"/>
              <a:gd name="connsiteY93" fmla="*/ 145828 h 1684262"/>
              <a:gd name="connsiteX94" fmla="*/ 759089 w 1206769"/>
              <a:gd name="connsiteY94" fmla="*/ 61436 h 1684262"/>
              <a:gd name="connsiteX95" fmla="*/ 759089 w 1206769"/>
              <a:gd name="connsiteY95" fmla="*/ 61246 h 1684262"/>
              <a:gd name="connsiteX96" fmla="*/ 363611 w 1206769"/>
              <a:gd name="connsiteY96" fmla="*/ 545783 h 1684262"/>
              <a:gd name="connsiteX97" fmla="*/ 348275 w 1206769"/>
              <a:gd name="connsiteY97" fmla="*/ 553498 h 1684262"/>
              <a:gd name="connsiteX98" fmla="*/ 363611 w 1206769"/>
              <a:gd name="connsiteY98" fmla="*/ 545783 h 1684262"/>
              <a:gd name="connsiteX99" fmla="*/ 232451 w 1206769"/>
              <a:gd name="connsiteY99" fmla="*/ 523113 h 1684262"/>
              <a:gd name="connsiteX100" fmla="*/ 254694 w 1206769"/>
              <a:gd name="connsiteY100" fmla="*/ 664096 h 1684262"/>
              <a:gd name="connsiteX101" fmla="*/ 232451 w 1206769"/>
              <a:gd name="connsiteY101" fmla="*/ 523113 h 1684262"/>
              <a:gd name="connsiteX102" fmla="*/ 340084 w 1206769"/>
              <a:gd name="connsiteY102" fmla="*/ 692277 h 1684262"/>
              <a:gd name="connsiteX103" fmla="*/ 470767 w 1206769"/>
              <a:gd name="connsiteY103" fmla="*/ 684562 h 1684262"/>
              <a:gd name="connsiteX104" fmla="*/ 340084 w 1206769"/>
              <a:gd name="connsiteY104" fmla="*/ 691896 h 1684262"/>
              <a:gd name="connsiteX105" fmla="*/ 340084 w 1206769"/>
              <a:gd name="connsiteY105" fmla="*/ 692277 h 1684262"/>
              <a:gd name="connsiteX106" fmla="*/ 382375 w 1206769"/>
              <a:gd name="connsiteY106" fmla="*/ 615410 h 1684262"/>
              <a:gd name="connsiteX107" fmla="*/ 516868 w 1206769"/>
              <a:gd name="connsiteY107" fmla="*/ 688372 h 1684262"/>
              <a:gd name="connsiteX108" fmla="*/ 382661 w 1206769"/>
              <a:gd name="connsiteY108" fmla="*/ 615029 h 1684262"/>
              <a:gd name="connsiteX109" fmla="*/ 382375 w 1206769"/>
              <a:gd name="connsiteY109" fmla="*/ 615410 h 1684262"/>
              <a:gd name="connsiteX110" fmla="*/ 201400 w 1206769"/>
              <a:gd name="connsiteY110" fmla="*/ 907542 h 1684262"/>
              <a:gd name="connsiteX111" fmla="*/ 163300 w 1206769"/>
              <a:gd name="connsiteY111" fmla="*/ 838295 h 1684262"/>
              <a:gd name="connsiteX112" fmla="*/ 201686 w 1206769"/>
              <a:gd name="connsiteY112" fmla="*/ 907161 h 1684262"/>
              <a:gd name="connsiteX113" fmla="*/ 201400 w 1206769"/>
              <a:gd name="connsiteY113" fmla="*/ 907542 h 1684262"/>
              <a:gd name="connsiteX114" fmla="*/ 97811 w 1206769"/>
              <a:gd name="connsiteY114" fmla="*/ 1285557 h 1684262"/>
              <a:gd name="connsiteX115" fmla="*/ 123279 w 1206769"/>
              <a:gd name="connsiteY115" fmla="*/ 1264178 h 1684262"/>
              <a:gd name="connsiteX116" fmla="*/ 231975 w 1206769"/>
              <a:gd name="connsiteY116" fmla="*/ 1341501 h 1684262"/>
              <a:gd name="connsiteX117" fmla="*/ 97811 w 1206769"/>
              <a:gd name="connsiteY117" fmla="*/ 1285557 h 1684262"/>
              <a:gd name="connsiteX118" fmla="*/ 232928 w 1206769"/>
              <a:gd name="connsiteY118" fmla="*/ 1376077 h 1684262"/>
              <a:gd name="connsiteX119" fmla="*/ 279029 w 1206769"/>
              <a:gd name="connsiteY119" fmla="*/ 1379887 h 1684262"/>
              <a:gd name="connsiteX120" fmla="*/ 232451 w 1206769"/>
              <a:gd name="connsiteY120" fmla="*/ 1376077 h 1684262"/>
              <a:gd name="connsiteX121" fmla="*/ 232928 w 1206769"/>
              <a:gd name="connsiteY121" fmla="*/ 1376077 h 1684262"/>
              <a:gd name="connsiteX122" fmla="*/ 856244 w 1206769"/>
              <a:gd name="connsiteY122" fmla="*/ 715613 h 1684262"/>
              <a:gd name="connsiteX123" fmla="*/ 817635 w 1206769"/>
              <a:gd name="connsiteY123" fmla="*/ 708913 h 1684262"/>
              <a:gd name="connsiteX124" fmla="*/ 721084 w 1206769"/>
              <a:gd name="connsiteY124" fmla="*/ 657225 h 1684262"/>
              <a:gd name="connsiteX125" fmla="*/ 855767 w 1206769"/>
              <a:gd name="connsiteY125" fmla="*/ 715613 h 1684262"/>
              <a:gd name="connsiteX126" fmla="*/ 856244 w 1206769"/>
              <a:gd name="connsiteY126" fmla="*/ 715613 h 1684262"/>
              <a:gd name="connsiteX127" fmla="*/ 663458 w 1206769"/>
              <a:gd name="connsiteY127" fmla="*/ 722662 h 1684262"/>
              <a:gd name="connsiteX128" fmla="*/ 644408 w 1206769"/>
              <a:gd name="connsiteY128" fmla="*/ 807149 h 1684262"/>
              <a:gd name="connsiteX129" fmla="*/ 662981 w 1206769"/>
              <a:gd name="connsiteY129" fmla="*/ 723138 h 1684262"/>
              <a:gd name="connsiteX130" fmla="*/ 663458 w 1206769"/>
              <a:gd name="connsiteY130" fmla="*/ 722662 h 1684262"/>
              <a:gd name="connsiteX131" fmla="*/ 628882 w 1206769"/>
              <a:gd name="connsiteY131" fmla="*/ 753332 h 1684262"/>
              <a:gd name="connsiteX132" fmla="*/ 655742 w 1206769"/>
              <a:gd name="connsiteY132" fmla="*/ 726472 h 1684262"/>
              <a:gd name="connsiteX133" fmla="*/ 628406 w 1206769"/>
              <a:gd name="connsiteY133" fmla="*/ 753332 h 1684262"/>
              <a:gd name="connsiteX134" fmla="*/ 628882 w 1206769"/>
              <a:gd name="connsiteY134" fmla="*/ 753332 h 1684262"/>
              <a:gd name="connsiteX135" fmla="*/ 771090 w 1206769"/>
              <a:gd name="connsiteY135" fmla="*/ 757237 h 1684262"/>
              <a:gd name="connsiteX136" fmla="*/ 690318 w 1206769"/>
              <a:gd name="connsiteY136" fmla="*/ 822579 h 1684262"/>
              <a:gd name="connsiteX137" fmla="*/ 770614 w 1206769"/>
              <a:gd name="connsiteY137" fmla="*/ 757237 h 1684262"/>
              <a:gd name="connsiteX138" fmla="*/ 771090 w 1206769"/>
              <a:gd name="connsiteY138" fmla="*/ 757237 h 1684262"/>
              <a:gd name="connsiteX139" fmla="*/ 759565 w 1206769"/>
              <a:gd name="connsiteY139" fmla="*/ 538162 h 1684262"/>
              <a:gd name="connsiteX140" fmla="*/ 851767 w 1206769"/>
              <a:gd name="connsiteY140" fmla="*/ 480536 h 1684262"/>
              <a:gd name="connsiteX141" fmla="*/ 759089 w 1206769"/>
              <a:gd name="connsiteY141" fmla="*/ 538067 h 1684262"/>
              <a:gd name="connsiteX142" fmla="*/ 759565 w 1206769"/>
              <a:gd name="connsiteY142" fmla="*/ 538162 h 1684262"/>
              <a:gd name="connsiteX143" fmla="*/ 877961 w 1206769"/>
              <a:gd name="connsiteY143" fmla="*/ 342138 h 1684262"/>
              <a:gd name="connsiteX144" fmla="*/ 812619 w 1206769"/>
              <a:gd name="connsiteY144" fmla="*/ 442055 h 1684262"/>
              <a:gd name="connsiteX145" fmla="*/ 877961 w 1206769"/>
              <a:gd name="connsiteY145" fmla="*/ 342138 h 1684262"/>
              <a:gd name="connsiteX146" fmla="*/ 681841 w 1206769"/>
              <a:gd name="connsiteY146" fmla="*/ 323088 h 1684262"/>
              <a:gd name="connsiteX147" fmla="*/ 758803 w 1206769"/>
              <a:gd name="connsiteY147" fmla="*/ 430816 h 1684262"/>
              <a:gd name="connsiteX148" fmla="*/ 643455 w 1206769"/>
              <a:gd name="connsiteY148" fmla="*/ 396145 h 1684262"/>
              <a:gd name="connsiteX149" fmla="*/ 639550 w 1206769"/>
              <a:gd name="connsiteY149" fmla="*/ 438436 h 1684262"/>
              <a:gd name="connsiteX150" fmla="*/ 682127 w 1206769"/>
              <a:gd name="connsiteY150" fmla="*/ 323088 h 1684262"/>
              <a:gd name="connsiteX151" fmla="*/ 681841 w 1206769"/>
              <a:gd name="connsiteY151" fmla="*/ 323088 h 1684262"/>
              <a:gd name="connsiteX152" fmla="*/ 351323 w 1206769"/>
              <a:gd name="connsiteY152" fmla="*/ 219361 h 1684262"/>
              <a:gd name="connsiteX153" fmla="*/ 383994 w 1206769"/>
              <a:gd name="connsiteY153" fmla="*/ 183070 h 1684262"/>
              <a:gd name="connsiteX154" fmla="*/ 403711 w 1206769"/>
              <a:gd name="connsiteY154" fmla="*/ 175069 h 1684262"/>
              <a:gd name="connsiteX155" fmla="*/ 411331 w 1206769"/>
              <a:gd name="connsiteY155" fmla="*/ 176117 h 1684262"/>
              <a:gd name="connsiteX156" fmla="*/ 569351 w 1206769"/>
              <a:gd name="connsiteY156" fmla="*/ 242792 h 1684262"/>
              <a:gd name="connsiteX157" fmla="*/ 569922 w 1206769"/>
              <a:gd name="connsiteY157" fmla="*/ 242792 h 1684262"/>
              <a:gd name="connsiteX158" fmla="*/ 558873 w 1206769"/>
              <a:gd name="connsiteY158" fmla="*/ 299942 h 1684262"/>
              <a:gd name="connsiteX159" fmla="*/ 351609 w 1206769"/>
              <a:gd name="connsiteY159" fmla="*/ 219075 h 1684262"/>
              <a:gd name="connsiteX160" fmla="*/ 351323 w 1206769"/>
              <a:gd name="connsiteY160" fmla="*/ 219361 h 1684262"/>
              <a:gd name="connsiteX161" fmla="*/ 470767 w 1206769"/>
              <a:gd name="connsiteY161" fmla="*/ 361188 h 1684262"/>
              <a:gd name="connsiteX162" fmla="*/ 566874 w 1206769"/>
              <a:gd name="connsiteY162" fmla="*/ 503396 h 1684262"/>
              <a:gd name="connsiteX163" fmla="*/ 470767 w 1206769"/>
              <a:gd name="connsiteY163" fmla="*/ 361188 h 1684262"/>
              <a:gd name="connsiteX164" fmla="*/ 632216 w 1206769"/>
              <a:gd name="connsiteY164" fmla="*/ 453485 h 1684262"/>
              <a:gd name="connsiteX165" fmla="*/ 699367 w 1206769"/>
              <a:gd name="connsiteY165" fmla="*/ 515112 h 1684262"/>
              <a:gd name="connsiteX166" fmla="*/ 759089 w 1206769"/>
              <a:gd name="connsiteY166" fmla="*/ 438055 h 1684262"/>
              <a:gd name="connsiteX167" fmla="*/ 678317 w 1206769"/>
              <a:gd name="connsiteY167" fmla="*/ 611029 h 1684262"/>
              <a:gd name="connsiteX168" fmla="*/ 640217 w 1206769"/>
              <a:gd name="connsiteY168" fmla="*/ 587978 h 1684262"/>
              <a:gd name="connsiteX169" fmla="*/ 632216 w 1206769"/>
              <a:gd name="connsiteY169" fmla="*/ 453581 h 1684262"/>
              <a:gd name="connsiteX170" fmla="*/ 632216 w 1206769"/>
              <a:gd name="connsiteY170" fmla="*/ 453485 h 1684262"/>
              <a:gd name="connsiteX171" fmla="*/ 686032 w 1206769"/>
              <a:gd name="connsiteY171" fmla="*/ 837819 h 1684262"/>
              <a:gd name="connsiteX172" fmla="*/ 628310 w 1206769"/>
              <a:gd name="connsiteY172" fmla="*/ 930116 h 1684262"/>
              <a:gd name="connsiteX173" fmla="*/ 686032 w 1206769"/>
              <a:gd name="connsiteY173" fmla="*/ 837914 h 1684262"/>
              <a:gd name="connsiteX174" fmla="*/ 686032 w 1206769"/>
              <a:gd name="connsiteY174" fmla="*/ 837819 h 1684262"/>
              <a:gd name="connsiteX175" fmla="*/ 743658 w 1206769"/>
              <a:gd name="connsiteY175" fmla="*/ 1291400 h 1684262"/>
              <a:gd name="connsiteX176" fmla="*/ 547634 w 1206769"/>
              <a:gd name="connsiteY176" fmla="*/ 1206818 h 1684262"/>
              <a:gd name="connsiteX177" fmla="*/ 573446 w 1206769"/>
              <a:gd name="connsiteY177" fmla="*/ 1222439 h 1684262"/>
              <a:gd name="connsiteX178" fmla="*/ 603450 w 1206769"/>
              <a:gd name="connsiteY178" fmla="*/ 1227487 h 1684262"/>
              <a:gd name="connsiteX179" fmla="*/ 743658 w 1206769"/>
              <a:gd name="connsiteY179" fmla="*/ 1291495 h 1684262"/>
              <a:gd name="connsiteX180" fmla="*/ 743658 w 1206769"/>
              <a:gd name="connsiteY180" fmla="*/ 1291400 h 1684262"/>
              <a:gd name="connsiteX181" fmla="*/ 578399 w 1206769"/>
              <a:gd name="connsiteY181" fmla="*/ 945452 h 1684262"/>
              <a:gd name="connsiteX182" fmla="*/ 689842 w 1206769"/>
              <a:gd name="connsiteY182" fmla="*/ 1122236 h 1684262"/>
              <a:gd name="connsiteX183" fmla="*/ 578399 w 1206769"/>
              <a:gd name="connsiteY183" fmla="*/ 945547 h 1684262"/>
              <a:gd name="connsiteX184" fmla="*/ 578399 w 1206769"/>
              <a:gd name="connsiteY184" fmla="*/ 945452 h 1684262"/>
              <a:gd name="connsiteX185" fmla="*/ 351609 w 1206769"/>
              <a:gd name="connsiteY185" fmla="*/ 1045464 h 1684262"/>
              <a:gd name="connsiteX186" fmla="*/ 382375 w 1206769"/>
              <a:gd name="connsiteY186" fmla="*/ 887825 h 1684262"/>
              <a:gd name="connsiteX187" fmla="*/ 351609 w 1206769"/>
              <a:gd name="connsiteY187" fmla="*/ 1045559 h 1684262"/>
              <a:gd name="connsiteX188" fmla="*/ 351609 w 1206769"/>
              <a:gd name="connsiteY188" fmla="*/ 1045464 h 1684262"/>
              <a:gd name="connsiteX189" fmla="*/ 420761 w 1206769"/>
              <a:gd name="connsiteY189" fmla="*/ 1018413 h 1684262"/>
              <a:gd name="connsiteX190" fmla="*/ 605260 w 1206769"/>
              <a:gd name="connsiteY190" fmla="*/ 1180338 h 1684262"/>
              <a:gd name="connsiteX191" fmla="*/ 420761 w 1206769"/>
              <a:gd name="connsiteY191" fmla="*/ 1018413 h 1684262"/>
              <a:gd name="connsiteX192" fmla="*/ 366944 w 1206769"/>
              <a:gd name="connsiteY192" fmla="*/ 1414272 h 1684262"/>
              <a:gd name="connsiteX193" fmla="*/ 597640 w 1206769"/>
              <a:gd name="connsiteY193" fmla="*/ 1460468 h 1684262"/>
              <a:gd name="connsiteX194" fmla="*/ 366944 w 1206769"/>
              <a:gd name="connsiteY194" fmla="*/ 1414463 h 1684262"/>
              <a:gd name="connsiteX195" fmla="*/ 366944 w 1206769"/>
              <a:gd name="connsiteY195" fmla="*/ 1414272 h 1684262"/>
              <a:gd name="connsiteX196" fmla="*/ 536108 w 1206769"/>
              <a:gd name="connsiteY196" fmla="*/ 1644968 h 1684262"/>
              <a:gd name="connsiteX197" fmla="*/ 498008 w 1206769"/>
              <a:gd name="connsiteY197" fmla="*/ 1625918 h 1684262"/>
              <a:gd name="connsiteX198" fmla="*/ 471148 w 1206769"/>
              <a:gd name="connsiteY198" fmla="*/ 1618202 h 1684262"/>
              <a:gd name="connsiteX199" fmla="*/ 471148 w 1206769"/>
              <a:gd name="connsiteY199" fmla="*/ 1664399 h 1684262"/>
              <a:gd name="connsiteX200" fmla="*/ 401901 w 1206769"/>
              <a:gd name="connsiteY200" fmla="*/ 1579817 h 1684262"/>
              <a:gd name="connsiteX201" fmla="*/ 536108 w 1206769"/>
              <a:gd name="connsiteY201" fmla="*/ 1645158 h 1684262"/>
              <a:gd name="connsiteX202" fmla="*/ 536108 w 1206769"/>
              <a:gd name="connsiteY202" fmla="*/ 1644968 h 1684262"/>
              <a:gd name="connsiteX203" fmla="*/ 616785 w 1206769"/>
              <a:gd name="connsiteY203" fmla="*/ 1564196 h 1684262"/>
              <a:gd name="connsiteX204" fmla="*/ 555349 w 1206769"/>
              <a:gd name="connsiteY204" fmla="*/ 1541145 h 1684262"/>
              <a:gd name="connsiteX205" fmla="*/ 638597 w 1206769"/>
              <a:gd name="connsiteY205" fmla="*/ 1493520 h 1684262"/>
              <a:gd name="connsiteX206" fmla="*/ 739848 w 1206769"/>
              <a:gd name="connsiteY206" fmla="*/ 1525715 h 1684262"/>
              <a:gd name="connsiteX207" fmla="*/ 616785 w 1206769"/>
              <a:gd name="connsiteY207" fmla="*/ 1564386 h 1684262"/>
              <a:gd name="connsiteX208" fmla="*/ 616785 w 1206769"/>
              <a:gd name="connsiteY208" fmla="*/ 1564196 h 1684262"/>
              <a:gd name="connsiteX209" fmla="*/ 752231 w 1206769"/>
              <a:gd name="connsiteY209" fmla="*/ 1664779 h 1684262"/>
              <a:gd name="connsiteX210" fmla="*/ 739658 w 1206769"/>
              <a:gd name="connsiteY210" fmla="*/ 1664779 h 1684262"/>
              <a:gd name="connsiteX211" fmla="*/ 731180 w 1206769"/>
              <a:gd name="connsiteY211" fmla="*/ 1664779 h 1684262"/>
              <a:gd name="connsiteX212" fmla="*/ 727561 w 1206769"/>
              <a:gd name="connsiteY212" fmla="*/ 1664779 h 1684262"/>
              <a:gd name="connsiteX213" fmla="*/ 713750 w 1206769"/>
              <a:gd name="connsiteY213" fmla="*/ 1666780 h 1684262"/>
              <a:gd name="connsiteX214" fmla="*/ 704225 w 1206769"/>
              <a:gd name="connsiteY214" fmla="*/ 1665256 h 1684262"/>
              <a:gd name="connsiteX215" fmla="*/ 705558 w 1206769"/>
              <a:gd name="connsiteY215" fmla="*/ 1667733 h 1684262"/>
              <a:gd name="connsiteX216" fmla="*/ 790045 w 1206769"/>
              <a:gd name="connsiteY216" fmla="*/ 1610106 h 1684262"/>
              <a:gd name="connsiteX217" fmla="*/ 752231 w 1206769"/>
              <a:gd name="connsiteY217" fmla="*/ 1664970 h 1684262"/>
              <a:gd name="connsiteX218" fmla="*/ 752231 w 1206769"/>
              <a:gd name="connsiteY218" fmla="*/ 1664779 h 1684262"/>
              <a:gd name="connsiteX219" fmla="*/ 857863 w 1206769"/>
              <a:gd name="connsiteY219" fmla="*/ 1591056 h 1684262"/>
              <a:gd name="connsiteX220" fmla="*/ 838813 w 1206769"/>
              <a:gd name="connsiteY220" fmla="*/ 1568958 h 1684262"/>
              <a:gd name="connsiteX221" fmla="*/ 836146 w 1206769"/>
              <a:gd name="connsiteY221" fmla="*/ 1564291 h 1684262"/>
              <a:gd name="connsiteX222" fmla="*/ 955179 w 1206769"/>
              <a:gd name="connsiteY222" fmla="*/ 1500720 h 1684262"/>
              <a:gd name="connsiteX223" fmla="*/ 1066493 w 1206769"/>
              <a:gd name="connsiteY223" fmla="*/ 1492065 h 1684262"/>
              <a:gd name="connsiteX224" fmla="*/ 857863 w 1206769"/>
              <a:gd name="connsiteY224" fmla="*/ 1591247 h 1684262"/>
              <a:gd name="connsiteX225" fmla="*/ 857863 w 1206769"/>
              <a:gd name="connsiteY225" fmla="*/ 1591056 h 1684262"/>
              <a:gd name="connsiteX226" fmla="*/ 1054979 w 1206769"/>
              <a:gd name="connsiteY226" fmla="*/ 1445037 h 1684262"/>
              <a:gd name="connsiteX227" fmla="*/ 916632 w 1206769"/>
              <a:gd name="connsiteY227" fmla="*/ 1468184 h 1684262"/>
              <a:gd name="connsiteX228" fmla="*/ 1028170 w 1206769"/>
              <a:gd name="connsiteY228" fmla="*/ 1445228 h 1684262"/>
              <a:gd name="connsiteX229" fmla="*/ 1054979 w 1206769"/>
              <a:gd name="connsiteY229" fmla="*/ 1445037 h 1684262"/>
              <a:gd name="connsiteX230" fmla="*/ 862816 w 1206769"/>
              <a:gd name="connsiteY230" fmla="*/ 1410462 h 1684262"/>
              <a:gd name="connsiteX231" fmla="*/ 647551 w 1206769"/>
              <a:gd name="connsiteY231" fmla="*/ 1448562 h 1684262"/>
              <a:gd name="connsiteX232" fmla="*/ 862816 w 1206769"/>
              <a:gd name="connsiteY232" fmla="*/ 1410653 h 1684262"/>
              <a:gd name="connsiteX233" fmla="*/ 862816 w 1206769"/>
              <a:gd name="connsiteY233" fmla="*/ 1410462 h 1684262"/>
              <a:gd name="connsiteX234" fmla="*/ 689842 w 1206769"/>
              <a:gd name="connsiteY234" fmla="*/ 1391412 h 1684262"/>
              <a:gd name="connsiteX235" fmla="*/ 924347 w 1206769"/>
              <a:gd name="connsiteY235" fmla="*/ 1306830 h 1684262"/>
              <a:gd name="connsiteX236" fmla="*/ 689842 w 1206769"/>
              <a:gd name="connsiteY236" fmla="*/ 1391412 h 1684262"/>
              <a:gd name="connsiteX237" fmla="*/ 1162663 w 1206769"/>
              <a:gd name="connsiteY237" fmla="*/ 1057085 h 1684262"/>
              <a:gd name="connsiteX238" fmla="*/ 1148756 w 1206769"/>
              <a:gd name="connsiteY238" fmla="*/ 1134428 h 1684262"/>
              <a:gd name="connsiteX239" fmla="*/ 1066841 w 1206769"/>
              <a:gd name="connsiteY239" fmla="*/ 1139762 h 1684262"/>
              <a:gd name="connsiteX240" fmla="*/ 1035790 w 1206769"/>
              <a:gd name="connsiteY240" fmla="*/ 1087755 h 1684262"/>
              <a:gd name="connsiteX241" fmla="*/ 1162663 w 1206769"/>
              <a:gd name="connsiteY241" fmla="*/ 1057085 h 1684262"/>
              <a:gd name="connsiteX242" fmla="*/ 987913 w 1206769"/>
              <a:gd name="connsiteY242" fmla="*/ 1181170 h 1684262"/>
              <a:gd name="connsiteX243" fmla="*/ 958923 w 1206769"/>
              <a:gd name="connsiteY243" fmla="*/ 1264444 h 1684262"/>
              <a:gd name="connsiteX244" fmla="*/ 905107 w 1206769"/>
              <a:gd name="connsiteY244" fmla="*/ 1118330 h 1684262"/>
              <a:gd name="connsiteX245" fmla="*/ 987913 w 1206769"/>
              <a:gd name="connsiteY245"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329797 w 1206769"/>
              <a:gd name="connsiteY73" fmla="*/ 1549622 h 1684262"/>
              <a:gd name="connsiteX74" fmla="*/ 255883 w 1206769"/>
              <a:gd name="connsiteY74" fmla="*/ 1502664 h 1684262"/>
              <a:gd name="connsiteX75" fmla="*/ 255883 w 1206769"/>
              <a:gd name="connsiteY75" fmla="*/ 1502664 h 1684262"/>
              <a:gd name="connsiteX76" fmla="*/ 239976 w 1206769"/>
              <a:gd name="connsiteY76" fmla="*/ 1484281 h 1684262"/>
              <a:gd name="connsiteX77" fmla="*/ 203495 w 1206769"/>
              <a:gd name="connsiteY77" fmla="*/ 1484281 h 1684262"/>
              <a:gd name="connsiteX78" fmla="*/ 187303 w 1206769"/>
              <a:gd name="connsiteY78" fmla="*/ 1499140 h 1684262"/>
              <a:gd name="connsiteX79" fmla="*/ 490674 w 1206769"/>
              <a:gd name="connsiteY79" fmla="*/ 1673352 h 1684262"/>
              <a:gd name="connsiteX80" fmla="*/ 757374 w 1206769"/>
              <a:gd name="connsiteY80" fmla="*/ 1682401 h 1684262"/>
              <a:gd name="connsiteX81" fmla="*/ 988070 w 1206769"/>
              <a:gd name="connsiteY81" fmla="*/ 1594485 h 1684262"/>
              <a:gd name="connsiteX82" fmla="*/ 1152566 w 1206769"/>
              <a:gd name="connsiteY82" fmla="*/ 1394460 h 1684262"/>
              <a:gd name="connsiteX83" fmla="*/ 918822 w 1206769"/>
              <a:gd name="connsiteY83" fmla="*/ 1363507 h 1684262"/>
              <a:gd name="connsiteX84" fmla="*/ 802904 w 1206769"/>
              <a:gd name="connsiteY84" fmla="*/ 1350454 h 1684262"/>
              <a:gd name="connsiteX85" fmla="*/ 841956 w 1206769"/>
              <a:gd name="connsiteY85" fmla="*/ 1326547 h 1684262"/>
              <a:gd name="connsiteX86" fmla="*/ 1018286 w 1206769"/>
              <a:gd name="connsiteY86" fmla="*/ 1315425 h 1684262"/>
              <a:gd name="connsiteX87" fmla="*/ 980354 w 1206769"/>
              <a:gd name="connsiteY87" fmla="*/ 1268921 h 1684262"/>
              <a:gd name="connsiteX88" fmla="*/ 1091488 w 1206769"/>
              <a:gd name="connsiteY88" fmla="*/ 1221043 h 1684262"/>
              <a:gd name="connsiteX89" fmla="*/ 911203 w 1206769"/>
              <a:gd name="connsiteY89" fmla="*/ 1022890 h 1684262"/>
              <a:gd name="connsiteX90" fmla="*/ 1193429 w 1206769"/>
              <a:gd name="connsiteY90" fmla="*/ 899446 h 1684262"/>
              <a:gd name="connsiteX91" fmla="*/ 759089 w 1206769"/>
              <a:gd name="connsiteY91" fmla="*/ 61246 h 1684262"/>
              <a:gd name="connsiteX92" fmla="*/ 720989 w 1206769"/>
              <a:gd name="connsiteY92" fmla="*/ 145828 h 1684262"/>
              <a:gd name="connsiteX93" fmla="*/ 759089 w 1206769"/>
              <a:gd name="connsiteY93" fmla="*/ 61436 h 1684262"/>
              <a:gd name="connsiteX94" fmla="*/ 759089 w 1206769"/>
              <a:gd name="connsiteY94" fmla="*/ 61246 h 1684262"/>
              <a:gd name="connsiteX95" fmla="*/ 363611 w 1206769"/>
              <a:gd name="connsiteY95" fmla="*/ 545783 h 1684262"/>
              <a:gd name="connsiteX96" fmla="*/ 348275 w 1206769"/>
              <a:gd name="connsiteY96" fmla="*/ 553498 h 1684262"/>
              <a:gd name="connsiteX97" fmla="*/ 363611 w 1206769"/>
              <a:gd name="connsiteY97" fmla="*/ 545783 h 1684262"/>
              <a:gd name="connsiteX98" fmla="*/ 232451 w 1206769"/>
              <a:gd name="connsiteY98" fmla="*/ 523113 h 1684262"/>
              <a:gd name="connsiteX99" fmla="*/ 254694 w 1206769"/>
              <a:gd name="connsiteY99" fmla="*/ 664096 h 1684262"/>
              <a:gd name="connsiteX100" fmla="*/ 232451 w 1206769"/>
              <a:gd name="connsiteY100" fmla="*/ 523113 h 1684262"/>
              <a:gd name="connsiteX101" fmla="*/ 340084 w 1206769"/>
              <a:gd name="connsiteY101" fmla="*/ 692277 h 1684262"/>
              <a:gd name="connsiteX102" fmla="*/ 470767 w 1206769"/>
              <a:gd name="connsiteY102" fmla="*/ 684562 h 1684262"/>
              <a:gd name="connsiteX103" fmla="*/ 340084 w 1206769"/>
              <a:gd name="connsiteY103" fmla="*/ 691896 h 1684262"/>
              <a:gd name="connsiteX104" fmla="*/ 340084 w 1206769"/>
              <a:gd name="connsiteY104" fmla="*/ 692277 h 1684262"/>
              <a:gd name="connsiteX105" fmla="*/ 382375 w 1206769"/>
              <a:gd name="connsiteY105" fmla="*/ 615410 h 1684262"/>
              <a:gd name="connsiteX106" fmla="*/ 516868 w 1206769"/>
              <a:gd name="connsiteY106" fmla="*/ 688372 h 1684262"/>
              <a:gd name="connsiteX107" fmla="*/ 382661 w 1206769"/>
              <a:gd name="connsiteY107" fmla="*/ 615029 h 1684262"/>
              <a:gd name="connsiteX108" fmla="*/ 382375 w 1206769"/>
              <a:gd name="connsiteY108" fmla="*/ 615410 h 1684262"/>
              <a:gd name="connsiteX109" fmla="*/ 201400 w 1206769"/>
              <a:gd name="connsiteY109" fmla="*/ 907542 h 1684262"/>
              <a:gd name="connsiteX110" fmla="*/ 163300 w 1206769"/>
              <a:gd name="connsiteY110" fmla="*/ 838295 h 1684262"/>
              <a:gd name="connsiteX111" fmla="*/ 201686 w 1206769"/>
              <a:gd name="connsiteY111" fmla="*/ 907161 h 1684262"/>
              <a:gd name="connsiteX112" fmla="*/ 201400 w 1206769"/>
              <a:gd name="connsiteY112" fmla="*/ 907542 h 1684262"/>
              <a:gd name="connsiteX113" fmla="*/ 97811 w 1206769"/>
              <a:gd name="connsiteY113" fmla="*/ 1285557 h 1684262"/>
              <a:gd name="connsiteX114" fmla="*/ 123279 w 1206769"/>
              <a:gd name="connsiteY114" fmla="*/ 1264178 h 1684262"/>
              <a:gd name="connsiteX115" fmla="*/ 231975 w 1206769"/>
              <a:gd name="connsiteY115" fmla="*/ 1341501 h 1684262"/>
              <a:gd name="connsiteX116" fmla="*/ 97811 w 1206769"/>
              <a:gd name="connsiteY116" fmla="*/ 1285557 h 1684262"/>
              <a:gd name="connsiteX117" fmla="*/ 232928 w 1206769"/>
              <a:gd name="connsiteY117" fmla="*/ 1376077 h 1684262"/>
              <a:gd name="connsiteX118" fmla="*/ 279029 w 1206769"/>
              <a:gd name="connsiteY118" fmla="*/ 1379887 h 1684262"/>
              <a:gd name="connsiteX119" fmla="*/ 232451 w 1206769"/>
              <a:gd name="connsiteY119" fmla="*/ 1376077 h 1684262"/>
              <a:gd name="connsiteX120" fmla="*/ 232928 w 1206769"/>
              <a:gd name="connsiteY120" fmla="*/ 1376077 h 1684262"/>
              <a:gd name="connsiteX121" fmla="*/ 856244 w 1206769"/>
              <a:gd name="connsiteY121" fmla="*/ 715613 h 1684262"/>
              <a:gd name="connsiteX122" fmla="*/ 817635 w 1206769"/>
              <a:gd name="connsiteY122" fmla="*/ 708913 h 1684262"/>
              <a:gd name="connsiteX123" fmla="*/ 721084 w 1206769"/>
              <a:gd name="connsiteY123" fmla="*/ 657225 h 1684262"/>
              <a:gd name="connsiteX124" fmla="*/ 855767 w 1206769"/>
              <a:gd name="connsiteY124" fmla="*/ 715613 h 1684262"/>
              <a:gd name="connsiteX125" fmla="*/ 856244 w 1206769"/>
              <a:gd name="connsiteY125" fmla="*/ 715613 h 1684262"/>
              <a:gd name="connsiteX126" fmla="*/ 663458 w 1206769"/>
              <a:gd name="connsiteY126" fmla="*/ 722662 h 1684262"/>
              <a:gd name="connsiteX127" fmla="*/ 644408 w 1206769"/>
              <a:gd name="connsiteY127" fmla="*/ 807149 h 1684262"/>
              <a:gd name="connsiteX128" fmla="*/ 662981 w 1206769"/>
              <a:gd name="connsiteY128" fmla="*/ 723138 h 1684262"/>
              <a:gd name="connsiteX129" fmla="*/ 663458 w 1206769"/>
              <a:gd name="connsiteY129" fmla="*/ 722662 h 1684262"/>
              <a:gd name="connsiteX130" fmla="*/ 628882 w 1206769"/>
              <a:gd name="connsiteY130" fmla="*/ 753332 h 1684262"/>
              <a:gd name="connsiteX131" fmla="*/ 655742 w 1206769"/>
              <a:gd name="connsiteY131" fmla="*/ 726472 h 1684262"/>
              <a:gd name="connsiteX132" fmla="*/ 628406 w 1206769"/>
              <a:gd name="connsiteY132" fmla="*/ 753332 h 1684262"/>
              <a:gd name="connsiteX133" fmla="*/ 628882 w 1206769"/>
              <a:gd name="connsiteY133" fmla="*/ 753332 h 1684262"/>
              <a:gd name="connsiteX134" fmla="*/ 771090 w 1206769"/>
              <a:gd name="connsiteY134" fmla="*/ 757237 h 1684262"/>
              <a:gd name="connsiteX135" fmla="*/ 690318 w 1206769"/>
              <a:gd name="connsiteY135" fmla="*/ 822579 h 1684262"/>
              <a:gd name="connsiteX136" fmla="*/ 770614 w 1206769"/>
              <a:gd name="connsiteY136" fmla="*/ 757237 h 1684262"/>
              <a:gd name="connsiteX137" fmla="*/ 771090 w 1206769"/>
              <a:gd name="connsiteY137" fmla="*/ 757237 h 1684262"/>
              <a:gd name="connsiteX138" fmla="*/ 759565 w 1206769"/>
              <a:gd name="connsiteY138" fmla="*/ 538162 h 1684262"/>
              <a:gd name="connsiteX139" fmla="*/ 851767 w 1206769"/>
              <a:gd name="connsiteY139" fmla="*/ 480536 h 1684262"/>
              <a:gd name="connsiteX140" fmla="*/ 759089 w 1206769"/>
              <a:gd name="connsiteY140" fmla="*/ 538067 h 1684262"/>
              <a:gd name="connsiteX141" fmla="*/ 759565 w 1206769"/>
              <a:gd name="connsiteY141" fmla="*/ 538162 h 1684262"/>
              <a:gd name="connsiteX142" fmla="*/ 877961 w 1206769"/>
              <a:gd name="connsiteY142" fmla="*/ 342138 h 1684262"/>
              <a:gd name="connsiteX143" fmla="*/ 812619 w 1206769"/>
              <a:gd name="connsiteY143" fmla="*/ 442055 h 1684262"/>
              <a:gd name="connsiteX144" fmla="*/ 877961 w 1206769"/>
              <a:gd name="connsiteY144" fmla="*/ 342138 h 1684262"/>
              <a:gd name="connsiteX145" fmla="*/ 681841 w 1206769"/>
              <a:gd name="connsiteY145" fmla="*/ 323088 h 1684262"/>
              <a:gd name="connsiteX146" fmla="*/ 758803 w 1206769"/>
              <a:gd name="connsiteY146" fmla="*/ 430816 h 1684262"/>
              <a:gd name="connsiteX147" fmla="*/ 643455 w 1206769"/>
              <a:gd name="connsiteY147" fmla="*/ 396145 h 1684262"/>
              <a:gd name="connsiteX148" fmla="*/ 639550 w 1206769"/>
              <a:gd name="connsiteY148" fmla="*/ 438436 h 1684262"/>
              <a:gd name="connsiteX149" fmla="*/ 682127 w 1206769"/>
              <a:gd name="connsiteY149" fmla="*/ 323088 h 1684262"/>
              <a:gd name="connsiteX150" fmla="*/ 681841 w 1206769"/>
              <a:gd name="connsiteY150" fmla="*/ 323088 h 1684262"/>
              <a:gd name="connsiteX151" fmla="*/ 351323 w 1206769"/>
              <a:gd name="connsiteY151" fmla="*/ 219361 h 1684262"/>
              <a:gd name="connsiteX152" fmla="*/ 383994 w 1206769"/>
              <a:gd name="connsiteY152" fmla="*/ 183070 h 1684262"/>
              <a:gd name="connsiteX153" fmla="*/ 403711 w 1206769"/>
              <a:gd name="connsiteY153" fmla="*/ 175069 h 1684262"/>
              <a:gd name="connsiteX154" fmla="*/ 411331 w 1206769"/>
              <a:gd name="connsiteY154" fmla="*/ 176117 h 1684262"/>
              <a:gd name="connsiteX155" fmla="*/ 569351 w 1206769"/>
              <a:gd name="connsiteY155" fmla="*/ 242792 h 1684262"/>
              <a:gd name="connsiteX156" fmla="*/ 569922 w 1206769"/>
              <a:gd name="connsiteY156" fmla="*/ 242792 h 1684262"/>
              <a:gd name="connsiteX157" fmla="*/ 558873 w 1206769"/>
              <a:gd name="connsiteY157" fmla="*/ 299942 h 1684262"/>
              <a:gd name="connsiteX158" fmla="*/ 351609 w 1206769"/>
              <a:gd name="connsiteY158" fmla="*/ 219075 h 1684262"/>
              <a:gd name="connsiteX159" fmla="*/ 351323 w 1206769"/>
              <a:gd name="connsiteY159" fmla="*/ 219361 h 1684262"/>
              <a:gd name="connsiteX160" fmla="*/ 470767 w 1206769"/>
              <a:gd name="connsiteY160" fmla="*/ 361188 h 1684262"/>
              <a:gd name="connsiteX161" fmla="*/ 566874 w 1206769"/>
              <a:gd name="connsiteY161" fmla="*/ 503396 h 1684262"/>
              <a:gd name="connsiteX162" fmla="*/ 470767 w 1206769"/>
              <a:gd name="connsiteY162" fmla="*/ 361188 h 1684262"/>
              <a:gd name="connsiteX163" fmla="*/ 632216 w 1206769"/>
              <a:gd name="connsiteY163" fmla="*/ 453485 h 1684262"/>
              <a:gd name="connsiteX164" fmla="*/ 699367 w 1206769"/>
              <a:gd name="connsiteY164" fmla="*/ 515112 h 1684262"/>
              <a:gd name="connsiteX165" fmla="*/ 759089 w 1206769"/>
              <a:gd name="connsiteY165" fmla="*/ 438055 h 1684262"/>
              <a:gd name="connsiteX166" fmla="*/ 678317 w 1206769"/>
              <a:gd name="connsiteY166" fmla="*/ 611029 h 1684262"/>
              <a:gd name="connsiteX167" fmla="*/ 640217 w 1206769"/>
              <a:gd name="connsiteY167" fmla="*/ 587978 h 1684262"/>
              <a:gd name="connsiteX168" fmla="*/ 632216 w 1206769"/>
              <a:gd name="connsiteY168" fmla="*/ 453581 h 1684262"/>
              <a:gd name="connsiteX169" fmla="*/ 632216 w 1206769"/>
              <a:gd name="connsiteY169" fmla="*/ 453485 h 1684262"/>
              <a:gd name="connsiteX170" fmla="*/ 686032 w 1206769"/>
              <a:gd name="connsiteY170" fmla="*/ 837819 h 1684262"/>
              <a:gd name="connsiteX171" fmla="*/ 628310 w 1206769"/>
              <a:gd name="connsiteY171" fmla="*/ 930116 h 1684262"/>
              <a:gd name="connsiteX172" fmla="*/ 686032 w 1206769"/>
              <a:gd name="connsiteY172" fmla="*/ 837914 h 1684262"/>
              <a:gd name="connsiteX173" fmla="*/ 686032 w 1206769"/>
              <a:gd name="connsiteY173" fmla="*/ 837819 h 1684262"/>
              <a:gd name="connsiteX174" fmla="*/ 743658 w 1206769"/>
              <a:gd name="connsiteY174" fmla="*/ 1291400 h 1684262"/>
              <a:gd name="connsiteX175" fmla="*/ 547634 w 1206769"/>
              <a:gd name="connsiteY175" fmla="*/ 1206818 h 1684262"/>
              <a:gd name="connsiteX176" fmla="*/ 573446 w 1206769"/>
              <a:gd name="connsiteY176" fmla="*/ 1222439 h 1684262"/>
              <a:gd name="connsiteX177" fmla="*/ 603450 w 1206769"/>
              <a:gd name="connsiteY177" fmla="*/ 1227487 h 1684262"/>
              <a:gd name="connsiteX178" fmla="*/ 743658 w 1206769"/>
              <a:gd name="connsiteY178" fmla="*/ 1291495 h 1684262"/>
              <a:gd name="connsiteX179" fmla="*/ 743658 w 1206769"/>
              <a:gd name="connsiteY179" fmla="*/ 1291400 h 1684262"/>
              <a:gd name="connsiteX180" fmla="*/ 578399 w 1206769"/>
              <a:gd name="connsiteY180" fmla="*/ 945452 h 1684262"/>
              <a:gd name="connsiteX181" fmla="*/ 689842 w 1206769"/>
              <a:gd name="connsiteY181" fmla="*/ 1122236 h 1684262"/>
              <a:gd name="connsiteX182" fmla="*/ 578399 w 1206769"/>
              <a:gd name="connsiteY182" fmla="*/ 945547 h 1684262"/>
              <a:gd name="connsiteX183" fmla="*/ 578399 w 1206769"/>
              <a:gd name="connsiteY183" fmla="*/ 945452 h 1684262"/>
              <a:gd name="connsiteX184" fmla="*/ 351609 w 1206769"/>
              <a:gd name="connsiteY184" fmla="*/ 1045464 h 1684262"/>
              <a:gd name="connsiteX185" fmla="*/ 382375 w 1206769"/>
              <a:gd name="connsiteY185" fmla="*/ 887825 h 1684262"/>
              <a:gd name="connsiteX186" fmla="*/ 351609 w 1206769"/>
              <a:gd name="connsiteY186" fmla="*/ 1045559 h 1684262"/>
              <a:gd name="connsiteX187" fmla="*/ 351609 w 1206769"/>
              <a:gd name="connsiteY187" fmla="*/ 1045464 h 1684262"/>
              <a:gd name="connsiteX188" fmla="*/ 420761 w 1206769"/>
              <a:gd name="connsiteY188" fmla="*/ 1018413 h 1684262"/>
              <a:gd name="connsiteX189" fmla="*/ 605260 w 1206769"/>
              <a:gd name="connsiteY189" fmla="*/ 1180338 h 1684262"/>
              <a:gd name="connsiteX190" fmla="*/ 420761 w 1206769"/>
              <a:gd name="connsiteY190" fmla="*/ 1018413 h 1684262"/>
              <a:gd name="connsiteX191" fmla="*/ 366944 w 1206769"/>
              <a:gd name="connsiteY191" fmla="*/ 1414272 h 1684262"/>
              <a:gd name="connsiteX192" fmla="*/ 597640 w 1206769"/>
              <a:gd name="connsiteY192" fmla="*/ 1460468 h 1684262"/>
              <a:gd name="connsiteX193" fmla="*/ 366944 w 1206769"/>
              <a:gd name="connsiteY193" fmla="*/ 1414463 h 1684262"/>
              <a:gd name="connsiteX194" fmla="*/ 366944 w 1206769"/>
              <a:gd name="connsiteY194" fmla="*/ 1414272 h 1684262"/>
              <a:gd name="connsiteX195" fmla="*/ 536108 w 1206769"/>
              <a:gd name="connsiteY195" fmla="*/ 1644968 h 1684262"/>
              <a:gd name="connsiteX196" fmla="*/ 498008 w 1206769"/>
              <a:gd name="connsiteY196" fmla="*/ 1625918 h 1684262"/>
              <a:gd name="connsiteX197" fmla="*/ 471148 w 1206769"/>
              <a:gd name="connsiteY197" fmla="*/ 1618202 h 1684262"/>
              <a:gd name="connsiteX198" fmla="*/ 471148 w 1206769"/>
              <a:gd name="connsiteY198" fmla="*/ 1664399 h 1684262"/>
              <a:gd name="connsiteX199" fmla="*/ 401901 w 1206769"/>
              <a:gd name="connsiteY199" fmla="*/ 1579817 h 1684262"/>
              <a:gd name="connsiteX200" fmla="*/ 536108 w 1206769"/>
              <a:gd name="connsiteY200" fmla="*/ 1645158 h 1684262"/>
              <a:gd name="connsiteX201" fmla="*/ 536108 w 1206769"/>
              <a:gd name="connsiteY201" fmla="*/ 1644968 h 1684262"/>
              <a:gd name="connsiteX202" fmla="*/ 616785 w 1206769"/>
              <a:gd name="connsiteY202" fmla="*/ 1564196 h 1684262"/>
              <a:gd name="connsiteX203" fmla="*/ 555349 w 1206769"/>
              <a:gd name="connsiteY203" fmla="*/ 1541145 h 1684262"/>
              <a:gd name="connsiteX204" fmla="*/ 638597 w 1206769"/>
              <a:gd name="connsiteY204" fmla="*/ 1493520 h 1684262"/>
              <a:gd name="connsiteX205" fmla="*/ 739848 w 1206769"/>
              <a:gd name="connsiteY205" fmla="*/ 1525715 h 1684262"/>
              <a:gd name="connsiteX206" fmla="*/ 616785 w 1206769"/>
              <a:gd name="connsiteY206" fmla="*/ 1564386 h 1684262"/>
              <a:gd name="connsiteX207" fmla="*/ 616785 w 1206769"/>
              <a:gd name="connsiteY207" fmla="*/ 1564196 h 1684262"/>
              <a:gd name="connsiteX208" fmla="*/ 752231 w 1206769"/>
              <a:gd name="connsiteY208" fmla="*/ 1664779 h 1684262"/>
              <a:gd name="connsiteX209" fmla="*/ 739658 w 1206769"/>
              <a:gd name="connsiteY209" fmla="*/ 1664779 h 1684262"/>
              <a:gd name="connsiteX210" fmla="*/ 731180 w 1206769"/>
              <a:gd name="connsiteY210" fmla="*/ 1664779 h 1684262"/>
              <a:gd name="connsiteX211" fmla="*/ 727561 w 1206769"/>
              <a:gd name="connsiteY211" fmla="*/ 1664779 h 1684262"/>
              <a:gd name="connsiteX212" fmla="*/ 713750 w 1206769"/>
              <a:gd name="connsiteY212" fmla="*/ 1666780 h 1684262"/>
              <a:gd name="connsiteX213" fmla="*/ 704225 w 1206769"/>
              <a:gd name="connsiteY213" fmla="*/ 1665256 h 1684262"/>
              <a:gd name="connsiteX214" fmla="*/ 705558 w 1206769"/>
              <a:gd name="connsiteY214" fmla="*/ 1667733 h 1684262"/>
              <a:gd name="connsiteX215" fmla="*/ 790045 w 1206769"/>
              <a:gd name="connsiteY215" fmla="*/ 1610106 h 1684262"/>
              <a:gd name="connsiteX216" fmla="*/ 752231 w 1206769"/>
              <a:gd name="connsiteY216" fmla="*/ 1664970 h 1684262"/>
              <a:gd name="connsiteX217" fmla="*/ 752231 w 1206769"/>
              <a:gd name="connsiteY217" fmla="*/ 1664779 h 1684262"/>
              <a:gd name="connsiteX218" fmla="*/ 857863 w 1206769"/>
              <a:gd name="connsiteY218" fmla="*/ 1591056 h 1684262"/>
              <a:gd name="connsiteX219" fmla="*/ 838813 w 1206769"/>
              <a:gd name="connsiteY219" fmla="*/ 1568958 h 1684262"/>
              <a:gd name="connsiteX220" fmla="*/ 836146 w 1206769"/>
              <a:gd name="connsiteY220" fmla="*/ 1564291 h 1684262"/>
              <a:gd name="connsiteX221" fmla="*/ 955179 w 1206769"/>
              <a:gd name="connsiteY221" fmla="*/ 1500720 h 1684262"/>
              <a:gd name="connsiteX222" fmla="*/ 1066493 w 1206769"/>
              <a:gd name="connsiteY222" fmla="*/ 1492065 h 1684262"/>
              <a:gd name="connsiteX223" fmla="*/ 857863 w 1206769"/>
              <a:gd name="connsiteY223" fmla="*/ 1591247 h 1684262"/>
              <a:gd name="connsiteX224" fmla="*/ 857863 w 1206769"/>
              <a:gd name="connsiteY224" fmla="*/ 1591056 h 1684262"/>
              <a:gd name="connsiteX225" fmla="*/ 1054979 w 1206769"/>
              <a:gd name="connsiteY225" fmla="*/ 1445037 h 1684262"/>
              <a:gd name="connsiteX226" fmla="*/ 916632 w 1206769"/>
              <a:gd name="connsiteY226" fmla="*/ 1468184 h 1684262"/>
              <a:gd name="connsiteX227" fmla="*/ 1028170 w 1206769"/>
              <a:gd name="connsiteY227" fmla="*/ 1445228 h 1684262"/>
              <a:gd name="connsiteX228" fmla="*/ 1054979 w 1206769"/>
              <a:gd name="connsiteY228" fmla="*/ 1445037 h 1684262"/>
              <a:gd name="connsiteX229" fmla="*/ 862816 w 1206769"/>
              <a:gd name="connsiteY229" fmla="*/ 1410462 h 1684262"/>
              <a:gd name="connsiteX230" fmla="*/ 647551 w 1206769"/>
              <a:gd name="connsiteY230" fmla="*/ 1448562 h 1684262"/>
              <a:gd name="connsiteX231" fmla="*/ 862816 w 1206769"/>
              <a:gd name="connsiteY231" fmla="*/ 1410653 h 1684262"/>
              <a:gd name="connsiteX232" fmla="*/ 862816 w 1206769"/>
              <a:gd name="connsiteY232" fmla="*/ 1410462 h 1684262"/>
              <a:gd name="connsiteX233" fmla="*/ 689842 w 1206769"/>
              <a:gd name="connsiteY233" fmla="*/ 1391412 h 1684262"/>
              <a:gd name="connsiteX234" fmla="*/ 924347 w 1206769"/>
              <a:gd name="connsiteY234" fmla="*/ 1306830 h 1684262"/>
              <a:gd name="connsiteX235" fmla="*/ 689842 w 1206769"/>
              <a:gd name="connsiteY235" fmla="*/ 1391412 h 1684262"/>
              <a:gd name="connsiteX236" fmla="*/ 1162663 w 1206769"/>
              <a:gd name="connsiteY236" fmla="*/ 1057085 h 1684262"/>
              <a:gd name="connsiteX237" fmla="*/ 1148756 w 1206769"/>
              <a:gd name="connsiteY237" fmla="*/ 1134428 h 1684262"/>
              <a:gd name="connsiteX238" fmla="*/ 1066841 w 1206769"/>
              <a:gd name="connsiteY238" fmla="*/ 1139762 h 1684262"/>
              <a:gd name="connsiteX239" fmla="*/ 1035790 w 1206769"/>
              <a:gd name="connsiteY239" fmla="*/ 1087755 h 1684262"/>
              <a:gd name="connsiteX240" fmla="*/ 1162663 w 1206769"/>
              <a:gd name="connsiteY240" fmla="*/ 1057085 h 1684262"/>
              <a:gd name="connsiteX241" fmla="*/ 987913 w 1206769"/>
              <a:gd name="connsiteY241" fmla="*/ 1181170 h 1684262"/>
              <a:gd name="connsiteX242" fmla="*/ 958923 w 1206769"/>
              <a:gd name="connsiteY242" fmla="*/ 1264444 h 1684262"/>
              <a:gd name="connsiteX243" fmla="*/ 905107 w 1206769"/>
              <a:gd name="connsiteY243" fmla="*/ 1118330 h 1684262"/>
              <a:gd name="connsiteX244" fmla="*/ 987913 w 1206769"/>
              <a:gd name="connsiteY244"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0738 w 1206769"/>
              <a:gd name="connsiteY15" fmla="*/ 677704 h 1684262"/>
              <a:gd name="connsiteX16" fmla="*/ 1005881 w 1206769"/>
              <a:gd name="connsiteY16" fmla="*/ 661511 h 1684262"/>
              <a:gd name="connsiteX17" fmla="*/ 1065794 w 1206769"/>
              <a:gd name="connsiteY17" fmla="*/ 651415 h 1684262"/>
              <a:gd name="connsiteX18" fmla="*/ 1073223 w 1206769"/>
              <a:gd name="connsiteY18" fmla="*/ 652653 h 1684262"/>
              <a:gd name="connsiteX19" fmla="*/ 1086272 w 1206769"/>
              <a:gd name="connsiteY19" fmla="*/ 660654 h 1684262"/>
              <a:gd name="connsiteX20" fmla="*/ 1102560 w 1206769"/>
              <a:gd name="connsiteY20" fmla="*/ 657701 h 1684262"/>
              <a:gd name="connsiteX21" fmla="*/ 739848 w 1206769"/>
              <a:gd name="connsiteY21" fmla="*/ 595694 h 1684262"/>
              <a:gd name="connsiteX22" fmla="*/ 716893 w 1206769"/>
              <a:gd name="connsiteY22" fmla="*/ 318992 h 1684262"/>
              <a:gd name="connsiteX23" fmla="*/ 920537 w 1206769"/>
              <a:gd name="connsiteY23" fmla="*/ 246031 h 1684262"/>
              <a:gd name="connsiteX24" fmla="*/ 682412 w 1206769"/>
              <a:gd name="connsiteY24" fmla="*/ 238316 h 1684262"/>
              <a:gd name="connsiteX25" fmla="*/ 928538 w 1206769"/>
              <a:gd name="connsiteY25" fmla="*/ 226790 h 1684262"/>
              <a:gd name="connsiteX26" fmla="*/ 720893 w 1206769"/>
              <a:gd name="connsiteY26" fmla="*/ 196025 h 1684262"/>
              <a:gd name="connsiteX27" fmla="*/ 736229 w 1206769"/>
              <a:gd name="connsiteY27" fmla="*/ 49911 h 1684262"/>
              <a:gd name="connsiteX28" fmla="*/ 663267 w 1206769"/>
              <a:gd name="connsiteY28" fmla="*/ 0 h 1684262"/>
              <a:gd name="connsiteX29" fmla="*/ 625167 w 1206769"/>
              <a:gd name="connsiteY29" fmla="*/ 103727 h 1684262"/>
              <a:gd name="connsiteX30" fmla="*/ 625167 w 1206769"/>
              <a:gd name="connsiteY30" fmla="*/ 288322 h 1684262"/>
              <a:gd name="connsiteX31" fmla="*/ 336845 w 1206769"/>
              <a:gd name="connsiteY31" fmla="*/ 261366 h 1684262"/>
              <a:gd name="connsiteX32" fmla="*/ 367611 w 1206769"/>
              <a:gd name="connsiteY32" fmla="*/ 307467 h 1684262"/>
              <a:gd name="connsiteX33" fmla="*/ 579066 w 1206769"/>
              <a:gd name="connsiteY33" fmla="*/ 615029 h 1684262"/>
              <a:gd name="connsiteX34" fmla="*/ 263884 w 1206769"/>
              <a:gd name="connsiteY34" fmla="*/ 511207 h 1684262"/>
              <a:gd name="connsiteX35" fmla="*/ 233118 w 1206769"/>
              <a:gd name="connsiteY35" fmla="*/ 714947 h 1684262"/>
              <a:gd name="connsiteX36" fmla="*/ 532965 w 1206769"/>
              <a:gd name="connsiteY36" fmla="*/ 807149 h 1684262"/>
              <a:gd name="connsiteX37" fmla="*/ 513915 w 1206769"/>
              <a:gd name="connsiteY37" fmla="*/ 803339 h 1684262"/>
              <a:gd name="connsiteX38" fmla="*/ 502390 w 1206769"/>
              <a:gd name="connsiteY38" fmla="*/ 791813 h 1684262"/>
              <a:gd name="connsiteX39" fmla="*/ 464290 w 1206769"/>
              <a:gd name="connsiteY39" fmla="*/ 772763 h 1684262"/>
              <a:gd name="connsiteX40" fmla="*/ 375231 w 1206769"/>
              <a:gd name="connsiteY40" fmla="*/ 788670 h 1684262"/>
              <a:gd name="connsiteX41" fmla="*/ 418189 w 1206769"/>
              <a:gd name="connsiteY41" fmla="*/ 826770 h 1684262"/>
              <a:gd name="connsiteX42" fmla="*/ 333607 w 1206769"/>
              <a:gd name="connsiteY42" fmla="*/ 826770 h 1684262"/>
              <a:gd name="connsiteX43" fmla="*/ 276457 w 1206769"/>
              <a:gd name="connsiteY43" fmla="*/ 857536 h 1684262"/>
              <a:gd name="connsiteX44" fmla="*/ 288458 w 1206769"/>
              <a:gd name="connsiteY44" fmla="*/ 766001 h 1684262"/>
              <a:gd name="connsiteX45" fmla="*/ 138059 w 1206769"/>
              <a:gd name="connsiteY45" fmla="*/ 911352 h 1684262"/>
              <a:gd name="connsiteX46" fmla="*/ 237976 w 1206769"/>
              <a:gd name="connsiteY46" fmla="*/ 961358 h 1684262"/>
              <a:gd name="connsiteX47" fmla="*/ 75102 w 1206769"/>
              <a:gd name="connsiteY47" fmla="*/ 1025783 h 1684262"/>
              <a:gd name="connsiteX48" fmla="*/ 80432 w 1206769"/>
              <a:gd name="connsiteY48" fmla="*/ 915162 h 1684262"/>
              <a:gd name="connsiteX49" fmla="*/ 91958 w 1206769"/>
              <a:gd name="connsiteY49" fmla="*/ 1107377 h 1684262"/>
              <a:gd name="connsiteX50" fmla="*/ 214925 w 1206769"/>
              <a:gd name="connsiteY50" fmla="*/ 1157383 h 1684262"/>
              <a:gd name="connsiteX51" fmla="*/ 322463 w 1206769"/>
              <a:gd name="connsiteY51" fmla="*/ 1240346 h 1684262"/>
              <a:gd name="connsiteX52" fmla="*/ 309794 w 1206769"/>
              <a:gd name="connsiteY52" fmla="*/ 1240346 h 1684262"/>
              <a:gd name="connsiteX53" fmla="*/ 311699 w 1206769"/>
              <a:gd name="connsiteY53" fmla="*/ 1248728 h 1684262"/>
              <a:gd name="connsiteX54" fmla="*/ 310842 w 1206769"/>
              <a:gd name="connsiteY54" fmla="*/ 1254824 h 1684262"/>
              <a:gd name="connsiteX55" fmla="*/ 309223 w 1206769"/>
              <a:gd name="connsiteY55" fmla="*/ 1259396 h 1684262"/>
              <a:gd name="connsiteX56" fmla="*/ 301317 w 1206769"/>
              <a:gd name="connsiteY56" fmla="*/ 1268063 h 1684262"/>
              <a:gd name="connsiteX57" fmla="*/ 283886 w 1206769"/>
              <a:gd name="connsiteY57" fmla="*/ 1268063 h 1684262"/>
              <a:gd name="connsiteX58" fmla="*/ 284934 w 1206769"/>
              <a:gd name="connsiteY58" fmla="*/ 1275207 h 1684262"/>
              <a:gd name="connsiteX59" fmla="*/ 395615 w 1206769"/>
              <a:gd name="connsiteY59" fmla="*/ 1319117 h 1684262"/>
              <a:gd name="connsiteX60" fmla="*/ 257026 w 1206769"/>
              <a:gd name="connsiteY60" fmla="*/ 1309592 h 1684262"/>
              <a:gd name="connsiteX61" fmla="*/ 257026 w 1206769"/>
              <a:gd name="connsiteY61" fmla="*/ 1309592 h 1684262"/>
              <a:gd name="connsiteX62" fmla="*/ 248263 w 1206769"/>
              <a:gd name="connsiteY62" fmla="*/ 1308259 h 1684262"/>
              <a:gd name="connsiteX63" fmla="*/ 247691 w 1206769"/>
              <a:gd name="connsiteY63" fmla="*/ 1308735 h 1684262"/>
              <a:gd name="connsiteX64" fmla="*/ 229880 w 1206769"/>
              <a:gd name="connsiteY64" fmla="*/ 1312259 h 1684262"/>
              <a:gd name="connsiteX65" fmla="*/ 146155 w 1206769"/>
              <a:gd name="connsiteY65" fmla="*/ 1230344 h 1684262"/>
              <a:gd name="connsiteX66" fmla="*/ 115389 w 1206769"/>
              <a:gd name="connsiteY66" fmla="*/ 1430369 h 1684262"/>
              <a:gd name="connsiteX67" fmla="*/ 349799 w 1206769"/>
              <a:gd name="connsiteY67" fmla="*/ 1480280 h 1684262"/>
              <a:gd name="connsiteX68" fmla="*/ 299507 w 1206769"/>
              <a:gd name="connsiteY68" fmla="*/ 1464659 h 1684262"/>
              <a:gd name="connsiteX69" fmla="*/ 321034 w 1206769"/>
              <a:gd name="connsiteY69" fmla="*/ 1477042 h 1684262"/>
              <a:gd name="connsiteX70" fmla="*/ 330559 w 1206769"/>
              <a:gd name="connsiteY70" fmla="*/ 1484376 h 1684262"/>
              <a:gd name="connsiteX71" fmla="*/ 388280 w 1206769"/>
              <a:gd name="connsiteY71" fmla="*/ 1545717 h 1684262"/>
              <a:gd name="connsiteX72" fmla="*/ 348847 w 1206769"/>
              <a:gd name="connsiteY72" fmla="*/ 1542479 h 1684262"/>
              <a:gd name="connsiteX73" fmla="*/ 255883 w 1206769"/>
              <a:gd name="connsiteY73" fmla="*/ 1502664 h 1684262"/>
              <a:gd name="connsiteX74" fmla="*/ 255883 w 1206769"/>
              <a:gd name="connsiteY74" fmla="*/ 1502664 h 1684262"/>
              <a:gd name="connsiteX75" fmla="*/ 239976 w 1206769"/>
              <a:gd name="connsiteY75" fmla="*/ 1484281 h 1684262"/>
              <a:gd name="connsiteX76" fmla="*/ 203495 w 1206769"/>
              <a:gd name="connsiteY76" fmla="*/ 1484281 h 1684262"/>
              <a:gd name="connsiteX77" fmla="*/ 187303 w 1206769"/>
              <a:gd name="connsiteY77" fmla="*/ 1499140 h 1684262"/>
              <a:gd name="connsiteX78" fmla="*/ 490674 w 1206769"/>
              <a:gd name="connsiteY78" fmla="*/ 1673352 h 1684262"/>
              <a:gd name="connsiteX79" fmla="*/ 757374 w 1206769"/>
              <a:gd name="connsiteY79" fmla="*/ 1682401 h 1684262"/>
              <a:gd name="connsiteX80" fmla="*/ 988070 w 1206769"/>
              <a:gd name="connsiteY80" fmla="*/ 1594485 h 1684262"/>
              <a:gd name="connsiteX81" fmla="*/ 1152566 w 1206769"/>
              <a:gd name="connsiteY81" fmla="*/ 1394460 h 1684262"/>
              <a:gd name="connsiteX82" fmla="*/ 918822 w 1206769"/>
              <a:gd name="connsiteY82" fmla="*/ 1363507 h 1684262"/>
              <a:gd name="connsiteX83" fmla="*/ 802904 w 1206769"/>
              <a:gd name="connsiteY83" fmla="*/ 1350454 h 1684262"/>
              <a:gd name="connsiteX84" fmla="*/ 841956 w 1206769"/>
              <a:gd name="connsiteY84" fmla="*/ 1326547 h 1684262"/>
              <a:gd name="connsiteX85" fmla="*/ 1018286 w 1206769"/>
              <a:gd name="connsiteY85" fmla="*/ 1315425 h 1684262"/>
              <a:gd name="connsiteX86" fmla="*/ 980354 w 1206769"/>
              <a:gd name="connsiteY86" fmla="*/ 1268921 h 1684262"/>
              <a:gd name="connsiteX87" fmla="*/ 1091488 w 1206769"/>
              <a:gd name="connsiteY87" fmla="*/ 1221043 h 1684262"/>
              <a:gd name="connsiteX88" fmla="*/ 911203 w 1206769"/>
              <a:gd name="connsiteY88" fmla="*/ 1022890 h 1684262"/>
              <a:gd name="connsiteX89" fmla="*/ 1193429 w 1206769"/>
              <a:gd name="connsiteY89" fmla="*/ 899446 h 1684262"/>
              <a:gd name="connsiteX90" fmla="*/ 759089 w 1206769"/>
              <a:gd name="connsiteY90" fmla="*/ 61246 h 1684262"/>
              <a:gd name="connsiteX91" fmla="*/ 720989 w 1206769"/>
              <a:gd name="connsiteY91" fmla="*/ 145828 h 1684262"/>
              <a:gd name="connsiteX92" fmla="*/ 759089 w 1206769"/>
              <a:gd name="connsiteY92" fmla="*/ 61436 h 1684262"/>
              <a:gd name="connsiteX93" fmla="*/ 759089 w 1206769"/>
              <a:gd name="connsiteY93" fmla="*/ 61246 h 1684262"/>
              <a:gd name="connsiteX94" fmla="*/ 363611 w 1206769"/>
              <a:gd name="connsiteY94" fmla="*/ 545783 h 1684262"/>
              <a:gd name="connsiteX95" fmla="*/ 348275 w 1206769"/>
              <a:gd name="connsiteY95" fmla="*/ 553498 h 1684262"/>
              <a:gd name="connsiteX96" fmla="*/ 363611 w 1206769"/>
              <a:gd name="connsiteY96" fmla="*/ 545783 h 1684262"/>
              <a:gd name="connsiteX97" fmla="*/ 232451 w 1206769"/>
              <a:gd name="connsiteY97" fmla="*/ 523113 h 1684262"/>
              <a:gd name="connsiteX98" fmla="*/ 254694 w 1206769"/>
              <a:gd name="connsiteY98" fmla="*/ 664096 h 1684262"/>
              <a:gd name="connsiteX99" fmla="*/ 232451 w 1206769"/>
              <a:gd name="connsiteY99" fmla="*/ 523113 h 1684262"/>
              <a:gd name="connsiteX100" fmla="*/ 340084 w 1206769"/>
              <a:gd name="connsiteY100" fmla="*/ 692277 h 1684262"/>
              <a:gd name="connsiteX101" fmla="*/ 470767 w 1206769"/>
              <a:gd name="connsiteY101" fmla="*/ 684562 h 1684262"/>
              <a:gd name="connsiteX102" fmla="*/ 340084 w 1206769"/>
              <a:gd name="connsiteY102" fmla="*/ 691896 h 1684262"/>
              <a:gd name="connsiteX103" fmla="*/ 340084 w 1206769"/>
              <a:gd name="connsiteY103" fmla="*/ 692277 h 1684262"/>
              <a:gd name="connsiteX104" fmla="*/ 382375 w 1206769"/>
              <a:gd name="connsiteY104" fmla="*/ 615410 h 1684262"/>
              <a:gd name="connsiteX105" fmla="*/ 516868 w 1206769"/>
              <a:gd name="connsiteY105" fmla="*/ 688372 h 1684262"/>
              <a:gd name="connsiteX106" fmla="*/ 382661 w 1206769"/>
              <a:gd name="connsiteY106" fmla="*/ 615029 h 1684262"/>
              <a:gd name="connsiteX107" fmla="*/ 382375 w 1206769"/>
              <a:gd name="connsiteY107" fmla="*/ 615410 h 1684262"/>
              <a:gd name="connsiteX108" fmla="*/ 201400 w 1206769"/>
              <a:gd name="connsiteY108" fmla="*/ 907542 h 1684262"/>
              <a:gd name="connsiteX109" fmla="*/ 163300 w 1206769"/>
              <a:gd name="connsiteY109" fmla="*/ 838295 h 1684262"/>
              <a:gd name="connsiteX110" fmla="*/ 201686 w 1206769"/>
              <a:gd name="connsiteY110" fmla="*/ 907161 h 1684262"/>
              <a:gd name="connsiteX111" fmla="*/ 201400 w 1206769"/>
              <a:gd name="connsiteY111" fmla="*/ 907542 h 1684262"/>
              <a:gd name="connsiteX112" fmla="*/ 97811 w 1206769"/>
              <a:gd name="connsiteY112" fmla="*/ 1285557 h 1684262"/>
              <a:gd name="connsiteX113" fmla="*/ 123279 w 1206769"/>
              <a:gd name="connsiteY113" fmla="*/ 1264178 h 1684262"/>
              <a:gd name="connsiteX114" fmla="*/ 231975 w 1206769"/>
              <a:gd name="connsiteY114" fmla="*/ 1341501 h 1684262"/>
              <a:gd name="connsiteX115" fmla="*/ 97811 w 1206769"/>
              <a:gd name="connsiteY115" fmla="*/ 1285557 h 1684262"/>
              <a:gd name="connsiteX116" fmla="*/ 232928 w 1206769"/>
              <a:gd name="connsiteY116" fmla="*/ 1376077 h 1684262"/>
              <a:gd name="connsiteX117" fmla="*/ 279029 w 1206769"/>
              <a:gd name="connsiteY117" fmla="*/ 1379887 h 1684262"/>
              <a:gd name="connsiteX118" fmla="*/ 232451 w 1206769"/>
              <a:gd name="connsiteY118" fmla="*/ 1376077 h 1684262"/>
              <a:gd name="connsiteX119" fmla="*/ 232928 w 1206769"/>
              <a:gd name="connsiteY119" fmla="*/ 1376077 h 1684262"/>
              <a:gd name="connsiteX120" fmla="*/ 856244 w 1206769"/>
              <a:gd name="connsiteY120" fmla="*/ 715613 h 1684262"/>
              <a:gd name="connsiteX121" fmla="*/ 817635 w 1206769"/>
              <a:gd name="connsiteY121" fmla="*/ 708913 h 1684262"/>
              <a:gd name="connsiteX122" fmla="*/ 721084 w 1206769"/>
              <a:gd name="connsiteY122" fmla="*/ 657225 h 1684262"/>
              <a:gd name="connsiteX123" fmla="*/ 855767 w 1206769"/>
              <a:gd name="connsiteY123" fmla="*/ 715613 h 1684262"/>
              <a:gd name="connsiteX124" fmla="*/ 856244 w 1206769"/>
              <a:gd name="connsiteY124" fmla="*/ 715613 h 1684262"/>
              <a:gd name="connsiteX125" fmla="*/ 663458 w 1206769"/>
              <a:gd name="connsiteY125" fmla="*/ 722662 h 1684262"/>
              <a:gd name="connsiteX126" fmla="*/ 644408 w 1206769"/>
              <a:gd name="connsiteY126" fmla="*/ 807149 h 1684262"/>
              <a:gd name="connsiteX127" fmla="*/ 662981 w 1206769"/>
              <a:gd name="connsiteY127" fmla="*/ 723138 h 1684262"/>
              <a:gd name="connsiteX128" fmla="*/ 663458 w 1206769"/>
              <a:gd name="connsiteY128" fmla="*/ 722662 h 1684262"/>
              <a:gd name="connsiteX129" fmla="*/ 628882 w 1206769"/>
              <a:gd name="connsiteY129" fmla="*/ 753332 h 1684262"/>
              <a:gd name="connsiteX130" fmla="*/ 655742 w 1206769"/>
              <a:gd name="connsiteY130" fmla="*/ 726472 h 1684262"/>
              <a:gd name="connsiteX131" fmla="*/ 628406 w 1206769"/>
              <a:gd name="connsiteY131" fmla="*/ 753332 h 1684262"/>
              <a:gd name="connsiteX132" fmla="*/ 628882 w 1206769"/>
              <a:gd name="connsiteY132" fmla="*/ 753332 h 1684262"/>
              <a:gd name="connsiteX133" fmla="*/ 771090 w 1206769"/>
              <a:gd name="connsiteY133" fmla="*/ 757237 h 1684262"/>
              <a:gd name="connsiteX134" fmla="*/ 690318 w 1206769"/>
              <a:gd name="connsiteY134" fmla="*/ 822579 h 1684262"/>
              <a:gd name="connsiteX135" fmla="*/ 770614 w 1206769"/>
              <a:gd name="connsiteY135" fmla="*/ 757237 h 1684262"/>
              <a:gd name="connsiteX136" fmla="*/ 771090 w 1206769"/>
              <a:gd name="connsiteY136" fmla="*/ 757237 h 1684262"/>
              <a:gd name="connsiteX137" fmla="*/ 759565 w 1206769"/>
              <a:gd name="connsiteY137" fmla="*/ 538162 h 1684262"/>
              <a:gd name="connsiteX138" fmla="*/ 851767 w 1206769"/>
              <a:gd name="connsiteY138" fmla="*/ 480536 h 1684262"/>
              <a:gd name="connsiteX139" fmla="*/ 759089 w 1206769"/>
              <a:gd name="connsiteY139" fmla="*/ 538067 h 1684262"/>
              <a:gd name="connsiteX140" fmla="*/ 759565 w 1206769"/>
              <a:gd name="connsiteY140" fmla="*/ 538162 h 1684262"/>
              <a:gd name="connsiteX141" fmla="*/ 877961 w 1206769"/>
              <a:gd name="connsiteY141" fmla="*/ 342138 h 1684262"/>
              <a:gd name="connsiteX142" fmla="*/ 812619 w 1206769"/>
              <a:gd name="connsiteY142" fmla="*/ 442055 h 1684262"/>
              <a:gd name="connsiteX143" fmla="*/ 877961 w 1206769"/>
              <a:gd name="connsiteY143" fmla="*/ 342138 h 1684262"/>
              <a:gd name="connsiteX144" fmla="*/ 681841 w 1206769"/>
              <a:gd name="connsiteY144" fmla="*/ 323088 h 1684262"/>
              <a:gd name="connsiteX145" fmla="*/ 758803 w 1206769"/>
              <a:gd name="connsiteY145" fmla="*/ 430816 h 1684262"/>
              <a:gd name="connsiteX146" fmla="*/ 643455 w 1206769"/>
              <a:gd name="connsiteY146" fmla="*/ 396145 h 1684262"/>
              <a:gd name="connsiteX147" fmla="*/ 639550 w 1206769"/>
              <a:gd name="connsiteY147" fmla="*/ 438436 h 1684262"/>
              <a:gd name="connsiteX148" fmla="*/ 682127 w 1206769"/>
              <a:gd name="connsiteY148" fmla="*/ 323088 h 1684262"/>
              <a:gd name="connsiteX149" fmla="*/ 681841 w 1206769"/>
              <a:gd name="connsiteY149" fmla="*/ 323088 h 1684262"/>
              <a:gd name="connsiteX150" fmla="*/ 351323 w 1206769"/>
              <a:gd name="connsiteY150" fmla="*/ 219361 h 1684262"/>
              <a:gd name="connsiteX151" fmla="*/ 383994 w 1206769"/>
              <a:gd name="connsiteY151" fmla="*/ 183070 h 1684262"/>
              <a:gd name="connsiteX152" fmla="*/ 403711 w 1206769"/>
              <a:gd name="connsiteY152" fmla="*/ 175069 h 1684262"/>
              <a:gd name="connsiteX153" fmla="*/ 411331 w 1206769"/>
              <a:gd name="connsiteY153" fmla="*/ 176117 h 1684262"/>
              <a:gd name="connsiteX154" fmla="*/ 569351 w 1206769"/>
              <a:gd name="connsiteY154" fmla="*/ 242792 h 1684262"/>
              <a:gd name="connsiteX155" fmla="*/ 569922 w 1206769"/>
              <a:gd name="connsiteY155" fmla="*/ 242792 h 1684262"/>
              <a:gd name="connsiteX156" fmla="*/ 558873 w 1206769"/>
              <a:gd name="connsiteY156" fmla="*/ 299942 h 1684262"/>
              <a:gd name="connsiteX157" fmla="*/ 351609 w 1206769"/>
              <a:gd name="connsiteY157" fmla="*/ 219075 h 1684262"/>
              <a:gd name="connsiteX158" fmla="*/ 351323 w 1206769"/>
              <a:gd name="connsiteY158" fmla="*/ 219361 h 1684262"/>
              <a:gd name="connsiteX159" fmla="*/ 470767 w 1206769"/>
              <a:gd name="connsiteY159" fmla="*/ 361188 h 1684262"/>
              <a:gd name="connsiteX160" fmla="*/ 566874 w 1206769"/>
              <a:gd name="connsiteY160" fmla="*/ 503396 h 1684262"/>
              <a:gd name="connsiteX161" fmla="*/ 470767 w 1206769"/>
              <a:gd name="connsiteY161" fmla="*/ 361188 h 1684262"/>
              <a:gd name="connsiteX162" fmla="*/ 632216 w 1206769"/>
              <a:gd name="connsiteY162" fmla="*/ 453485 h 1684262"/>
              <a:gd name="connsiteX163" fmla="*/ 699367 w 1206769"/>
              <a:gd name="connsiteY163" fmla="*/ 515112 h 1684262"/>
              <a:gd name="connsiteX164" fmla="*/ 759089 w 1206769"/>
              <a:gd name="connsiteY164" fmla="*/ 438055 h 1684262"/>
              <a:gd name="connsiteX165" fmla="*/ 678317 w 1206769"/>
              <a:gd name="connsiteY165" fmla="*/ 611029 h 1684262"/>
              <a:gd name="connsiteX166" fmla="*/ 640217 w 1206769"/>
              <a:gd name="connsiteY166" fmla="*/ 587978 h 1684262"/>
              <a:gd name="connsiteX167" fmla="*/ 632216 w 1206769"/>
              <a:gd name="connsiteY167" fmla="*/ 453581 h 1684262"/>
              <a:gd name="connsiteX168" fmla="*/ 632216 w 1206769"/>
              <a:gd name="connsiteY168" fmla="*/ 453485 h 1684262"/>
              <a:gd name="connsiteX169" fmla="*/ 686032 w 1206769"/>
              <a:gd name="connsiteY169" fmla="*/ 837819 h 1684262"/>
              <a:gd name="connsiteX170" fmla="*/ 628310 w 1206769"/>
              <a:gd name="connsiteY170" fmla="*/ 930116 h 1684262"/>
              <a:gd name="connsiteX171" fmla="*/ 686032 w 1206769"/>
              <a:gd name="connsiteY171" fmla="*/ 837914 h 1684262"/>
              <a:gd name="connsiteX172" fmla="*/ 686032 w 1206769"/>
              <a:gd name="connsiteY172" fmla="*/ 837819 h 1684262"/>
              <a:gd name="connsiteX173" fmla="*/ 743658 w 1206769"/>
              <a:gd name="connsiteY173" fmla="*/ 1291400 h 1684262"/>
              <a:gd name="connsiteX174" fmla="*/ 547634 w 1206769"/>
              <a:gd name="connsiteY174" fmla="*/ 1206818 h 1684262"/>
              <a:gd name="connsiteX175" fmla="*/ 573446 w 1206769"/>
              <a:gd name="connsiteY175" fmla="*/ 1222439 h 1684262"/>
              <a:gd name="connsiteX176" fmla="*/ 603450 w 1206769"/>
              <a:gd name="connsiteY176" fmla="*/ 1227487 h 1684262"/>
              <a:gd name="connsiteX177" fmla="*/ 743658 w 1206769"/>
              <a:gd name="connsiteY177" fmla="*/ 1291495 h 1684262"/>
              <a:gd name="connsiteX178" fmla="*/ 743658 w 1206769"/>
              <a:gd name="connsiteY178" fmla="*/ 1291400 h 1684262"/>
              <a:gd name="connsiteX179" fmla="*/ 578399 w 1206769"/>
              <a:gd name="connsiteY179" fmla="*/ 945452 h 1684262"/>
              <a:gd name="connsiteX180" fmla="*/ 689842 w 1206769"/>
              <a:gd name="connsiteY180" fmla="*/ 1122236 h 1684262"/>
              <a:gd name="connsiteX181" fmla="*/ 578399 w 1206769"/>
              <a:gd name="connsiteY181" fmla="*/ 945547 h 1684262"/>
              <a:gd name="connsiteX182" fmla="*/ 578399 w 1206769"/>
              <a:gd name="connsiteY182" fmla="*/ 945452 h 1684262"/>
              <a:gd name="connsiteX183" fmla="*/ 351609 w 1206769"/>
              <a:gd name="connsiteY183" fmla="*/ 1045464 h 1684262"/>
              <a:gd name="connsiteX184" fmla="*/ 382375 w 1206769"/>
              <a:gd name="connsiteY184" fmla="*/ 887825 h 1684262"/>
              <a:gd name="connsiteX185" fmla="*/ 351609 w 1206769"/>
              <a:gd name="connsiteY185" fmla="*/ 1045559 h 1684262"/>
              <a:gd name="connsiteX186" fmla="*/ 351609 w 1206769"/>
              <a:gd name="connsiteY186" fmla="*/ 1045464 h 1684262"/>
              <a:gd name="connsiteX187" fmla="*/ 420761 w 1206769"/>
              <a:gd name="connsiteY187" fmla="*/ 1018413 h 1684262"/>
              <a:gd name="connsiteX188" fmla="*/ 605260 w 1206769"/>
              <a:gd name="connsiteY188" fmla="*/ 1180338 h 1684262"/>
              <a:gd name="connsiteX189" fmla="*/ 420761 w 1206769"/>
              <a:gd name="connsiteY189" fmla="*/ 1018413 h 1684262"/>
              <a:gd name="connsiteX190" fmla="*/ 366944 w 1206769"/>
              <a:gd name="connsiteY190" fmla="*/ 1414272 h 1684262"/>
              <a:gd name="connsiteX191" fmla="*/ 597640 w 1206769"/>
              <a:gd name="connsiteY191" fmla="*/ 1460468 h 1684262"/>
              <a:gd name="connsiteX192" fmla="*/ 366944 w 1206769"/>
              <a:gd name="connsiteY192" fmla="*/ 1414463 h 1684262"/>
              <a:gd name="connsiteX193" fmla="*/ 366944 w 1206769"/>
              <a:gd name="connsiteY193" fmla="*/ 1414272 h 1684262"/>
              <a:gd name="connsiteX194" fmla="*/ 536108 w 1206769"/>
              <a:gd name="connsiteY194" fmla="*/ 1644968 h 1684262"/>
              <a:gd name="connsiteX195" fmla="*/ 498008 w 1206769"/>
              <a:gd name="connsiteY195" fmla="*/ 1625918 h 1684262"/>
              <a:gd name="connsiteX196" fmla="*/ 471148 w 1206769"/>
              <a:gd name="connsiteY196" fmla="*/ 1618202 h 1684262"/>
              <a:gd name="connsiteX197" fmla="*/ 471148 w 1206769"/>
              <a:gd name="connsiteY197" fmla="*/ 1664399 h 1684262"/>
              <a:gd name="connsiteX198" fmla="*/ 401901 w 1206769"/>
              <a:gd name="connsiteY198" fmla="*/ 1579817 h 1684262"/>
              <a:gd name="connsiteX199" fmla="*/ 536108 w 1206769"/>
              <a:gd name="connsiteY199" fmla="*/ 1645158 h 1684262"/>
              <a:gd name="connsiteX200" fmla="*/ 536108 w 1206769"/>
              <a:gd name="connsiteY200" fmla="*/ 1644968 h 1684262"/>
              <a:gd name="connsiteX201" fmla="*/ 616785 w 1206769"/>
              <a:gd name="connsiteY201" fmla="*/ 1564196 h 1684262"/>
              <a:gd name="connsiteX202" fmla="*/ 555349 w 1206769"/>
              <a:gd name="connsiteY202" fmla="*/ 1541145 h 1684262"/>
              <a:gd name="connsiteX203" fmla="*/ 638597 w 1206769"/>
              <a:gd name="connsiteY203" fmla="*/ 1493520 h 1684262"/>
              <a:gd name="connsiteX204" fmla="*/ 739848 w 1206769"/>
              <a:gd name="connsiteY204" fmla="*/ 1525715 h 1684262"/>
              <a:gd name="connsiteX205" fmla="*/ 616785 w 1206769"/>
              <a:gd name="connsiteY205" fmla="*/ 1564386 h 1684262"/>
              <a:gd name="connsiteX206" fmla="*/ 616785 w 1206769"/>
              <a:gd name="connsiteY206" fmla="*/ 1564196 h 1684262"/>
              <a:gd name="connsiteX207" fmla="*/ 752231 w 1206769"/>
              <a:gd name="connsiteY207" fmla="*/ 1664779 h 1684262"/>
              <a:gd name="connsiteX208" fmla="*/ 739658 w 1206769"/>
              <a:gd name="connsiteY208" fmla="*/ 1664779 h 1684262"/>
              <a:gd name="connsiteX209" fmla="*/ 731180 w 1206769"/>
              <a:gd name="connsiteY209" fmla="*/ 1664779 h 1684262"/>
              <a:gd name="connsiteX210" fmla="*/ 727561 w 1206769"/>
              <a:gd name="connsiteY210" fmla="*/ 1664779 h 1684262"/>
              <a:gd name="connsiteX211" fmla="*/ 713750 w 1206769"/>
              <a:gd name="connsiteY211" fmla="*/ 1666780 h 1684262"/>
              <a:gd name="connsiteX212" fmla="*/ 704225 w 1206769"/>
              <a:gd name="connsiteY212" fmla="*/ 1665256 h 1684262"/>
              <a:gd name="connsiteX213" fmla="*/ 705558 w 1206769"/>
              <a:gd name="connsiteY213" fmla="*/ 1667733 h 1684262"/>
              <a:gd name="connsiteX214" fmla="*/ 790045 w 1206769"/>
              <a:gd name="connsiteY214" fmla="*/ 1610106 h 1684262"/>
              <a:gd name="connsiteX215" fmla="*/ 752231 w 1206769"/>
              <a:gd name="connsiteY215" fmla="*/ 1664970 h 1684262"/>
              <a:gd name="connsiteX216" fmla="*/ 752231 w 1206769"/>
              <a:gd name="connsiteY216" fmla="*/ 1664779 h 1684262"/>
              <a:gd name="connsiteX217" fmla="*/ 857863 w 1206769"/>
              <a:gd name="connsiteY217" fmla="*/ 1591056 h 1684262"/>
              <a:gd name="connsiteX218" fmla="*/ 838813 w 1206769"/>
              <a:gd name="connsiteY218" fmla="*/ 1568958 h 1684262"/>
              <a:gd name="connsiteX219" fmla="*/ 836146 w 1206769"/>
              <a:gd name="connsiteY219" fmla="*/ 1564291 h 1684262"/>
              <a:gd name="connsiteX220" fmla="*/ 955179 w 1206769"/>
              <a:gd name="connsiteY220" fmla="*/ 1500720 h 1684262"/>
              <a:gd name="connsiteX221" fmla="*/ 1066493 w 1206769"/>
              <a:gd name="connsiteY221" fmla="*/ 1492065 h 1684262"/>
              <a:gd name="connsiteX222" fmla="*/ 857863 w 1206769"/>
              <a:gd name="connsiteY222" fmla="*/ 1591247 h 1684262"/>
              <a:gd name="connsiteX223" fmla="*/ 857863 w 1206769"/>
              <a:gd name="connsiteY223" fmla="*/ 1591056 h 1684262"/>
              <a:gd name="connsiteX224" fmla="*/ 1054979 w 1206769"/>
              <a:gd name="connsiteY224" fmla="*/ 1445037 h 1684262"/>
              <a:gd name="connsiteX225" fmla="*/ 916632 w 1206769"/>
              <a:gd name="connsiteY225" fmla="*/ 1468184 h 1684262"/>
              <a:gd name="connsiteX226" fmla="*/ 1028170 w 1206769"/>
              <a:gd name="connsiteY226" fmla="*/ 1445228 h 1684262"/>
              <a:gd name="connsiteX227" fmla="*/ 1054979 w 1206769"/>
              <a:gd name="connsiteY227" fmla="*/ 1445037 h 1684262"/>
              <a:gd name="connsiteX228" fmla="*/ 862816 w 1206769"/>
              <a:gd name="connsiteY228" fmla="*/ 1410462 h 1684262"/>
              <a:gd name="connsiteX229" fmla="*/ 647551 w 1206769"/>
              <a:gd name="connsiteY229" fmla="*/ 1448562 h 1684262"/>
              <a:gd name="connsiteX230" fmla="*/ 862816 w 1206769"/>
              <a:gd name="connsiteY230" fmla="*/ 1410653 h 1684262"/>
              <a:gd name="connsiteX231" fmla="*/ 862816 w 1206769"/>
              <a:gd name="connsiteY231" fmla="*/ 1410462 h 1684262"/>
              <a:gd name="connsiteX232" fmla="*/ 689842 w 1206769"/>
              <a:gd name="connsiteY232" fmla="*/ 1391412 h 1684262"/>
              <a:gd name="connsiteX233" fmla="*/ 924347 w 1206769"/>
              <a:gd name="connsiteY233" fmla="*/ 1306830 h 1684262"/>
              <a:gd name="connsiteX234" fmla="*/ 689842 w 1206769"/>
              <a:gd name="connsiteY234" fmla="*/ 1391412 h 1684262"/>
              <a:gd name="connsiteX235" fmla="*/ 1162663 w 1206769"/>
              <a:gd name="connsiteY235" fmla="*/ 1057085 h 1684262"/>
              <a:gd name="connsiteX236" fmla="*/ 1148756 w 1206769"/>
              <a:gd name="connsiteY236" fmla="*/ 1134428 h 1684262"/>
              <a:gd name="connsiteX237" fmla="*/ 1066841 w 1206769"/>
              <a:gd name="connsiteY237" fmla="*/ 1139762 h 1684262"/>
              <a:gd name="connsiteX238" fmla="*/ 1035790 w 1206769"/>
              <a:gd name="connsiteY238" fmla="*/ 1087755 h 1684262"/>
              <a:gd name="connsiteX239" fmla="*/ 1162663 w 1206769"/>
              <a:gd name="connsiteY239" fmla="*/ 1057085 h 1684262"/>
              <a:gd name="connsiteX240" fmla="*/ 987913 w 1206769"/>
              <a:gd name="connsiteY240" fmla="*/ 1181170 h 1684262"/>
              <a:gd name="connsiteX241" fmla="*/ 958923 w 1206769"/>
              <a:gd name="connsiteY241" fmla="*/ 1264444 h 1684262"/>
              <a:gd name="connsiteX242" fmla="*/ 905107 w 1206769"/>
              <a:gd name="connsiteY242" fmla="*/ 1118330 h 1684262"/>
              <a:gd name="connsiteX243" fmla="*/ 987913 w 1206769"/>
              <a:gd name="connsiteY243"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5881 w 1206769"/>
              <a:gd name="connsiteY15" fmla="*/ 661511 h 1684262"/>
              <a:gd name="connsiteX16" fmla="*/ 1065794 w 1206769"/>
              <a:gd name="connsiteY16" fmla="*/ 651415 h 1684262"/>
              <a:gd name="connsiteX17" fmla="*/ 1073223 w 1206769"/>
              <a:gd name="connsiteY17" fmla="*/ 652653 h 1684262"/>
              <a:gd name="connsiteX18" fmla="*/ 1086272 w 1206769"/>
              <a:gd name="connsiteY18" fmla="*/ 660654 h 1684262"/>
              <a:gd name="connsiteX19" fmla="*/ 1102560 w 1206769"/>
              <a:gd name="connsiteY19" fmla="*/ 657701 h 1684262"/>
              <a:gd name="connsiteX20" fmla="*/ 739848 w 1206769"/>
              <a:gd name="connsiteY20" fmla="*/ 595694 h 1684262"/>
              <a:gd name="connsiteX21" fmla="*/ 716893 w 1206769"/>
              <a:gd name="connsiteY21" fmla="*/ 318992 h 1684262"/>
              <a:gd name="connsiteX22" fmla="*/ 920537 w 1206769"/>
              <a:gd name="connsiteY22" fmla="*/ 246031 h 1684262"/>
              <a:gd name="connsiteX23" fmla="*/ 682412 w 1206769"/>
              <a:gd name="connsiteY23" fmla="*/ 238316 h 1684262"/>
              <a:gd name="connsiteX24" fmla="*/ 928538 w 1206769"/>
              <a:gd name="connsiteY24" fmla="*/ 226790 h 1684262"/>
              <a:gd name="connsiteX25" fmla="*/ 720893 w 1206769"/>
              <a:gd name="connsiteY25" fmla="*/ 196025 h 1684262"/>
              <a:gd name="connsiteX26" fmla="*/ 736229 w 1206769"/>
              <a:gd name="connsiteY26" fmla="*/ 49911 h 1684262"/>
              <a:gd name="connsiteX27" fmla="*/ 663267 w 1206769"/>
              <a:gd name="connsiteY27" fmla="*/ 0 h 1684262"/>
              <a:gd name="connsiteX28" fmla="*/ 625167 w 1206769"/>
              <a:gd name="connsiteY28" fmla="*/ 103727 h 1684262"/>
              <a:gd name="connsiteX29" fmla="*/ 625167 w 1206769"/>
              <a:gd name="connsiteY29" fmla="*/ 288322 h 1684262"/>
              <a:gd name="connsiteX30" fmla="*/ 336845 w 1206769"/>
              <a:gd name="connsiteY30" fmla="*/ 261366 h 1684262"/>
              <a:gd name="connsiteX31" fmla="*/ 367611 w 1206769"/>
              <a:gd name="connsiteY31" fmla="*/ 307467 h 1684262"/>
              <a:gd name="connsiteX32" fmla="*/ 579066 w 1206769"/>
              <a:gd name="connsiteY32" fmla="*/ 615029 h 1684262"/>
              <a:gd name="connsiteX33" fmla="*/ 263884 w 1206769"/>
              <a:gd name="connsiteY33" fmla="*/ 511207 h 1684262"/>
              <a:gd name="connsiteX34" fmla="*/ 233118 w 1206769"/>
              <a:gd name="connsiteY34" fmla="*/ 714947 h 1684262"/>
              <a:gd name="connsiteX35" fmla="*/ 532965 w 1206769"/>
              <a:gd name="connsiteY35" fmla="*/ 807149 h 1684262"/>
              <a:gd name="connsiteX36" fmla="*/ 513915 w 1206769"/>
              <a:gd name="connsiteY36" fmla="*/ 803339 h 1684262"/>
              <a:gd name="connsiteX37" fmla="*/ 502390 w 1206769"/>
              <a:gd name="connsiteY37" fmla="*/ 791813 h 1684262"/>
              <a:gd name="connsiteX38" fmla="*/ 464290 w 1206769"/>
              <a:gd name="connsiteY38" fmla="*/ 772763 h 1684262"/>
              <a:gd name="connsiteX39" fmla="*/ 375231 w 1206769"/>
              <a:gd name="connsiteY39" fmla="*/ 788670 h 1684262"/>
              <a:gd name="connsiteX40" fmla="*/ 418189 w 1206769"/>
              <a:gd name="connsiteY40" fmla="*/ 826770 h 1684262"/>
              <a:gd name="connsiteX41" fmla="*/ 333607 w 1206769"/>
              <a:gd name="connsiteY41" fmla="*/ 826770 h 1684262"/>
              <a:gd name="connsiteX42" fmla="*/ 276457 w 1206769"/>
              <a:gd name="connsiteY42" fmla="*/ 857536 h 1684262"/>
              <a:gd name="connsiteX43" fmla="*/ 288458 w 1206769"/>
              <a:gd name="connsiteY43" fmla="*/ 766001 h 1684262"/>
              <a:gd name="connsiteX44" fmla="*/ 138059 w 1206769"/>
              <a:gd name="connsiteY44" fmla="*/ 911352 h 1684262"/>
              <a:gd name="connsiteX45" fmla="*/ 237976 w 1206769"/>
              <a:gd name="connsiteY45" fmla="*/ 961358 h 1684262"/>
              <a:gd name="connsiteX46" fmla="*/ 75102 w 1206769"/>
              <a:gd name="connsiteY46" fmla="*/ 1025783 h 1684262"/>
              <a:gd name="connsiteX47" fmla="*/ 80432 w 1206769"/>
              <a:gd name="connsiteY47" fmla="*/ 915162 h 1684262"/>
              <a:gd name="connsiteX48" fmla="*/ 91958 w 1206769"/>
              <a:gd name="connsiteY48" fmla="*/ 1107377 h 1684262"/>
              <a:gd name="connsiteX49" fmla="*/ 214925 w 1206769"/>
              <a:gd name="connsiteY49" fmla="*/ 1157383 h 1684262"/>
              <a:gd name="connsiteX50" fmla="*/ 322463 w 1206769"/>
              <a:gd name="connsiteY50" fmla="*/ 1240346 h 1684262"/>
              <a:gd name="connsiteX51" fmla="*/ 309794 w 1206769"/>
              <a:gd name="connsiteY51" fmla="*/ 1240346 h 1684262"/>
              <a:gd name="connsiteX52" fmla="*/ 311699 w 1206769"/>
              <a:gd name="connsiteY52" fmla="*/ 1248728 h 1684262"/>
              <a:gd name="connsiteX53" fmla="*/ 310842 w 1206769"/>
              <a:gd name="connsiteY53" fmla="*/ 1254824 h 1684262"/>
              <a:gd name="connsiteX54" fmla="*/ 309223 w 1206769"/>
              <a:gd name="connsiteY54" fmla="*/ 1259396 h 1684262"/>
              <a:gd name="connsiteX55" fmla="*/ 301317 w 1206769"/>
              <a:gd name="connsiteY55" fmla="*/ 1268063 h 1684262"/>
              <a:gd name="connsiteX56" fmla="*/ 283886 w 1206769"/>
              <a:gd name="connsiteY56" fmla="*/ 1268063 h 1684262"/>
              <a:gd name="connsiteX57" fmla="*/ 284934 w 1206769"/>
              <a:gd name="connsiteY57" fmla="*/ 1275207 h 1684262"/>
              <a:gd name="connsiteX58" fmla="*/ 395615 w 1206769"/>
              <a:gd name="connsiteY58" fmla="*/ 1319117 h 1684262"/>
              <a:gd name="connsiteX59" fmla="*/ 257026 w 1206769"/>
              <a:gd name="connsiteY59" fmla="*/ 1309592 h 1684262"/>
              <a:gd name="connsiteX60" fmla="*/ 257026 w 1206769"/>
              <a:gd name="connsiteY60" fmla="*/ 1309592 h 1684262"/>
              <a:gd name="connsiteX61" fmla="*/ 248263 w 1206769"/>
              <a:gd name="connsiteY61" fmla="*/ 1308259 h 1684262"/>
              <a:gd name="connsiteX62" fmla="*/ 247691 w 1206769"/>
              <a:gd name="connsiteY62" fmla="*/ 1308735 h 1684262"/>
              <a:gd name="connsiteX63" fmla="*/ 229880 w 1206769"/>
              <a:gd name="connsiteY63" fmla="*/ 1312259 h 1684262"/>
              <a:gd name="connsiteX64" fmla="*/ 146155 w 1206769"/>
              <a:gd name="connsiteY64" fmla="*/ 1230344 h 1684262"/>
              <a:gd name="connsiteX65" fmla="*/ 115389 w 1206769"/>
              <a:gd name="connsiteY65" fmla="*/ 1430369 h 1684262"/>
              <a:gd name="connsiteX66" fmla="*/ 349799 w 1206769"/>
              <a:gd name="connsiteY66" fmla="*/ 1480280 h 1684262"/>
              <a:gd name="connsiteX67" fmla="*/ 299507 w 1206769"/>
              <a:gd name="connsiteY67" fmla="*/ 1464659 h 1684262"/>
              <a:gd name="connsiteX68" fmla="*/ 321034 w 1206769"/>
              <a:gd name="connsiteY68" fmla="*/ 1477042 h 1684262"/>
              <a:gd name="connsiteX69" fmla="*/ 330559 w 1206769"/>
              <a:gd name="connsiteY69" fmla="*/ 1484376 h 1684262"/>
              <a:gd name="connsiteX70" fmla="*/ 388280 w 1206769"/>
              <a:gd name="connsiteY70" fmla="*/ 1545717 h 1684262"/>
              <a:gd name="connsiteX71" fmla="*/ 348847 w 1206769"/>
              <a:gd name="connsiteY71" fmla="*/ 1542479 h 1684262"/>
              <a:gd name="connsiteX72" fmla="*/ 255883 w 1206769"/>
              <a:gd name="connsiteY72" fmla="*/ 1502664 h 1684262"/>
              <a:gd name="connsiteX73" fmla="*/ 255883 w 1206769"/>
              <a:gd name="connsiteY73" fmla="*/ 1502664 h 1684262"/>
              <a:gd name="connsiteX74" fmla="*/ 239976 w 1206769"/>
              <a:gd name="connsiteY74" fmla="*/ 1484281 h 1684262"/>
              <a:gd name="connsiteX75" fmla="*/ 203495 w 1206769"/>
              <a:gd name="connsiteY75" fmla="*/ 1484281 h 1684262"/>
              <a:gd name="connsiteX76" fmla="*/ 187303 w 1206769"/>
              <a:gd name="connsiteY76" fmla="*/ 1499140 h 1684262"/>
              <a:gd name="connsiteX77" fmla="*/ 490674 w 1206769"/>
              <a:gd name="connsiteY77" fmla="*/ 1673352 h 1684262"/>
              <a:gd name="connsiteX78" fmla="*/ 757374 w 1206769"/>
              <a:gd name="connsiteY78" fmla="*/ 1682401 h 1684262"/>
              <a:gd name="connsiteX79" fmla="*/ 988070 w 1206769"/>
              <a:gd name="connsiteY79" fmla="*/ 1594485 h 1684262"/>
              <a:gd name="connsiteX80" fmla="*/ 1152566 w 1206769"/>
              <a:gd name="connsiteY80" fmla="*/ 1394460 h 1684262"/>
              <a:gd name="connsiteX81" fmla="*/ 918822 w 1206769"/>
              <a:gd name="connsiteY81" fmla="*/ 1363507 h 1684262"/>
              <a:gd name="connsiteX82" fmla="*/ 802904 w 1206769"/>
              <a:gd name="connsiteY82" fmla="*/ 1350454 h 1684262"/>
              <a:gd name="connsiteX83" fmla="*/ 841956 w 1206769"/>
              <a:gd name="connsiteY83" fmla="*/ 1326547 h 1684262"/>
              <a:gd name="connsiteX84" fmla="*/ 1018286 w 1206769"/>
              <a:gd name="connsiteY84" fmla="*/ 1315425 h 1684262"/>
              <a:gd name="connsiteX85" fmla="*/ 980354 w 1206769"/>
              <a:gd name="connsiteY85" fmla="*/ 1268921 h 1684262"/>
              <a:gd name="connsiteX86" fmla="*/ 1091488 w 1206769"/>
              <a:gd name="connsiteY86" fmla="*/ 1221043 h 1684262"/>
              <a:gd name="connsiteX87" fmla="*/ 911203 w 1206769"/>
              <a:gd name="connsiteY87" fmla="*/ 1022890 h 1684262"/>
              <a:gd name="connsiteX88" fmla="*/ 1193429 w 1206769"/>
              <a:gd name="connsiteY88" fmla="*/ 899446 h 1684262"/>
              <a:gd name="connsiteX89" fmla="*/ 759089 w 1206769"/>
              <a:gd name="connsiteY89" fmla="*/ 61246 h 1684262"/>
              <a:gd name="connsiteX90" fmla="*/ 720989 w 1206769"/>
              <a:gd name="connsiteY90" fmla="*/ 145828 h 1684262"/>
              <a:gd name="connsiteX91" fmla="*/ 759089 w 1206769"/>
              <a:gd name="connsiteY91" fmla="*/ 61436 h 1684262"/>
              <a:gd name="connsiteX92" fmla="*/ 759089 w 1206769"/>
              <a:gd name="connsiteY92" fmla="*/ 61246 h 1684262"/>
              <a:gd name="connsiteX93" fmla="*/ 363611 w 1206769"/>
              <a:gd name="connsiteY93" fmla="*/ 545783 h 1684262"/>
              <a:gd name="connsiteX94" fmla="*/ 348275 w 1206769"/>
              <a:gd name="connsiteY94" fmla="*/ 553498 h 1684262"/>
              <a:gd name="connsiteX95" fmla="*/ 363611 w 1206769"/>
              <a:gd name="connsiteY95" fmla="*/ 545783 h 1684262"/>
              <a:gd name="connsiteX96" fmla="*/ 232451 w 1206769"/>
              <a:gd name="connsiteY96" fmla="*/ 523113 h 1684262"/>
              <a:gd name="connsiteX97" fmla="*/ 254694 w 1206769"/>
              <a:gd name="connsiteY97" fmla="*/ 664096 h 1684262"/>
              <a:gd name="connsiteX98" fmla="*/ 232451 w 1206769"/>
              <a:gd name="connsiteY98" fmla="*/ 523113 h 1684262"/>
              <a:gd name="connsiteX99" fmla="*/ 340084 w 1206769"/>
              <a:gd name="connsiteY99" fmla="*/ 692277 h 1684262"/>
              <a:gd name="connsiteX100" fmla="*/ 470767 w 1206769"/>
              <a:gd name="connsiteY100" fmla="*/ 684562 h 1684262"/>
              <a:gd name="connsiteX101" fmla="*/ 340084 w 1206769"/>
              <a:gd name="connsiteY101" fmla="*/ 691896 h 1684262"/>
              <a:gd name="connsiteX102" fmla="*/ 340084 w 1206769"/>
              <a:gd name="connsiteY102" fmla="*/ 692277 h 1684262"/>
              <a:gd name="connsiteX103" fmla="*/ 382375 w 1206769"/>
              <a:gd name="connsiteY103" fmla="*/ 615410 h 1684262"/>
              <a:gd name="connsiteX104" fmla="*/ 516868 w 1206769"/>
              <a:gd name="connsiteY104" fmla="*/ 688372 h 1684262"/>
              <a:gd name="connsiteX105" fmla="*/ 382661 w 1206769"/>
              <a:gd name="connsiteY105" fmla="*/ 615029 h 1684262"/>
              <a:gd name="connsiteX106" fmla="*/ 382375 w 1206769"/>
              <a:gd name="connsiteY106" fmla="*/ 615410 h 1684262"/>
              <a:gd name="connsiteX107" fmla="*/ 201400 w 1206769"/>
              <a:gd name="connsiteY107" fmla="*/ 907542 h 1684262"/>
              <a:gd name="connsiteX108" fmla="*/ 163300 w 1206769"/>
              <a:gd name="connsiteY108" fmla="*/ 838295 h 1684262"/>
              <a:gd name="connsiteX109" fmla="*/ 201686 w 1206769"/>
              <a:gd name="connsiteY109" fmla="*/ 907161 h 1684262"/>
              <a:gd name="connsiteX110" fmla="*/ 201400 w 1206769"/>
              <a:gd name="connsiteY110" fmla="*/ 907542 h 1684262"/>
              <a:gd name="connsiteX111" fmla="*/ 97811 w 1206769"/>
              <a:gd name="connsiteY111" fmla="*/ 1285557 h 1684262"/>
              <a:gd name="connsiteX112" fmla="*/ 123279 w 1206769"/>
              <a:gd name="connsiteY112" fmla="*/ 1264178 h 1684262"/>
              <a:gd name="connsiteX113" fmla="*/ 231975 w 1206769"/>
              <a:gd name="connsiteY113" fmla="*/ 1341501 h 1684262"/>
              <a:gd name="connsiteX114" fmla="*/ 97811 w 1206769"/>
              <a:gd name="connsiteY114" fmla="*/ 1285557 h 1684262"/>
              <a:gd name="connsiteX115" fmla="*/ 232928 w 1206769"/>
              <a:gd name="connsiteY115" fmla="*/ 1376077 h 1684262"/>
              <a:gd name="connsiteX116" fmla="*/ 279029 w 1206769"/>
              <a:gd name="connsiteY116" fmla="*/ 1379887 h 1684262"/>
              <a:gd name="connsiteX117" fmla="*/ 232451 w 1206769"/>
              <a:gd name="connsiteY117" fmla="*/ 1376077 h 1684262"/>
              <a:gd name="connsiteX118" fmla="*/ 232928 w 1206769"/>
              <a:gd name="connsiteY118" fmla="*/ 1376077 h 1684262"/>
              <a:gd name="connsiteX119" fmla="*/ 856244 w 1206769"/>
              <a:gd name="connsiteY119" fmla="*/ 715613 h 1684262"/>
              <a:gd name="connsiteX120" fmla="*/ 817635 w 1206769"/>
              <a:gd name="connsiteY120" fmla="*/ 708913 h 1684262"/>
              <a:gd name="connsiteX121" fmla="*/ 721084 w 1206769"/>
              <a:gd name="connsiteY121" fmla="*/ 657225 h 1684262"/>
              <a:gd name="connsiteX122" fmla="*/ 855767 w 1206769"/>
              <a:gd name="connsiteY122" fmla="*/ 715613 h 1684262"/>
              <a:gd name="connsiteX123" fmla="*/ 856244 w 1206769"/>
              <a:gd name="connsiteY123" fmla="*/ 715613 h 1684262"/>
              <a:gd name="connsiteX124" fmla="*/ 663458 w 1206769"/>
              <a:gd name="connsiteY124" fmla="*/ 722662 h 1684262"/>
              <a:gd name="connsiteX125" fmla="*/ 644408 w 1206769"/>
              <a:gd name="connsiteY125" fmla="*/ 807149 h 1684262"/>
              <a:gd name="connsiteX126" fmla="*/ 662981 w 1206769"/>
              <a:gd name="connsiteY126" fmla="*/ 723138 h 1684262"/>
              <a:gd name="connsiteX127" fmla="*/ 663458 w 1206769"/>
              <a:gd name="connsiteY127" fmla="*/ 722662 h 1684262"/>
              <a:gd name="connsiteX128" fmla="*/ 628882 w 1206769"/>
              <a:gd name="connsiteY128" fmla="*/ 753332 h 1684262"/>
              <a:gd name="connsiteX129" fmla="*/ 655742 w 1206769"/>
              <a:gd name="connsiteY129" fmla="*/ 726472 h 1684262"/>
              <a:gd name="connsiteX130" fmla="*/ 628406 w 1206769"/>
              <a:gd name="connsiteY130" fmla="*/ 753332 h 1684262"/>
              <a:gd name="connsiteX131" fmla="*/ 628882 w 1206769"/>
              <a:gd name="connsiteY131" fmla="*/ 753332 h 1684262"/>
              <a:gd name="connsiteX132" fmla="*/ 771090 w 1206769"/>
              <a:gd name="connsiteY132" fmla="*/ 757237 h 1684262"/>
              <a:gd name="connsiteX133" fmla="*/ 690318 w 1206769"/>
              <a:gd name="connsiteY133" fmla="*/ 822579 h 1684262"/>
              <a:gd name="connsiteX134" fmla="*/ 770614 w 1206769"/>
              <a:gd name="connsiteY134" fmla="*/ 757237 h 1684262"/>
              <a:gd name="connsiteX135" fmla="*/ 771090 w 1206769"/>
              <a:gd name="connsiteY135" fmla="*/ 757237 h 1684262"/>
              <a:gd name="connsiteX136" fmla="*/ 759565 w 1206769"/>
              <a:gd name="connsiteY136" fmla="*/ 538162 h 1684262"/>
              <a:gd name="connsiteX137" fmla="*/ 851767 w 1206769"/>
              <a:gd name="connsiteY137" fmla="*/ 480536 h 1684262"/>
              <a:gd name="connsiteX138" fmla="*/ 759089 w 1206769"/>
              <a:gd name="connsiteY138" fmla="*/ 538067 h 1684262"/>
              <a:gd name="connsiteX139" fmla="*/ 759565 w 1206769"/>
              <a:gd name="connsiteY139" fmla="*/ 538162 h 1684262"/>
              <a:gd name="connsiteX140" fmla="*/ 877961 w 1206769"/>
              <a:gd name="connsiteY140" fmla="*/ 342138 h 1684262"/>
              <a:gd name="connsiteX141" fmla="*/ 812619 w 1206769"/>
              <a:gd name="connsiteY141" fmla="*/ 442055 h 1684262"/>
              <a:gd name="connsiteX142" fmla="*/ 877961 w 1206769"/>
              <a:gd name="connsiteY142" fmla="*/ 342138 h 1684262"/>
              <a:gd name="connsiteX143" fmla="*/ 681841 w 1206769"/>
              <a:gd name="connsiteY143" fmla="*/ 323088 h 1684262"/>
              <a:gd name="connsiteX144" fmla="*/ 758803 w 1206769"/>
              <a:gd name="connsiteY144" fmla="*/ 430816 h 1684262"/>
              <a:gd name="connsiteX145" fmla="*/ 643455 w 1206769"/>
              <a:gd name="connsiteY145" fmla="*/ 396145 h 1684262"/>
              <a:gd name="connsiteX146" fmla="*/ 639550 w 1206769"/>
              <a:gd name="connsiteY146" fmla="*/ 438436 h 1684262"/>
              <a:gd name="connsiteX147" fmla="*/ 682127 w 1206769"/>
              <a:gd name="connsiteY147" fmla="*/ 323088 h 1684262"/>
              <a:gd name="connsiteX148" fmla="*/ 681841 w 1206769"/>
              <a:gd name="connsiteY148" fmla="*/ 323088 h 1684262"/>
              <a:gd name="connsiteX149" fmla="*/ 351323 w 1206769"/>
              <a:gd name="connsiteY149" fmla="*/ 219361 h 1684262"/>
              <a:gd name="connsiteX150" fmla="*/ 383994 w 1206769"/>
              <a:gd name="connsiteY150" fmla="*/ 183070 h 1684262"/>
              <a:gd name="connsiteX151" fmla="*/ 403711 w 1206769"/>
              <a:gd name="connsiteY151" fmla="*/ 175069 h 1684262"/>
              <a:gd name="connsiteX152" fmla="*/ 411331 w 1206769"/>
              <a:gd name="connsiteY152" fmla="*/ 176117 h 1684262"/>
              <a:gd name="connsiteX153" fmla="*/ 569351 w 1206769"/>
              <a:gd name="connsiteY153" fmla="*/ 242792 h 1684262"/>
              <a:gd name="connsiteX154" fmla="*/ 569922 w 1206769"/>
              <a:gd name="connsiteY154" fmla="*/ 242792 h 1684262"/>
              <a:gd name="connsiteX155" fmla="*/ 558873 w 1206769"/>
              <a:gd name="connsiteY155" fmla="*/ 299942 h 1684262"/>
              <a:gd name="connsiteX156" fmla="*/ 351609 w 1206769"/>
              <a:gd name="connsiteY156" fmla="*/ 219075 h 1684262"/>
              <a:gd name="connsiteX157" fmla="*/ 351323 w 1206769"/>
              <a:gd name="connsiteY157" fmla="*/ 219361 h 1684262"/>
              <a:gd name="connsiteX158" fmla="*/ 470767 w 1206769"/>
              <a:gd name="connsiteY158" fmla="*/ 361188 h 1684262"/>
              <a:gd name="connsiteX159" fmla="*/ 566874 w 1206769"/>
              <a:gd name="connsiteY159" fmla="*/ 503396 h 1684262"/>
              <a:gd name="connsiteX160" fmla="*/ 470767 w 1206769"/>
              <a:gd name="connsiteY160" fmla="*/ 361188 h 1684262"/>
              <a:gd name="connsiteX161" fmla="*/ 632216 w 1206769"/>
              <a:gd name="connsiteY161" fmla="*/ 453485 h 1684262"/>
              <a:gd name="connsiteX162" fmla="*/ 699367 w 1206769"/>
              <a:gd name="connsiteY162" fmla="*/ 515112 h 1684262"/>
              <a:gd name="connsiteX163" fmla="*/ 759089 w 1206769"/>
              <a:gd name="connsiteY163" fmla="*/ 438055 h 1684262"/>
              <a:gd name="connsiteX164" fmla="*/ 678317 w 1206769"/>
              <a:gd name="connsiteY164" fmla="*/ 611029 h 1684262"/>
              <a:gd name="connsiteX165" fmla="*/ 640217 w 1206769"/>
              <a:gd name="connsiteY165" fmla="*/ 587978 h 1684262"/>
              <a:gd name="connsiteX166" fmla="*/ 632216 w 1206769"/>
              <a:gd name="connsiteY166" fmla="*/ 453581 h 1684262"/>
              <a:gd name="connsiteX167" fmla="*/ 632216 w 1206769"/>
              <a:gd name="connsiteY167" fmla="*/ 453485 h 1684262"/>
              <a:gd name="connsiteX168" fmla="*/ 686032 w 1206769"/>
              <a:gd name="connsiteY168" fmla="*/ 837819 h 1684262"/>
              <a:gd name="connsiteX169" fmla="*/ 628310 w 1206769"/>
              <a:gd name="connsiteY169" fmla="*/ 930116 h 1684262"/>
              <a:gd name="connsiteX170" fmla="*/ 686032 w 1206769"/>
              <a:gd name="connsiteY170" fmla="*/ 837914 h 1684262"/>
              <a:gd name="connsiteX171" fmla="*/ 686032 w 1206769"/>
              <a:gd name="connsiteY171" fmla="*/ 837819 h 1684262"/>
              <a:gd name="connsiteX172" fmla="*/ 743658 w 1206769"/>
              <a:gd name="connsiteY172" fmla="*/ 1291400 h 1684262"/>
              <a:gd name="connsiteX173" fmla="*/ 547634 w 1206769"/>
              <a:gd name="connsiteY173" fmla="*/ 1206818 h 1684262"/>
              <a:gd name="connsiteX174" fmla="*/ 573446 w 1206769"/>
              <a:gd name="connsiteY174" fmla="*/ 1222439 h 1684262"/>
              <a:gd name="connsiteX175" fmla="*/ 603450 w 1206769"/>
              <a:gd name="connsiteY175" fmla="*/ 1227487 h 1684262"/>
              <a:gd name="connsiteX176" fmla="*/ 743658 w 1206769"/>
              <a:gd name="connsiteY176" fmla="*/ 1291495 h 1684262"/>
              <a:gd name="connsiteX177" fmla="*/ 743658 w 1206769"/>
              <a:gd name="connsiteY177" fmla="*/ 1291400 h 1684262"/>
              <a:gd name="connsiteX178" fmla="*/ 578399 w 1206769"/>
              <a:gd name="connsiteY178" fmla="*/ 945452 h 1684262"/>
              <a:gd name="connsiteX179" fmla="*/ 689842 w 1206769"/>
              <a:gd name="connsiteY179" fmla="*/ 1122236 h 1684262"/>
              <a:gd name="connsiteX180" fmla="*/ 578399 w 1206769"/>
              <a:gd name="connsiteY180" fmla="*/ 945547 h 1684262"/>
              <a:gd name="connsiteX181" fmla="*/ 578399 w 1206769"/>
              <a:gd name="connsiteY181" fmla="*/ 945452 h 1684262"/>
              <a:gd name="connsiteX182" fmla="*/ 351609 w 1206769"/>
              <a:gd name="connsiteY182" fmla="*/ 1045464 h 1684262"/>
              <a:gd name="connsiteX183" fmla="*/ 382375 w 1206769"/>
              <a:gd name="connsiteY183" fmla="*/ 887825 h 1684262"/>
              <a:gd name="connsiteX184" fmla="*/ 351609 w 1206769"/>
              <a:gd name="connsiteY184" fmla="*/ 1045559 h 1684262"/>
              <a:gd name="connsiteX185" fmla="*/ 351609 w 1206769"/>
              <a:gd name="connsiteY185" fmla="*/ 1045464 h 1684262"/>
              <a:gd name="connsiteX186" fmla="*/ 420761 w 1206769"/>
              <a:gd name="connsiteY186" fmla="*/ 1018413 h 1684262"/>
              <a:gd name="connsiteX187" fmla="*/ 605260 w 1206769"/>
              <a:gd name="connsiteY187" fmla="*/ 1180338 h 1684262"/>
              <a:gd name="connsiteX188" fmla="*/ 420761 w 1206769"/>
              <a:gd name="connsiteY188" fmla="*/ 1018413 h 1684262"/>
              <a:gd name="connsiteX189" fmla="*/ 366944 w 1206769"/>
              <a:gd name="connsiteY189" fmla="*/ 1414272 h 1684262"/>
              <a:gd name="connsiteX190" fmla="*/ 597640 w 1206769"/>
              <a:gd name="connsiteY190" fmla="*/ 1460468 h 1684262"/>
              <a:gd name="connsiteX191" fmla="*/ 366944 w 1206769"/>
              <a:gd name="connsiteY191" fmla="*/ 1414463 h 1684262"/>
              <a:gd name="connsiteX192" fmla="*/ 366944 w 1206769"/>
              <a:gd name="connsiteY192" fmla="*/ 1414272 h 1684262"/>
              <a:gd name="connsiteX193" fmla="*/ 536108 w 1206769"/>
              <a:gd name="connsiteY193" fmla="*/ 1644968 h 1684262"/>
              <a:gd name="connsiteX194" fmla="*/ 498008 w 1206769"/>
              <a:gd name="connsiteY194" fmla="*/ 1625918 h 1684262"/>
              <a:gd name="connsiteX195" fmla="*/ 471148 w 1206769"/>
              <a:gd name="connsiteY195" fmla="*/ 1618202 h 1684262"/>
              <a:gd name="connsiteX196" fmla="*/ 471148 w 1206769"/>
              <a:gd name="connsiteY196" fmla="*/ 1664399 h 1684262"/>
              <a:gd name="connsiteX197" fmla="*/ 401901 w 1206769"/>
              <a:gd name="connsiteY197" fmla="*/ 1579817 h 1684262"/>
              <a:gd name="connsiteX198" fmla="*/ 536108 w 1206769"/>
              <a:gd name="connsiteY198" fmla="*/ 1645158 h 1684262"/>
              <a:gd name="connsiteX199" fmla="*/ 536108 w 1206769"/>
              <a:gd name="connsiteY199" fmla="*/ 1644968 h 1684262"/>
              <a:gd name="connsiteX200" fmla="*/ 616785 w 1206769"/>
              <a:gd name="connsiteY200" fmla="*/ 1564196 h 1684262"/>
              <a:gd name="connsiteX201" fmla="*/ 555349 w 1206769"/>
              <a:gd name="connsiteY201" fmla="*/ 1541145 h 1684262"/>
              <a:gd name="connsiteX202" fmla="*/ 638597 w 1206769"/>
              <a:gd name="connsiteY202" fmla="*/ 1493520 h 1684262"/>
              <a:gd name="connsiteX203" fmla="*/ 739848 w 1206769"/>
              <a:gd name="connsiteY203" fmla="*/ 1525715 h 1684262"/>
              <a:gd name="connsiteX204" fmla="*/ 616785 w 1206769"/>
              <a:gd name="connsiteY204" fmla="*/ 1564386 h 1684262"/>
              <a:gd name="connsiteX205" fmla="*/ 616785 w 1206769"/>
              <a:gd name="connsiteY205" fmla="*/ 1564196 h 1684262"/>
              <a:gd name="connsiteX206" fmla="*/ 752231 w 1206769"/>
              <a:gd name="connsiteY206" fmla="*/ 1664779 h 1684262"/>
              <a:gd name="connsiteX207" fmla="*/ 739658 w 1206769"/>
              <a:gd name="connsiteY207" fmla="*/ 1664779 h 1684262"/>
              <a:gd name="connsiteX208" fmla="*/ 731180 w 1206769"/>
              <a:gd name="connsiteY208" fmla="*/ 1664779 h 1684262"/>
              <a:gd name="connsiteX209" fmla="*/ 727561 w 1206769"/>
              <a:gd name="connsiteY209" fmla="*/ 1664779 h 1684262"/>
              <a:gd name="connsiteX210" fmla="*/ 713750 w 1206769"/>
              <a:gd name="connsiteY210" fmla="*/ 1666780 h 1684262"/>
              <a:gd name="connsiteX211" fmla="*/ 704225 w 1206769"/>
              <a:gd name="connsiteY211" fmla="*/ 1665256 h 1684262"/>
              <a:gd name="connsiteX212" fmla="*/ 705558 w 1206769"/>
              <a:gd name="connsiteY212" fmla="*/ 1667733 h 1684262"/>
              <a:gd name="connsiteX213" fmla="*/ 790045 w 1206769"/>
              <a:gd name="connsiteY213" fmla="*/ 1610106 h 1684262"/>
              <a:gd name="connsiteX214" fmla="*/ 752231 w 1206769"/>
              <a:gd name="connsiteY214" fmla="*/ 1664970 h 1684262"/>
              <a:gd name="connsiteX215" fmla="*/ 752231 w 1206769"/>
              <a:gd name="connsiteY215" fmla="*/ 1664779 h 1684262"/>
              <a:gd name="connsiteX216" fmla="*/ 857863 w 1206769"/>
              <a:gd name="connsiteY216" fmla="*/ 1591056 h 1684262"/>
              <a:gd name="connsiteX217" fmla="*/ 838813 w 1206769"/>
              <a:gd name="connsiteY217" fmla="*/ 1568958 h 1684262"/>
              <a:gd name="connsiteX218" fmla="*/ 836146 w 1206769"/>
              <a:gd name="connsiteY218" fmla="*/ 1564291 h 1684262"/>
              <a:gd name="connsiteX219" fmla="*/ 955179 w 1206769"/>
              <a:gd name="connsiteY219" fmla="*/ 1500720 h 1684262"/>
              <a:gd name="connsiteX220" fmla="*/ 1066493 w 1206769"/>
              <a:gd name="connsiteY220" fmla="*/ 1492065 h 1684262"/>
              <a:gd name="connsiteX221" fmla="*/ 857863 w 1206769"/>
              <a:gd name="connsiteY221" fmla="*/ 1591247 h 1684262"/>
              <a:gd name="connsiteX222" fmla="*/ 857863 w 1206769"/>
              <a:gd name="connsiteY222" fmla="*/ 1591056 h 1684262"/>
              <a:gd name="connsiteX223" fmla="*/ 1054979 w 1206769"/>
              <a:gd name="connsiteY223" fmla="*/ 1445037 h 1684262"/>
              <a:gd name="connsiteX224" fmla="*/ 916632 w 1206769"/>
              <a:gd name="connsiteY224" fmla="*/ 1468184 h 1684262"/>
              <a:gd name="connsiteX225" fmla="*/ 1028170 w 1206769"/>
              <a:gd name="connsiteY225" fmla="*/ 1445228 h 1684262"/>
              <a:gd name="connsiteX226" fmla="*/ 1054979 w 1206769"/>
              <a:gd name="connsiteY226" fmla="*/ 1445037 h 1684262"/>
              <a:gd name="connsiteX227" fmla="*/ 862816 w 1206769"/>
              <a:gd name="connsiteY227" fmla="*/ 1410462 h 1684262"/>
              <a:gd name="connsiteX228" fmla="*/ 647551 w 1206769"/>
              <a:gd name="connsiteY228" fmla="*/ 1448562 h 1684262"/>
              <a:gd name="connsiteX229" fmla="*/ 862816 w 1206769"/>
              <a:gd name="connsiteY229" fmla="*/ 1410653 h 1684262"/>
              <a:gd name="connsiteX230" fmla="*/ 862816 w 1206769"/>
              <a:gd name="connsiteY230" fmla="*/ 1410462 h 1684262"/>
              <a:gd name="connsiteX231" fmla="*/ 689842 w 1206769"/>
              <a:gd name="connsiteY231" fmla="*/ 1391412 h 1684262"/>
              <a:gd name="connsiteX232" fmla="*/ 924347 w 1206769"/>
              <a:gd name="connsiteY232" fmla="*/ 1306830 h 1684262"/>
              <a:gd name="connsiteX233" fmla="*/ 689842 w 1206769"/>
              <a:gd name="connsiteY233" fmla="*/ 1391412 h 1684262"/>
              <a:gd name="connsiteX234" fmla="*/ 1162663 w 1206769"/>
              <a:gd name="connsiteY234" fmla="*/ 1057085 h 1684262"/>
              <a:gd name="connsiteX235" fmla="*/ 1148756 w 1206769"/>
              <a:gd name="connsiteY235" fmla="*/ 1134428 h 1684262"/>
              <a:gd name="connsiteX236" fmla="*/ 1066841 w 1206769"/>
              <a:gd name="connsiteY236" fmla="*/ 1139762 h 1684262"/>
              <a:gd name="connsiteX237" fmla="*/ 1035790 w 1206769"/>
              <a:gd name="connsiteY237" fmla="*/ 1087755 h 1684262"/>
              <a:gd name="connsiteX238" fmla="*/ 1162663 w 1206769"/>
              <a:gd name="connsiteY238" fmla="*/ 1057085 h 1684262"/>
              <a:gd name="connsiteX239" fmla="*/ 987913 w 1206769"/>
              <a:gd name="connsiteY239" fmla="*/ 1181170 h 1684262"/>
              <a:gd name="connsiteX240" fmla="*/ 958923 w 1206769"/>
              <a:gd name="connsiteY240" fmla="*/ 1264444 h 1684262"/>
              <a:gd name="connsiteX241" fmla="*/ 905107 w 1206769"/>
              <a:gd name="connsiteY241" fmla="*/ 1118330 h 1684262"/>
              <a:gd name="connsiteX242" fmla="*/ 987913 w 1206769"/>
              <a:gd name="connsiteY242"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5881 w 1206769"/>
              <a:gd name="connsiteY15" fmla="*/ 661511 h 1684262"/>
              <a:gd name="connsiteX16" fmla="*/ 1065794 w 1206769"/>
              <a:gd name="connsiteY16" fmla="*/ 651415 h 1684262"/>
              <a:gd name="connsiteX17" fmla="*/ 1073223 w 1206769"/>
              <a:gd name="connsiteY17" fmla="*/ 652653 h 1684262"/>
              <a:gd name="connsiteX18" fmla="*/ 1102560 w 1206769"/>
              <a:gd name="connsiteY18" fmla="*/ 657701 h 1684262"/>
              <a:gd name="connsiteX19" fmla="*/ 739848 w 1206769"/>
              <a:gd name="connsiteY19" fmla="*/ 595694 h 1684262"/>
              <a:gd name="connsiteX20" fmla="*/ 716893 w 1206769"/>
              <a:gd name="connsiteY20" fmla="*/ 318992 h 1684262"/>
              <a:gd name="connsiteX21" fmla="*/ 920537 w 1206769"/>
              <a:gd name="connsiteY21" fmla="*/ 246031 h 1684262"/>
              <a:gd name="connsiteX22" fmla="*/ 682412 w 1206769"/>
              <a:gd name="connsiteY22" fmla="*/ 238316 h 1684262"/>
              <a:gd name="connsiteX23" fmla="*/ 928538 w 1206769"/>
              <a:gd name="connsiteY23" fmla="*/ 226790 h 1684262"/>
              <a:gd name="connsiteX24" fmla="*/ 720893 w 1206769"/>
              <a:gd name="connsiteY24" fmla="*/ 196025 h 1684262"/>
              <a:gd name="connsiteX25" fmla="*/ 736229 w 1206769"/>
              <a:gd name="connsiteY25" fmla="*/ 49911 h 1684262"/>
              <a:gd name="connsiteX26" fmla="*/ 663267 w 1206769"/>
              <a:gd name="connsiteY26" fmla="*/ 0 h 1684262"/>
              <a:gd name="connsiteX27" fmla="*/ 625167 w 1206769"/>
              <a:gd name="connsiteY27" fmla="*/ 103727 h 1684262"/>
              <a:gd name="connsiteX28" fmla="*/ 625167 w 1206769"/>
              <a:gd name="connsiteY28" fmla="*/ 288322 h 1684262"/>
              <a:gd name="connsiteX29" fmla="*/ 336845 w 1206769"/>
              <a:gd name="connsiteY29" fmla="*/ 261366 h 1684262"/>
              <a:gd name="connsiteX30" fmla="*/ 367611 w 1206769"/>
              <a:gd name="connsiteY30" fmla="*/ 307467 h 1684262"/>
              <a:gd name="connsiteX31" fmla="*/ 579066 w 1206769"/>
              <a:gd name="connsiteY31" fmla="*/ 615029 h 1684262"/>
              <a:gd name="connsiteX32" fmla="*/ 263884 w 1206769"/>
              <a:gd name="connsiteY32" fmla="*/ 511207 h 1684262"/>
              <a:gd name="connsiteX33" fmla="*/ 233118 w 1206769"/>
              <a:gd name="connsiteY33" fmla="*/ 714947 h 1684262"/>
              <a:gd name="connsiteX34" fmla="*/ 532965 w 1206769"/>
              <a:gd name="connsiteY34" fmla="*/ 807149 h 1684262"/>
              <a:gd name="connsiteX35" fmla="*/ 513915 w 1206769"/>
              <a:gd name="connsiteY35" fmla="*/ 803339 h 1684262"/>
              <a:gd name="connsiteX36" fmla="*/ 502390 w 1206769"/>
              <a:gd name="connsiteY36" fmla="*/ 791813 h 1684262"/>
              <a:gd name="connsiteX37" fmla="*/ 464290 w 1206769"/>
              <a:gd name="connsiteY37" fmla="*/ 772763 h 1684262"/>
              <a:gd name="connsiteX38" fmla="*/ 375231 w 1206769"/>
              <a:gd name="connsiteY38" fmla="*/ 788670 h 1684262"/>
              <a:gd name="connsiteX39" fmla="*/ 418189 w 1206769"/>
              <a:gd name="connsiteY39" fmla="*/ 826770 h 1684262"/>
              <a:gd name="connsiteX40" fmla="*/ 333607 w 1206769"/>
              <a:gd name="connsiteY40" fmla="*/ 826770 h 1684262"/>
              <a:gd name="connsiteX41" fmla="*/ 276457 w 1206769"/>
              <a:gd name="connsiteY41" fmla="*/ 857536 h 1684262"/>
              <a:gd name="connsiteX42" fmla="*/ 288458 w 1206769"/>
              <a:gd name="connsiteY42" fmla="*/ 766001 h 1684262"/>
              <a:gd name="connsiteX43" fmla="*/ 138059 w 1206769"/>
              <a:gd name="connsiteY43" fmla="*/ 911352 h 1684262"/>
              <a:gd name="connsiteX44" fmla="*/ 237976 w 1206769"/>
              <a:gd name="connsiteY44" fmla="*/ 961358 h 1684262"/>
              <a:gd name="connsiteX45" fmla="*/ 75102 w 1206769"/>
              <a:gd name="connsiteY45" fmla="*/ 1025783 h 1684262"/>
              <a:gd name="connsiteX46" fmla="*/ 80432 w 1206769"/>
              <a:gd name="connsiteY46" fmla="*/ 915162 h 1684262"/>
              <a:gd name="connsiteX47" fmla="*/ 91958 w 1206769"/>
              <a:gd name="connsiteY47" fmla="*/ 1107377 h 1684262"/>
              <a:gd name="connsiteX48" fmla="*/ 214925 w 1206769"/>
              <a:gd name="connsiteY48" fmla="*/ 1157383 h 1684262"/>
              <a:gd name="connsiteX49" fmla="*/ 322463 w 1206769"/>
              <a:gd name="connsiteY49" fmla="*/ 1240346 h 1684262"/>
              <a:gd name="connsiteX50" fmla="*/ 309794 w 1206769"/>
              <a:gd name="connsiteY50" fmla="*/ 1240346 h 1684262"/>
              <a:gd name="connsiteX51" fmla="*/ 311699 w 1206769"/>
              <a:gd name="connsiteY51" fmla="*/ 1248728 h 1684262"/>
              <a:gd name="connsiteX52" fmla="*/ 310842 w 1206769"/>
              <a:gd name="connsiteY52" fmla="*/ 1254824 h 1684262"/>
              <a:gd name="connsiteX53" fmla="*/ 309223 w 1206769"/>
              <a:gd name="connsiteY53" fmla="*/ 1259396 h 1684262"/>
              <a:gd name="connsiteX54" fmla="*/ 301317 w 1206769"/>
              <a:gd name="connsiteY54" fmla="*/ 1268063 h 1684262"/>
              <a:gd name="connsiteX55" fmla="*/ 283886 w 1206769"/>
              <a:gd name="connsiteY55" fmla="*/ 1268063 h 1684262"/>
              <a:gd name="connsiteX56" fmla="*/ 284934 w 1206769"/>
              <a:gd name="connsiteY56" fmla="*/ 1275207 h 1684262"/>
              <a:gd name="connsiteX57" fmla="*/ 395615 w 1206769"/>
              <a:gd name="connsiteY57" fmla="*/ 1319117 h 1684262"/>
              <a:gd name="connsiteX58" fmla="*/ 257026 w 1206769"/>
              <a:gd name="connsiteY58" fmla="*/ 1309592 h 1684262"/>
              <a:gd name="connsiteX59" fmla="*/ 257026 w 1206769"/>
              <a:gd name="connsiteY59" fmla="*/ 1309592 h 1684262"/>
              <a:gd name="connsiteX60" fmla="*/ 248263 w 1206769"/>
              <a:gd name="connsiteY60" fmla="*/ 1308259 h 1684262"/>
              <a:gd name="connsiteX61" fmla="*/ 247691 w 1206769"/>
              <a:gd name="connsiteY61" fmla="*/ 1308735 h 1684262"/>
              <a:gd name="connsiteX62" fmla="*/ 229880 w 1206769"/>
              <a:gd name="connsiteY62" fmla="*/ 1312259 h 1684262"/>
              <a:gd name="connsiteX63" fmla="*/ 146155 w 1206769"/>
              <a:gd name="connsiteY63" fmla="*/ 1230344 h 1684262"/>
              <a:gd name="connsiteX64" fmla="*/ 115389 w 1206769"/>
              <a:gd name="connsiteY64" fmla="*/ 1430369 h 1684262"/>
              <a:gd name="connsiteX65" fmla="*/ 349799 w 1206769"/>
              <a:gd name="connsiteY65" fmla="*/ 1480280 h 1684262"/>
              <a:gd name="connsiteX66" fmla="*/ 299507 w 1206769"/>
              <a:gd name="connsiteY66" fmla="*/ 1464659 h 1684262"/>
              <a:gd name="connsiteX67" fmla="*/ 321034 w 1206769"/>
              <a:gd name="connsiteY67" fmla="*/ 1477042 h 1684262"/>
              <a:gd name="connsiteX68" fmla="*/ 330559 w 1206769"/>
              <a:gd name="connsiteY68" fmla="*/ 1484376 h 1684262"/>
              <a:gd name="connsiteX69" fmla="*/ 388280 w 1206769"/>
              <a:gd name="connsiteY69" fmla="*/ 1545717 h 1684262"/>
              <a:gd name="connsiteX70" fmla="*/ 348847 w 1206769"/>
              <a:gd name="connsiteY70" fmla="*/ 1542479 h 1684262"/>
              <a:gd name="connsiteX71" fmla="*/ 255883 w 1206769"/>
              <a:gd name="connsiteY71" fmla="*/ 1502664 h 1684262"/>
              <a:gd name="connsiteX72" fmla="*/ 255883 w 1206769"/>
              <a:gd name="connsiteY72" fmla="*/ 1502664 h 1684262"/>
              <a:gd name="connsiteX73" fmla="*/ 239976 w 1206769"/>
              <a:gd name="connsiteY73" fmla="*/ 1484281 h 1684262"/>
              <a:gd name="connsiteX74" fmla="*/ 203495 w 1206769"/>
              <a:gd name="connsiteY74" fmla="*/ 1484281 h 1684262"/>
              <a:gd name="connsiteX75" fmla="*/ 187303 w 1206769"/>
              <a:gd name="connsiteY75" fmla="*/ 1499140 h 1684262"/>
              <a:gd name="connsiteX76" fmla="*/ 490674 w 1206769"/>
              <a:gd name="connsiteY76" fmla="*/ 1673352 h 1684262"/>
              <a:gd name="connsiteX77" fmla="*/ 757374 w 1206769"/>
              <a:gd name="connsiteY77" fmla="*/ 1682401 h 1684262"/>
              <a:gd name="connsiteX78" fmla="*/ 988070 w 1206769"/>
              <a:gd name="connsiteY78" fmla="*/ 1594485 h 1684262"/>
              <a:gd name="connsiteX79" fmla="*/ 1152566 w 1206769"/>
              <a:gd name="connsiteY79" fmla="*/ 1394460 h 1684262"/>
              <a:gd name="connsiteX80" fmla="*/ 918822 w 1206769"/>
              <a:gd name="connsiteY80" fmla="*/ 1363507 h 1684262"/>
              <a:gd name="connsiteX81" fmla="*/ 802904 w 1206769"/>
              <a:gd name="connsiteY81" fmla="*/ 1350454 h 1684262"/>
              <a:gd name="connsiteX82" fmla="*/ 841956 w 1206769"/>
              <a:gd name="connsiteY82" fmla="*/ 1326547 h 1684262"/>
              <a:gd name="connsiteX83" fmla="*/ 1018286 w 1206769"/>
              <a:gd name="connsiteY83" fmla="*/ 1315425 h 1684262"/>
              <a:gd name="connsiteX84" fmla="*/ 980354 w 1206769"/>
              <a:gd name="connsiteY84" fmla="*/ 1268921 h 1684262"/>
              <a:gd name="connsiteX85" fmla="*/ 1091488 w 1206769"/>
              <a:gd name="connsiteY85" fmla="*/ 1221043 h 1684262"/>
              <a:gd name="connsiteX86" fmla="*/ 911203 w 1206769"/>
              <a:gd name="connsiteY86" fmla="*/ 1022890 h 1684262"/>
              <a:gd name="connsiteX87" fmla="*/ 1193429 w 1206769"/>
              <a:gd name="connsiteY87" fmla="*/ 899446 h 1684262"/>
              <a:gd name="connsiteX88" fmla="*/ 759089 w 1206769"/>
              <a:gd name="connsiteY88" fmla="*/ 61246 h 1684262"/>
              <a:gd name="connsiteX89" fmla="*/ 720989 w 1206769"/>
              <a:gd name="connsiteY89" fmla="*/ 145828 h 1684262"/>
              <a:gd name="connsiteX90" fmla="*/ 759089 w 1206769"/>
              <a:gd name="connsiteY90" fmla="*/ 61436 h 1684262"/>
              <a:gd name="connsiteX91" fmla="*/ 759089 w 1206769"/>
              <a:gd name="connsiteY91" fmla="*/ 61246 h 1684262"/>
              <a:gd name="connsiteX92" fmla="*/ 363611 w 1206769"/>
              <a:gd name="connsiteY92" fmla="*/ 545783 h 1684262"/>
              <a:gd name="connsiteX93" fmla="*/ 348275 w 1206769"/>
              <a:gd name="connsiteY93" fmla="*/ 553498 h 1684262"/>
              <a:gd name="connsiteX94" fmla="*/ 363611 w 1206769"/>
              <a:gd name="connsiteY94" fmla="*/ 545783 h 1684262"/>
              <a:gd name="connsiteX95" fmla="*/ 232451 w 1206769"/>
              <a:gd name="connsiteY95" fmla="*/ 523113 h 1684262"/>
              <a:gd name="connsiteX96" fmla="*/ 254694 w 1206769"/>
              <a:gd name="connsiteY96" fmla="*/ 664096 h 1684262"/>
              <a:gd name="connsiteX97" fmla="*/ 232451 w 1206769"/>
              <a:gd name="connsiteY97" fmla="*/ 523113 h 1684262"/>
              <a:gd name="connsiteX98" fmla="*/ 340084 w 1206769"/>
              <a:gd name="connsiteY98" fmla="*/ 692277 h 1684262"/>
              <a:gd name="connsiteX99" fmla="*/ 470767 w 1206769"/>
              <a:gd name="connsiteY99" fmla="*/ 684562 h 1684262"/>
              <a:gd name="connsiteX100" fmla="*/ 340084 w 1206769"/>
              <a:gd name="connsiteY100" fmla="*/ 691896 h 1684262"/>
              <a:gd name="connsiteX101" fmla="*/ 340084 w 1206769"/>
              <a:gd name="connsiteY101" fmla="*/ 692277 h 1684262"/>
              <a:gd name="connsiteX102" fmla="*/ 382375 w 1206769"/>
              <a:gd name="connsiteY102" fmla="*/ 615410 h 1684262"/>
              <a:gd name="connsiteX103" fmla="*/ 516868 w 1206769"/>
              <a:gd name="connsiteY103" fmla="*/ 688372 h 1684262"/>
              <a:gd name="connsiteX104" fmla="*/ 382661 w 1206769"/>
              <a:gd name="connsiteY104" fmla="*/ 615029 h 1684262"/>
              <a:gd name="connsiteX105" fmla="*/ 382375 w 1206769"/>
              <a:gd name="connsiteY105" fmla="*/ 615410 h 1684262"/>
              <a:gd name="connsiteX106" fmla="*/ 201400 w 1206769"/>
              <a:gd name="connsiteY106" fmla="*/ 907542 h 1684262"/>
              <a:gd name="connsiteX107" fmla="*/ 163300 w 1206769"/>
              <a:gd name="connsiteY107" fmla="*/ 838295 h 1684262"/>
              <a:gd name="connsiteX108" fmla="*/ 201686 w 1206769"/>
              <a:gd name="connsiteY108" fmla="*/ 907161 h 1684262"/>
              <a:gd name="connsiteX109" fmla="*/ 201400 w 1206769"/>
              <a:gd name="connsiteY109" fmla="*/ 907542 h 1684262"/>
              <a:gd name="connsiteX110" fmla="*/ 97811 w 1206769"/>
              <a:gd name="connsiteY110" fmla="*/ 1285557 h 1684262"/>
              <a:gd name="connsiteX111" fmla="*/ 123279 w 1206769"/>
              <a:gd name="connsiteY111" fmla="*/ 1264178 h 1684262"/>
              <a:gd name="connsiteX112" fmla="*/ 231975 w 1206769"/>
              <a:gd name="connsiteY112" fmla="*/ 1341501 h 1684262"/>
              <a:gd name="connsiteX113" fmla="*/ 97811 w 1206769"/>
              <a:gd name="connsiteY113" fmla="*/ 1285557 h 1684262"/>
              <a:gd name="connsiteX114" fmla="*/ 232928 w 1206769"/>
              <a:gd name="connsiteY114" fmla="*/ 1376077 h 1684262"/>
              <a:gd name="connsiteX115" fmla="*/ 279029 w 1206769"/>
              <a:gd name="connsiteY115" fmla="*/ 1379887 h 1684262"/>
              <a:gd name="connsiteX116" fmla="*/ 232451 w 1206769"/>
              <a:gd name="connsiteY116" fmla="*/ 1376077 h 1684262"/>
              <a:gd name="connsiteX117" fmla="*/ 232928 w 1206769"/>
              <a:gd name="connsiteY117" fmla="*/ 1376077 h 1684262"/>
              <a:gd name="connsiteX118" fmla="*/ 856244 w 1206769"/>
              <a:gd name="connsiteY118" fmla="*/ 715613 h 1684262"/>
              <a:gd name="connsiteX119" fmla="*/ 817635 w 1206769"/>
              <a:gd name="connsiteY119" fmla="*/ 708913 h 1684262"/>
              <a:gd name="connsiteX120" fmla="*/ 721084 w 1206769"/>
              <a:gd name="connsiteY120" fmla="*/ 657225 h 1684262"/>
              <a:gd name="connsiteX121" fmla="*/ 855767 w 1206769"/>
              <a:gd name="connsiteY121" fmla="*/ 715613 h 1684262"/>
              <a:gd name="connsiteX122" fmla="*/ 856244 w 1206769"/>
              <a:gd name="connsiteY122" fmla="*/ 715613 h 1684262"/>
              <a:gd name="connsiteX123" fmla="*/ 663458 w 1206769"/>
              <a:gd name="connsiteY123" fmla="*/ 722662 h 1684262"/>
              <a:gd name="connsiteX124" fmla="*/ 644408 w 1206769"/>
              <a:gd name="connsiteY124" fmla="*/ 807149 h 1684262"/>
              <a:gd name="connsiteX125" fmla="*/ 662981 w 1206769"/>
              <a:gd name="connsiteY125" fmla="*/ 723138 h 1684262"/>
              <a:gd name="connsiteX126" fmla="*/ 663458 w 1206769"/>
              <a:gd name="connsiteY126" fmla="*/ 722662 h 1684262"/>
              <a:gd name="connsiteX127" fmla="*/ 628882 w 1206769"/>
              <a:gd name="connsiteY127" fmla="*/ 753332 h 1684262"/>
              <a:gd name="connsiteX128" fmla="*/ 655742 w 1206769"/>
              <a:gd name="connsiteY128" fmla="*/ 726472 h 1684262"/>
              <a:gd name="connsiteX129" fmla="*/ 628406 w 1206769"/>
              <a:gd name="connsiteY129" fmla="*/ 753332 h 1684262"/>
              <a:gd name="connsiteX130" fmla="*/ 628882 w 1206769"/>
              <a:gd name="connsiteY130" fmla="*/ 753332 h 1684262"/>
              <a:gd name="connsiteX131" fmla="*/ 771090 w 1206769"/>
              <a:gd name="connsiteY131" fmla="*/ 757237 h 1684262"/>
              <a:gd name="connsiteX132" fmla="*/ 690318 w 1206769"/>
              <a:gd name="connsiteY132" fmla="*/ 822579 h 1684262"/>
              <a:gd name="connsiteX133" fmla="*/ 770614 w 1206769"/>
              <a:gd name="connsiteY133" fmla="*/ 757237 h 1684262"/>
              <a:gd name="connsiteX134" fmla="*/ 771090 w 1206769"/>
              <a:gd name="connsiteY134" fmla="*/ 757237 h 1684262"/>
              <a:gd name="connsiteX135" fmla="*/ 759565 w 1206769"/>
              <a:gd name="connsiteY135" fmla="*/ 538162 h 1684262"/>
              <a:gd name="connsiteX136" fmla="*/ 851767 w 1206769"/>
              <a:gd name="connsiteY136" fmla="*/ 480536 h 1684262"/>
              <a:gd name="connsiteX137" fmla="*/ 759089 w 1206769"/>
              <a:gd name="connsiteY137" fmla="*/ 538067 h 1684262"/>
              <a:gd name="connsiteX138" fmla="*/ 759565 w 1206769"/>
              <a:gd name="connsiteY138" fmla="*/ 538162 h 1684262"/>
              <a:gd name="connsiteX139" fmla="*/ 877961 w 1206769"/>
              <a:gd name="connsiteY139" fmla="*/ 342138 h 1684262"/>
              <a:gd name="connsiteX140" fmla="*/ 812619 w 1206769"/>
              <a:gd name="connsiteY140" fmla="*/ 442055 h 1684262"/>
              <a:gd name="connsiteX141" fmla="*/ 877961 w 1206769"/>
              <a:gd name="connsiteY141" fmla="*/ 342138 h 1684262"/>
              <a:gd name="connsiteX142" fmla="*/ 681841 w 1206769"/>
              <a:gd name="connsiteY142" fmla="*/ 323088 h 1684262"/>
              <a:gd name="connsiteX143" fmla="*/ 758803 w 1206769"/>
              <a:gd name="connsiteY143" fmla="*/ 430816 h 1684262"/>
              <a:gd name="connsiteX144" fmla="*/ 643455 w 1206769"/>
              <a:gd name="connsiteY144" fmla="*/ 396145 h 1684262"/>
              <a:gd name="connsiteX145" fmla="*/ 639550 w 1206769"/>
              <a:gd name="connsiteY145" fmla="*/ 438436 h 1684262"/>
              <a:gd name="connsiteX146" fmla="*/ 682127 w 1206769"/>
              <a:gd name="connsiteY146" fmla="*/ 323088 h 1684262"/>
              <a:gd name="connsiteX147" fmla="*/ 681841 w 1206769"/>
              <a:gd name="connsiteY147" fmla="*/ 323088 h 1684262"/>
              <a:gd name="connsiteX148" fmla="*/ 351323 w 1206769"/>
              <a:gd name="connsiteY148" fmla="*/ 219361 h 1684262"/>
              <a:gd name="connsiteX149" fmla="*/ 383994 w 1206769"/>
              <a:gd name="connsiteY149" fmla="*/ 183070 h 1684262"/>
              <a:gd name="connsiteX150" fmla="*/ 403711 w 1206769"/>
              <a:gd name="connsiteY150" fmla="*/ 175069 h 1684262"/>
              <a:gd name="connsiteX151" fmla="*/ 411331 w 1206769"/>
              <a:gd name="connsiteY151" fmla="*/ 176117 h 1684262"/>
              <a:gd name="connsiteX152" fmla="*/ 569351 w 1206769"/>
              <a:gd name="connsiteY152" fmla="*/ 242792 h 1684262"/>
              <a:gd name="connsiteX153" fmla="*/ 569922 w 1206769"/>
              <a:gd name="connsiteY153" fmla="*/ 242792 h 1684262"/>
              <a:gd name="connsiteX154" fmla="*/ 558873 w 1206769"/>
              <a:gd name="connsiteY154" fmla="*/ 299942 h 1684262"/>
              <a:gd name="connsiteX155" fmla="*/ 351609 w 1206769"/>
              <a:gd name="connsiteY155" fmla="*/ 219075 h 1684262"/>
              <a:gd name="connsiteX156" fmla="*/ 351323 w 1206769"/>
              <a:gd name="connsiteY156" fmla="*/ 219361 h 1684262"/>
              <a:gd name="connsiteX157" fmla="*/ 470767 w 1206769"/>
              <a:gd name="connsiteY157" fmla="*/ 361188 h 1684262"/>
              <a:gd name="connsiteX158" fmla="*/ 566874 w 1206769"/>
              <a:gd name="connsiteY158" fmla="*/ 503396 h 1684262"/>
              <a:gd name="connsiteX159" fmla="*/ 470767 w 1206769"/>
              <a:gd name="connsiteY159" fmla="*/ 361188 h 1684262"/>
              <a:gd name="connsiteX160" fmla="*/ 632216 w 1206769"/>
              <a:gd name="connsiteY160" fmla="*/ 453485 h 1684262"/>
              <a:gd name="connsiteX161" fmla="*/ 699367 w 1206769"/>
              <a:gd name="connsiteY161" fmla="*/ 515112 h 1684262"/>
              <a:gd name="connsiteX162" fmla="*/ 759089 w 1206769"/>
              <a:gd name="connsiteY162" fmla="*/ 438055 h 1684262"/>
              <a:gd name="connsiteX163" fmla="*/ 678317 w 1206769"/>
              <a:gd name="connsiteY163" fmla="*/ 611029 h 1684262"/>
              <a:gd name="connsiteX164" fmla="*/ 640217 w 1206769"/>
              <a:gd name="connsiteY164" fmla="*/ 587978 h 1684262"/>
              <a:gd name="connsiteX165" fmla="*/ 632216 w 1206769"/>
              <a:gd name="connsiteY165" fmla="*/ 453581 h 1684262"/>
              <a:gd name="connsiteX166" fmla="*/ 632216 w 1206769"/>
              <a:gd name="connsiteY166" fmla="*/ 453485 h 1684262"/>
              <a:gd name="connsiteX167" fmla="*/ 686032 w 1206769"/>
              <a:gd name="connsiteY167" fmla="*/ 837819 h 1684262"/>
              <a:gd name="connsiteX168" fmla="*/ 628310 w 1206769"/>
              <a:gd name="connsiteY168" fmla="*/ 930116 h 1684262"/>
              <a:gd name="connsiteX169" fmla="*/ 686032 w 1206769"/>
              <a:gd name="connsiteY169" fmla="*/ 837914 h 1684262"/>
              <a:gd name="connsiteX170" fmla="*/ 686032 w 1206769"/>
              <a:gd name="connsiteY170" fmla="*/ 837819 h 1684262"/>
              <a:gd name="connsiteX171" fmla="*/ 743658 w 1206769"/>
              <a:gd name="connsiteY171" fmla="*/ 1291400 h 1684262"/>
              <a:gd name="connsiteX172" fmla="*/ 547634 w 1206769"/>
              <a:gd name="connsiteY172" fmla="*/ 1206818 h 1684262"/>
              <a:gd name="connsiteX173" fmla="*/ 573446 w 1206769"/>
              <a:gd name="connsiteY173" fmla="*/ 1222439 h 1684262"/>
              <a:gd name="connsiteX174" fmla="*/ 603450 w 1206769"/>
              <a:gd name="connsiteY174" fmla="*/ 1227487 h 1684262"/>
              <a:gd name="connsiteX175" fmla="*/ 743658 w 1206769"/>
              <a:gd name="connsiteY175" fmla="*/ 1291495 h 1684262"/>
              <a:gd name="connsiteX176" fmla="*/ 743658 w 1206769"/>
              <a:gd name="connsiteY176" fmla="*/ 1291400 h 1684262"/>
              <a:gd name="connsiteX177" fmla="*/ 578399 w 1206769"/>
              <a:gd name="connsiteY177" fmla="*/ 945452 h 1684262"/>
              <a:gd name="connsiteX178" fmla="*/ 689842 w 1206769"/>
              <a:gd name="connsiteY178" fmla="*/ 1122236 h 1684262"/>
              <a:gd name="connsiteX179" fmla="*/ 578399 w 1206769"/>
              <a:gd name="connsiteY179" fmla="*/ 945547 h 1684262"/>
              <a:gd name="connsiteX180" fmla="*/ 578399 w 1206769"/>
              <a:gd name="connsiteY180" fmla="*/ 945452 h 1684262"/>
              <a:gd name="connsiteX181" fmla="*/ 351609 w 1206769"/>
              <a:gd name="connsiteY181" fmla="*/ 1045464 h 1684262"/>
              <a:gd name="connsiteX182" fmla="*/ 382375 w 1206769"/>
              <a:gd name="connsiteY182" fmla="*/ 887825 h 1684262"/>
              <a:gd name="connsiteX183" fmla="*/ 351609 w 1206769"/>
              <a:gd name="connsiteY183" fmla="*/ 1045559 h 1684262"/>
              <a:gd name="connsiteX184" fmla="*/ 351609 w 1206769"/>
              <a:gd name="connsiteY184" fmla="*/ 1045464 h 1684262"/>
              <a:gd name="connsiteX185" fmla="*/ 420761 w 1206769"/>
              <a:gd name="connsiteY185" fmla="*/ 1018413 h 1684262"/>
              <a:gd name="connsiteX186" fmla="*/ 605260 w 1206769"/>
              <a:gd name="connsiteY186" fmla="*/ 1180338 h 1684262"/>
              <a:gd name="connsiteX187" fmla="*/ 420761 w 1206769"/>
              <a:gd name="connsiteY187" fmla="*/ 1018413 h 1684262"/>
              <a:gd name="connsiteX188" fmla="*/ 366944 w 1206769"/>
              <a:gd name="connsiteY188" fmla="*/ 1414272 h 1684262"/>
              <a:gd name="connsiteX189" fmla="*/ 597640 w 1206769"/>
              <a:gd name="connsiteY189" fmla="*/ 1460468 h 1684262"/>
              <a:gd name="connsiteX190" fmla="*/ 366944 w 1206769"/>
              <a:gd name="connsiteY190" fmla="*/ 1414463 h 1684262"/>
              <a:gd name="connsiteX191" fmla="*/ 366944 w 1206769"/>
              <a:gd name="connsiteY191" fmla="*/ 1414272 h 1684262"/>
              <a:gd name="connsiteX192" fmla="*/ 536108 w 1206769"/>
              <a:gd name="connsiteY192" fmla="*/ 1644968 h 1684262"/>
              <a:gd name="connsiteX193" fmla="*/ 498008 w 1206769"/>
              <a:gd name="connsiteY193" fmla="*/ 1625918 h 1684262"/>
              <a:gd name="connsiteX194" fmla="*/ 471148 w 1206769"/>
              <a:gd name="connsiteY194" fmla="*/ 1618202 h 1684262"/>
              <a:gd name="connsiteX195" fmla="*/ 471148 w 1206769"/>
              <a:gd name="connsiteY195" fmla="*/ 1664399 h 1684262"/>
              <a:gd name="connsiteX196" fmla="*/ 401901 w 1206769"/>
              <a:gd name="connsiteY196" fmla="*/ 1579817 h 1684262"/>
              <a:gd name="connsiteX197" fmla="*/ 536108 w 1206769"/>
              <a:gd name="connsiteY197" fmla="*/ 1645158 h 1684262"/>
              <a:gd name="connsiteX198" fmla="*/ 536108 w 1206769"/>
              <a:gd name="connsiteY198" fmla="*/ 1644968 h 1684262"/>
              <a:gd name="connsiteX199" fmla="*/ 616785 w 1206769"/>
              <a:gd name="connsiteY199" fmla="*/ 1564196 h 1684262"/>
              <a:gd name="connsiteX200" fmla="*/ 555349 w 1206769"/>
              <a:gd name="connsiteY200" fmla="*/ 1541145 h 1684262"/>
              <a:gd name="connsiteX201" fmla="*/ 638597 w 1206769"/>
              <a:gd name="connsiteY201" fmla="*/ 1493520 h 1684262"/>
              <a:gd name="connsiteX202" fmla="*/ 739848 w 1206769"/>
              <a:gd name="connsiteY202" fmla="*/ 1525715 h 1684262"/>
              <a:gd name="connsiteX203" fmla="*/ 616785 w 1206769"/>
              <a:gd name="connsiteY203" fmla="*/ 1564386 h 1684262"/>
              <a:gd name="connsiteX204" fmla="*/ 616785 w 1206769"/>
              <a:gd name="connsiteY204" fmla="*/ 1564196 h 1684262"/>
              <a:gd name="connsiteX205" fmla="*/ 752231 w 1206769"/>
              <a:gd name="connsiteY205" fmla="*/ 1664779 h 1684262"/>
              <a:gd name="connsiteX206" fmla="*/ 739658 w 1206769"/>
              <a:gd name="connsiteY206" fmla="*/ 1664779 h 1684262"/>
              <a:gd name="connsiteX207" fmla="*/ 731180 w 1206769"/>
              <a:gd name="connsiteY207" fmla="*/ 1664779 h 1684262"/>
              <a:gd name="connsiteX208" fmla="*/ 727561 w 1206769"/>
              <a:gd name="connsiteY208" fmla="*/ 1664779 h 1684262"/>
              <a:gd name="connsiteX209" fmla="*/ 713750 w 1206769"/>
              <a:gd name="connsiteY209" fmla="*/ 1666780 h 1684262"/>
              <a:gd name="connsiteX210" fmla="*/ 704225 w 1206769"/>
              <a:gd name="connsiteY210" fmla="*/ 1665256 h 1684262"/>
              <a:gd name="connsiteX211" fmla="*/ 705558 w 1206769"/>
              <a:gd name="connsiteY211" fmla="*/ 1667733 h 1684262"/>
              <a:gd name="connsiteX212" fmla="*/ 790045 w 1206769"/>
              <a:gd name="connsiteY212" fmla="*/ 1610106 h 1684262"/>
              <a:gd name="connsiteX213" fmla="*/ 752231 w 1206769"/>
              <a:gd name="connsiteY213" fmla="*/ 1664970 h 1684262"/>
              <a:gd name="connsiteX214" fmla="*/ 752231 w 1206769"/>
              <a:gd name="connsiteY214" fmla="*/ 1664779 h 1684262"/>
              <a:gd name="connsiteX215" fmla="*/ 857863 w 1206769"/>
              <a:gd name="connsiteY215" fmla="*/ 1591056 h 1684262"/>
              <a:gd name="connsiteX216" fmla="*/ 838813 w 1206769"/>
              <a:gd name="connsiteY216" fmla="*/ 1568958 h 1684262"/>
              <a:gd name="connsiteX217" fmla="*/ 836146 w 1206769"/>
              <a:gd name="connsiteY217" fmla="*/ 1564291 h 1684262"/>
              <a:gd name="connsiteX218" fmla="*/ 955179 w 1206769"/>
              <a:gd name="connsiteY218" fmla="*/ 1500720 h 1684262"/>
              <a:gd name="connsiteX219" fmla="*/ 1066493 w 1206769"/>
              <a:gd name="connsiteY219" fmla="*/ 1492065 h 1684262"/>
              <a:gd name="connsiteX220" fmla="*/ 857863 w 1206769"/>
              <a:gd name="connsiteY220" fmla="*/ 1591247 h 1684262"/>
              <a:gd name="connsiteX221" fmla="*/ 857863 w 1206769"/>
              <a:gd name="connsiteY221" fmla="*/ 1591056 h 1684262"/>
              <a:gd name="connsiteX222" fmla="*/ 1054979 w 1206769"/>
              <a:gd name="connsiteY222" fmla="*/ 1445037 h 1684262"/>
              <a:gd name="connsiteX223" fmla="*/ 916632 w 1206769"/>
              <a:gd name="connsiteY223" fmla="*/ 1468184 h 1684262"/>
              <a:gd name="connsiteX224" fmla="*/ 1028170 w 1206769"/>
              <a:gd name="connsiteY224" fmla="*/ 1445228 h 1684262"/>
              <a:gd name="connsiteX225" fmla="*/ 1054979 w 1206769"/>
              <a:gd name="connsiteY225" fmla="*/ 1445037 h 1684262"/>
              <a:gd name="connsiteX226" fmla="*/ 862816 w 1206769"/>
              <a:gd name="connsiteY226" fmla="*/ 1410462 h 1684262"/>
              <a:gd name="connsiteX227" fmla="*/ 647551 w 1206769"/>
              <a:gd name="connsiteY227" fmla="*/ 1448562 h 1684262"/>
              <a:gd name="connsiteX228" fmla="*/ 862816 w 1206769"/>
              <a:gd name="connsiteY228" fmla="*/ 1410653 h 1684262"/>
              <a:gd name="connsiteX229" fmla="*/ 862816 w 1206769"/>
              <a:gd name="connsiteY229" fmla="*/ 1410462 h 1684262"/>
              <a:gd name="connsiteX230" fmla="*/ 689842 w 1206769"/>
              <a:gd name="connsiteY230" fmla="*/ 1391412 h 1684262"/>
              <a:gd name="connsiteX231" fmla="*/ 924347 w 1206769"/>
              <a:gd name="connsiteY231" fmla="*/ 1306830 h 1684262"/>
              <a:gd name="connsiteX232" fmla="*/ 689842 w 1206769"/>
              <a:gd name="connsiteY232" fmla="*/ 1391412 h 1684262"/>
              <a:gd name="connsiteX233" fmla="*/ 1162663 w 1206769"/>
              <a:gd name="connsiteY233" fmla="*/ 1057085 h 1684262"/>
              <a:gd name="connsiteX234" fmla="*/ 1148756 w 1206769"/>
              <a:gd name="connsiteY234" fmla="*/ 1134428 h 1684262"/>
              <a:gd name="connsiteX235" fmla="*/ 1066841 w 1206769"/>
              <a:gd name="connsiteY235" fmla="*/ 1139762 h 1684262"/>
              <a:gd name="connsiteX236" fmla="*/ 1035790 w 1206769"/>
              <a:gd name="connsiteY236" fmla="*/ 1087755 h 1684262"/>
              <a:gd name="connsiteX237" fmla="*/ 1162663 w 1206769"/>
              <a:gd name="connsiteY237" fmla="*/ 1057085 h 1684262"/>
              <a:gd name="connsiteX238" fmla="*/ 987913 w 1206769"/>
              <a:gd name="connsiteY238" fmla="*/ 1181170 h 1684262"/>
              <a:gd name="connsiteX239" fmla="*/ 958923 w 1206769"/>
              <a:gd name="connsiteY239" fmla="*/ 1264444 h 1684262"/>
              <a:gd name="connsiteX240" fmla="*/ 905107 w 1206769"/>
              <a:gd name="connsiteY240" fmla="*/ 1118330 h 1684262"/>
              <a:gd name="connsiteX241" fmla="*/ 987913 w 1206769"/>
              <a:gd name="connsiteY241"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0738 w 1206769"/>
              <a:gd name="connsiteY14" fmla="*/ 679895 h 1684262"/>
              <a:gd name="connsiteX15" fmla="*/ 1005881 w 1206769"/>
              <a:gd name="connsiteY15" fmla="*/ 661511 h 1684262"/>
              <a:gd name="connsiteX16" fmla="*/ 1065794 w 1206769"/>
              <a:gd name="connsiteY16" fmla="*/ 651415 h 1684262"/>
              <a:gd name="connsiteX17" fmla="*/ 1102560 w 1206769"/>
              <a:gd name="connsiteY17" fmla="*/ 657701 h 1684262"/>
              <a:gd name="connsiteX18" fmla="*/ 739848 w 1206769"/>
              <a:gd name="connsiteY18" fmla="*/ 595694 h 1684262"/>
              <a:gd name="connsiteX19" fmla="*/ 716893 w 1206769"/>
              <a:gd name="connsiteY19" fmla="*/ 318992 h 1684262"/>
              <a:gd name="connsiteX20" fmla="*/ 920537 w 1206769"/>
              <a:gd name="connsiteY20" fmla="*/ 246031 h 1684262"/>
              <a:gd name="connsiteX21" fmla="*/ 682412 w 1206769"/>
              <a:gd name="connsiteY21" fmla="*/ 238316 h 1684262"/>
              <a:gd name="connsiteX22" fmla="*/ 928538 w 1206769"/>
              <a:gd name="connsiteY22" fmla="*/ 226790 h 1684262"/>
              <a:gd name="connsiteX23" fmla="*/ 720893 w 1206769"/>
              <a:gd name="connsiteY23" fmla="*/ 196025 h 1684262"/>
              <a:gd name="connsiteX24" fmla="*/ 736229 w 1206769"/>
              <a:gd name="connsiteY24" fmla="*/ 49911 h 1684262"/>
              <a:gd name="connsiteX25" fmla="*/ 663267 w 1206769"/>
              <a:gd name="connsiteY25" fmla="*/ 0 h 1684262"/>
              <a:gd name="connsiteX26" fmla="*/ 625167 w 1206769"/>
              <a:gd name="connsiteY26" fmla="*/ 103727 h 1684262"/>
              <a:gd name="connsiteX27" fmla="*/ 625167 w 1206769"/>
              <a:gd name="connsiteY27" fmla="*/ 288322 h 1684262"/>
              <a:gd name="connsiteX28" fmla="*/ 336845 w 1206769"/>
              <a:gd name="connsiteY28" fmla="*/ 261366 h 1684262"/>
              <a:gd name="connsiteX29" fmla="*/ 367611 w 1206769"/>
              <a:gd name="connsiteY29" fmla="*/ 307467 h 1684262"/>
              <a:gd name="connsiteX30" fmla="*/ 579066 w 1206769"/>
              <a:gd name="connsiteY30" fmla="*/ 615029 h 1684262"/>
              <a:gd name="connsiteX31" fmla="*/ 263884 w 1206769"/>
              <a:gd name="connsiteY31" fmla="*/ 511207 h 1684262"/>
              <a:gd name="connsiteX32" fmla="*/ 233118 w 1206769"/>
              <a:gd name="connsiteY32" fmla="*/ 714947 h 1684262"/>
              <a:gd name="connsiteX33" fmla="*/ 532965 w 1206769"/>
              <a:gd name="connsiteY33" fmla="*/ 807149 h 1684262"/>
              <a:gd name="connsiteX34" fmla="*/ 513915 w 1206769"/>
              <a:gd name="connsiteY34" fmla="*/ 803339 h 1684262"/>
              <a:gd name="connsiteX35" fmla="*/ 502390 w 1206769"/>
              <a:gd name="connsiteY35" fmla="*/ 791813 h 1684262"/>
              <a:gd name="connsiteX36" fmla="*/ 464290 w 1206769"/>
              <a:gd name="connsiteY36" fmla="*/ 772763 h 1684262"/>
              <a:gd name="connsiteX37" fmla="*/ 375231 w 1206769"/>
              <a:gd name="connsiteY37" fmla="*/ 788670 h 1684262"/>
              <a:gd name="connsiteX38" fmla="*/ 418189 w 1206769"/>
              <a:gd name="connsiteY38" fmla="*/ 826770 h 1684262"/>
              <a:gd name="connsiteX39" fmla="*/ 333607 w 1206769"/>
              <a:gd name="connsiteY39" fmla="*/ 826770 h 1684262"/>
              <a:gd name="connsiteX40" fmla="*/ 276457 w 1206769"/>
              <a:gd name="connsiteY40" fmla="*/ 857536 h 1684262"/>
              <a:gd name="connsiteX41" fmla="*/ 288458 w 1206769"/>
              <a:gd name="connsiteY41" fmla="*/ 766001 h 1684262"/>
              <a:gd name="connsiteX42" fmla="*/ 138059 w 1206769"/>
              <a:gd name="connsiteY42" fmla="*/ 911352 h 1684262"/>
              <a:gd name="connsiteX43" fmla="*/ 237976 w 1206769"/>
              <a:gd name="connsiteY43" fmla="*/ 961358 h 1684262"/>
              <a:gd name="connsiteX44" fmla="*/ 75102 w 1206769"/>
              <a:gd name="connsiteY44" fmla="*/ 1025783 h 1684262"/>
              <a:gd name="connsiteX45" fmla="*/ 80432 w 1206769"/>
              <a:gd name="connsiteY45" fmla="*/ 915162 h 1684262"/>
              <a:gd name="connsiteX46" fmla="*/ 91958 w 1206769"/>
              <a:gd name="connsiteY46" fmla="*/ 1107377 h 1684262"/>
              <a:gd name="connsiteX47" fmla="*/ 214925 w 1206769"/>
              <a:gd name="connsiteY47" fmla="*/ 1157383 h 1684262"/>
              <a:gd name="connsiteX48" fmla="*/ 322463 w 1206769"/>
              <a:gd name="connsiteY48" fmla="*/ 1240346 h 1684262"/>
              <a:gd name="connsiteX49" fmla="*/ 309794 w 1206769"/>
              <a:gd name="connsiteY49" fmla="*/ 1240346 h 1684262"/>
              <a:gd name="connsiteX50" fmla="*/ 311699 w 1206769"/>
              <a:gd name="connsiteY50" fmla="*/ 1248728 h 1684262"/>
              <a:gd name="connsiteX51" fmla="*/ 310842 w 1206769"/>
              <a:gd name="connsiteY51" fmla="*/ 1254824 h 1684262"/>
              <a:gd name="connsiteX52" fmla="*/ 309223 w 1206769"/>
              <a:gd name="connsiteY52" fmla="*/ 1259396 h 1684262"/>
              <a:gd name="connsiteX53" fmla="*/ 301317 w 1206769"/>
              <a:gd name="connsiteY53" fmla="*/ 1268063 h 1684262"/>
              <a:gd name="connsiteX54" fmla="*/ 283886 w 1206769"/>
              <a:gd name="connsiteY54" fmla="*/ 1268063 h 1684262"/>
              <a:gd name="connsiteX55" fmla="*/ 284934 w 1206769"/>
              <a:gd name="connsiteY55" fmla="*/ 1275207 h 1684262"/>
              <a:gd name="connsiteX56" fmla="*/ 395615 w 1206769"/>
              <a:gd name="connsiteY56" fmla="*/ 1319117 h 1684262"/>
              <a:gd name="connsiteX57" fmla="*/ 257026 w 1206769"/>
              <a:gd name="connsiteY57" fmla="*/ 1309592 h 1684262"/>
              <a:gd name="connsiteX58" fmla="*/ 257026 w 1206769"/>
              <a:gd name="connsiteY58" fmla="*/ 1309592 h 1684262"/>
              <a:gd name="connsiteX59" fmla="*/ 248263 w 1206769"/>
              <a:gd name="connsiteY59" fmla="*/ 1308259 h 1684262"/>
              <a:gd name="connsiteX60" fmla="*/ 247691 w 1206769"/>
              <a:gd name="connsiteY60" fmla="*/ 1308735 h 1684262"/>
              <a:gd name="connsiteX61" fmla="*/ 229880 w 1206769"/>
              <a:gd name="connsiteY61" fmla="*/ 1312259 h 1684262"/>
              <a:gd name="connsiteX62" fmla="*/ 146155 w 1206769"/>
              <a:gd name="connsiteY62" fmla="*/ 1230344 h 1684262"/>
              <a:gd name="connsiteX63" fmla="*/ 115389 w 1206769"/>
              <a:gd name="connsiteY63" fmla="*/ 1430369 h 1684262"/>
              <a:gd name="connsiteX64" fmla="*/ 349799 w 1206769"/>
              <a:gd name="connsiteY64" fmla="*/ 1480280 h 1684262"/>
              <a:gd name="connsiteX65" fmla="*/ 299507 w 1206769"/>
              <a:gd name="connsiteY65" fmla="*/ 1464659 h 1684262"/>
              <a:gd name="connsiteX66" fmla="*/ 321034 w 1206769"/>
              <a:gd name="connsiteY66" fmla="*/ 1477042 h 1684262"/>
              <a:gd name="connsiteX67" fmla="*/ 330559 w 1206769"/>
              <a:gd name="connsiteY67" fmla="*/ 1484376 h 1684262"/>
              <a:gd name="connsiteX68" fmla="*/ 388280 w 1206769"/>
              <a:gd name="connsiteY68" fmla="*/ 1545717 h 1684262"/>
              <a:gd name="connsiteX69" fmla="*/ 348847 w 1206769"/>
              <a:gd name="connsiteY69" fmla="*/ 1542479 h 1684262"/>
              <a:gd name="connsiteX70" fmla="*/ 255883 w 1206769"/>
              <a:gd name="connsiteY70" fmla="*/ 1502664 h 1684262"/>
              <a:gd name="connsiteX71" fmla="*/ 255883 w 1206769"/>
              <a:gd name="connsiteY71" fmla="*/ 1502664 h 1684262"/>
              <a:gd name="connsiteX72" fmla="*/ 239976 w 1206769"/>
              <a:gd name="connsiteY72" fmla="*/ 1484281 h 1684262"/>
              <a:gd name="connsiteX73" fmla="*/ 203495 w 1206769"/>
              <a:gd name="connsiteY73" fmla="*/ 1484281 h 1684262"/>
              <a:gd name="connsiteX74" fmla="*/ 187303 w 1206769"/>
              <a:gd name="connsiteY74" fmla="*/ 1499140 h 1684262"/>
              <a:gd name="connsiteX75" fmla="*/ 490674 w 1206769"/>
              <a:gd name="connsiteY75" fmla="*/ 1673352 h 1684262"/>
              <a:gd name="connsiteX76" fmla="*/ 757374 w 1206769"/>
              <a:gd name="connsiteY76" fmla="*/ 1682401 h 1684262"/>
              <a:gd name="connsiteX77" fmla="*/ 988070 w 1206769"/>
              <a:gd name="connsiteY77" fmla="*/ 1594485 h 1684262"/>
              <a:gd name="connsiteX78" fmla="*/ 1152566 w 1206769"/>
              <a:gd name="connsiteY78" fmla="*/ 1394460 h 1684262"/>
              <a:gd name="connsiteX79" fmla="*/ 918822 w 1206769"/>
              <a:gd name="connsiteY79" fmla="*/ 1363507 h 1684262"/>
              <a:gd name="connsiteX80" fmla="*/ 802904 w 1206769"/>
              <a:gd name="connsiteY80" fmla="*/ 1350454 h 1684262"/>
              <a:gd name="connsiteX81" fmla="*/ 841956 w 1206769"/>
              <a:gd name="connsiteY81" fmla="*/ 1326547 h 1684262"/>
              <a:gd name="connsiteX82" fmla="*/ 1018286 w 1206769"/>
              <a:gd name="connsiteY82" fmla="*/ 1315425 h 1684262"/>
              <a:gd name="connsiteX83" fmla="*/ 980354 w 1206769"/>
              <a:gd name="connsiteY83" fmla="*/ 1268921 h 1684262"/>
              <a:gd name="connsiteX84" fmla="*/ 1091488 w 1206769"/>
              <a:gd name="connsiteY84" fmla="*/ 1221043 h 1684262"/>
              <a:gd name="connsiteX85" fmla="*/ 911203 w 1206769"/>
              <a:gd name="connsiteY85" fmla="*/ 1022890 h 1684262"/>
              <a:gd name="connsiteX86" fmla="*/ 1193429 w 1206769"/>
              <a:gd name="connsiteY86" fmla="*/ 899446 h 1684262"/>
              <a:gd name="connsiteX87" fmla="*/ 759089 w 1206769"/>
              <a:gd name="connsiteY87" fmla="*/ 61246 h 1684262"/>
              <a:gd name="connsiteX88" fmla="*/ 720989 w 1206769"/>
              <a:gd name="connsiteY88" fmla="*/ 145828 h 1684262"/>
              <a:gd name="connsiteX89" fmla="*/ 759089 w 1206769"/>
              <a:gd name="connsiteY89" fmla="*/ 61436 h 1684262"/>
              <a:gd name="connsiteX90" fmla="*/ 759089 w 1206769"/>
              <a:gd name="connsiteY90" fmla="*/ 61246 h 1684262"/>
              <a:gd name="connsiteX91" fmla="*/ 363611 w 1206769"/>
              <a:gd name="connsiteY91" fmla="*/ 545783 h 1684262"/>
              <a:gd name="connsiteX92" fmla="*/ 348275 w 1206769"/>
              <a:gd name="connsiteY92" fmla="*/ 553498 h 1684262"/>
              <a:gd name="connsiteX93" fmla="*/ 363611 w 1206769"/>
              <a:gd name="connsiteY93" fmla="*/ 545783 h 1684262"/>
              <a:gd name="connsiteX94" fmla="*/ 232451 w 1206769"/>
              <a:gd name="connsiteY94" fmla="*/ 523113 h 1684262"/>
              <a:gd name="connsiteX95" fmla="*/ 254694 w 1206769"/>
              <a:gd name="connsiteY95" fmla="*/ 664096 h 1684262"/>
              <a:gd name="connsiteX96" fmla="*/ 232451 w 1206769"/>
              <a:gd name="connsiteY96" fmla="*/ 523113 h 1684262"/>
              <a:gd name="connsiteX97" fmla="*/ 340084 w 1206769"/>
              <a:gd name="connsiteY97" fmla="*/ 692277 h 1684262"/>
              <a:gd name="connsiteX98" fmla="*/ 470767 w 1206769"/>
              <a:gd name="connsiteY98" fmla="*/ 684562 h 1684262"/>
              <a:gd name="connsiteX99" fmla="*/ 340084 w 1206769"/>
              <a:gd name="connsiteY99" fmla="*/ 691896 h 1684262"/>
              <a:gd name="connsiteX100" fmla="*/ 340084 w 1206769"/>
              <a:gd name="connsiteY100" fmla="*/ 692277 h 1684262"/>
              <a:gd name="connsiteX101" fmla="*/ 382375 w 1206769"/>
              <a:gd name="connsiteY101" fmla="*/ 615410 h 1684262"/>
              <a:gd name="connsiteX102" fmla="*/ 516868 w 1206769"/>
              <a:gd name="connsiteY102" fmla="*/ 688372 h 1684262"/>
              <a:gd name="connsiteX103" fmla="*/ 382661 w 1206769"/>
              <a:gd name="connsiteY103" fmla="*/ 615029 h 1684262"/>
              <a:gd name="connsiteX104" fmla="*/ 382375 w 1206769"/>
              <a:gd name="connsiteY104" fmla="*/ 615410 h 1684262"/>
              <a:gd name="connsiteX105" fmla="*/ 201400 w 1206769"/>
              <a:gd name="connsiteY105" fmla="*/ 907542 h 1684262"/>
              <a:gd name="connsiteX106" fmla="*/ 163300 w 1206769"/>
              <a:gd name="connsiteY106" fmla="*/ 838295 h 1684262"/>
              <a:gd name="connsiteX107" fmla="*/ 201686 w 1206769"/>
              <a:gd name="connsiteY107" fmla="*/ 907161 h 1684262"/>
              <a:gd name="connsiteX108" fmla="*/ 201400 w 1206769"/>
              <a:gd name="connsiteY108" fmla="*/ 907542 h 1684262"/>
              <a:gd name="connsiteX109" fmla="*/ 97811 w 1206769"/>
              <a:gd name="connsiteY109" fmla="*/ 1285557 h 1684262"/>
              <a:gd name="connsiteX110" fmla="*/ 123279 w 1206769"/>
              <a:gd name="connsiteY110" fmla="*/ 1264178 h 1684262"/>
              <a:gd name="connsiteX111" fmla="*/ 231975 w 1206769"/>
              <a:gd name="connsiteY111" fmla="*/ 1341501 h 1684262"/>
              <a:gd name="connsiteX112" fmla="*/ 97811 w 1206769"/>
              <a:gd name="connsiteY112" fmla="*/ 1285557 h 1684262"/>
              <a:gd name="connsiteX113" fmla="*/ 232928 w 1206769"/>
              <a:gd name="connsiteY113" fmla="*/ 1376077 h 1684262"/>
              <a:gd name="connsiteX114" fmla="*/ 279029 w 1206769"/>
              <a:gd name="connsiteY114" fmla="*/ 1379887 h 1684262"/>
              <a:gd name="connsiteX115" fmla="*/ 232451 w 1206769"/>
              <a:gd name="connsiteY115" fmla="*/ 1376077 h 1684262"/>
              <a:gd name="connsiteX116" fmla="*/ 232928 w 1206769"/>
              <a:gd name="connsiteY116" fmla="*/ 1376077 h 1684262"/>
              <a:gd name="connsiteX117" fmla="*/ 856244 w 1206769"/>
              <a:gd name="connsiteY117" fmla="*/ 715613 h 1684262"/>
              <a:gd name="connsiteX118" fmla="*/ 817635 w 1206769"/>
              <a:gd name="connsiteY118" fmla="*/ 708913 h 1684262"/>
              <a:gd name="connsiteX119" fmla="*/ 721084 w 1206769"/>
              <a:gd name="connsiteY119" fmla="*/ 657225 h 1684262"/>
              <a:gd name="connsiteX120" fmla="*/ 855767 w 1206769"/>
              <a:gd name="connsiteY120" fmla="*/ 715613 h 1684262"/>
              <a:gd name="connsiteX121" fmla="*/ 856244 w 1206769"/>
              <a:gd name="connsiteY121" fmla="*/ 715613 h 1684262"/>
              <a:gd name="connsiteX122" fmla="*/ 663458 w 1206769"/>
              <a:gd name="connsiteY122" fmla="*/ 722662 h 1684262"/>
              <a:gd name="connsiteX123" fmla="*/ 644408 w 1206769"/>
              <a:gd name="connsiteY123" fmla="*/ 807149 h 1684262"/>
              <a:gd name="connsiteX124" fmla="*/ 662981 w 1206769"/>
              <a:gd name="connsiteY124" fmla="*/ 723138 h 1684262"/>
              <a:gd name="connsiteX125" fmla="*/ 663458 w 1206769"/>
              <a:gd name="connsiteY125" fmla="*/ 722662 h 1684262"/>
              <a:gd name="connsiteX126" fmla="*/ 628882 w 1206769"/>
              <a:gd name="connsiteY126" fmla="*/ 753332 h 1684262"/>
              <a:gd name="connsiteX127" fmla="*/ 655742 w 1206769"/>
              <a:gd name="connsiteY127" fmla="*/ 726472 h 1684262"/>
              <a:gd name="connsiteX128" fmla="*/ 628406 w 1206769"/>
              <a:gd name="connsiteY128" fmla="*/ 753332 h 1684262"/>
              <a:gd name="connsiteX129" fmla="*/ 628882 w 1206769"/>
              <a:gd name="connsiteY129" fmla="*/ 753332 h 1684262"/>
              <a:gd name="connsiteX130" fmla="*/ 771090 w 1206769"/>
              <a:gd name="connsiteY130" fmla="*/ 757237 h 1684262"/>
              <a:gd name="connsiteX131" fmla="*/ 690318 w 1206769"/>
              <a:gd name="connsiteY131" fmla="*/ 822579 h 1684262"/>
              <a:gd name="connsiteX132" fmla="*/ 770614 w 1206769"/>
              <a:gd name="connsiteY132" fmla="*/ 757237 h 1684262"/>
              <a:gd name="connsiteX133" fmla="*/ 771090 w 1206769"/>
              <a:gd name="connsiteY133" fmla="*/ 757237 h 1684262"/>
              <a:gd name="connsiteX134" fmla="*/ 759565 w 1206769"/>
              <a:gd name="connsiteY134" fmla="*/ 538162 h 1684262"/>
              <a:gd name="connsiteX135" fmla="*/ 851767 w 1206769"/>
              <a:gd name="connsiteY135" fmla="*/ 480536 h 1684262"/>
              <a:gd name="connsiteX136" fmla="*/ 759089 w 1206769"/>
              <a:gd name="connsiteY136" fmla="*/ 538067 h 1684262"/>
              <a:gd name="connsiteX137" fmla="*/ 759565 w 1206769"/>
              <a:gd name="connsiteY137" fmla="*/ 538162 h 1684262"/>
              <a:gd name="connsiteX138" fmla="*/ 877961 w 1206769"/>
              <a:gd name="connsiteY138" fmla="*/ 342138 h 1684262"/>
              <a:gd name="connsiteX139" fmla="*/ 812619 w 1206769"/>
              <a:gd name="connsiteY139" fmla="*/ 442055 h 1684262"/>
              <a:gd name="connsiteX140" fmla="*/ 877961 w 1206769"/>
              <a:gd name="connsiteY140" fmla="*/ 342138 h 1684262"/>
              <a:gd name="connsiteX141" fmla="*/ 681841 w 1206769"/>
              <a:gd name="connsiteY141" fmla="*/ 323088 h 1684262"/>
              <a:gd name="connsiteX142" fmla="*/ 758803 w 1206769"/>
              <a:gd name="connsiteY142" fmla="*/ 430816 h 1684262"/>
              <a:gd name="connsiteX143" fmla="*/ 643455 w 1206769"/>
              <a:gd name="connsiteY143" fmla="*/ 396145 h 1684262"/>
              <a:gd name="connsiteX144" fmla="*/ 639550 w 1206769"/>
              <a:gd name="connsiteY144" fmla="*/ 438436 h 1684262"/>
              <a:gd name="connsiteX145" fmla="*/ 682127 w 1206769"/>
              <a:gd name="connsiteY145" fmla="*/ 323088 h 1684262"/>
              <a:gd name="connsiteX146" fmla="*/ 681841 w 1206769"/>
              <a:gd name="connsiteY146" fmla="*/ 323088 h 1684262"/>
              <a:gd name="connsiteX147" fmla="*/ 351323 w 1206769"/>
              <a:gd name="connsiteY147" fmla="*/ 219361 h 1684262"/>
              <a:gd name="connsiteX148" fmla="*/ 383994 w 1206769"/>
              <a:gd name="connsiteY148" fmla="*/ 183070 h 1684262"/>
              <a:gd name="connsiteX149" fmla="*/ 403711 w 1206769"/>
              <a:gd name="connsiteY149" fmla="*/ 175069 h 1684262"/>
              <a:gd name="connsiteX150" fmla="*/ 411331 w 1206769"/>
              <a:gd name="connsiteY150" fmla="*/ 176117 h 1684262"/>
              <a:gd name="connsiteX151" fmla="*/ 569351 w 1206769"/>
              <a:gd name="connsiteY151" fmla="*/ 242792 h 1684262"/>
              <a:gd name="connsiteX152" fmla="*/ 569922 w 1206769"/>
              <a:gd name="connsiteY152" fmla="*/ 242792 h 1684262"/>
              <a:gd name="connsiteX153" fmla="*/ 558873 w 1206769"/>
              <a:gd name="connsiteY153" fmla="*/ 299942 h 1684262"/>
              <a:gd name="connsiteX154" fmla="*/ 351609 w 1206769"/>
              <a:gd name="connsiteY154" fmla="*/ 219075 h 1684262"/>
              <a:gd name="connsiteX155" fmla="*/ 351323 w 1206769"/>
              <a:gd name="connsiteY155" fmla="*/ 219361 h 1684262"/>
              <a:gd name="connsiteX156" fmla="*/ 470767 w 1206769"/>
              <a:gd name="connsiteY156" fmla="*/ 361188 h 1684262"/>
              <a:gd name="connsiteX157" fmla="*/ 566874 w 1206769"/>
              <a:gd name="connsiteY157" fmla="*/ 503396 h 1684262"/>
              <a:gd name="connsiteX158" fmla="*/ 470767 w 1206769"/>
              <a:gd name="connsiteY158" fmla="*/ 361188 h 1684262"/>
              <a:gd name="connsiteX159" fmla="*/ 632216 w 1206769"/>
              <a:gd name="connsiteY159" fmla="*/ 453485 h 1684262"/>
              <a:gd name="connsiteX160" fmla="*/ 699367 w 1206769"/>
              <a:gd name="connsiteY160" fmla="*/ 515112 h 1684262"/>
              <a:gd name="connsiteX161" fmla="*/ 759089 w 1206769"/>
              <a:gd name="connsiteY161" fmla="*/ 438055 h 1684262"/>
              <a:gd name="connsiteX162" fmla="*/ 678317 w 1206769"/>
              <a:gd name="connsiteY162" fmla="*/ 611029 h 1684262"/>
              <a:gd name="connsiteX163" fmla="*/ 640217 w 1206769"/>
              <a:gd name="connsiteY163" fmla="*/ 587978 h 1684262"/>
              <a:gd name="connsiteX164" fmla="*/ 632216 w 1206769"/>
              <a:gd name="connsiteY164" fmla="*/ 453581 h 1684262"/>
              <a:gd name="connsiteX165" fmla="*/ 632216 w 1206769"/>
              <a:gd name="connsiteY165" fmla="*/ 453485 h 1684262"/>
              <a:gd name="connsiteX166" fmla="*/ 686032 w 1206769"/>
              <a:gd name="connsiteY166" fmla="*/ 837819 h 1684262"/>
              <a:gd name="connsiteX167" fmla="*/ 628310 w 1206769"/>
              <a:gd name="connsiteY167" fmla="*/ 930116 h 1684262"/>
              <a:gd name="connsiteX168" fmla="*/ 686032 w 1206769"/>
              <a:gd name="connsiteY168" fmla="*/ 837914 h 1684262"/>
              <a:gd name="connsiteX169" fmla="*/ 686032 w 1206769"/>
              <a:gd name="connsiteY169" fmla="*/ 837819 h 1684262"/>
              <a:gd name="connsiteX170" fmla="*/ 743658 w 1206769"/>
              <a:gd name="connsiteY170" fmla="*/ 1291400 h 1684262"/>
              <a:gd name="connsiteX171" fmla="*/ 547634 w 1206769"/>
              <a:gd name="connsiteY171" fmla="*/ 1206818 h 1684262"/>
              <a:gd name="connsiteX172" fmla="*/ 573446 w 1206769"/>
              <a:gd name="connsiteY172" fmla="*/ 1222439 h 1684262"/>
              <a:gd name="connsiteX173" fmla="*/ 603450 w 1206769"/>
              <a:gd name="connsiteY173" fmla="*/ 1227487 h 1684262"/>
              <a:gd name="connsiteX174" fmla="*/ 743658 w 1206769"/>
              <a:gd name="connsiteY174" fmla="*/ 1291495 h 1684262"/>
              <a:gd name="connsiteX175" fmla="*/ 743658 w 1206769"/>
              <a:gd name="connsiteY175" fmla="*/ 1291400 h 1684262"/>
              <a:gd name="connsiteX176" fmla="*/ 578399 w 1206769"/>
              <a:gd name="connsiteY176" fmla="*/ 945452 h 1684262"/>
              <a:gd name="connsiteX177" fmla="*/ 689842 w 1206769"/>
              <a:gd name="connsiteY177" fmla="*/ 1122236 h 1684262"/>
              <a:gd name="connsiteX178" fmla="*/ 578399 w 1206769"/>
              <a:gd name="connsiteY178" fmla="*/ 945547 h 1684262"/>
              <a:gd name="connsiteX179" fmla="*/ 578399 w 1206769"/>
              <a:gd name="connsiteY179" fmla="*/ 945452 h 1684262"/>
              <a:gd name="connsiteX180" fmla="*/ 351609 w 1206769"/>
              <a:gd name="connsiteY180" fmla="*/ 1045464 h 1684262"/>
              <a:gd name="connsiteX181" fmla="*/ 382375 w 1206769"/>
              <a:gd name="connsiteY181" fmla="*/ 887825 h 1684262"/>
              <a:gd name="connsiteX182" fmla="*/ 351609 w 1206769"/>
              <a:gd name="connsiteY182" fmla="*/ 1045559 h 1684262"/>
              <a:gd name="connsiteX183" fmla="*/ 351609 w 1206769"/>
              <a:gd name="connsiteY183" fmla="*/ 1045464 h 1684262"/>
              <a:gd name="connsiteX184" fmla="*/ 420761 w 1206769"/>
              <a:gd name="connsiteY184" fmla="*/ 1018413 h 1684262"/>
              <a:gd name="connsiteX185" fmla="*/ 605260 w 1206769"/>
              <a:gd name="connsiteY185" fmla="*/ 1180338 h 1684262"/>
              <a:gd name="connsiteX186" fmla="*/ 420761 w 1206769"/>
              <a:gd name="connsiteY186" fmla="*/ 1018413 h 1684262"/>
              <a:gd name="connsiteX187" fmla="*/ 366944 w 1206769"/>
              <a:gd name="connsiteY187" fmla="*/ 1414272 h 1684262"/>
              <a:gd name="connsiteX188" fmla="*/ 597640 w 1206769"/>
              <a:gd name="connsiteY188" fmla="*/ 1460468 h 1684262"/>
              <a:gd name="connsiteX189" fmla="*/ 366944 w 1206769"/>
              <a:gd name="connsiteY189" fmla="*/ 1414463 h 1684262"/>
              <a:gd name="connsiteX190" fmla="*/ 366944 w 1206769"/>
              <a:gd name="connsiteY190" fmla="*/ 1414272 h 1684262"/>
              <a:gd name="connsiteX191" fmla="*/ 536108 w 1206769"/>
              <a:gd name="connsiteY191" fmla="*/ 1644968 h 1684262"/>
              <a:gd name="connsiteX192" fmla="*/ 498008 w 1206769"/>
              <a:gd name="connsiteY192" fmla="*/ 1625918 h 1684262"/>
              <a:gd name="connsiteX193" fmla="*/ 471148 w 1206769"/>
              <a:gd name="connsiteY193" fmla="*/ 1618202 h 1684262"/>
              <a:gd name="connsiteX194" fmla="*/ 471148 w 1206769"/>
              <a:gd name="connsiteY194" fmla="*/ 1664399 h 1684262"/>
              <a:gd name="connsiteX195" fmla="*/ 401901 w 1206769"/>
              <a:gd name="connsiteY195" fmla="*/ 1579817 h 1684262"/>
              <a:gd name="connsiteX196" fmla="*/ 536108 w 1206769"/>
              <a:gd name="connsiteY196" fmla="*/ 1645158 h 1684262"/>
              <a:gd name="connsiteX197" fmla="*/ 536108 w 1206769"/>
              <a:gd name="connsiteY197" fmla="*/ 1644968 h 1684262"/>
              <a:gd name="connsiteX198" fmla="*/ 616785 w 1206769"/>
              <a:gd name="connsiteY198" fmla="*/ 1564196 h 1684262"/>
              <a:gd name="connsiteX199" fmla="*/ 555349 w 1206769"/>
              <a:gd name="connsiteY199" fmla="*/ 1541145 h 1684262"/>
              <a:gd name="connsiteX200" fmla="*/ 638597 w 1206769"/>
              <a:gd name="connsiteY200" fmla="*/ 1493520 h 1684262"/>
              <a:gd name="connsiteX201" fmla="*/ 739848 w 1206769"/>
              <a:gd name="connsiteY201" fmla="*/ 1525715 h 1684262"/>
              <a:gd name="connsiteX202" fmla="*/ 616785 w 1206769"/>
              <a:gd name="connsiteY202" fmla="*/ 1564386 h 1684262"/>
              <a:gd name="connsiteX203" fmla="*/ 616785 w 1206769"/>
              <a:gd name="connsiteY203" fmla="*/ 1564196 h 1684262"/>
              <a:gd name="connsiteX204" fmla="*/ 752231 w 1206769"/>
              <a:gd name="connsiteY204" fmla="*/ 1664779 h 1684262"/>
              <a:gd name="connsiteX205" fmla="*/ 739658 w 1206769"/>
              <a:gd name="connsiteY205" fmla="*/ 1664779 h 1684262"/>
              <a:gd name="connsiteX206" fmla="*/ 731180 w 1206769"/>
              <a:gd name="connsiteY206" fmla="*/ 1664779 h 1684262"/>
              <a:gd name="connsiteX207" fmla="*/ 727561 w 1206769"/>
              <a:gd name="connsiteY207" fmla="*/ 1664779 h 1684262"/>
              <a:gd name="connsiteX208" fmla="*/ 713750 w 1206769"/>
              <a:gd name="connsiteY208" fmla="*/ 1666780 h 1684262"/>
              <a:gd name="connsiteX209" fmla="*/ 704225 w 1206769"/>
              <a:gd name="connsiteY209" fmla="*/ 1665256 h 1684262"/>
              <a:gd name="connsiteX210" fmla="*/ 705558 w 1206769"/>
              <a:gd name="connsiteY210" fmla="*/ 1667733 h 1684262"/>
              <a:gd name="connsiteX211" fmla="*/ 790045 w 1206769"/>
              <a:gd name="connsiteY211" fmla="*/ 1610106 h 1684262"/>
              <a:gd name="connsiteX212" fmla="*/ 752231 w 1206769"/>
              <a:gd name="connsiteY212" fmla="*/ 1664970 h 1684262"/>
              <a:gd name="connsiteX213" fmla="*/ 752231 w 1206769"/>
              <a:gd name="connsiteY213" fmla="*/ 1664779 h 1684262"/>
              <a:gd name="connsiteX214" fmla="*/ 857863 w 1206769"/>
              <a:gd name="connsiteY214" fmla="*/ 1591056 h 1684262"/>
              <a:gd name="connsiteX215" fmla="*/ 838813 w 1206769"/>
              <a:gd name="connsiteY215" fmla="*/ 1568958 h 1684262"/>
              <a:gd name="connsiteX216" fmla="*/ 836146 w 1206769"/>
              <a:gd name="connsiteY216" fmla="*/ 1564291 h 1684262"/>
              <a:gd name="connsiteX217" fmla="*/ 955179 w 1206769"/>
              <a:gd name="connsiteY217" fmla="*/ 1500720 h 1684262"/>
              <a:gd name="connsiteX218" fmla="*/ 1066493 w 1206769"/>
              <a:gd name="connsiteY218" fmla="*/ 1492065 h 1684262"/>
              <a:gd name="connsiteX219" fmla="*/ 857863 w 1206769"/>
              <a:gd name="connsiteY219" fmla="*/ 1591247 h 1684262"/>
              <a:gd name="connsiteX220" fmla="*/ 857863 w 1206769"/>
              <a:gd name="connsiteY220" fmla="*/ 1591056 h 1684262"/>
              <a:gd name="connsiteX221" fmla="*/ 1054979 w 1206769"/>
              <a:gd name="connsiteY221" fmla="*/ 1445037 h 1684262"/>
              <a:gd name="connsiteX222" fmla="*/ 916632 w 1206769"/>
              <a:gd name="connsiteY222" fmla="*/ 1468184 h 1684262"/>
              <a:gd name="connsiteX223" fmla="*/ 1028170 w 1206769"/>
              <a:gd name="connsiteY223" fmla="*/ 1445228 h 1684262"/>
              <a:gd name="connsiteX224" fmla="*/ 1054979 w 1206769"/>
              <a:gd name="connsiteY224" fmla="*/ 1445037 h 1684262"/>
              <a:gd name="connsiteX225" fmla="*/ 862816 w 1206769"/>
              <a:gd name="connsiteY225" fmla="*/ 1410462 h 1684262"/>
              <a:gd name="connsiteX226" fmla="*/ 647551 w 1206769"/>
              <a:gd name="connsiteY226" fmla="*/ 1448562 h 1684262"/>
              <a:gd name="connsiteX227" fmla="*/ 862816 w 1206769"/>
              <a:gd name="connsiteY227" fmla="*/ 1410653 h 1684262"/>
              <a:gd name="connsiteX228" fmla="*/ 862816 w 1206769"/>
              <a:gd name="connsiteY228" fmla="*/ 1410462 h 1684262"/>
              <a:gd name="connsiteX229" fmla="*/ 689842 w 1206769"/>
              <a:gd name="connsiteY229" fmla="*/ 1391412 h 1684262"/>
              <a:gd name="connsiteX230" fmla="*/ 924347 w 1206769"/>
              <a:gd name="connsiteY230" fmla="*/ 1306830 h 1684262"/>
              <a:gd name="connsiteX231" fmla="*/ 689842 w 1206769"/>
              <a:gd name="connsiteY231" fmla="*/ 1391412 h 1684262"/>
              <a:gd name="connsiteX232" fmla="*/ 1162663 w 1206769"/>
              <a:gd name="connsiteY232" fmla="*/ 1057085 h 1684262"/>
              <a:gd name="connsiteX233" fmla="*/ 1148756 w 1206769"/>
              <a:gd name="connsiteY233" fmla="*/ 1134428 h 1684262"/>
              <a:gd name="connsiteX234" fmla="*/ 1066841 w 1206769"/>
              <a:gd name="connsiteY234" fmla="*/ 1139762 h 1684262"/>
              <a:gd name="connsiteX235" fmla="*/ 1035790 w 1206769"/>
              <a:gd name="connsiteY235" fmla="*/ 1087755 h 1684262"/>
              <a:gd name="connsiteX236" fmla="*/ 1162663 w 1206769"/>
              <a:gd name="connsiteY236" fmla="*/ 1057085 h 1684262"/>
              <a:gd name="connsiteX237" fmla="*/ 987913 w 1206769"/>
              <a:gd name="connsiteY237" fmla="*/ 1181170 h 1684262"/>
              <a:gd name="connsiteX238" fmla="*/ 958923 w 1206769"/>
              <a:gd name="connsiteY238" fmla="*/ 1264444 h 1684262"/>
              <a:gd name="connsiteX239" fmla="*/ 905107 w 1206769"/>
              <a:gd name="connsiteY239" fmla="*/ 1118330 h 1684262"/>
              <a:gd name="connsiteX240" fmla="*/ 987913 w 1206769"/>
              <a:gd name="connsiteY240"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5881 w 1206769"/>
              <a:gd name="connsiteY14" fmla="*/ 661511 h 1684262"/>
              <a:gd name="connsiteX15" fmla="*/ 1065794 w 1206769"/>
              <a:gd name="connsiteY15" fmla="*/ 651415 h 1684262"/>
              <a:gd name="connsiteX16" fmla="*/ 1102560 w 1206769"/>
              <a:gd name="connsiteY16" fmla="*/ 657701 h 1684262"/>
              <a:gd name="connsiteX17" fmla="*/ 739848 w 1206769"/>
              <a:gd name="connsiteY17" fmla="*/ 595694 h 1684262"/>
              <a:gd name="connsiteX18" fmla="*/ 716893 w 1206769"/>
              <a:gd name="connsiteY18" fmla="*/ 318992 h 1684262"/>
              <a:gd name="connsiteX19" fmla="*/ 920537 w 1206769"/>
              <a:gd name="connsiteY19" fmla="*/ 246031 h 1684262"/>
              <a:gd name="connsiteX20" fmla="*/ 682412 w 1206769"/>
              <a:gd name="connsiteY20" fmla="*/ 238316 h 1684262"/>
              <a:gd name="connsiteX21" fmla="*/ 928538 w 1206769"/>
              <a:gd name="connsiteY21" fmla="*/ 226790 h 1684262"/>
              <a:gd name="connsiteX22" fmla="*/ 720893 w 1206769"/>
              <a:gd name="connsiteY22" fmla="*/ 196025 h 1684262"/>
              <a:gd name="connsiteX23" fmla="*/ 736229 w 1206769"/>
              <a:gd name="connsiteY23" fmla="*/ 49911 h 1684262"/>
              <a:gd name="connsiteX24" fmla="*/ 663267 w 1206769"/>
              <a:gd name="connsiteY24" fmla="*/ 0 h 1684262"/>
              <a:gd name="connsiteX25" fmla="*/ 625167 w 1206769"/>
              <a:gd name="connsiteY25" fmla="*/ 103727 h 1684262"/>
              <a:gd name="connsiteX26" fmla="*/ 625167 w 1206769"/>
              <a:gd name="connsiteY26" fmla="*/ 288322 h 1684262"/>
              <a:gd name="connsiteX27" fmla="*/ 336845 w 1206769"/>
              <a:gd name="connsiteY27" fmla="*/ 261366 h 1684262"/>
              <a:gd name="connsiteX28" fmla="*/ 367611 w 1206769"/>
              <a:gd name="connsiteY28" fmla="*/ 307467 h 1684262"/>
              <a:gd name="connsiteX29" fmla="*/ 579066 w 1206769"/>
              <a:gd name="connsiteY29" fmla="*/ 615029 h 1684262"/>
              <a:gd name="connsiteX30" fmla="*/ 263884 w 1206769"/>
              <a:gd name="connsiteY30" fmla="*/ 511207 h 1684262"/>
              <a:gd name="connsiteX31" fmla="*/ 233118 w 1206769"/>
              <a:gd name="connsiteY31" fmla="*/ 714947 h 1684262"/>
              <a:gd name="connsiteX32" fmla="*/ 532965 w 1206769"/>
              <a:gd name="connsiteY32" fmla="*/ 807149 h 1684262"/>
              <a:gd name="connsiteX33" fmla="*/ 513915 w 1206769"/>
              <a:gd name="connsiteY33" fmla="*/ 803339 h 1684262"/>
              <a:gd name="connsiteX34" fmla="*/ 502390 w 1206769"/>
              <a:gd name="connsiteY34" fmla="*/ 791813 h 1684262"/>
              <a:gd name="connsiteX35" fmla="*/ 464290 w 1206769"/>
              <a:gd name="connsiteY35" fmla="*/ 772763 h 1684262"/>
              <a:gd name="connsiteX36" fmla="*/ 375231 w 1206769"/>
              <a:gd name="connsiteY36" fmla="*/ 788670 h 1684262"/>
              <a:gd name="connsiteX37" fmla="*/ 418189 w 1206769"/>
              <a:gd name="connsiteY37" fmla="*/ 826770 h 1684262"/>
              <a:gd name="connsiteX38" fmla="*/ 333607 w 1206769"/>
              <a:gd name="connsiteY38" fmla="*/ 826770 h 1684262"/>
              <a:gd name="connsiteX39" fmla="*/ 276457 w 1206769"/>
              <a:gd name="connsiteY39" fmla="*/ 857536 h 1684262"/>
              <a:gd name="connsiteX40" fmla="*/ 288458 w 1206769"/>
              <a:gd name="connsiteY40" fmla="*/ 766001 h 1684262"/>
              <a:gd name="connsiteX41" fmla="*/ 138059 w 1206769"/>
              <a:gd name="connsiteY41" fmla="*/ 911352 h 1684262"/>
              <a:gd name="connsiteX42" fmla="*/ 237976 w 1206769"/>
              <a:gd name="connsiteY42" fmla="*/ 961358 h 1684262"/>
              <a:gd name="connsiteX43" fmla="*/ 75102 w 1206769"/>
              <a:gd name="connsiteY43" fmla="*/ 1025783 h 1684262"/>
              <a:gd name="connsiteX44" fmla="*/ 80432 w 1206769"/>
              <a:gd name="connsiteY44" fmla="*/ 915162 h 1684262"/>
              <a:gd name="connsiteX45" fmla="*/ 91958 w 1206769"/>
              <a:gd name="connsiteY45" fmla="*/ 1107377 h 1684262"/>
              <a:gd name="connsiteX46" fmla="*/ 214925 w 1206769"/>
              <a:gd name="connsiteY46" fmla="*/ 1157383 h 1684262"/>
              <a:gd name="connsiteX47" fmla="*/ 322463 w 1206769"/>
              <a:gd name="connsiteY47" fmla="*/ 1240346 h 1684262"/>
              <a:gd name="connsiteX48" fmla="*/ 309794 w 1206769"/>
              <a:gd name="connsiteY48" fmla="*/ 1240346 h 1684262"/>
              <a:gd name="connsiteX49" fmla="*/ 311699 w 1206769"/>
              <a:gd name="connsiteY49" fmla="*/ 1248728 h 1684262"/>
              <a:gd name="connsiteX50" fmla="*/ 310842 w 1206769"/>
              <a:gd name="connsiteY50" fmla="*/ 1254824 h 1684262"/>
              <a:gd name="connsiteX51" fmla="*/ 309223 w 1206769"/>
              <a:gd name="connsiteY51" fmla="*/ 1259396 h 1684262"/>
              <a:gd name="connsiteX52" fmla="*/ 301317 w 1206769"/>
              <a:gd name="connsiteY52" fmla="*/ 1268063 h 1684262"/>
              <a:gd name="connsiteX53" fmla="*/ 283886 w 1206769"/>
              <a:gd name="connsiteY53" fmla="*/ 1268063 h 1684262"/>
              <a:gd name="connsiteX54" fmla="*/ 284934 w 1206769"/>
              <a:gd name="connsiteY54" fmla="*/ 1275207 h 1684262"/>
              <a:gd name="connsiteX55" fmla="*/ 395615 w 1206769"/>
              <a:gd name="connsiteY55" fmla="*/ 1319117 h 1684262"/>
              <a:gd name="connsiteX56" fmla="*/ 257026 w 1206769"/>
              <a:gd name="connsiteY56" fmla="*/ 1309592 h 1684262"/>
              <a:gd name="connsiteX57" fmla="*/ 257026 w 1206769"/>
              <a:gd name="connsiteY57" fmla="*/ 1309592 h 1684262"/>
              <a:gd name="connsiteX58" fmla="*/ 248263 w 1206769"/>
              <a:gd name="connsiteY58" fmla="*/ 1308259 h 1684262"/>
              <a:gd name="connsiteX59" fmla="*/ 247691 w 1206769"/>
              <a:gd name="connsiteY59" fmla="*/ 1308735 h 1684262"/>
              <a:gd name="connsiteX60" fmla="*/ 229880 w 1206769"/>
              <a:gd name="connsiteY60" fmla="*/ 1312259 h 1684262"/>
              <a:gd name="connsiteX61" fmla="*/ 146155 w 1206769"/>
              <a:gd name="connsiteY61" fmla="*/ 1230344 h 1684262"/>
              <a:gd name="connsiteX62" fmla="*/ 115389 w 1206769"/>
              <a:gd name="connsiteY62" fmla="*/ 1430369 h 1684262"/>
              <a:gd name="connsiteX63" fmla="*/ 349799 w 1206769"/>
              <a:gd name="connsiteY63" fmla="*/ 1480280 h 1684262"/>
              <a:gd name="connsiteX64" fmla="*/ 299507 w 1206769"/>
              <a:gd name="connsiteY64" fmla="*/ 1464659 h 1684262"/>
              <a:gd name="connsiteX65" fmla="*/ 321034 w 1206769"/>
              <a:gd name="connsiteY65" fmla="*/ 1477042 h 1684262"/>
              <a:gd name="connsiteX66" fmla="*/ 330559 w 1206769"/>
              <a:gd name="connsiteY66" fmla="*/ 1484376 h 1684262"/>
              <a:gd name="connsiteX67" fmla="*/ 388280 w 1206769"/>
              <a:gd name="connsiteY67" fmla="*/ 1545717 h 1684262"/>
              <a:gd name="connsiteX68" fmla="*/ 348847 w 1206769"/>
              <a:gd name="connsiteY68" fmla="*/ 1542479 h 1684262"/>
              <a:gd name="connsiteX69" fmla="*/ 255883 w 1206769"/>
              <a:gd name="connsiteY69" fmla="*/ 1502664 h 1684262"/>
              <a:gd name="connsiteX70" fmla="*/ 255883 w 1206769"/>
              <a:gd name="connsiteY70" fmla="*/ 1502664 h 1684262"/>
              <a:gd name="connsiteX71" fmla="*/ 239976 w 1206769"/>
              <a:gd name="connsiteY71" fmla="*/ 1484281 h 1684262"/>
              <a:gd name="connsiteX72" fmla="*/ 203495 w 1206769"/>
              <a:gd name="connsiteY72" fmla="*/ 1484281 h 1684262"/>
              <a:gd name="connsiteX73" fmla="*/ 187303 w 1206769"/>
              <a:gd name="connsiteY73" fmla="*/ 1499140 h 1684262"/>
              <a:gd name="connsiteX74" fmla="*/ 490674 w 1206769"/>
              <a:gd name="connsiteY74" fmla="*/ 1673352 h 1684262"/>
              <a:gd name="connsiteX75" fmla="*/ 757374 w 1206769"/>
              <a:gd name="connsiteY75" fmla="*/ 1682401 h 1684262"/>
              <a:gd name="connsiteX76" fmla="*/ 988070 w 1206769"/>
              <a:gd name="connsiteY76" fmla="*/ 1594485 h 1684262"/>
              <a:gd name="connsiteX77" fmla="*/ 1152566 w 1206769"/>
              <a:gd name="connsiteY77" fmla="*/ 1394460 h 1684262"/>
              <a:gd name="connsiteX78" fmla="*/ 918822 w 1206769"/>
              <a:gd name="connsiteY78" fmla="*/ 1363507 h 1684262"/>
              <a:gd name="connsiteX79" fmla="*/ 802904 w 1206769"/>
              <a:gd name="connsiteY79" fmla="*/ 1350454 h 1684262"/>
              <a:gd name="connsiteX80" fmla="*/ 841956 w 1206769"/>
              <a:gd name="connsiteY80" fmla="*/ 1326547 h 1684262"/>
              <a:gd name="connsiteX81" fmla="*/ 1018286 w 1206769"/>
              <a:gd name="connsiteY81" fmla="*/ 1315425 h 1684262"/>
              <a:gd name="connsiteX82" fmla="*/ 980354 w 1206769"/>
              <a:gd name="connsiteY82" fmla="*/ 1268921 h 1684262"/>
              <a:gd name="connsiteX83" fmla="*/ 1091488 w 1206769"/>
              <a:gd name="connsiteY83" fmla="*/ 1221043 h 1684262"/>
              <a:gd name="connsiteX84" fmla="*/ 911203 w 1206769"/>
              <a:gd name="connsiteY84" fmla="*/ 1022890 h 1684262"/>
              <a:gd name="connsiteX85" fmla="*/ 1193429 w 1206769"/>
              <a:gd name="connsiteY85" fmla="*/ 899446 h 1684262"/>
              <a:gd name="connsiteX86" fmla="*/ 759089 w 1206769"/>
              <a:gd name="connsiteY86" fmla="*/ 61246 h 1684262"/>
              <a:gd name="connsiteX87" fmla="*/ 720989 w 1206769"/>
              <a:gd name="connsiteY87" fmla="*/ 145828 h 1684262"/>
              <a:gd name="connsiteX88" fmla="*/ 759089 w 1206769"/>
              <a:gd name="connsiteY88" fmla="*/ 61436 h 1684262"/>
              <a:gd name="connsiteX89" fmla="*/ 759089 w 1206769"/>
              <a:gd name="connsiteY89" fmla="*/ 61246 h 1684262"/>
              <a:gd name="connsiteX90" fmla="*/ 363611 w 1206769"/>
              <a:gd name="connsiteY90" fmla="*/ 545783 h 1684262"/>
              <a:gd name="connsiteX91" fmla="*/ 348275 w 1206769"/>
              <a:gd name="connsiteY91" fmla="*/ 553498 h 1684262"/>
              <a:gd name="connsiteX92" fmla="*/ 363611 w 1206769"/>
              <a:gd name="connsiteY92" fmla="*/ 545783 h 1684262"/>
              <a:gd name="connsiteX93" fmla="*/ 232451 w 1206769"/>
              <a:gd name="connsiteY93" fmla="*/ 523113 h 1684262"/>
              <a:gd name="connsiteX94" fmla="*/ 254694 w 1206769"/>
              <a:gd name="connsiteY94" fmla="*/ 664096 h 1684262"/>
              <a:gd name="connsiteX95" fmla="*/ 232451 w 1206769"/>
              <a:gd name="connsiteY95" fmla="*/ 523113 h 1684262"/>
              <a:gd name="connsiteX96" fmla="*/ 340084 w 1206769"/>
              <a:gd name="connsiteY96" fmla="*/ 692277 h 1684262"/>
              <a:gd name="connsiteX97" fmla="*/ 470767 w 1206769"/>
              <a:gd name="connsiteY97" fmla="*/ 684562 h 1684262"/>
              <a:gd name="connsiteX98" fmla="*/ 340084 w 1206769"/>
              <a:gd name="connsiteY98" fmla="*/ 691896 h 1684262"/>
              <a:gd name="connsiteX99" fmla="*/ 340084 w 1206769"/>
              <a:gd name="connsiteY99" fmla="*/ 692277 h 1684262"/>
              <a:gd name="connsiteX100" fmla="*/ 382375 w 1206769"/>
              <a:gd name="connsiteY100" fmla="*/ 615410 h 1684262"/>
              <a:gd name="connsiteX101" fmla="*/ 516868 w 1206769"/>
              <a:gd name="connsiteY101" fmla="*/ 688372 h 1684262"/>
              <a:gd name="connsiteX102" fmla="*/ 382661 w 1206769"/>
              <a:gd name="connsiteY102" fmla="*/ 615029 h 1684262"/>
              <a:gd name="connsiteX103" fmla="*/ 382375 w 1206769"/>
              <a:gd name="connsiteY103" fmla="*/ 615410 h 1684262"/>
              <a:gd name="connsiteX104" fmla="*/ 201400 w 1206769"/>
              <a:gd name="connsiteY104" fmla="*/ 907542 h 1684262"/>
              <a:gd name="connsiteX105" fmla="*/ 163300 w 1206769"/>
              <a:gd name="connsiteY105" fmla="*/ 838295 h 1684262"/>
              <a:gd name="connsiteX106" fmla="*/ 201686 w 1206769"/>
              <a:gd name="connsiteY106" fmla="*/ 907161 h 1684262"/>
              <a:gd name="connsiteX107" fmla="*/ 201400 w 1206769"/>
              <a:gd name="connsiteY107" fmla="*/ 907542 h 1684262"/>
              <a:gd name="connsiteX108" fmla="*/ 97811 w 1206769"/>
              <a:gd name="connsiteY108" fmla="*/ 1285557 h 1684262"/>
              <a:gd name="connsiteX109" fmla="*/ 123279 w 1206769"/>
              <a:gd name="connsiteY109" fmla="*/ 1264178 h 1684262"/>
              <a:gd name="connsiteX110" fmla="*/ 231975 w 1206769"/>
              <a:gd name="connsiteY110" fmla="*/ 1341501 h 1684262"/>
              <a:gd name="connsiteX111" fmla="*/ 97811 w 1206769"/>
              <a:gd name="connsiteY111" fmla="*/ 1285557 h 1684262"/>
              <a:gd name="connsiteX112" fmla="*/ 232928 w 1206769"/>
              <a:gd name="connsiteY112" fmla="*/ 1376077 h 1684262"/>
              <a:gd name="connsiteX113" fmla="*/ 279029 w 1206769"/>
              <a:gd name="connsiteY113" fmla="*/ 1379887 h 1684262"/>
              <a:gd name="connsiteX114" fmla="*/ 232451 w 1206769"/>
              <a:gd name="connsiteY114" fmla="*/ 1376077 h 1684262"/>
              <a:gd name="connsiteX115" fmla="*/ 232928 w 1206769"/>
              <a:gd name="connsiteY115" fmla="*/ 1376077 h 1684262"/>
              <a:gd name="connsiteX116" fmla="*/ 856244 w 1206769"/>
              <a:gd name="connsiteY116" fmla="*/ 715613 h 1684262"/>
              <a:gd name="connsiteX117" fmla="*/ 817635 w 1206769"/>
              <a:gd name="connsiteY117" fmla="*/ 708913 h 1684262"/>
              <a:gd name="connsiteX118" fmla="*/ 721084 w 1206769"/>
              <a:gd name="connsiteY118" fmla="*/ 657225 h 1684262"/>
              <a:gd name="connsiteX119" fmla="*/ 855767 w 1206769"/>
              <a:gd name="connsiteY119" fmla="*/ 715613 h 1684262"/>
              <a:gd name="connsiteX120" fmla="*/ 856244 w 1206769"/>
              <a:gd name="connsiteY120" fmla="*/ 715613 h 1684262"/>
              <a:gd name="connsiteX121" fmla="*/ 663458 w 1206769"/>
              <a:gd name="connsiteY121" fmla="*/ 722662 h 1684262"/>
              <a:gd name="connsiteX122" fmla="*/ 644408 w 1206769"/>
              <a:gd name="connsiteY122" fmla="*/ 807149 h 1684262"/>
              <a:gd name="connsiteX123" fmla="*/ 662981 w 1206769"/>
              <a:gd name="connsiteY123" fmla="*/ 723138 h 1684262"/>
              <a:gd name="connsiteX124" fmla="*/ 663458 w 1206769"/>
              <a:gd name="connsiteY124" fmla="*/ 722662 h 1684262"/>
              <a:gd name="connsiteX125" fmla="*/ 628882 w 1206769"/>
              <a:gd name="connsiteY125" fmla="*/ 753332 h 1684262"/>
              <a:gd name="connsiteX126" fmla="*/ 655742 w 1206769"/>
              <a:gd name="connsiteY126" fmla="*/ 726472 h 1684262"/>
              <a:gd name="connsiteX127" fmla="*/ 628406 w 1206769"/>
              <a:gd name="connsiteY127" fmla="*/ 753332 h 1684262"/>
              <a:gd name="connsiteX128" fmla="*/ 628882 w 1206769"/>
              <a:gd name="connsiteY128" fmla="*/ 753332 h 1684262"/>
              <a:gd name="connsiteX129" fmla="*/ 771090 w 1206769"/>
              <a:gd name="connsiteY129" fmla="*/ 757237 h 1684262"/>
              <a:gd name="connsiteX130" fmla="*/ 690318 w 1206769"/>
              <a:gd name="connsiteY130" fmla="*/ 822579 h 1684262"/>
              <a:gd name="connsiteX131" fmla="*/ 770614 w 1206769"/>
              <a:gd name="connsiteY131" fmla="*/ 757237 h 1684262"/>
              <a:gd name="connsiteX132" fmla="*/ 771090 w 1206769"/>
              <a:gd name="connsiteY132" fmla="*/ 757237 h 1684262"/>
              <a:gd name="connsiteX133" fmla="*/ 759565 w 1206769"/>
              <a:gd name="connsiteY133" fmla="*/ 538162 h 1684262"/>
              <a:gd name="connsiteX134" fmla="*/ 851767 w 1206769"/>
              <a:gd name="connsiteY134" fmla="*/ 480536 h 1684262"/>
              <a:gd name="connsiteX135" fmla="*/ 759089 w 1206769"/>
              <a:gd name="connsiteY135" fmla="*/ 538067 h 1684262"/>
              <a:gd name="connsiteX136" fmla="*/ 759565 w 1206769"/>
              <a:gd name="connsiteY136" fmla="*/ 538162 h 1684262"/>
              <a:gd name="connsiteX137" fmla="*/ 877961 w 1206769"/>
              <a:gd name="connsiteY137" fmla="*/ 342138 h 1684262"/>
              <a:gd name="connsiteX138" fmla="*/ 812619 w 1206769"/>
              <a:gd name="connsiteY138" fmla="*/ 442055 h 1684262"/>
              <a:gd name="connsiteX139" fmla="*/ 877961 w 1206769"/>
              <a:gd name="connsiteY139" fmla="*/ 342138 h 1684262"/>
              <a:gd name="connsiteX140" fmla="*/ 681841 w 1206769"/>
              <a:gd name="connsiteY140" fmla="*/ 323088 h 1684262"/>
              <a:gd name="connsiteX141" fmla="*/ 758803 w 1206769"/>
              <a:gd name="connsiteY141" fmla="*/ 430816 h 1684262"/>
              <a:gd name="connsiteX142" fmla="*/ 643455 w 1206769"/>
              <a:gd name="connsiteY142" fmla="*/ 396145 h 1684262"/>
              <a:gd name="connsiteX143" fmla="*/ 639550 w 1206769"/>
              <a:gd name="connsiteY143" fmla="*/ 438436 h 1684262"/>
              <a:gd name="connsiteX144" fmla="*/ 682127 w 1206769"/>
              <a:gd name="connsiteY144" fmla="*/ 323088 h 1684262"/>
              <a:gd name="connsiteX145" fmla="*/ 681841 w 1206769"/>
              <a:gd name="connsiteY145" fmla="*/ 323088 h 1684262"/>
              <a:gd name="connsiteX146" fmla="*/ 351323 w 1206769"/>
              <a:gd name="connsiteY146" fmla="*/ 219361 h 1684262"/>
              <a:gd name="connsiteX147" fmla="*/ 383994 w 1206769"/>
              <a:gd name="connsiteY147" fmla="*/ 183070 h 1684262"/>
              <a:gd name="connsiteX148" fmla="*/ 403711 w 1206769"/>
              <a:gd name="connsiteY148" fmla="*/ 175069 h 1684262"/>
              <a:gd name="connsiteX149" fmla="*/ 411331 w 1206769"/>
              <a:gd name="connsiteY149" fmla="*/ 176117 h 1684262"/>
              <a:gd name="connsiteX150" fmla="*/ 569351 w 1206769"/>
              <a:gd name="connsiteY150" fmla="*/ 242792 h 1684262"/>
              <a:gd name="connsiteX151" fmla="*/ 569922 w 1206769"/>
              <a:gd name="connsiteY151" fmla="*/ 242792 h 1684262"/>
              <a:gd name="connsiteX152" fmla="*/ 558873 w 1206769"/>
              <a:gd name="connsiteY152" fmla="*/ 299942 h 1684262"/>
              <a:gd name="connsiteX153" fmla="*/ 351609 w 1206769"/>
              <a:gd name="connsiteY153" fmla="*/ 219075 h 1684262"/>
              <a:gd name="connsiteX154" fmla="*/ 351323 w 1206769"/>
              <a:gd name="connsiteY154" fmla="*/ 219361 h 1684262"/>
              <a:gd name="connsiteX155" fmla="*/ 470767 w 1206769"/>
              <a:gd name="connsiteY155" fmla="*/ 361188 h 1684262"/>
              <a:gd name="connsiteX156" fmla="*/ 566874 w 1206769"/>
              <a:gd name="connsiteY156" fmla="*/ 503396 h 1684262"/>
              <a:gd name="connsiteX157" fmla="*/ 470767 w 1206769"/>
              <a:gd name="connsiteY157" fmla="*/ 361188 h 1684262"/>
              <a:gd name="connsiteX158" fmla="*/ 632216 w 1206769"/>
              <a:gd name="connsiteY158" fmla="*/ 453485 h 1684262"/>
              <a:gd name="connsiteX159" fmla="*/ 699367 w 1206769"/>
              <a:gd name="connsiteY159" fmla="*/ 515112 h 1684262"/>
              <a:gd name="connsiteX160" fmla="*/ 759089 w 1206769"/>
              <a:gd name="connsiteY160" fmla="*/ 438055 h 1684262"/>
              <a:gd name="connsiteX161" fmla="*/ 678317 w 1206769"/>
              <a:gd name="connsiteY161" fmla="*/ 611029 h 1684262"/>
              <a:gd name="connsiteX162" fmla="*/ 640217 w 1206769"/>
              <a:gd name="connsiteY162" fmla="*/ 587978 h 1684262"/>
              <a:gd name="connsiteX163" fmla="*/ 632216 w 1206769"/>
              <a:gd name="connsiteY163" fmla="*/ 453581 h 1684262"/>
              <a:gd name="connsiteX164" fmla="*/ 632216 w 1206769"/>
              <a:gd name="connsiteY164" fmla="*/ 453485 h 1684262"/>
              <a:gd name="connsiteX165" fmla="*/ 686032 w 1206769"/>
              <a:gd name="connsiteY165" fmla="*/ 837819 h 1684262"/>
              <a:gd name="connsiteX166" fmla="*/ 628310 w 1206769"/>
              <a:gd name="connsiteY166" fmla="*/ 930116 h 1684262"/>
              <a:gd name="connsiteX167" fmla="*/ 686032 w 1206769"/>
              <a:gd name="connsiteY167" fmla="*/ 837914 h 1684262"/>
              <a:gd name="connsiteX168" fmla="*/ 686032 w 1206769"/>
              <a:gd name="connsiteY168" fmla="*/ 837819 h 1684262"/>
              <a:gd name="connsiteX169" fmla="*/ 743658 w 1206769"/>
              <a:gd name="connsiteY169" fmla="*/ 1291400 h 1684262"/>
              <a:gd name="connsiteX170" fmla="*/ 547634 w 1206769"/>
              <a:gd name="connsiteY170" fmla="*/ 1206818 h 1684262"/>
              <a:gd name="connsiteX171" fmla="*/ 573446 w 1206769"/>
              <a:gd name="connsiteY171" fmla="*/ 1222439 h 1684262"/>
              <a:gd name="connsiteX172" fmla="*/ 603450 w 1206769"/>
              <a:gd name="connsiteY172" fmla="*/ 1227487 h 1684262"/>
              <a:gd name="connsiteX173" fmla="*/ 743658 w 1206769"/>
              <a:gd name="connsiteY173" fmla="*/ 1291495 h 1684262"/>
              <a:gd name="connsiteX174" fmla="*/ 743658 w 1206769"/>
              <a:gd name="connsiteY174" fmla="*/ 1291400 h 1684262"/>
              <a:gd name="connsiteX175" fmla="*/ 578399 w 1206769"/>
              <a:gd name="connsiteY175" fmla="*/ 945452 h 1684262"/>
              <a:gd name="connsiteX176" fmla="*/ 689842 w 1206769"/>
              <a:gd name="connsiteY176" fmla="*/ 1122236 h 1684262"/>
              <a:gd name="connsiteX177" fmla="*/ 578399 w 1206769"/>
              <a:gd name="connsiteY177" fmla="*/ 945547 h 1684262"/>
              <a:gd name="connsiteX178" fmla="*/ 578399 w 1206769"/>
              <a:gd name="connsiteY178" fmla="*/ 945452 h 1684262"/>
              <a:gd name="connsiteX179" fmla="*/ 351609 w 1206769"/>
              <a:gd name="connsiteY179" fmla="*/ 1045464 h 1684262"/>
              <a:gd name="connsiteX180" fmla="*/ 382375 w 1206769"/>
              <a:gd name="connsiteY180" fmla="*/ 887825 h 1684262"/>
              <a:gd name="connsiteX181" fmla="*/ 351609 w 1206769"/>
              <a:gd name="connsiteY181" fmla="*/ 1045559 h 1684262"/>
              <a:gd name="connsiteX182" fmla="*/ 351609 w 1206769"/>
              <a:gd name="connsiteY182" fmla="*/ 1045464 h 1684262"/>
              <a:gd name="connsiteX183" fmla="*/ 420761 w 1206769"/>
              <a:gd name="connsiteY183" fmla="*/ 1018413 h 1684262"/>
              <a:gd name="connsiteX184" fmla="*/ 605260 w 1206769"/>
              <a:gd name="connsiteY184" fmla="*/ 1180338 h 1684262"/>
              <a:gd name="connsiteX185" fmla="*/ 420761 w 1206769"/>
              <a:gd name="connsiteY185" fmla="*/ 1018413 h 1684262"/>
              <a:gd name="connsiteX186" fmla="*/ 366944 w 1206769"/>
              <a:gd name="connsiteY186" fmla="*/ 1414272 h 1684262"/>
              <a:gd name="connsiteX187" fmla="*/ 597640 w 1206769"/>
              <a:gd name="connsiteY187" fmla="*/ 1460468 h 1684262"/>
              <a:gd name="connsiteX188" fmla="*/ 366944 w 1206769"/>
              <a:gd name="connsiteY188" fmla="*/ 1414463 h 1684262"/>
              <a:gd name="connsiteX189" fmla="*/ 366944 w 1206769"/>
              <a:gd name="connsiteY189" fmla="*/ 1414272 h 1684262"/>
              <a:gd name="connsiteX190" fmla="*/ 536108 w 1206769"/>
              <a:gd name="connsiteY190" fmla="*/ 1644968 h 1684262"/>
              <a:gd name="connsiteX191" fmla="*/ 498008 w 1206769"/>
              <a:gd name="connsiteY191" fmla="*/ 1625918 h 1684262"/>
              <a:gd name="connsiteX192" fmla="*/ 471148 w 1206769"/>
              <a:gd name="connsiteY192" fmla="*/ 1618202 h 1684262"/>
              <a:gd name="connsiteX193" fmla="*/ 471148 w 1206769"/>
              <a:gd name="connsiteY193" fmla="*/ 1664399 h 1684262"/>
              <a:gd name="connsiteX194" fmla="*/ 401901 w 1206769"/>
              <a:gd name="connsiteY194" fmla="*/ 1579817 h 1684262"/>
              <a:gd name="connsiteX195" fmla="*/ 536108 w 1206769"/>
              <a:gd name="connsiteY195" fmla="*/ 1645158 h 1684262"/>
              <a:gd name="connsiteX196" fmla="*/ 536108 w 1206769"/>
              <a:gd name="connsiteY196" fmla="*/ 1644968 h 1684262"/>
              <a:gd name="connsiteX197" fmla="*/ 616785 w 1206769"/>
              <a:gd name="connsiteY197" fmla="*/ 1564196 h 1684262"/>
              <a:gd name="connsiteX198" fmla="*/ 555349 w 1206769"/>
              <a:gd name="connsiteY198" fmla="*/ 1541145 h 1684262"/>
              <a:gd name="connsiteX199" fmla="*/ 638597 w 1206769"/>
              <a:gd name="connsiteY199" fmla="*/ 1493520 h 1684262"/>
              <a:gd name="connsiteX200" fmla="*/ 739848 w 1206769"/>
              <a:gd name="connsiteY200" fmla="*/ 1525715 h 1684262"/>
              <a:gd name="connsiteX201" fmla="*/ 616785 w 1206769"/>
              <a:gd name="connsiteY201" fmla="*/ 1564386 h 1684262"/>
              <a:gd name="connsiteX202" fmla="*/ 616785 w 1206769"/>
              <a:gd name="connsiteY202" fmla="*/ 1564196 h 1684262"/>
              <a:gd name="connsiteX203" fmla="*/ 752231 w 1206769"/>
              <a:gd name="connsiteY203" fmla="*/ 1664779 h 1684262"/>
              <a:gd name="connsiteX204" fmla="*/ 739658 w 1206769"/>
              <a:gd name="connsiteY204" fmla="*/ 1664779 h 1684262"/>
              <a:gd name="connsiteX205" fmla="*/ 731180 w 1206769"/>
              <a:gd name="connsiteY205" fmla="*/ 1664779 h 1684262"/>
              <a:gd name="connsiteX206" fmla="*/ 727561 w 1206769"/>
              <a:gd name="connsiteY206" fmla="*/ 1664779 h 1684262"/>
              <a:gd name="connsiteX207" fmla="*/ 713750 w 1206769"/>
              <a:gd name="connsiteY207" fmla="*/ 1666780 h 1684262"/>
              <a:gd name="connsiteX208" fmla="*/ 704225 w 1206769"/>
              <a:gd name="connsiteY208" fmla="*/ 1665256 h 1684262"/>
              <a:gd name="connsiteX209" fmla="*/ 705558 w 1206769"/>
              <a:gd name="connsiteY209" fmla="*/ 1667733 h 1684262"/>
              <a:gd name="connsiteX210" fmla="*/ 790045 w 1206769"/>
              <a:gd name="connsiteY210" fmla="*/ 1610106 h 1684262"/>
              <a:gd name="connsiteX211" fmla="*/ 752231 w 1206769"/>
              <a:gd name="connsiteY211" fmla="*/ 1664970 h 1684262"/>
              <a:gd name="connsiteX212" fmla="*/ 752231 w 1206769"/>
              <a:gd name="connsiteY212" fmla="*/ 1664779 h 1684262"/>
              <a:gd name="connsiteX213" fmla="*/ 857863 w 1206769"/>
              <a:gd name="connsiteY213" fmla="*/ 1591056 h 1684262"/>
              <a:gd name="connsiteX214" fmla="*/ 838813 w 1206769"/>
              <a:gd name="connsiteY214" fmla="*/ 1568958 h 1684262"/>
              <a:gd name="connsiteX215" fmla="*/ 836146 w 1206769"/>
              <a:gd name="connsiteY215" fmla="*/ 1564291 h 1684262"/>
              <a:gd name="connsiteX216" fmla="*/ 955179 w 1206769"/>
              <a:gd name="connsiteY216" fmla="*/ 1500720 h 1684262"/>
              <a:gd name="connsiteX217" fmla="*/ 1066493 w 1206769"/>
              <a:gd name="connsiteY217" fmla="*/ 1492065 h 1684262"/>
              <a:gd name="connsiteX218" fmla="*/ 857863 w 1206769"/>
              <a:gd name="connsiteY218" fmla="*/ 1591247 h 1684262"/>
              <a:gd name="connsiteX219" fmla="*/ 857863 w 1206769"/>
              <a:gd name="connsiteY219" fmla="*/ 1591056 h 1684262"/>
              <a:gd name="connsiteX220" fmla="*/ 1054979 w 1206769"/>
              <a:gd name="connsiteY220" fmla="*/ 1445037 h 1684262"/>
              <a:gd name="connsiteX221" fmla="*/ 916632 w 1206769"/>
              <a:gd name="connsiteY221" fmla="*/ 1468184 h 1684262"/>
              <a:gd name="connsiteX222" fmla="*/ 1028170 w 1206769"/>
              <a:gd name="connsiteY222" fmla="*/ 1445228 h 1684262"/>
              <a:gd name="connsiteX223" fmla="*/ 1054979 w 1206769"/>
              <a:gd name="connsiteY223" fmla="*/ 1445037 h 1684262"/>
              <a:gd name="connsiteX224" fmla="*/ 862816 w 1206769"/>
              <a:gd name="connsiteY224" fmla="*/ 1410462 h 1684262"/>
              <a:gd name="connsiteX225" fmla="*/ 647551 w 1206769"/>
              <a:gd name="connsiteY225" fmla="*/ 1448562 h 1684262"/>
              <a:gd name="connsiteX226" fmla="*/ 862816 w 1206769"/>
              <a:gd name="connsiteY226" fmla="*/ 1410653 h 1684262"/>
              <a:gd name="connsiteX227" fmla="*/ 862816 w 1206769"/>
              <a:gd name="connsiteY227" fmla="*/ 1410462 h 1684262"/>
              <a:gd name="connsiteX228" fmla="*/ 689842 w 1206769"/>
              <a:gd name="connsiteY228" fmla="*/ 1391412 h 1684262"/>
              <a:gd name="connsiteX229" fmla="*/ 924347 w 1206769"/>
              <a:gd name="connsiteY229" fmla="*/ 1306830 h 1684262"/>
              <a:gd name="connsiteX230" fmla="*/ 689842 w 1206769"/>
              <a:gd name="connsiteY230" fmla="*/ 1391412 h 1684262"/>
              <a:gd name="connsiteX231" fmla="*/ 1162663 w 1206769"/>
              <a:gd name="connsiteY231" fmla="*/ 1057085 h 1684262"/>
              <a:gd name="connsiteX232" fmla="*/ 1148756 w 1206769"/>
              <a:gd name="connsiteY232" fmla="*/ 1134428 h 1684262"/>
              <a:gd name="connsiteX233" fmla="*/ 1066841 w 1206769"/>
              <a:gd name="connsiteY233" fmla="*/ 1139762 h 1684262"/>
              <a:gd name="connsiteX234" fmla="*/ 1035790 w 1206769"/>
              <a:gd name="connsiteY234" fmla="*/ 1087755 h 1684262"/>
              <a:gd name="connsiteX235" fmla="*/ 1162663 w 1206769"/>
              <a:gd name="connsiteY235" fmla="*/ 1057085 h 1684262"/>
              <a:gd name="connsiteX236" fmla="*/ 987913 w 1206769"/>
              <a:gd name="connsiteY236" fmla="*/ 1181170 h 1684262"/>
              <a:gd name="connsiteX237" fmla="*/ 958923 w 1206769"/>
              <a:gd name="connsiteY237" fmla="*/ 1264444 h 1684262"/>
              <a:gd name="connsiteX238" fmla="*/ 905107 w 1206769"/>
              <a:gd name="connsiteY238" fmla="*/ 1118330 h 1684262"/>
              <a:gd name="connsiteX239" fmla="*/ 987913 w 1206769"/>
              <a:gd name="connsiteY23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06561 w 1206769"/>
              <a:gd name="connsiteY11" fmla="*/ 663035 h 1684262"/>
              <a:gd name="connsiteX12" fmla="*/ 1028265 w 1206769"/>
              <a:gd name="connsiteY12" fmla="*/ 722567 h 1684262"/>
              <a:gd name="connsiteX13" fmla="*/ 1003881 w 1206769"/>
              <a:gd name="connsiteY13" fmla="*/ 692468 h 1684262"/>
              <a:gd name="connsiteX14" fmla="*/ 1005881 w 1206769"/>
              <a:gd name="connsiteY14" fmla="*/ 661511 h 1684262"/>
              <a:gd name="connsiteX15" fmla="*/ 1065794 w 1206769"/>
              <a:gd name="connsiteY15" fmla="*/ 651415 h 1684262"/>
              <a:gd name="connsiteX16" fmla="*/ 1087938 w 1206769"/>
              <a:gd name="connsiteY16" fmla="*/ 638205 h 1684262"/>
              <a:gd name="connsiteX17" fmla="*/ 739848 w 1206769"/>
              <a:gd name="connsiteY17" fmla="*/ 595694 h 1684262"/>
              <a:gd name="connsiteX18" fmla="*/ 716893 w 1206769"/>
              <a:gd name="connsiteY18" fmla="*/ 318992 h 1684262"/>
              <a:gd name="connsiteX19" fmla="*/ 920537 w 1206769"/>
              <a:gd name="connsiteY19" fmla="*/ 246031 h 1684262"/>
              <a:gd name="connsiteX20" fmla="*/ 682412 w 1206769"/>
              <a:gd name="connsiteY20" fmla="*/ 238316 h 1684262"/>
              <a:gd name="connsiteX21" fmla="*/ 928538 w 1206769"/>
              <a:gd name="connsiteY21" fmla="*/ 226790 h 1684262"/>
              <a:gd name="connsiteX22" fmla="*/ 720893 w 1206769"/>
              <a:gd name="connsiteY22" fmla="*/ 196025 h 1684262"/>
              <a:gd name="connsiteX23" fmla="*/ 736229 w 1206769"/>
              <a:gd name="connsiteY23" fmla="*/ 49911 h 1684262"/>
              <a:gd name="connsiteX24" fmla="*/ 663267 w 1206769"/>
              <a:gd name="connsiteY24" fmla="*/ 0 h 1684262"/>
              <a:gd name="connsiteX25" fmla="*/ 625167 w 1206769"/>
              <a:gd name="connsiteY25" fmla="*/ 103727 h 1684262"/>
              <a:gd name="connsiteX26" fmla="*/ 625167 w 1206769"/>
              <a:gd name="connsiteY26" fmla="*/ 288322 h 1684262"/>
              <a:gd name="connsiteX27" fmla="*/ 336845 w 1206769"/>
              <a:gd name="connsiteY27" fmla="*/ 261366 h 1684262"/>
              <a:gd name="connsiteX28" fmla="*/ 367611 w 1206769"/>
              <a:gd name="connsiteY28" fmla="*/ 307467 h 1684262"/>
              <a:gd name="connsiteX29" fmla="*/ 579066 w 1206769"/>
              <a:gd name="connsiteY29" fmla="*/ 615029 h 1684262"/>
              <a:gd name="connsiteX30" fmla="*/ 263884 w 1206769"/>
              <a:gd name="connsiteY30" fmla="*/ 511207 h 1684262"/>
              <a:gd name="connsiteX31" fmla="*/ 233118 w 1206769"/>
              <a:gd name="connsiteY31" fmla="*/ 714947 h 1684262"/>
              <a:gd name="connsiteX32" fmla="*/ 532965 w 1206769"/>
              <a:gd name="connsiteY32" fmla="*/ 807149 h 1684262"/>
              <a:gd name="connsiteX33" fmla="*/ 513915 w 1206769"/>
              <a:gd name="connsiteY33" fmla="*/ 803339 h 1684262"/>
              <a:gd name="connsiteX34" fmla="*/ 502390 w 1206769"/>
              <a:gd name="connsiteY34" fmla="*/ 791813 h 1684262"/>
              <a:gd name="connsiteX35" fmla="*/ 464290 w 1206769"/>
              <a:gd name="connsiteY35" fmla="*/ 772763 h 1684262"/>
              <a:gd name="connsiteX36" fmla="*/ 375231 w 1206769"/>
              <a:gd name="connsiteY36" fmla="*/ 788670 h 1684262"/>
              <a:gd name="connsiteX37" fmla="*/ 418189 w 1206769"/>
              <a:gd name="connsiteY37" fmla="*/ 826770 h 1684262"/>
              <a:gd name="connsiteX38" fmla="*/ 333607 w 1206769"/>
              <a:gd name="connsiteY38" fmla="*/ 826770 h 1684262"/>
              <a:gd name="connsiteX39" fmla="*/ 276457 w 1206769"/>
              <a:gd name="connsiteY39" fmla="*/ 857536 h 1684262"/>
              <a:gd name="connsiteX40" fmla="*/ 288458 w 1206769"/>
              <a:gd name="connsiteY40" fmla="*/ 766001 h 1684262"/>
              <a:gd name="connsiteX41" fmla="*/ 138059 w 1206769"/>
              <a:gd name="connsiteY41" fmla="*/ 911352 h 1684262"/>
              <a:gd name="connsiteX42" fmla="*/ 237976 w 1206769"/>
              <a:gd name="connsiteY42" fmla="*/ 961358 h 1684262"/>
              <a:gd name="connsiteX43" fmla="*/ 75102 w 1206769"/>
              <a:gd name="connsiteY43" fmla="*/ 1025783 h 1684262"/>
              <a:gd name="connsiteX44" fmla="*/ 80432 w 1206769"/>
              <a:gd name="connsiteY44" fmla="*/ 915162 h 1684262"/>
              <a:gd name="connsiteX45" fmla="*/ 91958 w 1206769"/>
              <a:gd name="connsiteY45" fmla="*/ 1107377 h 1684262"/>
              <a:gd name="connsiteX46" fmla="*/ 214925 w 1206769"/>
              <a:gd name="connsiteY46" fmla="*/ 1157383 h 1684262"/>
              <a:gd name="connsiteX47" fmla="*/ 322463 w 1206769"/>
              <a:gd name="connsiteY47" fmla="*/ 1240346 h 1684262"/>
              <a:gd name="connsiteX48" fmla="*/ 309794 w 1206769"/>
              <a:gd name="connsiteY48" fmla="*/ 1240346 h 1684262"/>
              <a:gd name="connsiteX49" fmla="*/ 311699 w 1206769"/>
              <a:gd name="connsiteY49" fmla="*/ 1248728 h 1684262"/>
              <a:gd name="connsiteX50" fmla="*/ 310842 w 1206769"/>
              <a:gd name="connsiteY50" fmla="*/ 1254824 h 1684262"/>
              <a:gd name="connsiteX51" fmla="*/ 309223 w 1206769"/>
              <a:gd name="connsiteY51" fmla="*/ 1259396 h 1684262"/>
              <a:gd name="connsiteX52" fmla="*/ 301317 w 1206769"/>
              <a:gd name="connsiteY52" fmla="*/ 1268063 h 1684262"/>
              <a:gd name="connsiteX53" fmla="*/ 283886 w 1206769"/>
              <a:gd name="connsiteY53" fmla="*/ 1268063 h 1684262"/>
              <a:gd name="connsiteX54" fmla="*/ 284934 w 1206769"/>
              <a:gd name="connsiteY54" fmla="*/ 1275207 h 1684262"/>
              <a:gd name="connsiteX55" fmla="*/ 395615 w 1206769"/>
              <a:gd name="connsiteY55" fmla="*/ 1319117 h 1684262"/>
              <a:gd name="connsiteX56" fmla="*/ 257026 w 1206769"/>
              <a:gd name="connsiteY56" fmla="*/ 1309592 h 1684262"/>
              <a:gd name="connsiteX57" fmla="*/ 257026 w 1206769"/>
              <a:gd name="connsiteY57" fmla="*/ 1309592 h 1684262"/>
              <a:gd name="connsiteX58" fmla="*/ 248263 w 1206769"/>
              <a:gd name="connsiteY58" fmla="*/ 1308259 h 1684262"/>
              <a:gd name="connsiteX59" fmla="*/ 247691 w 1206769"/>
              <a:gd name="connsiteY59" fmla="*/ 1308735 h 1684262"/>
              <a:gd name="connsiteX60" fmla="*/ 229880 w 1206769"/>
              <a:gd name="connsiteY60" fmla="*/ 1312259 h 1684262"/>
              <a:gd name="connsiteX61" fmla="*/ 146155 w 1206769"/>
              <a:gd name="connsiteY61" fmla="*/ 1230344 h 1684262"/>
              <a:gd name="connsiteX62" fmla="*/ 115389 w 1206769"/>
              <a:gd name="connsiteY62" fmla="*/ 1430369 h 1684262"/>
              <a:gd name="connsiteX63" fmla="*/ 349799 w 1206769"/>
              <a:gd name="connsiteY63" fmla="*/ 1480280 h 1684262"/>
              <a:gd name="connsiteX64" fmla="*/ 299507 w 1206769"/>
              <a:gd name="connsiteY64" fmla="*/ 1464659 h 1684262"/>
              <a:gd name="connsiteX65" fmla="*/ 321034 w 1206769"/>
              <a:gd name="connsiteY65" fmla="*/ 1477042 h 1684262"/>
              <a:gd name="connsiteX66" fmla="*/ 330559 w 1206769"/>
              <a:gd name="connsiteY66" fmla="*/ 1484376 h 1684262"/>
              <a:gd name="connsiteX67" fmla="*/ 388280 w 1206769"/>
              <a:gd name="connsiteY67" fmla="*/ 1545717 h 1684262"/>
              <a:gd name="connsiteX68" fmla="*/ 348847 w 1206769"/>
              <a:gd name="connsiteY68" fmla="*/ 1542479 h 1684262"/>
              <a:gd name="connsiteX69" fmla="*/ 255883 w 1206769"/>
              <a:gd name="connsiteY69" fmla="*/ 1502664 h 1684262"/>
              <a:gd name="connsiteX70" fmla="*/ 255883 w 1206769"/>
              <a:gd name="connsiteY70" fmla="*/ 1502664 h 1684262"/>
              <a:gd name="connsiteX71" fmla="*/ 239976 w 1206769"/>
              <a:gd name="connsiteY71" fmla="*/ 1484281 h 1684262"/>
              <a:gd name="connsiteX72" fmla="*/ 203495 w 1206769"/>
              <a:gd name="connsiteY72" fmla="*/ 1484281 h 1684262"/>
              <a:gd name="connsiteX73" fmla="*/ 187303 w 1206769"/>
              <a:gd name="connsiteY73" fmla="*/ 1499140 h 1684262"/>
              <a:gd name="connsiteX74" fmla="*/ 490674 w 1206769"/>
              <a:gd name="connsiteY74" fmla="*/ 1673352 h 1684262"/>
              <a:gd name="connsiteX75" fmla="*/ 757374 w 1206769"/>
              <a:gd name="connsiteY75" fmla="*/ 1682401 h 1684262"/>
              <a:gd name="connsiteX76" fmla="*/ 988070 w 1206769"/>
              <a:gd name="connsiteY76" fmla="*/ 1594485 h 1684262"/>
              <a:gd name="connsiteX77" fmla="*/ 1152566 w 1206769"/>
              <a:gd name="connsiteY77" fmla="*/ 1394460 h 1684262"/>
              <a:gd name="connsiteX78" fmla="*/ 918822 w 1206769"/>
              <a:gd name="connsiteY78" fmla="*/ 1363507 h 1684262"/>
              <a:gd name="connsiteX79" fmla="*/ 802904 w 1206769"/>
              <a:gd name="connsiteY79" fmla="*/ 1350454 h 1684262"/>
              <a:gd name="connsiteX80" fmla="*/ 841956 w 1206769"/>
              <a:gd name="connsiteY80" fmla="*/ 1326547 h 1684262"/>
              <a:gd name="connsiteX81" fmla="*/ 1018286 w 1206769"/>
              <a:gd name="connsiteY81" fmla="*/ 1315425 h 1684262"/>
              <a:gd name="connsiteX82" fmla="*/ 980354 w 1206769"/>
              <a:gd name="connsiteY82" fmla="*/ 1268921 h 1684262"/>
              <a:gd name="connsiteX83" fmla="*/ 1091488 w 1206769"/>
              <a:gd name="connsiteY83" fmla="*/ 1221043 h 1684262"/>
              <a:gd name="connsiteX84" fmla="*/ 911203 w 1206769"/>
              <a:gd name="connsiteY84" fmla="*/ 1022890 h 1684262"/>
              <a:gd name="connsiteX85" fmla="*/ 1193429 w 1206769"/>
              <a:gd name="connsiteY85" fmla="*/ 899446 h 1684262"/>
              <a:gd name="connsiteX86" fmla="*/ 759089 w 1206769"/>
              <a:gd name="connsiteY86" fmla="*/ 61246 h 1684262"/>
              <a:gd name="connsiteX87" fmla="*/ 720989 w 1206769"/>
              <a:gd name="connsiteY87" fmla="*/ 145828 h 1684262"/>
              <a:gd name="connsiteX88" fmla="*/ 759089 w 1206769"/>
              <a:gd name="connsiteY88" fmla="*/ 61436 h 1684262"/>
              <a:gd name="connsiteX89" fmla="*/ 759089 w 1206769"/>
              <a:gd name="connsiteY89" fmla="*/ 61246 h 1684262"/>
              <a:gd name="connsiteX90" fmla="*/ 363611 w 1206769"/>
              <a:gd name="connsiteY90" fmla="*/ 545783 h 1684262"/>
              <a:gd name="connsiteX91" fmla="*/ 348275 w 1206769"/>
              <a:gd name="connsiteY91" fmla="*/ 553498 h 1684262"/>
              <a:gd name="connsiteX92" fmla="*/ 363611 w 1206769"/>
              <a:gd name="connsiteY92" fmla="*/ 545783 h 1684262"/>
              <a:gd name="connsiteX93" fmla="*/ 232451 w 1206769"/>
              <a:gd name="connsiteY93" fmla="*/ 523113 h 1684262"/>
              <a:gd name="connsiteX94" fmla="*/ 254694 w 1206769"/>
              <a:gd name="connsiteY94" fmla="*/ 664096 h 1684262"/>
              <a:gd name="connsiteX95" fmla="*/ 232451 w 1206769"/>
              <a:gd name="connsiteY95" fmla="*/ 523113 h 1684262"/>
              <a:gd name="connsiteX96" fmla="*/ 340084 w 1206769"/>
              <a:gd name="connsiteY96" fmla="*/ 692277 h 1684262"/>
              <a:gd name="connsiteX97" fmla="*/ 470767 w 1206769"/>
              <a:gd name="connsiteY97" fmla="*/ 684562 h 1684262"/>
              <a:gd name="connsiteX98" fmla="*/ 340084 w 1206769"/>
              <a:gd name="connsiteY98" fmla="*/ 691896 h 1684262"/>
              <a:gd name="connsiteX99" fmla="*/ 340084 w 1206769"/>
              <a:gd name="connsiteY99" fmla="*/ 692277 h 1684262"/>
              <a:gd name="connsiteX100" fmla="*/ 382375 w 1206769"/>
              <a:gd name="connsiteY100" fmla="*/ 615410 h 1684262"/>
              <a:gd name="connsiteX101" fmla="*/ 516868 w 1206769"/>
              <a:gd name="connsiteY101" fmla="*/ 688372 h 1684262"/>
              <a:gd name="connsiteX102" fmla="*/ 382661 w 1206769"/>
              <a:gd name="connsiteY102" fmla="*/ 615029 h 1684262"/>
              <a:gd name="connsiteX103" fmla="*/ 382375 w 1206769"/>
              <a:gd name="connsiteY103" fmla="*/ 615410 h 1684262"/>
              <a:gd name="connsiteX104" fmla="*/ 201400 w 1206769"/>
              <a:gd name="connsiteY104" fmla="*/ 907542 h 1684262"/>
              <a:gd name="connsiteX105" fmla="*/ 163300 w 1206769"/>
              <a:gd name="connsiteY105" fmla="*/ 838295 h 1684262"/>
              <a:gd name="connsiteX106" fmla="*/ 201686 w 1206769"/>
              <a:gd name="connsiteY106" fmla="*/ 907161 h 1684262"/>
              <a:gd name="connsiteX107" fmla="*/ 201400 w 1206769"/>
              <a:gd name="connsiteY107" fmla="*/ 907542 h 1684262"/>
              <a:gd name="connsiteX108" fmla="*/ 97811 w 1206769"/>
              <a:gd name="connsiteY108" fmla="*/ 1285557 h 1684262"/>
              <a:gd name="connsiteX109" fmla="*/ 123279 w 1206769"/>
              <a:gd name="connsiteY109" fmla="*/ 1264178 h 1684262"/>
              <a:gd name="connsiteX110" fmla="*/ 231975 w 1206769"/>
              <a:gd name="connsiteY110" fmla="*/ 1341501 h 1684262"/>
              <a:gd name="connsiteX111" fmla="*/ 97811 w 1206769"/>
              <a:gd name="connsiteY111" fmla="*/ 1285557 h 1684262"/>
              <a:gd name="connsiteX112" fmla="*/ 232928 w 1206769"/>
              <a:gd name="connsiteY112" fmla="*/ 1376077 h 1684262"/>
              <a:gd name="connsiteX113" fmla="*/ 279029 w 1206769"/>
              <a:gd name="connsiteY113" fmla="*/ 1379887 h 1684262"/>
              <a:gd name="connsiteX114" fmla="*/ 232451 w 1206769"/>
              <a:gd name="connsiteY114" fmla="*/ 1376077 h 1684262"/>
              <a:gd name="connsiteX115" fmla="*/ 232928 w 1206769"/>
              <a:gd name="connsiteY115" fmla="*/ 1376077 h 1684262"/>
              <a:gd name="connsiteX116" fmla="*/ 856244 w 1206769"/>
              <a:gd name="connsiteY116" fmla="*/ 715613 h 1684262"/>
              <a:gd name="connsiteX117" fmla="*/ 817635 w 1206769"/>
              <a:gd name="connsiteY117" fmla="*/ 708913 h 1684262"/>
              <a:gd name="connsiteX118" fmla="*/ 721084 w 1206769"/>
              <a:gd name="connsiteY118" fmla="*/ 657225 h 1684262"/>
              <a:gd name="connsiteX119" fmla="*/ 855767 w 1206769"/>
              <a:gd name="connsiteY119" fmla="*/ 715613 h 1684262"/>
              <a:gd name="connsiteX120" fmla="*/ 856244 w 1206769"/>
              <a:gd name="connsiteY120" fmla="*/ 715613 h 1684262"/>
              <a:gd name="connsiteX121" fmla="*/ 663458 w 1206769"/>
              <a:gd name="connsiteY121" fmla="*/ 722662 h 1684262"/>
              <a:gd name="connsiteX122" fmla="*/ 644408 w 1206769"/>
              <a:gd name="connsiteY122" fmla="*/ 807149 h 1684262"/>
              <a:gd name="connsiteX123" fmla="*/ 662981 w 1206769"/>
              <a:gd name="connsiteY123" fmla="*/ 723138 h 1684262"/>
              <a:gd name="connsiteX124" fmla="*/ 663458 w 1206769"/>
              <a:gd name="connsiteY124" fmla="*/ 722662 h 1684262"/>
              <a:gd name="connsiteX125" fmla="*/ 628882 w 1206769"/>
              <a:gd name="connsiteY125" fmla="*/ 753332 h 1684262"/>
              <a:gd name="connsiteX126" fmla="*/ 655742 w 1206769"/>
              <a:gd name="connsiteY126" fmla="*/ 726472 h 1684262"/>
              <a:gd name="connsiteX127" fmla="*/ 628406 w 1206769"/>
              <a:gd name="connsiteY127" fmla="*/ 753332 h 1684262"/>
              <a:gd name="connsiteX128" fmla="*/ 628882 w 1206769"/>
              <a:gd name="connsiteY128" fmla="*/ 753332 h 1684262"/>
              <a:gd name="connsiteX129" fmla="*/ 771090 w 1206769"/>
              <a:gd name="connsiteY129" fmla="*/ 757237 h 1684262"/>
              <a:gd name="connsiteX130" fmla="*/ 690318 w 1206769"/>
              <a:gd name="connsiteY130" fmla="*/ 822579 h 1684262"/>
              <a:gd name="connsiteX131" fmla="*/ 770614 w 1206769"/>
              <a:gd name="connsiteY131" fmla="*/ 757237 h 1684262"/>
              <a:gd name="connsiteX132" fmla="*/ 771090 w 1206769"/>
              <a:gd name="connsiteY132" fmla="*/ 757237 h 1684262"/>
              <a:gd name="connsiteX133" fmla="*/ 759565 w 1206769"/>
              <a:gd name="connsiteY133" fmla="*/ 538162 h 1684262"/>
              <a:gd name="connsiteX134" fmla="*/ 851767 w 1206769"/>
              <a:gd name="connsiteY134" fmla="*/ 480536 h 1684262"/>
              <a:gd name="connsiteX135" fmla="*/ 759089 w 1206769"/>
              <a:gd name="connsiteY135" fmla="*/ 538067 h 1684262"/>
              <a:gd name="connsiteX136" fmla="*/ 759565 w 1206769"/>
              <a:gd name="connsiteY136" fmla="*/ 538162 h 1684262"/>
              <a:gd name="connsiteX137" fmla="*/ 877961 w 1206769"/>
              <a:gd name="connsiteY137" fmla="*/ 342138 h 1684262"/>
              <a:gd name="connsiteX138" fmla="*/ 812619 w 1206769"/>
              <a:gd name="connsiteY138" fmla="*/ 442055 h 1684262"/>
              <a:gd name="connsiteX139" fmla="*/ 877961 w 1206769"/>
              <a:gd name="connsiteY139" fmla="*/ 342138 h 1684262"/>
              <a:gd name="connsiteX140" fmla="*/ 681841 w 1206769"/>
              <a:gd name="connsiteY140" fmla="*/ 323088 h 1684262"/>
              <a:gd name="connsiteX141" fmla="*/ 758803 w 1206769"/>
              <a:gd name="connsiteY141" fmla="*/ 430816 h 1684262"/>
              <a:gd name="connsiteX142" fmla="*/ 643455 w 1206769"/>
              <a:gd name="connsiteY142" fmla="*/ 396145 h 1684262"/>
              <a:gd name="connsiteX143" fmla="*/ 639550 w 1206769"/>
              <a:gd name="connsiteY143" fmla="*/ 438436 h 1684262"/>
              <a:gd name="connsiteX144" fmla="*/ 682127 w 1206769"/>
              <a:gd name="connsiteY144" fmla="*/ 323088 h 1684262"/>
              <a:gd name="connsiteX145" fmla="*/ 681841 w 1206769"/>
              <a:gd name="connsiteY145" fmla="*/ 323088 h 1684262"/>
              <a:gd name="connsiteX146" fmla="*/ 351323 w 1206769"/>
              <a:gd name="connsiteY146" fmla="*/ 219361 h 1684262"/>
              <a:gd name="connsiteX147" fmla="*/ 383994 w 1206769"/>
              <a:gd name="connsiteY147" fmla="*/ 183070 h 1684262"/>
              <a:gd name="connsiteX148" fmla="*/ 403711 w 1206769"/>
              <a:gd name="connsiteY148" fmla="*/ 175069 h 1684262"/>
              <a:gd name="connsiteX149" fmla="*/ 411331 w 1206769"/>
              <a:gd name="connsiteY149" fmla="*/ 176117 h 1684262"/>
              <a:gd name="connsiteX150" fmla="*/ 569351 w 1206769"/>
              <a:gd name="connsiteY150" fmla="*/ 242792 h 1684262"/>
              <a:gd name="connsiteX151" fmla="*/ 569922 w 1206769"/>
              <a:gd name="connsiteY151" fmla="*/ 242792 h 1684262"/>
              <a:gd name="connsiteX152" fmla="*/ 558873 w 1206769"/>
              <a:gd name="connsiteY152" fmla="*/ 299942 h 1684262"/>
              <a:gd name="connsiteX153" fmla="*/ 351609 w 1206769"/>
              <a:gd name="connsiteY153" fmla="*/ 219075 h 1684262"/>
              <a:gd name="connsiteX154" fmla="*/ 351323 w 1206769"/>
              <a:gd name="connsiteY154" fmla="*/ 219361 h 1684262"/>
              <a:gd name="connsiteX155" fmla="*/ 470767 w 1206769"/>
              <a:gd name="connsiteY155" fmla="*/ 361188 h 1684262"/>
              <a:gd name="connsiteX156" fmla="*/ 566874 w 1206769"/>
              <a:gd name="connsiteY156" fmla="*/ 503396 h 1684262"/>
              <a:gd name="connsiteX157" fmla="*/ 470767 w 1206769"/>
              <a:gd name="connsiteY157" fmla="*/ 361188 h 1684262"/>
              <a:gd name="connsiteX158" fmla="*/ 632216 w 1206769"/>
              <a:gd name="connsiteY158" fmla="*/ 453485 h 1684262"/>
              <a:gd name="connsiteX159" fmla="*/ 699367 w 1206769"/>
              <a:gd name="connsiteY159" fmla="*/ 515112 h 1684262"/>
              <a:gd name="connsiteX160" fmla="*/ 759089 w 1206769"/>
              <a:gd name="connsiteY160" fmla="*/ 438055 h 1684262"/>
              <a:gd name="connsiteX161" fmla="*/ 678317 w 1206769"/>
              <a:gd name="connsiteY161" fmla="*/ 611029 h 1684262"/>
              <a:gd name="connsiteX162" fmla="*/ 640217 w 1206769"/>
              <a:gd name="connsiteY162" fmla="*/ 587978 h 1684262"/>
              <a:gd name="connsiteX163" fmla="*/ 632216 w 1206769"/>
              <a:gd name="connsiteY163" fmla="*/ 453581 h 1684262"/>
              <a:gd name="connsiteX164" fmla="*/ 632216 w 1206769"/>
              <a:gd name="connsiteY164" fmla="*/ 453485 h 1684262"/>
              <a:gd name="connsiteX165" fmla="*/ 686032 w 1206769"/>
              <a:gd name="connsiteY165" fmla="*/ 837819 h 1684262"/>
              <a:gd name="connsiteX166" fmla="*/ 628310 w 1206769"/>
              <a:gd name="connsiteY166" fmla="*/ 930116 h 1684262"/>
              <a:gd name="connsiteX167" fmla="*/ 686032 w 1206769"/>
              <a:gd name="connsiteY167" fmla="*/ 837914 h 1684262"/>
              <a:gd name="connsiteX168" fmla="*/ 686032 w 1206769"/>
              <a:gd name="connsiteY168" fmla="*/ 837819 h 1684262"/>
              <a:gd name="connsiteX169" fmla="*/ 743658 w 1206769"/>
              <a:gd name="connsiteY169" fmla="*/ 1291400 h 1684262"/>
              <a:gd name="connsiteX170" fmla="*/ 547634 w 1206769"/>
              <a:gd name="connsiteY170" fmla="*/ 1206818 h 1684262"/>
              <a:gd name="connsiteX171" fmla="*/ 573446 w 1206769"/>
              <a:gd name="connsiteY171" fmla="*/ 1222439 h 1684262"/>
              <a:gd name="connsiteX172" fmla="*/ 603450 w 1206769"/>
              <a:gd name="connsiteY172" fmla="*/ 1227487 h 1684262"/>
              <a:gd name="connsiteX173" fmla="*/ 743658 w 1206769"/>
              <a:gd name="connsiteY173" fmla="*/ 1291495 h 1684262"/>
              <a:gd name="connsiteX174" fmla="*/ 743658 w 1206769"/>
              <a:gd name="connsiteY174" fmla="*/ 1291400 h 1684262"/>
              <a:gd name="connsiteX175" fmla="*/ 578399 w 1206769"/>
              <a:gd name="connsiteY175" fmla="*/ 945452 h 1684262"/>
              <a:gd name="connsiteX176" fmla="*/ 689842 w 1206769"/>
              <a:gd name="connsiteY176" fmla="*/ 1122236 h 1684262"/>
              <a:gd name="connsiteX177" fmla="*/ 578399 w 1206769"/>
              <a:gd name="connsiteY177" fmla="*/ 945547 h 1684262"/>
              <a:gd name="connsiteX178" fmla="*/ 578399 w 1206769"/>
              <a:gd name="connsiteY178" fmla="*/ 945452 h 1684262"/>
              <a:gd name="connsiteX179" fmla="*/ 351609 w 1206769"/>
              <a:gd name="connsiteY179" fmla="*/ 1045464 h 1684262"/>
              <a:gd name="connsiteX180" fmla="*/ 382375 w 1206769"/>
              <a:gd name="connsiteY180" fmla="*/ 887825 h 1684262"/>
              <a:gd name="connsiteX181" fmla="*/ 351609 w 1206769"/>
              <a:gd name="connsiteY181" fmla="*/ 1045559 h 1684262"/>
              <a:gd name="connsiteX182" fmla="*/ 351609 w 1206769"/>
              <a:gd name="connsiteY182" fmla="*/ 1045464 h 1684262"/>
              <a:gd name="connsiteX183" fmla="*/ 420761 w 1206769"/>
              <a:gd name="connsiteY183" fmla="*/ 1018413 h 1684262"/>
              <a:gd name="connsiteX184" fmla="*/ 605260 w 1206769"/>
              <a:gd name="connsiteY184" fmla="*/ 1180338 h 1684262"/>
              <a:gd name="connsiteX185" fmla="*/ 420761 w 1206769"/>
              <a:gd name="connsiteY185" fmla="*/ 1018413 h 1684262"/>
              <a:gd name="connsiteX186" fmla="*/ 366944 w 1206769"/>
              <a:gd name="connsiteY186" fmla="*/ 1414272 h 1684262"/>
              <a:gd name="connsiteX187" fmla="*/ 597640 w 1206769"/>
              <a:gd name="connsiteY187" fmla="*/ 1460468 h 1684262"/>
              <a:gd name="connsiteX188" fmla="*/ 366944 w 1206769"/>
              <a:gd name="connsiteY188" fmla="*/ 1414463 h 1684262"/>
              <a:gd name="connsiteX189" fmla="*/ 366944 w 1206769"/>
              <a:gd name="connsiteY189" fmla="*/ 1414272 h 1684262"/>
              <a:gd name="connsiteX190" fmla="*/ 536108 w 1206769"/>
              <a:gd name="connsiteY190" fmla="*/ 1644968 h 1684262"/>
              <a:gd name="connsiteX191" fmla="*/ 498008 w 1206769"/>
              <a:gd name="connsiteY191" fmla="*/ 1625918 h 1684262"/>
              <a:gd name="connsiteX192" fmla="*/ 471148 w 1206769"/>
              <a:gd name="connsiteY192" fmla="*/ 1618202 h 1684262"/>
              <a:gd name="connsiteX193" fmla="*/ 471148 w 1206769"/>
              <a:gd name="connsiteY193" fmla="*/ 1664399 h 1684262"/>
              <a:gd name="connsiteX194" fmla="*/ 401901 w 1206769"/>
              <a:gd name="connsiteY194" fmla="*/ 1579817 h 1684262"/>
              <a:gd name="connsiteX195" fmla="*/ 536108 w 1206769"/>
              <a:gd name="connsiteY195" fmla="*/ 1645158 h 1684262"/>
              <a:gd name="connsiteX196" fmla="*/ 536108 w 1206769"/>
              <a:gd name="connsiteY196" fmla="*/ 1644968 h 1684262"/>
              <a:gd name="connsiteX197" fmla="*/ 616785 w 1206769"/>
              <a:gd name="connsiteY197" fmla="*/ 1564196 h 1684262"/>
              <a:gd name="connsiteX198" fmla="*/ 555349 w 1206769"/>
              <a:gd name="connsiteY198" fmla="*/ 1541145 h 1684262"/>
              <a:gd name="connsiteX199" fmla="*/ 638597 w 1206769"/>
              <a:gd name="connsiteY199" fmla="*/ 1493520 h 1684262"/>
              <a:gd name="connsiteX200" fmla="*/ 739848 w 1206769"/>
              <a:gd name="connsiteY200" fmla="*/ 1525715 h 1684262"/>
              <a:gd name="connsiteX201" fmla="*/ 616785 w 1206769"/>
              <a:gd name="connsiteY201" fmla="*/ 1564386 h 1684262"/>
              <a:gd name="connsiteX202" fmla="*/ 616785 w 1206769"/>
              <a:gd name="connsiteY202" fmla="*/ 1564196 h 1684262"/>
              <a:gd name="connsiteX203" fmla="*/ 752231 w 1206769"/>
              <a:gd name="connsiteY203" fmla="*/ 1664779 h 1684262"/>
              <a:gd name="connsiteX204" fmla="*/ 739658 w 1206769"/>
              <a:gd name="connsiteY204" fmla="*/ 1664779 h 1684262"/>
              <a:gd name="connsiteX205" fmla="*/ 731180 w 1206769"/>
              <a:gd name="connsiteY205" fmla="*/ 1664779 h 1684262"/>
              <a:gd name="connsiteX206" fmla="*/ 727561 w 1206769"/>
              <a:gd name="connsiteY206" fmla="*/ 1664779 h 1684262"/>
              <a:gd name="connsiteX207" fmla="*/ 713750 w 1206769"/>
              <a:gd name="connsiteY207" fmla="*/ 1666780 h 1684262"/>
              <a:gd name="connsiteX208" fmla="*/ 704225 w 1206769"/>
              <a:gd name="connsiteY208" fmla="*/ 1665256 h 1684262"/>
              <a:gd name="connsiteX209" fmla="*/ 705558 w 1206769"/>
              <a:gd name="connsiteY209" fmla="*/ 1667733 h 1684262"/>
              <a:gd name="connsiteX210" fmla="*/ 790045 w 1206769"/>
              <a:gd name="connsiteY210" fmla="*/ 1610106 h 1684262"/>
              <a:gd name="connsiteX211" fmla="*/ 752231 w 1206769"/>
              <a:gd name="connsiteY211" fmla="*/ 1664970 h 1684262"/>
              <a:gd name="connsiteX212" fmla="*/ 752231 w 1206769"/>
              <a:gd name="connsiteY212" fmla="*/ 1664779 h 1684262"/>
              <a:gd name="connsiteX213" fmla="*/ 857863 w 1206769"/>
              <a:gd name="connsiteY213" fmla="*/ 1591056 h 1684262"/>
              <a:gd name="connsiteX214" fmla="*/ 838813 w 1206769"/>
              <a:gd name="connsiteY214" fmla="*/ 1568958 h 1684262"/>
              <a:gd name="connsiteX215" fmla="*/ 836146 w 1206769"/>
              <a:gd name="connsiteY215" fmla="*/ 1564291 h 1684262"/>
              <a:gd name="connsiteX216" fmla="*/ 955179 w 1206769"/>
              <a:gd name="connsiteY216" fmla="*/ 1500720 h 1684262"/>
              <a:gd name="connsiteX217" fmla="*/ 1066493 w 1206769"/>
              <a:gd name="connsiteY217" fmla="*/ 1492065 h 1684262"/>
              <a:gd name="connsiteX218" fmla="*/ 857863 w 1206769"/>
              <a:gd name="connsiteY218" fmla="*/ 1591247 h 1684262"/>
              <a:gd name="connsiteX219" fmla="*/ 857863 w 1206769"/>
              <a:gd name="connsiteY219" fmla="*/ 1591056 h 1684262"/>
              <a:gd name="connsiteX220" fmla="*/ 1054979 w 1206769"/>
              <a:gd name="connsiteY220" fmla="*/ 1445037 h 1684262"/>
              <a:gd name="connsiteX221" fmla="*/ 916632 w 1206769"/>
              <a:gd name="connsiteY221" fmla="*/ 1468184 h 1684262"/>
              <a:gd name="connsiteX222" fmla="*/ 1028170 w 1206769"/>
              <a:gd name="connsiteY222" fmla="*/ 1445228 h 1684262"/>
              <a:gd name="connsiteX223" fmla="*/ 1054979 w 1206769"/>
              <a:gd name="connsiteY223" fmla="*/ 1445037 h 1684262"/>
              <a:gd name="connsiteX224" fmla="*/ 862816 w 1206769"/>
              <a:gd name="connsiteY224" fmla="*/ 1410462 h 1684262"/>
              <a:gd name="connsiteX225" fmla="*/ 647551 w 1206769"/>
              <a:gd name="connsiteY225" fmla="*/ 1448562 h 1684262"/>
              <a:gd name="connsiteX226" fmla="*/ 862816 w 1206769"/>
              <a:gd name="connsiteY226" fmla="*/ 1410653 h 1684262"/>
              <a:gd name="connsiteX227" fmla="*/ 862816 w 1206769"/>
              <a:gd name="connsiteY227" fmla="*/ 1410462 h 1684262"/>
              <a:gd name="connsiteX228" fmla="*/ 689842 w 1206769"/>
              <a:gd name="connsiteY228" fmla="*/ 1391412 h 1684262"/>
              <a:gd name="connsiteX229" fmla="*/ 924347 w 1206769"/>
              <a:gd name="connsiteY229" fmla="*/ 1306830 h 1684262"/>
              <a:gd name="connsiteX230" fmla="*/ 689842 w 1206769"/>
              <a:gd name="connsiteY230" fmla="*/ 1391412 h 1684262"/>
              <a:gd name="connsiteX231" fmla="*/ 1162663 w 1206769"/>
              <a:gd name="connsiteY231" fmla="*/ 1057085 h 1684262"/>
              <a:gd name="connsiteX232" fmla="*/ 1148756 w 1206769"/>
              <a:gd name="connsiteY232" fmla="*/ 1134428 h 1684262"/>
              <a:gd name="connsiteX233" fmla="*/ 1066841 w 1206769"/>
              <a:gd name="connsiteY233" fmla="*/ 1139762 h 1684262"/>
              <a:gd name="connsiteX234" fmla="*/ 1035790 w 1206769"/>
              <a:gd name="connsiteY234" fmla="*/ 1087755 h 1684262"/>
              <a:gd name="connsiteX235" fmla="*/ 1162663 w 1206769"/>
              <a:gd name="connsiteY235" fmla="*/ 1057085 h 1684262"/>
              <a:gd name="connsiteX236" fmla="*/ 987913 w 1206769"/>
              <a:gd name="connsiteY236" fmla="*/ 1181170 h 1684262"/>
              <a:gd name="connsiteX237" fmla="*/ 958923 w 1206769"/>
              <a:gd name="connsiteY237" fmla="*/ 1264444 h 1684262"/>
              <a:gd name="connsiteX238" fmla="*/ 905107 w 1206769"/>
              <a:gd name="connsiteY238" fmla="*/ 1118330 h 1684262"/>
              <a:gd name="connsiteX239" fmla="*/ 987913 w 1206769"/>
              <a:gd name="connsiteY23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13873 w 1206769"/>
              <a:gd name="connsiteY11" fmla="*/ 670346 h 1684262"/>
              <a:gd name="connsiteX12" fmla="*/ 1028265 w 1206769"/>
              <a:gd name="connsiteY12" fmla="*/ 722567 h 1684262"/>
              <a:gd name="connsiteX13" fmla="*/ 1003881 w 1206769"/>
              <a:gd name="connsiteY13" fmla="*/ 692468 h 1684262"/>
              <a:gd name="connsiteX14" fmla="*/ 1005881 w 1206769"/>
              <a:gd name="connsiteY14" fmla="*/ 661511 h 1684262"/>
              <a:gd name="connsiteX15" fmla="*/ 1065794 w 1206769"/>
              <a:gd name="connsiteY15" fmla="*/ 651415 h 1684262"/>
              <a:gd name="connsiteX16" fmla="*/ 1087938 w 1206769"/>
              <a:gd name="connsiteY16" fmla="*/ 638205 h 1684262"/>
              <a:gd name="connsiteX17" fmla="*/ 739848 w 1206769"/>
              <a:gd name="connsiteY17" fmla="*/ 595694 h 1684262"/>
              <a:gd name="connsiteX18" fmla="*/ 716893 w 1206769"/>
              <a:gd name="connsiteY18" fmla="*/ 318992 h 1684262"/>
              <a:gd name="connsiteX19" fmla="*/ 920537 w 1206769"/>
              <a:gd name="connsiteY19" fmla="*/ 246031 h 1684262"/>
              <a:gd name="connsiteX20" fmla="*/ 682412 w 1206769"/>
              <a:gd name="connsiteY20" fmla="*/ 238316 h 1684262"/>
              <a:gd name="connsiteX21" fmla="*/ 928538 w 1206769"/>
              <a:gd name="connsiteY21" fmla="*/ 226790 h 1684262"/>
              <a:gd name="connsiteX22" fmla="*/ 720893 w 1206769"/>
              <a:gd name="connsiteY22" fmla="*/ 196025 h 1684262"/>
              <a:gd name="connsiteX23" fmla="*/ 736229 w 1206769"/>
              <a:gd name="connsiteY23" fmla="*/ 49911 h 1684262"/>
              <a:gd name="connsiteX24" fmla="*/ 663267 w 1206769"/>
              <a:gd name="connsiteY24" fmla="*/ 0 h 1684262"/>
              <a:gd name="connsiteX25" fmla="*/ 625167 w 1206769"/>
              <a:gd name="connsiteY25" fmla="*/ 103727 h 1684262"/>
              <a:gd name="connsiteX26" fmla="*/ 625167 w 1206769"/>
              <a:gd name="connsiteY26" fmla="*/ 288322 h 1684262"/>
              <a:gd name="connsiteX27" fmla="*/ 336845 w 1206769"/>
              <a:gd name="connsiteY27" fmla="*/ 261366 h 1684262"/>
              <a:gd name="connsiteX28" fmla="*/ 367611 w 1206769"/>
              <a:gd name="connsiteY28" fmla="*/ 307467 h 1684262"/>
              <a:gd name="connsiteX29" fmla="*/ 579066 w 1206769"/>
              <a:gd name="connsiteY29" fmla="*/ 615029 h 1684262"/>
              <a:gd name="connsiteX30" fmla="*/ 263884 w 1206769"/>
              <a:gd name="connsiteY30" fmla="*/ 511207 h 1684262"/>
              <a:gd name="connsiteX31" fmla="*/ 233118 w 1206769"/>
              <a:gd name="connsiteY31" fmla="*/ 714947 h 1684262"/>
              <a:gd name="connsiteX32" fmla="*/ 532965 w 1206769"/>
              <a:gd name="connsiteY32" fmla="*/ 807149 h 1684262"/>
              <a:gd name="connsiteX33" fmla="*/ 513915 w 1206769"/>
              <a:gd name="connsiteY33" fmla="*/ 803339 h 1684262"/>
              <a:gd name="connsiteX34" fmla="*/ 502390 w 1206769"/>
              <a:gd name="connsiteY34" fmla="*/ 791813 h 1684262"/>
              <a:gd name="connsiteX35" fmla="*/ 464290 w 1206769"/>
              <a:gd name="connsiteY35" fmla="*/ 772763 h 1684262"/>
              <a:gd name="connsiteX36" fmla="*/ 375231 w 1206769"/>
              <a:gd name="connsiteY36" fmla="*/ 788670 h 1684262"/>
              <a:gd name="connsiteX37" fmla="*/ 418189 w 1206769"/>
              <a:gd name="connsiteY37" fmla="*/ 826770 h 1684262"/>
              <a:gd name="connsiteX38" fmla="*/ 333607 w 1206769"/>
              <a:gd name="connsiteY38" fmla="*/ 826770 h 1684262"/>
              <a:gd name="connsiteX39" fmla="*/ 276457 w 1206769"/>
              <a:gd name="connsiteY39" fmla="*/ 857536 h 1684262"/>
              <a:gd name="connsiteX40" fmla="*/ 288458 w 1206769"/>
              <a:gd name="connsiteY40" fmla="*/ 766001 h 1684262"/>
              <a:gd name="connsiteX41" fmla="*/ 138059 w 1206769"/>
              <a:gd name="connsiteY41" fmla="*/ 911352 h 1684262"/>
              <a:gd name="connsiteX42" fmla="*/ 237976 w 1206769"/>
              <a:gd name="connsiteY42" fmla="*/ 961358 h 1684262"/>
              <a:gd name="connsiteX43" fmla="*/ 75102 w 1206769"/>
              <a:gd name="connsiteY43" fmla="*/ 1025783 h 1684262"/>
              <a:gd name="connsiteX44" fmla="*/ 80432 w 1206769"/>
              <a:gd name="connsiteY44" fmla="*/ 915162 h 1684262"/>
              <a:gd name="connsiteX45" fmla="*/ 91958 w 1206769"/>
              <a:gd name="connsiteY45" fmla="*/ 1107377 h 1684262"/>
              <a:gd name="connsiteX46" fmla="*/ 214925 w 1206769"/>
              <a:gd name="connsiteY46" fmla="*/ 1157383 h 1684262"/>
              <a:gd name="connsiteX47" fmla="*/ 322463 w 1206769"/>
              <a:gd name="connsiteY47" fmla="*/ 1240346 h 1684262"/>
              <a:gd name="connsiteX48" fmla="*/ 309794 w 1206769"/>
              <a:gd name="connsiteY48" fmla="*/ 1240346 h 1684262"/>
              <a:gd name="connsiteX49" fmla="*/ 311699 w 1206769"/>
              <a:gd name="connsiteY49" fmla="*/ 1248728 h 1684262"/>
              <a:gd name="connsiteX50" fmla="*/ 310842 w 1206769"/>
              <a:gd name="connsiteY50" fmla="*/ 1254824 h 1684262"/>
              <a:gd name="connsiteX51" fmla="*/ 309223 w 1206769"/>
              <a:gd name="connsiteY51" fmla="*/ 1259396 h 1684262"/>
              <a:gd name="connsiteX52" fmla="*/ 301317 w 1206769"/>
              <a:gd name="connsiteY52" fmla="*/ 1268063 h 1684262"/>
              <a:gd name="connsiteX53" fmla="*/ 283886 w 1206769"/>
              <a:gd name="connsiteY53" fmla="*/ 1268063 h 1684262"/>
              <a:gd name="connsiteX54" fmla="*/ 284934 w 1206769"/>
              <a:gd name="connsiteY54" fmla="*/ 1275207 h 1684262"/>
              <a:gd name="connsiteX55" fmla="*/ 395615 w 1206769"/>
              <a:gd name="connsiteY55" fmla="*/ 1319117 h 1684262"/>
              <a:gd name="connsiteX56" fmla="*/ 257026 w 1206769"/>
              <a:gd name="connsiteY56" fmla="*/ 1309592 h 1684262"/>
              <a:gd name="connsiteX57" fmla="*/ 257026 w 1206769"/>
              <a:gd name="connsiteY57" fmla="*/ 1309592 h 1684262"/>
              <a:gd name="connsiteX58" fmla="*/ 248263 w 1206769"/>
              <a:gd name="connsiteY58" fmla="*/ 1308259 h 1684262"/>
              <a:gd name="connsiteX59" fmla="*/ 247691 w 1206769"/>
              <a:gd name="connsiteY59" fmla="*/ 1308735 h 1684262"/>
              <a:gd name="connsiteX60" fmla="*/ 229880 w 1206769"/>
              <a:gd name="connsiteY60" fmla="*/ 1312259 h 1684262"/>
              <a:gd name="connsiteX61" fmla="*/ 146155 w 1206769"/>
              <a:gd name="connsiteY61" fmla="*/ 1230344 h 1684262"/>
              <a:gd name="connsiteX62" fmla="*/ 115389 w 1206769"/>
              <a:gd name="connsiteY62" fmla="*/ 1430369 h 1684262"/>
              <a:gd name="connsiteX63" fmla="*/ 349799 w 1206769"/>
              <a:gd name="connsiteY63" fmla="*/ 1480280 h 1684262"/>
              <a:gd name="connsiteX64" fmla="*/ 299507 w 1206769"/>
              <a:gd name="connsiteY64" fmla="*/ 1464659 h 1684262"/>
              <a:gd name="connsiteX65" fmla="*/ 321034 w 1206769"/>
              <a:gd name="connsiteY65" fmla="*/ 1477042 h 1684262"/>
              <a:gd name="connsiteX66" fmla="*/ 330559 w 1206769"/>
              <a:gd name="connsiteY66" fmla="*/ 1484376 h 1684262"/>
              <a:gd name="connsiteX67" fmla="*/ 388280 w 1206769"/>
              <a:gd name="connsiteY67" fmla="*/ 1545717 h 1684262"/>
              <a:gd name="connsiteX68" fmla="*/ 348847 w 1206769"/>
              <a:gd name="connsiteY68" fmla="*/ 1542479 h 1684262"/>
              <a:gd name="connsiteX69" fmla="*/ 255883 w 1206769"/>
              <a:gd name="connsiteY69" fmla="*/ 1502664 h 1684262"/>
              <a:gd name="connsiteX70" fmla="*/ 255883 w 1206769"/>
              <a:gd name="connsiteY70" fmla="*/ 1502664 h 1684262"/>
              <a:gd name="connsiteX71" fmla="*/ 239976 w 1206769"/>
              <a:gd name="connsiteY71" fmla="*/ 1484281 h 1684262"/>
              <a:gd name="connsiteX72" fmla="*/ 203495 w 1206769"/>
              <a:gd name="connsiteY72" fmla="*/ 1484281 h 1684262"/>
              <a:gd name="connsiteX73" fmla="*/ 187303 w 1206769"/>
              <a:gd name="connsiteY73" fmla="*/ 1499140 h 1684262"/>
              <a:gd name="connsiteX74" fmla="*/ 490674 w 1206769"/>
              <a:gd name="connsiteY74" fmla="*/ 1673352 h 1684262"/>
              <a:gd name="connsiteX75" fmla="*/ 757374 w 1206769"/>
              <a:gd name="connsiteY75" fmla="*/ 1682401 h 1684262"/>
              <a:gd name="connsiteX76" fmla="*/ 988070 w 1206769"/>
              <a:gd name="connsiteY76" fmla="*/ 1594485 h 1684262"/>
              <a:gd name="connsiteX77" fmla="*/ 1152566 w 1206769"/>
              <a:gd name="connsiteY77" fmla="*/ 1394460 h 1684262"/>
              <a:gd name="connsiteX78" fmla="*/ 918822 w 1206769"/>
              <a:gd name="connsiteY78" fmla="*/ 1363507 h 1684262"/>
              <a:gd name="connsiteX79" fmla="*/ 802904 w 1206769"/>
              <a:gd name="connsiteY79" fmla="*/ 1350454 h 1684262"/>
              <a:gd name="connsiteX80" fmla="*/ 841956 w 1206769"/>
              <a:gd name="connsiteY80" fmla="*/ 1326547 h 1684262"/>
              <a:gd name="connsiteX81" fmla="*/ 1018286 w 1206769"/>
              <a:gd name="connsiteY81" fmla="*/ 1315425 h 1684262"/>
              <a:gd name="connsiteX82" fmla="*/ 980354 w 1206769"/>
              <a:gd name="connsiteY82" fmla="*/ 1268921 h 1684262"/>
              <a:gd name="connsiteX83" fmla="*/ 1091488 w 1206769"/>
              <a:gd name="connsiteY83" fmla="*/ 1221043 h 1684262"/>
              <a:gd name="connsiteX84" fmla="*/ 911203 w 1206769"/>
              <a:gd name="connsiteY84" fmla="*/ 1022890 h 1684262"/>
              <a:gd name="connsiteX85" fmla="*/ 1193429 w 1206769"/>
              <a:gd name="connsiteY85" fmla="*/ 899446 h 1684262"/>
              <a:gd name="connsiteX86" fmla="*/ 759089 w 1206769"/>
              <a:gd name="connsiteY86" fmla="*/ 61246 h 1684262"/>
              <a:gd name="connsiteX87" fmla="*/ 720989 w 1206769"/>
              <a:gd name="connsiteY87" fmla="*/ 145828 h 1684262"/>
              <a:gd name="connsiteX88" fmla="*/ 759089 w 1206769"/>
              <a:gd name="connsiteY88" fmla="*/ 61436 h 1684262"/>
              <a:gd name="connsiteX89" fmla="*/ 759089 w 1206769"/>
              <a:gd name="connsiteY89" fmla="*/ 61246 h 1684262"/>
              <a:gd name="connsiteX90" fmla="*/ 363611 w 1206769"/>
              <a:gd name="connsiteY90" fmla="*/ 545783 h 1684262"/>
              <a:gd name="connsiteX91" fmla="*/ 348275 w 1206769"/>
              <a:gd name="connsiteY91" fmla="*/ 553498 h 1684262"/>
              <a:gd name="connsiteX92" fmla="*/ 363611 w 1206769"/>
              <a:gd name="connsiteY92" fmla="*/ 545783 h 1684262"/>
              <a:gd name="connsiteX93" fmla="*/ 232451 w 1206769"/>
              <a:gd name="connsiteY93" fmla="*/ 523113 h 1684262"/>
              <a:gd name="connsiteX94" fmla="*/ 254694 w 1206769"/>
              <a:gd name="connsiteY94" fmla="*/ 664096 h 1684262"/>
              <a:gd name="connsiteX95" fmla="*/ 232451 w 1206769"/>
              <a:gd name="connsiteY95" fmla="*/ 523113 h 1684262"/>
              <a:gd name="connsiteX96" fmla="*/ 340084 w 1206769"/>
              <a:gd name="connsiteY96" fmla="*/ 692277 h 1684262"/>
              <a:gd name="connsiteX97" fmla="*/ 470767 w 1206769"/>
              <a:gd name="connsiteY97" fmla="*/ 684562 h 1684262"/>
              <a:gd name="connsiteX98" fmla="*/ 340084 w 1206769"/>
              <a:gd name="connsiteY98" fmla="*/ 691896 h 1684262"/>
              <a:gd name="connsiteX99" fmla="*/ 340084 w 1206769"/>
              <a:gd name="connsiteY99" fmla="*/ 692277 h 1684262"/>
              <a:gd name="connsiteX100" fmla="*/ 382375 w 1206769"/>
              <a:gd name="connsiteY100" fmla="*/ 615410 h 1684262"/>
              <a:gd name="connsiteX101" fmla="*/ 516868 w 1206769"/>
              <a:gd name="connsiteY101" fmla="*/ 688372 h 1684262"/>
              <a:gd name="connsiteX102" fmla="*/ 382661 w 1206769"/>
              <a:gd name="connsiteY102" fmla="*/ 615029 h 1684262"/>
              <a:gd name="connsiteX103" fmla="*/ 382375 w 1206769"/>
              <a:gd name="connsiteY103" fmla="*/ 615410 h 1684262"/>
              <a:gd name="connsiteX104" fmla="*/ 201400 w 1206769"/>
              <a:gd name="connsiteY104" fmla="*/ 907542 h 1684262"/>
              <a:gd name="connsiteX105" fmla="*/ 163300 w 1206769"/>
              <a:gd name="connsiteY105" fmla="*/ 838295 h 1684262"/>
              <a:gd name="connsiteX106" fmla="*/ 201686 w 1206769"/>
              <a:gd name="connsiteY106" fmla="*/ 907161 h 1684262"/>
              <a:gd name="connsiteX107" fmla="*/ 201400 w 1206769"/>
              <a:gd name="connsiteY107" fmla="*/ 907542 h 1684262"/>
              <a:gd name="connsiteX108" fmla="*/ 97811 w 1206769"/>
              <a:gd name="connsiteY108" fmla="*/ 1285557 h 1684262"/>
              <a:gd name="connsiteX109" fmla="*/ 123279 w 1206769"/>
              <a:gd name="connsiteY109" fmla="*/ 1264178 h 1684262"/>
              <a:gd name="connsiteX110" fmla="*/ 231975 w 1206769"/>
              <a:gd name="connsiteY110" fmla="*/ 1341501 h 1684262"/>
              <a:gd name="connsiteX111" fmla="*/ 97811 w 1206769"/>
              <a:gd name="connsiteY111" fmla="*/ 1285557 h 1684262"/>
              <a:gd name="connsiteX112" fmla="*/ 232928 w 1206769"/>
              <a:gd name="connsiteY112" fmla="*/ 1376077 h 1684262"/>
              <a:gd name="connsiteX113" fmla="*/ 279029 w 1206769"/>
              <a:gd name="connsiteY113" fmla="*/ 1379887 h 1684262"/>
              <a:gd name="connsiteX114" fmla="*/ 232451 w 1206769"/>
              <a:gd name="connsiteY114" fmla="*/ 1376077 h 1684262"/>
              <a:gd name="connsiteX115" fmla="*/ 232928 w 1206769"/>
              <a:gd name="connsiteY115" fmla="*/ 1376077 h 1684262"/>
              <a:gd name="connsiteX116" fmla="*/ 856244 w 1206769"/>
              <a:gd name="connsiteY116" fmla="*/ 715613 h 1684262"/>
              <a:gd name="connsiteX117" fmla="*/ 817635 w 1206769"/>
              <a:gd name="connsiteY117" fmla="*/ 708913 h 1684262"/>
              <a:gd name="connsiteX118" fmla="*/ 721084 w 1206769"/>
              <a:gd name="connsiteY118" fmla="*/ 657225 h 1684262"/>
              <a:gd name="connsiteX119" fmla="*/ 855767 w 1206769"/>
              <a:gd name="connsiteY119" fmla="*/ 715613 h 1684262"/>
              <a:gd name="connsiteX120" fmla="*/ 856244 w 1206769"/>
              <a:gd name="connsiteY120" fmla="*/ 715613 h 1684262"/>
              <a:gd name="connsiteX121" fmla="*/ 663458 w 1206769"/>
              <a:gd name="connsiteY121" fmla="*/ 722662 h 1684262"/>
              <a:gd name="connsiteX122" fmla="*/ 644408 w 1206769"/>
              <a:gd name="connsiteY122" fmla="*/ 807149 h 1684262"/>
              <a:gd name="connsiteX123" fmla="*/ 662981 w 1206769"/>
              <a:gd name="connsiteY123" fmla="*/ 723138 h 1684262"/>
              <a:gd name="connsiteX124" fmla="*/ 663458 w 1206769"/>
              <a:gd name="connsiteY124" fmla="*/ 722662 h 1684262"/>
              <a:gd name="connsiteX125" fmla="*/ 628882 w 1206769"/>
              <a:gd name="connsiteY125" fmla="*/ 753332 h 1684262"/>
              <a:gd name="connsiteX126" fmla="*/ 655742 w 1206769"/>
              <a:gd name="connsiteY126" fmla="*/ 726472 h 1684262"/>
              <a:gd name="connsiteX127" fmla="*/ 628406 w 1206769"/>
              <a:gd name="connsiteY127" fmla="*/ 753332 h 1684262"/>
              <a:gd name="connsiteX128" fmla="*/ 628882 w 1206769"/>
              <a:gd name="connsiteY128" fmla="*/ 753332 h 1684262"/>
              <a:gd name="connsiteX129" fmla="*/ 771090 w 1206769"/>
              <a:gd name="connsiteY129" fmla="*/ 757237 h 1684262"/>
              <a:gd name="connsiteX130" fmla="*/ 690318 w 1206769"/>
              <a:gd name="connsiteY130" fmla="*/ 822579 h 1684262"/>
              <a:gd name="connsiteX131" fmla="*/ 770614 w 1206769"/>
              <a:gd name="connsiteY131" fmla="*/ 757237 h 1684262"/>
              <a:gd name="connsiteX132" fmla="*/ 771090 w 1206769"/>
              <a:gd name="connsiteY132" fmla="*/ 757237 h 1684262"/>
              <a:gd name="connsiteX133" fmla="*/ 759565 w 1206769"/>
              <a:gd name="connsiteY133" fmla="*/ 538162 h 1684262"/>
              <a:gd name="connsiteX134" fmla="*/ 851767 w 1206769"/>
              <a:gd name="connsiteY134" fmla="*/ 480536 h 1684262"/>
              <a:gd name="connsiteX135" fmla="*/ 759089 w 1206769"/>
              <a:gd name="connsiteY135" fmla="*/ 538067 h 1684262"/>
              <a:gd name="connsiteX136" fmla="*/ 759565 w 1206769"/>
              <a:gd name="connsiteY136" fmla="*/ 538162 h 1684262"/>
              <a:gd name="connsiteX137" fmla="*/ 877961 w 1206769"/>
              <a:gd name="connsiteY137" fmla="*/ 342138 h 1684262"/>
              <a:gd name="connsiteX138" fmla="*/ 812619 w 1206769"/>
              <a:gd name="connsiteY138" fmla="*/ 442055 h 1684262"/>
              <a:gd name="connsiteX139" fmla="*/ 877961 w 1206769"/>
              <a:gd name="connsiteY139" fmla="*/ 342138 h 1684262"/>
              <a:gd name="connsiteX140" fmla="*/ 681841 w 1206769"/>
              <a:gd name="connsiteY140" fmla="*/ 323088 h 1684262"/>
              <a:gd name="connsiteX141" fmla="*/ 758803 w 1206769"/>
              <a:gd name="connsiteY141" fmla="*/ 430816 h 1684262"/>
              <a:gd name="connsiteX142" fmla="*/ 643455 w 1206769"/>
              <a:gd name="connsiteY142" fmla="*/ 396145 h 1684262"/>
              <a:gd name="connsiteX143" fmla="*/ 639550 w 1206769"/>
              <a:gd name="connsiteY143" fmla="*/ 438436 h 1684262"/>
              <a:gd name="connsiteX144" fmla="*/ 682127 w 1206769"/>
              <a:gd name="connsiteY144" fmla="*/ 323088 h 1684262"/>
              <a:gd name="connsiteX145" fmla="*/ 681841 w 1206769"/>
              <a:gd name="connsiteY145" fmla="*/ 323088 h 1684262"/>
              <a:gd name="connsiteX146" fmla="*/ 351323 w 1206769"/>
              <a:gd name="connsiteY146" fmla="*/ 219361 h 1684262"/>
              <a:gd name="connsiteX147" fmla="*/ 383994 w 1206769"/>
              <a:gd name="connsiteY147" fmla="*/ 183070 h 1684262"/>
              <a:gd name="connsiteX148" fmla="*/ 403711 w 1206769"/>
              <a:gd name="connsiteY148" fmla="*/ 175069 h 1684262"/>
              <a:gd name="connsiteX149" fmla="*/ 411331 w 1206769"/>
              <a:gd name="connsiteY149" fmla="*/ 176117 h 1684262"/>
              <a:gd name="connsiteX150" fmla="*/ 569351 w 1206769"/>
              <a:gd name="connsiteY150" fmla="*/ 242792 h 1684262"/>
              <a:gd name="connsiteX151" fmla="*/ 569922 w 1206769"/>
              <a:gd name="connsiteY151" fmla="*/ 242792 h 1684262"/>
              <a:gd name="connsiteX152" fmla="*/ 558873 w 1206769"/>
              <a:gd name="connsiteY152" fmla="*/ 299942 h 1684262"/>
              <a:gd name="connsiteX153" fmla="*/ 351609 w 1206769"/>
              <a:gd name="connsiteY153" fmla="*/ 219075 h 1684262"/>
              <a:gd name="connsiteX154" fmla="*/ 351323 w 1206769"/>
              <a:gd name="connsiteY154" fmla="*/ 219361 h 1684262"/>
              <a:gd name="connsiteX155" fmla="*/ 470767 w 1206769"/>
              <a:gd name="connsiteY155" fmla="*/ 361188 h 1684262"/>
              <a:gd name="connsiteX156" fmla="*/ 566874 w 1206769"/>
              <a:gd name="connsiteY156" fmla="*/ 503396 h 1684262"/>
              <a:gd name="connsiteX157" fmla="*/ 470767 w 1206769"/>
              <a:gd name="connsiteY157" fmla="*/ 361188 h 1684262"/>
              <a:gd name="connsiteX158" fmla="*/ 632216 w 1206769"/>
              <a:gd name="connsiteY158" fmla="*/ 453485 h 1684262"/>
              <a:gd name="connsiteX159" fmla="*/ 699367 w 1206769"/>
              <a:gd name="connsiteY159" fmla="*/ 515112 h 1684262"/>
              <a:gd name="connsiteX160" fmla="*/ 759089 w 1206769"/>
              <a:gd name="connsiteY160" fmla="*/ 438055 h 1684262"/>
              <a:gd name="connsiteX161" fmla="*/ 678317 w 1206769"/>
              <a:gd name="connsiteY161" fmla="*/ 611029 h 1684262"/>
              <a:gd name="connsiteX162" fmla="*/ 640217 w 1206769"/>
              <a:gd name="connsiteY162" fmla="*/ 587978 h 1684262"/>
              <a:gd name="connsiteX163" fmla="*/ 632216 w 1206769"/>
              <a:gd name="connsiteY163" fmla="*/ 453581 h 1684262"/>
              <a:gd name="connsiteX164" fmla="*/ 632216 w 1206769"/>
              <a:gd name="connsiteY164" fmla="*/ 453485 h 1684262"/>
              <a:gd name="connsiteX165" fmla="*/ 686032 w 1206769"/>
              <a:gd name="connsiteY165" fmla="*/ 837819 h 1684262"/>
              <a:gd name="connsiteX166" fmla="*/ 628310 w 1206769"/>
              <a:gd name="connsiteY166" fmla="*/ 930116 h 1684262"/>
              <a:gd name="connsiteX167" fmla="*/ 686032 w 1206769"/>
              <a:gd name="connsiteY167" fmla="*/ 837914 h 1684262"/>
              <a:gd name="connsiteX168" fmla="*/ 686032 w 1206769"/>
              <a:gd name="connsiteY168" fmla="*/ 837819 h 1684262"/>
              <a:gd name="connsiteX169" fmla="*/ 743658 w 1206769"/>
              <a:gd name="connsiteY169" fmla="*/ 1291400 h 1684262"/>
              <a:gd name="connsiteX170" fmla="*/ 547634 w 1206769"/>
              <a:gd name="connsiteY170" fmla="*/ 1206818 h 1684262"/>
              <a:gd name="connsiteX171" fmla="*/ 573446 w 1206769"/>
              <a:gd name="connsiteY171" fmla="*/ 1222439 h 1684262"/>
              <a:gd name="connsiteX172" fmla="*/ 603450 w 1206769"/>
              <a:gd name="connsiteY172" fmla="*/ 1227487 h 1684262"/>
              <a:gd name="connsiteX173" fmla="*/ 743658 w 1206769"/>
              <a:gd name="connsiteY173" fmla="*/ 1291495 h 1684262"/>
              <a:gd name="connsiteX174" fmla="*/ 743658 w 1206769"/>
              <a:gd name="connsiteY174" fmla="*/ 1291400 h 1684262"/>
              <a:gd name="connsiteX175" fmla="*/ 578399 w 1206769"/>
              <a:gd name="connsiteY175" fmla="*/ 945452 h 1684262"/>
              <a:gd name="connsiteX176" fmla="*/ 689842 w 1206769"/>
              <a:gd name="connsiteY176" fmla="*/ 1122236 h 1684262"/>
              <a:gd name="connsiteX177" fmla="*/ 578399 w 1206769"/>
              <a:gd name="connsiteY177" fmla="*/ 945547 h 1684262"/>
              <a:gd name="connsiteX178" fmla="*/ 578399 w 1206769"/>
              <a:gd name="connsiteY178" fmla="*/ 945452 h 1684262"/>
              <a:gd name="connsiteX179" fmla="*/ 351609 w 1206769"/>
              <a:gd name="connsiteY179" fmla="*/ 1045464 h 1684262"/>
              <a:gd name="connsiteX180" fmla="*/ 382375 w 1206769"/>
              <a:gd name="connsiteY180" fmla="*/ 887825 h 1684262"/>
              <a:gd name="connsiteX181" fmla="*/ 351609 w 1206769"/>
              <a:gd name="connsiteY181" fmla="*/ 1045559 h 1684262"/>
              <a:gd name="connsiteX182" fmla="*/ 351609 w 1206769"/>
              <a:gd name="connsiteY182" fmla="*/ 1045464 h 1684262"/>
              <a:gd name="connsiteX183" fmla="*/ 420761 w 1206769"/>
              <a:gd name="connsiteY183" fmla="*/ 1018413 h 1684262"/>
              <a:gd name="connsiteX184" fmla="*/ 605260 w 1206769"/>
              <a:gd name="connsiteY184" fmla="*/ 1180338 h 1684262"/>
              <a:gd name="connsiteX185" fmla="*/ 420761 w 1206769"/>
              <a:gd name="connsiteY185" fmla="*/ 1018413 h 1684262"/>
              <a:gd name="connsiteX186" fmla="*/ 366944 w 1206769"/>
              <a:gd name="connsiteY186" fmla="*/ 1414272 h 1684262"/>
              <a:gd name="connsiteX187" fmla="*/ 597640 w 1206769"/>
              <a:gd name="connsiteY187" fmla="*/ 1460468 h 1684262"/>
              <a:gd name="connsiteX188" fmla="*/ 366944 w 1206769"/>
              <a:gd name="connsiteY188" fmla="*/ 1414463 h 1684262"/>
              <a:gd name="connsiteX189" fmla="*/ 366944 w 1206769"/>
              <a:gd name="connsiteY189" fmla="*/ 1414272 h 1684262"/>
              <a:gd name="connsiteX190" fmla="*/ 536108 w 1206769"/>
              <a:gd name="connsiteY190" fmla="*/ 1644968 h 1684262"/>
              <a:gd name="connsiteX191" fmla="*/ 498008 w 1206769"/>
              <a:gd name="connsiteY191" fmla="*/ 1625918 h 1684262"/>
              <a:gd name="connsiteX192" fmla="*/ 471148 w 1206769"/>
              <a:gd name="connsiteY192" fmla="*/ 1618202 h 1684262"/>
              <a:gd name="connsiteX193" fmla="*/ 471148 w 1206769"/>
              <a:gd name="connsiteY193" fmla="*/ 1664399 h 1684262"/>
              <a:gd name="connsiteX194" fmla="*/ 401901 w 1206769"/>
              <a:gd name="connsiteY194" fmla="*/ 1579817 h 1684262"/>
              <a:gd name="connsiteX195" fmla="*/ 536108 w 1206769"/>
              <a:gd name="connsiteY195" fmla="*/ 1645158 h 1684262"/>
              <a:gd name="connsiteX196" fmla="*/ 536108 w 1206769"/>
              <a:gd name="connsiteY196" fmla="*/ 1644968 h 1684262"/>
              <a:gd name="connsiteX197" fmla="*/ 616785 w 1206769"/>
              <a:gd name="connsiteY197" fmla="*/ 1564196 h 1684262"/>
              <a:gd name="connsiteX198" fmla="*/ 555349 w 1206769"/>
              <a:gd name="connsiteY198" fmla="*/ 1541145 h 1684262"/>
              <a:gd name="connsiteX199" fmla="*/ 638597 w 1206769"/>
              <a:gd name="connsiteY199" fmla="*/ 1493520 h 1684262"/>
              <a:gd name="connsiteX200" fmla="*/ 739848 w 1206769"/>
              <a:gd name="connsiteY200" fmla="*/ 1525715 h 1684262"/>
              <a:gd name="connsiteX201" fmla="*/ 616785 w 1206769"/>
              <a:gd name="connsiteY201" fmla="*/ 1564386 h 1684262"/>
              <a:gd name="connsiteX202" fmla="*/ 616785 w 1206769"/>
              <a:gd name="connsiteY202" fmla="*/ 1564196 h 1684262"/>
              <a:gd name="connsiteX203" fmla="*/ 752231 w 1206769"/>
              <a:gd name="connsiteY203" fmla="*/ 1664779 h 1684262"/>
              <a:gd name="connsiteX204" fmla="*/ 739658 w 1206769"/>
              <a:gd name="connsiteY204" fmla="*/ 1664779 h 1684262"/>
              <a:gd name="connsiteX205" fmla="*/ 731180 w 1206769"/>
              <a:gd name="connsiteY205" fmla="*/ 1664779 h 1684262"/>
              <a:gd name="connsiteX206" fmla="*/ 727561 w 1206769"/>
              <a:gd name="connsiteY206" fmla="*/ 1664779 h 1684262"/>
              <a:gd name="connsiteX207" fmla="*/ 713750 w 1206769"/>
              <a:gd name="connsiteY207" fmla="*/ 1666780 h 1684262"/>
              <a:gd name="connsiteX208" fmla="*/ 704225 w 1206769"/>
              <a:gd name="connsiteY208" fmla="*/ 1665256 h 1684262"/>
              <a:gd name="connsiteX209" fmla="*/ 705558 w 1206769"/>
              <a:gd name="connsiteY209" fmla="*/ 1667733 h 1684262"/>
              <a:gd name="connsiteX210" fmla="*/ 790045 w 1206769"/>
              <a:gd name="connsiteY210" fmla="*/ 1610106 h 1684262"/>
              <a:gd name="connsiteX211" fmla="*/ 752231 w 1206769"/>
              <a:gd name="connsiteY211" fmla="*/ 1664970 h 1684262"/>
              <a:gd name="connsiteX212" fmla="*/ 752231 w 1206769"/>
              <a:gd name="connsiteY212" fmla="*/ 1664779 h 1684262"/>
              <a:gd name="connsiteX213" fmla="*/ 857863 w 1206769"/>
              <a:gd name="connsiteY213" fmla="*/ 1591056 h 1684262"/>
              <a:gd name="connsiteX214" fmla="*/ 838813 w 1206769"/>
              <a:gd name="connsiteY214" fmla="*/ 1568958 h 1684262"/>
              <a:gd name="connsiteX215" fmla="*/ 836146 w 1206769"/>
              <a:gd name="connsiteY215" fmla="*/ 1564291 h 1684262"/>
              <a:gd name="connsiteX216" fmla="*/ 955179 w 1206769"/>
              <a:gd name="connsiteY216" fmla="*/ 1500720 h 1684262"/>
              <a:gd name="connsiteX217" fmla="*/ 1066493 w 1206769"/>
              <a:gd name="connsiteY217" fmla="*/ 1492065 h 1684262"/>
              <a:gd name="connsiteX218" fmla="*/ 857863 w 1206769"/>
              <a:gd name="connsiteY218" fmla="*/ 1591247 h 1684262"/>
              <a:gd name="connsiteX219" fmla="*/ 857863 w 1206769"/>
              <a:gd name="connsiteY219" fmla="*/ 1591056 h 1684262"/>
              <a:gd name="connsiteX220" fmla="*/ 1054979 w 1206769"/>
              <a:gd name="connsiteY220" fmla="*/ 1445037 h 1684262"/>
              <a:gd name="connsiteX221" fmla="*/ 916632 w 1206769"/>
              <a:gd name="connsiteY221" fmla="*/ 1468184 h 1684262"/>
              <a:gd name="connsiteX222" fmla="*/ 1028170 w 1206769"/>
              <a:gd name="connsiteY222" fmla="*/ 1445228 h 1684262"/>
              <a:gd name="connsiteX223" fmla="*/ 1054979 w 1206769"/>
              <a:gd name="connsiteY223" fmla="*/ 1445037 h 1684262"/>
              <a:gd name="connsiteX224" fmla="*/ 862816 w 1206769"/>
              <a:gd name="connsiteY224" fmla="*/ 1410462 h 1684262"/>
              <a:gd name="connsiteX225" fmla="*/ 647551 w 1206769"/>
              <a:gd name="connsiteY225" fmla="*/ 1448562 h 1684262"/>
              <a:gd name="connsiteX226" fmla="*/ 862816 w 1206769"/>
              <a:gd name="connsiteY226" fmla="*/ 1410653 h 1684262"/>
              <a:gd name="connsiteX227" fmla="*/ 862816 w 1206769"/>
              <a:gd name="connsiteY227" fmla="*/ 1410462 h 1684262"/>
              <a:gd name="connsiteX228" fmla="*/ 689842 w 1206769"/>
              <a:gd name="connsiteY228" fmla="*/ 1391412 h 1684262"/>
              <a:gd name="connsiteX229" fmla="*/ 924347 w 1206769"/>
              <a:gd name="connsiteY229" fmla="*/ 1306830 h 1684262"/>
              <a:gd name="connsiteX230" fmla="*/ 689842 w 1206769"/>
              <a:gd name="connsiteY230" fmla="*/ 1391412 h 1684262"/>
              <a:gd name="connsiteX231" fmla="*/ 1162663 w 1206769"/>
              <a:gd name="connsiteY231" fmla="*/ 1057085 h 1684262"/>
              <a:gd name="connsiteX232" fmla="*/ 1148756 w 1206769"/>
              <a:gd name="connsiteY232" fmla="*/ 1134428 h 1684262"/>
              <a:gd name="connsiteX233" fmla="*/ 1066841 w 1206769"/>
              <a:gd name="connsiteY233" fmla="*/ 1139762 h 1684262"/>
              <a:gd name="connsiteX234" fmla="*/ 1035790 w 1206769"/>
              <a:gd name="connsiteY234" fmla="*/ 1087755 h 1684262"/>
              <a:gd name="connsiteX235" fmla="*/ 1162663 w 1206769"/>
              <a:gd name="connsiteY235" fmla="*/ 1057085 h 1684262"/>
              <a:gd name="connsiteX236" fmla="*/ 987913 w 1206769"/>
              <a:gd name="connsiteY236" fmla="*/ 1181170 h 1684262"/>
              <a:gd name="connsiteX237" fmla="*/ 958923 w 1206769"/>
              <a:gd name="connsiteY237" fmla="*/ 1264444 h 1684262"/>
              <a:gd name="connsiteX238" fmla="*/ 905107 w 1206769"/>
              <a:gd name="connsiteY238" fmla="*/ 1118330 h 1684262"/>
              <a:gd name="connsiteX239" fmla="*/ 987913 w 1206769"/>
              <a:gd name="connsiteY239" fmla="*/ 1181170 h 1684262"/>
              <a:gd name="connsiteX0" fmla="*/ 1193429 w 1206769"/>
              <a:gd name="connsiteY0" fmla="*/ 899446 h 1684262"/>
              <a:gd name="connsiteX1" fmla="*/ 1174379 w 1206769"/>
              <a:gd name="connsiteY1" fmla="*/ 814864 h 1684262"/>
              <a:gd name="connsiteX2" fmla="*/ 1019985 w 1206769"/>
              <a:gd name="connsiteY2" fmla="*/ 885740 h 1684262"/>
              <a:gd name="connsiteX3" fmla="*/ 963019 w 1206769"/>
              <a:gd name="connsiteY3" fmla="*/ 860965 h 1684262"/>
              <a:gd name="connsiteX4" fmla="*/ 1035980 w 1206769"/>
              <a:gd name="connsiteY4" fmla="*/ 795623 h 1684262"/>
              <a:gd name="connsiteX5" fmla="*/ 893772 w 1206769"/>
              <a:gd name="connsiteY5" fmla="*/ 930212 h 1684262"/>
              <a:gd name="connsiteX6" fmla="*/ 951398 w 1206769"/>
              <a:gd name="connsiteY6" fmla="*/ 937927 h 1684262"/>
              <a:gd name="connsiteX7" fmla="*/ 862911 w 1206769"/>
              <a:gd name="connsiteY7" fmla="*/ 964787 h 1684262"/>
              <a:gd name="connsiteX8" fmla="*/ 813000 w 1206769"/>
              <a:gd name="connsiteY8" fmla="*/ 991648 h 1684262"/>
              <a:gd name="connsiteX9" fmla="*/ 905202 w 1206769"/>
              <a:gd name="connsiteY9" fmla="*/ 872585 h 1684262"/>
              <a:gd name="connsiteX10" fmla="*/ 1062841 w 1206769"/>
              <a:gd name="connsiteY10" fmla="*/ 784098 h 1684262"/>
              <a:gd name="connsiteX11" fmla="*/ 1113873 w 1206769"/>
              <a:gd name="connsiteY11" fmla="*/ 670346 h 1684262"/>
              <a:gd name="connsiteX12" fmla="*/ 1028265 w 1206769"/>
              <a:gd name="connsiteY12" fmla="*/ 722567 h 1684262"/>
              <a:gd name="connsiteX13" fmla="*/ 1003881 w 1206769"/>
              <a:gd name="connsiteY13" fmla="*/ 692468 h 1684262"/>
              <a:gd name="connsiteX14" fmla="*/ 1005881 w 1206769"/>
              <a:gd name="connsiteY14" fmla="*/ 661511 h 1684262"/>
              <a:gd name="connsiteX15" fmla="*/ 1065794 w 1206769"/>
              <a:gd name="connsiteY15" fmla="*/ 651415 h 1684262"/>
              <a:gd name="connsiteX16" fmla="*/ 1087938 w 1206769"/>
              <a:gd name="connsiteY16" fmla="*/ 638205 h 1684262"/>
              <a:gd name="connsiteX17" fmla="*/ 739848 w 1206769"/>
              <a:gd name="connsiteY17" fmla="*/ 595694 h 1684262"/>
              <a:gd name="connsiteX18" fmla="*/ 716893 w 1206769"/>
              <a:gd name="connsiteY18" fmla="*/ 318992 h 1684262"/>
              <a:gd name="connsiteX19" fmla="*/ 920537 w 1206769"/>
              <a:gd name="connsiteY19" fmla="*/ 246031 h 1684262"/>
              <a:gd name="connsiteX20" fmla="*/ 682412 w 1206769"/>
              <a:gd name="connsiteY20" fmla="*/ 238316 h 1684262"/>
              <a:gd name="connsiteX21" fmla="*/ 928538 w 1206769"/>
              <a:gd name="connsiteY21" fmla="*/ 226790 h 1684262"/>
              <a:gd name="connsiteX22" fmla="*/ 720893 w 1206769"/>
              <a:gd name="connsiteY22" fmla="*/ 196025 h 1684262"/>
              <a:gd name="connsiteX23" fmla="*/ 736229 w 1206769"/>
              <a:gd name="connsiteY23" fmla="*/ 49911 h 1684262"/>
              <a:gd name="connsiteX24" fmla="*/ 663267 w 1206769"/>
              <a:gd name="connsiteY24" fmla="*/ 0 h 1684262"/>
              <a:gd name="connsiteX25" fmla="*/ 625167 w 1206769"/>
              <a:gd name="connsiteY25" fmla="*/ 103727 h 1684262"/>
              <a:gd name="connsiteX26" fmla="*/ 625167 w 1206769"/>
              <a:gd name="connsiteY26" fmla="*/ 288322 h 1684262"/>
              <a:gd name="connsiteX27" fmla="*/ 336845 w 1206769"/>
              <a:gd name="connsiteY27" fmla="*/ 261366 h 1684262"/>
              <a:gd name="connsiteX28" fmla="*/ 367611 w 1206769"/>
              <a:gd name="connsiteY28" fmla="*/ 307467 h 1684262"/>
              <a:gd name="connsiteX29" fmla="*/ 579066 w 1206769"/>
              <a:gd name="connsiteY29" fmla="*/ 615029 h 1684262"/>
              <a:gd name="connsiteX30" fmla="*/ 263884 w 1206769"/>
              <a:gd name="connsiteY30" fmla="*/ 511207 h 1684262"/>
              <a:gd name="connsiteX31" fmla="*/ 233118 w 1206769"/>
              <a:gd name="connsiteY31" fmla="*/ 714947 h 1684262"/>
              <a:gd name="connsiteX32" fmla="*/ 532965 w 1206769"/>
              <a:gd name="connsiteY32" fmla="*/ 807149 h 1684262"/>
              <a:gd name="connsiteX33" fmla="*/ 513915 w 1206769"/>
              <a:gd name="connsiteY33" fmla="*/ 803339 h 1684262"/>
              <a:gd name="connsiteX34" fmla="*/ 502390 w 1206769"/>
              <a:gd name="connsiteY34" fmla="*/ 791813 h 1684262"/>
              <a:gd name="connsiteX35" fmla="*/ 464290 w 1206769"/>
              <a:gd name="connsiteY35" fmla="*/ 772763 h 1684262"/>
              <a:gd name="connsiteX36" fmla="*/ 375231 w 1206769"/>
              <a:gd name="connsiteY36" fmla="*/ 788670 h 1684262"/>
              <a:gd name="connsiteX37" fmla="*/ 418189 w 1206769"/>
              <a:gd name="connsiteY37" fmla="*/ 826770 h 1684262"/>
              <a:gd name="connsiteX38" fmla="*/ 333607 w 1206769"/>
              <a:gd name="connsiteY38" fmla="*/ 826770 h 1684262"/>
              <a:gd name="connsiteX39" fmla="*/ 276457 w 1206769"/>
              <a:gd name="connsiteY39" fmla="*/ 857536 h 1684262"/>
              <a:gd name="connsiteX40" fmla="*/ 288458 w 1206769"/>
              <a:gd name="connsiteY40" fmla="*/ 766001 h 1684262"/>
              <a:gd name="connsiteX41" fmla="*/ 138059 w 1206769"/>
              <a:gd name="connsiteY41" fmla="*/ 911352 h 1684262"/>
              <a:gd name="connsiteX42" fmla="*/ 237976 w 1206769"/>
              <a:gd name="connsiteY42" fmla="*/ 961358 h 1684262"/>
              <a:gd name="connsiteX43" fmla="*/ 75102 w 1206769"/>
              <a:gd name="connsiteY43" fmla="*/ 1025783 h 1684262"/>
              <a:gd name="connsiteX44" fmla="*/ 80432 w 1206769"/>
              <a:gd name="connsiteY44" fmla="*/ 915162 h 1684262"/>
              <a:gd name="connsiteX45" fmla="*/ 91958 w 1206769"/>
              <a:gd name="connsiteY45" fmla="*/ 1107377 h 1684262"/>
              <a:gd name="connsiteX46" fmla="*/ 214925 w 1206769"/>
              <a:gd name="connsiteY46" fmla="*/ 1157383 h 1684262"/>
              <a:gd name="connsiteX47" fmla="*/ 322463 w 1206769"/>
              <a:gd name="connsiteY47" fmla="*/ 1240346 h 1684262"/>
              <a:gd name="connsiteX48" fmla="*/ 309794 w 1206769"/>
              <a:gd name="connsiteY48" fmla="*/ 1240346 h 1684262"/>
              <a:gd name="connsiteX49" fmla="*/ 311699 w 1206769"/>
              <a:gd name="connsiteY49" fmla="*/ 1248728 h 1684262"/>
              <a:gd name="connsiteX50" fmla="*/ 310842 w 1206769"/>
              <a:gd name="connsiteY50" fmla="*/ 1254824 h 1684262"/>
              <a:gd name="connsiteX51" fmla="*/ 309223 w 1206769"/>
              <a:gd name="connsiteY51" fmla="*/ 1259396 h 1684262"/>
              <a:gd name="connsiteX52" fmla="*/ 301317 w 1206769"/>
              <a:gd name="connsiteY52" fmla="*/ 1268063 h 1684262"/>
              <a:gd name="connsiteX53" fmla="*/ 283886 w 1206769"/>
              <a:gd name="connsiteY53" fmla="*/ 1268063 h 1684262"/>
              <a:gd name="connsiteX54" fmla="*/ 284934 w 1206769"/>
              <a:gd name="connsiteY54" fmla="*/ 1275207 h 1684262"/>
              <a:gd name="connsiteX55" fmla="*/ 395615 w 1206769"/>
              <a:gd name="connsiteY55" fmla="*/ 1319117 h 1684262"/>
              <a:gd name="connsiteX56" fmla="*/ 257026 w 1206769"/>
              <a:gd name="connsiteY56" fmla="*/ 1309592 h 1684262"/>
              <a:gd name="connsiteX57" fmla="*/ 257026 w 1206769"/>
              <a:gd name="connsiteY57" fmla="*/ 1309592 h 1684262"/>
              <a:gd name="connsiteX58" fmla="*/ 248263 w 1206769"/>
              <a:gd name="connsiteY58" fmla="*/ 1308259 h 1684262"/>
              <a:gd name="connsiteX59" fmla="*/ 247691 w 1206769"/>
              <a:gd name="connsiteY59" fmla="*/ 1308735 h 1684262"/>
              <a:gd name="connsiteX60" fmla="*/ 229880 w 1206769"/>
              <a:gd name="connsiteY60" fmla="*/ 1312259 h 1684262"/>
              <a:gd name="connsiteX61" fmla="*/ 146155 w 1206769"/>
              <a:gd name="connsiteY61" fmla="*/ 1230344 h 1684262"/>
              <a:gd name="connsiteX62" fmla="*/ 115389 w 1206769"/>
              <a:gd name="connsiteY62" fmla="*/ 1430369 h 1684262"/>
              <a:gd name="connsiteX63" fmla="*/ 349799 w 1206769"/>
              <a:gd name="connsiteY63" fmla="*/ 1480280 h 1684262"/>
              <a:gd name="connsiteX64" fmla="*/ 299507 w 1206769"/>
              <a:gd name="connsiteY64" fmla="*/ 1464659 h 1684262"/>
              <a:gd name="connsiteX65" fmla="*/ 321034 w 1206769"/>
              <a:gd name="connsiteY65" fmla="*/ 1477042 h 1684262"/>
              <a:gd name="connsiteX66" fmla="*/ 330559 w 1206769"/>
              <a:gd name="connsiteY66" fmla="*/ 1484376 h 1684262"/>
              <a:gd name="connsiteX67" fmla="*/ 388280 w 1206769"/>
              <a:gd name="connsiteY67" fmla="*/ 1545717 h 1684262"/>
              <a:gd name="connsiteX68" fmla="*/ 348847 w 1206769"/>
              <a:gd name="connsiteY68" fmla="*/ 1542479 h 1684262"/>
              <a:gd name="connsiteX69" fmla="*/ 255883 w 1206769"/>
              <a:gd name="connsiteY69" fmla="*/ 1502664 h 1684262"/>
              <a:gd name="connsiteX70" fmla="*/ 255883 w 1206769"/>
              <a:gd name="connsiteY70" fmla="*/ 1502664 h 1684262"/>
              <a:gd name="connsiteX71" fmla="*/ 239976 w 1206769"/>
              <a:gd name="connsiteY71" fmla="*/ 1484281 h 1684262"/>
              <a:gd name="connsiteX72" fmla="*/ 203495 w 1206769"/>
              <a:gd name="connsiteY72" fmla="*/ 1484281 h 1684262"/>
              <a:gd name="connsiteX73" fmla="*/ 187303 w 1206769"/>
              <a:gd name="connsiteY73" fmla="*/ 1499140 h 1684262"/>
              <a:gd name="connsiteX74" fmla="*/ 490674 w 1206769"/>
              <a:gd name="connsiteY74" fmla="*/ 1673352 h 1684262"/>
              <a:gd name="connsiteX75" fmla="*/ 757374 w 1206769"/>
              <a:gd name="connsiteY75" fmla="*/ 1682401 h 1684262"/>
              <a:gd name="connsiteX76" fmla="*/ 988070 w 1206769"/>
              <a:gd name="connsiteY76" fmla="*/ 1594485 h 1684262"/>
              <a:gd name="connsiteX77" fmla="*/ 1152566 w 1206769"/>
              <a:gd name="connsiteY77" fmla="*/ 1394460 h 1684262"/>
              <a:gd name="connsiteX78" fmla="*/ 918822 w 1206769"/>
              <a:gd name="connsiteY78" fmla="*/ 1363507 h 1684262"/>
              <a:gd name="connsiteX79" fmla="*/ 802904 w 1206769"/>
              <a:gd name="connsiteY79" fmla="*/ 1350454 h 1684262"/>
              <a:gd name="connsiteX80" fmla="*/ 841956 w 1206769"/>
              <a:gd name="connsiteY80" fmla="*/ 1326547 h 1684262"/>
              <a:gd name="connsiteX81" fmla="*/ 1018286 w 1206769"/>
              <a:gd name="connsiteY81" fmla="*/ 1315425 h 1684262"/>
              <a:gd name="connsiteX82" fmla="*/ 980354 w 1206769"/>
              <a:gd name="connsiteY82" fmla="*/ 1268921 h 1684262"/>
              <a:gd name="connsiteX83" fmla="*/ 1091488 w 1206769"/>
              <a:gd name="connsiteY83" fmla="*/ 1221043 h 1684262"/>
              <a:gd name="connsiteX84" fmla="*/ 911203 w 1206769"/>
              <a:gd name="connsiteY84" fmla="*/ 1022890 h 1684262"/>
              <a:gd name="connsiteX85" fmla="*/ 1193429 w 1206769"/>
              <a:gd name="connsiteY85" fmla="*/ 899446 h 1684262"/>
              <a:gd name="connsiteX86" fmla="*/ 759089 w 1206769"/>
              <a:gd name="connsiteY86" fmla="*/ 61246 h 1684262"/>
              <a:gd name="connsiteX87" fmla="*/ 720989 w 1206769"/>
              <a:gd name="connsiteY87" fmla="*/ 145828 h 1684262"/>
              <a:gd name="connsiteX88" fmla="*/ 759089 w 1206769"/>
              <a:gd name="connsiteY88" fmla="*/ 61436 h 1684262"/>
              <a:gd name="connsiteX89" fmla="*/ 759089 w 1206769"/>
              <a:gd name="connsiteY89" fmla="*/ 61246 h 1684262"/>
              <a:gd name="connsiteX90" fmla="*/ 363611 w 1206769"/>
              <a:gd name="connsiteY90" fmla="*/ 545783 h 1684262"/>
              <a:gd name="connsiteX91" fmla="*/ 348275 w 1206769"/>
              <a:gd name="connsiteY91" fmla="*/ 553498 h 1684262"/>
              <a:gd name="connsiteX92" fmla="*/ 363611 w 1206769"/>
              <a:gd name="connsiteY92" fmla="*/ 545783 h 1684262"/>
              <a:gd name="connsiteX93" fmla="*/ 232451 w 1206769"/>
              <a:gd name="connsiteY93" fmla="*/ 523113 h 1684262"/>
              <a:gd name="connsiteX94" fmla="*/ 254694 w 1206769"/>
              <a:gd name="connsiteY94" fmla="*/ 664096 h 1684262"/>
              <a:gd name="connsiteX95" fmla="*/ 232451 w 1206769"/>
              <a:gd name="connsiteY95" fmla="*/ 523113 h 1684262"/>
              <a:gd name="connsiteX96" fmla="*/ 340084 w 1206769"/>
              <a:gd name="connsiteY96" fmla="*/ 692277 h 1684262"/>
              <a:gd name="connsiteX97" fmla="*/ 470767 w 1206769"/>
              <a:gd name="connsiteY97" fmla="*/ 684562 h 1684262"/>
              <a:gd name="connsiteX98" fmla="*/ 340084 w 1206769"/>
              <a:gd name="connsiteY98" fmla="*/ 691896 h 1684262"/>
              <a:gd name="connsiteX99" fmla="*/ 340084 w 1206769"/>
              <a:gd name="connsiteY99" fmla="*/ 692277 h 1684262"/>
              <a:gd name="connsiteX100" fmla="*/ 382375 w 1206769"/>
              <a:gd name="connsiteY100" fmla="*/ 615410 h 1684262"/>
              <a:gd name="connsiteX101" fmla="*/ 516868 w 1206769"/>
              <a:gd name="connsiteY101" fmla="*/ 688372 h 1684262"/>
              <a:gd name="connsiteX102" fmla="*/ 382661 w 1206769"/>
              <a:gd name="connsiteY102" fmla="*/ 615029 h 1684262"/>
              <a:gd name="connsiteX103" fmla="*/ 382375 w 1206769"/>
              <a:gd name="connsiteY103" fmla="*/ 615410 h 1684262"/>
              <a:gd name="connsiteX104" fmla="*/ 201400 w 1206769"/>
              <a:gd name="connsiteY104" fmla="*/ 907542 h 1684262"/>
              <a:gd name="connsiteX105" fmla="*/ 163300 w 1206769"/>
              <a:gd name="connsiteY105" fmla="*/ 838295 h 1684262"/>
              <a:gd name="connsiteX106" fmla="*/ 201686 w 1206769"/>
              <a:gd name="connsiteY106" fmla="*/ 907161 h 1684262"/>
              <a:gd name="connsiteX107" fmla="*/ 201400 w 1206769"/>
              <a:gd name="connsiteY107" fmla="*/ 907542 h 1684262"/>
              <a:gd name="connsiteX108" fmla="*/ 97811 w 1206769"/>
              <a:gd name="connsiteY108" fmla="*/ 1285557 h 1684262"/>
              <a:gd name="connsiteX109" fmla="*/ 123279 w 1206769"/>
              <a:gd name="connsiteY109" fmla="*/ 1264178 h 1684262"/>
              <a:gd name="connsiteX110" fmla="*/ 231975 w 1206769"/>
              <a:gd name="connsiteY110" fmla="*/ 1341501 h 1684262"/>
              <a:gd name="connsiteX111" fmla="*/ 97811 w 1206769"/>
              <a:gd name="connsiteY111" fmla="*/ 1285557 h 1684262"/>
              <a:gd name="connsiteX112" fmla="*/ 232928 w 1206769"/>
              <a:gd name="connsiteY112" fmla="*/ 1376077 h 1684262"/>
              <a:gd name="connsiteX113" fmla="*/ 279029 w 1206769"/>
              <a:gd name="connsiteY113" fmla="*/ 1379887 h 1684262"/>
              <a:gd name="connsiteX114" fmla="*/ 232451 w 1206769"/>
              <a:gd name="connsiteY114" fmla="*/ 1376077 h 1684262"/>
              <a:gd name="connsiteX115" fmla="*/ 232928 w 1206769"/>
              <a:gd name="connsiteY115" fmla="*/ 1376077 h 1684262"/>
              <a:gd name="connsiteX116" fmla="*/ 856244 w 1206769"/>
              <a:gd name="connsiteY116" fmla="*/ 715613 h 1684262"/>
              <a:gd name="connsiteX117" fmla="*/ 817635 w 1206769"/>
              <a:gd name="connsiteY117" fmla="*/ 708913 h 1684262"/>
              <a:gd name="connsiteX118" fmla="*/ 721084 w 1206769"/>
              <a:gd name="connsiteY118" fmla="*/ 657225 h 1684262"/>
              <a:gd name="connsiteX119" fmla="*/ 855767 w 1206769"/>
              <a:gd name="connsiteY119" fmla="*/ 715613 h 1684262"/>
              <a:gd name="connsiteX120" fmla="*/ 856244 w 1206769"/>
              <a:gd name="connsiteY120" fmla="*/ 715613 h 1684262"/>
              <a:gd name="connsiteX121" fmla="*/ 663458 w 1206769"/>
              <a:gd name="connsiteY121" fmla="*/ 722662 h 1684262"/>
              <a:gd name="connsiteX122" fmla="*/ 644408 w 1206769"/>
              <a:gd name="connsiteY122" fmla="*/ 807149 h 1684262"/>
              <a:gd name="connsiteX123" fmla="*/ 662981 w 1206769"/>
              <a:gd name="connsiteY123" fmla="*/ 723138 h 1684262"/>
              <a:gd name="connsiteX124" fmla="*/ 663458 w 1206769"/>
              <a:gd name="connsiteY124" fmla="*/ 722662 h 1684262"/>
              <a:gd name="connsiteX125" fmla="*/ 628882 w 1206769"/>
              <a:gd name="connsiteY125" fmla="*/ 753332 h 1684262"/>
              <a:gd name="connsiteX126" fmla="*/ 655742 w 1206769"/>
              <a:gd name="connsiteY126" fmla="*/ 726472 h 1684262"/>
              <a:gd name="connsiteX127" fmla="*/ 628406 w 1206769"/>
              <a:gd name="connsiteY127" fmla="*/ 753332 h 1684262"/>
              <a:gd name="connsiteX128" fmla="*/ 628882 w 1206769"/>
              <a:gd name="connsiteY128" fmla="*/ 753332 h 1684262"/>
              <a:gd name="connsiteX129" fmla="*/ 771090 w 1206769"/>
              <a:gd name="connsiteY129" fmla="*/ 757237 h 1684262"/>
              <a:gd name="connsiteX130" fmla="*/ 690318 w 1206769"/>
              <a:gd name="connsiteY130" fmla="*/ 822579 h 1684262"/>
              <a:gd name="connsiteX131" fmla="*/ 770614 w 1206769"/>
              <a:gd name="connsiteY131" fmla="*/ 757237 h 1684262"/>
              <a:gd name="connsiteX132" fmla="*/ 771090 w 1206769"/>
              <a:gd name="connsiteY132" fmla="*/ 757237 h 1684262"/>
              <a:gd name="connsiteX133" fmla="*/ 759565 w 1206769"/>
              <a:gd name="connsiteY133" fmla="*/ 538162 h 1684262"/>
              <a:gd name="connsiteX134" fmla="*/ 851767 w 1206769"/>
              <a:gd name="connsiteY134" fmla="*/ 480536 h 1684262"/>
              <a:gd name="connsiteX135" fmla="*/ 759089 w 1206769"/>
              <a:gd name="connsiteY135" fmla="*/ 538067 h 1684262"/>
              <a:gd name="connsiteX136" fmla="*/ 759565 w 1206769"/>
              <a:gd name="connsiteY136" fmla="*/ 538162 h 1684262"/>
              <a:gd name="connsiteX137" fmla="*/ 877961 w 1206769"/>
              <a:gd name="connsiteY137" fmla="*/ 342138 h 1684262"/>
              <a:gd name="connsiteX138" fmla="*/ 812619 w 1206769"/>
              <a:gd name="connsiteY138" fmla="*/ 442055 h 1684262"/>
              <a:gd name="connsiteX139" fmla="*/ 877961 w 1206769"/>
              <a:gd name="connsiteY139" fmla="*/ 342138 h 1684262"/>
              <a:gd name="connsiteX140" fmla="*/ 681841 w 1206769"/>
              <a:gd name="connsiteY140" fmla="*/ 323088 h 1684262"/>
              <a:gd name="connsiteX141" fmla="*/ 758803 w 1206769"/>
              <a:gd name="connsiteY141" fmla="*/ 430816 h 1684262"/>
              <a:gd name="connsiteX142" fmla="*/ 643455 w 1206769"/>
              <a:gd name="connsiteY142" fmla="*/ 396145 h 1684262"/>
              <a:gd name="connsiteX143" fmla="*/ 639550 w 1206769"/>
              <a:gd name="connsiteY143" fmla="*/ 438436 h 1684262"/>
              <a:gd name="connsiteX144" fmla="*/ 682127 w 1206769"/>
              <a:gd name="connsiteY144" fmla="*/ 323088 h 1684262"/>
              <a:gd name="connsiteX145" fmla="*/ 681841 w 1206769"/>
              <a:gd name="connsiteY145" fmla="*/ 323088 h 1684262"/>
              <a:gd name="connsiteX146" fmla="*/ 351323 w 1206769"/>
              <a:gd name="connsiteY146" fmla="*/ 219361 h 1684262"/>
              <a:gd name="connsiteX147" fmla="*/ 383994 w 1206769"/>
              <a:gd name="connsiteY147" fmla="*/ 183070 h 1684262"/>
              <a:gd name="connsiteX148" fmla="*/ 403711 w 1206769"/>
              <a:gd name="connsiteY148" fmla="*/ 175069 h 1684262"/>
              <a:gd name="connsiteX149" fmla="*/ 411331 w 1206769"/>
              <a:gd name="connsiteY149" fmla="*/ 176117 h 1684262"/>
              <a:gd name="connsiteX150" fmla="*/ 569351 w 1206769"/>
              <a:gd name="connsiteY150" fmla="*/ 242792 h 1684262"/>
              <a:gd name="connsiteX151" fmla="*/ 569922 w 1206769"/>
              <a:gd name="connsiteY151" fmla="*/ 242792 h 1684262"/>
              <a:gd name="connsiteX152" fmla="*/ 558873 w 1206769"/>
              <a:gd name="connsiteY152" fmla="*/ 299942 h 1684262"/>
              <a:gd name="connsiteX153" fmla="*/ 351609 w 1206769"/>
              <a:gd name="connsiteY153" fmla="*/ 219075 h 1684262"/>
              <a:gd name="connsiteX154" fmla="*/ 351323 w 1206769"/>
              <a:gd name="connsiteY154" fmla="*/ 219361 h 1684262"/>
              <a:gd name="connsiteX155" fmla="*/ 470767 w 1206769"/>
              <a:gd name="connsiteY155" fmla="*/ 361188 h 1684262"/>
              <a:gd name="connsiteX156" fmla="*/ 566874 w 1206769"/>
              <a:gd name="connsiteY156" fmla="*/ 503396 h 1684262"/>
              <a:gd name="connsiteX157" fmla="*/ 470767 w 1206769"/>
              <a:gd name="connsiteY157" fmla="*/ 361188 h 1684262"/>
              <a:gd name="connsiteX158" fmla="*/ 632216 w 1206769"/>
              <a:gd name="connsiteY158" fmla="*/ 453485 h 1684262"/>
              <a:gd name="connsiteX159" fmla="*/ 699367 w 1206769"/>
              <a:gd name="connsiteY159" fmla="*/ 515112 h 1684262"/>
              <a:gd name="connsiteX160" fmla="*/ 759089 w 1206769"/>
              <a:gd name="connsiteY160" fmla="*/ 438055 h 1684262"/>
              <a:gd name="connsiteX161" fmla="*/ 678317 w 1206769"/>
              <a:gd name="connsiteY161" fmla="*/ 611029 h 1684262"/>
              <a:gd name="connsiteX162" fmla="*/ 640217 w 1206769"/>
              <a:gd name="connsiteY162" fmla="*/ 587978 h 1684262"/>
              <a:gd name="connsiteX163" fmla="*/ 632216 w 1206769"/>
              <a:gd name="connsiteY163" fmla="*/ 453581 h 1684262"/>
              <a:gd name="connsiteX164" fmla="*/ 632216 w 1206769"/>
              <a:gd name="connsiteY164" fmla="*/ 453485 h 1684262"/>
              <a:gd name="connsiteX165" fmla="*/ 686032 w 1206769"/>
              <a:gd name="connsiteY165" fmla="*/ 837819 h 1684262"/>
              <a:gd name="connsiteX166" fmla="*/ 628310 w 1206769"/>
              <a:gd name="connsiteY166" fmla="*/ 930116 h 1684262"/>
              <a:gd name="connsiteX167" fmla="*/ 686032 w 1206769"/>
              <a:gd name="connsiteY167" fmla="*/ 837914 h 1684262"/>
              <a:gd name="connsiteX168" fmla="*/ 686032 w 1206769"/>
              <a:gd name="connsiteY168" fmla="*/ 837819 h 1684262"/>
              <a:gd name="connsiteX169" fmla="*/ 743658 w 1206769"/>
              <a:gd name="connsiteY169" fmla="*/ 1291400 h 1684262"/>
              <a:gd name="connsiteX170" fmla="*/ 547634 w 1206769"/>
              <a:gd name="connsiteY170" fmla="*/ 1206818 h 1684262"/>
              <a:gd name="connsiteX171" fmla="*/ 573446 w 1206769"/>
              <a:gd name="connsiteY171" fmla="*/ 1222439 h 1684262"/>
              <a:gd name="connsiteX172" fmla="*/ 603450 w 1206769"/>
              <a:gd name="connsiteY172" fmla="*/ 1227487 h 1684262"/>
              <a:gd name="connsiteX173" fmla="*/ 743658 w 1206769"/>
              <a:gd name="connsiteY173" fmla="*/ 1291495 h 1684262"/>
              <a:gd name="connsiteX174" fmla="*/ 743658 w 1206769"/>
              <a:gd name="connsiteY174" fmla="*/ 1291400 h 1684262"/>
              <a:gd name="connsiteX175" fmla="*/ 578399 w 1206769"/>
              <a:gd name="connsiteY175" fmla="*/ 945452 h 1684262"/>
              <a:gd name="connsiteX176" fmla="*/ 689842 w 1206769"/>
              <a:gd name="connsiteY176" fmla="*/ 1122236 h 1684262"/>
              <a:gd name="connsiteX177" fmla="*/ 578399 w 1206769"/>
              <a:gd name="connsiteY177" fmla="*/ 945547 h 1684262"/>
              <a:gd name="connsiteX178" fmla="*/ 578399 w 1206769"/>
              <a:gd name="connsiteY178" fmla="*/ 945452 h 1684262"/>
              <a:gd name="connsiteX179" fmla="*/ 351609 w 1206769"/>
              <a:gd name="connsiteY179" fmla="*/ 1045464 h 1684262"/>
              <a:gd name="connsiteX180" fmla="*/ 382375 w 1206769"/>
              <a:gd name="connsiteY180" fmla="*/ 887825 h 1684262"/>
              <a:gd name="connsiteX181" fmla="*/ 351609 w 1206769"/>
              <a:gd name="connsiteY181" fmla="*/ 1045559 h 1684262"/>
              <a:gd name="connsiteX182" fmla="*/ 351609 w 1206769"/>
              <a:gd name="connsiteY182" fmla="*/ 1045464 h 1684262"/>
              <a:gd name="connsiteX183" fmla="*/ 420761 w 1206769"/>
              <a:gd name="connsiteY183" fmla="*/ 1018413 h 1684262"/>
              <a:gd name="connsiteX184" fmla="*/ 605260 w 1206769"/>
              <a:gd name="connsiteY184" fmla="*/ 1180338 h 1684262"/>
              <a:gd name="connsiteX185" fmla="*/ 420761 w 1206769"/>
              <a:gd name="connsiteY185" fmla="*/ 1018413 h 1684262"/>
              <a:gd name="connsiteX186" fmla="*/ 366944 w 1206769"/>
              <a:gd name="connsiteY186" fmla="*/ 1414272 h 1684262"/>
              <a:gd name="connsiteX187" fmla="*/ 597640 w 1206769"/>
              <a:gd name="connsiteY187" fmla="*/ 1460468 h 1684262"/>
              <a:gd name="connsiteX188" fmla="*/ 366944 w 1206769"/>
              <a:gd name="connsiteY188" fmla="*/ 1414463 h 1684262"/>
              <a:gd name="connsiteX189" fmla="*/ 366944 w 1206769"/>
              <a:gd name="connsiteY189" fmla="*/ 1414272 h 1684262"/>
              <a:gd name="connsiteX190" fmla="*/ 536108 w 1206769"/>
              <a:gd name="connsiteY190" fmla="*/ 1644968 h 1684262"/>
              <a:gd name="connsiteX191" fmla="*/ 498008 w 1206769"/>
              <a:gd name="connsiteY191" fmla="*/ 1625918 h 1684262"/>
              <a:gd name="connsiteX192" fmla="*/ 471148 w 1206769"/>
              <a:gd name="connsiteY192" fmla="*/ 1618202 h 1684262"/>
              <a:gd name="connsiteX193" fmla="*/ 471148 w 1206769"/>
              <a:gd name="connsiteY193" fmla="*/ 1664399 h 1684262"/>
              <a:gd name="connsiteX194" fmla="*/ 401901 w 1206769"/>
              <a:gd name="connsiteY194" fmla="*/ 1579817 h 1684262"/>
              <a:gd name="connsiteX195" fmla="*/ 536108 w 1206769"/>
              <a:gd name="connsiteY195" fmla="*/ 1645158 h 1684262"/>
              <a:gd name="connsiteX196" fmla="*/ 536108 w 1206769"/>
              <a:gd name="connsiteY196" fmla="*/ 1644968 h 1684262"/>
              <a:gd name="connsiteX197" fmla="*/ 616785 w 1206769"/>
              <a:gd name="connsiteY197" fmla="*/ 1564196 h 1684262"/>
              <a:gd name="connsiteX198" fmla="*/ 555349 w 1206769"/>
              <a:gd name="connsiteY198" fmla="*/ 1541145 h 1684262"/>
              <a:gd name="connsiteX199" fmla="*/ 638597 w 1206769"/>
              <a:gd name="connsiteY199" fmla="*/ 1493520 h 1684262"/>
              <a:gd name="connsiteX200" fmla="*/ 739848 w 1206769"/>
              <a:gd name="connsiteY200" fmla="*/ 1525715 h 1684262"/>
              <a:gd name="connsiteX201" fmla="*/ 616785 w 1206769"/>
              <a:gd name="connsiteY201" fmla="*/ 1564386 h 1684262"/>
              <a:gd name="connsiteX202" fmla="*/ 616785 w 1206769"/>
              <a:gd name="connsiteY202" fmla="*/ 1564196 h 1684262"/>
              <a:gd name="connsiteX203" fmla="*/ 752231 w 1206769"/>
              <a:gd name="connsiteY203" fmla="*/ 1664779 h 1684262"/>
              <a:gd name="connsiteX204" fmla="*/ 739658 w 1206769"/>
              <a:gd name="connsiteY204" fmla="*/ 1664779 h 1684262"/>
              <a:gd name="connsiteX205" fmla="*/ 731180 w 1206769"/>
              <a:gd name="connsiteY205" fmla="*/ 1664779 h 1684262"/>
              <a:gd name="connsiteX206" fmla="*/ 727561 w 1206769"/>
              <a:gd name="connsiteY206" fmla="*/ 1664779 h 1684262"/>
              <a:gd name="connsiteX207" fmla="*/ 713750 w 1206769"/>
              <a:gd name="connsiteY207" fmla="*/ 1666780 h 1684262"/>
              <a:gd name="connsiteX208" fmla="*/ 704225 w 1206769"/>
              <a:gd name="connsiteY208" fmla="*/ 1665256 h 1684262"/>
              <a:gd name="connsiteX209" fmla="*/ 705558 w 1206769"/>
              <a:gd name="connsiteY209" fmla="*/ 1667733 h 1684262"/>
              <a:gd name="connsiteX210" fmla="*/ 790045 w 1206769"/>
              <a:gd name="connsiteY210" fmla="*/ 1610106 h 1684262"/>
              <a:gd name="connsiteX211" fmla="*/ 752231 w 1206769"/>
              <a:gd name="connsiteY211" fmla="*/ 1664970 h 1684262"/>
              <a:gd name="connsiteX212" fmla="*/ 752231 w 1206769"/>
              <a:gd name="connsiteY212" fmla="*/ 1664779 h 1684262"/>
              <a:gd name="connsiteX213" fmla="*/ 857863 w 1206769"/>
              <a:gd name="connsiteY213" fmla="*/ 1591056 h 1684262"/>
              <a:gd name="connsiteX214" fmla="*/ 838813 w 1206769"/>
              <a:gd name="connsiteY214" fmla="*/ 1568958 h 1684262"/>
              <a:gd name="connsiteX215" fmla="*/ 836146 w 1206769"/>
              <a:gd name="connsiteY215" fmla="*/ 1564291 h 1684262"/>
              <a:gd name="connsiteX216" fmla="*/ 955179 w 1206769"/>
              <a:gd name="connsiteY216" fmla="*/ 1500720 h 1684262"/>
              <a:gd name="connsiteX217" fmla="*/ 1066493 w 1206769"/>
              <a:gd name="connsiteY217" fmla="*/ 1492065 h 1684262"/>
              <a:gd name="connsiteX218" fmla="*/ 857863 w 1206769"/>
              <a:gd name="connsiteY218" fmla="*/ 1591247 h 1684262"/>
              <a:gd name="connsiteX219" fmla="*/ 857863 w 1206769"/>
              <a:gd name="connsiteY219" fmla="*/ 1591056 h 1684262"/>
              <a:gd name="connsiteX220" fmla="*/ 1054979 w 1206769"/>
              <a:gd name="connsiteY220" fmla="*/ 1445037 h 1684262"/>
              <a:gd name="connsiteX221" fmla="*/ 916632 w 1206769"/>
              <a:gd name="connsiteY221" fmla="*/ 1468184 h 1684262"/>
              <a:gd name="connsiteX222" fmla="*/ 1028170 w 1206769"/>
              <a:gd name="connsiteY222" fmla="*/ 1445228 h 1684262"/>
              <a:gd name="connsiteX223" fmla="*/ 1054979 w 1206769"/>
              <a:gd name="connsiteY223" fmla="*/ 1445037 h 1684262"/>
              <a:gd name="connsiteX224" fmla="*/ 862816 w 1206769"/>
              <a:gd name="connsiteY224" fmla="*/ 1410462 h 1684262"/>
              <a:gd name="connsiteX225" fmla="*/ 647551 w 1206769"/>
              <a:gd name="connsiteY225" fmla="*/ 1448562 h 1684262"/>
              <a:gd name="connsiteX226" fmla="*/ 862816 w 1206769"/>
              <a:gd name="connsiteY226" fmla="*/ 1410653 h 1684262"/>
              <a:gd name="connsiteX227" fmla="*/ 862816 w 1206769"/>
              <a:gd name="connsiteY227" fmla="*/ 1410462 h 1684262"/>
              <a:gd name="connsiteX228" fmla="*/ 689842 w 1206769"/>
              <a:gd name="connsiteY228" fmla="*/ 1391412 h 1684262"/>
              <a:gd name="connsiteX229" fmla="*/ 924347 w 1206769"/>
              <a:gd name="connsiteY229" fmla="*/ 1306830 h 1684262"/>
              <a:gd name="connsiteX230" fmla="*/ 689842 w 1206769"/>
              <a:gd name="connsiteY230" fmla="*/ 1391412 h 1684262"/>
              <a:gd name="connsiteX231" fmla="*/ 1162663 w 1206769"/>
              <a:gd name="connsiteY231" fmla="*/ 1057085 h 1684262"/>
              <a:gd name="connsiteX232" fmla="*/ 1148756 w 1206769"/>
              <a:gd name="connsiteY232" fmla="*/ 1134428 h 1684262"/>
              <a:gd name="connsiteX233" fmla="*/ 1066841 w 1206769"/>
              <a:gd name="connsiteY233" fmla="*/ 1139762 h 1684262"/>
              <a:gd name="connsiteX234" fmla="*/ 1035790 w 1206769"/>
              <a:gd name="connsiteY234" fmla="*/ 1087755 h 1684262"/>
              <a:gd name="connsiteX235" fmla="*/ 1162663 w 1206769"/>
              <a:gd name="connsiteY235" fmla="*/ 1057085 h 1684262"/>
              <a:gd name="connsiteX236" fmla="*/ 987913 w 1206769"/>
              <a:gd name="connsiteY236" fmla="*/ 1181170 h 1684262"/>
              <a:gd name="connsiteX237" fmla="*/ 958923 w 1206769"/>
              <a:gd name="connsiteY237" fmla="*/ 1264444 h 1684262"/>
              <a:gd name="connsiteX238" fmla="*/ 905107 w 1206769"/>
              <a:gd name="connsiteY238" fmla="*/ 1118330 h 1684262"/>
              <a:gd name="connsiteX239" fmla="*/ 987913 w 1206769"/>
              <a:gd name="connsiteY239"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13915 w 1206260"/>
              <a:gd name="connsiteY33" fmla="*/ 803339 h 1684262"/>
              <a:gd name="connsiteX34" fmla="*/ 502390 w 1206260"/>
              <a:gd name="connsiteY34" fmla="*/ 791813 h 1684262"/>
              <a:gd name="connsiteX35" fmla="*/ 464290 w 1206260"/>
              <a:gd name="connsiteY35" fmla="*/ 772763 h 1684262"/>
              <a:gd name="connsiteX36" fmla="*/ 375231 w 1206260"/>
              <a:gd name="connsiteY36" fmla="*/ 788670 h 1684262"/>
              <a:gd name="connsiteX37" fmla="*/ 418189 w 1206260"/>
              <a:gd name="connsiteY37" fmla="*/ 826770 h 1684262"/>
              <a:gd name="connsiteX38" fmla="*/ 333607 w 1206260"/>
              <a:gd name="connsiteY38" fmla="*/ 826770 h 1684262"/>
              <a:gd name="connsiteX39" fmla="*/ 276457 w 1206260"/>
              <a:gd name="connsiteY39" fmla="*/ 857536 h 1684262"/>
              <a:gd name="connsiteX40" fmla="*/ 288458 w 1206260"/>
              <a:gd name="connsiteY40" fmla="*/ 766001 h 1684262"/>
              <a:gd name="connsiteX41" fmla="*/ 138059 w 1206260"/>
              <a:gd name="connsiteY41" fmla="*/ 911352 h 1684262"/>
              <a:gd name="connsiteX42" fmla="*/ 237976 w 1206260"/>
              <a:gd name="connsiteY42" fmla="*/ 961358 h 1684262"/>
              <a:gd name="connsiteX43" fmla="*/ 75102 w 1206260"/>
              <a:gd name="connsiteY43" fmla="*/ 1025783 h 1684262"/>
              <a:gd name="connsiteX44" fmla="*/ 80432 w 1206260"/>
              <a:gd name="connsiteY44" fmla="*/ 915162 h 1684262"/>
              <a:gd name="connsiteX45" fmla="*/ 91958 w 1206260"/>
              <a:gd name="connsiteY45" fmla="*/ 1107377 h 1684262"/>
              <a:gd name="connsiteX46" fmla="*/ 214925 w 1206260"/>
              <a:gd name="connsiteY46" fmla="*/ 1157383 h 1684262"/>
              <a:gd name="connsiteX47" fmla="*/ 322463 w 1206260"/>
              <a:gd name="connsiteY47" fmla="*/ 1240346 h 1684262"/>
              <a:gd name="connsiteX48" fmla="*/ 309794 w 1206260"/>
              <a:gd name="connsiteY48" fmla="*/ 1240346 h 1684262"/>
              <a:gd name="connsiteX49" fmla="*/ 311699 w 1206260"/>
              <a:gd name="connsiteY49" fmla="*/ 1248728 h 1684262"/>
              <a:gd name="connsiteX50" fmla="*/ 310842 w 1206260"/>
              <a:gd name="connsiteY50" fmla="*/ 1254824 h 1684262"/>
              <a:gd name="connsiteX51" fmla="*/ 309223 w 1206260"/>
              <a:gd name="connsiteY51" fmla="*/ 1259396 h 1684262"/>
              <a:gd name="connsiteX52" fmla="*/ 301317 w 1206260"/>
              <a:gd name="connsiteY52" fmla="*/ 1268063 h 1684262"/>
              <a:gd name="connsiteX53" fmla="*/ 283886 w 1206260"/>
              <a:gd name="connsiteY53" fmla="*/ 1268063 h 1684262"/>
              <a:gd name="connsiteX54" fmla="*/ 284934 w 1206260"/>
              <a:gd name="connsiteY54" fmla="*/ 1275207 h 1684262"/>
              <a:gd name="connsiteX55" fmla="*/ 395615 w 1206260"/>
              <a:gd name="connsiteY55" fmla="*/ 1319117 h 1684262"/>
              <a:gd name="connsiteX56" fmla="*/ 257026 w 1206260"/>
              <a:gd name="connsiteY56" fmla="*/ 1309592 h 1684262"/>
              <a:gd name="connsiteX57" fmla="*/ 257026 w 1206260"/>
              <a:gd name="connsiteY57" fmla="*/ 1309592 h 1684262"/>
              <a:gd name="connsiteX58" fmla="*/ 248263 w 1206260"/>
              <a:gd name="connsiteY58" fmla="*/ 1308259 h 1684262"/>
              <a:gd name="connsiteX59" fmla="*/ 247691 w 1206260"/>
              <a:gd name="connsiteY59" fmla="*/ 1308735 h 1684262"/>
              <a:gd name="connsiteX60" fmla="*/ 229880 w 1206260"/>
              <a:gd name="connsiteY60" fmla="*/ 1312259 h 1684262"/>
              <a:gd name="connsiteX61" fmla="*/ 146155 w 1206260"/>
              <a:gd name="connsiteY61" fmla="*/ 1230344 h 1684262"/>
              <a:gd name="connsiteX62" fmla="*/ 115389 w 1206260"/>
              <a:gd name="connsiteY62" fmla="*/ 1430369 h 1684262"/>
              <a:gd name="connsiteX63" fmla="*/ 349799 w 1206260"/>
              <a:gd name="connsiteY63" fmla="*/ 1480280 h 1684262"/>
              <a:gd name="connsiteX64" fmla="*/ 299507 w 1206260"/>
              <a:gd name="connsiteY64" fmla="*/ 1464659 h 1684262"/>
              <a:gd name="connsiteX65" fmla="*/ 321034 w 1206260"/>
              <a:gd name="connsiteY65" fmla="*/ 1477042 h 1684262"/>
              <a:gd name="connsiteX66" fmla="*/ 330559 w 1206260"/>
              <a:gd name="connsiteY66" fmla="*/ 1484376 h 1684262"/>
              <a:gd name="connsiteX67" fmla="*/ 388280 w 1206260"/>
              <a:gd name="connsiteY67" fmla="*/ 1545717 h 1684262"/>
              <a:gd name="connsiteX68" fmla="*/ 348847 w 1206260"/>
              <a:gd name="connsiteY68" fmla="*/ 1542479 h 1684262"/>
              <a:gd name="connsiteX69" fmla="*/ 255883 w 1206260"/>
              <a:gd name="connsiteY69" fmla="*/ 1502664 h 1684262"/>
              <a:gd name="connsiteX70" fmla="*/ 255883 w 1206260"/>
              <a:gd name="connsiteY70" fmla="*/ 1502664 h 1684262"/>
              <a:gd name="connsiteX71" fmla="*/ 239976 w 1206260"/>
              <a:gd name="connsiteY71" fmla="*/ 1484281 h 1684262"/>
              <a:gd name="connsiteX72" fmla="*/ 203495 w 1206260"/>
              <a:gd name="connsiteY72" fmla="*/ 1484281 h 1684262"/>
              <a:gd name="connsiteX73" fmla="*/ 187303 w 1206260"/>
              <a:gd name="connsiteY73" fmla="*/ 1499140 h 1684262"/>
              <a:gd name="connsiteX74" fmla="*/ 490674 w 1206260"/>
              <a:gd name="connsiteY74" fmla="*/ 1673352 h 1684262"/>
              <a:gd name="connsiteX75" fmla="*/ 757374 w 1206260"/>
              <a:gd name="connsiteY75" fmla="*/ 1682401 h 1684262"/>
              <a:gd name="connsiteX76" fmla="*/ 988070 w 1206260"/>
              <a:gd name="connsiteY76" fmla="*/ 1594485 h 1684262"/>
              <a:gd name="connsiteX77" fmla="*/ 1152566 w 1206260"/>
              <a:gd name="connsiteY77" fmla="*/ 1394460 h 1684262"/>
              <a:gd name="connsiteX78" fmla="*/ 918822 w 1206260"/>
              <a:gd name="connsiteY78" fmla="*/ 1363507 h 1684262"/>
              <a:gd name="connsiteX79" fmla="*/ 802904 w 1206260"/>
              <a:gd name="connsiteY79" fmla="*/ 1350454 h 1684262"/>
              <a:gd name="connsiteX80" fmla="*/ 841956 w 1206260"/>
              <a:gd name="connsiteY80" fmla="*/ 1326547 h 1684262"/>
              <a:gd name="connsiteX81" fmla="*/ 1018286 w 1206260"/>
              <a:gd name="connsiteY81" fmla="*/ 1315425 h 1684262"/>
              <a:gd name="connsiteX82" fmla="*/ 980354 w 1206260"/>
              <a:gd name="connsiteY82" fmla="*/ 1268921 h 1684262"/>
              <a:gd name="connsiteX83" fmla="*/ 1091488 w 1206260"/>
              <a:gd name="connsiteY83" fmla="*/ 1221043 h 1684262"/>
              <a:gd name="connsiteX84" fmla="*/ 911203 w 1206260"/>
              <a:gd name="connsiteY84" fmla="*/ 1022890 h 1684262"/>
              <a:gd name="connsiteX85" fmla="*/ 1193429 w 1206260"/>
              <a:gd name="connsiteY85" fmla="*/ 899446 h 1684262"/>
              <a:gd name="connsiteX86" fmla="*/ 759089 w 1206260"/>
              <a:gd name="connsiteY86" fmla="*/ 61246 h 1684262"/>
              <a:gd name="connsiteX87" fmla="*/ 720989 w 1206260"/>
              <a:gd name="connsiteY87" fmla="*/ 145828 h 1684262"/>
              <a:gd name="connsiteX88" fmla="*/ 759089 w 1206260"/>
              <a:gd name="connsiteY88" fmla="*/ 61436 h 1684262"/>
              <a:gd name="connsiteX89" fmla="*/ 759089 w 1206260"/>
              <a:gd name="connsiteY89" fmla="*/ 61246 h 1684262"/>
              <a:gd name="connsiteX90" fmla="*/ 363611 w 1206260"/>
              <a:gd name="connsiteY90" fmla="*/ 545783 h 1684262"/>
              <a:gd name="connsiteX91" fmla="*/ 348275 w 1206260"/>
              <a:gd name="connsiteY91" fmla="*/ 553498 h 1684262"/>
              <a:gd name="connsiteX92" fmla="*/ 363611 w 1206260"/>
              <a:gd name="connsiteY92" fmla="*/ 545783 h 1684262"/>
              <a:gd name="connsiteX93" fmla="*/ 232451 w 1206260"/>
              <a:gd name="connsiteY93" fmla="*/ 523113 h 1684262"/>
              <a:gd name="connsiteX94" fmla="*/ 254694 w 1206260"/>
              <a:gd name="connsiteY94" fmla="*/ 664096 h 1684262"/>
              <a:gd name="connsiteX95" fmla="*/ 232451 w 1206260"/>
              <a:gd name="connsiteY95" fmla="*/ 523113 h 1684262"/>
              <a:gd name="connsiteX96" fmla="*/ 340084 w 1206260"/>
              <a:gd name="connsiteY96" fmla="*/ 692277 h 1684262"/>
              <a:gd name="connsiteX97" fmla="*/ 470767 w 1206260"/>
              <a:gd name="connsiteY97" fmla="*/ 684562 h 1684262"/>
              <a:gd name="connsiteX98" fmla="*/ 340084 w 1206260"/>
              <a:gd name="connsiteY98" fmla="*/ 691896 h 1684262"/>
              <a:gd name="connsiteX99" fmla="*/ 340084 w 1206260"/>
              <a:gd name="connsiteY99" fmla="*/ 692277 h 1684262"/>
              <a:gd name="connsiteX100" fmla="*/ 382375 w 1206260"/>
              <a:gd name="connsiteY100" fmla="*/ 615410 h 1684262"/>
              <a:gd name="connsiteX101" fmla="*/ 516868 w 1206260"/>
              <a:gd name="connsiteY101" fmla="*/ 688372 h 1684262"/>
              <a:gd name="connsiteX102" fmla="*/ 382661 w 1206260"/>
              <a:gd name="connsiteY102" fmla="*/ 615029 h 1684262"/>
              <a:gd name="connsiteX103" fmla="*/ 382375 w 1206260"/>
              <a:gd name="connsiteY103" fmla="*/ 615410 h 1684262"/>
              <a:gd name="connsiteX104" fmla="*/ 201400 w 1206260"/>
              <a:gd name="connsiteY104" fmla="*/ 907542 h 1684262"/>
              <a:gd name="connsiteX105" fmla="*/ 163300 w 1206260"/>
              <a:gd name="connsiteY105" fmla="*/ 838295 h 1684262"/>
              <a:gd name="connsiteX106" fmla="*/ 201686 w 1206260"/>
              <a:gd name="connsiteY106" fmla="*/ 907161 h 1684262"/>
              <a:gd name="connsiteX107" fmla="*/ 201400 w 1206260"/>
              <a:gd name="connsiteY107" fmla="*/ 907542 h 1684262"/>
              <a:gd name="connsiteX108" fmla="*/ 97811 w 1206260"/>
              <a:gd name="connsiteY108" fmla="*/ 1285557 h 1684262"/>
              <a:gd name="connsiteX109" fmla="*/ 123279 w 1206260"/>
              <a:gd name="connsiteY109" fmla="*/ 1264178 h 1684262"/>
              <a:gd name="connsiteX110" fmla="*/ 231975 w 1206260"/>
              <a:gd name="connsiteY110" fmla="*/ 1341501 h 1684262"/>
              <a:gd name="connsiteX111" fmla="*/ 97811 w 1206260"/>
              <a:gd name="connsiteY111" fmla="*/ 1285557 h 1684262"/>
              <a:gd name="connsiteX112" fmla="*/ 232928 w 1206260"/>
              <a:gd name="connsiteY112" fmla="*/ 1376077 h 1684262"/>
              <a:gd name="connsiteX113" fmla="*/ 279029 w 1206260"/>
              <a:gd name="connsiteY113" fmla="*/ 1379887 h 1684262"/>
              <a:gd name="connsiteX114" fmla="*/ 232451 w 1206260"/>
              <a:gd name="connsiteY114" fmla="*/ 1376077 h 1684262"/>
              <a:gd name="connsiteX115" fmla="*/ 232928 w 1206260"/>
              <a:gd name="connsiteY115" fmla="*/ 1376077 h 1684262"/>
              <a:gd name="connsiteX116" fmla="*/ 856244 w 1206260"/>
              <a:gd name="connsiteY116" fmla="*/ 715613 h 1684262"/>
              <a:gd name="connsiteX117" fmla="*/ 817635 w 1206260"/>
              <a:gd name="connsiteY117" fmla="*/ 708913 h 1684262"/>
              <a:gd name="connsiteX118" fmla="*/ 721084 w 1206260"/>
              <a:gd name="connsiteY118" fmla="*/ 657225 h 1684262"/>
              <a:gd name="connsiteX119" fmla="*/ 855767 w 1206260"/>
              <a:gd name="connsiteY119" fmla="*/ 715613 h 1684262"/>
              <a:gd name="connsiteX120" fmla="*/ 856244 w 1206260"/>
              <a:gd name="connsiteY120" fmla="*/ 715613 h 1684262"/>
              <a:gd name="connsiteX121" fmla="*/ 663458 w 1206260"/>
              <a:gd name="connsiteY121" fmla="*/ 722662 h 1684262"/>
              <a:gd name="connsiteX122" fmla="*/ 644408 w 1206260"/>
              <a:gd name="connsiteY122" fmla="*/ 807149 h 1684262"/>
              <a:gd name="connsiteX123" fmla="*/ 662981 w 1206260"/>
              <a:gd name="connsiteY123" fmla="*/ 723138 h 1684262"/>
              <a:gd name="connsiteX124" fmla="*/ 663458 w 1206260"/>
              <a:gd name="connsiteY124" fmla="*/ 722662 h 1684262"/>
              <a:gd name="connsiteX125" fmla="*/ 628882 w 1206260"/>
              <a:gd name="connsiteY125" fmla="*/ 753332 h 1684262"/>
              <a:gd name="connsiteX126" fmla="*/ 655742 w 1206260"/>
              <a:gd name="connsiteY126" fmla="*/ 726472 h 1684262"/>
              <a:gd name="connsiteX127" fmla="*/ 628406 w 1206260"/>
              <a:gd name="connsiteY127" fmla="*/ 753332 h 1684262"/>
              <a:gd name="connsiteX128" fmla="*/ 628882 w 1206260"/>
              <a:gd name="connsiteY128" fmla="*/ 753332 h 1684262"/>
              <a:gd name="connsiteX129" fmla="*/ 771090 w 1206260"/>
              <a:gd name="connsiteY129" fmla="*/ 757237 h 1684262"/>
              <a:gd name="connsiteX130" fmla="*/ 690318 w 1206260"/>
              <a:gd name="connsiteY130" fmla="*/ 822579 h 1684262"/>
              <a:gd name="connsiteX131" fmla="*/ 770614 w 1206260"/>
              <a:gd name="connsiteY131" fmla="*/ 757237 h 1684262"/>
              <a:gd name="connsiteX132" fmla="*/ 771090 w 1206260"/>
              <a:gd name="connsiteY132" fmla="*/ 757237 h 1684262"/>
              <a:gd name="connsiteX133" fmla="*/ 759565 w 1206260"/>
              <a:gd name="connsiteY133" fmla="*/ 538162 h 1684262"/>
              <a:gd name="connsiteX134" fmla="*/ 851767 w 1206260"/>
              <a:gd name="connsiteY134" fmla="*/ 480536 h 1684262"/>
              <a:gd name="connsiteX135" fmla="*/ 759089 w 1206260"/>
              <a:gd name="connsiteY135" fmla="*/ 538067 h 1684262"/>
              <a:gd name="connsiteX136" fmla="*/ 759565 w 1206260"/>
              <a:gd name="connsiteY136" fmla="*/ 538162 h 1684262"/>
              <a:gd name="connsiteX137" fmla="*/ 877961 w 1206260"/>
              <a:gd name="connsiteY137" fmla="*/ 342138 h 1684262"/>
              <a:gd name="connsiteX138" fmla="*/ 812619 w 1206260"/>
              <a:gd name="connsiteY138" fmla="*/ 442055 h 1684262"/>
              <a:gd name="connsiteX139" fmla="*/ 877961 w 1206260"/>
              <a:gd name="connsiteY139" fmla="*/ 342138 h 1684262"/>
              <a:gd name="connsiteX140" fmla="*/ 681841 w 1206260"/>
              <a:gd name="connsiteY140" fmla="*/ 323088 h 1684262"/>
              <a:gd name="connsiteX141" fmla="*/ 758803 w 1206260"/>
              <a:gd name="connsiteY141" fmla="*/ 430816 h 1684262"/>
              <a:gd name="connsiteX142" fmla="*/ 643455 w 1206260"/>
              <a:gd name="connsiteY142" fmla="*/ 396145 h 1684262"/>
              <a:gd name="connsiteX143" fmla="*/ 639550 w 1206260"/>
              <a:gd name="connsiteY143" fmla="*/ 438436 h 1684262"/>
              <a:gd name="connsiteX144" fmla="*/ 682127 w 1206260"/>
              <a:gd name="connsiteY144" fmla="*/ 323088 h 1684262"/>
              <a:gd name="connsiteX145" fmla="*/ 681841 w 1206260"/>
              <a:gd name="connsiteY145" fmla="*/ 323088 h 1684262"/>
              <a:gd name="connsiteX146" fmla="*/ 351323 w 1206260"/>
              <a:gd name="connsiteY146" fmla="*/ 219361 h 1684262"/>
              <a:gd name="connsiteX147" fmla="*/ 383994 w 1206260"/>
              <a:gd name="connsiteY147" fmla="*/ 183070 h 1684262"/>
              <a:gd name="connsiteX148" fmla="*/ 403711 w 1206260"/>
              <a:gd name="connsiteY148" fmla="*/ 175069 h 1684262"/>
              <a:gd name="connsiteX149" fmla="*/ 411331 w 1206260"/>
              <a:gd name="connsiteY149" fmla="*/ 176117 h 1684262"/>
              <a:gd name="connsiteX150" fmla="*/ 569351 w 1206260"/>
              <a:gd name="connsiteY150" fmla="*/ 242792 h 1684262"/>
              <a:gd name="connsiteX151" fmla="*/ 569922 w 1206260"/>
              <a:gd name="connsiteY151" fmla="*/ 242792 h 1684262"/>
              <a:gd name="connsiteX152" fmla="*/ 558873 w 1206260"/>
              <a:gd name="connsiteY152" fmla="*/ 299942 h 1684262"/>
              <a:gd name="connsiteX153" fmla="*/ 351609 w 1206260"/>
              <a:gd name="connsiteY153" fmla="*/ 219075 h 1684262"/>
              <a:gd name="connsiteX154" fmla="*/ 351323 w 1206260"/>
              <a:gd name="connsiteY154" fmla="*/ 219361 h 1684262"/>
              <a:gd name="connsiteX155" fmla="*/ 470767 w 1206260"/>
              <a:gd name="connsiteY155" fmla="*/ 361188 h 1684262"/>
              <a:gd name="connsiteX156" fmla="*/ 566874 w 1206260"/>
              <a:gd name="connsiteY156" fmla="*/ 503396 h 1684262"/>
              <a:gd name="connsiteX157" fmla="*/ 470767 w 1206260"/>
              <a:gd name="connsiteY157" fmla="*/ 361188 h 1684262"/>
              <a:gd name="connsiteX158" fmla="*/ 632216 w 1206260"/>
              <a:gd name="connsiteY158" fmla="*/ 453485 h 1684262"/>
              <a:gd name="connsiteX159" fmla="*/ 699367 w 1206260"/>
              <a:gd name="connsiteY159" fmla="*/ 515112 h 1684262"/>
              <a:gd name="connsiteX160" fmla="*/ 759089 w 1206260"/>
              <a:gd name="connsiteY160" fmla="*/ 438055 h 1684262"/>
              <a:gd name="connsiteX161" fmla="*/ 678317 w 1206260"/>
              <a:gd name="connsiteY161" fmla="*/ 611029 h 1684262"/>
              <a:gd name="connsiteX162" fmla="*/ 640217 w 1206260"/>
              <a:gd name="connsiteY162" fmla="*/ 587978 h 1684262"/>
              <a:gd name="connsiteX163" fmla="*/ 632216 w 1206260"/>
              <a:gd name="connsiteY163" fmla="*/ 453581 h 1684262"/>
              <a:gd name="connsiteX164" fmla="*/ 632216 w 1206260"/>
              <a:gd name="connsiteY164" fmla="*/ 453485 h 1684262"/>
              <a:gd name="connsiteX165" fmla="*/ 686032 w 1206260"/>
              <a:gd name="connsiteY165" fmla="*/ 837819 h 1684262"/>
              <a:gd name="connsiteX166" fmla="*/ 628310 w 1206260"/>
              <a:gd name="connsiteY166" fmla="*/ 930116 h 1684262"/>
              <a:gd name="connsiteX167" fmla="*/ 686032 w 1206260"/>
              <a:gd name="connsiteY167" fmla="*/ 837914 h 1684262"/>
              <a:gd name="connsiteX168" fmla="*/ 686032 w 1206260"/>
              <a:gd name="connsiteY168" fmla="*/ 837819 h 1684262"/>
              <a:gd name="connsiteX169" fmla="*/ 743658 w 1206260"/>
              <a:gd name="connsiteY169" fmla="*/ 1291400 h 1684262"/>
              <a:gd name="connsiteX170" fmla="*/ 547634 w 1206260"/>
              <a:gd name="connsiteY170" fmla="*/ 1206818 h 1684262"/>
              <a:gd name="connsiteX171" fmla="*/ 573446 w 1206260"/>
              <a:gd name="connsiteY171" fmla="*/ 1222439 h 1684262"/>
              <a:gd name="connsiteX172" fmla="*/ 603450 w 1206260"/>
              <a:gd name="connsiteY172" fmla="*/ 1227487 h 1684262"/>
              <a:gd name="connsiteX173" fmla="*/ 743658 w 1206260"/>
              <a:gd name="connsiteY173" fmla="*/ 1291495 h 1684262"/>
              <a:gd name="connsiteX174" fmla="*/ 743658 w 1206260"/>
              <a:gd name="connsiteY174" fmla="*/ 1291400 h 1684262"/>
              <a:gd name="connsiteX175" fmla="*/ 578399 w 1206260"/>
              <a:gd name="connsiteY175" fmla="*/ 945452 h 1684262"/>
              <a:gd name="connsiteX176" fmla="*/ 689842 w 1206260"/>
              <a:gd name="connsiteY176" fmla="*/ 1122236 h 1684262"/>
              <a:gd name="connsiteX177" fmla="*/ 578399 w 1206260"/>
              <a:gd name="connsiteY177" fmla="*/ 945547 h 1684262"/>
              <a:gd name="connsiteX178" fmla="*/ 578399 w 1206260"/>
              <a:gd name="connsiteY178" fmla="*/ 945452 h 1684262"/>
              <a:gd name="connsiteX179" fmla="*/ 351609 w 1206260"/>
              <a:gd name="connsiteY179" fmla="*/ 1045464 h 1684262"/>
              <a:gd name="connsiteX180" fmla="*/ 382375 w 1206260"/>
              <a:gd name="connsiteY180" fmla="*/ 887825 h 1684262"/>
              <a:gd name="connsiteX181" fmla="*/ 351609 w 1206260"/>
              <a:gd name="connsiteY181" fmla="*/ 1045559 h 1684262"/>
              <a:gd name="connsiteX182" fmla="*/ 351609 w 1206260"/>
              <a:gd name="connsiteY182" fmla="*/ 1045464 h 1684262"/>
              <a:gd name="connsiteX183" fmla="*/ 420761 w 1206260"/>
              <a:gd name="connsiteY183" fmla="*/ 1018413 h 1684262"/>
              <a:gd name="connsiteX184" fmla="*/ 605260 w 1206260"/>
              <a:gd name="connsiteY184" fmla="*/ 1180338 h 1684262"/>
              <a:gd name="connsiteX185" fmla="*/ 420761 w 1206260"/>
              <a:gd name="connsiteY185" fmla="*/ 1018413 h 1684262"/>
              <a:gd name="connsiteX186" fmla="*/ 366944 w 1206260"/>
              <a:gd name="connsiteY186" fmla="*/ 1414272 h 1684262"/>
              <a:gd name="connsiteX187" fmla="*/ 597640 w 1206260"/>
              <a:gd name="connsiteY187" fmla="*/ 1460468 h 1684262"/>
              <a:gd name="connsiteX188" fmla="*/ 366944 w 1206260"/>
              <a:gd name="connsiteY188" fmla="*/ 1414463 h 1684262"/>
              <a:gd name="connsiteX189" fmla="*/ 366944 w 1206260"/>
              <a:gd name="connsiteY189" fmla="*/ 1414272 h 1684262"/>
              <a:gd name="connsiteX190" fmla="*/ 536108 w 1206260"/>
              <a:gd name="connsiteY190" fmla="*/ 1644968 h 1684262"/>
              <a:gd name="connsiteX191" fmla="*/ 498008 w 1206260"/>
              <a:gd name="connsiteY191" fmla="*/ 1625918 h 1684262"/>
              <a:gd name="connsiteX192" fmla="*/ 471148 w 1206260"/>
              <a:gd name="connsiteY192" fmla="*/ 1618202 h 1684262"/>
              <a:gd name="connsiteX193" fmla="*/ 471148 w 1206260"/>
              <a:gd name="connsiteY193" fmla="*/ 1664399 h 1684262"/>
              <a:gd name="connsiteX194" fmla="*/ 401901 w 1206260"/>
              <a:gd name="connsiteY194" fmla="*/ 1579817 h 1684262"/>
              <a:gd name="connsiteX195" fmla="*/ 536108 w 1206260"/>
              <a:gd name="connsiteY195" fmla="*/ 1645158 h 1684262"/>
              <a:gd name="connsiteX196" fmla="*/ 536108 w 1206260"/>
              <a:gd name="connsiteY196" fmla="*/ 1644968 h 1684262"/>
              <a:gd name="connsiteX197" fmla="*/ 616785 w 1206260"/>
              <a:gd name="connsiteY197" fmla="*/ 1564196 h 1684262"/>
              <a:gd name="connsiteX198" fmla="*/ 555349 w 1206260"/>
              <a:gd name="connsiteY198" fmla="*/ 1541145 h 1684262"/>
              <a:gd name="connsiteX199" fmla="*/ 638597 w 1206260"/>
              <a:gd name="connsiteY199" fmla="*/ 1493520 h 1684262"/>
              <a:gd name="connsiteX200" fmla="*/ 739848 w 1206260"/>
              <a:gd name="connsiteY200" fmla="*/ 1525715 h 1684262"/>
              <a:gd name="connsiteX201" fmla="*/ 616785 w 1206260"/>
              <a:gd name="connsiteY201" fmla="*/ 1564386 h 1684262"/>
              <a:gd name="connsiteX202" fmla="*/ 616785 w 1206260"/>
              <a:gd name="connsiteY202" fmla="*/ 1564196 h 1684262"/>
              <a:gd name="connsiteX203" fmla="*/ 752231 w 1206260"/>
              <a:gd name="connsiteY203" fmla="*/ 1664779 h 1684262"/>
              <a:gd name="connsiteX204" fmla="*/ 739658 w 1206260"/>
              <a:gd name="connsiteY204" fmla="*/ 1664779 h 1684262"/>
              <a:gd name="connsiteX205" fmla="*/ 731180 w 1206260"/>
              <a:gd name="connsiteY205" fmla="*/ 1664779 h 1684262"/>
              <a:gd name="connsiteX206" fmla="*/ 727561 w 1206260"/>
              <a:gd name="connsiteY206" fmla="*/ 1664779 h 1684262"/>
              <a:gd name="connsiteX207" fmla="*/ 713750 w 1206260"/>
              <a:gd name="connsiteY207" fmla="*/ 1666780 h 1684262"/>
              <a:gd name="connsiteX208" fmla="*/ 704225 w 1206260"/>
              <a:gd name="connsiteY208" fmla="*/ 1665256 h 1684262"/>
              <a:gd name="connsiteX209" fmla="*/ 705558 w 1206260"/>
              <a:gd name="connsiteY209" fmla="*/ 1667733 h 1684262"/>
              <a:gd name="connsiteX210" fmla="*/ 790045 w 1206260"/>
              <a:gd name="connsiteY210" fmla="*/ 1610106 h 1684262"/>
              <a:gd name="connsiteX211" fmla="*/ 752231 w 1206260"/>
              <a:gd name="connsiteY211" fmla="*/ 1664970 h 1684262"/>
              <a:gd name="connsiteX212" fmla="*/ 752231 w 1206260"/>
              <a:gd name="connsiteY212" fmla="*/ 1664779 h 1684262"/>
              <a:gd name="connsiteX213" fmla="*/ 857863 w 1206260"/>
              <a:gd name="connsiteY213" fmla="*/ 1591056 h 1684262"/>
              <a:gd name="connsiteX214" fmla="*/ 838813 w 1206260"/>
              <a:gd name="connsiteY214" fmla="*/ 1568958 h 1684262"/>
              <a:gd name="connsiteX215" fmla="*/ 836146 w 1206260"/>
              <a:gd name="connsiteY215" fmla="*/ 1564291 h 1684262"/>
              <a:gd name="connsiteX216" fmla="*/ 955179 w 1206260"/>
              <a:gd name="connsiteY216" fmla="*/ 1500720 h 1684262"/>
              <a:gd name="connsiteX217" fmla="*/ 1066493 w 1206260"/>
              <a:gd name="connsiteY217" fmla="*/ 1492065 h 1684262"/>
              <a:gd name="connsiteX218" fmla="*/ 857863 w 1206260"/>
              <a:gd name="connsiteY218" fmla="*/ 1591247 h 1684262"/>
              <a:gd name="connsiteX219" fmla="*/ 857863 w 1206260"/>
              <a:gd name="connsiteY219" fmla="*/ 1591056 h 1684262"/>
              <a:gd name="connsiteX220" fmla="*/ 1054979 w 1206260"/>
              <a:gd name="connsiteY220" fmla="*/ 1445037 h 1684262"/>
              <a:gd name="connsiteX221" fmla="*/ 916632 w 1206260"/>
              <a:gd name="connsiteY221" fmla="*/ 1468184 h 1684262"/>
              <a:gd name="connsiteX222" fmla="*/ 1028170 w 1206260"/>
              <a:gd name="connsiteY222" fmla="*/ 1445228 h 1684262"/>
              <a:gd name="connsiteX223" fmla="*/ 1054979 w 1206260"/>
              <a:gd name="connsiteY223" fmla="*/ 1445037 h 1684262"/>
              <a:gd name="connsiteX224" fmla="*/ 862816 w 1206260"/>
              <a:gd name="connsiteY224" fmla="*/ 1410462 h 1684262"/>
              <a:gd name="connsiteX225" fmla="*/ 647551 w 1206260"/>
              <a:gd name="connsiteY225" fmla="*/ 1448562 h 1684262"/>
              <a:gd name="connsiteX226" fmla="*/ 862816 w 1206260"/>
              <a:gd name="connsiteY226" fmla="*/ 1410653 h 1684262"/>
              <a:gd name="connsiteX227" fmla="*/ 862816 w 1206260"/>
              <a:gd name="connsiteY227" fmla="*/ 1410462 h 1684262"/>
              <a:gd name="connsiteX228" fmla="*/ 689842 w 1206260"/>
              <a:gd name="connsiteY228" fmla="*/ 1391412 h 1684262"/>
              <a:gd name="connsiteX229" fmla="*/ 924347 w 1206260"/>
              <a:gd name="connsiteY229" fmla="*/ 1306830 h 1684262"/>
              <a:gd name="connsiteX230" fmla="*/ 689842 w 1206260"/>
              <a:gd name="connsiteY230" fmla="*/ 1391412 h 1684262"/>
              <a:gd name="connsiteX231" fmla="*/ 1162663 w 1206260"/>
              <a:gd name="connsiteY231" fmla="*/ 1057085 h 1684262"/>
              <a:gd name="connsiteX232" fmla="*/ 1148756 w 1206260"/>
              <a:gd name="connsiteY232" fmla="*/ 1134428 h 1684262"/>
              <a:gd name="connsiteX233" fmla="*/ 1066841 w 1206260"/>
              <a:gd name="connsiteY233" fmla="*/ 1139762 h 1684262"/>
              <a:gd name="connsiteX234" fmla="*/ 1035790 w 1206260"/>
              <a:gd name="connsiteY234" fmla="*/ 1087755 h 1684262"/>
              <a:gd name="connsiteX235" fmla="*/ 1162663 w 1206260"/>
              <a:gd name="connsiteY235" fmla="*/ 1057085 h 1684262"/>
              <a:gd name="connsiteX236" fmla="*/ 987913 w 1206260"/>
              <a:gd name="connsiteY236" fmla="*/ 1181170 h 1684262"/>
              <a:gd name="connsiteX237" fmla="*/ 958923 w 1206260"/>
              <a:gd name="connsiteY237" fmla="*/ 1264444 h 1684262"/>
              <a:gd name="connsiteX238" fmla="*/ 905107 w 1206260"/>
              <a:gd name="connsiteY238" fmla="*/ 1118330 h 1684262"/>
              <a:gd name="connsiteX239" fmla="*/ 987913 w 1206260"/>
              <a:gd name="connsiteY239"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791813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40346 h 1684262"/>
              <a:gd name="connsiteX47" fmla="*/ 309794 w 1206260"/>
              <a:gd name="connsiteY47" fmla="*/ 1240346 h 1684262"/>
              <a:gd name="connsiteX48" fmla="*/ 311699 w 1206260"/>
              <a:gd name="connsiteY48" fmla="*/ 1248728 h 1684262"/>
              <a:gd name="connsiteX49" fmla="*/ 310842 w 1206260"/>
              <a:gd name="connsiteY49" fmla="*/ 1254824 h 1684262"/>
              <a:gd name="connsiteX50" fmla="*/ 309223 w 1206260"/>
              <a:gd name="connsiteY50" fmla="*/ 1259396 h 1684262"/>
              <a:gd name="connsiteX51" fmla="*/ 301317 w 1206260"/>
              <a:gd name="connsiteY51" fmla="*/ 1268063 h 1684262"/>
              <a:gd name="connsiteX52" fmla="*/ 283886 w 1206260"/>
              <a:gd name="connsiteY52" fmla="*/ 1268063 h 1684262"/>
              <a:gd name="connsiteX53" fmla="*/ 284934 w 1206260"/>
              <a:gd name="connsiteY53" fmla="*/ 1275207 h 1684262"/>
              <a:gd name="connsiteX54" fmla="*/ 395615 w 1206260"/>
              <a:gd name="connsiteY54" fmla="*/ 1319117 h 1684262"/>
              <a:gd name="connsiteX55" fmla="*/ 257026 w 1206260"/>
              <a:gd name="connsiteY55" fmla="*/ 1309592 h 1684262"/>
              <a:gd name="connsiteX56" fmla="*/ 257026 w 1206260"/>
              <a:gd name="connsiteY56" fmla="*/ 1309592 h 1684262"/>
              <a:gd name="connsiteX57" fmla="*/ 248263 w 1206260"/>
              <a:gd name="connsiteY57" fmla="*/ 1308259 h 1684262"/>
              <a:gd name="connsiteX58" fmla="*/ 247691 w 1206260"/>
              <a:gd name="connsiteY58" fmla="*/ 1308735 h 1684262"/>
              <a:gd name="connsiteX59" fmla="*/ 229880 w 1206260"/>
              <a:gd name="connsiteY59" fmla="*/ 1312259 h 1684262"/>
              <a:gd name="connsiteX60" fmla="*/ 146155 w 1206260"/>
              <a:gd name="connsiteY60" fmla="*/ 1230344 h 1684262"/>
              <a:gd name="connsiteX61" fmla="*/ 115389 w 1206260"/>
              <a:gd name="connsiteY61" fmla="*/ 1430369 h 1684262"/>
              <a:gd name="connsiteX62" fmla="*/ 349799 w 1206260"/>
              <a:gd name="connsiteY62" fmla="*/ 1480280 h 1684262"/>
              <a:gd name="connsiteX63" fmla="*/ 299507 w 1206260"/>
              <a:gd name="connsiteY63" fmla="*/ 1464659 h 1684262"/>
              <a:gd name="connsiteX64" fmla="*/ 321034 w 1206260"/>
              <a:gd name="connsiteY64" fmla="*/ 1477042 h 1684262"/>
              <a:gd name="connsiteX65" fmla="*/ 330559 w 1206260"/>
              <a:gd name="connsiteY65" fmla="*/ 1484376 h 1684262"/>
              <a:gd name="connsiteX66" fmla="*/ 388280 w 1206260"/>
              <a:gd name="connsiteY66" fmla="*/ 1545717 h 1684262"/>
              <a:gd name="connsiteX67" fmla="*/ 348847 w 1206260"/>
              <a:gd name="connsiteY67" fmla="*/ 1542479 h 1684262"/>
              <a:gd name="connsiteX68" fmla="*/ 255883 w 1206260"/>
              <a:gd name="connsiteY68" fmla="*/ 1502664 h 1684262"/>
              <a:gd name="connsiteX69" fmla="*/ 255883 w 1206260"/>
              <a:gd name="connsiteY69" fmla="*/ 1502664 h 1684262"/>
              <a:gd name="connsiteX70" fmla="*/ 239976 w 1206260"/>
              <a:gd name="connsiteY70" fmla="*/ 1484281 h 1684262"/>
              <a:gd name="connsiteX71" fmla="*/ 203495 w 1206260"/>
              <a:gd name="connsiteY71" fmla="*/ 1484281 h 1684262"/>
              <a:gd name="connsiteX72" fmla="*/ 187303 w 1206260"/>
              <a:gd name="connsiteY72" fmla="*/ 1499140 h 1684262"/>
              <a:gd name="connsiteX73" fmla="*/ 490674 w 1206260"/>
              <a:gd name="connsiteY73" fmla="*/ 1673352 h 1684262"/>
              <a:gd name="connsiteX74" fmla="*/ 757374 w 1206260"/>
              <a:gd name="connsiteY74" fmla="*/ 1682401 h 1684262"/>
              <a:gd name="connsiteX75" fmla="*/ 988070 w 1206260"/>
              <a:gd name="connsiteY75" fmla="*/ 1594485 h 1684262"/>
              <a:gd name="connsiteX76" fmla="*/ 1152566 w 1206260"/>
              <a:gd name="connsiteY76" fmla="*/ 1394460 h 1684262"/>
              <a:gd name="connsiteX77" fmla="*/ 918822 w 1206260"/>
              <a:gd name="connsiteY77" fmla="*/ 1363507 h 1684262"/>
              <a:gd name="connsiteX78" fmla="*/ 802904 w 1206260"/>
              <a:gd name="connsiteY78" fmla="*/ 1350454 h 1684262"/>
              <a:gd name="connsiteX79" fmla="*/ 841956 w 1206260"/>
              <a:gd name="connsiteY79" fmla="*/ 1326547 h 1684262"/>
              <a:gd name="connsiteX80" fmla="*/ 1018286 w 1206260"/>
              <a:gd name="connsiteY80" fmla="*/ 1315425 h 1684262"/>
              <a:gd name="connsiteX81" fmla="*/ 980354 w 1206260"/>
              <a:gd name="connsiteY81" fmla="*/ 1268921 h 1684262"/>
              <a:gd name="connsiteX82" fmla="*/ 1091488 w 1206260"/>
              <a:gd name="connsiteY82" fmla="*/ 1221043 h 1684262"/>
              <a:gd name="connsiteX83" fmla="*/ 911203 w 1206260"/>
              <a:gd name="connsiteY83" fmla="*/ 1022890 h 1684262"/>
              <a:gd name="connsiteX84" fmla="*/ 1193429 w 1206260"/>
              <a:gd name="connsiteY84" fmla="*/ 899446 h 1684262"/>
              <a:gd name="connsiteX85" fmla="*/ 759089 w 1206260"/>
              <a:gd name="connsiteY85" fmla="*/ 61246 h 1684262"/>
              <a:gd name="connsiteX86" fmla="*/ 720989 w 1206260"/>
              <a:gd name="connsiteY86" fmla="*/ 145828 h 1684262"/>
              <a:gd name="connsiteX87" fmla="*/ 759089 w 1206260"/>
              <a:gd name="connsiteY87" fmla="*/ 61436 h 1684262"/>
              <a:gd name="connsiteX88" fmla="*/ 759089 w 1206260"/>
              <a:gd name="connsiteY88" fmla="*/ 61246 h 1684262"/>
              <a:gd name="connsiteX89" fmla="*/ 363611 w 1206260"/>
              <a:gd name="connsiteY89" fmla="*/ 545783 h 1684262"/>
              <a:gd name="connsiteX90" fmla="*/ 348275 w 1206260"/>
              <a:gd name="connsiteY90" fmla="*/ 553498 h 1684262"/>
              <a:gd name="connsiteX91" fmla="*/ 363611 w 1206260"/>
              <a:gd name="connsiteY91" fmla="*/ 545783 h 1684262"/>
              <a:gd name="connsiteX92" fmla="*/ 232451 w 1206260"/>
              <a:gd name="connsiteY92" fmla="*/ 523113 h 1684262"/>
              <a:gd name="connsiteX93" fmla="*/ 254694 w 1206260"/>
              <a:gd name="connsiteY93" fmla="*/ 664096 h 1684262"/>
              <a:gd name="connsiteX94" fmla="*/ 232451 w 1206260"/>
              <a:gd name="connsiteY94" fmla="*/ 523113 h 1684262"/>
              <a:gd name="connsiteX95" fmla="*/ 340084 w 1206260"/>
              <a:gd name="connsiteY95" fmla="*/ 692277 h 1684262"/>
              <a:gd name="connsiteX96" fmla="*/ 470767 w 1206260"/>
              <a:gd name="connsiteY96" fmla="*/ 684562 h 1684262"/>
              <a:gd name="connsiteX97" fmla="*/ 340084 w 1206260"/>
              <a:gd name="connsiteY97" fmla="*/ 691896 h 1684262"/>
              <a:gd name="connsiteX98" fmla="*/ 340084 w 1206260"/>
              <a:gd name="connsiteY98" fmla="*/ 692277 h 1684262"/>
              <a:gd name="connsiteX99" fmla="*/ 382375 w 1206260"/>
              <a:gd name="connsiteY99" fmla="*/ 615410 h 1684262"/>
              <a:gd name="connsiteX100" fmla="*/ 516868 w 1206260"/>
              <a:gd name="connsiteY100" fmla="*/ 688372 h 1684262"/>
              <a:gd name="connsiteX101" fmla="*/ 382661 w 1206260"/>
              <a:gd name="connsiteY101" fmla="*/ 615029 h 1684262"/>
              <a:gd name="connsiteX102" fmla="*/ 382375 w 1206260"/>
              <a:gd name="connsiteY102" fmla="*/ 615410 h 1684262"/>
              <a:gd name="connsiteX103" fmla="*/ 201400 w 1206260"/>
              <a:gd name="connsiteY103" fmla="*/ 907542 h 1684262"/>
              <a:gd name="connsiteX104" fmla="*/ 163300 w 1206260"/>
              <a:gd name="connsiteY104" fmla="*/ 838295 h 1684262"/>
              <a:gd name="connsiteX105" fmla="*/ 201686 w 1206260"/>
              <a:gd name="connsiteY105" fmla="*/ 907161 h 1684262"/>
              <a:gd name="connsiteX106" fmla="*/ 201400 w 1206260"/>
              <a:gd name="connsiteY106" fmla="*/ 907542 h 1684262"/>
              <a:gd name="connsiteX107" fmla="*/ 97811 w 1206260"/>
              <a:gd name="connsiteY107" fmla="*/ 1285557 h 1684262"/>
              <a:gd name="connsiteX108" fmla="*/ 123279 w 1206260"/>
              <a:gd name="connsiteY108" fmla="*/ 1264178 h 1684262"/>
              <a:gd name="connsiteX109" fmla="*/ 231975 w 1206260"/>
              <a:gd name="connsiteY109" fmla="*/ 1341501 h 1684262"/>
              <a:gd name="connsiteX110" fmla="*/ 97811 w 1206260"/>
              <a:gd name="connsiteY110" fmla="*/ 1285557 h 1684262"/>
              <a:gd name="connsiteX111" fmla="*/ 232928 w 1206260"/>
              <a:gd name="connsiteY111" fmla="*/ 1376077 h 1684262"/>
              <a:gd name="connsiteX112" fmla="*/ 279029 w 1206260"/>
              <a:gd name="connsiteY112" fmla="*/ 1379887 h 1684262"/>
              <a:gd name="connsiteX113" fmla="*/ 232451 w 1206260"/>
              <a:gd name="connsiteY113" fmla="*/ 1376077 h 1684262"/>
              <a:gd name="connsiteX114" fmla="*/ 232928 w 1206260"/>
              <a:gd name="connsiteY114" fmla="*/ 1376077 h 1684262"/>
              <a:gd name="connsiteX115" fmla="*/ 856244 w 1206260"/>
              <a:gd name="connsiteY115" fmla="*/ 715613 h 1684262"/>
              <a:gd name="connsiteX116" fmla="*/ 817635 w 1206260"/>
              <a:gd name="connsiteY116" fmla="*/ 708913 h 1684262"/>
              <a:gd name="connsiteX117" fmla="*/ 721084 w 1206260"/>
              <a:gd name="connsiteY117" fmla="*/ 657225 h 1684262"/>
              <a:gd name="connsiteX118" fmla="*/ 855767 w 1206260"/>
              <a:gd name="connsiteY118" fmla="*/ 715613 h 1684262"/>
              <a:gd name="connsiteX119" fmla="*/ 856244 w 1206260"/>
              <a:gd name="connsiteY119" fmla="*/ 715613 h 1684262"/>
              <a:gd name="connsiteX120" fmla="*/ 663458 w 1206260"/>
              <a:gd name="connsiteY120" fmla="*/ 722662 h 1684262"/>
              <a:gd name="connsiteX121" fmla="*/ 644408 w 1206260"/>
              <a:gd name="connsiteY121" fmla="*/ 807149 h 1684262"/>
              <a:gd name="connsiteX122" fmla="*/ 662981 w 1206260"/>
              <a:gd name="connsiteY122" fmla="*/ 723138 h 1684262"/>
              <a:gd name="connsiteX123" fmla="*/ 663458 w 1206260"/>
              <a:gd name="connsiteY123" fmla="*/ 722662 h 1684262"/>
              <a:gd name="connsiteX124" fmla="*/ 628882 w 1206260"/>
              <a:gd name="connsiteY124" fmla="*/ 753332 h 1684262"/>
              <a:gd name="connsiteX125" fmla="*/ 655742 w 1206260"/>
              <a:gd name="connsiteY125" fmla="*/ 726472 h 1684262"/>
              <a:gd name="connsiteX126" fmla="*/ 628406 w 1206260"/>
              <a:gd name="connsiteY126" fmla="*/ 753332 h 1684262"/>
              <a:gd name="connsiteX127" fmla="*/ 628882 w 1206260"/>
              <a:gd name="connsiteY127" fmla="*/ 753332 h 1684262"/>
              <a:gd name="connsiteX128" fmla="*/ 771090 w 1206260"/>
              <a:gd name="connsiteY128" fmla="*/ 757237 h 1684262"/>
              <a:gd name="connsiteX129" fmla="*/ 690318 w 1206260"/>
              <a:gd name="connsiteY129" fmla="*/ 822579 h 1684262"/>
              <a:gd name="connsiteX130" fmla="*/ 770614 w 1206260"/>
              <a:gd name="connsiteY130" fmla="*/ 757237 h 1684262"/>
              <a:gd name="connsiteX131" fmla="*/ 771090 w 1206260"/>
              <a:gd name="connsiteY131" fmla="*/ 757237 h 1684262"/>
              <a:gd name="connsiteX132" fmla="*/ 759565 w 1206260"/>
              <a:gd name="connsiteY132" fmla="*/ 538162 h 1684262"/>
              <a:gd name="connsiteX133" fmla="*/ 851767 w 1206260"/>
              <a:gd name="connsiteY133" fmla="*/ 480536 h 1684262"/>
              <a:gd name="connsiteX134" fmla="*/ 759089 w 1206260"/>
              <a:gd name="connsiteY134" fmla="*/ 538067 h 1684262"/>
              <a:gd name="connsiteX135" fmla="*/ 759565 w 1206260"/>
              <a:gd name="connsiteY135" fmla="*/ 538162 h 1684262"/>
              <a:gd name="connsiteX136" fmla="*/ 877961 w 1206260"/>
              <a:gd name="connsiteY136" fmla="*/ 342138 h 1684262"/>
              <a:gd name="connsiteX137" fmla="*/ 812619 w 1206260"/>
              <a:gd name="connsiteY137" fmla="*/ 442055 h 1684262"/>
              <a:gd name="connsiteX138" fmla="*/ 877961 w 1206260"/>
              <a:gd name="connsiteY138" fmla="*/ 342138 h 1684262"/>
              <a:gd name="connsiteX139" fmla="*/ 681841 w 1206260"/>
              <a:gd name="connsiteY139" fmla="*/ 323088 h 1684262"/>
              <a:gd name="connsiteX140" fmla="*/ 758803 w 1206260"/>
              <a:gd name="connsiteY140" fmla="*/ 430816 h 1684262"/>
              <a:gd name="connsiteX141" fmla="*/ 643455 w 1206260"/>
              <a:gd name="connsiteY141" fmla="*/ 396145 h 1684262"/>
              <a:gd name="connsiteX142" fmla="*/ 639550 w 1206260"/>
              <a:gd name="connsiteY142" fmla="*/ 438436 h 1684262"/>
              <a:gd name="connsiteX143" fmla="*/ 682127 w 1206260"/>
              <a:gd name="connsiteY143" fmla="*/ 323088 h 1684262"/>
              <a:gd name="connsiteX144" fmla="*/ 681841 w 1206260"/>
              <a:gd name="connsiteY144" fmla="*/ 323088 h 1684262"/>
              <a:gd name="connsiteX145" fmla="*/ 351323 w 1206260"/>
              <a:gd name="connsiteY145" fmla="*/ 219361 h 1684262"/>
              <a:gd name="connsiteX146" fmla="*/ 383994 w 1206260"/>
              <a:gd name="connsiteY146" fmla="*/ 183070 h 1684262"/>
              <a:gd name="connsiteX147" fmla="*/ 403711 w 1206260"/>
              <a:gd name="connsiteY147" fmla="*/ 175069 h 1684262"/>
              <a:gd name="connsiteX148" fmla="*/ 411331 w 1206260"/>
              <a:gd name="connsiteY148" fmla="*/ 176117 h 1684262"/>
              <a:gd name="connsiteX149" fmla="*/ 569351 w 1206260"/>
              <a:gd name="connsiteY149" fmla="*/ 242792 h 1684262"/>
              <a:gd name="connsiteX150" fmla="*/ 569922 w 1206260"/>
              <a:gd name="connsiteY150" fmla="*/ 242792 h 1684262"/>
              <a:gd name="connsiteX151" fmla="*/ 558873 w 1206260"/>
              <a:gd name="connsiteY151" fmla="*/ 299942 h 1684262"/>
              <a:gd name="connsiteX152" fmla="*/ 351609 w 1206260"/>
              <a:gd name="connsiteY152" fmla="*/ 219075 h 1684262"/>
              <a:gd name="connsiteX153" fmla="*/ 351323 w 1206260"/>
              <a:gd name="connsiteY153" fmla="*/ 219361 h 1684262"/>
              <a:gd name="connsiteX154" fmla="*/ 470767 w 1206260"/>
              <a:gd name="connsiteY154" fmla="*/ 361188 h 1684262"/>
              <a:gd name="connsiteX155" fmla="*/ 566874 w 1206260"/>
              <a:gd name="connsiteY155" fmla="*/ 503396 h 1684262"/>
              <a:gd name="connsiteX156" fmla="*/ 470767 w 1206260"/>
              <a:gd name="connsiteY156" fmla="*/ 361188 h 1684262"/>
              <a:gd name="connsiteX157" fmla="*/ 632216 w 1206260"/>
              <a:gd name="connsiteY157" fmla="*/ 453485 h 1684262"/>
              <a:gd name="connsiteX158" fmla="*/ 699367 w 1206260"/>
              <a:gd name="connsiteY158" fmla="*/ 515112 h 1684262"/>
              <a:gd name="connsiteX159" fmla="*/ 759089 w 1206260"/>
              <a:gd name="connsiteY159" fmla="*/ 438055 h 1684262"/>
              <a:gd name="connsiteX160" fmla="*/ 678317 w 1206260"/>
              <a:gd name="connsiteY160" fmla="*/ 611029 h 1684262"/>
              <a:gd name="connsiteX161" fmla="*/ 640217 w 1206260"/>
              <a:gd name="connsiteY161" fmla="*/ 587978 h 1684262"/>
              <a:gd name="connsiteX162" fmla="*/ 632216 w 1206260"/>
              <a:gd name="connsiteY162" fmla="*/ 453581 h 1684262"/>
              <a:gd name="connsiteX163" fmla="*/ 632216 w 1206260"/>
              <a:gd name="connsiteY163" fmla="*/ 453485 h 1684262"/>
              <a:gd name="connsiteX164" fmla="*/ 686032 w 1206260"/>
              <a:gd name="connsiteY164" fmla="*/ 837819 h 1684262"/>
              <a:gd name="connsiteX165" fmla="*/ 628310 w 1206260"/>
              <a:gd name="connsiteY165" fmla="*/ 930116 h 1684262"/>
              <a:gd name="connsiteX166" fmla="*/ 686032 w 1206260"/>
              <a:gd name="connsiteY166" fmla="*/ 837914 h 1684262"/>
              <a:gd name="connsiteX167" fmla="*/ 686032 w 1206260"/>
              <a:gd name="connsiteY167" fmla="*/ 837819 h 1684262"/>
              <a:gd name="connsiteX168" fmla="*/ 743658 w 1206260"/>
              <a:gd name="connsiteY168" fmla="*/ 1291400 h 1684262"/>
              <a:gd name="connsiteX169" fmla="*/ 547634 w 1206260"/>
              <a:gd name="connsiteY169" fmla="*/ 1206818 h 1684262"/>
              <a:gd name="connsiteX170" fmla="*/ 573446 w 1206260"/>
              <a:gd name="connsiteY170" fmla="*/ 1222439 h 1684262"/>
              <a:gd name="connsiteX171" fmla="*/ 603450 w 1206260"/>
              <a:gd name="connsiteY171" fmla="*/ 1227487 h 1684262"/>
              <a:gd name="connsiteX172" fmla="*/ 743658 w 1206260"/>
              <a:gd name="connsiteY172" fmla="*/ 1291495 h 1684262"/>
              <a:gd name="connsiteX173" fmla="*/ 743658 w 1206260"/>
              <a:gd name="connsiteY173" fmla="*/ 1291400 h 1684262"/>
              <a:gd name="connsiteX174" fmla="*/ 578399 w 1206260"/>
              <a:gd name="connsiteY174" fmla="*/ 945452 h 1684262"/>
              <a:gd name="connsiteX175" fmla="*/ 689842 w 1206260"/>
              <a:gd name="connsiteY175" fmla="*/ 1122236 h 1684262"/>
              <a:gd name="connsiteX176" fmla="*/ 578399 w 1206260"/>
              <a:gd name="connsiteY176" fmla="*/ 945547 h 1684262"/>
              <a:gd name="connsiteX177" fmla="*/ 578399 w 1206260"/>
              <a:gd name="connsiteY177" fmla="*/ 945452 h 1684262"/>
              <a:gd name="connsiteX178" fmla="*/ 351609 w 1206260"/>
              <a:gd name="connsiteY178" fmla="*/ 1045464 h 1684262"/>
              <a:gd name="connsiteX179" fmla="*/ 382375 w 1206260"/>
              <a:gd name="connsiteY179" fmla="*/ 887825 h 1684262"/>
              <a:gd name="connsiteX180" fmla="*/ 351609 w 1206260"/>
              <a:gd name="connsiteY180" fmla="*/ 1045559 h 1684262"/>
              <a:gd name="connsiteX181" fmla="*/ 351609 w 1206260"/>
              <a:gd name="connsiteY181" fmla="*/ 1045464 h 1684262"/>
              <a:gd name="connsiteX182" fmla="*/ 420761 w 1206260"/>
              <a:gd name="connsiteY182" fmla="*/ 1018413 h 1684262"/>
              <a:gd name="connsiteX183" fmla="*/ 605260 w 1206260"/>
              <a:gd name="connsiteY183" fmla="*/ 1180338 h 1684262"/>
              <a:gd name="connsiteX184" fmla="*/ 420761 w 1206260"/>
              <a:gd name="connsiteY184" fmla="*/ 1018413 h 1684262"/>
              <a:gd name="connsiteX185" fmla="*/ 366944 w 1206260"/>
              <a:gd name="connsiteY185" fmla="*/ 1414272 h 1684262"/>
              <a:gd name="connsiteX186" fmla="*/ 597640 w 1206260"/>
              <a:gd name="connsiteY186" fmla="*/ 1460468 h 1684262"/>
              <a:gd name="connsiteX187" fmla="*/ 366944 w 1206260"/>
              <a:gd name="connsiteY187" fmla="*/ 1414463 h 1684262"/>
              <a:gd name="connsiteX188" fmla="*/ 366944 w 1206260"/>
              <a:gd name="connsiteY188" fmla="*/ 1414272 h 1684262"/>
              <a:gd name="connsiteX189" fmla="*/ 536108 w 1206260"/>
              <a:gd name="connsiteY189" fmla="*/ 1644968 h 1684262"/>
              <a:gd name="connsiteX190" fmla="*/ 498008 w 1206260"/>
              <a:gd name="connsiteY190" fmla="*/ 1625918 h 1684262"/>
              <a:gd name="connsiteX191" fmla="*/ 471148 w 1206260"/>
              <a:gd name="connsiteY191" fmla="*/ 1618202 h 1684262"/>
              <a:gd name="connsiteX192" fmla="*/ 471148 w 1206260"/>
              <a:gd name="connsiteY192" fmla="*/ 1664399 h 1684262"/>
              <a:gd name="connsiteX193" fmla="*/ 401901 w 1206260"/>
              <a:gd name="connsiteY193" fmla="*/ 1579817 h 1684262"/>
              <a:gd name="connsiteX194" fmla="*/ 536108 w 1206260"/>
              <a:gd name="connsiteY194" fmla="*/ 1645158 h 1684262"/>
              <a:gd name="connsiteX195" fmla="*/ 536108 w 1206260"/>
              <a:gd name="connsiteY195" fmla="*/ 1644968 h 1684262"/>
              <a:gd name="connsiteX196" fmla="*/ 616785 w 1206260"/>
              <a:gd name="connsiteY196" fmla="*/ 1564196 h 1684262"/>
              <a:gd name="connsiteX197" fmla="*/ 555349 w 1206260"/>
              <a:gd name="connsiteY197" fmla="*/ 1541145 h 1684262"/>
              <a:gd name="connsiteX198" fmla="*/ 638597 w 1206260"/>
              <a:gd name="connsiteY198" fmla="*/ 1493520 h 1684262"/>
              <a:gd name="connsiteX199" fmla="*/ 739848 w 1206260"/>
              <a:gd name="connsiteY199" fmla="*/ 1525715 h 1684262"/>
              <a:gd name="connsiteX200" fmla="*/ 616785 w 1206260"/>
              <a:gd name="connsiteY200" fmla="*/ 1564386 h 1684262"/>
              <a:gd name="connsiteX201" fmla="*/ 616785 w 1206260"/>
              <a:gd name="connsiteY201" fmla="*/ 1564196 h 1684262"/>
              <a:gd name="connsiteX202" fmla="*/ 752231 w 1206260"/>
              <a:gd name="connsiteY202" fmla="*/ 1664779 h 1684262"/>
              <a:gd name="connsiteX203" fmla="*/ 739658 w 1206260"/>
              <a:gd name="connsiteY203" fmla="*/ 1664779 h 1684262"/>
              <a:gd name="connsiteX204" fmla="*/ 731180 w 1206260"/>
              <a:gd name="connsiteY204" fmla="*/ 1664779 h 1684262"/>
              <a:gd name="connsiteX205" fmla="*/ 727561 w 1206260"/>
              <a:gd name="connsiteY205" fmla="*/ 1664779 h 1684262"/>
              <a:gd name="connsiteX206" fmla="*/ 713750 w 1206260"/>
              <a:gd name="connsiteY206" fmla="*/ 1666780 h 1684262"/>
              <a:gd name="connsiteX207" fmla="*/ 704225 w 1206260"/>
              <a:gd name="connsiteY207" fmla="*/ 1665256 h 1684262"/>
              <a:gd name="connsiteX208" fmla="*/ 705558 w 1206260"/>
              <a:gd name="connsiteY208" fmla="*/ 1667733 h 1684262"/>
              <a:gd name="connsiteX209" fmla="*/ 790045 w 1206260"/>
              <a:gd name="connsiteY209" fmla="*/ 1610106 h 1684262"/>
              <a:gd name="connsiteX210" fmla="*/ 752231 w 1206260"/>
              <a:gd name="connsiteY210" fmla="*/ 1664970 h 1684262"/>
              <a:gd name="connsiteX211" fmla="*/ 752231 w 1206260"/>
              <a:gd name="connsiteY211" fmla="*/ 1664779 h 1684262"/>
              <a:gd name="connsiteX212" fmla="*/ 857863 w 1206260"/>
              <a:gd name="connsiteY212" fmla="*/ 1591056 h 1684262"/>
              <a:gd name="connsiteX213" fmla="*/ 838813 w 1206260"/>
              <a:gd name="connsiteY213" fmla="*/ 1568958 h 1684262"/>
              <a:gd name="connsiteX214" fmla="*/ 836146 w 1206260"/>
              <a:gd name="connsiteY214" fmla="*/ 1564291 h 1684262"/>
              <a:gd name="connsiteX215" fmla="*/ 955179 w 1206260"/>
              <a:gd name="connsiteY215" fmla="*/ 1500720 h 1684262"/>
              <a:gd name="connsiteX216" fmla="*/ 1066493 w 1206260"/>
              <a:gd name="connsiteY216" fmla="*/ 1492065 h 1684262"/>
              <a:gd name="connsiteX217" fmla="*/ 857863 w 1206260"/>
              <a:gd name="connsiteY217" fmla="*/ 1591247 h 1684262"/>
              <a:gd name="connsiteX218" fmla="*/ 857863 w 1206260"/>
              <a:gd name="connsiteY218" fmla="*/ 1591056 h 1684262"/>
              <a:gd name="connsiteX219" fmla="*/ 1054979 w 1206260"/>
              <a:gd name="connsiteY219" fmla="*/ 1445037 h 1684262"/>
              <a:gd name="connsiteX220" fmla="*/ 916632 w 1206260"/>
              <a:gd name="connsiteY220" fmla="*/ 1468184 h 1684262"/>
              <a:gd name="connsiteX221" fmla="*/ 1028170 w 1206260"/>
              <a:gd name="connsiteY221" fmla="*/ 1445228 h 1684262"/>
              <a:gd name="connsiteX222" fmla="*/ 1054979 w 1206260"/>
              <a:gd name="connsiteY222" fmla="*/ 1445037 h 1684262"/>
              <a:gd name="connsiteX223" fmla="*/ 862816 w 1206260"/>
              <a:gd name="connsiteY223" fmla="*/ 1410462 h 1684262"/>
              <a:gd name="connsiteX224" fmla="*/ 647551 w 1206260"/>
              <a:gd name="connsiteY224" fmla="*/ 1448562 h 1684262"/>
              <a:gd name="connsiteX225" fmla="*/ 862816 w 1206260"/>
              <a:gd name="connsiteY225" fmla="*/ 1410653 h 1684262"/>
              <a:gd name="connsiteX226" fmla="*/ 862816 w 1206260"/>
              <a:gd name="connsiteY226" fmla="*/ 1410462 h 1684262"/>
              <a:gd name="connsiteX227" fmla="*/ 689842 w 1206260"/>
              <a:gd name="connsiteY227" fmla="*/ 1391412 h 1684262"/>
              <a:gd name="connsiteX228" fmla="*/ 924347 w 1206260"/>
              <a:gd name="connsiteY228" fmla="*/ 1306830 h 1684262"/>
              <a:gd name="connsiteX229" fmla="*/ 689842 w 1206260"/>
              <a:gd name="connsiteY229" fmla="*/ 1391412 h 1684262"/>
              <a:gd name="connsiteX230" fmla="*/ 1162663 w 1206260"/>
              <a:gd name="connsiteY230" fmla="*/ 1057085 h 1684262"/>
              <a:gd name="connsiteX231" fmla="*/ 1148756 w 1206260"/>
              <a:gd name="connsiteY231" fmla="*/ 1134428 h 1684262"/>
              <a:gd name="connsiteX232" fmla="*/ 1066841 w 1206260"/>
              <a:gd name="connsiteY232" fmla="*/ 1139762 h 1684262"/>
              <a:gd name="connsiteX233" fmla="*/ 1035790 w 1206260"/>
              <a:gd name="connsiteY233" fmla="*/ 1087755 h 1684262"/>
              <a:gd name="connsiteX234" fmla="*/ 1162663 w 1206260"/>
              <a:gd name="connsiteY234" fmla="*/ 1057085 h 1684262"/>
              <a:gd name="connsiteX235" fmla="*/ 987913 w 1206260"/>
              <a:gd name="connsiteY235" fmla="*/ 1181170 h 1684262"/>
              <a:gd name="connsiteX236" fmla="*/ 958923 w 1206260"/>
              <a:gd name="connsiteY236" fmla="*/ 1264444 h 1684262"/>
              <a:gd name="connsiteX237" fmla="*/ 905107 w 1206260"/>
              <a:gd name="connsiteY237" fmla="*/ 1118330 h 1684262"/>
              <a:gd name="connsiteX238" fmla="*/ 987913 w 1206260"/>
              <a:gd name="connsiteY238"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40346 h 1684262"/>
              <a:gd name="connsiteX47" fmla="*/ 309794 w 1206260"/>
              <a:gd name="connsiteY47" fmla="*/ 1240346 h 1684262"/>
              <a:gd name="connsiteX48" fmla="*/ 311699 w 1206260"/>
              <a:gd name="connsiteY48" fmla="*/ 1248728 h 1684262"/>
              <a:gd name="connsiteX49" fmla="*/ 310842 w 1206260"/>
              <a:gd name="connsiteY49" fmla="*/ 1254824 h 1684262"/>
              <a:gd name="connsiteX50" fmla="*/ 309223 w 1206260"/>
              <a:gd name="connsiteY50" fmla="*/ 1259396 h 1684262"/>
              <a:gd name="connsiteX51" fmla="*/ 301317 w 1206260"/>
              <a:gd name="connsiteY51" fmla="*/ 1268063 h 1684262"/>
              <a:gd name="connsiteX52" fmla="*/ 283886 w 1206260"/>
              <a:gd name="connsiteY52" fmla="*/ 1268063 h 1684262"/>
              <a:gd name="connsiteX53" fmla="*/ 284934 w 1206260"/>
              <a:gd name="connsiteY53" fmla="*/ 1275207 h 1684262"/>
              <a:gd name="connsiteX54" fmla="*/ 395615 w 1206260"/>
              <a:gd name="connsiteY54" fmla="*/ 1319117 h 1684262"/>
              <a:gd name="connsiteX55" fmla="*/ 257026 w 1206260"/>
              <a:gd name="connsiteY55" fmla="*/ 1309592 h 1684262"/>
              <a:gd name="connsiteX56" fmla="*/ 257026 w 1206260"/>
              <a:gd name="connsiteY56" fmla="*/ 1309592 h 1684262"/>
              <a:gd name="connsiteX57" fmla="*/ 248263 w 1206260"/>
              <a:gd name="connsiteY57" fmla="*/ 1308259 h 1684262"/>
              <a:gd name="connsiteX58" fmla="*/ 247691 w 1206260"/>
              <a:gd name="connsiteY58" fmla="*/ 1308735 h 1684262"/>
              <a:gd name="connsiteX59" fmla="*/ 229880 w 1206260"/>
              <a:gd name="connsiteY59" fmla="*/ 1312259 h 1684262"/>
              <a:gd name="connsiteX60" fmla="*/ 146155 w 1206260"/>
              <a:gd name="connsiteY60" fmla="*/ 1230344 h 1684262"/>
              <a:gd name="connsiteX61" fmla="*/ 115389 w 1206260"/>
              <a:gd name="connsiteY61" fmla="*/ 1430369 h 1684262"/>
              <a:gd name="connsiteX62" fmla="*/ 349799 w 1206260"/>
              <a:gd name="connsiteY62" fmla="*/ 1480280 h 1684262"/>
              <a:gd name="connsiteX63" fmla="*/ 299507 w 1206260"/>
              <a:gd name="connsiteY63" fmla="*/ 1464659 h 1684262"/>
              <a:gd name="connsiteX64" fmla="*/ 321034 w 1206260"/>
              <a:gd name="connsiteY64" fmla="*/ 1477042 h 1684262"/>
              <a:gd name="connsiteX65" fmla="*/ 330559 w 1206260"/>
              <a:gd name="connsiteY65" fmla="*/ 1484376 h 1684262"/>
              <a:gd name="connsiteX66" fmla="*/ 388280 w 1206260"/>
              <a:gd name="connsiteY66" fmla="*/ 1545717 h 1684262"/>
              <a:gd name="connsiteX67" fmla="*/ 348847 w 1206260"/>
              <a:gd name="connsiteY67" fmla="*/ 1542479 h 1684262"/>
              <a:gd name="connsiteX68" fmla="*/ 255883 w 1206260"/>
              <a:gd name="connsiteY68" fmla="*/ 1502664 h 1684262"/>
              <a:gd name="connsiteX69" fmla="*/ 255883 w 1206260"/>
              <a:gd name="connsiteY69" fmla="*/ 1502664 h 1684262"/>
              <a:gd name="connsiteX70" fmla="*/ 239976 w 1206260"/>
              <a:gd name="connsiteY70" fmla="*/ 1484281 h 1684262"/>
              <a:gd name="connsiteX71" fmla="*/ 203495 w 1206260"/>
              <a:gd name="connsiteY71" fmla="*/ 1484281 h 1684262"/>
              <a:gd name="connsiteX72" fmla="*/ 187303 w 1206260"/>
              <a:gd name="connsiteY72" fmla="*/ 1499140 h 1684262"/>
              <a:gd name="connsiteX73" fmla="*/ 490674 w 1206260"/>
              <a:gd name="connsiteY73" fmla="*/ 1673352 h 1684262"/>
              <a:gd name="connsiteX74" fmla="*/ 757374 w 1206260"/>
              <a:gd name="connsiteY74" fmla="*/ 1682401 h 1684262"/>
              <a:gd name="connsiteX75" fmla="*/ 988070 w 1206260"/>
              <a:gd name="connsiteY75" fmla="*/ 1594485 h 1684262"/>
              <a:gd name="connsiteX76" fmla="*/ 1152566 w 1206260"/>
              <a:gd name="connsiteY76" fmla="*/ 1394460 h 1684262"/>
              <a:gd name="connsiteX77" fmla="*/ 918822 w 1206260"/>
              <a:gd name="connsiteY77" fmla="*/ 1363507 h 1684262"/>
              <a:gd name="connsiteX78" fmla="*/ 802904 w 1206260"/>
              <a:gd name="connsiteY78" fmla="*/ 1350454 h 1684262"/>
              <a:gd name="connsiteX79" fmla="*/ 841956 w 1206260"/>
              <a:gd name="connsiteY79" fmla="*/ 1326547 h 1684262"/>
              <a:gd name="connsiteX80" fmla="*/ 1018286 w 1206260"/>
              <a:gd name="connsiteY80" fmla="*/ 1315425 h 1684262"/>
              <a:gd name="connsiteX81" fmla="*/ 980354 w 1206260"/>
              <a:gd name="connsiteY81" fmla="*/ 1268921 h 1684262"/>
              <a:gd name="connsiteX82" fmla="*/ 1091488 w 1206260"/>
              <a:gd name="connsiteY82" fmla="*/ 1221043 h 1684262"/>
              <a:gd name="connsiteX83" fmla="*/ 911203 w 1206260"/>
              <a:gd name="connsiteY83" fmla="*/ 1022890 h 1684262"/>
              <a:gd name="connsiteX84" fmla="*/ 1193429 w 1206260"/>
              <a:gd name="connsiteY84" fmla="*/ 899446 h 1684262"/>
              <a:gd name="connsiteX85" fmla="*/ 759089 w 1206260"/>
              <a:gd name="connsiteY85" fmla="*/ 61246 h 1684262"/>
              <a:gd name="connsiteX86" fmla="*/ 720989 w 1206260"/>
              <a:gd name="connsiteY86" fmla="*/ 145828 h 1684262"/>
              <a:gd name="connsiteX87" fmla="*/ 759089 w 1206260"/>
              <a:gd name="connsiteY87" fmla="*/ 61436 h 1684262"/>
              <a:gd name="connsiteX88" fmla="*/ 759089 w 1206260"/>
              <a:gd name="connsiteY88" fmla="*/ 61246 h 1684262"/>
              <a:gd name="connsiteX89" fmla="*/ 363611 w 1206260"/>
              <a:gd name="connsiteY89" fmla="*/ 545783 h 1684262"/>
              <a:gd name="connsiteX90" fmla="*/ 348275 w 1206260"/>
              <a:gd name="connsiteY90" fmla="*/ 553498 h 1684262"/>
              <a:gd name="connsiteX91" fmla="*/ 363611 w 1206260"/>
              <a:gd name="connsiteY91" fmla="*/ 545783 h 1684262"/>
              <a:gd name="connsiteX92" fmla="*/ 232451 w 1206260"/>
              <a:gd name="connsiteY92" fmla="*/ 523113 h 1684262"/>
              <a:gd name="connsiteX93" fmla="*/ 254694 w 1206260"/>
              <a:gd name="connsiteY93" fmla="*/ 664096 h 1684262"/>
              <a:gd name="connsiteX94" fmla="*/ 232451 w 1206260"/>
              <a:gd name="connsiteY94" fmla="*/ 523113 h 1684262"/>
              <a:gd name="connsiteX95" fmla="*/ 340084 w 1206260"/>
              <a:gd name="connsiteY95" fmla="*/ 692277 h 1684262"/>
              <a:gd name="connsiteX96" fmla="*/ 470767 w 1206260"/>
              <a:gd name="connsiteY96" fmla="*/ 684562 h 1684262"/>
              <a:gd name="connsiteX97" fmla="*/ 340084 w 1206260"/>
              <a:gd name="connsiteY97" fmla="*/ 691896 h 1684262"/>
              <a:gd name="connsiteX98" fmla="*/ 340084 w 1206260"/>
              <a:gd name="connsiteY98" fmla="*/ 692277 h 1684262"/>
              <a:gd name="connsiteX99" fmla="*/ 382375 w 1206260"/>
              <a:gd name="connsiteY99" fmla="*/ 615410 h 1684262"/>
              <a:gd name="connsiteX100" fmla="*/ 516868 w 1206260"/>
              <a:gd name="connsiteY100" fmla="*/ 688372 h 1684262"/>
              <a:gd name="connsiteX101" fmla="*/ 382661 w 1206260"/>
              <a:gd name="connsiteY101" fmla="*/ 615029 h 1684262"/>
              <a:gd name="connsiteX102" fmla="*/ 382375 w 1206260"/>
              <a:gd name="connsiteY102" fmla="*/ 615410 h 1684262"/>
              <a:gd name="connsiteX103" fmla="*/ 201400 w 1206260"/>
              <a:gd name="connsiteY103" fmla="*/ 907542 h 1684262"/>
              <a:gd name="connsiteX104" fmla="*/ 163300 w 1206260"/>
              <a:gd name="connsiteY104" fmla="*/ 838295 h 1684262"/>
              <a:gd name="connsiteX105" fmla="*/ 201686 w 1206260"/>
              <a:gd name="connsiteY105" fmla="*/ 907161 h 1684262"/>
              <a:gd name="connsiteX106" fmla="*/ 201400 w 1206260"/>
              <a:gd name="connsiteY106" fmla="*/ 907542 h 1684262"/>
              <a:gd name="connsiteX107" fmla="*/ 97811 w 1206260"/>
              <a:gd name="connsiteY107" fmla="*/ 1285557 h 1684262"/>
              <a:gd name="connsiteX108" fmla="*/ 123279 w 1206260"/>
              <a:gd name="connsiteY108" fmla="*/ 1264178 h 1684262"/>
              <a:gd name="connsiteX109" fmla="*/ 231975 w 1206260"/>
              <a:gd name="connsiteY109" fmla="*/ 1341501 h 1684262"/>
              <a:gd name="connsiteX110" fmla="*/ 97811 w 1206260"/>
              <a:gd name="connsiteY110" fmla="*/ 1285557 h 1684262"/>
              <a:gd name="connsiteX111" fmla="*/ 232928 w 1206260"/>
              <a:gd name="connsiteY111" fmla="*/ 1376077 h 1684262"/>
              <a:gd name="connsiteX112" fmla="*/ 279029 w 1206260"/>
              <a:gd name="connsiteY112" fmla="*/ 1379887 h 1684262"/>
              <a:gd name="connsiteX113" fmla="*/ 232451 w 1206260"/>
              <a:gd name="connsiteY113" fmla="*/ 1376077 h 1684262"/>
              <a:gd name="connsiteX114" fmla="*/ 232928 w 1206260"/>
              <a:gd name="connsiteY114" fmla="*/ 1376077 h 1684262"/>
              <a:gd name="connsiteX115" fmla="*/ 856244 w 1206260"/>
              <a:gd name="connsiteY115" fmla="*/ 715613 h 1684262"/>
              <a:gd name="connsiteX116" fmla="*/ 817635 w 1206260"/>
              <a:gd name="connsiteY116" fmla="*/ 708913 h 1684262"/>
              <a:gd name="connsiteX117" fmla="*/ 721084 w 1206260"/>
              <a:gd name="connsiteY117" fmla="*/ 657225 h 1684262"/>
              <a:gd name="connsiteX118" fmla="*/ 855767 w 1206260"/>
              <a:gd name="connsiteY118" fmla="*/ 715613 h 1684262"/>
              <a:gd name="connsiteX119" fmla="*/ 856244 w 1206260"/>
              <a:gd name="connsiteY119" fmla="*/ 715613 h 1684262"/>
              <a:gd name="connsiteX120" fmla="*/ 663458 w 1206260"/>
              <a:gd name="connsiteY120" fmla="*/ 722662 h 1684262"/>
              <a:gd name="connsiteX121" fmla="*/ 644408 w 1206260"/>
              <a:gd name="connsiteY121" fmla="*/ 807149 h 1684262"/>
              <a:gd name="connsiteX122" fmla="*/ 662981 w 1206260"/>
              <a:gd name="connsiteY122" fmla="*/ 723138 h 1684262"/>
              <a:gd name="connsiteX123" fmla="*/ 663458 w 1206260"/>
              <a:gd name="connsiteY123" fmla="*/ 722662 h 1684262"/>
              <a:gd name="connsiteX124" fmla="*/ 628882 w 1206260"/>
              <a:gd name="connsiteY124" fmla="*/ 753332 h 1684262"/>
              <a:gd name="connsiteX125" fmla="*/ 655742 w 1206260"/>
              <a:gd name="connsiteY125" fmla="*/ 726472 h 1684262"/>
              <a:gd name="connsiteX126" fmla="*/ 628406 w 1206260"/>
              <a:gd name="connsiteY126" fmla="*/ 753332 h 1684262"/>
              <a:gd name="connsiteX127" fmla="*/ 628882 w 1206260"/>
              <a:gd name="connsiteY127" fmla="*/ 753332 h 1684262"/>
              <a:gd name="connsiteX128" fmla="*/ 771090 w 1206260"/>
              <a:gd name="connsiteY128" fmla="*/ 757237 h 1684262"/>
              <a:gd name="connsiteX129" fmla="*/ 690318 w 1206260"/>
              <a:gd name="connsiteY129" fmla="*/ 822579 h 1684262"/>
              <a:gd name="connsiteX130" fmla="*/ 770614 w 1206260"/>
              <a:gd name="connsiteY130" fmla="*/ 757237 h 1684262"/>
              <a:gd name="connsiteX131" fmla="*/ 771090 w 1206260"/>
              <a:gd name="connsiteY131" fmla="*/ 757237 h 1684262"/>
              <a:gd name="connsiteX132" fmla="*/ 759565 w 1206260"/>
              <a:gd name="connsiteY132" fmla="*/ 538162 h 1684262"/>
              <a:gd name="connsiteX133" fmla="*/ 851767 w 1206260"/>
              <a:gd name="connsiteY133" fmla="*/ 480536 h 1684262"/>
              <a:gd name="connsiteX134" fmla="*/ 759089 w 1206260"/>
              <a:gd name="connsiteY134" fmla="*/ 538067 h 1684262"/>
              <a:gd name="connsiteX135" fmla="*/ 759565 w 1206260"/>
              <a:gd name="connsiteY135" fmla="*/ 538162 h 1684262"/>
              <a:gd name="connsiteX136" fmla="*/ 877961 w 1206260"/>
              <a:gd name="connsiteY136" fmla="*/ 342138 h 1684262"/>
              <a:gd name="connsiteX137" fmla="*/ 812619 w 1206260"/>
              <a:gd name="connsiteY137" fmla="*/ 442055 h 1684262"/>
              <a:gd name="connsiteX138" fmla="*/ 877961 w 1206260"/>
              <a:gd name="connsiteY138" fmla="*/ 342138 h 1684262"/>
              <a:gd name="connsiteX139" fmla="*/ 681841 w 1206260"/>
              <a:gd name="connsiteY139" fmla="*/ 323088 h 1684262"/>
              <a:gd name="connsiteX140" fmla="*/ 758803 w 1206260"/>
              <a:gd name="connsiteY140" fmla="*/ 430816 h 1684262"/>
              <a:gd name="connsiteX141" fmla="*/ 643455 w 1206260"/>
              <a:gd name="connsiteY141" fmla="*/ 396145 h 1684262"/>
              <a:gd name="connsiteX142" fmla="*/ 639550 w 1206260"/>
              <a:gd name="connsiteY142" fmla="*/ 438436 h 1684262"/>
              <a:gd name="connsiteX143" fmla="*/ 682127 w 1206260"/>
              <a:gd name="connsiteY143" fmla="*/ 323088 h 1684262"/>
              <a:gd name="connsiteX144" fmla="*/ 681841 w 1206260"/>
              <a:gd name="connsiteY144" fmla="*/ 323088 h 1684262"/>
              <a:gd name="connsiteX145" fmla="*/ 351323 w 1206260"/>
              <a:gd name="connsiteY145" fmla="*/ 219361 h 1684262"/>
              <a:gd name="connsiteX146" fmla="*/ 383994 w 1206260"/>
              <a:gd name="connsiteY146" fmla="*/ 183070 h 1684262"/>
              <a:gd name="connsiteX147" fmla="*/ 403711 w 1206260"/>
              <a:gd name="connsiteY147" fmla="*/ 175069 h 1684262"/>
              <a:gd name="connsiteX148" fmla="*/ 411331 w 1206260"/>
              <a:gd name="connsiteY148" fmla="*/ 176117 h 1684262"/>
              <a:gd name="connsiteX149" fmla="*/ 569351 w 1206260"/>
              <a:gd name="connsiteY149" fmla="*/ 242792 h 1684262"/>
              <a:gd name="connsiteX150" fmla="*/ 569922 w 1206260"/>
              <a:gd name="connsiteY150" fmla="*/ 242792 h 1684262"/>
              <a:gd name="connsiteX151" fmla="*/ 558873 w 1206260"/>
              <a:gd name="connsiteY151" fmla="*/ 299942 h 1684262"/>
              <a:gd name="connsiteX152" fmla="*/ 351609 w 1206260"/>
              <a:gd name="connsiteY152" fmla="*/ 219075 h 1684262"/>
              <a:gd name="connsiteX153" fmla="*/ 351323 w 1206260"/>
              <a:gd name="connsiteY153" fmla="*/ 219361 h 1684262"/>
              <a:gd name="connsiteX154" fmla="*/ 470767 w 1206260"/>
              <a:gd name="connsiteY154" fmla="*/ 361188 h 1684262"/>
              <a:gd name="connsiteX155" fmla="*/ 566874 w 1206260"/>
              <a:gd name="connsiteY155" fmla="*/ 503396 h 1684262"/>
              <a:gd name="connsiteX156" fmla="*/ 470767 w 1206260"/>
              <a:gd name="connsiteY156" fmla="*/ 361188 h 1684262"/>
              <a:gd name="connsiteX157" fmla="*/ 632216 w 1206260"/>
              <a:gd name="connsiteY157" fmla="*/ 453485 h 1684262"/>
              <a:gd name="connsiteX158" fmla="*/ 699367 w 1206260"/>
              <a:gd name="connsiteY158" fmla="*/ 515112 h 1684262"/>
              <a:gd name="connsiteX159" fmla="*/ 759089 w 1206260"/>
              <a:gd name="connsiteY159" fmla="*/ 438055 h 1684262"/>
              <a:gd name="connsiteX160" fmla="*/ 678317 w 1206260"/>
              <a:gd name="connsiteY160" fmla="*/ 611029 h 1684262"/>
              <a:gd name="connsiteX161" fmla="*/ 640217 w 1206260"/>
              <a:gd name="connsiteY161" fmla="*/ 587978 h 1684262"/>
              <a:gd name="connsiteX162" fmla="*/ 632216 w 1206260"/>
              <a:gd name="connsiteY162" fmla="*/ 453581 h 1684262"/>
              <a:gd name="connsiteX163" fmla="*/ 632216 w 1206260"/>
              <a:gd name="connsiteY163" fmla="*/ 453485 h 1684262"/>
              <a:gd name="connsiteX164" fmla="*/ 686032 w 1206260"/>
              <a:gd name="connsiteY164" fmla="*/ 837819 h 1684262"/>
              <a:gd name="connsiteX165" fmla="*/ 628310 w 1206260"/>
              <a:gd name="connsiteY165" fmla="*/ 930116 h 1684262"/>
              <a:gd name="connsiteX166" fmla="*/ 686032 w 1206260"/>
              <a:gd name="connsiteY166" fmla="*/ 837914 h 1684262"/>
              <a:gd name="connsiteX167" fmla="*/ 686032 w 1206260"/>
              <a:gd name="connsiteY167" fmla="*/ 837819 h 1684262"/>
              <a:gd name="connsiteX168" fmla="*/ 743658 w 1206260"/>
              <a:gd name="connsiteY168" fmla="*/ 1291400 h 1684262"/>
              <a:gd name="connsiteX169" fmla="*/ 547634 w 1206260"/>
              <a:gd name="connsiteY169" fmla="*/ 1206818 h 1684262"/>
              <a:gd name="connsiteX170" fmla="*/ 573446 w 1206260"/>
              <a:gd name="connsiteY170" fmla="*/ 1222439 h 1684262"/>
              <a:gd name="connsiteX171" fmla="*/ 603450 w 1206260"/>
              <a:gd name="connsiteY171" fmla="*/ 1227487 h 1684262"/>
              <a:gd name="connsiteX172" fmla="*/ 743658 w 1206260"/>
              <a:gd name="connsiteY172" fmla="*/ 1291495 h 1684262"/>
              <a:gd name="connsiteX173" fmla="*/ 743658 w 1206260"/>
              <a:gd name="connsiteY173" fmla="*/ 1291400 h 1684262"/>
              <a:gd name="connsiteX174" fmla="*/ 578399 w 1206260"/>
              <a:gd name="connsiteY174" fmla="*/ 945452 h 1684262"/>
              <a:gd name="connsiteX175" fmla="*/ 689842 w 1206260"/>
              <a:gd name="connsiteY175" fmla="*/ 1122236 h 1684262"/>
              <a:gd name="connsiteX176" fmla="*/ 578399 w 1206260"/>
              <a:gd name="connsiteY176" fmla="*/ 945547 h 1684262"/>
              <a:gd name="connsiteX177" fmla="*/ 578399 w 1206260"/>
              <a:gd name="connsiteY177" fmla="*/ 945452 h 1684262"/>
              <a:gd name="connsiteX178" fmla="*/ 351609 w 1206260"/>
              <a:gd name="connsiteY178" fmla="*/ 1045464 h 1684262"/>
              <a:gd name="connsiteX179" fmla="*/ 382375 w 1206260"/>
              <a:gd name="connsiteY179" fmla="*/ 887825 h 1684262"/>
              <a:gd name="connsiteX180" fmla="*/ 351609 w 1206260"/>
              <a:gd name="connsiteY180" fmla="*/ 1045559 h 1684262"/>
              <a:gd name="connsiteX181" fmla="*/ 351609 w 1206260"/>
              <a:gd name="connsiteY181" fmla="*/ 1045464 h 1684262"/>
              <a:gd name="connsiteX182" fmla="*/ 420761 w 1206260"/>
              <a:gd name="connsiteY182" fmla="*/ 1018413 h 1684262"/>
              <a:gd name="connsiteX183" fmla="*/ 605260 w 1206260"/>
              <a:gd name="connsiteY183" fmla="*/ 1180338 h 1684262"/>
              <a:gd name="connsiteX184" fmla="*/ 420761 w 1206260"/>
              <a:gd name="connsiteY184" fmla="*/ 1018413 h 1684262"/>
              <a:gd name="connsiteX185" fmla="*/ 366944 w 1206260"/>
              <a:gd name="connsiteY185" fmla="*/ 1414272 h 1684262"/>
              <a:gd name="connsiteX186" fmla="*/ 597640 w 1206260"/>
              <a:gd name="connsiteY186" fmla="*/ 1460468 h 1684262"/>
              <a:gd name="connsiteX187" fmla="*/ 366944 w 1206260"/>
              <a:gd name="connsiteY187" fmla="*/ 1414463 h 1684262"/>
              <a:gd name="connsiteX188" fmla="*/ 366944 w 1206260"/>
              <a:gd name="connsiteY188" fmla="*/ 1414272 h 1684262"/>
              <a:gd name="connsiteX189" fmla="*/ 536108 w 1206260"/>
              <a:gd name="connsiteY189" fmla="*/ 1644968 h 1684262"/>
              <a:gd name="connsiteX190" fmla="*/ 498008 w 1206260"/>
              <a:gd name="connsiteY190" fmla="*/ 1625918 h 1684262"/>
              <a:gd name="connsiteX191" fmla="*/ 471148 w 1206260"/>
              <a:gd name="connsiteY191" fmla="*/ 1618202 h 1684262"/>
              <a:gd name="connsiteX192" fmla="*/ 471148 w 1206260"/>
              <a:gd name="connsiteY192" fmla="*/ 1664399 h 1684262"/>
              <a:gd name="connsiteX193" fmla="*/ 401901 w 1206260"/>
              <a:gd name="connsiteY193" fmla="*/ 1579817 h 1684262"/>
              <a:gd name="connsiteX194" fmla="*/ 536108 w 1206260"/>
              <a:gd name="connsiteY194" fmla="*/ 1645158 h 1684262"/>
              <a:gd name="connsiteX195" fmla="*/ 536108 w 1206260"/>
              <a:gd name="connsiteY195" fmla="*/ 1644968 h 1684262"/>
              <a:gd name="connsiteX196" fmla="*/ 616785 w 1206260"/>
              <a:gd name="connsiteY196" fmla="*/ 1564196 h 1684262"/>
              <a:gd name="connsiteX197" fmla="*/ 555349 w 1206260"/>
              <a:gd name="connsiteY197" fmla="*/ 1541145 h 1684262"/>
              <a:gd name="connsiteX198" fmla="*/ 638597 w 1206260"/>
              <a:gd name="connsiteY198" fmla="*/ 1493520 h 1684262"/>
              <a:gd name="connsiteX199" fmla="*/ 739848 w 1206260"/>
              <a:gd name="connsiteY199" fmla="*/ 1525715 h 1684262"/>
              <a:gd name="connsiteX200" fmla="*/ 616785 w 1206260"/>
              <a:gd name="connsiteY200" fmla="*/ 1564386 h 1684262"/>
              <a:gd name="connsiteX201" fmla="*/ 616785 w 1206260"/>
              <a:gd name="connsiteY201" fmla="*/ 1564196 h 1684262"/>
              <a:gd name="connsiteX202" fmla="*/ 752231 w 1206260"/>
              <a:gd name="connsiteY202" fmla="*/ 1664779 h 1684262"/>
              <a:gd name="connsiteX203" fmla="*/ 739658 w 1206260"/>
              <a:gd name="connsiteY203" fmla="*/ 1664779 h 1684262"/>
              <a:gd name="connsiteX204" fmla="*/ 731180 w 1206260"/>
              <a:gd name="connsiteY204" fmla="*/ 1664779 h 1684262"/>
              <a:gd name="connsiteX205" fmla="*/ 727561 w 1206260"/>
              <a:gd name="connsiteY205" fmla="*/ 1664779 h 1684262"/>
              <a:gd name="connsiteX206" fmla="*/ 713750 w 1206260"/>
              <a:gd name="connsiteY206" fmla="*/ 1666780 h 1684262"/>
              <a:gd name="connsiteX207" fmla="*/ 704225 w 1206260"/>
              <a:gd name="connsiteY207" fmla="*/ 1665256 h 1684262"/>
              <a:gd name="connsiteX208" fmla="*/ 705558 w 1206260"/>
              <a:gd name="connsiteY208" fmla="*/ 1667733 h 1684262"/>
              <a:gd name="connsiteX209" fmla="*/ 790045 w 1206260"/>
              <a:gd name="connsiteY209" fmla="*/ 1610106 h 1684262"/>
              <a:gd name="connsiteX210" fmla="*/ 752231 w 1206260"/>
              <a:gd name="connsiteY210" fmla="*/ 1664970 h 1684262"/>
              <a:gd name="connsiteX211" fmla="*/ 752231 w 1206260"/>
              <a:gd name="connsiteY211" fmla="*/ 1664779 h 1684262"/>
              <a:gd name="connsiteX212" fmla="*/ 857863 w 1206260"/>
              <a:gd name="connsiteY212" fmla="*/ 1591056 h 1684262"/>
              <a:gd name="connsiteX213" fmla="*/ 838813 w 1206260"/>
              <a:gd name="connsiteY213" fmla="*/ 1568958 h 1684262"/>
              <a:gd name="connsiteX214" fmla="*/ 836146 w 1206260"/>
              <a:gd name="connsiteY214" fmla="*/ 1564291 h 1684262"/>
              <a:gd name="connsiteX215" fmla="*/ 955179 w 1206260"/>
              <a:gd name="connsiteY215" fmla="*/ 1500720 h 1684262"/>
              <a:gd name="connsiteX216" fmla="*/ 1066493 w 1206260"/>
              <a:gd name="connsiteY216" fmla="*/ 1492065 h 1684262"/>
              <a:gd name="connsiteX217" fmla="*/ 857863 w 1206260"/>
              <a:gd name="connsiteY217" fmla="*/ 1591247 h 1684262"/>
              <a:gd name="connsiteX218" fmla="*/ 857863 w 1206260"/>
              <a:gd name="connsiteY218" fmla="*/ 1591056 h 1684262"/>
              <a:gd name="connsiteX219" fmla="*/ 1054979 w 1206260"/>
              <a:gd name="connsiteY219" fmla="*/ 1445037 h 1684262"/>
              <a:gd name="connsiteX220" fmla="*/ 916632 w 1206260"/>
              <a:gd name="connsiteY220" fmla="*/ 1468184 h 1684262"/>
              <a:gd name="connsiteX221" fmla="*/ 1028170 w 1206260"/>
              <a:gd name="connsiteY221" fmla="*/ 1445228 h 1684262"/>
              <a:gd name="connsiteX222" fmla="*/ 1054979 w 1206260"/>
              <a:gd name="connsiteY222" fmla="*/ 1445037 h 1684262"/>
              <a:gd name="connsiteX223" fmla="*/ 862816 w 1206260"/>
              <a:gd name="connsiteY223" fmla="*/ 1410462 h 1684262"/>
              <a:gd name="connsiteX224" fmla="*/ 647551 w 1206260"/>
              <a:gd name="connsiteY224" fmla="*/ 1448562 h 1684262"/>
              <a:gd name="connsiteX225" fmla="*/ 862816 w 1206260"/>
              <a:gd name="connsiteY225" fmla="*/ 1410653 h 1684262"/>
              <a:gd name="connsiteX226" fmla="*/ 862816 w 1206260"/>
              <a:gd name="connsiteY226" fmla="*/ 1410462 h 1684262"/>
              <a:gd name="connsiteX227" fmla="*/ 689842 w 1206260"/>
              <a:gd name="connsiteY227" fmla="*/ 1391412 h 1684262"/>
              <a:gd name="connsiteX228" fmla="*/ 924347 w 1206260"/>
              <a:gd name="connsiteY228" fmla="*/ 1306830 h 1684262"/>
              <a:gd name="connsiteX229" fmla="*/ 689842 w 1206260"/>
              <a:gd name="connsiteY229" fmla="*/ 1391412 h 1684262"/>
              <a:gd name="connsiteX230" fmla="*/ 1162663 w 1206260"/>
              <a:gd name="connsiteY230" fmla="*/ 1057085 h 1684262"/>
              <a:gd name="connsiteX231" fmla="*/ 1148756 w 1206260"/>
              <a:gd name="connsiteY231" fmla="*/ 1134428 h 1684262"/>
              <a:gd name="connsiteX232" fmla="*/ 1066841 w 1206260"/>
              <a:gd name="connsiteY232" fmla="*/ 1139762 h 1684262"/>
              <a:gd name="connsiteX233" fmla="*/ 1035790 w 1206260"/>
              <a:gd name="connsiteY233" fmla="*/ 1087755 h 1684262"/>
              <a:gd name="connsiteX234" fmla="*/ 1162663 w 1206260"/>
              <a:gd name="connsiteY234" fmla="*/ 1057085 h 1684262"/>
              <a:gd name="connsiteX235" fmla="*/ 987913 w 1206260"/>
              <a:gd name="connsiteY235" fmla="*/ 1181170 h 1684262"/>
              <a:gd name="connsiteX236" fmla="*/ 958923 w 1206260"/>
              <a:gd name="connsiteY236" fmla="*/ 1264444 h 1684262"/>
              <a:gd name="connsiteX237" fmla="*/ 905107 w 1206260"/>
              <a:gd name="connsiteY237" fmla="*/ 1118330 h 1684262"/>
              <a:gd name="connsiteX238" fmla="*/ 987913 w 1206260"/>
              <a:gd name="connsiteY238"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40346 h 1684262"/>
              <a:gd name="connsiteX47" fmla="*/ 309794 w 1206260"/>
              <a:gd name="connsiteY47" fmla="*/ 1240346 h 1684262"/>
              <a:gd name="connsiteX48" fmla="*/ 311699 w 1206260"/>
              <a:gd name="connsiteY48" fmla="*/ 1248728 h 1684262"/>
              <a:gd name="connsiteX49" fmla="*/ 310842 w 1206260"/>
              <a:gd name="connsiteY49" fmla="*/ 1254824 h 1684262"/>
              <a:gd name="connsiteX50" fmla="*/ 309223 w 1206260"/>
              <a:gd name="connsiteY50" fmla="*/ 1259396 h 1684262"/>
              <a:gd name="connsiteX51" fmla="*/ 283886 w 1206260"/>
              <a:gd name="connsiteY51" fmla="*/ 1268063 h 1684262"/>
              <a:gd name="connsiteX52" fmla="*/ 284934 w 1206260"/>
              <a:gd name="connsiteY52" fmla="*/ 1275207 h 1684262"/>
              <a:gd name="connsiteX53" fmla="*/ 395615 w 1206260"/>
              <a:gd name="connsiteY53" fmla="*/ 1319117 h 1684262"/>
              <a:gd name="connsiteX54" fmla="*/ 257026 w 1206260"/>
              <a:gd name="connsiteY54" fmla="*/ 1309592 h 1684262"/>
              <a:gd name="connsiteX55" fmla="*/ 257026 w 1206260"/>
              <a:gd name="connsiteY55" fmla="*/ 1309592 h 1684262"/>
              <a:gd name="connsiteX56" fmla="*/ 248263 w 1206260"/>
              <a:gd name="connsiteY56" fmla="*/ 1308259 h 1684262"/>
              <a:gd name="connsiteX57" fmla="*/ 247691 w 1206260"/>
              <a:gd name="connsiteY57" fmla="*/ 1308735 h 1684262"/>
              <a:gd name="connsiteX58" fmla="*/ 229880 w 1206260"/>
              <a:gd name="connsiteY58" fmla="*/ 1312259 h 1684262"/>
              <a:gd name="connsiteX59" fmla="*/ 146155 w 1206260"/>
              <a:gd name="connsiteY59" fmla="*/ 1230344 h 1684262"/>
              <a:gd name="connsiteX60" fmla="*/ 115389 w 1206260"/>
              <a:gd name="connsiteY60" fmla="*/ 1430369 h 1684262"/>
              <a:gd name="connsiteX61" fmla="*/ 349799 w 1206260"/>
              <a:gd name="connsiteY61" fmla="*/ 1480280 h 1684262"/>
              <a:gd name="connsiteX62" fmla="*/ 299507 w 1206260"/>
              <a:gd name="connsiteY62" fmla="*/ 1464659 h 1684262"/>
              <a:gd name="connsiteX63" fmla="*/ 321034 w 1206260"/>
              <a:gd name="connsiteY63" fmla="*/ 1477042 h 1684262"/>
              <a:gd name="connsiteX64" fmla="*/ 330559 w 1206260"/>
              <a:gd name="connsiteY64" fmla="*/ 1484376 h 1684262"/>
              <a:gd name="connsiteX65" fmla="*/ 388280 w 1206260"/>
              <a:gd name="connsiteY65" fmla="*/ 1545717 h 1684262"/>
              <a:gd name="connsiteX66" fmla="*/ 348847 w 1206260"/>
              <a:gd name="connsiteY66" fmla="*/ 1542479 h 1684262"/>
              <a:gd name="connsiteX67" fmla="*/ 255883 w 1206260"/>
              <a:gd name="connsiteY67" fmla="*/ 1502664 h 1684262"/>
              <a:gd name="connsiteX68" fmla="*/ 255883 w 1206260"/>
              <a:gd name="connsiteY68" fmla="*/ 1502664 h 1684262"/>
              <a:gd name="connsiteX69" fmla="*/ 239976 w 1206260"/>
              <a:gd name="connsiteY69" fmla="*/ 1484281 h 1684262"/>
              <a:gd name="connsiteX70" fmla="*/ 203495 w 1206260"/>
              <a:gd name="connsiteY70" fmla="*/ 1484281 h 1684262"/>
              <a:gd name="connsiteX71" fmla="*/ 187303 w 1206260"/>
              <a:gd name="connsiteY71" fmla="*/ 1499140 h 1684262"/>
              <a:gd name="connsiteX72" fmla="*/ 490674 w 1206260"/>
              <a:gd name="connsiteY72" fmla="*/ 1673352 h 1684262"/>
              <a:gd name="connsiteX73" fmla="*/ 757374 w 1206260"/>
              <a:gd name="connsiteY73" fmla="*/ 1682401 h 1684262"/>
              <a:gd name="connsiteX74" fmla="*/ 988070 w 1206260"/>
              <a:gd name="connsiteY74" fmla="*/ 1594485 h 1684262"/>
              <a:gd name="connsiteX75" fmla="*/ 1152566 w 1206260"/>
              <a:gd name="connsiteY75" fmla="*/ 1394460 h 1684262"/>
              <a:gd name="connsiteX76" fmla="*/ 918822 w 1206260"/>
              <a:gd name="connsiteY76" fmla="*/ 1363507 h 1684262"/>
              <a:gd name="connsiteX77" fmla="*/ 802904 w 1206260"/>
              <a:gd name="connsiteY77" fmla="*/ 1350454 h 1684262"/>
              <a:gd name="connsiteX78" fmla="*/ 841956 w 1206260"/>
              <a:gd name="connsiteY78" fmla="*/ 1326547 h 1684262"/>
              <a:gd name="connsiteX79" fmla="*/ 1018286 w 1206260"/>
              <a:gd name="connsiteY79" fmla="*/ 1315425 h 1684262"/>
              <a:gd name="connsiteX80" fmla="*/ 980354 w 1206260"/>
              <a:gd name="connsiteY80" fmla="*/ 1268921 h 1684262"/>
              <a:gd name="connsiteX81" fmla="*/ 1091488 w 1206260"/>
              <a:gd name="connsiteY81" fmla="*/ 1221043 h 1684262"/>
              <a:gd name="connsiteX82" fmla="*/ 911203 w 1206260"/>
              <a:gd name="connsiteY82" fmla="*/ 1022890 h 1684262"/>
              <a:gd name="connsiteX83" fmla="*/ 1193429 w 1206260"/>
              <a:gd name="connsiteY83" fmla="*/ 899446 h 1684262"/>
              <a:gd name="connsiteX84" fmla="*/ 759089 w 1206260"/>
              <a:gd name="connsiteY84" fmla="*/ 61246 h 1684262"/>
              <a:gd name="connsiteX85" fmla="*/ 720989 w 1206260"/>
              <a:gd name="connsiteY85" fmla="*/ 145828 h 1684262"/>
              <a:gd name="connsiteX86" fmla="*/ 759089 w 1206260"/>
              <a:gd name="connsiteY86" fmla="*/ 61436 h 1684262"/>
              <a:gd name="connsiteX87" fmla="*/ 759089 w 1206260"/>
              <a:gd name="connsiteY87" fmla="*/ 61246 h 1684262"/>
              <a:gd name="connsiteX88" fmla="*/ 363611 w 1206260"/>
              <a:gd name="connsiteY88" fmla="*/ 545783 h 1684262"/>
              <a:gd name="connsiteX89" fmla="*/ 348275 w 1206260"/>
              <a:gd name="connsiteY89" fmla="*/ 553498 h 1684262"/>
              <a:gd name="connsiteX90" fmla="*/ 363611 w 1206260"/>
              <a:gd name="connsiteY90" fmla="*/ 545783 h 1684262"/>
              <a:gd name="connsiteX91" fmla="*/ 232451 w 1206260"/>
              <a:gd name="connsiteY91" fmla="*/ 523113 h 1684262"/>
              <a:gd name="connsiteX92" fmla="*/ 254694 w 1206260"/>
              <a:gd name="connsiteY92" fmla="*/ 664096 h 1684262"/>
              <a:gd name="connsiteX93" fmla="*/ 232451 w 1206260"/>
              <a:gd name="connsiteY93" fmla="*/ 523113 h 1684262"/>
              <a:gd name="connsiteX94" fmla="*/ 340084 w 1206260"/>
              <a:gd name="connsiteY94" fmla="*/ 692277 h 1684262"/>
              <a:gd name="connsiteX95" fmla="*/ 470767 w 1206260"/>
              <a:gd name="connsiteY95" fmla="*/ 684562 h 1684262"/>
              <a:gd name="connsiteX96" fmla="*/ 340084 w 1206260"/>
              <a:gd name="connsiteY96" fmla="*/ 691896 h 1684262"/>
              <a:gd name="connsiteX97" fmla="*/ 340084 w 1206260"/>
              <a:gd name="connsiteY97" fmla="*/ 692277 h 1684262"/>
              <a:gd name="connsiteX98" fmla="*/ 382375 w 1206260"/>
              <a:gd name="connsiteY98" fmla="*/ 615410 h 1684262"/>
              <a:gd name="connsiteX99" fmla="*/ 516868 w 1206260"/>
              <a:gd name="connsiteY99" fmla="*/ 688372 h 1684262"/>
              <a:gd name="connsiteX100" fmla="*/ 382661 w 1206260"/>
              <a:gd name="connsiteY100" fmla="*/ 615029 h 1684262"/>
              <a:gd name="connsiteX101" fmla="*/ 382375 w 1206260"/>
              <a:gd name="connsiteY101" fmla="*/ 615410 h 1684262"/>
              <a:gd name="connsiteX102" fmla="*/ 201400 w 1206260"/>
              <a:gd name="connsiteY102" fmla="*/ 907542 h 1684262"/>
              <a:gd name="connsiteX103" fmla="*/ 163300 w 1206260"/>
              <a:gd name="connsiteY103" fmla="*/ 838295 h 1684262"/>
              <a:gd name="connsiteX104" fmla="*/ 201686 w 1206260"/>
              <a:gd name="connsiteY104" fmla="*/ 907161 h 1684262"/>
              <a:gd name="connsiteX105" fmla="*/ 201400 w 1206260"/>
              <a:gd name="connsiteY105" fmla="*/ 907542 h 1684262"/>
              <a:gd name="connsiteX106" fmla="*/ 97811 w 1206260"/>
              <a:gd name="connsiteY106" fmla="*/ 1285557 h 1684262"/>
              <a:gd name="connsiteX107" fmla="*/ 123279 w 1206260"/>
              <a:gd name="connsiteY107" fmla="*/ 1264178 h 1684262"/>
              <a:gd name="connsiteX108" fmla="*/ 231975 w 1206260"/>
              <a:gd name="connsiteY108" fmla="*/ 1341501 h 1684262"/>
              <a:gd name="connsiteX109" fmla="*/ 97811 w 1206260"/>
              <a:gd name="connsiteY109" fmla="*/ 1285557 h 1684262"/>
              <a:gd name="connsiteX110" fmla="*/ 232928 w 1206260"/>
              <a:gd name="connsiteY110" fmla="*/ 1376077 h 1684262"/>
              <a:gd name="connsiteX111" fmla="*/ 279029 w 1206260"/>
              <a:gd name="connsiteY111" fmla="*/ 1379887 h 1684262"/>
              <a:gd name="connsiteX112" fmla="*/ 232451 w 1206260"/>
              <a:gd name="connsiteY112" fmla="*/ 1376077 h 1684262"/>
              <a:gd name="connsiteX113" fmla="*/ 232928 w 1206260"/>
              <a:gd name="connsiteY113" fmla="*/ 1376077 h 1684262"/>
              <a:gd name="connsiteX114" fmla="*/ 856244 w 1206260"/>
              <a:gd name="connsiteY114" fmla="*/ 715613 h 1684262"/>
              <a:gd name="connsiteX115" fmla="*/ 817635 w 1206260"/>
              <a:gd name="connsiteY115" fmla="*/ 708913 h 1684262"/>
              <a:gd name="connsiteX116" fmla="*/ 721084 w 1206260"/>
              <a:gd name="connsiteY116" fmla="*/ 657225 h 1684262"/>
              <a:gd name="connsiteX117" fmla="*/ 855767 w 1206260"/>
              <a:gd name="connsiteY117" fmla="*/ 715613 h 1684262"/>
              <a:gd name="connsiteX118" fmla="*/ 856244 w 1206260"/>
              <a:gd name="connsiteY118" fmla="*/ 715613 h 1684262"/>
              <a:gd name="connsiteX119" fmla="*/ 663458 w 1206260"/>
              <a:gd name="connsiteY119" fmla="*/ 722662 h 1684262"/>
              <a:gd name="connsiteX120" fmla="*/ 644408 w 1206260"/>
              <a:gd name="connsiteY120" fmla="*/ 807149 h 1684262"/>
              <a:gd name="connsiteX121" fmla="*/ 662981 w 1206260"/>
              <a:gd name="connsiteY121" fmla="*/ 723138 h 1684262"/>
              <a:gd name="connsiteX122" fmla="*/ 663458 w 1206260"/>
              <a:gd name="connsiteY122" fmla="*/ 722662 h 1684262"/>
              <a:gd name="connsiteX123" fmla="*/ 628882 w 1206260"/>
              <a:gd name="connsiteY123" fmla="*/ 753332 h 1684262"/>
              <a:gd name="connsiteX124" fmla="*/ 655742 w 1206260"/>
              <a:gd name="connsiteY124" fmla="*/ 726472 h 1684262"/>
              <a:gd name="connsiteX125" fmla="*/ 628406 w 1206260"/>
              <a:gd name="connsiteY125" fmla="*/ 753332 h 1684262"/>
              <a:gd name="connsiteX126" fmla="*/ 628882 w 1206260"/>
              <a:gd name="connsiteY126" fmla="*/ 753332 h 1684262"/>
              <a:gd name="connsiteX127" fmla="*/ 771090 w 1206260"/>
              <a:gd name="connsiteY127" fmla="*/ 757237 h 1684262"/>
              <a:gd name="connsiteX128" fmla="*/ 690318 w 1206260"/>
              <a:gd name="connsiteY128" fmla="*/ 822579 h 1684262"/>
              <a:gd name="connsiteX129" fmla="*/ 770614 w 1206260"/>
              <a:gd name="connsiteY129" fmla="*/ 757237 h 1684262"/>
              <a:gd name="connsiteX130" fmla="*/ 771090 w 1206260"/>
              <a:gd name="connsiteY130" fmla="*/ 757237 h 1684262"/>
              <a:gd name="connsiteX131" fmla="*/ 759565 w 1206260"/>
              <a:gd name="connsiteY131" fmla="*/ 538162 h 1684262"/>
              <a:gd name="connsiteX132" fmla="*/ 851767 w 1206260"/>
              <a:gd name="connsiteY132" fmla="*/ 480536 h 1684262"/>
              <a:gd name="connsiteX133" fmla="*/ 759089 w 1206260"/>
              <a:gd name="connsiteY133" fmla="*/ 538067 h 1684262"/>
              <a:gd name="connsiteX134" fmla="*/ 759565 w 1206260"/>
              <a:gd name="connsiteY134" fmla="*/ 538162 h 1684262"/>
              <a:gd name="connsiteX135" fmla="*/ 877961 w 1206260"/>
              <a:gd name="connsiteY135" fmla="*/ 342138 h 1684262"/>
              <a:gd name="connsiteX136" fmla="*/ 812619 w 1206260"/>
              <a:gd name="connsiteY136" fmla="*/ 442055 h 1684262"/>
              <a:gd name="connsiteX137" fmla="*/ 877961 w 1206260"/>
              <a:gd name="connsiteY137" fmla="*/ 342138 h 1684262"/>
              <a:gd name="connsiteX138" fmla="*/ 681841 w 1206260"/>
              <a:gd name="connsiteY138" fmla="*/ 323088 h 1684262"/>
              <a:gd name="connsiteX139" fmla="*/ 758803 w 1206260"/>
              <a:gd name="connsiteY139" fmla="*/ 430816 h 1684262"/>
              <a:gd name="connsiteX140" fmla="*/ 643455 w 1206260"/>
              <a:gd name="connsiteY140" fmla="*/ 396145 h 1684262"/>
              <a:gd name="connsiteX141" fmla="*/ 639550 w 1206260"/>
              <a:gd name="connsiteY141" fmla="*/ 438436 h 1684262"/>
              <a:gd name="connsiteX142" fmla="*/ 682127 w 1206260"/>
              <a:gd name="connsiteY142" fmla="*/ 323088 h 1684262"/>
              <a:gd name="connsiteX143" fmla="*/ 681841 w 1206260"/>
              <a:gd name="connsiteY143" fmla="*/ 323088 h 1684262"/>
              <a:gd name="connsiteX144" fmla="*/ 351323 w 1206260"/>
              <a:gd name="connsiteY144" fmla="*/ 219361 h 1684262"/>
              <a:gd name="connsiteX145" fmla="*/ 383994 w 1206260"/>
              <a:gd name="connsiteY145" fmla="*/ 183070 h 1684262"/>
              <a:gd name="connsiteX146" fmla="*/ 403711 w 1206260"/>
              <a:gd name="connsiteY146" fmla="*/ 175069 h 1684262"/>
              <a:gd name="connsiteX147" fmla="*/ 411331 w 1206260"/>
              <a:gd name="connsiteY147" fmla="*/ 176117 h 1684262"/>
              <a:gd name="connsiteX148" fmla="*/ 569351 w 1206260"/>
              <a:gd name="connsiteY148" fmla="*/ 242792 h 1684262"/>
              <a:gd name="connsiteX149" fmla="*/ 569922 w 1206260"/>
              <a:gd name="connsiteY149" fmla="*/ 242792 h 1684262"/>
              <a:gd name="connsiteX150" fmla="*/ 558873 w 1206260"/>
              <a:gd name="connsiteY150" fmla="*/ 299942 h 1684262"/>
              <a:gd name="connsiteX151" fmla="*/ 351609 w 1206260"/>
              <a:gd name="connsiteY151" fmla="*/ 219075 h 1684262"/>
              <a:gd name="connsiteX152" fmla="*/ 351323 w 1206260"/>
              <a:gd name="connsiteY152" fmla="*/ 219361 h 1684262"/>
              <a:gd name="connsiteX153" fmla="*/ 470767 w 1206260"/>
              <a:gd name="connsiteY153" fmla="*/ 361188 h 1684262"/>
              <a:gd name="connsiteX154" fmla="*/ 566874 w 1206260"/>
              <a:gd name="connsiteY154" fmla="*/ 503396 h 1684262"/>
              <a:gd name="connsiteX155" fmla="*/ 470767 w 1206260"/>
              <a:gd name="connsiteY155" fmla="*/ 361188 h 1684262"/>
              <a:gd name="connsiteX156" fmla="*/ 632216 w 1206260"/>
              <a:gd name="connsiteY156" fmla="*/ 453485 h 1684262"/>
              <a:gd name="connsiteX157" fmla="*/ 699367 w 1206260"/>
              <a:gd name="connsiteY157" fmla="*/ 515112 h 1684262"/>
              <a:gd name="connsiteX158" fmla="*/ 759089 w 1206260"/>
              <a:gd name="connsiteY158" fmla="*/ 438055 h 1684262"/>
              <a:gd name="connsiteX159" fmla="*/ 678317 w 1206260"/>
              <a:gd name="connsiteY159" fmla="*/ 611029 h 1684262"/>
              <a:gd name="connsiteX160" fmla="*/ 640217 w 1206260"/>
              <a:gd name="connsiteY160" fmla="*/ 587978 h 1684262"/>
              <a:gd name="connsiteX161" fmla="*/ 632216 w 1206260"/>
              <a:gd name="connsiteY161" fmla="*/ 453581 h 1684262"/>
              <a:gd name="connsiteX162" fmla="*/ 632216 w 1206260"/>
              <a:gd name="connsiteY162" fmla="*/ 453485 h 1684262"/>
              <a:gd name="connsiteX163" fmla="*/ 686032 w 1206260"/>
              <a:gd name="connsiteY163" fmla="*/ 837819 h 1684262"/>
              <a:gd name="connsiteX164" fmla="*/ 628310 w 1206260"/>
              <a:gd name="connsiteY164" fmla="*/ 930116 h 1684262"/>
              <a:gd name="connsiteX165" fmla="*/ 686032 w 1206260"/>
              <a:gd name="connsiteY165" fmla="*/ 837914 h 1684262"/>
              <a:gd name="connsiteX166" fmla="*/ 686032 w 1206260"/>
              <a:gd name="connsiteY166" fmla="*/ 837819 h 1684262"/>
              <a:gd name="connsiteX167" fmla="*/ 743658 w 1206260"/>
              <a:gd name="connsiteY167" fmla="*/ 1291400 h 1684262"/>
              <a:gd name="connsiteX168" fmla="*/ 547634 w 1206260"/>
              <a:gd name="connsiteY168" fmla="*/ 1206818 h 1684262"/>
              <a:gd name="connsiteX169" fmla="*/ 573446 w 1206260"/>
              <a:gd name="connsiteY169" fmla="*/ 1222439 h 1684262"/>
              <a:gd name="connsiteX170" fmla="*/ 603450 w 1206260"/>
              <a:gd name="connsiteY170" fmla="*/ 1227487 h 1684262"/>
              <a:gd name="connsiteX171" fmla="*/ 743658 w 1206260"/>
              <a:gd name="connsiteY171" fmla="*/ 1291495 h 1684262"/>
              <a:gd name="connsiteX172" fmla="*/ 743658 w 1206260"/>
              <a:gd name="connsiteY172" fmla="*/ 1291400 h 1684262"/>
              <a:gd name="connsiteX173" fmla="*/ 578399 w 1206260"/>
              <a:gd name="connsiteY173" fmla="*/ 945452 h 1684262"/>
              <a:gd name="connsiteX174" fmla="*/ 689842 w 1206260"/>
              <a:gd name="connsiteY174" fmla="*/ 1122236 h 1684262"/>
              <a:gd name="connsiteX175" fmla="*/ 578399 w 1206260"/>
              <a:gd name="connsiteY175" fmla="*/ 945547 h 1684262"/>
              <a:gd name="connsiteX176" fmla="*/ 578399 w 1206260"/>
              <a:gd name="connsiteY176" fmla="*/ 945452 h 1684262"/>
              <a:gd name="connsiteX177" fmla="*/ 351609 w 1206260"/>
              <a:gd name="connsiteY177" fmla="*/ 1045464 h 1684262"/>
              <a:gd name="connsiteX178" fmla="*/ 382375 w 1206260"/>
              <a:gd name="connsiteY178" fmla="*/ 887825 h 1684262"/>
              <a:gd name="connsiteX179" fmla="*/ 351609 w 1206260"/>
              <a:gd name="connsiteY179" fmla="*/ 1045559 h 1684262"/>
              <a:gd name="connsiteX180" fmla="*/ 351609 w 1206260"/>
              <a:gd name="connsiteY180" fmla="*/ 1045464 h 1684262"/>
              <a:gd name="connsiteX181" fmla="*/ 420761 w 1206260"/>
              <a:gd name="connsiteY181" fmla="*/ 1018413 h 1684262"/>
              <a:gd name="connsiteX182" fmla="*/ 605260 w 1206260"/>
              <a:gd name="connsiteY182" fmla="*/ 1180338 h 1684262"/>
              <a:gd name="connsiteX183" fmla="*/ 420761 w 1206260"/>
              <a:gd name="connsiteY183" fmla="*/ 1018413 h 1684262"/>
              <a:gd name="connsiteX184" fmla="*/ 366944 w 1206260"/>
              <a:gd name="connsiteY184" fmla="*/ 1414272 h 1684262"/>
              <a:gd name="connsiteX185" fmla="*/ 597640 w 1206260"/>
              <a:gd name="connsiteY185" fmla="*/ 1460468 h 1684262"/>
              <a:gd name="connsiteX186" fmla="*/ 366944 w 1206260"/>
              <a:gd name="connsiteY186" fmla="*/ 1414463 h 1684262"/>
              <a:gd name="connsiteX187" fmla="*/ 366944 w 1206260"/>
              <a:gd name="connsiteY187" fmla="*/ 1414272 h 1684262"/>
              <a:gd name="connsiteX188" fmla="*/ 536108 w 1206260"/>
              <a:gd name="connsiteY188" fmla="*/ 1644968 h 1684262"/>
              <a:gd name="connsiteX189" fmla="*/ 498008 w 1206260"/>
              <a:gd name="connsiteY189" fmla="*/ 1625918 h 1684262"/>
              <a:gd name="connsiteX190" fmla="*/ 471148 w 1206260"/>
              <a:gd name="connsiteY190" fmla="*/ 1618202 h 1684262"/>
              <a:gd name="connsiteX191" fmla="*/ 471148 w 1206260"/>
              <a:gd name="connsiteY191" fmla="*/ 1664399 h 1684262"/>
              <a:gd name="connsiteX192" fmla="*/ 401901 w 1206260"/>
              <a:gd name="connsiteY192" fmla="*/ 1579817 h 1684262"/>
              <a:gd name="connsiteX193" fmla="*/ 536108 w 1206260"/>
              <a:gd name="connsiteY193" fmla="*/ 1645158 h 1684262"/>
              <a:gd name="connsiteX194" fmla="*/ 536108 w 1206260"/>
              <a:gd name="connsiteY194" fmla="*/ 1644968 h 1684262"/>
              <a:gd name="connsiteX195" fmla="*/ 616785 w 1206260"/>
              <a:gd name="connsiteY195" fmla="*/ 1564196 h 1684262"/>
              <a:gd name="connsiteX196" fmla="*/ 555349 w 1206260"/>
              <a:gd name="connsiteY196" fmla="*/ 1541145 h 1684262"/>
              <a:gd name="connsiteX197" fmla="*/ 638597 w 1206260"/>
              <a:gd name="connsiteY197" fmla="*/ 1493520 h 1684262"/>
              <a:gd name="connsiteX198" fmla="*/ 739848 w 1206260"/>
              <a:gd name="connsiteY198" fmla="*/ 1525715 h 1684262"/>
              <a:gd name="connsiteX199" fmla="*/ 616785 w 1206260"/>
              <a:gd name="connsiteY199" fmla="*/ 1564386 h 1684262"/>
              <a:gd name="connsiteX200" fmla="*/ 616785 w 1206260"/>
              <a:gd name="connsiteY200" fmla="*/ 1564196 h 1684262"/>
              <a:gd name="connsiteX201" fmla="*/ 752231 w 1206260"/>
              <a:gd name="connsiteY201" fmla="*/ 1664779 h 1684262"/>
              <a:gd name="connsiteX202" fmla="*/ 739658 w 1206260"/>
              <a:gd name="connsiteY202" fmla="*/ 1664779 h 1684262"/>
              <a:gd name="connsiteX203" fmla="*/ 731180 w 1206260"/>
              <a:gd name="connsiteY203" fmla="*/ 1664779 h 1684262"/>
              <a:gd name="connsiteX204" fmla="*/ 727561 w 1206260"/>
              <a:gd name="connsiteY204" fmla="*/ 1664779 h 1684262"/>
              <a:gd name="connsiteX205" fmla="*/ 713750 w 1206260"/>
              <a:gd name="connsiteY205" fmla="*/ 1666780 h 1684262"/>
              <a:gd name="connsiteX206" fmla="*/ 704225 w 1206260"/>
              <a:gd name="connsiteY206" fmla="*/ 1665256 h 1684262"/>
              <a:gd name="connsiteX207" fmla="*/ 705558 w 1206260"/>
              <a:gd name="connsiteY207" fmla="*/ 1667733 h 1684262"/>
              <a:gd name="connsiteX208" fmla="*/ 790045 w 1206260"/>
              <a:gd name="connsiteY208" fmla="*/ 1610106 h 1684262"/>
              <a:gd name="connsiteX209" fmla="*/ 752231 w 1206260"/>
              <a:gd name="connsiteY209" fmla="*/ 1664970 h 1684262"/>
              <a:gd name="connsiteX210" fmla="*/ 752231 w 1206260"/>
              <a:gd name="connsiteY210" fmla="*/ 1664779 h 1684262"/>
              <a:gd name="connsiteX211" fmla="*/ 857863 w 1206260"/>
              <a:gd name="connsiteY211" fmla="*/ 1591056 h 1684262"/>
              <a:gd name="connsiteX212" fmla="*/ 838813 w 1206260"/>
              <a:gd name="connsiteY212" fmla="*/ 1568958 h 1684262"/>
              <a:gd name="connsiteX213" fmla="*/ 836146 w 1206260"/>
              <a:gd name="connsiteY213" fmla="*/ 1564291 h 1684262"/>
              <a:gd name="connsiteX214" fmla="*/ 955179 w 1206260"/>
              <a:gd name="connsiteY214" fmla="*/ 1500720 h 1684262"/>
              <a:gd name="connsiteX215" fmla="*/ 1066493 w 1206260"/>
              <a:gd name="connsiteY215" fmla="*/ 1492065 h 1684262"/>
              <a:gd name="connsiteX216" fmla="*/ 857863 w 1206260"/>
              <a:gd name="connsiteY216" fmla="*/ 1591247 h 1684262"/>
              <a:gd name="connsiteX217" fmla="*/ 857863 w 1206260"/>
              <a:gd name="connsiteY217" fmla="*/ 1591056 h 1684262"/>
              <a:gd name="connsiteX218" fmla="*/ 1054979 w 1206260"/>
              <a:gd name="connsiteY218" fmla="*/ 1445037 h 1684262"/>
              <a:gd name="connsiteX219" fmla="*/ 916632 w 1206260"/>
              <a:gd name="connsiteY219" fmla="*/ 1468184 h 1684262"/>
              <a:gd name="connsiteX220" fmla="*/ 1028170 w 1206260"/>
              <a:gd name="connsiteY220" fmla="*/ 1445228 h 1684262"/>
              <a:gd name="connsiteX221" fmla="*/ 1054979 w 1206260"/>
              <a:gd name="connsiteY221" fmla="*/ 1445037 h 1684262"/>
              <a:gd name="connsiteX222" fmla="*/ 862816 w 1206260"/>
              <a:gd name="connsiteY222" fmla="*/ 1410462 h 1684262"/>
              <a:gd name="connsiteX223" fmla="*/ 647551 w 1206260"/>
              <a:gd name="connsiteY223" fmla="*/ 1448562 h 1684262"/>
              <a:gd name="connsiteX224" fmla="*/ 862816 w 1206260"/>
              <a:gd name="connsiteY224" fmla="*/ 1410653 h 1684262"/>
              <a:gd name="connsiteX225" fmla="*/ 862816 w 1206260"/>
              <a:gd name="connsiteY225" fmla="*/ 1410462 h 1684262"/>
              <a:gd name="connsiteX226" fmla="*/ 689842 w 1206260"/>
              <a:gd name="connsiteY226" fmla="*/ 1391412 h 1684262"/>
              <a:gd name="connsiteX227" fmla="*/ 924347 w 1206260"/>
              <a:gd name="connsiteY227" fmla="*/ 1306830 h 1684262"/>
              <a:gd name="connsiteX228" fmla="*/ 689842 w 1206260"/>
              <a:gd name="connsiteY228" fmla="*/ 1391412 h 1684262"/>
              <a:gd name="connsiteX229" fmla="*/ 1162663 w 1206260"/>
              <a:gd name="connsiteY229" fmla="*/ 1057085 h 1684262"/>
              <a:gd name="connsiteX230" fmla="*/ 1148756 w 1206260"/>
              <a:gd name="connsiteY230" fmla="*/ 1134428 h 1684262"/>
              <a:gd name="connsiteX231" fmla="*/ 1066841 w 1206260"/>
              <a:gd name="connsiteY231" fmla="*/ 1139762 h 1684262"/>
              <a:gd name="connsiteX232" fmla="*/ 1035790 w 1206260"/>
              <a:gd name="connsiteY232" fmla="*/ 1087755 h 1684262"/>
              <a:gd name="connsiteX233" fmla="*/ 1162663 w 1206260"/>
              <a:gd name="connsiteY233" fmla="*/ 1057085 h 1684262"/>
              <a:gd name="connsiteX234" fmla="*/ 987913 w 1206260"/>
              <a:gd name="connsiteY234" fmla="*/ 1181170 h 1684262"/>
              <a:gd name="connsiteX235" fmla="*/ 958923 w 1206260"/>
              <a:gd name="connsiteY235" fmla="*/ 1264444 h 1684262"/>
              <a:gd name="connsiteX236" fmla="*/ 905107 w 1206260"/>
              <a:gd name="connsiteY236" fmla="*/ 1118330 h 1684262"/>
              <a:gd name="connsiteX237" fmla="*/ 987913 w 1206260"/>
              <a:gd name="connsiteY237"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40346 h 1684262"/>
              <a:gd name="connsiteX47" fmla="*/ 309794 w 1206260"/>
              <a:gd name="connsiteY47" fmla="*/ 1240346 h 1684262"/>
              <a:gd name="connsiteX48" fmla="*/ 311699 w 1206260"/>
              <a:gd name="connsiteY48" fmla="*/ 1248728 h 1684262"/>
              <a:gd name="connsiteX49" fmla="*/ 310842 w 1206260"/>
              <a:gd name="connsiteY49" fmla="*/ 1254824 h 1684262"/>
              <a:gd name="connsiteX50" fmla="*/ 283886 w 1206260"/>
              <a:gd name="connsiteY50" fmla="*/ 1268063 h 1684262"/>
              <a:gd name="connsiteX51" fmla="*/ 284934 w 1206260"/>
              <a:gd name="connsiteY51" fmla="*/ 1275207 h 1684262"/>
              <a:gd name="connsiteX52" fmla="*/ 395615 w 1206260"/>
              <a:gd name="connsiteY52" fmla="*/ 1319117 h 1684262"/>
              <a:gd name="connsiteX53" fmla="*/ 257026 w 1206260"/>
              <a:gd name="connsiteY53" fmla="*/ 1309592 h 1684262"/>
              <a:gd name="connsiteX54" fmla="*/ 257026 w 1206260"/>
              <a:gd name="connsiteY54" fmla="*/ 1309592 h 1684262"/>
              <a:gd name="connsiteX55" fmla="*/ 248263 w 1206260"/>
              <a:gd name="connsiteY55" fmla="*/ 1308259 h 1684262"/>
              <a:gd name="connsiteX56" fmla="*/ 247691 w 1206260"/>
              <a:gd name="connsiteY56" fmla="*/ 1308735 h 1684262"/>
              <a:gd name="connsiteX57" fmla="*/ 229880 w 1206260"/>
              <a:gd name="connsiteY57" fmla="*/ 1312259 h 1684262"/>
              <a:gd name="connsiteX58" fmla="*/ 146155 w 1206260"/>
              <a:gd name="connsiteY58" fmla="*/ 1230344 h 1684262"/>
              <a:gd name="connsiteX59" fmla="*/ 115389 w 1206260"/>
              <a:gd name="connsiteY59" fmla="*/ 1430369 h 1684262"/>
              <a:gd name="connsiteX60" fmla="*/ 349799 w 1206260"/>
              <a:gd name="connsiteY60" fmla="*/ 1480280 h 1684262"/>
              <a:gd name="connsiteX61" fmla="*/ 299507 w 1206260"/>
              <a:gd name="connsiteY61" fmla="*/ 1464659 h 1684262"/>
              <a:gd name="connsiteX62" fmla="*/ 321034 w 1206260"/>
              <a:gd name="connsiteY62" fmla="*/ 1477042 h 1684262"/>
              <a:gd name="connsiteX63" fmla="*/ 330559 w 1206260"/>
              <a:gd name="connsiteY63" fmla="*/ 1484376 h 1684262"/>
              <a:gd name="connsiteX64" fmla="*/ 388280 w 1206260"/>
              <a:gd name="connsiteY64" fmla="*/ 1545717 h 1684262"/>
              <a:gd name="connsiteX65" fmla="*/ 348847 w 1206260"/>
              <a:gd name="connsiteY65" fmla="*/ 1542479 h 1684262"/>
              <a:gd name="connsiteX66" fmla="*/ 255883 w 1206260"/>
              <a:gd name="connsiteY66" fmla="*/ 1502664 h 1684262"/>
              <a:gd name="connsiteX67" fmla="*/ 255883 w 1206260"/>
              <a:gd name="connsiteY67" fmla="*/ 1502664 h 1684262"/>
              <a:gd name="connsiteX68" fmla="*/ 239976 w 1206260"/>
              <a:gd name="connsiteY68" fmla="*/ 1484281 h 1684262"/>
              <a:gd name="connsiteX69" fmla="*/ 203495 w 1206260"/>
              <a:gd name="connsiteY69" fmla="*/ 1484281 h 1684262"/>
              <a:gd name="connsiteX70" fmla="*/ 187303 w 1206260"/>
              <a:gd name="connsiteY70" fmla="*/ 1499140 h 1684262"/>
              <a:gd name="connsiteX71" fmla="*/ 490674 w 1206260"/>
              <a:gd name="connsiteY71" fmla="*/ 1673352 h 1684262"/>
              <a:gd name="connsiteX72" fmla="*/ 757374 w 1206260"/>
              <a:gd name="connsiteY72" fmla="*/ 1682401 h 1684262"/>
              <a:gd name="connsiteX73" fmla="*/ 988070 w 1206260"/>
              <a:gd name="connsiteY73" fmla="*/ 1594485 h 1684262"/>
              <a:gd name="connsiteX74" fmla="*/ 1152566 w 1206260"/>
              <a:gd name="connsiteY74" fmla="*/ 1394460 h 1684262"/>
              <a:gd name="connsiteX75" fmla="*/ 918822 w 1206260"/>
              <a:gd name="connsiteY75" fmla="*/ 1363507 h 1684262"/>
              <a:gd name="connsiteX76" fmla="*/ 802904 w 1206260"/>
              <a:gd name="connsiteY76" fmla="*/ 1350454 h 1684262"/>
              <a:gd name="connsiteX77" fmla="*/ 841956 w 1206260"/>
              <a:gd name="connsiteY77" fmla="*/ 1326547 h 1684262"/>
              <a:gd name="connsiteX78" fmla="*/ 1018286 w 1206260"/>
              <a:gd name="connsiteY78" fmla="*/ 1315425 h 1684262"/>
              <a:gd name="connsiteX79" fmla="*/ 980354 w 1206260"/>
              <a:gd name="connsiteY79" fmla="*/ 1268921 h 1684262"/>
              <a:gd name="connsiteX80" fmla="*/ 1091488 w 1206260"/>
              <a:gd name="connsiteY80" fmla="*/ 1221043 h 1684262"/>
              <a:gd name="connsiteX81" fmla="*/ 911203 w 1206260"/>
              <a:gd name="connsiteY81" fmla="*/ 1022890 h 1684262"/>
              <a:gd name="connsiteX82" fmla="*/ 1193429 w 1206260"/>
              <a:gd name="connsiteY82" fmla="*/ 899446 h 1684262"/>
              <a:gd name="connsiteX83" fmla="*/ 759089 w 1206260"/>
              <a:gd name="connsiteY83" fmla="*/ 61246 h 1684262"/>
              <a:gd name="connsiteX84" fmla="*/ 720989 w 1206260"/>
              <a:gd name="connsiteY84" fmla="*/ 145828 h 1684262"/>
              <a:gd name="connsiteX85" fmla="*/ 759089 w 1206260"/>
              <a:gd name="connsiteY85" fmla="*/ 61436 h 1684262"/>
              <a:gd name="connsiteX86" fmla="*/ 759089 w 1206260"/>
              <a:gd name="connsiteY86" fmla="*/ 61246 h 1684262"/>
              <a:gd name="connsiteX87" fmla="*/ 363611 w 1206260"/>
              <a:gd name="connsiteY87" fmla="*/ 545783 h 1684262"/>
              <a:gd name="connsiteX88" fmla="*/ 348275 w 1206260"/>
              <a:gd name="connsiteY88" fmla="*/ 553498 h 1684262"/>
              <a:gd name="connsiteX89" fmla="*/ 363611 w 1206260"/>
              <a:gd name="connsiteY89" fmla="*/ 545783 h 1684262"/>
              <a:gd name="connsiteX90" fmla="*/ 232451 w 1206260"/>
              <a:gd name="connsiteY90" fmla="*/ 523113 h 1684262"/>
              <a:gd name="connsiteX91" fmla="*/ 254694 w 1206260"/>
              <a:gd name="connsiteY91" fmla="*/ 664096 h 1684262"/>
              <a:gd name="connsiteX92" fmla="*/ 232451 w 1206260"/>
              <a:gd name="connsiteY92" fmla="*/ 523113 h 1684262"/>
              <a:gd name="connsiteX93" fmla="*/ 340084 w 1206260"/>
              <a:gd name="connsiteY93" fmla="*/ 692277 h 1684262"/>
              <a:gd name="connsiteX94" fmla="*/ 470767 w 1206260"/>
              <a:gd name="connsiteY94" fmla="*/ 684562 h 1684262"/>
              <a:gd name="connsiteX95" fmla="*/ 340084 w 1206260"/>
              <a:gd name="connsiteY95" fmla="*/ 691896 h 1684262"/>
              <a:gd name="connsiteX96" fmla="*/ 340084 w 1206260"/>
              <a:gd name="connsiteY96" fmla="*/ 692277 h 1684262"/>
              <a:gd name="connsiteX97" fmla="*/ 382375 w 1206260"/>
              <a:gd name="connsiteY97" fmla="*/ 615410 h 1684262"/>
              <a:gd name="connsiteX98" fmla="*/ 516868 w 1206260"/>
              <a:gd name="connsiteY98" fmla="*/ 688372 h 1684262"/>
              <a:gd name="connsiteX99" fmla="*/ 382661 w 1206260"/>
              <a:gd name="connsiteY99" fmla="*/ 615029 h 1684262"/>
              <a:gd name="connsiteX100" fmla="*/ 382375 w 1206260"/>
              <a:gd name="connsiteY100" fmla="*/ 615410 h 1684262"/>
              <a:gd name="connsiteX101" fmla="*/ 201400 w 1206260"/>
              <a:gd name="connsiteY101" fmla="*/ 907542 h 1684262"/>
              <a:gd name="connsiteX102" fmla="*/ 163300 w 1206260"/>
              <a:gd name="connsiteY102" fmla="*/ 838295 h 1684262"/>
              <a:gd name="connsiteX103" fmla="*/ 201686 w 1206260"/>
              <a:gd name="connsiteY103" fmla="*/ 907161 h 1684262"/>
              <a:gd name="connsiteX104" fmla="*/ 201400 w 1206260"/>
              <a:gd name="connsiteY104" fmla="*/ 907542 h 1684262"/>
              <a:gd name="connsiteX105" fmla="*/ 97811 w 1206260"/>
              <a:gd name="connsiteY105" fmla="*/ 1285557 h 1684262"/>
              <a:gd name="connsiteX106" fmla="*/ 123279 w 1206260"/>
              <a:gd name="connsiteY106" fmla="*/ 1264178 h 1684262"/>
              <a:gd name="connsiteX107" fmla="*/ 231975 w 1206260"/>
              <a:gd name="connsiteY107" fmla="*/ 1341501 h 1684262"/>
              <a:gd name="connsiteX108" fmla="*/ 97811 w 1206260"/>
              <a:gd name="connsiteY108" fmla="*/ 1285557 h 1684262"/>
              <a:gd name="connsiteX109" fmla="*/ 232928 w 1206260"/>
              <a:gd name="connsiteY109" fmla="*/ 1376077 h 1684262"/>
              <a:gd name="connsiteX110" fmla="*/ 279029 w 1206260"/>
              <a:gd name="connsiteY110" fmla="*/ 1379887 h 1684262"/>
              <a:gd name="connsiteX111" fmla="*/ 232451 w 1206260"/>
              <a:gd name="connsiteY111" fmla="*/ 1376077 h 1684262"/>
              <a:gd name="connsiteX112" fmla="*/ 232928 w 1206260"/>
              <a:gd name="connsiteY112" fmla="*/ 1376077 h 1684262"/>
              <a:gd name="connsiteX113" fmla="*/ 856244 w 1206260"/>
              <a:gd name="connsiteY113" fmla="*/ 715613 h 1684262"/>
              <a:gd name="connsiteX114" fmla="*/ 817635 w 1206260"/>
              <a:gd name="connsiteY114" fmla="*/ 708913 h 1684262"/>
              <a:gd name="connsiteX115" fmla="*/ 721084 w 1206260"/>
              <a:gd name="connsiteY115" fmla="*/ 657225 h 1684262"/>
              <a:gd name="connsiteX116" fmla="*/ 855767 w 1206260"/>
              <a:gd name="connsiteY116" fmla="*/ 715613 h 1684262"/>
              <a:gd name="connsiteX117" fmla="*/ 856244 w 1206260"/>
              <a:gd name="connsiteY117" fmla="*/ 715613 h 1684262"/>
              <a:gd name="connsiteX118" fmla="*/ 663458 w 1206260"/>
              <a:gd name="connsiteY118" fmla="*/ 722662 h 1684262"/>
              <a:gd name="connsiteX119" fmla="*/ 644408 w 1206260"/>
              <a:gd name="connsiteY119" fmla="*/ 807149 h 1684262"/>
              <a:gd name="connsiteX120" fmla="*/ 662981 w 1206260"/>
              <a:gd name="connsiteY120" fmla="*/ 723138 h 1684262"/>
              <a:gd name="connsiteX121" fmla="*/ 663458 w 1206260"/>
              <a:gd name="connsiteY121" fmla="*/ 722662 h 1684262"/>
              <a:gd name="connsiteX122" fmla="*/ 628882 w 1206260"/>
              <a:gd name="connsiteY122" fmla="*/ 753332 h 1684262"/>
              <a:gd name="connsiteX123" fmla="*/ 655742 w 1206260"/>
              <a:gd name="connsiteY123" fmla="*/ 726472 h 1684262"/>
              <a:gd name="connsiteX124" fmla="*/ 628406 w 1206260"/>
              <a:gd name="connsiteY124" fmla="*/ 753332 h 1684262"/>
              <a:gd name="connsiteX125" fmla="*/ 628882 w 1206260"/>
              <a:gd name="connsiteY125" fmla="*/ 753332 h 1684262"/>
              <a:gd name="connsiteX126" fmla="*/ 771090 w 1206260"/>
              <a:gd name="connsiteY126" fmla="*/ 757237 h 1684262"/>
              <a:gd name="connsiteX127" fmla="*/ 690318 w 1206260"/>
              <a:gd name="connsiteY127" fmla="*/ 822579 h 1684262"/>
              <a:gd name="connsiteX128" fmla="*/ 770614 w 1206260"/>
              <a:gd name="connsiteY128" fmla="*/ 757237 h 1684262"/>
              <a:gd name="connsiteX129" fmla="*/ 771090 w 1206260"/>
              <a:gd name="connsiteY129" fmla="*/ 757237 h 1684262"/>
              <a:gd name="connsiteX130" fmla="*/ 759565 w 1206260"/>
              <a:gd name="connsiteY130" fmla="*/ 538162 h 1684262"/>
              <a:gd name="connsiteX131" fmla="*/ 851767 w 1206260"/>
              <a:gd name="connsiteY131" fmla="*/ 480536 h 1684262"/>
              <a:gd name="connsiteX132" fmla="*/ 759089 w 1206260"/>
              <a:gd name="connsiteY132" fmla="*/ 538067 h 1684262"/>
              <a:gd name="connsiteX133" fmla="*/ 759565 w 1206260"/>
              <a:gd name="connsiteY133" fmla="*/ 538162 h 1684262"/>
              <a:gd name="connsiteX134" fmla="*/ 877961 w 1206260"/>
              <a:gd name="connsiteY134" fmla="*/ 342138 h 1684262"/>
              <a:gd name="connsiteX135" fmla="*/ 812619 w 1206260"/>
              <a:gd name="connsiteY135" fmla="*/ 442055 h 1684262"/>
              <a:gd name="connsiteX136" fmla="*/ 877961 w 1206260"/>
              <a:gd name="connsiteY136" fmla="*/ 342138 h 1684262"/>
              <a:gd name="connsiteX137" fmla="*/ 681841 w 1206260"/>
              <a:gd name="connsiteY137" fmla="*/ 323088 h 1684262"/>
              <a:gd name="connsiteX138" fmla="*/ 758803 w 1206260"/>
              <a:gd name="connsiteY138" fmla="*/ 430816 h 1684262"/>
              <a:gd name="connsiteX139" fmla="*/ 643455 w 1206260"/>
              <a:gd name="connsiteY139" fmla="*/ 396145 h 1684262"/>
              <a:gd name="connsiteX140" fmla="*/ 639550 w 1206260"/>
              <a:gd name="connsiteY140" fmla="*/ 438436 h 1684262"/>
              <a:gd name="connsiteX141" fmla="*/ 682127 w 1206260"/>
              <a:gd name="connsiteY141" fmla="*/ 323088 h 1684262"/>
              <a:gd name="connsiteX142" fmla="*/ 681841 w 1206260"/>
              <a:gd name="connsiteY142" fmla="*/ 323088 h 1684262"/>
              <a:gd name="connsiteX143" fmla="*/ 351323 w 1206260"/>
              <a:gd name="connsiteY143" fmla="*/ 219361 h 1684262"/>
              <a:gd name="connsiteX144" fmla="*/ 383994 w 1206260"/>
              <a:gd name="connsiteY144" fmla="*/ 183070 h 1684262"/>
              <a:gd name="connsiteX145" fmla="*/ 403711 w 1206260"/>
              <a:gd name="connsiteY145" fmla="*/ 175069 h 1684262"/>
              <a:gd name="connsiteX146" fmla="*/ 411331 w 1206260"/>
              <a:gd name="connsiteY146" fmla="*/ 176117 h 1684262"/>
              <a:gd name="connsiteX147" fmla="*/ 569351 w 1206260"/>
              <a:gd name="connsiteY147" fmla="*/ 242792 h 1684262"/>
              <a:gd name="connsiteX148" fmla="*/ 569922 w 1206260"/>
              <a:gd name="connsiteY148" fmla="*/ 242792 h 1684262"/>
              <a:gd name="connsiteX149" fmla="*/ 558873 w 1206260"/>
              <a:gd name="connsiteY149" fmla="*/ 299942 h 1684262"/>
              <a:gd name="connsiteX150" fmla="*/ 351609 w 1206260"/>
              <a:gd name="connsiteY150" fmla="*/ 219075 h 1684262"/>
              <a:gd name="connsiteX151" fmla="*/ 351323 w 1206260"/>
              <a:gd name="connsiteY151" fmla="*/ 219361 h 1684262"/>
              <a:gd name="connsiteX152" fmla="*/ 470767 w 1206260"/>
              <a:gd name="connsiteY152" fmla="*/ 361188 h 1684262"/>
              <a:gd name="connsiteX153" fmla="*/ 566874 w 1206260"/>
              <a:gd name="connsiteY153" fmla="*/ 503396 h 1684262"/>
              <a:gd name="connsiteX154" fmla="*/ 470767 w 1206260"/>
              <a:gd name="connsiteY154" fmla="*/ 361188 h 1684262"/>
              <a:gd name="connsiteX155" fmla="*/ 632216 w 1206260"/>
              <a:gd name="connsiteY155" fmla="*/ 453485 h 1684262"/>
              <a:gd name="connsiteX156" fmla="*/ 699367 w 1206260"/>
              <a:gd name="connsiteY156" fmla="*/ 515112 h 1684262"/>
              <a:gd name="connsiteX157" fmla="*/ 759089 w 1206260"/>
              <a:gd name="connsiteY157" fmla="*/ 438055 h 1684262"/>
              <a:gd name="connsiteX158" fmla="*/ 678317 w 1206260"/>
              <a:gd name="connsiteY158" fmla="*/ 611029 h 1684262"/>
              <a:gd name="connsiteX159" fmla="*/ 640217 w 1206260"/>
              <a:gd name="connsiteY159" fmla="*/ 587978 h 1684262"/>
              <a:gd name="connsiteX160" fmla="*/ 632216 w 1206260"/>
              <a:gd name="connsiteY160" fmla="*/ 453581 h 1684262"/>
              <a:gd name="connsiteX161" fmla="*/ 632216 w 1206260"/>
              <a:gd name="connsiteY161" fmla="*/ 453485 h 1684262"/>
              <a:gd name="connsiteX162" fmla="*/ 686032 w 1206260"/>
              <a:gd name="connsiteY162" fmla="*/ 837819 h 1684262"/>
              <a:gd name="connsiteX163" fmla="*/ 628310 w 1206260"/>
              <a:gd name="connsiteY163" fmla="*/ 930116 h 1684262"/>
              <a:gd name="connsiteX164" fmla="*/ 686032 w 1206260"/>
              <a:gd name="connsiteY164" fmla="*/ 837914 h 1684262"/>
              <a:gd name="connsiteX165" fmla="*/ 686032 w 1206260"/>
              <a:gd name="connsiteY165" fmla="*/ 837819 h 1684262"/>
              <a:gd name="connsiteX166" fmla="*/ 743658 w 1206260"/>
              <a:gd name="connsiteY166" fmla="*/ 1291400 h 1684262"/>
              <a:gd name="connsiteX167" fmla="*/ 547634 w 1206260"/>
              <a:gd name="connsiteY167" fmla="*/ 1206818 h 1684262"/>
              <a:gd name="connsiteX168" fmla="*/ 573446 w 1206260"/>
              <a:gd name="connsiteY168" fmla="*/ 1222439 h 1684262"/>
              <a:gd name="connsiteX169" fmla="*/ 603450 w 1206260"/>
              <a:gd name="connsiteY169" fmla="*/ 1227487 h 1684262"/>
              <a:gd name="connsiteX170" fmla="*/ 743658 w 1206260"/>
              <a:gd name="connsiteY170" fmla="*/ 1291495 h 1684262"/>
              <a:gd name="connsiteX171" fmla="*/ 743658 w 1206260"/>
              <a:gd name="connsiteY171" fmla="*/ 1291400 h 1684262"/>
              <a:gd name="connsiteX172" fmla="*/ 578399 w 1206260"/>
              <a:gd name="connsiteY172" fmla="*/ 945452 h 1684262"/>
              <a:gd name="connsiteX173" fmla="*/ 689842 w 1206260"/>
              <a:gd name="connsiteY173" fmla="*/ 1122236 h 1684262"/>
              <a:gd name="connsiteX174" fmla="*/ 578399 w 1206260"/>
              <a:gd name="connsiteY174" fmla="*/ 945547 h 1684262"/>
              <a:gd name="connsiteX175" fmla="*/ 578399 w 1206260"/>
              <a:gd name="connsiteY175" fmla="*/ 945452 h 1684262"/>
              <a:gd name="connsiteX176" fmla="*/ 351609 w 1206260"/>
              <a:gd name="connsiteY176" fmla="*/ 1045464 h 1684262"/>
              <a:gd name="connsiteX177" fmla="*/ 382375 w 1206260"/>
              <a:gd name="connsiteY177" fmla="*/ 887825 h 1684262"/>
              <a:gd name="connsiteX178" fmla="*/ 351609 w 1206260"/>
              <a:gd name="connsiteY178" fmla="*/ 1045559 h 1684262"/>
              <a:gd name="connsiteX179" fmla="*/ 351609 w 1206260"/>
              <a:gd name="connsiteY179" fmla="*/ 1045464 h 1684262"/>
              <a:gd name="connsiteX180" fmla="*/ 420761 w 1206260"/>
              <a:gd name="connsiteY180" fmla="*/ 1018413 h 1684262"/>
              <a:gd name="connsiteX181" fmla="*/ 605260 w 1206260"/>
              <a:gd name="connsiteY181" fmla="*/ 1180338 h 1684262"/>
              <a:gd name="connsiteX182" fmla="*/ 420761 w 1206260"/>
              <a:gd name="connsiteY182" fmla="*/ 1018413 h 1684262"/>
              <a:gd name="connsiteX183" fmla="*/ 366944 w 1206260"/>
              <a:gd name="connsiteY183" fmla="*/ 1414272 h 1684262"/>
              <a:gd name="connsiteX184" fmla="*/ 597640 w 1206260"/>
              <a:gd name="connsiteY184" fmla="*/ 1460468 h 1684262"/>
              <a:gd name="connsiteX185" fmla="*/ 366944 w 1206260"/>
              <a:gd name="connsiteY185" fmla="*/ 1414463 h 1684262"/>
              <a:gd name="connsiteX186" fmla="*/ 366944 w 1206260"/>
              <a:gd name="connsiteY186" fmla="*/ 1414272 h 1684262"/>
              <a:gd name="connsiteX187" fmla="*/ 536108 w 1206260"/>
              <a:gd name="connsiteY187" fmla="*/ 1644968 h 1684262"/>
              <a:gd name="connsiteX188" fmla="*/ 498008 w 1206260"/>
              <a:gd name="connsiteY188" fmla="*/ 1625918 h 1684262"/>
              <a:gd name="connsiteX189" fmla="*/ 471148 w 1206260"/>
              <a:gd name="connsiteY189" fmla="*/ 1618202 h 1684262"/>
              <a:gd name="connsiteX190" fmla="*/ 471148 w 1206260"/>
              <a:gd name="connsiteY190" fmla="*/ 1664399 h 1684262"/>
              <a:gd name="connsiteX191" fmla="*/ 401901 w 1206260"/>
              <a:gd name="connsiteY191" fmla="*/ 1579817 h 1684262"/>
              <a:gd name="connsiteX192" fmla="*/ 536108 w 1206260"/>
              <a:gd name="connsiteY192" fmla="*/ 1645158 h 1684262"/>
              <a:gd name="connsiteX193" fmla="*/ 536108 w 1206260"/>
              <a:gd name="connsiteY193" fmla="*/ 1644968 h 1684262"/>
              <a:gd name="connsiteX194" fmla="*/ 616785 w 1206260"/>
              <a:gd name="connsiteY194" fmla="*/ 1564196 h 1684262"/>
              <a:gd name="connsiteX195" fmla="*/ 555349 w 1206260"/>
              <a:gd name="connsiteY195" fmla="*/ 1541145 h 1684262"/>
              <a:gd name="connsiteX196" fmla="*/ 638597 w 1206260"/>
              <a:gd name="connsiteY196" fmla="*/ 1493520 h 1684262"/>
              <a:gd name="connsiteX197" fmla="*/ 739848 w 1206260"/>
              <a:gd name="connsiteY197" fmla="*/ 1525715 h 1684262"/>
              <a:gd name="connsiteX198" fmla="*/ 616785 w 1206260"/>
              <a:gd name="connsiteY198" fmla="*/ 1564386 h 1684262"/>
              <a:gd name="connsiteX199" fmla="*/ 616785 w 1206260"/>
              <a:gd name="connsiteY199" fmla="*/ 1564196 h 1684262"/>
              <a:gd name="connsiteX200" fmla="*/ 752231 w 1206260"/>
              <a:gd name="connsiteY200" fmla="*/ 1664779 h 1684262"/>
              <a:gd name="connsiteX201" fmla="*/ 739658 w 1206260"/>
              <a:gd name="connsiteY201" fmla="*/ 1664779 h 1684262"/>
              <a:gd name="connsiteX202" fmla="*/ 731180 w 1206260"/>
              <a:gd name="connsiteY202" fmla="*/ 1664779 h 1684262"/>
              <a:gd name="connsiteX203" fmla="*/ 727561 w 1206260"/>
              <a:gd name="connsiteY203" fmla="*/ 1664779 h 1684262"/>
              <a:gd name="connsiteX204" fmla="*/ 713750 w 1206260"/>
              <a:gd name="connsiteY204" fmla="*/ 1666780 h 1684262"/>
              <a:gd name="connsiteX205" fmla="*/ 704225 w 1206260"/>
              <a:gd name="connsiteY205" fmla="*/ 1665256 h 1684262"/>
              <a:gd name="connsiteX206" fmla="*/ 705558 w 1206260"/>
              <a:gd name="connsiteY206" fmla="*/ 1667733 h 1684262"/>
              <a:gd name="connsiteX207" fmla="*/ 790045 w 1206260"/>
              <a:gd name="connsiteY207" fmla="*/ 1610106 h 1684262"/>
              <a:gd name="connsiteX208" fmla="*/ 752231 w 1206260"/>
              <a:gd name="connsiteY208" fmla="*/ 1664970 h 1684262"/>
              <a:gd name="connsiteX209" fmla="*/ 752231 w 1206260"/>
              <a:gd name="connsiteY209" fmla="*/ 1664779 h 1684262"/>
              <a:gd name="connsiteX210" fmla="*/ 857863 w 1206260"/>
              <a:gd name="connsiteY210" fmla="*/ 1591056 h 1684262"/>
              <a:gd name="connsiteX211" fmla="*/ 838813 w 1206260"/>
              <a:gd name="connsiteY211" fmla="*/ 1568958 h 1684262"/>
              <a:gd name="connsiteX212" fmla="*/ 836146 w 1206260"/>
              <a:gd name="connsiteY212" fmla="*/ 1564291 h 1684262"/>
              <a:gd name="connsiteX213" fmla="*/ 955179 w 1206260"/>
              <a:gd name="connsiteY213" fmla="*/ 1500720 h 1684262"/>
              <a:gd name="connsiteX214" fmla="*/ 1066493 w 1206260"/>
              <a:gd name="connsiteY214" fmla="*/ 1492065 h 1684262"/>
              <a:gd name="connsiteX215" fmla="*/ 857863 w 1206260"/>
              <a:gd name="connsiteY215" fmla="*/ 1591247 h 1684262"/>
              <a:gd name="connsiteX216" fmla="*/ 857863 w 1206260"/>
              <a:gd name="connsiteY216" fmla="*/ 1591056 h 1684262"/>
              <a:gd name="connsiteX217" fmla="*/ 1054979 w 1206260"/>
              <a:gd name="connsiteY217" fmla="*/ 1445037 h 1684262"/>
              <a:gd name="connsiteX218" fmla="*/ 916632 w 1206260"/>
              <a:gd name="connsiteY218" fmla="*/ 1468184 h 1684262"/>
              <a:gd name="connsiteX219" fmla="*/ 1028170 w 1206260"/>
              <a:gd name="connsiteY219" fmla="*/ 1445228 h 1684262"/>
              <a:gd name="connsiteX220" fmla="*/ 1054979 w 1206260"/>
              <a:gd name="connsiteY220" fmla="*/ 1445037 h 1684262"/>
              <a:gd name="connsiteX221" fmla="*/ 862816 w 1206260"/>
              <a:gd name="connsiteY221" fmla="*/ 1410462 h 1684262"/>
              <a:gd name="connsiteX222" fmla="*/ 647551 w 1206260"/>
              <a:gd name="connsiteY222" fmla="*/ 1448562 h 1684262"/>
              <a:gd name="connsiteX223" fmla="*/ 862816 w 1206260"/>
              <a:gd name="connsiteY223" fmla="*/ 1410653 h 1684262"/>
              <a:gd name="connsiteX224" fmla="*/ 862816 w 1206260"/>
              <a:gd name="connsiteY224" fmla="*/ 1410462 h 1684262"/>
              <a:gd name="connsiteX225" fmla="*/ 689842 w 1206260"/>
              <a:gd name="connsiteY225" fmla="*/ 1391412 h 1684262"/>
              <a:gd name="connsiteX226" fmla="*/ 924347 w 1206260"/>
              <a:gd name="connsiteY226" fmla="*/ 1306830 h 1684262"/>
              <a:gd name="connsiteX227" fmla="*/ 689842 w 1206260"/>
              <a:gd name="connsiteY227" fmla="*/ 1391412 h 1684262"/>
              <a:gd name="connsiteX228" fmla="*/ 1162663 w 1206260"/>
              <a:gd name="connsiteY228" fmla="*/ 1057085 h 1684262"/>
              <a:gd name="connsiteX229" fmla="*/ 1148756 w 1206260"/>
              <a:gd name="connsiteY229" fmla="*/ 1134428 h 1684262"/>
              <a:gd name="connsiteX230" fmla="*/ 1066841 w 1206260"/>
              <a:gd name="connsiteY230" fmla="*/ 1139762 h 1684262"/>
              <a:gd name="connsiteX231" fmla="*/ 1035790 w 1206260"/>
              <a:gd name="connsiteY231" fmla="*/ 1087755 h 1684262"/>
              <a:gd name="connsiteX232" fmla="*/ 1162663 w 1206260"/>
              <a:gd name="connsiteY232" fmla="*/ 1057085 h 1684262"/>
              <a:gd name="connsiteX233" fmla="*/ 987913 w 1206260"/>
              <a:gd name="connsiteY233" fmla="*/ 1181170 h 1684262"/>
              <a:gd name="connsiteX234" fmla="*/ 958923 w 1206260"/>
              <a:gd name="connsiteY234" fmla="*/ 1264444 h 1684262"/>
              <a:gd name="connsiteX235" fmla="*/ 905107 w 1206260"/>
              <a:gd name="connsiteY235" fmla="*/ 1118330 h 1684262"/>
              <a:gd name="connsiteX236" fmla="*/ 987913 w 1206260"/>
              <a:gd name="connsiteY236"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40346 h 1684262"/>
              <a:gd name="connsiteX47" fmla="*/ 309794 w 1206260"/>
              <a:gd name="connsiteY47" fmla="*/ 1240346 h 1684262"/>
              <a:gd name="connsiteX48" fmla="*/ 311699 w 1206260"/>
              <a:gd name="connsiteY48" fmla="*/ 1248728 h 1684262"/>
              <a:gd name="connsiteX49" fmla="*/ 283886 w 1206260"/>
              <a:gd name="connsiteY49" fmla="*/ 1268063 h 1684262"/>
              <a:gd name="connsiteX50" fmla="*/ 284934 w 1206260"/>
              <a:gd name="connsiteY50" fmla="*/ 1275207 h 1684262"/>
              <a:gd name="connsiteX51" fmla="*/ 395615 w 1206260"/>
              <a:gd name="connsiteY51" fmla="*/ 1319117 h 1684262"/>
              <a:gd name="connsiteX52" fmla="*/ 257026 w 1206260"/>
              <a:gd name="connsiteY52" fmla="*/ 1309592 h 1684262"/>
              <a:gd name="connsiteX53" fmla="*/ 257026 w 1206260"/>
              <a:gd name="connsiteY53" fmla="*/ 1309592 h 1684262"/>
              <a:gd name="connsiteX54" fmla="*/ 248263 w 1206260"/>
              <a:gd name="connsiteY54" fmla="*/ 1308259 h 1684262"/>
              <a:gd name="connsiteX55" fmla="*/ 247691 w 1206260"/>
              <a:gd name="connsiteY55" fmla="*/ 1308735 h 1684262"/>
              <a:gd name="connsiteX56" fmla="*/ 229880 w 1206260"/>
              <a:gd name="connsiteY56" fmla="*/ 1312259 h 1684262"/>
              <a:gd name="connsiteX57" fmla="*/ 146155 w 1206260"/>
              <a:gd name="connsiteY57" fmla="*/ 1230344 h 1684262"/>
              <a:gd name="connsiteX58" fmla="*/ 115389 w 1206260"/>
              <a:gd name="connsiteY58" fmla="*/ 1430369 h 1684262"/>
              <a:gd name="connsiteX59" fmla="*/ 349799 w 1206260"/>
              <a:gd name="connsiteY59" fmla="*/ 1480280 h 1684262"/>
              <a:gd name="connsiteX60" fmla="*/ 299507 w 1206260"/>
              <a:gd name="connsiteY60" fmla="*/ 1464659 h 1684262"/>
              <a:gd name="connsiteX61" fmla="*/ 321034 w 1206260"/>
              <a:gd name="connsiteY61" fmla="*/ 1477042 h 1684262"/>
              <a:gd name="connsiteX62" fmla="*/ 330559 w 1206260"/>
              <a:gd name="connsiteY62" fmla="*/ 1484376 h 1684262"/>
              <a:gd name="connsiteX63" fmla="*/ 388280 w 1206260"/>
              <a:gd name="connsiteY63" fmla="*/ 1545717 h 1684262"/>
              <a:gd name="connsiteX64" fmla="*/ 348847 w 1206260"/>
              <a:gd name="connsiteY64" fmla="*/ 1542479 h 1684262"/>
              <a:gd name="connsiteX65" fmla="*/ 255883 w 1206260"/>
              <a:gd name="connsiteY65" fmla="*/ 1502664 h 1684262"/>
              <a:gd name="connsiteX66" fmla="*/ 255883 w 1206260"/>
              <a:gd name="connsiteY66" fmla="*/ 1502664 h 1684262"/>
              <a:gd name="connsiteX67" fmla="*/ 239976 w 1206260"/>
              <a:gd name="connsiteY67" fmla="*/ 1484281 h 1684262"/>
              <a:gd name="connsiteX68" fmla="*/ 203495 w 1206260"/>
              <a:gd name="connsiteY68" fmla="*/ 1484281 h 1684262"/>
              <a:gd name="connsiteX69" fmla="*/ 187303 w 1206260"/>
              <a:gd name="connsiteY69" fmla="*/ 1499140 h 1684262"/>
              <a:gd name="connsiteX70" fmla="*/ 490674 w 1206260"/>
              <a:gd name="connsiteY70" fmla="*/ 1673352 h 1684262"/>
              <a:gd name="connsiteX71" fmla="*/ 757374 w 1206260"/>
              <a:gd name="connsiteY71" fmla="*/ 1682401 h 1684262"/>
              <a:gd name="connsiteX72" fmla="*/ 988070 w 1206260"/>
              <a:gd name="connsiteY72" fmla="*/ 1594485 h 1684262"/>
              <a:gd name="connsiteX73" fmla="*/ 1152566 w 1206260"/>
              <a:gd name="connsiteY73" fmla="*/ 1394460 h 1684262"/>
              <a:gd name="connsiteX74" fmla="*/ 918822 w 1206260"/>
              <a:gd name="connsiteY74" fmla="*/ 1363507 h 1684262"/>
              <a:gd name="connsiteX75" fmla="*/ 802904 w 1206260"/>
              <a:gd name="connsiteY75" fmla="*/ 1350454 h 1684262"/>
              <a:gd name="connsiteX76" fmla="*/ 841956 w 1206260"/>
              <a:gd name="connsiteY76" fmla="*/ 1326547 h 1684262"/>
              <a:gd name="connsiteX77" fmla="*/ 1018286 w 1206260"/>
              <a:gd name="connsiteY77" fmla="*/ 1315425 h 1684262"/>
              <a:gd name="connsiteX78" fmla="*/ 980354 w 1206260"/>
              <a:gd name="connsiteY78" fmla="*/ 1268921 h 1684262"/>
              <a:gd name="connsiteX79" fmla="*/ 1091488 w 1206260"/>
              <a:gd name="connsiteY79" fmla="*/ 1221043 h 1684262"/>
              <a:gd name="connsiteX80" fmla="*/ 911203 w 1206260"/>
              <a:gd name="connsiteY80" fmla="*/ 1022890 h 1684262"/>
              <a:gd name="connsiteX81" fmla="*/ 1193429 w 1206260"/>
              <a:gd name="connsiteY81" fmla="*/ 899446 h 1684262"/>
              <a:gd name="connsiteX82" fmla="*/ 759089 w 1206260"/>
              <a:gd name="connsiteY82" fmla="*/ 61246 h 1684262"/>
              <a:gd name="connsiteX83" fmla="*/ 720989 w 1206260"/>
              <a:gd name="connsiteY83" fmla="*/ 145828 h 1684262"/>
              <a:gd name="connsiteX84" fmla="*/ 759089 w 1206260"/>
              <a:gd name="connsiteY84" fmla="*/ 61436 h 1684262"/>
              <a:gd name="connsiteX85" fmla="*/ 759089 w 1206260"/>
              <a:gd name="connsiteY85" fmla="*/ 61246 h 1684262"/>
              <a:gd name="connsiteX86" fmla="*/ 363611 w 1206260"/>
              <a:gd name="connsiteY86" fmla="*/ 545783 h 1684262"/>
              <a:gd name="connsiteX87" fmla="*/ 348275 w 1206260"/>
              <a:gd name="connsiteY87" fmla="*/ 553498 h 1684262"/>
              <a:gd name="connsiteX88" fmla="*/ 363611 w 1206260"/>
              <a:gd name="connsiteY88" fmla="*/ 545783 h 1684262"/>
              <a:gd name="connsiteX89" fmla="*/ 232451 w 1206260"/>
              <a:gd name="connsiteY89" fmla="*/ 523113 h 1684262"/>
              <a:gd name="connsiteX90" fmla="*/ 254694 w 1206260"/>
              <a:gd name="connsiteY90" fmla="*/ 664096 h 1684262"/>
              <a:gd name="connsiteX91" fmla="*/ 232451 w 1206260"/>
              <a:gd name="connsiteY91" fmla="*/ 523113 h 1684262"/>
              <a:gd name="connsiteX92" fmla="*/ 340084 w 1206260"/>
              <a:gd name="connsiteY92" fmla="*/ 692277 h 1684262"/>
              <a:gd name="connsiteX93" fmla="*/ 470767 w 1206260"/>
              <a:gd name="connsiteY93" fmla="*/ 684562 h 1684262"/>
              <a:gd name="connsiteX94" fmla="*/ 340084 w 1206260"/>
              <a:gd name="connsiteY94" fmla="*/ 691896 h 1684262"/>
              <a:gd name="connsiteX95" fmla="*/ 340084 w 1206260"/>
              <a:gd name="connsiteY95" fmla="*/ 692277 h 1684262"/>
              <a:gd name="connsiteX96" fmla="*/ 382375 w 1206260"/>
              <a:gd name="connsiteY96" fmla="*/ 615410 h 1684262"/>
              <a:gd name="connsiteX97" fmla="*/ 516868 w 1206260"/>
              <a:gd name="connsiteY97" fmla="*/ 688372 h 1684262"/>
              <a:gd name="connsiteX98" fmla="*/ 382661 w 1206260"/>
              <a:gd name="connsiteY98" fmla="*/ 615029 h 1684262"/>
              <a:gd name="connsiteX99" fmla="*/ 382375 w 1206260"/>
              <a:gd name="connsiteY99" fmla="*/ 615410 h 1684262"/>
              <a:gd name="connsiteX100" fmla="*/ 201400 w 1206260"/>
              <a:gd name="connsiteY100" fmla="*/ 907542 h 1684262"/>
              <a:gd name="connsiteX101" fmla="*/ 163300 w 1206260"/>
              <a:gd name="connsiteY101" fmla="*/ 838295 h 1684262"/>
              <a:gd name="connsiteX102" fmla="*/ 201686 w 1206260"/>
              <a:gd name="connsiteY102" fmla="*/ 907161 h 1684262"/>
              <a:gd name="connsiteX103" fmla="*/ 201400 w 1206260"/>
              <a:gd name="connsiteY103" fmla="*/ 907542 h 1684262"/>
              <a:gd name="connsiteX104" fmla="*/ 97811 w 1206260"/>
              <a:gd name="connsiteY104" fmla="*/ 1285557 h 1684262"/>
              <a:gd name="connsiteX105" fmla="*/ 123279 w 1206260"/>
              <a:gd name="connsiteY105" fmla="*/ 1264178 h 1684262"/>
              <a:gd name="connsiteX106" fmla="*/ 231975 w 1206260"/>
              <a:gd name="connsiteY106" fmla="*/ 1341501 h 1684262"/>
              <a:gd name="connsiteX107" fmla="*/ 97811 w 1206260"/>
              <a:gd name="connsiteY107" fmla="*/ 1285557 h 1684262"/>
              <a:gd name="connsiteX108" fmla="*/ 232928 w 1206260"/>
              <a:gd name="connsiteY108" fmla="*/ 1376077 h 1684262"/>
              <a:gd name="connsiteX109" fmla="*/ 279029 w 1206260"/>
              <a:gd name="connsiteY109" fmla="*/ 1379887 h 1684262"/>
              <a:gd name="connsiteX110" fmla="*/ 232451 w 1206260"/>
              <a:gd name="connsiteY110" fmla="*/ 1376077 h 1684262"/>
              <a:gd name="connsiteX111" fmla="*/ 232928 w 1206260"/>
              <a:gd name="connsiteY111" fmla="*/ 1376077 h 1684262"/>
              <a:gd name="connsiteX112" fmla="*/ 856244 w 1206260"/>
              <a:gd name="connsiteY112" fmla="*/ 715613 h 1684262"/>
              <a:gd name="connsiteX113" fmla="*/ 817635 w 1206260"/>
              <a:gd name="connsiteY113" fmla="*/ 708913 h 1684262"/>
              <a:gd name="connsiteX114" fmla="*/ 721084 w 1206260"/>
              <a:gd name="connsiteY114" fmla="*/ 657225 h 1684262"/>
              <a:gd name="connsiteX115" fmla="*/ 855767 w 1206260"/>
              <a:gd name="connsiteY115" fmla="*/ 715613 h 1684262"/>
              <a:gd name="connsiteX116" fmla="*/ 856244 w 1206260"/>
              <a:gd name="connsiteY116" fmla="*/ 715613 h 1684262"/>
              <a:gd name="connsiteX117" fmla="*/ 663458 w 1206260"/>
              <a:gd name="connsiteY117" fmla="*/ 722662 h 1684262"/>
              <a:gd name="connsiteX118" fmla="*/ 644408 w 1206260"/>
              <a:gd name="connsiteY118" fmla="*/ 807149 h 1684262"/>
              <a:gd name="connsiteX119" fmla="*/ 662981 w 1206260"/>
              <a:gd name="connsiteY119" fmla="*/ 723138 h 1684262"/>
              <a:gd name="connsiteX120" fmla="*/ 663458 w 1206260"/>
              <a:gd name="connsiteY120" fmla="*/ 722662 h 1684262"/>
              <a:gd name="connsiteX121" fmla="*/ 628882 w 1206260"/>
              <a:gd name="connsiteY121" fmla="*/ 753332 h 1684262"/>
              <a:gd name="connsiteX122" fmla="*/ 655742 w 1206260"/>
              <a:gd name="connsiteY122" fmla="*/ 726472 h 1684262"/>
              <a:gd name="connsiteX123" fmla="*/ 628406 w 1206260"/>
              <a:gd name="connsiteY123" fmla="*/ 753332 h 1684262"/>
              <a:gd name="connsiteX124" fmla="*/ 628882 w 1206260"/>
              <a:gd name="connsiteY124" fmla="*/ 753332 h 1684262"/>
              <a:gd name="connsiteX125" fmla="*/ 771090 w 1206260"/>
              <a:gd name="connsiteY125" fmla="*/ 757237 h 1684262"/>
              <a:gd name="connsiteX126" fmla="*/ 690318 w 1206260"/>
              <a:gd name="connsiteY126" fmla="*/ 822579 h 1684262"/>
              <a:gd name="connsiteX127" fmla="*/ 770614 w 1206260"/>
              <a:gd name="connsiteY127" fmla="*/ 757237 h 1684262"/>
              <a:gd name="connsiteX128" fmla="*/ 771090 w 1206260"/>
              <a:gd name="connsiteY128" fmla="*/ 757237 h 1684262"/>
              <a:gd name="connsiteX129" fmla="*/ 759565 w 1206260"/>
              <a:gd name="connsiteY129" fmla="*/ 538162 h 1684262"/>
              <a:gd name="connsiteX130" fmla="*/ 851767 w 1206260"/>
              <a:gd name="connsiteY130" fmla="*/ 480536 h 1684262"/>
              <a:gd name="connsiteX131" fmla="*/ 759089 w 1206260"/>
              <a:gd name="connsiteY131" fmla="*/ 538067 h 1684262"/>
              <a:gd name="connsiteX132" fmla="*/ 759565 w 1206260"/>
              <a:gd name="connsiteY132" fmla="*/ 538162 h 1684262"/>
              <a:gd name="connsiteX133" fmla="*/ 877961 w 1206260"/>
              <a:gd name="connsiteY133" fmla="*/ 342138 h 1684262"/>
              <a:gd name="connsiteX134" fmla="*/ 812619 w 1206260"/>
              <a:gd name="connsiteY134" fmla="*/ 442055 h 1684262"/>
              <a:gd name="connsiteX135" fmla="*/ 877961 w 1206260"/>
              <a:gd name="connsiteY135" fmla="*/ 342138 h 1684262"/>
              <a:gd name="connsiteX136" fmla="*/ 681841 w 1206260"/>
              <a:gd name="connsiteY136" fmla="*/ 323088 h 1684262"/>
              <a:gd name="connsiteX137" fmla="*/ 758803 w 1206260"/>
              <a:gd name="connsiteY137" fmla="*/ 430816 h 1684262"/>
              <a:gd name="connsiteX138" fmla="*/ 643455 w 1206260"/>
              <a:gd name="connsiteY138" fmla="*/ 396145 h 1684262"/>
              <a:gd name="connsiteX139" fmla="*/ 639550 w 1206260"/>
              <a:gd name="connsiteY139" fmla="*/ 438436 h 1684262"/>
              <a:gd name="connsiteX140" fmla="*/ 682127 w 1206260"/>
              <a:gd name="connsiteY140" fmla="*/ 323088 h 1684262"/>
              <a:gd name="connsiteX141" fmla="*/ 681841 w 1206260"/>
              <a:gd name="connsiteY141" fmla="*/ 323088 h 1684262"/>
              <a:gd name="connsiteX142" fmla="*/ 351323 w 1206260"/>
              <a:gd name="connsiteY142" fmla="*/ 219361 h 1684262"/>
              <a:gd name="connsiteX143" fmla="*/ 383994 w 1206260"/>
              <a:gd name="connsiteY143" fmla="*/ 183070 h 1684262"/>
              <a:gd name="connsiteX144" fmla="*/ 403711 w 1206260"/>
              <a:gd name="connsiteY144" fmla="*/ 175069 h 1684262"/>
              <a:gd name="connsiteX145" fmla="*/ 411331 w 1206260"/>
              <a:gd name="connsiteY145" fmla="*/ 176117 h 1684262"/>
              <a:gd name="connsiteX146" fmla="*/ 569351 w 1206260"/>
              <a:gd name="connsiteY146" fmla="*/ 242792 h 1684262"/>
              <a:gd name="connsiteX147" fmla="*/ 569922 w 1206260"/>
              <a:gd name="connsiteY147" fmla="*/ 242792 h 1684262"/>
              <a:gd name="connsiteX148" fmla="*/ 558873 w 1206260"/>
              <a:gd name="connsiteY148" fmla="*/ 299942 h 1684262"/>
              <a:gd name="connsiteX149" fmla="*/ 351609 w 1206260"/>
              <a:gd name="connsiteY149" fmla="*/ 219075 h 1684262"/>
              <a:gd name="connsiteX150" fmla="*/ 351323 w 1206260"/>
              <a:gd name="connsiteY150" fmla="*/ 219361 h 1684262"/>
              <a:gd name="connsiteX151" fmla="*/ 470767 w 1206260"/>
              <a:gd name="connsiteY151" fmla="*/ 361188 h 1684262"/>
              <a:gd name="connsiteX152" fmla="*/ 566874 w 1206260"/>
              <a:gd name="connsiteY152" fmla="*/ 503396 h 1684262"/>
              <a:gd name="connsiteX153" fmla="*/ 470767 w 1206260"/>
              <a:gd name="connsiteY153" fmla="*/ 361188 h 1684262"/>
              <a:gd name="connsiteX154" fmla="*/ 632216 w 1206260"/>
              <a:gd name="connsiteY154" fmla="*/ 453485 h 1684262"/>
              <a:gd name="connsiteX155" fmla="*/ 699367 w 1206260"/>
              <a:gd name="connsiteY155" fmla="*/ 515112 h 1684262"/>
              <a:gd name="connsiteX156" fmla="*/ 759089 w 1206260"/>
              <a:gd name="connsiteY156" fmla="*/ 438055 h 1684262"/>
              <a:gd name="connsiteX157" fmla="*/ 678317 w 1206260"/>
              <a:gd name="connsiteY157" fmla="*/ 611029 h 1684262"/>
              <a:gd name="connsiteX158" fmla="*/ 640217 w 1206260"/>
              <a:gd name="connsiteY158" fmla="*/ 587978 h 1684262"/>
              <a:gd name="connsiteX159" fmla="*/ 632216 w 1206260"/>
              <a:gd name="connsiteY159" fmla="*/ 453581 h 1684262"/>
              <a:gd name="connsiteX160" fmla="*/ 632216 w 1206260"/>
              <a:gd name="connsiteY160" fmla="*/ 453485 h 1684262"/>
              <a:gd name="connsiteX161" fmla="*/ 686032 w 1206260"/>
              <a:gd name="connsiteY161" fmla="*/ 837819 h 1684262"/>
              <a:gd name="connsiteX162" fmla="*/ 628310 w 1206260"/>
              <a:gd name="connsiteY162" fmla="*/ 930116 h 1684262"/>
              <a:gd name="connsiteX163" fmla="*/ 686032 w 1206260"/>
              <a:gd name="connsiteY163" fmla="*/ 837914 h 1684262"/>
              <a:gd name="connsiteX164" fmla="*/ 686032 w 1206260"/>
              <a:gd name="connsiteY164" fmla="*/ 837819 h 1684262"/>
              <a:gd name="connsiteX165" fmla="*/ 743658 w 1206260"/>
              <a:gd name="connsiteY165" fmla="*/ 1291400 h 1684262"/>
              <a:gd name="connsiteX166" fmla="*/ 547634 w 1206260"/>
              <a:gd name="connsiteY166" fmla="*/ 1206818 h 1684262"/>
              <a:gd name="connsiteX167" fmla="*/ 573446 w 1206260"/>
              <a:gd name="connsiteY167" fmla="*/ 1222439 h 1684262"/>
              <a:gd name="connsiteX168" fmla="*/ 603450 w 1206260"/>
              <a:gd name="connsiteY168" fmla="*/ 1227487 h 1684262"/>
              <a:gd name="connsiteX169" fmla="*/ 743658 w 1206260"/>
              <a:gd name="connsiteY169" fmla="*/ 1291495 h 1684262"/>
              <a:gd name="connsiteX170" fmla="*/ 743658 w 1206260"/>
              <a:gd name="connsiteY170" fmla="*/ 1291400 h 1684262"/>
              <a:gd name="connsiteX171" fmla="*/ 578399 w 1206260"/>
              <a:gd name="connsiteY171" fmla="*/ 945452 h 1684262"/>
              <a:gd name="connsiteX172" fmla="*/ 689842 w 1206260"/>
              <a:gd name="connsiteY172" fmla="*/ 1122236 h 1684262"/>
              <a:gd name="connsiteX173" fmla="*/ 578399 w 1206260"/>
              <a:gd name="connsiteY173" fmla="*/ 945547 h 1684262"/>
              <a:gd name="connsiteX174" fmla="*/ 578399 w 1206260"/>
              <a:gd name="connsiteY174" fmla="*/ 945452 h 1684262"/>
              <a:gd name="connsiteX175" fmla="*/ 351609 w 1206260"/>
              <a:gd name="connsiteY175" fmla="*/ 1045464 h 1684262"/>
              <a:gd name="connsiteX176" fmla="*/ 382375 w 1206260"/>
              <a:gd name="connsiteY176" fmla="*/ 887825 h 1684262"/>
              <a:gd name="connsiteX177" fmla="*/ 351609 w 1206260"/>
              <a:gd name="connsiteY177" fmla="*/ 1045559 h 1684262"/>
              <a:gd name="connsiteX178" fmla="*/ 351609 w 1206260"/>
              <a:gd name="connsiteY178" fmla="*/ 1045464 h 1684262"/>
              <a:gd name="connsiteX179" fmla="*/ 420761 w 1206260"/>
              <a:gd name="connsiteY179" fmla="*/ 1018413 h 1684262"/>
              <a:gd name="connsiteX180" fmla="*/ 605260 w 1206260"/>
              <a:gd name="connsiteY180" fmla="*/ 1180338 h 1684262"/>
              <a:gd name="connsiteX181" fmla="*/ 420761 w 1206260"/>
              <a:gd name="connsiteY181" fmla="*/ 1018413 h 1684262"/>
              <a:gd name="connsiteX182" fmla="*/ 366944 w 1206260"/>
              <a:gd name="connsiteY182" fmla="*/ 1414272 h 1684262"/>
              <a:gd name="connsiteX183" fmla="*/ 597640 w 1206260"/>
              <a:gd name="connsiteY183" fmla="*/ 1460468 h 1684262"/>
              <a:gd name="connsiteX184" fmla="*/ 366944 w 1206260"/>
              <a:gd name="connsiteY184" fmla="*/ 1414463 h 1684262"/>
              <a:gd name="connsiteX185" fmla="*/ 366944 w 1206260"/>
              <a:gd name="connsiteY185" fmla="*/ 1414272 h 1684262"/>
              <a:gd name="connsiteX186" fmla="*/ 536108 w 1206260"/>
              <a:gd name="connsiteY186" fmla="*/ 1644968 h 1684262"/>
              <a:gd name="connsiteX187" fmla="*/ 498008 w 1206260"/>
              <a:gd name="connsiteY187" fmla="*/ 1625918 h 1684262"/>
              <a:gd name="connsiteX188" fmla="*/ 471148 w 1206260"/>
              <a:gd name="connsiteY188" fmla="*/ 1618202 h 1684262"/>
              <a:gd name="connsiteX189" fmla="*/ 471148 w 1206260"/>
              <a:gd name="connsiteY189" fmla="*/ 1664399 h 1684262"/>
              <a:gd name="connsiteX190" fmla="*/ 401901 w 1206260"/>
              <a:gd name="connsiteY190" fmla="*/ 1579817 h 1684262"/>
              <a:gd name="connsiteX191" fmla="*/ 536108 w 1206260"/>
              <a:gd name="connsiteY191" fmla="*/ 1645158 h 1684262"/>
              <a:gd name="connsiteX192" fmla="*/ 536108 w 1206260"/>
              <a:gd name="connsiteY192" fmla="*/ 1644968 h 1684262"/>
              <a:gd name="connsiteX193" fmla="*/ 616785 w 1206260"/>
              <a:gd name="connsiteY193" fmla="*/ 1564196 h 1684262"/>
              <a:gd name="connsiteX194" fmla="*/ 555349 w 1206260"/>
              <a:gd name="connsiteY194" fmla="*/ 1541145 h 1684262"/>
              <a:gd name="connsiteX195" fmla="*/ 638597 w 1206260"/>
              <a:gd name="connsiteY195" fmla="*/ 1493520 h 1684262"/>
              <a:gd name="connsiteX196" fmla="*/ 739848 w 1206260"/>
              <a:gd name="connsiteY196" fmla="*/ 1525715 h 1684262"/>
              <a:gd name="connsiteX197" fmla="*/ 616785 w 1206260"/>
              <a:gd name="connsiteY197" fmla="*/ 1564386 h 1684262"/>
              <a:gd name="connsiteX198" fmla="*/ 616785 w 1206260"/>
              <a:gd name="connsiteY198" fmla="*/ 1564196 h 1684262"/>
              <a:gd name="connsiteX199" fmla="*/ 752231 w 1206260"/>
              <a:gd name="connsiteY199" fmla="*/ 1664779 h 1684262"/>
              <a:gd name="connsiteX200" fmla="*/ 739658 w 1206260"/>
              <a:gd name="connsiteY200" fmla="*/ 1664779 h 1684262"/>
              <a:gd name="connsiteX201" fmla="*/ 731180 w 1206260"/>
              <a:gd name="connsiteY201" fmla="*/ 1664779 h 1684262"/>
              <a:gd name="connsiteX202" fmla="*/ 727561 w 1206260"/>
              <a:gd name="connsiteY202" fmla="*/ 1664779 h 1684262"/>
              <a:gd name="connsiteX203" fmla="*/ 713750 w 1206260"/>
              <a:gd name="connsiteY203" fmla="*/ 1666780 h 1684262"/>
              <a:gd name="connsiteX204" fmla="*/ 704225 w 1206260"/>
              <a:gd name="connsiteY204" fmla="*/ 1665256 h 1684262"/>
              <a:gd name="connsiteX205" fmla="*/ 705558 w 1206260"/>
              <a:gd name="connsiteY205" fmla="*/ 1667733 h 1684262"/>
              <a:gd name="connsiteX206" fmla="*/ 790045 w 1206260"/>
              <a:gd name="connsiteY206" fmla="*/ 1610106 h 1684262"/>
              <a:gd name="connsiteX207" fmla="*/ 752231 w 1206260"/>
              <a:gd name="connsiteY207" fmla="*/ 1664970 h 1684262"/>
              <a:gd name="connsiteX208" fmla="*/ 752231 w 1206260"/>
              <a:gd name="connsiteY208" fmla="*/ 1664779 h 1684262"/>
              <a:gd name="connsiteX209" fmla="*/ 857863 w 1206260"/>
              <a:gd name="connsiteY209" fmla="*/ 1591056 h 1684262"/>
              <a:gd name="connsiteX210" fmla="*/ 838813 w 1206260"/>
              <a:gd name="connsiteY210" fmla="*/ 1568958 h 1684262"/>
              <a:gd name="connsiteX211" fmla="*/ 836146 w 1206260"/>
              <a:gd name="connsiteY211" fmla="*/ 1564291 h 1684262"/>
              <a:gd name="connsiteX212" fmla="*/ 955179 w 1206260"/>
              <a:gd name="connsiteY212" fmla="*/ 1500720 h 1684262"/>
              <a:gd name="connsiteX213" fmla="*/ 1066493 w 1206260"/>
              <a:gd name="connsiteY213" fmla="*/ 1492065 h 1684262"/>
              <a:gd name="connsiteX214" fmla="*/ 857863 w 1206260"/>
              <a:gd name="connsiteY214" fmla="*/ 1591247 h 1684262"/>
              <a:gd name="connsiteX215" fmla="*/ 857863 w 1206260"/>
              <a:gd name="connsiteY215" fmla="*/ 1591056 h 1684262"/>
              <a:gd name="connsiteX216" fmla="*/ 1054979 w 1206260"/>
              <a:gd name="connsiteY216" fmla="*/ 1445037 h 1684262"/>
              <a:gd name="connsiteX217" fmla="*/ 916632 w 1206260"/>
              <a:gd name="connsiteY217" fmla="*/ 1468184 h 1684262"/>
              <a:gd name="connsiteX218" fmla="*/ 1028170 w 1206260"/>
              <a:gd name="connsiteY218" fmla="*/ 1445228 h 1684262"/>
              <a:gd name="connsiteX219" fmla="*/ 1054979 w 1206260"/>
              <a:gd name="connsiteY219" fmla="*/ 1445037 h 1684262"/>
              <a:gd name="connsiteX220" fmla="*/ 862816 w 1206260"/>
              <a:gd name="connsiteY220" fmla="*/ 1410462 h 1684262"/>
              <a:gd name="connsiteX221" fmla="*/ 647551 w 1206260"/>
              <a:gd name="connsiteY221" fmla="*/ 1448562 h 1684262"/>
              <a:gd name="connsiteX222" fmla="*/ 862816 w 1206260"/>
              <a:gd name="connsiteY222" fmla="*/ 1410653 h 1684262"/>
              <a:gd name="connsiteX223" fmla="*/ 862816 w 1206260"/>
              <a:gd name="connsiteY223" fmla="*/ 1410462 h 1684262"/>
              <a:gd name="connsiteX224" fmla="*/ 689842 w 1206260"/>
              <a:gd name="connsiteY224" fmla="*/ 1391412 h 1684262"/>
              <a:gd name="connsiteX225" fmla="*/ 924347 w 1206260"/>
              <a:gd name="connsiteY225" fmla="*/ 1306830 h 1684262"/>
              <a:gd name="connsiteX226" fmla="*/ 689842 w 1206260"/>
              <a:gd name="connsiteY226" fmla="*/ 1391412 h 1684262"/>
              <a:gd name="connsiteX227" fmla="*/ 1162663 w 1206260"/>
              <a:gd name="connsiteY227" fmla="*/ 1057085 h 1684262"/>
              <a:gd name="connsiteX228" fmla="*/ 1148756 w 1206260"/>
              <a:gd name="connsiteY228" fmla="*/ 1134428 h 1684262"/>
              <a:gd name="connsiteX229" fmla="*/ 1066841 w 1206260"/>
              <a:gd name="connsiteY229" fmla="*/ 1139762 h 1684262"/>
              <a:gd name="connsiteX230" fmla="*/ 1035790 w 1206260"/>
              <a:gd name="connsiteY230" fmla="*/ 1087755 h 1684262"/>
              <a:gd name="connsiteX231" fmla="*/ 1162663 w 1206260"/>
              <a:gd name="connsiteY231" fmla="*/ 1057085 h 1684262"/>
              <a:gd name="connsiteX232" fmla="*/ 987913 w 1206260"/>
              <a:gd name="connsiteY232" fmla="*/ 1181170 h 1684262"/>
              <a:gd name="connsiteX233" fmla="*/ 958923 w 1206260"/>
              <a:gd name="connsiteY233" fmla="*/ 1264444 h 1684262"/>
              <a:gd name="connsiteX234" fmla="*/ 905107 w 1206260"/>
              <a:gd name="connsiteY234" fmla="*/ 1118330 h 1684262"/>
              <a:gd name="connsiteX235" fmla="*/ 987913 w 1206260"/>
              <a:gd name="connsiteY235"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40346 h 1684262"/>
              <a:gd name="connsiteX47" fmla="*/ 309794 w 1206260"/>
              <a:gd name="connsiteY47" fmla="*/ 1240346 h 1684262"/>
              <a:gd name="connsiteX48" fmla="*/ 283886 w 1206260"/>
              <a:gd name="connsiteY48" fmla="*/ 1268063 h 1684262"/>
              <a:gd name="connsiteX49" fmla="*/ 284934 w 1206260"/>
              <a:gd name="connsiteY49" fmla="*/ 1275207 h 1684262"/>
              <a:gd name="connsiteX50" fmla="*/ 395615 w 1206260"/>
              <a:gd name="connsiteY50" fmla="*/ 1319117 h 1684262"/>
              <a:gd name="connsiteX51" fmla="*/ 257026 w 1206260"/>
              <a:gd name="connsiteY51" fmla="*/ 1309592 h 1684262"/>
              <a:gd name="connsiteX52" fmla="*/ 257026 w 1206260"/>
              <a:gd name="connsiteY52" fmla="*/ 1309592 h 1684262"/>
              <a:gd name="connsiteX53" fmla="*/ 248263 w 1206260"/>
              <a:gd name="connsiteY53" fmla="*/ 1308259 h 1684262"/>
              <a:gd name="connsiteX54" fmla="*/ 247691 w 1206260"/>
              <a:gd name="connsiteY54" fmla="*/ 1308735 h 1684262"/>
              <a:gd name="connsiteX55" fmla="*/ 229880 w 1206260"/>
              <a:gd name="connsiteY55" fmla="*/ 1312259 h 1684262"/>
              <a:gd name="connsiteX56" fmla="*/ 146155 w 1206260"/>
              <a:gd name="connsiteY56" fmla="*/ 1230344 h 1684262"/>
              <a:gd name="connsiteX57" fmla="*/ 115389 w 1206260"/>
              <a:gd name="connsiteY57" fmla="*/ 1430369 h 1684262"/>
              <a:gd name="connsiteX58" fmla="*/ 349799 w 1206260"/>
              <a:gd name="connsiteY58" fmla="*/ 1480280 h 1684262"/>
              <a:gd name="connsiteX59" fmla="*/ 299507 w 1206260"/>
              <a:gd name="connsiteY59" fmla="*/ 1464659 h 1684262"/>
              <a:gd name="connsiteX60" fmla="*/ 321034 w 1206260"/>
              <a:gd name="connsiteY60" fmla="*/ 1477042 h 1684262"/>
              <a:gd name="connsiteX61" fmla="*/ 330559 w 1206260"/>
              <a:gd name="connsiteY61" fmla="*/ 1484376 h 1684262"/>
              <a:gd name="connsiteX62" fmla="*/ 388280 w 1206260"/>
              <a:gd name="connsiteY62" fmla="*/ 1545717 h 1684262"/>
              <a:gd name="connsiteX63" fmla="*/ 348847 w 1206260"/>
              <a:gd name="connsiteY63" fmla="*/ 1542479 h 1684262"/>
              <a:gd name="connsiteX64" fmla="*/ 255883 w 1206260"/>
              <a:gd name="connsiteY64" fmla="*/ 1502664 h 1684262"/>
              <a:gd name="connsiteX65" fmla="*/ 255883 w 1206260"/>
              <a:gd name="connsiteY65" fmla="*/ 1502664 h 1684262"/>
              <a:gd name="connsiteX66" fmla="*/ 239976 w 1206260"/>
              <a:gd name="connsiteY66" fmla="*/ 1484281 h 1684262"/>
              <a:gd name="connsiteX67" fmla="*/ 203495 w 1206260"/>
              <a:gd name="connsiteY67" fmla="*/ 1484281 h 1684262"/>
              <a:gd name="connsiteX68" fmla="*/ 187303 w 1206260"/>
              <a:gd name="connsiteY68" fmla="*/ 1499140 h 1684262"/>
              <a:gd name="connsiteX69" fmla="*/ 490674 w 1206260"/>
              <a:gd name="connsiteY69" fmla="*/ 1673352 h 1684262"/>
              <a:gd name="connsiteX70" fmla="*/ 757374 w 1206260"/>
              <a:gd name="connsiteY70" fmla="*/ 1682401 h 1684262"/>
              <a:gd name="connsiteX71" fmla="*/ 988070 w 1206260"/>
              <a:gd name="connsiteY71" fmla="*/ 1594485 h 1684262"/>
              <a:gd name="connsiteX72" fmla="*/ 1152566 w 1206260"/>
              <a:gd name="connsiteY72" fmla="*/ 1394460 h 1684262"/>
              <a:gd name="connsiteX73" fmla="*/ 918822 w 1206260"/>
              <a:gd name="connsiteY73" fmla="*/ 1363507 h 1684262"/>
              <a:gd name="connsiteX74" fmla="*/ 802904 w 1206260"/>
              <a:gd name="connsiteY74" fmla="*/ 1350454 h 1684262"/>
              <a:gd name="connsiteX75" fmla="*/ 841956 w 1206260"/>
              <a:gd name="connsiteY75" fmla="*/ 1326547 h 1684262"/>
              <a:gd name="connsiteX76" fmla="*/ 1018286 w 1206260"/>
              <a:gd name="connsiteY76" fmla="*/ 1315425 h 1684262"/>
              <a:gd name="connsiteX77" fmla="*/ 980354 w 1206260"/>
              <a:gd name="connsiteY77" fmla="*/ 1268921 h 1684262"/>
              <a:gd name="connsiteX78" fmla="*/ 1091488 w 1206260"/>
              <a:gd name="connsiteY78" fmla="*/ 1221043 h 1684262"/>
              <a:gd name="connsiteX79" fmla="*/ 911203 w 1206260"/>
              <a:gd name="connsiteY79" fmla="*/ 1022890 h 1684262"/>
              <a:gd name="connsiteX80" fmla="*/ 1193429 w 1206260"/>
              <a:gd name="connsiteY80" fmla="*/ 899446 h 1684262"/>
              <a:gd name="connsiteX81" fmla="*/ 759089 w 1206260"/>
              <a:gd name="connsiteY81" fmla="*/ 61246 h 1684262"/>
              <a:gd name="connsiteX82" fmla="*/ 720989 w 1206260"/>
              <a:gd name="connsiteY82" fmla="*/ 145828 h 1684262"/>
              <a:gd name="connsiteX83" fmla="*/ 759089 w 1206260"/>
              <a:gd name="connsiteY83" fmla="*/ 61436 h 1684262"/>
              <a:gd name="connsiteX84" fmla="*/ 759089 w 1206260"/>
              <a:gd name="connsiteY84" fmla="*/ 61246 h 1684262"/>
              <a:gd name="connsiteX85" fmla="*/ 363611 w 1206260"/>
              <a:gd name="connsiteY85" fmla="*/ 545783 h 1684262"/>
              <a:gd name="connsiteX86" fmla="*/ 348275 w 1206260"/>
              <a:gd name="connsiteY86" fmla="*/ 553498 h 1684262"/>
              <a:gd name="connsiteX87" fmla="*/ 363611 w 1206260"/>
              <a:gd name="connsiteY87" fmla="*/ 545783 h 1684262"/>
              <a:gd name="connsiteX88" fmla="*/ 232451 w 1206260"/>
              <a:gd name="connsiteY88" fmla="*/ 523113 h 1684262"/>
              <a:gd name="connsiteX89" fmla="*/ 254694 w 1206260"/>
              <a:gd name="connsiteY89" fmla="*/ 664096 h 1684262"/>
              <a:gd name="connsiteX90" fmla="*/ 232451 w 1206260"/>
              <a:gd name="connsiteY90" fmla="*/ 523113 h 1684262"/>
              <a:gd name="connsiteX91" fmla="*/ 340084 w 1206260"/>
              <a:gd name="connsiteY91" fmla="*/ 692277 h 1684262"/>
              <a:gd name="connsiteX92" fmla="*/ 470767 w 1206260"/>
              <a:gd name="connsiteY92" fmla="*/ 684562 h 1684262"/>
              <a:gd name="connsiteX93" fmla="*/ 340084 w 1206260"/>
              <a:gd name="connsiteY93" fmla="*/ 691896 h 1684262"/>
              <a:gd name="connsiteX94" fmla="*/ 340084 w 1206260"/>
              <a:gd name="connsiteY94" fmla="*/ 692277 h 1684262"/>
              <a:gd name="connsiteX95" fmla="*/ 382375 w 1206260"/>
              <a:gd name="connsiteY95" fmla="*/ 615410 h 1684262"/>
              <a:gd name="connsiteX96" fmla="*/ 516868 w 1206260"/>
              <a:gd name="connsiteY96" fmla="*/ 688372 h 1684262"/>
              <a:gd name="connsiteX97" fmla="*/ 382661 w 1206260"/>
              <a:gd name="connsiteY97" fmla="*/ 615029 h 1684262"/>
              <a:gd name="connsiteX98" fmla="*/ 382375 w 1206260"/>
              <a:gd name="connsiteY98" fmla="*/ 615410 h 1684262"/>
              <a:gd name="connsiteX99" fmla="*/ 201400 w 1206260"/>
              <a:gd name="connsiteY99" fmla="*/ 907542 h 1684262"/>
              <a:gd name="connsiteX100" fmla="*/ 163300 w 1206260"/>
              <a:gd name="connsiteY100" fmla="*/ 838295 h 1684262"/>
              <a:gd name="connsiteX101" fmla="*/ 201686 w 1206260"/>
              <a:gd name="connsiteY101" fmla="*/ 907161 h 1684262"/>
              <a:gd name="connsiteX102" fmla="*/ 201400 w 1206260"/>
              <a:gd name="connsiteY102" fmla="*/ 907542 h 1684262"/>
              <a:gd name="connsiteX103" fmla="*/ 97811 w 1206260"/>
              <a:gd name="connsiteY103" fmla="*/ 1285557 h 1684262"/>
              <a:gd name="connsiteX104" fmla="*/ 123279 w 1206260"/>
              <a:gd name="connsiteY104" fmla="*/ 1264178 h 1684262"/>
              <a:gd name="connsiteX105" fmla="*/ 231975 w 1206260"/>
              <a:gd name="connsiteY105" fmla="*/ 1341501 h 1684262"/>
              <a:gd name="connsiteX106" fmla="*/ 97811 w 1206260"/>
              <a:gd name="connsiteY106" fmla="*/ 1285557 h 1684262"/>
              <a:gd name="connsiteX107" fmla="*/ 232928 w 1206260"/>
              <a:gd name="connsiteY107" fmla="*/ 1376077 h 1684262"/>
              <a:gd name="connsiteX108" fmla="*/ 279029 w 1206260"/>
              <a:gd name="connsiteY108" fmla="*/ 1379887 h 1684262"/>
              <a:gd name="connsiteX109" fmla="*/ 232451 w 1206260"/>
              <a:gd name="connsiteY109" fmla="*/ 1376077 h 1684262"/>
              <a:gd name="connsiteX110" fmla="*/ 232928 w 1206260"/>
              <a:gd name="connsiteY110" fmla="*/ 1376077 h 1684262"/>
              <a:gd name="connsiteX111" fmla="*/ 856244 w 1206260"/>
              <a:gd name="connsiteY111" fmla="*/ 715613 h 1684262"/>
              <a:gd name="connsiteX112" fmla="*/ 817635 w 1206260"/>
              <a:gd name="connsiteY112" fmla="*/ 708913 h 1684262"/>
              <a:gd name="connsiteX113" fmla="*/ 721084 w 1206260"/>
              <a:gd name="connsiteY113" fmla="*/ 657225 h 1684262"/>
              <a:gd name="connsiteX114" fmla="*/ 855767 w 1206260"/>
              <a:gd name="connsiteY114" fmla="*/ 715613 h 1684262"/>
              <a:gd name="connsiteX115" fmla="*/ 856244 w 1206260"/>
              <a:gd name="connsiteY115" fmla="*/ 715613 h 1684262"/>
              <a:gd name="connsiteX116" fmla="*/ 663458 w 1206260"/>
              <a:gd name="connsiteY116" fmla="*/ 722662 h 1684262"/>
              <a:gd name="connsiteX117" fmla="*/ 644408 w 1206260"/>
              <a:gd name="connsiteY117" fmla="*/ 807149 h 1684262"/>
              <a:gd name="connsiteX118" fmla="*/ 662981 w 1206260"/>
              <a:gd name="connsiteY118" fmla="*/ 723138 h 1684262"/>
              <a:gd name="connsiteX119" fmla="*/ 663458 w 1206260"/>
              <a:gd name="connsiteY119" fmla="*/ 722662 h 1684262"/>
              <a:gd name="connsiteX120" fmla="*/ 628882 w 1206260"/>
              <a:gd name="connsiteY120" fmla="*/ 753332 h 1684262"/>
              <a:gd name="connsiteX121" fmla="*/ 655742 w 1206260"/>
              <a:gd name="connsiteY121" fmla="*/ 726472 h 1684262"/>
              <a:gd name="connsiteX122" fmla="*/ 628406 w 1206260"/>
              <a:gd name="connsiteY122" fmla="*/ 753332 h 1684262"/>
              <a:gd name="connsiteX123" fmla="*/ 628882 w 1206260"/>
              <a:gd name="connsiteY123" fmla="*/ 753332 h 1684262"/>
              <a:gd name="connsiteX124" fmla="*/ 771090 w 1206260"/>
              <a:gd name="connsiteY124" fmla="*/ 757237 h 1684262"/>
              <a:gd name="connsiteX125" fmla="*/ 690318 w 1206260"/>
              <a:gd name="connsiteY125" fmla="*/ 822579 h 1684262"/>
              <a:gd name="connsiteX126" fmla="*/ 770614 w 1206260"/>
              <a:gd name="connsiteY126" fmla="*/ 757237 h 1684262"/>
              <a:gd name="connsiteX127" fmla="*/ 771090 w 1206260"/>
              <a:gd name="connsiteY127" fmla="*/ 757237 h 1684262"/>
              <a:gd name="connsiteX128" fmla="*/ 759565 w 1206260"/>
              <a:gd name="connsiteY128" fmla="*/ 538162 h 1684262"/>
              <a:gd name="connsiteX129" fmla="*/ 851767 w 1206260"/>
              <a:gd name="connsiteY129" fmla="*/ 480536 h 1684262"/>
              <a:gd name="connsiteX130" fmla="*/ 759089 w 1206260"/>
              <a:gd name="connsiteY130" fmla="*/ 538067 h 1684262"/>
              <a:gd name="connsiteX131" fmla="*/ 759565 w 1206260"/>
              <a:gd name="connsiteY131" fmla="*/ 538162 h 1684262"/>
              <a:gd name="connsiteX132" fmla="*/ 877961 w 1206260"/>
              <a:gd name="connsiteY132" fmla="*/ 342138 h 1684262"/>
              <a:gd name="connsiteX133" fmla="*/ 812619 w 1206260"/>
              <a:gd name="connsiteY133" fmla="*/ 442055 h 1684262"/>
              <a:gd name="connsiteX134" fmla="*/ 877961 w 1206260"/>
              <a:gd name="connsiteY134" fmla="*/ 342138 h 1684262"/>
              <a:gd name="connsiteX135" fmla="*/ 681841 w 1206260"/>
              <a:gd name="connsiteY135" fmla="*/ 323088 h 1684262"/>
              <a:gd name="connsiteX136" fmla="*/ 758803 w 1206260"/>
              <a:gd name="connsiteY136" fmla="*/ 430816 h 1684262"/>
              <a:gd name="connsiteX137" fmla="*/ 643455 w 1206260"/>
              <a:gd name="connsiteY137" fmla="*/ 396145 h 1684262"/>
              <a:gd name="connsiteX138" fmla="*/ 639550 w 1206260"/>
              <a:gd name="connsiteY138" fmla="*/ 438436 h 1684262"/>
              <a:gd name="connsiteX139" fmla="*/ 682127 w 1206260"/>
              <a:gd name="connsiteY139" fmla="*/ 323088 h 1684262"/>
              <a:gd name="connsiteX140" fmla="*/ 681841 w 1206260"/>
              <a:gd name="connsiteY140" fmla="*/ 323088 h 1684262"/>
              <a:gd name="connsiteX141" fmla="*/ 351323 w 1206260"/>
              <a:gd name="connsiteY141" fmla="*/ 219361 h 1684262"/>
              <a:gd name="connsiteX142" fmla="*/ 383994 w 1206260"/>
              <a:gd name="connsiteY142" fmla="*/ 183070 h 1684262"/>
              <a:gd name="connsiteX143" fmla="*/ 403711 w 1206260"/>
              <a:gd name="connsiteY143" fmla="*/ 175069 h 1684262"/>
              <a:gd name="connsiteX144" fmla="*/ 411331 w 1206260"/>
              <a:gd name="connsiteY144" fmla="*/ 176117 h 1684262"/>
              <a:gd name="connsiteX145" fmla="*/ 569351 w 1206260"/>
              <a:gd name="connsiteY145" fmla="*/ 242792 h 1684262"/>
              <a:gd name="connsiteX146" fmla="*/ 569922 w 1206260"/>
              <a:gd name="connsiteY146" fmla="*/ 242792 h 1684262"/>
              <a:gd name="connsiteX147" fmla="*/ 558873 w 1206260"/>
              <a:gd name="connsiteY147" fmla="*/ 299942 h 1684262"/>
              <a:gd name="connsiteX148" fmla="*/ 351609 w 1206260"/>
              <a:gd name="connsiteY148" fmla="*/ 219075 h 1684262"/>
              <a:gd name="connsiteX149" fmla="*/ 351323 w 1206260"/>
              <a:gd name="connsiteY149" fmla="*/ 219361 h 1684262"/>
              <a:gd name="connsiteX150" fmla="*/ 470767 w 1206260"/>
              <a:gd name="connsiteY150" fmla="*/ 361188 h 1684262"/>
              <a:gd name="connsiteX151" fmla="*/ 566874 w 1206260"/>
              <a:gd name="connsiteY151" fmla="*/ 503396 h 1684262"/>
              <a:gd name="connsiteX152" fmla="*/ 470767 w 1206260"/>
              <a:gd name="connsiteY152" fmla="*/ 361188 h 1684262"/>
              <a:gd name="connsiteX153" fmla="*/ 632216 w 1206260"/>
              <a:gd name="connsiteY153" fmla="*/ 453485 h 1684262"/>
              <a:gd name="connsiteX154" fmla="*/ 699367 w 1206260"/>
              <a:gd name="connsiteY154" fmla="*/ 515112 h 1684262"/>
              <a:gd name="connsiteX155" fmla="*/ 759089 w 1206260"/>
              <a:gd name="connsiteY155" fmla="*/ 438055 h 1684262"/>
              <a:gd name="connsiteX156" fmla="*/ 678317 w 1206260"/>
              <a:gd name="connsiteY156" fmla="*/ 611029 h 1684262"/>
              <a:gd name="connsiteX157" fmla="*/ 640217 w 1206260"/>
              <a:gd name="connsiteY157" fmla="*/ 587978 h 1684262"/>
              <a:gd name="connsiteX158" fmla="*/ 632216 w 1206260"/>
              <a:gd name="connsiteY158" fmla="*/ 453581 h 1684262"/>
              <a:gd name="connsiteX159" fmla="*/ 632216 w 1206260"/>
              <a:gd name="connsiteY159" fmla="*/ 453485 h 1684262"/>
              <a:gd name="connsiteX160" fmla="*/ 686032 w 1206260"/>
              <a:gd name="connsiteY160" fmla="*/ 837819 h 1684262"/>
              <a:gd name="connsiteX161" fmla="*/ 628310 w 1206260"/>
              <a:gd name="connsiteY161" fmla="*/ 930116 h 1684262"/>
              <a:gd name="connsiteX162" fmla="*/ 686032 w 1206260"/>
              <a:gd name="connsiteY162" fmla="*/ 837914 h 1684262"/>
              <a:gd name="connsiteX163" fmla="*/ 686032 w 1206260"/>
              <a:gd name="connsiteY163" fmla="*/ 837819 h 1684262"/>
              <a:gd name="connsiteX164" fmla="*/ 743658 w 1206260"/>
              <a:gd name="connsiteY164" fmla="*/ 1291400 h 1684262"/>
              <a:gd name="connsiteX165" fmla="*/ 547634 w 1206260"/>
              <a:gd name="connsiteY165" fmla="*/ 1206818 h 1684262"/>
              <a:gd name="connsiteX166" fmla="*/ 573446 w 1206260"/>
              <a:gd name="connsiteY166" fmla="*/ 1222439 h 1684262"/>
              <a:gd name="connsiteX167" fmla="*/ 603450 w 1206260"/>
              <a:gd name="connsiteY167" fmla="*/ 1227487 h 1684262"/>
              <a:gd name="connsiteX168" fmla="*/ 743658 w 1206260"/>
              <a:gd name="connsiteY168" fmla="*/ 1291495 h 1684262"/>
              <a:gd name="connsiteX169" fmla="*/ 743658 w 1206260"/>
              <a:gd name="connsiteY169" fmla="*/ 1291400 h 1684262"/>
              <a:gd name="connsiteX170" fmla="*/ 578399 w 1206260"/>
              <a:gd name="connsiteY170" fmla="*/ 945452 h 1684262"/>
              <a:gd name="connsiteX171" fmla="*/ 689842 w 1206260"/>
              <a:gd name="connsiteY171" fmla="*/ 1122236 h 1684262"/>
              <a:gd name="connsiteX172" fmla="*/ 578399 w 1206260"/>
              <a:gd name="connsiteY172" fmla="*/ 945547 h 1684262"/>
              <a:gd name="connsiteX173" fmla="*/ 578399 w 1206260"/>
              <a:gd name="connsiteY173" fmla="*/ 945452 h 1684262"/>
              <a:gd name="connsiteX174" fmla="*/ 351609 w 1206260"/>
              <a:gd name="connsiteY174" fmla="*/ 1045464 h 1684262"/>
              <a:gd name="connsiteX175" fmla="*/ 382375 w 1206260"/>
              <a:gd name="connsiteY175" fmla="*/ 887825 h 1684262"/>
              <a:gd name="connsiteX176" fmla="*/ 351609 w 1206260"/>
              <a:gd name="connsiteY176" fmla="*/ 1045559 h 1684262"/>
              <a:gd name="connsiteX177" fmla="*/ 351609 w 1206260"/>
              <a:gd name="connsiteY177" fmla="*/ 1045464 h 1684262"/>
              <a:gd name="connsiteX178" fmla="*/ 420761 w 1206260"/>
              <a:gd name="connsiteY178" fmla="*/ 1018413 h 1684262"/>
              <a:gd name="connsiteX179" fmla="*/ 605260 w 1206260"/>
              <a:gd name="connsiteY179" fmla="*/ 1180338 h 1684262"/>
              <a:gd name="connsiteX180" fmla="*/ 420761 w 1206260"/>
              <a:gd name="connsiteY180" fmla="*/ 1018413 h 1684262"/>
              <a:gd name="connsiteX181" fmla="*/ 366944 w 1206260"/>
              <a:gd name="connsiteY181" fmla="*/ 1414272 h 1684262"/>
              <a:gd name="connsiteX182" fmla="*/ 597640 w 1206260"/>
              <a:gd name="connsiteY182" fmla="*/ 1460468 h 1684262"/>
              <a:gd name="connsiteX183" fmla="*/ 366944 w 1206260"/>
              <a:gd name="connsiteY183" fmla="*/ 1414463 h 1684262"/>
              <a:gd name="connsiteX184" fmla="*/ 366944 w 1206260"/>
              <a:gd name="connsiteY184" fmla="*/ 1414272 h 1684262"/>
              <a:gd name="connsiteX185" fmla="*/ 536108 w 1206260"/>
              <a:gd name="connsiteY185" fmla="*/ 1644968 h 1684262"/>
              <a:gd name="connsiteX186" fmla="*/ 498008 w 1206260"/>
              <a:gd name="connsiteY186" fmla="*/ 1625918 h 1684262"/>
              <a:gd name="connsiteX187" fmla="*/ 471148 w 1206260"/>
              <a:gd name="connsiteY187" fmla="*/ 1618202 h 1684262"/>
              <a:gd name="connsiteX188" fmla="*/ 471148 w 1206260"/>
              <a:gd name="connsiteY188" fmla="*/ 1664399 h 1684262"/>
              <a:gd name="connsiteX189" fmla="*/ 401901 w 1206260"/>
              <a:gd name="connsiteY189" fmla="*/ 1579817 h 1684262"/>
              <a:gd name="connsiteX190" fmla="*/ 536108 w 1206260"/>
              <a:gd name="connsiteY190" fmla="*/ 1645158 h 1684262"/>
              <a:gd name="connsiteX191" fmla="*/ 536108 w 1206260"/>
              <a:gd name="connsiteY191" fmla="*/ 1644968 h 1684262"/>
              <a:gd name="connsiteX192" fmla="*/ 616785 w 1206260"/>
              <a:gd name="connsiteY192" fmla="*/ 1564196 h 1684262"/>
              <a:gd name="connsiteX193" fmla="*/ 555349 w 1206260"/>
              <a:gd name="connsiteY193" fmla="*/ 1541145 h 1684262"/>
              <a:gd name="connsiteX194" fmla="*/ 638597 w 1206260"/>
              <a:gd name="connsiteY194" fmla="*/ 1493520 h 1684262"/>
              <a:gd name="connsiteX195" fmla="*/ 739848 w 1206260"/>
              <a:gd name="connsiteY195" fmla="*/ 1525715 h 1684262"/>
              <a:gd name="connsiteX196" fmla="*/ 616785 w 1206260"/>
              <a:gd name="connsiteY196" fmla="*/ 1564386 h 1684262"/>
              <a:gd name="connsiteX197" fmla="*/ 616785 w 1206260"/>
              <a:gd name="connsiteY197" fmla="*/ 1564196 h 1684262"/>
              <a:gd name="connsiteX198" fmla="*/ 752231 w 1206260"/>
              <a:gd name="connsiteY198" fmla="*/ 1664779 h 1684262"/>
              <a:gd name="connsiteX199" fmla="*/ 739658 w 1206260"/>
              <a:gd name="connsiteY199" fmla="*/ 1664779 h 1684262"/>
              <a:gd name="connsiteX200" fmla="*/ 731180 w 1206260"/>
              <a:gd name="connsiteY200" fmla="*/ 1664779 h 1684262"/>
              <a:gd name="connsiteX201" fmla="*/ 727561 w 1206260"/>
              <a:gd name="connsiteY201" fmla="*/ 1664779 h 1684262"/>
              <a:gd name="connsiteX202" fmla="*/ 713750 w 1206260"/>
              <a:gd name="connsiteY202" fmla="*/ 1666780 h 1684262"/>
              <a:gd name="connsiteX203" fmla="*/ 704225 w 1206260"/>
              <a:gd name="connsiteY203" fmla="*/ 1665256 h 1684262"/>
              <a:gd name="connsiteX204" fmla="*/ 705558 w 1206260"/>
              <a:gd name="connsiteY204" fmla="*/ 1667733 h 1684262"/>
              <a:gd name="connsiteX205" fmla="*/ 790045 w 1206260"/>
              <a:gd name="connsiteY205" fmla="*/ 1610106 h 1684262"/>
              <a:gd name="connsiteX206" fmla="*/ 752231 w 1206260"/>
              <a:gd name="connsiteY206" fmla="*/ 1664970 h 1684262"/>
              <a:gd name="connsiteX207" fmla="*/ 752231 w 1206260"/>
              <a:gd name="connsiteY207" fmla="*/ 1664779 h 1684262"/>
              <a:gd name="connsiteX208" fmla="*/ 857863 w 1206260"/>
              <a:gd name="connsiteY208" fmla="*/ 1591056 h 1684262"/>
              <a:gd name="connsiteX209" fmla="*/ 838813 w 1206260"/>
              <a:gd name="connsiteY209" fmla="*/ 1568958 h 1684262"/>
              <a:gd name="connsiteX210" fmla="*/ 836146 w 1206260"/>
              <a:gd name="connsiteY210" fmla="*/ 1564291 h 1684262"/>
              <a:gd name="connsiteX211" fmla="*/ 955179 w 1206260"/>
              <a:gd name="connsiteY211" fmla="*/ 1500720 h 1684262"/>
              <a:gd name="connsiteX212" fmla="*/ 1066493 w 1206260"/>
              <a:gd name="connsiteY212" fmla="*/ 1492065 h 1684262"/>
              <a:gd name="connsiteX213" fmla="*/ 857863 w 1206260"/>
              <a:gd name="connsiteY213" fmla="*/ 1591247 h 1684262"/>
              <a:gd name="connsiteX214" fmla="*/ 857863 w 1206260"/>
              <a:gd name="connsiteY214" fmla="*/ 1591056 h 1684262"/>
              <a:gd name="connsiteX215" fmla="*/ 1054979 w 1206260"/>
              <a:gd name="connsiteY215" fmla="*/ 1445037 h 1684262"/>
              <a:gd name="connsiteX216" fmla="*/ 916632 w 1206260"/>
              <a:gd name="connsiteY216" fmla="*/ 1468184 h 1684262"/>
              <a:gd name="connsiteX217" fmla="*/ 1028170 w 1206260"/>
              <a:gd name="connsiteY217" fmla="*/ 1445228 h 1684262"/>
              <a:gd name="connsiteX218" fmla="*/ 1054979 w 1206260"/>
              <a:gd name="connsiteY218" fmla="*/ 1445037 h 1684262"/>
              <a:gd name="connsiteX219" fmla="*/ 862816 w 1206260"/>
              <a:gd name="connsiteY219" fmla="*/ 1410462 h 1684262"/>
              <a:gd name="connsiteX220" fmla="*/ 647551 w 1206260"/>
              <a:gd name="connsiteY220" fmla="*/ 1448562 h 1684262"/>
              <a:gd name="connsiteX221" fmla="*/ 862816 w 1206260"/>
              <a:gd name="connsiteY221" fmla="*/ 1410653 h 1684262"/>
              <a:gd name="connsiteX222" fmla="*/ 862816 w 1206260"/>
              <a:gd name="connsiteY222" fmla="*/ 1410462 h 1684262"/>
              <a:gd name="connsiteX223" fmla="*/ 689842 w 1206260"/>
              <a:gd name="connsiteY223" fmla="*/ 1391412 h 1684262"/>
              <a:gd name="connsiteX224" fmla="*/ 924347 w 1206260"/>
              <a:gd name="connsiteY224" fmla="*/ 1306830 h 1684262"/>
              <a:gd name="connsiteX225" fmla="*/ 689842 w 1206260"/>
              <a:gd name="connsiteY225" fmla="*/ 1391412 h 1684262"/>
              <a:gd name="connsiteX226" fmla="*/ 1162663 w 1206260"/>
              <a:gd name="connsiteY226" fmla="*/ 1057085 h 1684262"/>
              <a:gd name="connsiteX227" fmla="*/ 1148756 w 1206260"/>
              <a:gd name="connsiteY227" fmla="*/ 1134428 h 1684262"/>
              <a:gd name="connsiteX228" fmla="*/ 1066841 w 1206260"/>
              <a:gd name="connsiteY228" fmla="*/ 1139762 h 1684262"/>
              <a:gd name="connsiteX229" fmla="*/ 1035790 w 1206260"/>
              <a:gd name="connsiteY229" fmla="*/ 1087755 h 1684262"/>
              <a:gd name="connsiteX230" fmla="*/ 1162663 w 1206260"/>
              <a:gd name="connsiteY230" fmla="*/ 1057085 h 1684262"/>
              <a:gd name="connsiteX231" fmla="*/ 987913 w 1206260"/>
              <a:gd name="connsiteY231" fmla="*/ 1181170 h 1684262"/>
              <a:gd name="connsiteX232" fmla="*/ 958923 w 1206260"/>
              <a:gd name="connsiteY232" fmla="*/ 1264444 h 1684262"/>
              <a:gd name="connsiteX233" fmla="*/ 905107 w 1206260"/>
              <a:gd name="connsiteY233" fmla="*/ 1118330 h 1684262"/>
              <a:gd name="connsiteX234" fmla="*/ 987913 w 1206260"/>
              <a:gd name="connsiteY234"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40346 h 1684262"/>
              <a:gd name="connsiteX47" fmla="*/ 283886 w 1206260"/>
              <a:gd name="connsiteY47" fmla="*/ 1268063 h 1684262"/>
              <a:gd name="connsiteX48" fmla="*/ 284934 w 1206260"/>
              <a:gd name="connsiteY48" fmla="*/ 1275207 h 1684262"/>
              <a:gd name="connsiteX49" fmla="*/ 395615 w 1206260"/>
              <a:gd name="connsiteY49" fmla="*/ 1319117 h 1684262"/>
              <a:gd name="connsiteX50" fmla="*/ 257026 w 1206260"/>
              <a:gd name="connsiteY50" fmla="*/ 1309592 h 1684262"/>
              <a:gd name="connsiteX51" fmla="*/ 257026 w 1206260"/>
              <a:gd name="connsiteY51" fmla="*/ 1309592 h 1684262"/>
              <a:gd name="connsiteX52" fmla="*/ 248263 w 1206260"/>
              <a:gd name="connsiteY52" fmla="*/ 1308259 h 1684262"/>
              <a:gd name="connsiteX53" fmla="*/ 247691 w 1206260"/>
              <a:gd name="connsiteY53" fmla="*/ 1308735 h 1684262"/>
              <a:gd name="connsiteX54" fmla="*/ 229880 w 1206260"/>
              <a:gd name="connsiteY54" fmla="*/ 1312259 h 1684262"/>
              <a:gd name="connsiteX55" fmla="*/ 146155 w 1206260"/>
              <a:gd name="connsiteY55" fmla="*/ 1230344 h 1684262"/>
              <a:gd name="connsiteX56" fmla="*/ 115389 w 1206260"/>
              <a:gd name="connsiteY56" fmla="*/ 1430369 h 1684262"/>
              <a:gd name="connsiteX57" fmla="*/ 349799 w 1206260"/>
              <a:gd name="connsiteY57" fmla="*/ 1480280 h 1684262"/>
              <a:gd name="connsiteX58" fmla="*/ 299507 w 1206260"/>
              <a:gd name="connsiteY58" fmla="*/ 1464659 h 1684262"/>
              <a:gd name="connsiteX59" fmla="*/ 321034 w 1206260"/>
              <a:gd name="connsiteY59" fmla="*/ 1477042 h 1684262"/>
              <a:gd name="connsiteX60" fmla="*/ 330559 w 1206260"/>
              <a:gd name="connsiteY60" fmla="*/ 1484376 h 1684262"/>
              <a:gd name="connsiteX61" fmla="*/ 388280 w 1206260"/>
              <a:gd name="connsiteY61" fmla="*/ 1545717 h 1684262"/>
              <a:gd name="connsiteX62" fmla="*/ 348847 w 1206260"/>
              <a:gd name="connsiteY62" fmla="*/ 1542479 h 1684262"/>
              <a:gd name="connsiteX63" fmla="*/ 255883 w 1206260"/>
              <a:gd name="connsiteY63" fmla="*/ 1502664 h 1684262"/>
              <a:gd name="connsiteX64" fmla="*/ 255883 w 1206260"/>
              <a:gd name="connsiteY64" fmla="*/ 1502664 h 1684262"/>
              <a:gd name="connsiteX65" fmla="*/ 239976 w 1206260"/>
              <a:gd name="connsiteY65" fmla="*/ 1484281 h 1684262"/>
              <a:gd name="connsiteX66" fmla="*/ 203495 w 1206260"/>
              <a:gd name="connsiteY66" fmla="*/ 1484281 h 1684262"/>
              <a:gd name="connsiteX67" fmla="*/ 187303 w 1206260"/>
              <a:gd name="connsiteY67" fmla="*/ 1499140 h 1684262"/>
              <a:gd name="connsiteX68" fmla="*/ 490674 w 1206260"/>
              <a:gd name="connsiteY68" fmla="*/ 1673352 h 1684262"/>
              <a:gd name="connsiteX69" fmla="*/ 757374 w 1206260"/>
              <a:gd name="connsiteY69" fmla="*/ 1682401 h 1684262"/>
              <a:gd name="connsiteX70" fmla="*/ 988070 w 1206260"/>
              <a:gd name="connsiteY70" fmla="*/ 1594485 h 1684262"/>
              <a:gd name="connsiteX71" fmla="*/ 1152566 w 1206260"/>
              <a:gd name="connsiteY71" fmla="*/ 1394460 h 1684262"/>
              <a:gd name="connsiteX72" fmla="*/ 918822 w 1206260"/>
              <a:gd name="connsiteY72" fmla="*/ 1363507 h 1684262"/>
              <a:gd name="connsiteX73" fmla="*/ 802904 w 1206260"/>
              <a:gd name="connsiteY73" fmla="*/ 1350454 h 1684262"/>
              <a:gd name="connsiteX74" fmla="*/ 841956 w 1206260"/>
              <a:gd name="connsiteY74" fmla="*/ 1326547 h 1684262"/>
              <a:gd name="connsiteX75" fmla="*/ 1018286 w 1206260"/>
              <a:gd name="connsiteY75" fmla="*/ 1315425 h 1684262"/>
              <a:gd name="connsiteX76" fmla="*/ 980354 w 1206260"/>
              <a:gd name="connsiteY76" fmla="*/ 1268921 h 1684262"/>
              <a:gd name="connsiteX77" fmla="*/ 1091488 w 1206260"/>
              <a:gd name="connsiteY77" fmla="*/ 1221043 h 1684262"/>
              <a:gd name="connsiteX78" fmla="*/ 911203 w 1206260"/>
              <a:gd name="connsiteY78" fmla="*/ 1022890 h 1684262"/>
              <a:gd name="connsiteX79" fmla="*/ 1193429 w 1206260"/>
              <a:gd name="connsiteY79" fmla="*/ 899446 h 1684262"/>
              <a:gd name="connsiteX80" fmla="*/ 759089 w 1206260"/>
              <a:gd name="connsiteY80" fmla="*/ 61246 h 1684262"/>
              <a:gd name="connsiteX81" fmla="*/ 720989 w 1206260"/>
              <a:gd name="connsiteY81" fmla="*/ 145828 h 1684262"/>
              <a:gd name="connsiteX82" fmla="*/ 759089 w 1206260"/>
              <a:gd name="connsiteY82" fmla="*/ 61436 h 1684262"/>
              <a:gd name="connsiteX83" fmla="*/ 759089 w 1206260"/>
              <a:gd name="connsiteY83" fmla="*/ 61246 h 1684262"/>
              <a:gd name="connsiteX84" fmla="*/ 363611 w 1206260"/>
              <a:gd name="connsiteY84" fmla="*/ 545783 h 1684262"/>
              <a:gd name="connsiteX85" fmla="*/ 348275 w 1206260"/>
              <a:gd name="connsiteY85" fmla="*/ 553498 h 1684262"/>
              <a:gd name="connsiteX86" fmla="*/ 363611 w 1206260"/>
              <a:gd name="connsiteY86" fmla="*/ 545783 h 1684262"/>
              <a:gd name="connsiteX87" fmla="*/ 232451 w 1206260"/>
              <a:gd name="connsiteY87" fmla="*/ 523113 h 1684262"/>
              <a:gd name="connsiteX88" fmla="*/ 254694 w 1206260"/>
              <a:gd name="connsiteY88" fmla="*/ 664096 h 1684262"/>
              <a:gd name="connsiteX89" fmla="*/ 232451 w 1206260"/>
              <a:gd name="connsiteY89" fmla="*/ 523113 h 1684262"/>
              <a:gd name="connsiteX90" fmla="*/ 340084 w 1206260"/>
              <a:gd name="connsiteY90" fmla="*/ 692277 h 1684262"/>
              <a:gd name="connsiteX91" fmla="*/ 470767 w 1206260"/>
              <a:gd name="connsiteY91" fmla="*/ 684562 h 1684262"/>
              <a:gd name="connsiteX92" fmla="*/ 340084 w 1206260"/>
              <a:gd name="connsiteY92" fmla="*/ 691896 h 1684262"/>
              <a:gd name="connsiteX93" fmla="*/ 340084 w 1206260"/>
              <a:gd name="connsiteY93" fmla="*/ 692277 h 1684262"/>
              <a:gd name="connsiteX94" fmla="*/ 382375 w 1206260"/>
              <a:gd name="connsiteY94" fmla="*/ 615410 h 1684262"/>
              <a:gd name="connsiteX95" fmla="*/ 516868 w 1206260"/>
              <a:gd name="connsiteY95" fmla="*/ 688372 h 1684262"/>
              <a:gd name="connsiteX96" fmla="*/ 382661 w 1206260"/>
              <a:gd name="connsiteY96" fmla="*/ 615029 h 1684262"/>
              <a:gd name="connsiteX97" fmla="*/ 382375 w 1206260"/>
              <a:gd name="connsiteY97" fmla="*/ 615410 h 1684262"/>
              <a:gd name="connsiteX98" fmla="*/ 201400 w 1206260"/>
              <a:gd name="connsiteY98" fmla="*/ 907542 h 1684262"/>
              <a:gd name="connsiteX99" fmla="*/ 163300 w 1206260"/>
              <a:gd name="connsiteY99" fmla="*/ 838295 h 1684262"/>
              <a:gd name="connsiteX100" fmla="*/ 201686 w 1206260"/>
              <a:gd name="connsiteY100" fmla="*/ 907161 h 1684262"/>
              <a:gd name="connsiteX101" fmla="*/ 201400 w 1206260"/>
              <a:gd name="connsiteY101" fmla="*/ 907542 h 1684262"/>
              <a:gd name="connsiteX102" fmla="*/ 97811 w 1206260"/>
              <a:gd name="connsiteY102" fmla="*/ 1285557 h 1684262"/>
              <a:gd name="connsiteX103" fmla="*/ 123279 w 1206260"/>
              <a:gd name="connsiteY103" fmla="*/ 1264178 h 1684262"/>
              <a:gd name="connsiteX104" fmla="*/ 231975 w 1206260"/>
              <a:gd name="connsiteY104" fmla="*/ 1341501 h 1684262"/>
              <a:gd name="connsiteX105" fmla="*/ 97811 w 1206260"/>
              <a:gd name="connsiteY105" fmla="*/ 1285557 h 1684262"/>
              <a:gd name="connsiteX106" fmla="*/ 232928 w 1206260"/>
              <a:gd name="connsiteY106" fmla="*/ 1376077 h 1684262"/>
              <a:gd name="connsiteX107" fmla="*/ 279029 w 1206260"/>
              <a:gd name="connsiteY107" fmla="*/ 1379887 h 1684262"/>
              <a:gd name="connsiteX108" fmla="*/ 232451 w 1206260"/>
              <a:gd name="connsiteY108" fmla="*/ 1376077 h 1684262"/>
              <a:gd name="connsiteX109" fmla="*/ 232928 w 1206260"/>
              <a:gd name="connsiteY109" fmla="*/ 1376077 h 1684262"/>
              <a:gd name="connsiteX110" fmla="*/ 856244 w 1206260"/>
              <a:gd name="connsiteY110" fmla="*/ 715613 h 1684262"/>
              <a:gd name="connsiteX111" fmla="*/ 817635 w 1206260"/>
              <a:gd name="connsiteY111" fmla="*/ 708913 h 1684262"/>
              <a:gd name="connsiteX112" fmla="*/ 721084 w 1206260"/>
              <a:gd name="connsiteY112" fmla="*/ 657225 h 1684262"/>
              <a:gd name="connsiteX113" fmla="*/ 855767 w 1206260"/>
              <a:gd name="connsiteY113" fmla="*/ 715613 h 1684262"/>
              <a:gd name="connsiteX114" fmla="*/ 856244 w 1206260"/>
              <a:gd name="connsiteY114" fmla="*/ 715613 h 1684262"/>
              <a:gd name="connsiteX115" fmla="*/ 663458 w 1206260"/>
              <a:gd name="connsiteY115" fmla="*/ 722662 h 1684262"/>
              <a:gd name="connsiteX116" fmla="*/ 644408 w 1206260"/>
              <a:gd name="connsiteY116" fmla="*/ 807149 h 1684262"/>
              <a:gd name="connsiteX117" fmla="*/ 662981 w 1206260"/>
              <a:gd name="connsiteY117" fmla="*/ 723138 h 1684262"/>
              <a:gd name="connsiteX118" fmla="*/ 663458 w 1206260"/>
              <a:gd name="connsiteY118" fmla="*/ 722662 h 1684262"/>
              <a:gd name="connsiteX119" fmla="*/ 628882 w 1206260"/>
              <a:gd name="connsiteY119" fmla="*/ 753332 h 1684262"/>
              <a:gd name="connsiteX120" fmla="*/ 655742 w 1206260"/>
              <a:gd name="connsiteY120" fmla="*/ 726472 h 1684262"/>
              <a:gd name="connsiteX121" fmla="*/ 628406 w 1206260"/>
              <a:gd name="connsiteY121" fmla="*/ 753332 h 1684262"/>
              <a:gd name="connsiteX122" fmla="*/ 628882 w 1206260"/>
              <a:gd name="connsiteY122" fmla="*/ 753332 h 1684262"/>
              <a:gd name="connsiteX123" fmla="*/ 771090 w 1206260"/>
              <a:gd name="connsiteY123" fmla="*/ 757237 h 1684262"/>
              <a:gd name="connsiteX124" fmla="*/ 690318 w 1206260"/>
              <a:gd name="connsiteY124" fmla="*/ 822579 h 1684262"/>
              <a:gd name="connsiteX125" fmla="*/ 770614 w 1206260"/>
              <a:gd name="connsiteY125" fmla="*/ 757237 h 1684262"/>
              <a:gd name="connsiteX126" fmla="*/ 771090 w 1206260"/>
              <a:gd name="connsiteY126" fmla="*/ 757237 h 1684262"/>
              <a:gd name="connsiteX127" fmla="*/ 759565 w 1206260"/>
              <a:gd name="connsiteY127" fmla="*/ 538162 h 1684262"/>
              <a:gd name="connsiteX128" fmla="*/ 851767 w 1206260"/>
              <a:gd name="connsiteY128" fmla="*/ 480536 h 1684262"/>
              <a:gd name="connsiteX129" fmla="*/ 759089 w 1206260"/>
              <a:gd name="connsiteY129" fmla="*/ 538067 h 1684262"/>
              <a:gd name="connsiteX130" fmla="*/ 759565 w 1206260"/>
              <a:gd name="connsiteY130" fmla="*/ 538162 h 1684262"/>
              <a:gd name="connsiteX131" fmla="*/ 877961 w 1206260"/>
              <a:gd name="connsiteY131" fmla="*/ 342138 h 1684262"/>
              <a:gd name="connsiteX132" fmla="*/ 812619 w 1206260"/>
              <a:gd name="connsiteY132" fmla="*/ 442055 h 1684262"/>
              <a:gd name="connsiteX133" fmla="*/ 877961 w 1206260"/>
              <a:gd name="connsiteY133" fmla="*/ 342138 h 1684262"/>
              <a:gd name="connsiteX134" fmla="*/ 681841 w 1206260"/>
              <a:gd name="connsiteY134" fmla="*/ 323088 h 1684262"/>
              <a:gd name="connsiteX135" fmla="*/ 758803 w 1206260"/>
              <a:gd name="connsiteY135" fmla="*/ 430816 h 1684262"/>
              <a:gd name="connsiteX136" fmla="*/ 643455 w 1206260"/>
              <a:gd name="connsiteY136" fmla="*/ 396145 h 1684262"/>
              <a:gd name="connsiteX137" fmla="*/ 639550 w 1206260"/>
              <a:gd name="connsiteY137" fmla="*/ 438436 h 1684262"/>
              <a:gd name="connsiteX138" fmla="*/ 682127 w 1206260"/>
              <a:gd name="connsiteY138" fmla="*/ 323088 h 1684262"/>
              <a:gd name="connsiteX139" fmla="*/ 681841 w 1206260"/>
              <a:gd name="connsiteY139" fmla="*/ 323088 h 1684262"/>
              <a:gd name="connsiteX140" fmla="*/ 351323 w 1206260"/>
              <a:gd name="connsiteY140" fmla="*/ 219361 h 1684262"/>
              <a:gd name="connsiteX141" fmla="*/ 383994 w 1206260"/>
              <a:gd name="connsiteY141" fmla="*/ 183070 h 1684262"/>
              <a:gd name="connsiteX142" fmla="*/ 403711 w 1206260"/>
              <a:gd name="connsiteY142" fmla="*/ 175069 h 1684262"/>
              <a:gd name="connsiteX143" fmla="*/ 411331 w 1206260"/>
              <a:gd name="connsiteY143" fmla="*/ 176117 h 1684262"/>
              <a:gd name="connsiteX144" fmla="*/ 569351 w 1206260"/>
              <a:gd name="connsiteY144" fmla="*/ 242792 h 1684262"/>
              <a:gd name="connsiteX145" fmla="*/ 569922 w 1206260"/>
              <a:gd name="connsiteY145" fmla="*/ 242792 h 1684262"/>
              <a:gd name="connsiteX146" fmla="*/ 558873 w 1206260"/>
              <a:gd name="connsiteY146" fmla="*/ 299942 h 1684262"/>
              <a:gd name="connsiteX147" fmla="*/ 351609 w 1206260"/>
              <a:gd name="connsiteY147" fmla="*/ 219075 h 1684262"/>
              <a:gd name="connsiteX148" fmla="*/ 351323 w 1206260"/>
              <a:gd name="connsiteY148" fmla="*/ 219361 h 1684262"/>
              <a:gd name="connsiteX149" fmla="*/ 470767 w 1206260"/>
              <a:gd name="connsiteY149" fmla="*/ 361188 h 1684262"/>
              <a:gd name="connsiteX150" fmla="*/ 566874 w 1206260"/>
              <a:gd name="connsiteY150" fmla="*/ 503396 h 1684262"/>
              <a:gd name="connsiteX151" fmla="*/ 470767 w 1206260"/>
              <a:gd name="connsiteY151" fmla="*/ 361188 h 1684262"/>
              <a:gd name="connsiteX152" fmla="*/ 632216 w 1206260"/>
              <a:gd name="connsiteY152" fmla="*/ 453485 h 1684262"/>
              <a:gd name="connsiteX153" fmla="*/ 699367 w 1206260"/>
              <a:gd name="connsiteY153" fmla="*/ 515112 h 1684262"/>
              <a:gd name="connsiteX154" fmla="*/ 759089 w 1206260"/>
              <a:gd name="connsiteY154" fmla="*/ 438055 h 1684262"/>
              <a:gd name="connsiteX155" fmla="*/ 678317 w 1206260"/>
              <a:gd name="connsiteY155" fmla="*/ 611029 h 1684262"/>
              <a:gd name="connsiteX156" fmla="*/ 640217 w 1206260"/>
              <a:gd name="connsiteY156" fmla="*/ 587978 h 1684262"/>
              <a:gd name="connsiteX157" fmla="*/ 632216 w 1206260"/>
              <a:gd name="connsiteY157" fmla="*/ 453581 h 1684262"/>
              <a:gd name="connsiteX158" fmla="*/ 632216 w 1206260"/>
              <a:gd name="connsiteY158" fmla="*/ 453485 h 1684262"/>
              <a:gd name="connsiteX159" fmla="*/ 686032 w 1206260"/>
              <a:gd name="connsiteY159" fmla="*/ 837819 h 1684262"/>
              <a:gd name="connsiteX160" fmla="*/ 628310 w 1206260"/>
              <a:gd name="connsiteY160" fmla="*/ 930116 h 1684262"/>
              <a:gd name="connsiteX161" fmla="*/ 686032 w 1206260"/>
              <a:gd name="connsiteY161" fmla="*/ 837914 h 1684262"/>
              <a:gd name="connsiteX162" fmla="*/ 686032 w 1206260"/>
              <a:gd name="connsiteY162" fmla="*/ 837819 h 1684262"/>
              <a:gd name="connsiteX163" fmla="*/ 743658 w 1206260"/>
              <a:gd name="connsiteY163" fmla="*/ 1291400 h 1684262"/>
              <a:gd name="connsiteX164" fmla="*/ 547634 w 1206260"/>
              <a:gd name="connsiteY164" fmla="*/ 1206818 h 1684262"/>
              <a:gd name="connsiteX165" fmla="*/ 573446 w 1206260"/>
              <a:gd name="connsiteY165" fmla="*/ 1222439 h 1684262"/>
              <a:gd name="connsiteX166" fmla="*/ 603450 w 1206260"/>
              <a:gd name="connsiteY166" fmla="*/ 1227487 h 1684262"/>
              <a:gd name="connsiteX167" fmla="*/ 743658 w 1206260"/>
              <a:gd name="connsiteY167" fmla="*/ 1291495 h 1684262"/>
              <a:gd name="connsiteX168" fmla="*/ 743658 w 1206260"/>
              <a:gd name="connsiteY168" fmla="*/ 1291400 h 1684262"/>
              <a:gd name="connsiteX169" fmla="*/ 578399 w 1206260"/>
              <a:gd name="connsiteY169" fmla="*/ 945452 h 1684262"/>
              <a:gd name="connsiteX170" fmla="*/ 689842 w 1206260"/>
              <a:gd name="connsiteY170" fmla="*/ 1122236 h 1684262"/>
              <a:gd name="connsiteX171" fmla="*/ 578399 w 1206260"/>
              <a:gd name="connsiteY171" fmla="*/ 945547 h 1684262"/>
              <a:gd name="connsiteX172" fmla="*/ 578399 w 1206260"/>
              <a:gd name="connsiteY172" fmla="*/ 945452 h 1684262"/>
              <a:gd name="connsiteX173" fmla="*/ 351609 w 1206260"/>
              <a:gd name="connsiteY173" fmla="*/ 1045464 h 1684262"/>
              <a:gd name="connsiteX174" fmla="*/ 382375 w 1206260"/>
              <a:gd name="connsiteY174" fmla="*/ 887825 h 1684262"/>
              <a:gd name="connsiteX175" fmla="*/ 351609 w 1206260"/>
              <a:gd name="connsiteY175" fmla="*/ 1045559 h 1684262"/>
              <a:gd name="connsiteX176" fmla="*/ 351609 w 1206260"/>
              <a:gd name="connsiteY176" fmla="*/ 1045464 h 1684262"/>
              <a:gd name="connsiteX177" fmla="*/ 420761 w 1206260"/>
              <a:gd name="connsiteY177" fmla="*/ 1018413 h 1684262"/>
              <a:gd name="connsiteX178" fmla="*/ 605260 w 1206260"/>
              <a:gd name="connsiteY178" fmla="*/ 1180338 h 1684262"/>
              <a:gd name="connsiteX179" fmla="*/ 420761 w 1206260"/>
              <a:gd name="connsiteY179" fmla="*/ 1018413 h 1684262"/>
              <a:gd name="connsiteX180" fmla="*/ 366944 w 1206260"/>
              <a:gd name="connsiteY180" fmla="*/ 1414272 h 1684262"/>
              <a:gd name="connsiteX181" fmla="*/ 597640 w 1206260"/>
              <a:gd name="connsiteY181" fmla="*/ 1460468 h 1684262"/>
              <a:gd name="connsiteX182" fmla="*/ 366944 w 1206260"/>
              <a:gd name="connsiteY182" fmla="*/ 1414463 h 1684262"/>
              <a:gd name="connsiteX183" fmla="*/ 366944 w 1206260"/>
              <a:gd name="connsiteY183" fmla="*/ 1414272 h 1684262"/>
              <a:gd name="connsiteX184" fmla="*/ 536108 w 1206260"/>
              <a:gd name="connsiteY184" fmla="*/ 1644968 h 1684262"/>
              <a:gd name="connsiteX185" fmla="*/ 498008 w 1206260"/>
              <a:gd name="connsiteY185" fmla="*/ 1625918 h 1684262"/>
              <a:gd name="connsiteX186" fmla="*/ 471148 w 1206260"/>
              <a:gd name="connsiteY186" fmla="*/ 1618202 h 1684262"/>
              <a:gd name="connsiteX187" fmla="*/ 471148 w 1206260"/>
              <a:gd name="connsiteY187" fmla="*/ 1664399 h 1684262"/>
              <a:gd name="connsiteX188" fmla="*/ 401901 w 1206260"/>
              <a:gd name="connsiteY188" fmla="*/ 1579817 h 1684262"/>
              <a:gd name="connsiteX189" fmla="*/ 536108 w 1206260"/>
              <a:gd name="connsiteY189" fmla="*/ 1645158 h 1684262"/>
              <a:gd name="connsiteX190" fmla="*/ 536108 w 1206260"/>
              <a:gd name="connsiteY190" fmla="*/ 1644968 h 1684262"/>
              <a:gd name="connsiteX191" fmla="*/ 616785 w 1206260"/>
              <a:gd name="connsiteY191" fmla="*/ 1564196 h 1684262"/>
              <a:gd name="connsiteX192" fmla="*/ 555349 w 1206260"/>
              <a:gd name="connsiteY192" fmla="*/ 1541145 h 1684262"/>
              <a:gd name="connsiteX193" fmla="*/ 638597 w 1206260"/>
              <a:gd name="connsiteY193" fmla="*/ 1493520 h 1684262"/>
              <a:gd name="connsiteX194" fmla="*/ 739848 w 1206260"/>
              <a:gd name="connsiteY194" fmla="*/ 1525715 h 1684262"/>
              <a:gd name="connsiteX195" fmla="*/ 616785 w 1206260"/>
              <a:gd name="connsiteY195" fmla="*/ 1564386 h 1684262"/>
              <a:gd name="connsiteX196" fmla="*/ 616785 w 1206260"/>
              <a:gd name="connsiteY196" fmla="*/ 1564196 h 1684262"/>
              <a:gd name="connsiteX197" fmla="*/ 752231 w 1206260"/>
              <a:gd name="connsiteY197" fmla="*/ 1664779 h 1684262"/>
              <a:gd name="connsiteX198" fmla="*/ 739658 w 1206260"/>
              <a:gd name="connsiteY198" fmla="*/ 1664779 h 1684262"/>
              <a:gd name="connsiteX199" fmla="*/ 731180 w 1206260"/>
              <a:gd name="connsiteY199" fmla="*/ 1664779 h 1684262"/>
              <a:gd name="connsiteX200" fmla="*/ 727561 w 1206260"/>
              <a:gd name="connsiteY200" fmla="*/ 1664779 h 1684262"/>
              <a:gd name="connsiteX201" fmla="*/ 713750 w 1206260"/>
              <a:gd name="connsiteY201" fmla="*/ 1666780 h 1684262"/>
              <a:gd name="connsiteX202" fmla="*/ 704225 w 1206260"/>
              <a:gd name="connsiteY202" fmla="*/ 1665256 h 1684262"/>
              <a:gd name="connsiteX203" fmla="*/ 705558 w 1206260"/>
              <a:gd name="connsiteY203" fmla="*/ 1667733 h 1684262"/>
              <a:gd name="connsiteX204" fmla="*/ 790045 w 1206260"/>
              <a:gd name="connsiteY204" fmla="*/ 1610106 h 1684262"/>
              <a:gd name="connsiteX205" fmla="*/ 752231 w 1206260"/>
              <a:gd name="connsiteY205" fmla="*/ 1664970 h 1684262"/>
              <a:gd name="connsiteX206" fmla="*/ 752231 w 1206260"/>
              <a:gd name="connsiteY206" fmla="*/ 1664779 h 1684262"/>
              <a:gd name="connsiteX207" fmla="*/ 857863 w 1206260"/>
              <a:gd name="connsiteY207" fmla="*/ 1591056 h 1684262"/>
              <a:gd name="connsiteX208" fmla="*/ 838813 w 1206260"/>
              <a:gd name="connsiteY208" fmla="*/ 1568958 h 1684262"/>
              <a:gd name="connsiteX209" fmla="*/ 836146 w 1206260"/>
              <a:gd name="connsiteY209" fmla="*/ 1564291 h 1684262"/>
              <a:gd name="connsiteX210" fmla="*/ 955179 w 1206260"/>
              <a:gd name="connsiteY210" fmla="*/ 1500720 h 1684262"/>
              <a:gd name="connsiteX211" fmla="*/ 1066493 w 1206260"/>
              <a:gd name="connsiteY211" fmla="*/ 1492065 h 1684262"/>
              <a:gd name="connsiteX212" fmla="*/ 857863 w 1206260"/>
              <a:gd name="connsiteY212" fmla="*/ 1591247 h 1684262"/>
              <a:gd name="connsiteX213" fmla="*/ 857863 w 1206260"/>
              <a:gd name="connsiteY213" fmla="*/ 1591056 h 1684262"/>
              <a:gd name="connsiteX214" fmla="*/ 1054979 w 1206260"/>
              <a:gd name="connsiteY214" fmla="*/ 1445037 h 1684262"/>
              <a:gd name="connsiteX215" fmla="*/ 916632 w 1206260"/>
              <a:gd name="connsiteY215" fmla="*/ 1468184 h 1684262"/>
              <a:gd name="connsiteX216" fmla="*/ 1028170 w 1206260"/>
              <a:gd name="connsiteY216" fmla="*/ 1445228 h 1684262"/>
              <a:gd name="connsiteX217" fmla="*/ 1054979 w 1206260"/>
              <a:gd name="connsiteY217" fmla="*/ 1445037 h 1684262"/>
              <a:gd name="connsiteX218" fmla="*/ 862816 w 1206260"/>
              <a:gd name="connsiteY218" fmla="*/ 1410462 h 1684262"/>
              <a:gd name="connsiteX219" fmla="*/ 647551 w 1206260"/>
              <a:gd name="connsiteY219" fmla="*/ 1448562 h 1684262"/>
              <a:gd name="connsiteX220" fmla="*/ 862816 w 1206260"/>
              <a:gd name="connsiteY220" fmla="*/ 1410653 h 1684262"/>
              <a:gd name="connsiteX221" fmla="*/ 862816 w 1206260"/>
              <a:gd name="connsiteY221" fmla="*/ 1410462 h 1684262"/>
              <a:gd name="connsiteX222" fmla="*/ 689842 w 1206260"/>
              <a:gd name="connsiteY222" fmla="*/ 1391412 h 1684262"/>
              <a:gd name="connsiteX223" fmla="*/ 924347 w 1206260"/>
              <a:gd name="connsiteY223" fmla="*/ 1306830 h 1684262"/>
              <a:gd name="connsiteX224" fmla="*/ 689842 w 1206260"/>
              <a:gd name="connsiteY224" fmla="*/ 1391412 h 1684262"/>
              <a:gd name="connsiteX225" fmla="*/ 1162663 w 1206260"/>
              <a:gd name="connsiteY225" fmla="*/ 1057085 h 1684262"/>
              <a:gd name="connsiteX226" fmla="*/ 1148756 w 1206260"/>
              <a:gd name="connsiteY226" fmla="*/ 1134428 h 1684262"/>
              <a:gd name="connsiteX227" fmla="*/ 1066841 w 1206260"/>
              <a:gd name="connsiteY227" fmla="*/ 1139762 h 1684262"/>
              <a:gd name="connsiteX228" fmla="*/ 1035790 w 1206260"/>
              <a:gd name="connsiteY228" fmla="*/ 1087755 h 1684262"/>
              <a:gd name="connsiteX229" fmla="*/ 1162663 w 1206260"/>
              <a:gd name="connsiteY229" fmla="*/ 1057085 h 1684262"/>
              <a:gd name="connsiteX230" fmla="*/ 987913 w 1206260"/>
              <a:gd name="connsiteY230" fmla="*/ 1181170 h 1684262"/>
              <a:gd name="connsiteX231" fmla="*/ 958923 w 1206260"/>
              <a:gd name="connsiteY231" fmla="*/ 1264444 h 1684262"/>
              <a:gd name="connsiteX232" fmla="*/ 905107 w 1206260"/>
              <a:gd name="connsiteY232" fmla="*/ 1118330 h 1684262"/>
              <a:gd name="connsiteX233" fmla="*/ 987913 w 1206260"/>
              <a:gd name="connsiteY233"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83886 w 1206260"/>
              <a:gd name="connsiteY47" fmla="*/ 1268063 h 1684262"/>
              <a:gd name="connsiteX48" fmla="*/ 284934 w 1206260"/>
              <a:gd name="connsiteY48" fmla="*/ 1275207 h 1684262"/>
              <a:gd name="connsiteX49" fmla="*/ 395615 w 1206260"/>
              <a:gd name="connsiteY49" fmla="*/ 1319117 h 1684262"/>
              <a:gd name="connsiteX50" fmla="*/ 257026 w 1206260"/>
              <a:gd name="connsiteY50" fmla="*/ 1309592 h 1684262"/>
              <a:gd name="connsiteX51" fmla="*/ 257026 w 1206260"/>
              <a:gd name="connsiteY51" fmla="*/ 1309592 h 1684262"/>
              <a:gd name="connsiteX52" fmla="*/ 248263 w 1206260"/>
              <a:gd name="connsiteY52" fmla="*/ 1308259 h 1684262"/>
              <a:gd name="connsiteX53" fmla="*/ 247691 w 1206260"/>
              <a:gd name="connsiteY53" fmla="*/ 1308735 h 1684262"/>
              <a:gd name="connsiteX54" fmla="*/ 229880 w 1206260"/>
              <a:gd name="connsiteY54" fmla="*/ 1312259 h 1684262"/>
              <a:gd name="connsiteX55" fmla="*/ 146155 w 1206260"/>
              <a:gd name="connsiteY55" fmla="*/ 1230344 h 1684262"/>
              <a:gd name="connsiteX56" fmla="*/ 115389 w 1206260"/>
              <a:gd name="connsiteY56" fmla="*/ 1430369 h 1684262"/>
              <a:gd name="connsiteX57" fmla="*/ 349799 w 1206260"/>
              <a:gd name="connsiteY57" fmla="*/ 1480280 h 1684262"/>
              <a:gd name="connsiteX58" fmla="*/ 299507 w 1206260"/>
              <a:gd name="connsiteY58" fmla="*/ 1464659 h 1684262"/>
              <a:gd name="connsiteX59" fmla="*/ 321034 w 1206260"/>
              <a:gd name="connsiteY59" fmla="*/ 1477042 h 1684262"/>
              <a:gd name="connsiteX60" fmla="*/ 330559 w 1206260"/>
              <a:gd name="connsiteY60" fmla="*/ 1484376 h 1684262"/>
              <a:gd name="connsiteX61" fmla="*/ 388280 w 1206260"/>
              <a:gd name="connsiteY61" fmla="*/ 1545717 h 1684262"/>
              <a:gd name="connsiteX62" fmla="*/ 348847 w 1206260"/>
              <a:gd name="connsiteY62" fmla="*/ 1542479 h 1684262"/>
              <a:gd name="connsiteX63" fmla="*/ 255883 w 1206260"/>
              <a:gd name="connsiteY63" fmla="*/ 1502664 h 1684262"/>
              <a:gd name="connsiteX64" fmla="*/ 255883 w 1206260"/>
              <a:gd name="connsiteY64" fmla="*/ 1502664 h 1684262"/>
              <a:gd name="connsiteX65" fmla="*/ 239976 w 1206260"/>
              <a:gd name="connsiteY65" fmla="*/ 1484281 h 1684262"/>
              <a:gd name="connsiteX66" fmla="*/ 203495 w 1206260"/>
              <a:gd name="connsiteY66" fmla="*/ 1484281 h 1684262"/>
              <a:gd name="connsiteX67" fmla="*/ 187303 w 1206260"/>
              <a:gd name="connsiteY67" fmla="*/ 1499140 h 1684262"/>
              <a:gd name="connsiteX68" fmla="*/ 490674 w 1206260"/>
              <a:gd name="connsiteY68" fmla="*/ 1673352 h 1684262"/>
              <a:gd name="connsiteX69" fmla="*/ 757374 w 1206260"/>
              <a:gd name="connsiteY69" fmla="*/ 1682401 h 1684262"/>
              <a:gd name="connsiteX70" fmla="*/ 988070 w 1206260"/>
              <a:gd name="connsiteY70" fmla="*/ 1594485 h 1684262"/>
              <a:gd name="connsiteX71" fmla="*/ 1152566 w 1206260"/>
              <a:gd name="connsiteY71" fmla="*/ 1394460 h 1684262"/>
              <a:gd name="connsiteX72" fmla="*/ 918822 w 1206260"/>
              <a:gd name="connsiteY72" fmla="*/ 1363507 h 1684262"/>
              <a:gd name="connsiteX73" fmla="*/ 802904 w 1206260"/>
              <a:gd name="connsiteY73" fmla="*/ 1350454 h 1684262"/>
              <a:gd name="connsiteX74" fmla="*/ 841956 w 1206260"/>
              <a:gd name="connsiteY74" fmla="*/ 1326547 h 1684262"/>
              <a:gd name="connsiteX75" fmla="*/ 1018286 w 1206260"/>
              <a:gd name="connsiteY75" fmla="*/ 1315425 h 1684262"/>
              <a:gd name="connsiteX76" fmla="*/ 980354 w 1206260"/>
              <a:gd name="connsiteY76" fmla="*/ 1268921 h 1684262"/>
              <a:gd name="connsiteX77" fmla="*/ 1091488 w 1206260"/>
              <a:gd name="connsiteY77" fmla="*/ 1221043 h 1684262"/>
              <a:gd name="connsiteX78" fmla="*/ 911203 w 1206260"/>
              <a:gd name="connsiteY78" fmla="*/ 1022890 h 1684262"/>
              <a:gd name="connsiteX79" fmla="*/ 1193429 w 1206260"/>
              <a:gd name="connsiteY79" fmla="*/ 899446 h 1684262"/>
              <a:gd name="connsiteX80" fmla="*/ 759089 w 1206260"/>
              <a:gd name="connsiteY80" fmla="*/ 61246 h 1684262"/>
              <a:gd name="connsiteX81" fmla="*/ 720989 w 1206260"/>
              <a:gd name="connsiteY81" fmla="*/ 145828 h 1684262"/>
              <a:gd name="connsiteX82" fmla="*/ 759089 w 1206260"/>
              <a:gd name="connsiteY82" fmla="*/ 61436 h 1684262"/>
              <a:gd name="connsiteX83" fmla="*/ 759089 w 1206260"/>
              <a:gd name="connsiteY83" fmla="*/ 61246 h 1684262"/>
              <a:gd name="connsiteX84" fmla="*/ 363611 w 1206260"/>
              <a:gd name="connsiteY84" fmla="*/ 545783 h 1684262"/>
              <a:gd name="connsiteX85" fmla="*/ 348275 w 1206260"/>
              <a:gd name="connsiteY85" fmla="*/ 553498 h 1684262"/>
              <a:gd name="connsiteX86" fmla="*/ 363611 w 1206260"/>
              <a:gd name="connsiteY86" fmla="*/ 545783 h 1684262"/>
              <a:gd name="connsiteX87" fmla="*/ 232451 w 1206260"/>
              <a:gd name="connsiteY87" fmla="*/ 523113 h 1684262"/>
              <a:gd name="connsiteX88" fmla="*/ 254694 w 1206260"/>
              <a:gd name="connsiteY88" fmla="*/ 664096 h 1684262"/>
              <a:gd name="connsiteX89" fmla="*/ 232451 w 1206260"/>
              <a:gd name="connsiteY89" fmla="*/ 523113 h 1684262"/>
              <a:gd name="connsiteX90" fmla="*/ 340084 w 1206260"/>
              <a:gd name="connsiteY90" fmla="*/ 692277 h 1684262"/>
              <a:gd name="connsiteX91" fmla="*/ 470767 w 1206260"/>
              <a:gd name="connsiteY91" fmla="*/ 684562 h 1684262"/>
              <a:gd name="connsiteX92" fmla="*/ 340084 w 1206260"/>
              <a:gd name="connsiteY92" fmla="*/ 691896 h 1684262"/>
              <a:gd name="connsiteX93" fmla="*/ 340084 w 1206260"/>
              <a:gd name="connsiteY93" fmla="*/ 692277 h 1684262"/>
              <a:gd name="connsiteX94" fmla="*/ 382375 w 1206260"/>
              <a:gd name="connsiteY94" fmla="*/ 615410 h 1684262"/>
              <a:gd name="connsiteX95" fmla="*/ 516868 w 1206260"/>
              <a:gd name="connsiteY95" fmla="*/ 688372 h 1684262"/>
              <a:gd name="connsiteX96" fmla="*/ 382661 w 1206260"/>
              <a:gd name="connsiteY96" fmla="*/ 615029 h 1684262"/>
              <a:gd name="connsiteX97" fmla="*/ 382375 w 1206260"/>
              <a:gd name="connsiteY97" fmla="*/ 615410 h 1684262"/>
              <a:gd name="connsiteX98" fmla="*/ 201400 w 1206260"/>
              <a:gd name="connsiteY98" fmla="*/ 907542 h 1684262"/>
              <a:gd name="connsiteX99" fmla="*/ 163300 w 1206260"/>
              <a:gd name="connsiteY99" fmla="*/ 838295 h 1684262"/>
              <a:gd name="connsiteX100" fmla="*/ 201686 w 1206260"/>
              <a:gd name="connsiteY100" fmla="*/ 907161 h 1684262"/>
              <a:gd name="connsiteX101" fmla="*/ 201400 w 1206260"/>
              <a:gd name="connsiteY101" fmla="*/ 907542 h 1684262"/>
              <a:gd name="connsiteX102" fmla="*/ 97811 w 1206260"/>
              <a:gd name="connsiteY102" fmla="*/ 1285557 h 1684262"/>
              <a:gd name="connsiteX103" fmla="*/ 123279 w 1206260"/>
              <a:gd name="connsiteY103" fmla="*/ 1264178 h 1684262"/>
              <a:gd name="connsiteX104" fmla="*/ 231975 w 1206260"/>
              <a:gd name="connsiteY104" fmla="*/ 1341501 h 1684262"/>
              <a:gd name="connsiteX105" fmla="*/ 97811 w 1206260"/>
              <a:gd name="connsiteY105" fmla="*/ 1285557 h 1684262"/>
              <a:gd name="connsiteX106" fmla="*/ 232928 w 1206260"/>
              <a:gd name="connsiteY106" fmla="*/ 1376077 h 1684262"/>
              <a:gd name="connsiteX107" fmla="*/ 279029 w 1206260"/>
              <a:gd name="connsiteY107" fmla="*/ 1379887 h 1684262"/>
              <a:gd name="connsiteX108" fmla="*/ 232451 w 1206260"/>
              <a:gd name="connsiteY108" fmla="*/ 1376077 h 1684262"/>
              <a:gd name="connsiteX109" fmla="*/ 232928 w 1206260"/>
              <a:gd name="connsiteY109" fmla="*/ 1376077 h 1684262"/>
              <a:gd name="connsiteX110" fmla="*/ 856244 w 1206260"/>
              <a:gd name="connsiteY110" fmla="*/ 715613 h 1684262"/>
              <a:gd name="connsiteX111" fmla="*/ 817635 w 1206260"/>
              <a:gd name="connsiteY111" fmla="*/ 708913 h 1684262"/>
              <a:gd name="connsiteX112" fmla="*/ 721084 w 1206260"/>
              <a:gd name="connsiteY112" fmla="*/ 657225 h 1684262"/>
              <a:gd name="connsiteX113" fmla="*/ 855767 w 1206260"/>
              <a:gd name="connsiteY113" fmla="*/ 715613 h 1684262"/>
              <a:gd name="connsiteX114" fmla="*/ 856244 w 1206260"/>
              <a:gd name="connsiteY114" fmla="*/ 715613 h 1684262"/>
              <a:gd name="connsiteX115" fmla="*/ 663458 w 1206260"/>
              <a:gd name="connsiteY115" fmla="*/ 722662 h 1684262"/>
              <a:gd name="connsiteX116" fmla="*/ 644408 w 1206260"/>
              <a:gd name="connsiteY116" fmla="*/ 807149 h 1684262"/>
              <a:gd name="connsiteX117" fmla="*/ 662981 w 1206260"/>
              <a:gd name="connsiteY117" fmla="*/ 723138 h 1684262"/>
              <a:gd name="connsiteX118" fmla="*/ 663458 w 1206260"/>
              <a:gd name="connsiteY118" fmla="*/ 722662 h 1684262"/>
              <a:gd name="connsiteX119" fmla="*/ 628882 w 1206260"/>
              <a:gd name="connsiteY119" fmla="*/ 753332 h 1684262"/>
              <a:gd name="connsiteX120" fmla="*/ 655742 w 1206260"/>
              <a:gd name="connsiteY120" fmla="*/ 726472 h 1684262"/>
              <a:gd name="connsiteX121" fmla="*/ 628406 w 1206260"/>
              <a:gd name="connsiteY121" fmla="*/ 753332 h 1684262"/>
              <a:gd name="connsiteX122" fmla="*/ 628882 w 1206260"/>
              <a:gd name="connsiteY122" fmla="*/ 753332 h 1684262"/>
              <a:gd name="connsiteX123" fmla="*/ 771090 w 1206260"/>
              <a:gd name="connsiteY123" fmla="*/ 757237 h 1684262"/>
              <a:gd name="connsiteX124" fmla="*/ 690318 w 1206260"/>
              <a:gd name="connsiteY124" fmla="*/ 822579 h 1684262"/>
              <a:gd name="connsiteX125" fmla="*/ 770614 w 1206260"/>
              <a:gd name="connsiteY125" fmla="*/ 757237 h 1684262"/>
              <a:gd name="connsiteX126" fmla="*/ 771090 w 1206260"/>
              <a:gd name="connsiteY126" fmla="*/ 757237 h 1684262"/>
              <a:gd name="connsiteX127" fmla="*/ 759565 w 1206260"/>
              <a:gd name="connsiteY127" fmla="*/ 538162 h 1684262"/>
              <a:gd name="connsiteX128" fmla="*/ 851767 w 1206260"/>
              <a:gd name="connsiteY128" fmla="*/ 480536 h 1684262"/>
              <a:gd name="connsiteX129" fmla="*/ 759089 w 1206260"/>
              <a:gd name="connsiteY129" fmla="*/ 538067 h 1684262"/>
              <a:gd name="connsiteX130" fmla="*/ 759565 w 1206260"/>
              <a:gd name="connsiteY130" fmla="*/ 538162 h 1684262"/>
              <a:gd name="connsiteX131" fmla="*/ 877961 w 1206260"/>
              <a:gd name="connsiteY131" fmla="*/ 342138 h 1684262"/>
              <a:gd name="connsiteX132" fmla="*/ 812619 w 1206260"/>
              <a:gd name="connsiteY132" fmla="*/ 442055 h 1684262"/>
              <a:gd name="connsiteX133" fmla="*/ 877961 w 1206260"/>
              <a:gd name="connsiteY133" fmla="*/ 342138 h 1684262"/>
              <a:gd name="connsiteX134" fmla="*/ 681841 w 1206260"/>
              <a:gd name="connsiteY134" fmla="*/ 323088 h 1684262"/>
              <a:gd name="connsiteX135" fmla="*/ 758803 w 1206260"/>
              <a:gd name="connsiteY135" fmla="*/ 430816 h 1684262"/>
              <a:gd name="connsiteX136" fmla="*/ 643455 w 1206260"/>
              <a:gd name="connsiteY136" fmla="*/ 396145 h 1684262"/>
              <a:gd name="connsiteX137" fmla="*/ 639550 w 1206260"/>
              <a:gd name="connsiteY137" fmla="*/ 438436 h 1684262"/>
              <a:gd name="connsiteX138" fmla="*/ 682127 w 1206260"/>
              <a:gd name="connsiteY138" fmla="*/ 323088 h 1684262"/>
              <a:gd name="connsiteX139" fmla="*/ 681841 w 1206260"/>
              <a:gd name="connsiteY139" fmla="*/ 323088 h 1684262"/>
              <a:gd name="connsiteX140" fmla="*/ 351323 w 1206260"/>
              <a:gd name="connsiteY140" fmla="*/ 219361 h 1684262"/>
              <a:gd name="connsiteX141" fmla="*/ 383994 w 1206260"/>
              <a:gd name="connsiteY141" fmla="*/ 183070 h 1684262"/>
              <a:gd name="connsiteX142" fmla="*/ 403711 w 1206260"/>
              <a:gd name="connsiteY142" fmla="*/ 175069 h 1684262"/>
              <a:gd name="connsiteX143" fmla="*/ 411331 w 1206260"/>
              <a:gd name="connsiteY143" fmla="*/ 176117 h 1684262"/>
              <a:gd name="connsiteX144" fmla="*/ 569351 w 1206260"/>
              <a:gd name="connsiteY144" fmla="*/ 242792 h 1684262"/>
              <a:gd name="connsiteX145" fmla="*/ 569922 w 1206260"/>
              <a:gd name="connsiteY145" fmla="*/ 242792 h 1684262"/>
              <a:gd name="connsiteX146" fmla="*/ 558873 w 1206260"/>
              <a:gd name="connsiteY146" fmla="*/ 299942 h 1684262"/>
              <a:gd name="connsiteX147" fmla="*/ 351609 w 1206260"/>
              <a:gd name="connsiteY147" fmla="*/ 219075 h 1684262"/>
              <a:gd name="connsiteX148" fmla="*/ 351323 w 1206260"/>
              <a:gd name="connsiteY148" fmla="*/ 219361 h 1684262"/>
              <a:gd name="connsiteX149" fmla="*/ 470767 w 1206260"/>
              <a:gd name="connsiteY149" fmla="*/ 361188 h 1684262"/>
              <a:gd name="connsiteX150" fmla="*/ 566874 w 1206260"/>
              <a:gd name="connsiteY150" fmla="*/ 503396 h 1684262"/>
              <a:gd name="connsiteX151" fmla="*/ 470767 w 1206260"/>
              <a:gd name="connsiteY151" fmla="*/ 361188 h 1684262"/>
              <a:gd name="connsiteX152" fmla="*/ 632216 w 1206260"/>
              <a:gd name="connsiteY152" fmla="*/ 453485 h 1684262"/>
              <a:gd name="connsiteX153" fmla="*/ 699367 w 1206260"/>
              <a:gd name="connsiteY153" fmla="*/ 515112 h 1684262"/>
              <a:gd name="connsiteX154" fmla="*/ 759089 w 1206260"/>
              <a:gd name="connsiteY154" fmla="*/ 438055 h 1684262"/>
              <a:gd name="connsiteX155" fmla="*/ 678317 w 1206260"/>
              <a:gd name="connsiteY155" fmla="*/ 611029 h 1684262"/>
              <a:gd name="connsiteX156" fmla="*/ 640217 w 1206260"/>
              <a:gd name="connsiteY156" fmla="*/ 587978 h 1684262"/>
              <a:gd name="connsiteX157" fmla="*/ 632216 w 1206260"/>
              <a:gd name="connsiteY157" fmla="*/ 453581 h 1684262"/>
              <a:gd name="connsiteX158" fmla="*/ 632216 w 1206260"/>
              <a:gd name="connsiteY158" fmla="*/ 453485 h 1684262"/>
              <a:gd name="connsiteX159" fmla="*/ 686032 w 1206260"/>
              <a:gd name="connsiteY159" fmla="*/ 837819 h 1684262"/>
              <a:gd name="connsiteX160" fmla="*/ 628310 w 1206260"/>
              <a:gd name="connsiteY160" fmla="*/ 930116 h 1684262"/>
              <a:gd name="connsiteX161" fmla="*/ 686032 w 1206260"/>
              <a:gd name="connsiteY161" fmla="*/ 837914 h 1684262"/>
              <a:gd name="connsiteX162" fmla="*/ 686032 w 1206260"/>
              <a:gd name="connsiteY162" fmla="*/ 837819 h 1684262"/>
              <a:gd name="connsiteX163" fmla="*/ 743658 w 1206260"/>
              <a:gd name="connsiteY163" fmla="*/ 1291400 h 1684262"/>
              <a:gd name="connsiteX164" fmla="*/ 547634 w 1206260"/>
              <a:gd name="connsiteY164" fmla="*/ 1206818 h 1684262"/>
              <a:gd name="connsiteX165" fmla="*/ 573446 w 1206260"/>
              <a:gd name="connsiteY165" fmla="*/ 1222439 h 1684262"/>
              <a:gd name="connsiteX166" fmla="*/ 603450 w 1206260"/>
              <a:gd name="connsiteY166" fmla="*/ 1227487 h 1684262"/>
              <a:gd name="connsiteX167" fmla="*/ 743658 w 1206260"/>
              <a:gd name="connsiteY167" fmla="*/ 1291495 h 1684262"/>
              <a:gd name="connsiteX168" fmla="*/ 743658 w 1206260"/>
              <a:gd name="connsiteY168" fmla="*/ 1291400 h 1684262"/>
              <a:gd name="connsiteX169" fmla="*/ 578399 w 1206260"/>
              <a:gd name="connsiteY169" fmla="*/ 945452 h 1684262"/>
              <a:gd name="connsiteX170" fmla="*/ 689842 w 1206260"/>
              <a:gd name="connsiteY170" fmla="*/ 1122236 h 1684262"/>
              <a:gd name="connsiteX171" fmla="*/ 578399 w 1206260"/>
              <a:gd name="connsiteY171" fmla="*/ 945547 h 1684262"/>
              <a:gd name="connsiteX172" fmla="*/ 578399 w 1206260"/>
              <a:gd name="connsiteY172" fmla="*/ 945452 h 1684262"/>
              <a:gd name="connsiteX173" fmla="*/ 351609 w 1206260"/>
              <a:gd name="connsiteY173" fmla="*/ 1045464 h 1684262"/>
              <a:gd name="connsiteX174" fmla="*/ 382375 w 1206260"/>
              <a:gd name="connsiteY174" fmla="*/ 887825 h 1684262"/>
              <a:gd name="connsiteX175" fmla="*/ 351609 w 1206260"/>
              <a:gd name="connsiteY175" fmla="*/ 1045559 h 1684262"/>
              <a:gd name="connsiteX176" fmla="*/ 351609 w 1206260"/>
              <a:gd name="connsiteY176" fmla="*/ 1045464 h 1684262"/>
              <a:gd name="connsiteX177" fmla="*/ 420761 w 1206260"/>
              <a:gd name="connsiteY177" fmla="*/ 1018413 h 1684262"/>
              <a:gd name="connsiteX178" fmla="*/ 605260 w 1206260"/>
              <a:gd name="connsiteY178" fmla="*/ 1180338 h 1684262"/>
              <a:gd name="connsiteX179" fmla="*/ 420761 w 1206260"/>
              <a:gd name="connsiteY179" fmla="*/ 1018413 h 1684262"/>
              <a:gd name="connsiteX180" fmla="*/ 366944 w 1206260"/>
              <a:gd name="connsiteY180" fmla="*/ 1414272 h 1684262"/>
              <a:gd name="connsiteX181" fmla="*/ 597640 w 1206260"/>
              <a:gd name="connsiteY181" fmla="*/ 1460468 h 1684262"/>
              <a:gd name="connsiteX182" fmla="*/ 366944 w 1206260"/>
              <a:gd name="connsiteY182" fmla="*/ 1414463 h 1684262"/>
              <a:gd name="connsiteX183" fmla="*/ 366944 w 1206260"/>
              <a:gd name="connsiteY183" fmla="*/ 1414272 h 1684262"/>
              <a:gd name="connsiteX184" fmla="*/ 536108 w 1206260"/>
              <a:gd name="connsiteY184" fmla="*/ 1644968 h 1684262"/>
              <a:gd name="connsiteX185" fmla="*/ 498008 w 1206260"/>
              <a:gd name="connsiteY185" fmla="*/ 1625918 h 1684262"/>
              <a:gd name="connsiteX186" fmla="*/ 471148 w 1206260"/>
              <a:gd name="connsiteY186" fmla="*/ 1618202 h 1684262"/>
              <a:gd name="connsiteX187" fmla="*/ 471148 w 1206260"/>
              <a:gd name="connsiteY187" fmla="*/ 1664399 h 1684262"/>
              <a:gd name="connsiteX188" fmla="*/ 401901 w 1206260"/>
              <a:gd name="connsiteY188" fmla="*/ 1579817 h 1684262"/>
              <a:gd name="connsiteX189" fmla="*/ 536108 w 1206260"/>
              <a:gd name="connsiteY189" fmla="*/ 1645158 h 1684262"/>
              <a:gd name="connsiteX190" fmla="*/ 536108 w 1206260"/>
              <a:gd name="connsiteY190" fmla="*/ 1644968 h 1684262"/>
              <a:gd name="connsiteX191" fmla="*/ 616785 w 1206260"/>
              <a:gd name="connsiteY191" fmla="*/ 1564196 h 1684262"/>
              <a:gd name="connsiteX192" fmla="*/ 555349 w 1206260"/>
              <a:gd name="connsiteY192" fmla="*/ 1541145 h 1684262"/>
              <a:gd name="connsiteX193" fmla="*/ 638597 w 1206260"/>
              <a:gd name="connsiteY193" fmla="*/ 1493520 h 1684262"/>
              <a:gd name="connsiteX194" fmla="*/ 739848 w 1206260"/>
              <a:gd name="connsiteY194" fmla="*/ 1525715 h 1684262"/>
              <a:gd name="connsiteX195" fmla="*/ 616785 w 1206260"/>
              <a:gd name="connsiteY195" fmla="*/ 1564386 h 1684262"/>
              <a:gd name="connsiteX196" fmla="*/ 616785 w 1206260"/>
              <a:gd name="connsiteY196" fmla="*/ 1564196 h 1684262"/>
              <a:gd name="connsiteX197" fmla="*/ 752231 w 1206260"/>
              <a:gd name="connsiteY197" fmla="*/ 1664779 h 1684262"/>
              <a:gd name="connsiteX198" fmla="*/ 739658 w 1206260"/>
              <a:gd name="connsiteY198" fmla="*/ 1664779 h 1684262"/>
              <a:gd name="connsiteX199" fmla="*/ 731180 w 1206260"/>
              <a:gd name="connsiteY199" fmla="*/ 1664779 h 1684262"/>
              <a:gd name="connsiteX200" fmla="*/ 727561 w 1206260"/>
              <a:gd name="connsiteY200" fmla="*/ 1664779 h 1684262"/>
              <a:gd name="connsiteX201" fmla="*/ 713750 w 1206260"/>
              <a:gd name="connsiteY201" fmla="*/ 1666780 h 1684262"/>
              <a:gd name="connsiteX202" fmla="*/ 704225 w 1206260"/>
              <a:gd name="connsiteY202" fmla="*/ 1665256 h 1684262"/>
              <a:gd name="connsiteX203" fmla="*/ 705558 w 1206260"/>
              <a:gd name="connsiteY203" fmla="*/ 1667733 h 1684262"/>
              <a:gd name="connsiteX204" fmla="*/ 790045 w 1206260"/>
              <a:gd name="connsiteY204" fmla="*/ 1610106 h 1684262"/>
              <a:gd name="connsiteX205" fmla="*/ 752231 w 1206260"/>
              <a:gd name="connsiteY205" fmla="*/ 1664970 h 1684262"/>
              <a:gd name="connsiteX206" fmla="*/ 752231 w 1206260"/>
              <a:gd name="connsiteY206" fmla="*/ 1664779 h 1684262"/>
              <a:gd name="connsiteX207" fmla="*/ 857863 w 1206260"/>
              <a:gd name="connsiteY207" fmla="*/ 1591056 h 1684262"/>
              <a:gd name="connsiteX208" fmla="*/ 838813 w 1206260"/>
              <a:gd name="connsiteY208" fmla="*/ 1568958 h 1684262"/>
              <a:gd name="connsiteX209" fmla="*/ 836146 w 1206260"/>
              <a:gd name="connsiteY209" fmla="*/ 1564291 h 1684262"/>
              <a:gd name="connsiteX210" fmla="*/ 955179 w 1206260"/>
              <a:gd name="connsiteY210" fmla="*/ 1500720 h 1684262"/>
              <a:gd name="connsiteX211" fmla="*/ 1066493 w 1206260"/>
              <a:gd name="connsiteY211" fmla="*/ 1492065 h 1684262"/>
              <a:gd name="connsiteX212" fmla="*/ 857863 w 1206260"/>
              <a:gd name="connsiteY212" fmla="*/ 1591247 h 1684262"/>
              <a:gd name="connsiteX213" fmla="*/ 857863 w 1206260"/>
              <a:gd name="connsiteY213" fmla="*/ 1591056 h 1684262"/>
              <a:gd name="connsiteX214" fmla="*/ 1054979 w 1206260"/>
              <a:gd name="connsiteY214" fmla="*/ 1445037 h 1684262"/>
              <a:gd name="connsiteX215" fmla="*/ 916632 w 1206260"/>
              <a:gd name="connsiteY215" fmla="*/ 1468184 h 1684262"/>
              <a:gd name="connsiteX216" fmla="*/ 1028170 w 1206260"/>
              <a:gd name="connsiteY216" fmla="*/ 1445228 h 1684262"/>
              <a:gd name="connsiteX217" fmla="*/ 1054979 w 1206260"/>
              <a:gd name="connsiteY217" fmla="*/ 1445037 h 1684262"/>
              <a:gd name="connsiteX218" fmla="*/ 862816 w 1206260"/>
              <a:gd name="connsiteY218" fmla="*/ 1410462 h 1684262"/>
              <a:gd name="connsiteX219" fmla="*/ 647551 w 1206260"/>
              <a:gd name="connsiteY219" fmla="*/ 1448562 h 1684262"/>
              <a:gd name="connsiteX220" fmla="*/ 862816 w 1206260"/>
              <a:gd name="connsiteY220" fmla="*/ 1410653 h 1684262"/>
              <a:gd name="connsiteX221" fmla="*/ 862816 w 1206260"/>
              <a:gd name="connsiteY221" fmla="*/ 1410462 h 1684262"/>
              <a:gd name="connsiteX222" fmla="*/ 689842 w 1206260"/>
              <a:gd name="connsiteY222" fmla="*/ 1391412 h 1684262"/>
              <a:gd name="connsiteX223" fmla="*/ 924347 w 1206260"/>
              <a:gd name="connsiteY223" fmla="*/ 1306830 h 1684262"/>
              <a:gd name="connsiteX224" fmla="*/ 689842 w 1206260"/>
              <a:gd name="connsiteY224" fmla="*/ 1391412 h 1684262"/>
              <a:gd name="connsiteX225" fmla="*/ 1162663 w 1206260"/>
              <a:gd name="connsiteY225" fmla="*/ 1057085 h 1684262"/>
              <a:gd name="connsiteX226" fmla="*/ 1148756 w 1206260"/>
              <a:gd name="connsiteY226" fmla="*/ 1134428 h 1684262"/>
              <a:gd name="connsiteX227" fmla="*/ 1066841 w 1206260"/>
              <a:gd name="connsiteY227" fmla="*/ 1139762 h 1684262"/>
              <a:gd name="connsiteX228" fmla="*/ 1035790 w 1206260"/>
              <a:gd name="connsiteY228" fmla="*/ 1087755 h 1684262"/>
              <a:gd name="connsiteX229" fmla="*/ 1162663 w 1206260"/>
              <a:gd name="connsiteY229" fmla="*/ 1057085 h 1684262"/>
              <a:gd name="connsiteX230" fmla="*/ 987913 w 1206260"/>
              <a:gd name="connsiteY230" fmla="*/ 1181170 h 1684262"/>
              <a:gd name="connsiteX231" fmla="*/ 958923 w 1206260"/>
              <a:gd name="connsiteY231" fmla="*/ 1264444 h 1684262"/>
              <a:gd name="connsiteX232" fmla="*/ 905107 w 1206260"/>
              <a:gd name="connsiteY232" fmla="*/ 1118330 h 1684262"/>
              <a:gd name="connsiteX233" fmla="*/ 987913 w 1206260"/>
              <a:gd name="connsiteY233"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83886 w 1206260"/>
              <a:gd name="connsiteY47" fmla="*/ 1268063 h 1684262"/>
              <a:gd name="connsiteX48" fmla="*/ 270312 w 1206260"/>
              <a:gd name="connsiteY48" fmla="*/ 1289830 h 1684262"/>
              <a:gd name="connsiteX49" fmla="*/ 395615 w 1206260"/>
              <a:gd name="connsiteY49" fmla="*/ 1319117 h 1684262"/>
              <a:gd name="connsiteX50" fmla="*/ 257026 w 1206260"/>
              <a:gd name="connsiteY50" fmla="*/ 1309592 h 1684262"/>
              <a:gd name="connsiteX51" fmla="*/ 257026 w 1206260"/>
              <a:gd name="connsiteY51" fmla="*/ 1309592 h 1684262"/>
              <a:gd name="connsiteX52" fmla="*/ 248263 w 1206260"/>
              <a:gd name="connsiteY52" fmla="*/ 1308259 h 1684262"/>
              <a:gd name="connsiteX53" fmla="*/ 247691 w 1206260"/>
              <a:gd name="connsiteY53" fmla="*/ 1308735 h 1684262"/>
              <a:gd name="connsiteX54" fmla="*/ 229880 w 1206260"/>
              <a:gd name="connsiteY54" fmla="*/ 1312259 h 1684262"/>
              <a:gd name="connsiteX55" fmla="*/ 146155 w 1206260"/>
              <a:gd name="connsiteY55" fmla="*/ 1230344 h 1684262"/>
              <a:gd name="connsiteX56" fmla="*/ 115389 w 1206260"/>
              <a:gd name="connsiteY56" fmla="*/ 1430369 h 1684262"/>
              <a:gd name="connsiteX57" fmla="*/ 349799 w 1206260"/>
              <a:gd name="connsiteY57" fmla="*/ 1480280 h 1684262"/>
              <a:gd name="connsiteX58" fmla="*/ 299507 w 1206260"/>
              <a:gd name="connsiteY58" fmla="*/ 1464659 h 1684262"/>
              <a:gd name="connsiteX59" fmla="*/ 321034 w 1206260"/>
              <a:gd name="connsiteY59" fmla="*/ 1477042 h 1684262"/>
              <a:gd name="connsiteX60" fmla="*/ 330559 w 1206260"/>
              <a:gd name="connsiteY60" fmla="*/ 1484376 h 1684262"/>
              <a:gd name="connsiteX61" fmla="*/ 388280 w 1206260"/>
              <a:gd name="connsiteY61" fmla="*/ 1545717 h 1684262"/>
              <a:gd name="connsiteX62" fmla="*/ 348847 w 1206260"/>
              <a:gd name="connsiteY62" fmla="*/ 1542479 h 1684262"/>
              <a:gd name="connsiteX63" fmla="*/ 255883 w 1206260"/>
              <a:gd name="connsiteY63" fmla="*/ 1502664 h 1684262"/>
              <a:gd name="connsiteX64" fmla="*/ 255883 w 1206260"/>
              <a:gd name="connsiteY64" fmla="*/ 1502664 h 1684262"/>
              <a:gd name="connsiteX65" fmla="*/ 239976 w 1206260"/>
              <a:gd name="connsiteY65" fmla="*/ 1484281 h 1684262"/>
              <a:gd name="connsiteX66" fmla="*/ 203495 w 1206260"/>
              <a:gd name="connsiteY66" fmla="*/ 1484281 h 1684262"/>
              <a:gd name="connsiteX67" fmla="*/ 187303 w 1206260"/>
              <a:gd name="connsiteY67" fmla="*/ 1499140 h 1684262"/>
              <a:gd name="connsiteX68" fmla="*/ 490674 w 1206260"/>
              <a:gd name="connsiteY68" fmla="*/ 1673352 h 1684262"/>
              <a:gd name="connsiteX69" fmla="*/ 757374 w 1206260"/>
              <a:gd name="connsiteY69" fmla="*/ 1682401 h 1684262"/>
              <a:gd name="connsiteX70" fmla="*/ 988070 w 1206260"/>
              <a:gd name="connsiteY70" fmla="*/ 1594485 h 1684262"/>
              <a:gd name="connsiteX71" fmla="*/ 1152566 w 1206260"/>
              <a:gd name="connsiteY71" fmla="*/ 1394460 h 1684262"/>
              <a:gd name="connsiteX72" fmla="*/ 918822 w 1206260"/>
              <a:gd name="connsiteY72" fmla="*/ 1363507 h 1684262"/>
              <a:gd name="connsiteX73" fmla="*/ 802904 w 1206260"/>
              <a:gd name="connsiteY73" fmla="*/ 1350454 h 1684262"/>
              <a:gd name="connsiteX74" fmla="*/ 841956 w 1206260"/>
              <a:gd name="connsiteY74" fmla="*/ 1326547 h 1684262"/>
              <a:gd name="connsiteX75" fmla="*/ 1018286 w 1206260"/>
              <a:gd name="connsiteY75" fmla="*/ 1315425 h 1684262"/>
              <a:gd name="connsiteX76" fmla="*/ 980354 w 1206260"/>
              <a:gd name="connsiteY76" fmla="*/ 1268921 h 1684262"/>
              <a:gd name="connsiteX77" fmla="*/ 1091488 w 1206260"/>
              <a:gd name="connsiteY77" fmla="*/ 1221043 h 1684262"/>
              <a:gd name="connsiteX78" fmla="*/ 911203 w 1206260"/>
              <a:gd name="connsiteY78" fmla="*/ 1022890 h 1684262"/>
              <a:gd name="connsiteX79" fmla="*/ 1193429 w 1206260"/>
              <a:gd name="connsiteY79" fmla="*/ 899446 h 1684262"/>
              <a:gd name="connsiteX80" fmla="*/ 759089 w 1206260"/>
              <a:gd name="connsiteY80" fmla="*/ 61246 h 1684262"/>
              <a:gd name="connsiteX81" fmla="*/ 720989 w 1206260"/>
              <a:gd name="connsiteY81" fmla="*/ 145828 h 1684262"/>
              <a:gd name="connsiteX82" fmla="*/ 759089 w 1206260"/>
              <a:gd name="connsiteY82" fmla="*/ 61436 h 1684262"/>
              <a:gd name="connsiteX83" fmla="*/ 759089 w 1206260"/>
              <a:gd name="connsiteY83" fmla="*/ 61246 h 1684262"/>
              <a:gd name="connsiteX84" fmla="*/ 363611 w 1206260"/>
              <a:gd name="connsiteY84" fmla="*/ 545783 h 1684262"/>
              <a:gd name="connsiteX85" fmla="*/ 348275 w 1206260"/>
              <a:gd name="connsiteY85" fmla="*/ 553498 h 1684262"/>
              <a:gd name="connsiteX86" fmla="*/ 363611 w 1206260"/>
              <a:gd name="connsiteY86" fmla="*/ 545783 h 1684262"/>
              <a:gd name="connsiteX87" fmla="*/ 232451 w 1206260"/>
              <a:gd name="connsiteY87" fmla="*/ 523113 h 1684262"/>
              <a:gd name="connsiteX88" fmla="*/ 254694 w 1206260"/>
              <a:gd name="connsiteY88" fmla="*/ 664096 h 1684262"/>
              <a:gd name="connsiteX89" fmla="*/ 232451 w 1206260"/>
              <a:gd name="connsiteY89" fmla="*/ 523113 h 1684262"/>
              <a:gd name="connsiteX90" fmla="*/ 340084 w 1206260"/>
              <a:gd name="connsiteY90" fmla="*/ 692277 h 1684262"/>
              <a:gd name="connsiteX91" fmla="*/ 470767 w 1206260"/>
              <a:gd name="connsiteY91" fmla="*/ 684562 h 1684262"/>
              <a:gd name="connsiteX92" fmla="*/ 340084 w 1206260"/>
              <a:gd name="connsiteY92" fmla="*/ 691896 h 1684262"/>
              <a:gd name="connsiteX93" fmla="*/ 340084 w 1206260"/>
              <a:gd name="connsiteY93" fmla="*/ 692277 h 1684262"/>
              <a:gd name="connsiteX94" fmla="*/ 382375 w 1206260"/>
              <a:gd name="connsiteY94" fmla="*/ 615410 h 1684262"/>
              <a:gd name="connsiteX95" fmla="*/ 516868 w 1206260"/>
              <a:gd name="connsiteY95" fmla="*/ 688372 h 1684262"/>
              <a:gd name="connsiteX96" fmla="*/ 382661 w 1206260"/>
              <a:gd name="connsiteY96" fmla="*/ 615029 h 1684262"/>
              <a:gd name="connsiteX97" fmla="*/ 382375 w 1206260"/>
              <a:gd name="connsiteY97" fmla="*/ 615410 h 1684262"/>
              <a:gd name="connsiteX98" fmla="*/ 201400 w 1206260"/>
              <a:gd name="connsiteY98" fmla="*/ 907542 h 1684262"/>
              <a:gd name="connsiteX99" fmla="*/ 163300 w 1206260"/>
              <a:gd name="connsiteY99" fmla="*/ 838295 h 1684262"/>
              <a:gd name="connsiteX100" fmla="*/ 201686 w 1206260"/>
              <a:gd name="connsiteY100" fmla="*/ 907161 h 1684262"/>
              <a:gd name="connsiteX101" fmla="*/ 201400 w 1206260"/>
              <a:gd name="connsiteY101" fmla="*/ 907542 h 1684262"/>
              <a:gd name="connsiteX102" fmla="*/ 97811 w 1206260"/>
              <a:gd name="connsiteY102" fmla="*/ 1285557 h 1684262"/>
              <a:gd name="connsiteX103" fmla="*/ 123279 w 1206260"/>
              <a:gd name="connsiteY103" fmla="*/ 1264178 h 1684262"/>
              <a:gd name="connsiteX104" fmla="*/ 231975 w 1206260"/>
              <a:gd name="connsiteY104" fmla="*/ 1341501 h 1684262"/>
              <a:gd name="connsiteX105" fmla="*/ 97811 w 1206260"/>
              <a:gd name="connsiteY105" fmla="*/ 1285557 h 1684262"/>
              <a:gd name="connsiteX106" fmla="*/ 232928 w 1206260"/>
              <a:gd name="connsiteY106" fmla="*/ 1376077 h 1684262"/>
              <a:gd name="connsiteX107" fmla="*/ 279029 w 1206260"/>
              <a:gd name="connsiteY107" fmla="*/ 1379887 h 1684262"/>
              <a:gd name="connsiteX108" fmla="*/ 232451 w 1206260"/>
              <a:gd name="connsiteY108" fmla="*/ 1376077 h 1684262"/>
              <a:gd name="connsiteX109" fmla="*/ 232928 w 1206260"/>
              <a:gd name="connsiteY109" fmla="*/ 1376077 h 1684262"/>
              <a:gd name="connsiteX110" fmla="*/ 856244 w 1206260"/>
              <a:gd name="connsiteY110" fmla="*/ 715613 h 1684262"/>
              <a:gd name="connsiteX111" fmla="*/ 817635 w 1206260"/>
              <a:gd name="connsiteY111" fmla="*/ 708913 h 1684262"/>
              <a:gd name="connsiteX112" fmla="*/ 721084 w 1206260"/>
              <a:gd name="connsiteY112" fmla="*/ 657225 h 1684262"/>
              <a:gd name="connsiteX113" fmla="*/ 855767 w 1206260"/>
              <a:gd name="connsiteY113" fmla="*/ 715613 h 1684262"/>
              <a:gd name="connsiteX114" fmla="*/ 856244 w 1206260"/>
              <a:gd name="connsiteY114" fmla="*/ 715613 h 1684262"/>
              <a:gd name="connsiteX115" fmla="*/ 663458 w 1206260"/>
              <a:gd name="connsiteY115" fmla="*/ 722662 h 1684262"/>
              <a:gd name="connsiteX116" fmla="*/ 644408 w 1206260"/>
              <a:gd name="connsiteY116" fmla="*/ 807149 h 1684262"/>
              <a:gd name="connsiteX117" fmla="*/ 662981 w 1206260"/>
              <a:gd name="connsiteY117" fmla="*/ 723138 h 1684262"/>
              <a:gd name="connsiteX118" fmla="*/ 663458 w 1206260"/>
              <a:gd name="connsiteY118" fmla="*/ 722662 h 1684262"/>
              <a:gd name="connsiteX119" fmla="*/ 628882 w 1206260"/>
              <a:gd name="connsiteY119" fmla="*/ 753332 h 1684262"/>
              <a:gd name="connsiteX120" fmla="*/ 655742 w 1206260"/>
              <a:gd name="connsiteY120" fmla="*/ 726472 h 1684262"/>
              <a:gd name="connsiteX121" fmla="*/ 628406 w 1206260"/>
              <a:gd name="connsiteY121" fmla="*/ 753332 h 1684262"/>
              <a:gd name="connsiteX122" fmla="*/ 628882 w 1206260"/>
              <a:gd name="connsiteY122" fmla="*/ 753332 h 1684262"/>
              <a:gd name="connsiteX123" fmla="*/ 771090 w 1206260"/>
              <a:gd name="connsiteY123" fmla="*/ 757237 h 1684262"/>
              <a:gd name="connsiteX124" fmla="*/ 690318 w 1206260"/>
              <a:gd name="connsiteY124" fmla="*/ 822579 h 1684262"/>
              <a:gd name="connsiteX125" fmla="*/ 770614 w 1206260"/>
              <a:gd name="connsiteY125" fmla="*/ 757237 h 1684262"/>
              <a:gd name="connsiteX126" fmla="*/ 771090 w 1206260"/>
              <a:gd name="connsiteY126" fmla="*/ 757237 h 1684262"/>
              <a:gd name="connsiteX127" fmla="*/ 759565 w 1206260"/>
              <a:gd name="connsiteY127" fmla="*/ 538162 h 1684262"/>
              <a:gd name="connsiteX128" fmla="*/ 851767 w 1206260"/>
              <a:gd name="connsiteY128" fmla="*/ 480536 h 1684262"/>
              <a:gd name="connsiteX129" fmla="*/ 759089 w 1206260"/>
              <a:gd name="connsiteY129" fmla="*/ 538067 h 1684262"/>
              <a:gd name="connsiteX130" fmla="*/ 759565 w 1206260"/>
              <a:gd name="connsiteY130" fmla="*/ 538162 h 1684262"/>
              <a:gd name="connsiteX131" fmla="*/ 877961 w 1206260"/>
              <a:gd name="connsiteY131" fmla="*/ 342138 h 1684262"/>
              <a:gd name="connsiteX132" fmla="*/ 812619 w 1206260"/>
              <a:gd name="connsiteY132" fmla="*/ 442055 h 1684262"/>
              <a:gd name="connsiteX133" fmla="*/ 877961 w 1206260"/>
              <a:gd name="connsiteY133" fmla="*/ 342138 h 1684262"/>
              <a:gd name="connsiteX134" fmla="*/ 681841 w 1206260"/>
              <a:gd name="connsiteY134" fmla="*/ 323088 h 1684262"/>
              <a:gd name="connsiteX135" fmla="*/ 758803 w 1206260"/>
              <a:gd name="connsiteY135" fmla="*/ 430816 h 1684262"/>
              <a:gd name="connsiteX136" fmla="*/ 643455 w 1206260"/>
              <a:gd name="connsiteY136" fmla="*/ 396145 h 1684262"/>
              <a:gd name="connsiteX137" fmla="*/ 639550 w 1206260"/>
              <a:gd name="connsiteY137" fmla="*/ 438436 h 1684262"/>
              <a:gd name="connsiteX138" fmla="*/ 682127 w 1206260"/>
              <a:gd name="connsiteY138" fmla="*/ 323088 h 1684262"/>
              <a:gd name="connsiteX139" fmla="*/ 681841 w 1206260"/>
              <a:gd name="connsiteY139" fmla="*/ 323088 h 1684262"/>
              <a:gd name="connsiteX140" fmla="*/ 351323 w 1206260"/>
              <a:gd name="connsiteY140" fmla="*/ 219361 h 1684262"/>
              <a:gd name="connsiteX141" fmla="*/ 383994 w 1206260"/>
              <a:gd name="connsiteY141" fmla="*/ 183070 h 1684262"/>
              <a:gd name="connsiteX142" fmla="*/ 403711 w 1206260"/>
              <a:gd name="connsiteY142" fmla="*/ 175069 h 1684262"/>
              <a:gd name="connsiteX143" fmla="*/ 411331 w 1206260"/>
              <a:gd name="connsiteY143" fmla="*/ 176117 h 1684262"/>
              <a:gd name="connsiteX144" fmla="*/ 569351 w 1206260"/>
              <a:gd name="connsiteY144" fmla="*/ 242792 h 1684262"/>
              <a:gd name="connsiteX145" fmla="*/ 569922 w 1206260"/>
              <a:gd name="connsiteY145" fmla="*/ 242792 h 1684262"/>
              <a:gd name="connsiteX146" fmla="*/ 558873 w 1206260"/>
              <a:gd name="connsiteY146" fmla="*/ 299942 h 1684262"/>
              <a:gd name="connsiteX147" fmla="*/ 351609 w 1206260"/>
              <a:gd name="connsiteY147" fmla="*/ 219075 h 1684262"/>
              <a:gd name="connsiteX148" fmla="*/ 351323 w 1206260"/>
              <a:gd name="connsiteY148" fmla="*/ 219361 h 1684262"/>
              <a:gd name="connsiteX149" fmla="*/ 470767 w 1206260"/>
              <a:gd name="connsiteY149" fmla="*/ 361188 h 1684262"/>
              <a:gd name="connsiteX150" fmla="*/ 566874 w 1206260"/>
              <a:gd name="connsiteY150" fmla="*/ 503396 h 1684262"/>
              <a:gd name="connsiteX151" fmla="*/ 470767 w 1206260"/>
              <a:gd name="connsiteY151" fmla="*/ 361188 h 1684262"/>
              <a:gd name="connsiteX152" fmla="*/ 632216 w 1206260"/>
              <a:gd name="connsiteY152" fmla="*/ 453485 h 1684262"/>
              <a:gd name="connsiteX153" fmla="*/ 699367 w 1206260"/>
              <a:gd name="connsiteY153" fmla="*/ 515112 h 1684262"/>
              <a:gd name="connsiteX154" fmla="*/ 759089 w 1206260"/>
              <a:gd name="connsiteY154" fmla="*/ 438055 h 1684262"/>
              <a:gd name="connsiteX155" fmla="*/ 678317 w 1206260"/>
              <a:gd name="connsiteY155" fmla="*/ 611029 h 1684262"/>
              <a:gd name="connsiteX156" fmla="*/ 640217 w 1206260"/>
              <a:gd name="connsiteY156" fmla="*/ 587978 h 1684262"/>
              <a:gd name="connsiteX157" fmla="*/ 632216 w 1206260"/>
              <a:gd name="connsiteY157" fmla="*/ 453581 h 1684262"/>
              <a:gd name="connsiteX158" fmla="*/ 632216 w 1206260"/>
              <a:gd name="connsiteY158" fmla="*/ 453485 h 1684262"/>
              <a:gd name="connsiteX159" fmla="*/ 686032 w 1206260"/>
              <a:gd name="connsiteY159" fmla="*/ 837819 h 1684262"/>
              <a:gd name="connsiteX160" fmla="*/ 628310 w 1206260"/>
              <a:gd name="connsiteY160" fmla="*/ 930116 h 1684262"/>
              <a:gd name="connsiteX161" fmla="*/ 686032 w 1206260"/>
              <a:gd name="connsiteY161" fmla="*/ 837914 h 1684262"/>
              <a:gd name="connsiteX162" fmla="*/ 686032 w 1206260"/>
              <a:gd name="connsiteY162" fmla="*/ 837819 h 1684262"/>
              <a:gd name="connsiteX163" fmla="*/ 743658 w 1206260"/>
              <a:gd name="connsiteY163" fmla="*/ 1291400 h 1684262"/>
              <a:gd name="connsiteX164" fmla="*/ 547634 w 1206260"/>
              <a:gd name="connsiteY164" fmla="*/ 1206818 h 1684262"/>
              <a:gd name="connsiteX165" fmla="*/ 573446 w 1206260"/>
              <a:gd name="connsiteY165" fmla="*/ 1222439 h 1684262"/>
              <a:gd name="connsiteX166" fmla="*/ 603450 w 1206260"/>
              <a:gd name="connsiteY166" fmla="*/ 1227487 h 1684262"/>
              <a:gd name="connsiteX167" fmla="*/ 743658 w 1206260"/>
              <a:gd name="connsiteY167" fmla="*/ 1291495 h 1684262"/>
              <a:gd name="connsiteX168" fmla="*/ 743658 w 1206260"/>
              <a:gd name="connsiteY168" fmla="*/ 1291400 h 1684262"/>
              <a:gd name="connsiteX169" fmla="*/ 578399 w 1206260"/>
              <a:gd name="connsiteY169" fmla="*/ 945452 h 1684262"/>
              <a:gd name="connsiteX170" fmla="*/ 689842 w 1206260"/>
              <a:gd name="connsiteY170" fmla="*/ 1122236 h 1684262"/>
              <a:gd name="connsiteX171" fmla="*/ 578399 w 1206260"/>
              <a:gd name="connsiteY171" fmla="*/ 945547 h 1684262"/>
              <a:gd name="connsiteX172" fmla="*/ 578399 w 1206260"/>
              <a:gd name="connsiteY172" fmla="*/ 945452 h 1684262"/>
              <a:gd name="connsiteX173" fmla="*/ 351609 w 1206260"/>
              <a:gd name="connsiteY173" fmla="*/ 1045464 h 1684262"/>
              <a:gd name="connsiteX174" fmla="*/ 382375 w 1206260"/>
              <a:gd name="connsiteY174" fmla="*/ 887825 h 1684262"/>
              <a:gd name="connsiteX175" fmla="*/ 351609 w 1206260"/>
              <a:gd name="connsiteY175" fmla="*/ 1045559 h 1684262"/>
              <a:gd name="connsiteX176" fmla="*/ 351609 w 1206260"/>
              <a:gd name="connsiteY176" fmla="*/ 1045464 h 1684262"/>
              <a:gd name="connsiteX177" fmla="*/ 420761 w 1206260"/>
              <a:gd name="connsiteY177" fmla="*/ 1018413 h 1684262"/>
              <a:gd name="connsiteX178" fmla="*/ 605260 w 1206260"/>
              <a:gd name="connsiteY178" fmla="*/ 1180338 h 1684262"/>
              <a:gd name="connsiteX179" fmla="*/ 420761 w 1206260"/>
              <a:gd name="connsiteY179" fmla="*/ 1018413 h 1684262"/>
              <a:gd name="connsiteX180" fmla="*/ 366944 w 1206260"/>
              <a:gd name="connsiteY180" fmla="*/ 1414272 h 1684262"/>
              <a:gd name="connsiteX181" fmla="*/ 597640 w 1206260"/>
              <a:gd name="connsiteY181" fmla="*/ 1460468 h 1684262"/>
              <a:gd name="connsiteX182" fmla="*/ 366944 w 1206260"/>
              <a:gd name="connsiteY182" fmla="*/ 1414463 h 1684262"/>
              <a:gd name="connsiteX183" fmla="*/ 366944 w 1206260"/>
              <a:gd name="connsiteY183" fmla="*/ 1414272 h 1684262"/>
              <a:gd name="connsiteX184" fmla="*/ 536108 w 1206260"/>
              <a:gd name="connsiteY184" fmla="*/ 1644968 h 1684262"/>
              <a:gd name="connsiteX185" fmla="*/ 498008 w 1206260"/>
              <a:gd name="connsiteY185" fmla="*/ 1625918 h 1684262"/>
              <a:gd name="connsiteX186" fmla="*/ 471148 w 1206260"/>
              <a:gd name="connsiteY186" fmla="*/ 1618202 h 1684262"/>
              <a:gd name="connsiteX187" fmla="*/ 471148 w 1206260"/>
              <a:gd name="connsiteY187" fmla="*/ 1664399 h 1684262"/>
              <a:gd name="connsiteX188" fmla="*/ 401901 w 1206260"/>
              <a:gd name="connsiteY188" fmla="*/ 1579817 h 1684262"/>
              <a:gd name="connsiteX189" fmla="*/ 536108 w 1206260"/>
              <a:gd name="connsiteY189" fmla="*/ 1645158 h 1684262"/>
              <a:gd name="connsiteX190" fmla="*/ 536108 w 1206260"/>
              <a:gd name="connsiteY190" fmla="*/ 1644968 h 1684262"/>
              <a:gd name="connsiteX191" fmla="*/ 616785 w 1206260"/>
              <a:gd name="connsiteY191" fmla="*/ 1564196 h 1684262"/>
              <a:gd name="connsiteX192" fmla="*/ 555349 w 1206260"/>
              <a:gd name="connsiteY192" fmla="*/ 1541145 h 1684262"/>
              <a:gd name="connsiteX193" fmla="*/ 638597 w 1206260"/>
              <a:gd name="connsiteY193" fmla="*/ 1493520 h 1684262"/>
              <a:gd name="connsiteX194" fmla="*/ 739848 w 1206260"/>
              <a:gd name="connsiteY194" fmla="*/ 1525715 h 1684262"/>
              <a:gd name="connsiteX195" fmla="*/ 616785 w 1206260"/>
              <a:gd name="connsiteY195" fmla="*/ 1564386 h 1684262"/>
              <a:gd name="connsiteX196" fmla="*/ 616785 w 1206260"/>
              <a:gd name="connsiteY196" fmla="*/ 1564196 h 1684262"/>
              <a:gd name="connsiteX197" fmla="*/ 752231 w 1206260"/>
              <a:gd name="connsiteY197" fmla="*/ 1664779 h 1684262"/>
              <a:gd name="connsiteX198" fmla="*/ 739658 w 1206260"/>
              <a:gd name="connsiteY198" fmla="*/ 1664779 h 1684262"/>
              <a:gd name="connsiteX199" fmla="*/ 731180 w 1206260"/>
              <a:gd name="connsiteY199" fmla="*/ 1664779 h 1684262"/>
              <a:gd name="connsiteX200" fmla="*/ 727561 w 1206260"/>
              <a:gd name="connsiteY200" fmla="*/ 1664779 h 1684262"/>
              <a:gd name="connsiteX201" fmla="*/ 713750 w 1206260"/>
              <a:gd name="connsiteY201" fmla="*/ 1666780 h 1684262"/>
              <a:gd name="connsiteX202" fmla="*/ 704225 w 1206260"/>
              <a:gd name="connsiteY202" fmla="*/ 1665256 h 1684262"/>
              <a:gd name="connsiteX203" fmla="*/ 705558 w 1206260"/>
              <a:gd name="connsiteY203" fmla="*/ 1667733 h 1684262"/>
              <a:gd name="connsiteX204" fmla="*/ 790045 w 1206260"/>
              <a:gd name="connsiteY204" fmla="*/ 1610106 h 1684262"/>
              <a:gd name="connsiteX205" fmla="*/ 752231 w 1206260"/>
              <a:gd name="connsiteY205" fmla="*/ 1664970 h 1684262"/>
              <a:gd name="connsiteX206" fmla="*/ 752231 w 1206260"/>
              <a:gd name="connsiteY206" fmla="*/ 1664779 h 1684262"/>
              <a:gd name="connsiteX207" fmla="*/ 857863 w 1206260"/>
              <a:gd name="connsiteY207" fmla="*/ 1591056 h 1684262"/>
              <a:gd name="connsiteX208" fmla="*/ 838813 w 1206260"/>
              <a:gd name="connsiteY208" fmla="*/ 1568958 h 1684262"/>
              <a:gd name="connsiteX209" fmla="*/ 836146 w 1206260"/>
              <a:gd name="connsiteY209" fmla="*/ 1564291 h 1684262"/>
              <a:gd name="connsiteX210" fmla="*/ 955179 w 1206260"/>
              <a:gd name="connsiteY210" fmla="*/ 1500720 h 1684262"/>
              <a:gd name="connsiteX211" fmla="*/ 1066493 w 1206260"/>
              <a:gd name="connsiteY211" fmla="*/ 1492065 h 1684262"/>
              <a:gd name="connsiteX212" fmla="*/ 857863 w 1206260"/>
              <a:gd name="connsiteY212" fmla="*/ 1591247 h 1684262"/>
              <a:gd name="connsiteX213" fmla="*/ 857863 w 1206260"/>
              <a:gd name="connsiteY213" fmla="*/ 1591056 h 1684262"/>
              <a:gd name="connsiteX214" fmla="*/ 1054979 w 1206260"/>
              <a:gd name="connsiteY214" fmla="*/ 1445037 h 1684262"/>
              <a:gd name="connsiteX215" fmla="*/ 916632 w 1206260"/>
              <a:gd name="connsiteY215" fmla="*/ 1468184 h 1684262"/>
              <a:gd name="connsiteX216" fmla="*/ 1028170 w 1206260"/>
              <a:gd name="connsiteY216" fmla="*/ 1445228 h 1684262"/>
              <a:gd name="connsiteX217" fmla="*/ 1054979 w 1206260"/>
              <a:gd name="connsiteY217" fmla="*/ 1445037 h 1684262"/>
              <a:gd name="connsiteX218" fmla="*/ 862816 w 1206260"/>
              <a:gd name="connsiteY218" fmla="*/ 1410462 h 1684262"/>
              <a:gd name="connsiteX219" fmla="*/ 647551 w 1206260"/>
              <a:gd name="connsiteY219" fmla="*/ 1448562 h 1684262"/>
              <a:gd name="connsiteX220" fmla="*/ 862816 w 1206260"/>
              <a:gd name="connsiteY220" fmla="*/ 1410653 h 1684262"/>
              <a:gd name="connsiteX221" fmla="*/ 862816 w 1206260"/>
              <a:gd name="connsiteY221" fmla="*/ 1410462 h 1684262"/>
              <a:gd name="connsiteX222" fmla="*/ 689842 w 1206260"/>
              <a:gd name="connsiteY222" fmla="*/ 1391412 h 1684262"/>
              <a:gd name="connsiteX223" fmla="*/ 924347 w 1206260"/>
              <a:gd name="connsiteY223" fmla="*/ 1306830 h 1684262"/>
              <a:gd name="connsiteX224" fmla="*/ 689842 w 1206260"/>
              <a:gd name="connsiteY224" fmla="*/ 1391412 h 1684262"/>
              <a:gd name="connsiteX225" fmla="*/ 1162663 w 1206260"/>
              <a:gd name="connsiteY225" fmla="*/ 1057085 h 1684262"/>
              <a:gd name="connsiteX226" fmla="*/ 1148756 w 1206260"/>
              <a:gd name="connsiteY226" fmla="*/ 1134428 h 1684262"/>
              <a:gd name="connsiteX227" fmla="*/ 1066841 w 1206260"/>
              <a:gd name="connsiteY227" fmla="*/ 1139762 h 1684262"/>
              <a:gd name="connsiteX228" fmla="*/ 1035790 w 1206260"/>
              <a:gd name="connsiteY228" fmla="*/ 1087755 h 1684262"/>
              <a:gd name="connsiteX229" fmla="*/ 1162663 w 1206260"/>
              <a:gd name="connsiteY229" fmla="*/ 1057085 h 1684262"/>
              <a:gd name="connsiteX230" fmla="*/ 987913 w 1206260"/>
              <a:gd name="connsiteY230" fmla="*/ 1181170 h 1684262"/>
              <a:gd name="connsiteX231" fmla="*/ 958923 w 1206260"/>
              <a:gd name="connsiteY231" fmla="*/ 1264444 h 1684262"/>
              <a:gd name="connsiteX232" fmla="*/ 905107 w 1206260"/>
              <a:gd name="connsiteY232" fmla="*/ 1118330 h 1684262"/>
              <a:gd name="connsiteX233" fmla="*/ 987913 w 1206260"/>
              <a:gd name="connsiteY233"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64390 w 1206260"/>
              <a:gd name="connsiteY47" fmla="*/ 1236381 h 1684262"/>
              <a:gd name="connsiteX48" fmla="*/ 270312 w 1206260"/>
              <a:gd name="connsiteY48" fmla="*/ 1289830 h 1684262"/>
              <a:gd name="connsiteX49" fmla="*/ 395615 w 1206260"/>
              <a:gd name="connsiteY49" fmla="*/ 1319117 h 1684262"/>
              <a:gd name="connsiteX50" fmla="*/ 257026 w 1206260"/>
              <a:gd name="connsiteY50" fmla="*/ 1309592 h 1684262"/>
              <a:gd name="connsiteX51" fmla="*/ 257026 w 1206260"/>
              <a:gd name="connsiteY51" fmla="*/ 1309592 h 1684262"/>
              <a:gd name="connsiteX52" fmla="*/ 248263 w 1206260"/>
              <a:gd name="connsiteY52" fmla="*/ 1308259 h 1684262"/>
              <a:gd name="connsiteX53" fmla="*/ 247691 w 1206260"/>
              <a:gd name="connsiteY53" fmla="*/ 1308735 h 1684262"/>
              <a:gd name="connsiteX54" fmla="*/ 229880 w 1206260"/>
              <a:gd name="connsiteY54" fmla="*/ 1312259 h 1684262"/>
              <a:gd name="connsiteX55" fmla="*/ 146155 w 1206260"/>
              <a:gd name="connsiteY55" fmla="*/ 1230344 h 1684262"/>
              <a:gd name="connsiteX56" fmla="*/ 115389 w 1206260"/>
              <a:gd name="connsiteY56" fmla="*/ 1430369 h 1684262"/>
              <a:gd name="connsiteX57" fmla="*/ 349799 w 1206260"/>
              <a:gd name="connsiteY57" fmla="*/ 1480280 h 1684262"/>
              <a:gd name="connsiteX58" fmla="*/ 299507 w 1206260"/>
              <a:gd name="connsiteY58" fmla="*/ 1464659 h 1684262"/>
              <a:gd name="connsiteX59" fmla="*/ 321034 w 1206260"/>
              <a:gd name="connsiteY59" fmla="*/ 1477042 h 1684262"/>
              <a:gd name="connsiteX60" fmla="*/ 330559 w 1206260"/>
              <a:gd name="connsiteY60" fmla="*/ 1484376 h 1684262"/>
              <a:gd name="connsiteX61" fmla="*/ 388280 w 1206260"/>
              <a:gd name="connsiteY61" fmla="*/ 1545717 h 1684262"/>
              <a:gd name="connsiteX62" fmla="*/ 348847 w 1206260"/>
              <a:gd name="connsiteY62" fmla="*/ 1542479 h 1684262"/>
              <a:gd name="connsiteX63" fmla="*/ 255883 w 1206260"/>
              <a:gd name="connsiteY63" fmla="*/ 1502664 h 1684262"/>
              <a:gd name="connsiteX64" fmla="*/ 255883 w 1206260"/>
              <a:gd name="connsiteY64" fmla="*/ 1502664 h 1684262"/>
              <a:gd name="connsiteX65" fmla="*/ 239976 w 1206260"/>
              <a:gd name="connsiteY65" fmla="*/ 1484281 h 1684262"/>
              <a:gd name="connsiteX66" fmla="*/ 203495 w 1206260"/>
              <a:gd name="connsiteY66" fmla="*/ 1484281 h 1684262"/>
              <a:gd name="connsiteX67" fmla="*/ 187303 w 1206260"/>
              <a:gd name="connsiteY67" fmla="*/ 1499140 h 1684262"/>
              <a:gd name="connsiteX68" fmla="*/ 490674 w 1206260"/>
              <a:gd name="connsiteY68" fmla="*/ 1673352 h 1684262"/>
              <a:gd name="connsiteX69" fmla="*/ 757374 w 1206260"/>
              <a:gd name="connsiteY69" fmla="*/ 1682401 h 1684262"/>
              <a:gd name="connsiteX70" fmla="*/ 988070 w 1206260"/>
              <a:gd name="connsiteY70" fmla="*/ 1594485 h 1684262"/>
              <a:gd name="connsiteX71" fmla="*/ 1152566 w 1206260"/>
              <a:gd name="connsiteY71" fmla="*/ 1394460 h 1684262"/>
              <a:gd name="connsiteX72" fmla="*/ 918822 w 1206260"/>
              <a:gd name="connsiteY72" fmla="*/ 1363507 h 1684262"/>
              <a:gd name="connsiteX73" fmla="*/ 802904 w 1206260"/>
              <a:gd name="connsiteY73" fmla="*/ 1350454 h 1684262"/>
              <a:gd name="connsiteX74" fmla="*/ 841956 w 1206260"/>
              <a:gd name="connsiteY74" fmla="*/ 1326547 h 1684262"/>
              <a:gd name="connsiteX75" fmla="*/ 1018286 w 1206260"/>
              <a:gd name="connsiteY75" fmla="*/ 1315425 h 1684262"/>
              <a:gd name="connsiteX76" fmla="*/ 980354 w 1206260"/>
              <a:gd name="connsiteY76" fmla="*/ 1268921 h 1684262"/>
              <a:gd name="connsiteX77" fmla="*/ 1091488 w 1206260"/>
              <a:gd name="connsiteY77" fmla="*/ 1221043 h 1684262"/>
              <a:gd name="connsiteX78" fmla="*/ 911203 w 1206260"/>
              <a:gd name="connsiteY78" fmla="*/ 1022890 h 1684262"/>
              <a:gd name="connsiteX79" fmla="*/ 1193429 w 1206260"/>
              <a:gd name="connsiteY79" fmla="*/ 899446 h 1684262"/>
              <a:gd name="connsiteX80" fmla="*/ 759089 w 1206260"/>
              <a:gd name="connsiteY80" fmla="*/ 61246 h 1684262"/>
              <a:gd name="connsiteX81" fmla="*/ 720989 w 1206260"/>
              <a:gd name="connsiteY81" fmla="*/ 145828 h 1684262"/>
              <a:gd name="connsiteX82" fmla="*/ 759089 w 1206260"/>
              <a:gd name="connsiteY82" fmla="*/ 61436 h 1684262"/>
              <a:gd name="connsiteX83" fmla="*/ 759089 w 1206260"/>
              <a:gd name="connsiteY83" fmla="*/ 61246 h 1684262"/>
              <a:gd name="connsiteX84" fmla="*/ 363611 w 1206260"/>
              <a:gd name="connsiteY84" fmla="*/ 545783 h 1684262"/>
              <a:gd name="connsiteX85" fmla="*/ 348275 w 1206260"/>
              <a:gd name="connsiteY85" fmla="*/ 553498 h 1684262"/>
              <a:gd name="connsiteX86" fmla="*/ 363611 w 1206260"/>
              <a:gd name="connsiteY86" fmla="*/ 545783 h 1684262"/>
              <a:gd name="connsiteX87" fmla="*/ 232451 w 1206260"/>
              <a:gd name="connsiteY87" fmla="*/ 523113 h 1684262"/>
              <a:gd name="connsiteX88" fmla="*/ 254694 w 1206260"/>
              <a:gd name="connsiteY88" fmla="*/ 664096 h 1684262"/>
              <a:gd name="connsiteX89" fmla="*/ 232451 w 1206260"/>
              <a:gd name="connsiteY89" fmla="*/ 523113 h 1684262"/>
              <a:gd name="connsiteX90" fmla="*/ 340084 w 1206260"/>
              <a:gd name="connsiteY90" fmla="*/ 692277 h 1684262"/>
              <a:gd name="connsiteX91" fmla="*/ 470767 w 1206260"/>
              <a:gd name="connsiteY91" fmla="*/ 684562 h 1684262"/>
              <a:gd name="connsiteX92" fmla="*/ 340084 w 1206260"/>
              <a:gd name="connsiteY92" fmla="*/ 691896 h 1684262"/>
              <a:gd name="connsiteX93" fmla="*/ 340084 w 1206260"/>
              <a:gd name="connsiteY93" fmla="*/ 692277 h 1684262"/>
              <a:gd name="connsiteX94" fmla="*/ 382375 w 1206260"/>
              <a:gd name="connsiteY94" fmla="*/ 615410 h 1684262"/>
              <a:gd name="connsiteX95" fmla="*/ 516868 w 1206260"/>
              <a:gd name="connsiteY95" fmla="*/ 688372 h 1684262"/>
              <a:gd name="connsiteX96" fmla="*/ 382661 w 1206260"/>
              <a:gd name="connsiteY96" fmla="*/ 615029 h 1684262"/>
              <a:gd name="connsiteX97" fmla="*/ 382375 w 1206260"/>
              <a:gd name="connsiteY97" fmla="*/ 615410 h 1684262"/>
              <a:gd name="connsiteX98" fmla="*/ 201400 w 1206260"/>
              <a:gd name="connsiteY98" fmla="*/ 907542 h 1684262"/>
              <a:gd name="connsiteX99" fmla="*/ 163300 w 1206260"/>
              <a:gd name="connsiteY99" fmla="*/ 838295 h 1684262"/>
              <a:gd name="connsiteX100" fmla="*/ 201686 w 1206260"/>
              <a:gd name="connsiteY100" fmla="*/ 907161 h 1684262"/>
              <a:gd name="connsiteX101" fmla="*/ 201400 w 1206260"/>
              <a:gd name="connsiteY101" fmla="*/ 907542 h 1684262"/>
              <a:gd name="connsiteX102" fmla="*/ 97811 w 1206260"/>
              <a:gd name="connsiteY102" fmla="*/ 1285557 h 1684262"/>
              <a:gd name="connsiteX103" fmla="*/ 123279 w 1206260"/>
              <a:gd name="connsiteY103" fmla="*/ 1264178 h 1684262"/>
              <a:gd name="connsiteX104" fmla="*/ 231975 w 1206260"/>
              <a:gd name="connsiteY104" fmla="*/ 1341501 h 1684262"/>
              <a:gd name="connsiteX105" fmla="*/ 97811 w 1206260"/>
              <a:gd name="connsiteY105" fmla="*/ 1285557 h 1684262"/>
              <a:gd name="connsiteX106" fmla="*/ 232928 w 1206260"/>
              <a:gd name="connsiteY106" fmla="*/ 1376077 h 1684262"/>
              <a:gd name="connsiteX107" fmla="*/ 279029 w 1206260"/>
              <a:gd name="connsiteY107" fmla="*/ 1379887 h 1684262"/>
              <a:gd name="connsiteX108" fmla="*/ 232451 w 1206260"/>
              <a:gd name="connsiteY108" fmla="*/ 1376077 h 1684262"/>
              <a:gd name="connsiteX109" fmla="*/ 232928 w 1206260"/>
              <a:gd name="connsiteY109" fmla="*/ 1376077 h 1684262"/>
              <a:gd name="connsiteX110" fmla="*/ 856244 w 1206260"/>
              <a:gd name="connsiteY110" fmla="*/ 715613 h 1684262"/>
              <a:gd name="connsiteX111" fmla="*/ 817635 w 1206260"/>
              <a:gd name="connsiteY111" fmla="*/ 708913 h 1684262"/>
              <a:gd name="connsiteX112" fmla="*/ 721084 w 1206260"/>
              <a:gd name="connsiteY112" fmla="*/ 657225 h 1684262"/>
              <a:gd name="connsiteX113" fmla="*/ 855767 w 1206260"/>
              <a:gd name="connsiteY113" fmla="*/ 715613 h 1684262"/>
              <a:gd name="connsiteX114" fmla="*/ 856244 w 1206260"/>
              <a:gd name="connsiteY114" fmla="*/ 715613 h 1684262"/>
              <a:gd name="connsiteX115" fmla="*/ 663458 w 1206260"/>
              <a:gd name="connsiteY115" fmla="*/ 722662 h 1684262"/>
              <a:gd name="connsiteX116" fmla="*/ 644408 w 1206260"/>
              <a:gd name="connsiteY116" fmla="*/ 807149 h 1684262"/>
              <a:gd name="connsiteX117" fmla="*/ 662981 w 1206260"/>
              <a:gd name="connsiteY117" fmla="*/ 723138 h 1684262"/>
              <a:gd name="connsiteX118" fmla="*/ 663458 w 1206260"/>
              <a:gd name="connsiteY118" fmla="*/ 722662 h 1684262"/>
              <a:gd name="connsiteX119" fmla="*/ 628882 w 1206260"/>
              <a:gd name="connsiteY119" fmla="*/ 753332 h 1684262"/>
              <a:gd name="connsiteX120" fmla="*/ 655742 w 1206260"/>
              <a:gd name="connsiteY120" fmla="*/ 726472 h 1684262"/>
              <a:gd name="connsiteX121" fmla="*/ 628406 w 1206260"/>
              <a:gd name="connsiteY121" fmla="*/ 753332 h 1684262"/>
              <a:gd name="connsiteX122" fmla="*/ 628882 w 1206260"/>
              <a:gd name="connsiteY122" fmla="*/ 753332 h 1684262"/>
              <a:gd name="connsiteX123" fmla="*/ 771090 w 1206260"/>
              <a:gd name="connsiteY123" fmla="*/ 757237 h 1684262"/>
              <a:gd name="connsiteX124" fmla="*/ 690318 w 1206260"/>
              <a:gd name="connsiteY124" fmla="*/ 822579 h 1684262"/>
              <a:gd name="connsiteX125" fmla="*/ 770614 w 1206260"/>
              <a:gd name="connsiteY125" fmla="*/ 757237 h 1684262"/>
              <a:gd name="connsiteX126" fmla="*/ 771090 w 1206260"/>
              <a:gd name="connsiteY126" fmla="*/ 757237 h 1684262"/>
              <a:gd name="connsiteX127" fmla="*/ 759565 w 1206260"/>
              <a:gd name="connsiteY127" fmla="*/ 538162 h 1684262"/>
              <a:gd name="connsiteX128" fmla="*/ 851767 w 1206260"/>
              <a:gd name="connsiteY128" fmla="*/ 480536 h 1684262"/>
              <a:gd name="connsiteX129" fmla="*/ 759089 w 1206260"/>
              <a:gd name="connsiteY129" fmla="*/ 538067 h 1684262"/>
              <a:gd name="connsiteX130" fmla="*/ 759565 w 1206260"/>
              <a:gd name="connsiteY130" fmla="*/ 538162 h 1684262"/>
              <a:gd name="connsiteX131" fmla="*/ 877961 w 1206260"/>
              <a:gd name="connsiteY131" fmla="*/ 342138 h 1684262"/>
              <a:gd name="connsiteX132" fmla="*/ 812619 w 1206260"/>
              <a:gd name="connsiteY132" fmla="*/ 442055 h 1684262"/>
              <a:gd name="connsiteX133" fmla="*/ 877961 w 1206260"/>
              <a:gd name="connsiteY133" fmla="*/ 342138 h 1684262"/>
              <a:gd name="connsiteX134" fmla="*/ 681841 w 1206260"/>
              <a:gd name="connsiteY134" fmla="*/ 323088 h 1684262"/>
              <a:gd name="connsiteX135" fmla="*/ 758803 w 1206260"/>
              <a:gd name="connsiteY135" fmla="*/ 430816 h 1684262"/>
              <a:gd name="connsiteX136" fmla="*/ 643455 w 1206260"/>
              <a:gd name="connsiteY136" fmla="*/ 396145 h 1684262"/>
              <a:gd name="connsiteX137" fmla="*/ 639550 w 1206260"/>
              <a:gd name="connsiteY137" fmla="*/ 438436 h 1684262"/>
              <a:gd name="connsiteX138" fmla="*/ 682127 w 1206260"/>
              <a:gd name="connsiteY138" fmla="*/ 323088 h 1684262"/>
              <a:gd name="connsiteX139" fmla="*/ 681841 w 1206260"/>
              <a:gd name="connsiteY139" fmla="*/ 323088 h 1684262"/>
              <a:gd name="connsiteX140" fmla="*/ 351323 w 1206260"/>
              <a:gd name="connsiteY140" fmla="*/ 219361 h 1684262"/>
              <a:gd name="connsiteX141" fmla="*/ 383994 w 1206260"/>
              <a:gd name="connsiteY141" fmla="*/ 183070 h 1684262"/>
              <a:gd name="connsiteX142" fmla="*/ 403711 w 1206260"/>
              <a:gd name="connsiteY142" fmla="*/ 175069 h 1684262"/>
              <a:gd name="connsiteX143" fmla="*/ 411331 w 1206260"/>
              <a:gd name="connsiteY143" fmla="*/ 176117 h 1684262"/>
              <a:gd name="connsiteX144" fmla="*/ 569351 w 1206260"/>
              <a:gd name="connsiteY144" fmla="*/ 242792 h 1684262"/>
              <a:gd name="connsiteX145" fmla="*/ 569922 w 1206260"/>
              <a:gd name="connsiteY145" fmla="*/ 242792 h 1684262"/>
              <a:gd name="connsiteX146" fmla="*/ 558873 w 1206260"/>
              <a:gd name="connsiteY146" fmla="*/ 299942 h 1684262"/>
              <a:gd name="connsiteX147" fmla="*/ 351609 w 1206260"/>
              <a:gd name="connsiteY147" fmla="*/ 219075 h 1684262"/>
              <a:gd name="connsiteX148" fmla="*/ 351323 w 1206260"/>
              <a:gd name="connsiteY148" fmla="*/ 219361 h 1684262"/>
              <a:gd name="connsiteX149" fmla="*/ 470767 w 1206260"/>
              <a:gd name="connsiteY149" fmla="*/ 361188 h 1684262"/>
              <a:gd name="connsiteX150" fmla="*/ 566874 w 1206260"/>
              <a:gd name="connsiteY150" fmla="*/ 503396 h 1684262"/>
              <a:gd name="connsiteX151" fmla="*/ 470767 w 1206260"/>
              <a:gd name="connsiteY151" fmla="*/ 361188 h 1684262"/>
              <a:gd name="connsiteX152" fmla="*/ 632216 w 1206260"/>
              <a:gd name="connsiteY152" fmla="*/ 453485 h 1684262"/>
              <a:gd name="connsiteX153" fmla="*/ 699367 w 1206260"/>
              <a:gd name="connsiteY153" fmla="*/ 515112 h 1684262"/>
              <a:gd name="connsiteX154" fmla="*/ 759089 w 1206260"/>
              <a:gd name="connsiteY154" fmla="*/ 438055 h 1684262"/>
              <a:gd name="connsiteX155" fmla="*/ 678317 w 1206260"/>
              <a:gd name="connsiteY155" fmla="*/ 611029 h 1684262"/>
              <a:gd name="connsiteX156" fmla="*/ 640217 w 1206260"/>
              <a:gd name="connsiteY156" fmla="*/ 587978 h 1684262"/>
              <a:gd name="connsiteX157" fmla="*/ 632216 w 1206260"/>
              <a:gd name="connsiteY157" fmla="*/ 453581 h 1684262"/>
              <a:gd name="connsiteX158" fmla="*/ 632216 w 1206260"/>
              <a:gd name="connsiteY158" fmla="*/ 453485 h 1684262"/>
              <a:gd name="connsiteX159" fmla="*/ 686032 w 1206260"/>
              <a:gd name="connsiteY159" fmla="*/ 837819 h 1684262"/>
              <a:gd name="connsiteX160" fmla="*/ 628310 w 1206260"/>
              <a:gd name="connsiteY160" fmla="*/ 930116 h 1684262"/>
              <a:gd name="connsiteX161" fmla="*/ 686032 w 1206260"/>
              <a:gd name="connsiteY161" fmla="*/ 837914 h 1684262"/>
              <a:gd name="connsiteX162" fmla="*/ 686032 w 1206260"/>
              <a:gd name="connsiteY162" fmla="*/ 837819 h 1684262"/>
              <a:gd name="connsiteX163" fmla="*/ 743658 w 1206260"/>
              <a:gd name="connsiteY163" fmla="*/ 1291400 h 1684262"/>
              <a:gd name="connsiteX164" fmla="*/ 547634 w 1206260"/>
              <a:gd name="connsiteY164" fmla="*/ 1206818 h 1684262"/>
              <a:gd name="connsiteX165" fmla="*/ 573446 w 1206260"/>
              <a:gd name="connsiteY165" fmla="*/ 1222439 h 1684262"/>
              <a:gd name="connsiteX166" fmla="*/ 603450 w 1206260"/>
              <a:gd name="connsiteY166" fmla="*/ 1227487 h 1684262"/>
              <a:gd name="connsiteX167" fmla="*/ 743658 w 1206260"/>
              <a:gd name="connsiteY167" fmla="*/ 1291495 h 1684262"/>
              <a:gd name="connsiteX168" fmla="*/ 743658 w 1206260"/>
              <a:gd name="connsiteY168" fmla="*/ 1291400 h 1684262"/>
              <a:gd name="connsiteX169" fmla="*/ 578399 w 1206260"/>
              <a:gd name="connsiteY169" fmla="*/ 945452 h 1684262"/>
              <a:gd name="connsiteX170" fmla="*/ 689842 w 1206260"/>
              <a:gd name="connsiteY170" fmla="*/ 1122236 h 1684262"/>
              <a:gd name="connsiteX171" fmla="*/ 578399 w 1206260"/>
              <a:gd name="connsiteY171" fmla="*/ 945547 h 1684262"/>
              <a:gd name="connsiteX172" fmla="*/ 578399 w 1206260"/>
              <a:gd name="connsiteY172" fmla="*/ 945452 h 1684262"/>
              <a:gd name="connsiteX173" fmla="*/ 351609 w 1206260"/>
              <a:gd name="connsiteY173" fmla="*/ 1045464 h 1684262"/>
              <a:gd name="connsiteX174" fmla="*/ 382375 w 1206260"/>
              <a:gd name="connsiteY174" fmla="*/ 887825 h 1684262"/>
              <a:gd name="connsiteX175" fmla="*/ 351609 w 1206260"/>
              <a:gd name="connsiteY175" fmla="*/ 1045559 h 1684262"/>
              <a:gd name="connsiteX176" fmla="*/ 351609 w 1206260"/>
              <a:gd name="connsiteY176" fmla="*/ 1045464 h 1684262"/>
              <a:gd name="connsiteX177" fmla="*/ 420761 w 1206260"/>
              <a:gd name="connsiteY177" fmla="*/ 1018413 h 1684262"/>
              <a:gd name="connsiteX178" fmla="*/ 605260 w 1206260"/>
              <a:gd name="connsiteY178" fmla="*/ 1180338 h 1684262"/>
              <a:gd name="connsiteX179" fmla="*/ 420761 w 1206260"/>
              <a:gd name="connsiteY179" fmla="*/ 1018413 h 1684262"/>
              <a:gd name="connsiteX180" fmla="*/ 366944 w 1206260"/>
              <a:gd name="connsiteY180" fmla="*/ 1414272 h 1684262"/>
              <a:gd name="connsiteX181" fmla="*/ 597640 w 1206260"/>
              <a:gd name="connsiteY181" fmla="*/ 1460468 h 1684262"/>
              <a:gd name="connsiteX182" fmla="*/ 366944 w 1206260"/>
              <a:gd name="connsiteY182" fmla="*/ 1414463 h 1684262"/>
              <a:gd name="connsiteX183" fmla="*/ 366944 w 1206260"/>
              <a:gd name="connsiteY183" fmla="*/ 1414272 h 1684262"/>
              <a:gd name="connsiteX184" fmla="*/ 536108 w 1206260"/>
              <a:gd name="connsiteY184" fmla="*/ 1644968 h 1684262"/>
              <a:gd name="connsiteX185" fmla="*/ 498008 w 1206260"/>
              <a:gd name="connsiteY185" fmla="*/ 1625918 h 1684262"/>
              <a:gd name="connsiteX186" fmla="*/ 471148 w 1206260"/>
              <a:gd name="connsiteY186" fmla="*/ 1618202 h 1684262"/>
              <a:gd name="connsiteX187" fmla="*/ 471148 w 1206260"/>
              <a:gd name="connsiteY187" fmla="*/ 1664399 h 1684262"/>
              <a:gd name="connsiteX188" fmla="*/ 401901 w 1206260"/>
              <a:gd name="connsiteY188" fmla="*/ 1579817 h 1684262"/>
              <a:gd name="connsiteX189" fmla="*/ 536108 w 1206260"/>
              <a:gd name="connsiteY189" fmla="*/ 1645158 h 1684262"/>
              <a:gd name="connsiteX190" fmla="*/ 536108 w 1206260"/>
              <a:gd name="connsiteY190" fmla="*/ 1644968 h 1684262"/>
              <a:gd name="connsiteX191" fmla="*/ 616785 w 1206260"/>
              <a:gd name="connsiteY191" fmla="*/ 1564196 h 1684262"/>
              <a:gd name="connsiteX192" fmla="*/ 555349 w 1206260"/>
              <a:gd name="connsiteY192" fmla="*/ 1541145 h 1684262"/>
              <a:gd name="connsiteX193" fmla="*/ 638597 w 1206260"/>
              <a:gd name="connsiteY193" fmla="*/ 1493520 h 1684262"/>
              <a:gd name="connsiteX194" fmla="*/ 739848 w 1206260"/>
              <a:gd name="connsiteY194" fmla="*/ 1525715 h 1684262"/>
              <a:gd name="connsiteX195" fmla="*/ 616785 w 1206260"/>
              <a:gd name="connsiteY195" fmla="*/ 1564386 h 1684262"/>
              <a:gd name="connsiteX196" fmla="*/ 616785 w 1206260"/>
              <a:gd name="connsiteY196" fmla="*/ 1564196 h 1684262"/>
              <a:gd name="connsiteX197" fmla="*/ 752231 w 1206260"/>
              <a:gd name="connsiteY197" fmla="*/ 1664779 h 1684262"/>
              <a:gd name="connsiteX198" fmla="*/ 739658 w 1206260"/>
              <a:gd name="connsiteY198" fmla="*/ 1664779 h 1684262"/>
              <a:gd name="connsiteX199" fmla="*/ 731180 w 1206260"/>
              <a:gd name="connsiteY199" fmla="*/ 1664779 h 1684262"/>
              <a:gd name="connsiteX200" fmla="*/ 727561 w 1206260"/>
              <a:gd name="connsiteY200" fmla="*/ 1664779 h 1684262"/>
              <a:gd name="connsiteX201" fmla="*/ 713750 w 1206260"/>
              <a:gd name="connsiteY201" fmla="*/ 1666780 h 1684262"/>
              <a:gd name="connsiteX202" fmla="*/ 704225 w 1206260"/>
              <a:gd name="connsiteY202" fmla="*/ 1665256 h 1684262"/>
              <a:gd name="connsiteX203" fmla="*/ 705558 w 1206260"/>
              <a:gd name="connsiteY203" fmla="*/ 1667733 h 1684262"/>
              <a:gd name="connsiteX204" fmla="*/ 790045 w 1206260"/>
              <a:gd name="connsiteY204" fmla="*/ 1610106 h 1684262"/>
              <a:gd name="connsiteX205" fmla="*/ 752231 w 1206260"/>
              <a:gd name="connsiteY205" fmla="*/ 1664970 h 1684262"/>
              <a:gd name="connsiteX206" fmla="*/ 752231 w 1206260"/>
              <a:gd name="connsiteY206" fmla="*/ 1664779 h 1684262"/>
              <a:gd name="connsiteX207" fmla="*/ 857863 w 1206260"/>
              <a:gd name="connsiteY207" fmla="*/ 1591056 h 1684262"/>
              <a:gd name="connsiteX208" fmla="*/ 838813 w 1206260"/>
              <a:gd name="connsiteY208" fmla="*/ 1568958 h 1684262"/>
              <a:gd name="connsiteX209" fmla="*/ 836146 w 1206260"/>
              <a:gd name="connsiteY209" fmla="*/ 1564291 h 1684262"/>
              <a:gd name="connsiteX210" fmla="*/ 955179 w 1206260"/>
              <a:gd name="connsiteY210" fmla="*/ 1500720 h 1684262"/>
              <a:gd name="connsiteX211" fmla="*/ 1066493 w 1206260"/>
              <a:gd name="connsiteY211" fmla="*/ 1492065 h 1684262"/>
              <a:gd name="connsiteX212" fmla="*/ 857863 w 1206260"/>
              <a:gd name="connsiteY212" fmla="*/ 1591247 h 1684262"/>
              <a:gd name="connsiteX213" fmla="*/ 857863 w 1206260"/>
              <a:gd name="connsiteY213" fmla="*/ 1591056 h 1684262"/>
              <a:gd name="connsiteX214" fmla="*/ 1054979 w 1206260"/>
              <a:gd name="connsiteY214" fmla="*/ 1445037 h 1684262"/>
              <a:gd name="connsiteX215" fmla="*/ 916632 w 1206260"/>
              <a:gd name="connsiteY215" fmla="*/ 1468184 h 1684262"/>
              <a:gd name="connsiteX216" fmla="*/ 1028170 w 1206260"/>
              <a:gd name="connsiteY216" fmla="*/ 1445228 h 1684262"/>
              <a:gd name="connsiteX217" fmla="*/ 1054979 w 1206260"/>
              <a:gd name="connsiteY217" fmla="*/ 1445037 h 1684262"/>
              <a:gd name="connsiteX218" fmla="*/ 862816 w 1206260"/>
              <a:gd name="connsiteY218" fmla="*/ 1410462 h 1684262"/>
              <a:gd name="connsiteX219" fmla="*/ 647551 w 1206260"/>
              <a:gd name="connsiteY219" fmla="*/ 1448562 h 1684262"/>
              <a:gd name="connsiteX220" fmla="*/ 862816 w 1206260"/>
              <a:gd name="connsiteY220" fmla="*/ 1410653 h 1684262"/>
              <a:gd name="connsiteX221" fmla="*/ 862816 w 1206260"/>
              <a:gd name="connsiteY221" fmla="*/ 1410462 h 1684262"/>
              <a:gd name="connsiteX222" fmla="*/ 689842 w 1206260"/>
              <a:gd name="connsiteY222" fmla="*/ 1391412 h 1684262"/>
              <a:gd name="connsiteX223" fmla="*/ 924347 w 1206260"/>
              <a:gd name="connsiteY223" fmla="*/ 1306830 h 1684262"/>
              <a:gd name="connsiteX224" fmla="*/ 689842 w 1206260"/>
              <a:gd name="connsiteY224" fmla="*/ 1391412 h 1684262"/>
              <a:gd name="connsiteX225" fmla="*/ 1162663 w 1206260"/>
              <a:gd name="connsiteY225" fmla="*/ 1057085 h 1684262"/>
              <a:gd name="connsiteX226" fmla="*/ 1148756 w 1206260"/>
              <a:gd name="connsiteY226" fmla="*/ 1134428 h 1684262"/>
              <a:gd name="connsiteX227" fmla="*/ 1066841 w 1206260"/>
              <a:gd name="connsiteY227" fmla="*/ 1139762 h 1684262"/>
              <a:gd name="connsiteX228" fmla="*/ 1035790 w 1206260"/>
              <a:gd name="connsiteY228" fmla="*/ 1087755 h 1684262"/>
              <a:gd name="connsiteX229" fmla="*/ 1162663 w 1206260"/>
              <a:gd name="connsiteY229" fmla="*/ 1057085 h 1684262"/>
              <a:gd name="connsiteX230" fmla="*/ 987913 w 1206260"/>
              <a:gd name="connsiteY230" fmla="*/ 1181170 h 1684262"/>
              <a:gd name="connsiteX231" fmla="*/ 958923 w 1206260"/>
              <a:gd name="connsiteY231" fmla="*/ 1264444 h 1684262"/>
              <a:gd name="connsiteX232" fmla="*/ 905107 w 1206260"/>
              <a:gd name="connsiteY232" fmla="*/ 1118330 h 1684262"/>
              <a:gd name="connsiteX233" fmla="*/ 987913 w 1206260"/>
              <a:gd name="connsiteY233"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64390 w 1206260"/>
              <a:gd name="connsiteY47" fmla="*/ 1236381 h 1684262"/>
              <a:gd name="connsiteX48" fmla="*/ 267875 w 1206260"/>
              <a:gd name="connsiteY48" fmla="*/ 1282519 h 1684262"/>
              <a:gd name="connsiteX49" fmla="*/ 395615 w 1206260"/>
              <a:gd name="connsiteY49" fmla="*/ 1319117 h 1684262"/>
              <a:gd name="connsiteX50" fmla="*/ 257026 w 1206260"/>
              <a:gd name="connsiteY50" fmla="*/ 1309592 h 1684262"/>
              <a:gd name="connsiteX51" fmla="*/ 257026 w 1206260"/>
              <a:gd name="connsiteY51" fmla="*/ 1309592 h 1684262"/>
              <a:gd name="connsiteX52" fmla="*/ 248263 w 1206260"/>
              <a:gd name="connsiteY52" fmla="*/ 1308259 h 1684262"/>
              <a:gd name="connsiteX53" fmla="*/ 247691 w 1206260"/>
              <a:gd name="connsiteY53" fmla="*/ 1308735 h 1684262"/>
              <a:gd name="connsiteX54" fmla="*/ 229880 w 1206260"/>
              <a:gd name="connsiteY54" fmla="*/ 1312259 h 1684262"/>
              <a:gd name="connsiteX55" fmla="*/ 146155 w 1206260"/>
              <a:gd name="connsiteY55" fmla="*/ 1230344 h 1684262"/>
              <a:gd name="connsiteX56" fmla="*/ 115389 w 1206260"/>
              <a:gd name="connsiteY56" fmla="*/ 1430369 h 1684262"/>
              <a:gd name="connsiteX57" fmla="*/ 349799 w 1206260"/>
              <a:gd name="connsiteY57" fmla="*/ 1480280 h 1684262"/>
              <a:gd name="connsiteX58" fmla="*/ 299507 w 1206260"/>
              <a:gd name="connsiteY58" fmla="*/ 1464659 h 1684262"/>
              <a:gd name="connsiteX59" fmla="*/ 321034 w 1206260"/>
              <a:gd name="connsiteY59" fmla="*/ 1477042 h 1684262"/>
              <a:gd name="connsiteX60" fmla="*/ 330559 w 1206260"/>
              <a:gd name="connsiteY60" fmla="*/ 1484376 h 1684262"/>
              <a:gd name="connsiteX61" fmla="*/ 388280 w 1206260"/>
              <a:gd name="connsiteY61" fmla="*/ 1545717 h 1684262"/>
              <a:gd name="connsiteX62" fmla="*/ 348847 w 1206260"/>
              <a:gd name="connsiteY62" fmla="*/ 1542479 h 1684262"/>
              <a:gd name="connsiteX63" fmla="*/ 255883 w 1206260"/>
              <a:gd name="connsiteY63" fmla="*/ 1502664 h 1684262"/>
              <a:gd name="connsiteX64" fmla="*/ 255883 w 1206260"/>
              <a:gd name="connsiteY64" fmla="*/ 1502664 h 1684262"/>
              <a:gd name="connsiteX65" fmla="*/ 239976 w 1206260"/>
              <a:gd name="connsiteY65" fmla="*/ 1484281 h 1684262"/>
              <a:gd name="connsiteX66" fmla="*/ 203495 w 1206260"/>
              <a:gd name="connsiteY66" fmla="*/ 1484281 h 1684262"/>
              <a:gd name="connsiteX67" fmla="*/ 187303 w 1206260"/>
              <a:gd name="connsiteY67" fmla="*/ 1499140 h 1684262"/>
              <a:gd name="connsiteX68" fmla="*/ 490674 w 1206260"/>
              <a:gd name="connsiteY68" fmla="*/ 1673352 h 1684262"/>
              <a:gd name="connsiteX69" fmla="*/ 757374 w 1206260"/>
              <a:gd name="connsiteY69" fmla="*/ 1682401 h 1684262"/>
              <a:gd name="connsiteX70" fmla="*/ 988070 w 1206260"/>
              <a:gd name="connsiteY70" fmla="*/ 1594485 h 1684262"/>
              <a:gd name="connsiteX71" fmla="*/ 1152566 w 1206260"/>
              <a:gd name="connsiteY71" fmla="*/ 1394460 h 1684262"/>
              <a:gd name="connsiteX72" fmla="*/ 918822 w 1206260"/>
              <a:gd name="connsiteY72" fmla="*/ 1363507 h 1684262"/>
              <a:gd name="connsiteX73" fmla="*/ 802904 w 1206260"/>
              <a:gd name="connsiteY73" fmla="*/ 1350454 h 1684262"/>
              <a:gd name="connsiteX74" fmla="*/ 841956 w 1206260"/>
              <a:gd name="connsiteY74" fmla="*/ 1326547 h 1684262"/>
              <a:gd name="connsiteX75" fmla="*/ 1018286 w 1206260"/>
              <a:gd name="connsiteY75" fmla="*/ 1315425 h 1684262"/>
              <a:gd name="connsiteX76" fmla="*/ 980354 w 1206260"/>
              <a:gd name="connsiteY76" fmla="*/ 1268921 h 1684262"/>
              <a:gd name="connsiteX77" fmla="*/ 1091488 w 1206260"/>
              <a:gd name="connsiteY77" fmla="*/ 1221043 h 1684262"/>
              <a:gd name="connsiteX78" fmla="*/ 911203 w 1206260"/>
              <a:gd name="connsiteY78" fmla="*/ 1022890 h 1684262"/>
              <a:gd name="connsiteX79" fmla="*/ 1193429 w 1206260"/>
              <a:gd name="connsiteY79" fmla="*/ 899446 h 1684262"/>
              <a:gd name="connsiteX80" fmla="*/ 759089 w 1206260"/>
              <a:gd name="connsiteY80" fmla="*/ 61246 h 1684262"/>
              <a:gd name="connsiteX81" fmla="*/ 720989 w 1206260"/>
              <a:gd name="connsiteY81" fmla="*/ 145828 h 1684262"/>
              <a:gd name="connsiteX82" fmla="*/ 759089 w 1206260"/>
              <a:gd name="connsiteY82" fmla="*/ 61436 h 1684262"/>
              <a:gd name="connsiteX83" fmla="*/ 759089 w 1206260"/>
              <a:gd name="connsiteY83" fmla="*/ 61246 h 1684262"/>
              <a:gd name="connsiteX84" fmla="*/ 363611 w 1206260"/>
              <a:gd name="connsiteY84" fmla="*/ 545783 h 1684262"/>
              <a:gd name="connsiteX85" fmla="*/ 348275 w 1206260"/>
              <a:gd name="connsiteY85" fmla="*/ 553498 h 1684262"/>
              <a:gd name="connsiteX86" fmla="*/ 363611 w 1206260"/>
              <a:gd name="connsiteY86" fmla="*/ 545783 h 1684262"/>
              <a:gd name="connsiteX87" fmla="*/ 232451 w 1206260"/>
              <a:gd name="connsiteY87" fmla="*/ 523113 h 1684262"/>
              <a:gd name="connsiteX88" fmla="*/ 254694 w 1206260"/>
              <a:gd name="connsiteY88" fmla="*/ 664096 h 1684262"/>
              <a:gd name="connsiteX89" fmla="*/ 232451 w 1206260"/>
              <a:gd name="connsiteY89" fmla="*/ 523113 h 1684262"/>
              <a:gd name="connsiteX90" fmla="*/ 340084 w 1206260"/>
              <a:gd name="connsiteY90" fmla="*/ 692277 h 1684262"/>
              <a:gd name="connsiteX91" fmla="*/ 470767 w 1206260"/>
              <a:gd name="connsiteY91" fmla="*/ 684562 h 1684262"/>
              <a:gd name="connsiteX92" fmla="*/ 340084 w 1206260"/>
              <a:gd name="connsiteY92" fmla="*/ 691896 h 1684262"/>
              <a:gd name="connsiteX93" fmla="*/ 340084 w 1206260"/>
              <a:gd name="connsiteY93" fmla="*/ 692277 h 1684262"/>
              <a:gd name="connsiteX94" fmla="*/ 382375 w 1206260"/>
              <a:gd name="connsiteY94" fmla="*/ 615410 h 1684262"/>
              <a:gd name="connsiteX95" fmla="*/ 516868 w 1206260"/>
              <a:gd name="connsiteY95" fmla="*/ 688372 h 1684262"/>
              <a:gd name="connsiteX96" fmla="*/ 382661 w 1206260"/>
              <a:gd name="connsiteY96" fmla="*/ 615029 h 1684262"/>
              <a:gd name="connsiteX97" fmla="*/ 382375 w 1206260"/>
              <a:gd name="connsiteY97" fmla="*/ 615410 h 1684262"/>
              <a:gd name="connsiteX98" fmla="*/ 201400 w 1206260"/>
              <a:gd name="connsiteY98" fmla="*/ 907542 h 1684262"/>
              <a:gd name="connsiteX99" fmla="*/ 163300 w 1206260"/>
              <a:gd name="connsiteY99" fmla="*/ 838295 h 1684262"/>
              <a:gd name="connsiteX100" fmla="*/ 201686 w 1206260"/>
              <a:gd name="connsiteY100" fmla="*/ 907161 h 1684262"/>
              <a:gd name="connsiteX101" fmla="*/ 201400 w 1206260"/>
              <a:gd name="connsiteY101" fmla="*/ 907542 h 1684262"/>
              <a:gd name="connsiteX102" fmla="*/ 97811 w 1206260"/>
              <a:gd name="connsiteY102" fmla="*/ 1285557 h 1684262"/>
              <a:gd name="connsiteX103" fmla="*/ 123279 w 1206260"/>
              <a:gd name="connsiteY103" fmla="*/ 1264178 h 1684262"/>
              <a:gd name="connsiteX104" fmla="*/ 231975 w 1206260"/>
              <a:gd name="connsiteY104" fmla="*/ 1341501 h 1684262"/>
              <a:gd name="connsiteX105" fmla="*/ 97811 w 1206260"/>
              <a:gd name="connsiteY105" fmla="*/ 1285557 h 1684262"/>
              <a:gd name="connsiteX106" fmla="*/ 232928 w 1206260"/>
              <a:gd name="connsiteY106" fmla="*/ 1376077 h 1684262"/>
              <a:gd name="connsiteX107" fmla="*/ 279029 w 1206260"/>
              <a:gd name="connsiteY107" fmla="*/ 1379887 h 1684262"/>
              <a:gd name="connsiteX108" fmla="*/ 232451 w 1206260"/>
              <a:gd name="connsiteY108" fmla="*/ 1376077 h 1684262"/>
              <a:gd name="connsiteX109" fmla="*/ 232928 w 1206260"/>
              <a:gd name="connsiteY109" fmla="*/ 1376077 h 1684262"/>
              <a:gd name="connsiteX110" fmla="*/ 856244 w 1206260"/>
              <a:gd name="connsiteY110" fmla="*/ 715613 h 1684262"/>
              <a:gd name="connsiteX111" fmla="*/ 817635 w 1206260"/>
              <a:gd name="connsiteY111" fmla="*/ 708913 h 1684262"/>
              <a:gd name="connsiteX112" fmla="*/ 721084 w 1206260"/>
              <a:gd name="connsiteY112" fmla="*/ 657225 h 1684262"/>
              <a:gd name="connsiteX113" fmla="*/ 855767 w 1206260"/>
              <a:gd name="connsiteY113" fmla="*/ 715613 h 1684262"/>
              <a:gd name="connsiteX114" fmla="*/ 856244 w 1206260"/>
              <a:gd name="connsiteY114" fmla="*/ 715613 h 1684262"/>
              <a:gd name="connsiteX115" fmla="*/ 663458 w 1206260"/>
              <a:gd name="connsiteY115" fmla="*/ 722662 h 1684262"/>
              <a:gd name="connsiteX116" fmla="*/ 644408 w 1206260"/>
              <a:gd name="connsiteY116" fmla="*/ 807149 h 1684262"/>
              <a:gd name="connsiteX117" fmla="*/ 662981 w 1206260"/>
              <a:gd name="connsiteY117" fmla="*/ 723138 h 1684262"/>
              <a:gd name="connsiteX118" fmla="*/ 663458 w 1206260"/>
              <a:gd name="connsiteY118" fmla="*/ 722662 h 1684262"/>
              <a:gd name="connsiteX119" fmla="*/ 628882 w 1206260"/>
              <a:gd name="connsiteY119" fmla="*/ 753332 h 1684262"/>
              <a:gd name="connsiteX120" fmla="*/ 655742 w 1206260"/>
              <a:gd name="connsiteY120" fmla="*/ 726472 h 1684262"/>
              <a:gd name="connsiteX121" fmla="*/ 628406 w 1206260"/>
              <a:gd name="connsiteY121" fmla="*/ 753332 h 1684262"/>
              <a:gd name="connsiteX122" fmla="*/ 628882 w 1206260"/>
              <a:gd name="connsiteY122" fmla="*/ 753332 h 1684262"/>
              <a:gd name="connsiteX123" fmla="*/ 771090 w 1206260"/>
              <a:gd name="connsiteY123" fmla="*/ 757237 h 1684262"/>
              <a:gd name="connsiteX124" fmla="*/ 690318 w 1206260"/>
              <a:gd name="connsiteY124" fmla="*/ 822579 h 1684262"/>
              <a:gd name="connsiteX125" fmla="*/ 770614 w 1206260"/>
              <a:gd name="connsiteY125" fmla="*/ 757237 h 1684262"/>
              <a:gd name="connsiteX126" fmla="*/ 771090 w 1206260"/>
              <a:gd name="connsiteY126" fmla="*/ 757237 h 1684262"/>
              <a:gd name="connsiteX127" fmla="*/ 759565 w 1206260"/>
              <a:gd name="connsiteY127" fmla="*/ 538162 h 1684262"/>
              <a:gd name="connsiteX128" fmla="*/ 851767 w 1206260"/>
              <a:gd name="connsiteY128" fmla="*/ 480536 h 1684262"/>
              <a:gd name="connsiteX129" fmla="*/ 759089 w 1206260"/>
              <a:gd name="connsiteY129" fmla="*/ 538067 h 1684262"/>
              <a:gd name="connsiteX130" fmla="*/ 759565 w 1206260"/>
              <a:gd name="connsiteY130" fmla="*/ 538162 h 1684262"/>
              <a:gd name="connsiteX131" fmla="*/ 877961 w 1206260"/>
              <a:gd name="connsiteY131" fmla="*/ 342138 h 1684262"/>
              <a:gd name="connsiteX132" fmla="*/ 812619 w 1206260"/>
              <a:gd name="connsiteY132" fmla="*/ 442055 h 1684262"/>
              <a:gd name="connsiteX133" fmla="*/ 877961 w 1206260"/>
              <a:gd name="connsiteY133" fmla="*/ 342138 h 1684262"/>
              <a:gd name="connsiteX134" fmla="*/ 681841 w 1206260"/>
              <a:gd name="connsiteY134" fmla="*/ 323088 h 1684262"/>
              <a:gd name="connsiteX135" fmla="*/ 758803 w 1206260"/>
              <a:gd name="connsiteY135" fmla="*/ 430816 h 1684262"/>
              <a:gd name="connsiteX136" fmla="*/ 643455 w 1206260"/>
              <a:gd name="connsiteY136" fmla="*/ 396145 h 1684262"/>
              <a:gd name="connsiteX137" fmla="*/ 639550 w 1206260"/>
              <a:gd name="connsiteY137" fmla="*/ 438436 h 1684262"/>
              <a:gd name="connsiteX138" fmla="*/ 682127 w 1206260"/>
              <a:gd name="connsiteY138" fmla="*/ 323088 h 1684262"/>
              <a:gd name="connsiteX139" fmla="*/ 681841 w 1206260"/>
              <a:gd name="connsiteY139" fmla="*/ 323088 h 1684262"/>
              <a:gd name="connsiteX140" fmla="*/ 351323 w 1206260"/>
              <a:gd name="connsiteY140" fmla="*/ 219361 h 1684262"/>
              <a:gd name="connsiteX141" fmla="*/ 383994 w 1206260"/>
              <a:gd name="connsiteY141" fmla="*/ 183070 h 1684262"/>
              <a:gd name="connsiteX142" fmla="*/ 403711 w 1206260"/>
              <a:gd name="connsiteY142" fmla="*/ 175069 h 1684262"/>
              <a:gd name="connsiteX143" fmla="*/ 411331 w 1206260"/>
              <a:gd name="connsiteY143" fmla="*/ 176117 h 1684262"/>
              <a:gd name="connsiteX144" fmla="*/ 569351 w 1206260"/>
              <a:gd name="connsiteY144" fmla="*/ 242792 h 1684262"/>
              <a:gd name="connsiteX145" fmla="*/ 569922 w 1206260"/>
              <a:gd name="connsiteY145" fmla="*/ 242792 h 1684262"/>
              <a:gd name="connsiteX146" fmla="*/ 558873 w 1206260"/>
              <a:gd name="connsiteY146" fmla="*/ 299942 h 1684262"/>
              <a:gd name="connsiteX147" fmla="*/ 351609 w 1206260"/>
              <a:gd name="connsiteY147" fmla="*/ 219075 h 1684262"/>
              <a:gd name="connsiteX148" fmla="*/ 351323 w 1206260"/>
              <a:gd name="connsiteY148" fmla="*/ 219361 h 1684262"/>
              <a:gd name="connsiteX149" fmla="*/ 470767 w 1206260"/>
              <a:gd name="connsiteY149" fmla="*/ 361188 h 1684262"/>
              <a:gd name="connsiteX150" fmla="*/ 566874 w 1206260"/>
              <a:gd name="connsiteY150" fmla="*/ 503396 h 1684262"/>
              <a:gd name="connsiteX151" fmla="*/ 470767 w 1206260"/>
              <a:gd name="connsiteY151" fmla="*/ 361188 h 1684262"/>
              <a:gd name="connsiteX152" fmla="*/ 632216 w 1206260"/>
              <a:gd name="connsiteY152" fmla="*/ 453485 h 1684262"/>
              <a:gd name="connsiteX153" fmla="*/ 699367 w 1206260"/>
              <a:gd name="connsiteY153" fmla="*/ 515112 h 1684262"/>
              <a:gd name="connsiteX154" fmla="*/ 759089 w 1206260"/>
              <a:gd name="connsiteY154" fmla="*/ 438055 h 1684262"/>
              <a:gd name="connsiteX155" fmla="*/ 678317 w 1206260"/>
              <a:gd name="connsiteY155" fmla="*/ 611029 h 1684262"/>
              <a:gd name="connsiteX156" fmla="*/ 640217 w 1206260"/>
              <a:gd name="connsiteY156" fmla="*/ 587978 h 1684262"/>
              <a:gd name="connsiteX157" fmla="*/ 632216 w 1206260"/>
              <a:gd name="connsiteY157" fmla="*/ 453581 h 1684262"/>
              <a:gd name="connsiteX158" fmla="*/ 632216 w 1206260"/>
              <a:gd name="connsiteY158" fmla="*/ 453485 h 1684262"/>
              <a:gd name="connsiteX159" fmla="*/ 686032 w 1206260"/>
              <a:gd name="connsiteY159" fmla="*/ 837819 h 1684262"/>
              <a:gd name="connsiteX160" fmla="*/ 628310 w 1206260"/>
              <a:gd name="connsiteY160" fmla="*/ 930116 h 1684262"/>
              <a:gd name="connsiteX161" fmla="*/ 686032 w 1206260"/>
              <a:gd name="connsiteY161" fmla="*/ 837914 h 1684262"/>
              <a:gd name="connsiteX162" fmla="*/ 686032 w 1206260"/>
              <a:gd name="connsiteY162" fmla="*/ 837819 h 1684262"/>
              <a:gd name="connsiteX163" fmla="*/ 743658 w 1206260"/>
              <a:gd name="connsiteY163" fmla="*/ 1291400 h 1684262"/>
              <a:gd name="connsiteX164" fmla="*/ 547634 w 1206260"/>
              <a:gd name="connsiteY164" fmla="*/ 1206818 h 1684262"/>
              <a:gd name="connsiteX165" fmla="*/ 573446 w 1206260"/>
              <a:gd name="connsiteY165" fmla="*/ 1222439 h 1684262"/>
              <a:gd name="connsiteX166" fmla="*/ 603450 w 1206260"/>
              <a:gd name="connsiteY166" fmla="*/ 1227487 h 1684262"/>
              <a:gd name="connsiteX167" fmla="*/ 743658 w 1206260"/>
              <a:gd name="connsiteY167" fmla="*/ 1291495 h 1684262"/>
              <a:gd name="connsiteX168" fmla="*/ 743658 w 1206260"/>
              <a:gd name="connsiteY168" fmla="*/ 1291400 h 1684262"/>
              <a:gd name="connsiteX169" fmla="*/ 578399 w 1206260"/>
              <a:gd name="connsiteY169" fmla="*/ 945452 h 1684262"/>
              <a:gd name="connsiteX170" fmla="*/ 689842 w 1206260"/>
              <a:gd name="connsiteY170" fmla="*/ 1122236 h 1684262"/>
              <a:gd name="connsiteX171" fmla="*/ 578399 w 1206260"/>
              <a:gd name="connsiteY171" fmla="*/ 945547 h 1684262"/>
              <a:gd name="connsiteX172" fmla="*/ 578399 w 1206260"/>
              <a:gd name="connsiteY172" fmla="*/ 945452 h 1684262"/>
              <a:gd name="connsiteX173" fmla="*/ 351609 w 1206260"/>
              <a:gd name="connsiteY173" fmla="*/ 1045464 h 1684262"/>
              <a:gd name="connsiteX174" fmla="*/ 382375 w 1206260"/>
              <a:gd name="connsiteY174" fmla="*/ 887825 h 1684262"/>
              <a:gd name="connsiteX175" fmla="*/ 351609 w 1206260"/>
              <a:gd name="connsiteY175" fmla="*/ 1045559 h 1684262"/>
              <a:gd name="connsiteX176" fmla="*/ 351609 w 1206260"/>
              <a:gd name="connsiteY176" fmla="*/ 1045464 h 1684262"/>
              <a:gd name="connsiteX177" fmla="*/ 420761 w 1206260"/>
              <a:gd name="connsiteY177" fmla="*/ 1018413 h 1684262"/>
              <a:gd name="connsiteX178" fmla="*/ 605260 w 1206260"/>
              <a:gd name="connsiteY178" fmla="*/ 1180338 h 1684262"/>
              <a:gd name="connsiteX179" fmla="*/ 420761 w 1206260"/>
              <a:gd name="connsiteY179" fmla="*/ 1018413 h 1684262"/>
              <a:gd name="connsiteX180" fmla="*/ 366944 w 1206260"/>
              <a:gd name="connsiteY180" fmla="*/ 1414272 h 1684262"/>
              <a:gd name="connsiteX181" fmla="*/ 597640 w 1206260"/>
              <a:gd name="connsiteY181" fmla="*/ 1460468 h 1684262"/>
              <a:gd name="connsiteX182" fmla="*/ 366944 w 1206260"/>
              <a:gd name="connsiteY182" fmla="*/ 1414463 h 1684262"/>
              <a:gd name="connsiteX183" fmla="*/ 366944 w 1206260"/>
              <a:gd name="connsiteY183" fmla="*/ 1414272 h 1684262"/>
              <a:gd name="connsiteX184" fmla="*/ 536108 w 1206260"/>
              <a:gd name="connsiteY184" fmla="*/ 1644968 h 1684262"/>
              <a:gd name="connsiteX185" fmla="*/ 498008 w 1206260"/>
              <a:gd name="connsiteY185" fmla="*/ 1625918 h 1684262"/>
              <a:gd name="connsiteX186" fmla="*/ 471148 w 1206260"/>
              <a:gd name="connsiteY186" fmla="*/ 1618202 h 1684262"/>
              <a:gd name="connsiteX187" fmla="*/ 471148 w 1206260"/>
              <a:gd name="connsiteY187" fmla="*/ 1664399 h 1684262"/>
              <a:gd name="connsiteX188" fmla="*/ 401901 w 1206260"/>
              <a:gd name="connsiteY188" fmla="*/ 1579817 h 1684262"/>
              <a:gd name="connsiteX189" fmla="*/ 536108 w 1206260"/>
              <a:gd name="connsiteY189" fmla="*/ 1645158 h 1684262"/>
              <a:gd name="connsiteX190" fmla="*/ 536108 w 1206260"/>
              <a:gd name="connsiteY190" fmla="*/ 1644968 h 1684262"/>
              <a:gd name="connsiteX191" fmla="*/ 616785 w 1206260"/>
              <a:gd name="connsiteY191" fmla="*/ 1564196 h 1684262"/>
              <a:gd name="connsiteX192" fmla="*/ 555349 w 1206260"/>
              <a:gd name="connsiteY192" fmla="*/ 1541145 h 1684262"/>
              <a:gd name="connsiteX193" fmla="*/ 638597 w 1206260"/>
              <a:gd name="connsiteY193" fmla="*/ 1493520 h 1684262"/>
              <a:gd name="connsiteX194" fmla="*/ 739848 w 1206260"/>
              <a:gd name="connsiteY194" fmla="*/ 1525715 h 1684262"/>
              <a:gd name="connsiteX195" fmla="*/ 616785 w 1206260"/>
              <a:gd name="connsiteY195" fmla="*/ 1564386 h 1684262"/>
              <a:gd name="connsiteX196" fmla="*/ 616785 w 1206260"/>
              <a:gd name="connsiteY196" fmla="*/ 1564196 h 1684262"/>
              <a:gd name="connsiteX197" fmla="*/ 752231 w 1206260"/>
              <a:gd name="connsiteY197" fmla="*/ 1664779 h 1684262"/>
              <a:gd name="connsiteX198" fmla="*/ 739658 w 1206260"/>
              <a:gd name="connsiteY198" fmla="*/ 1664779 h 1684262"/>
              <a:gd name="connsiteX199" fmla="*/ 731180 w 1206260"/>
              <a:gd name="connsiteY199" fmla="*/ 1664779 h 1684262"/>
              <a:gd name="connsiteX200" fmla="*/ 727561 w 1206260"/>
              <a:gd name="connsiteY200" fmla="*/ 1664779 h 1684262"/>
              <a:gd name="connsiteX201" fmla="*/ 713750 w 1206260"/>
              <a:gd name="connsiteY201" fmla="*/ 1666780 h 1684262"/>
              <a:gd name="connsiteX202" fmla="*/ 704225 w 1206260"/>
              <a:gd name="connsiteY202" fmla="*/ 1665256 h 1684262"/>
              <a:gd name="connsiteX203" fmla="*/ 705558 w 1206260"/>
              <a:gd name="connsiteY203" fmla="*/ 1667733 h 1684262"/>
              <a:gd name="connsiteX204" fmla="*/ 790045 w 1206260"/>
              <a:gd name="connsiteY204" fmla="*/ 1610106 h 1684262"/>
              <a:gd name="connsiteX205" fmla="*/ 752231 w 1206260"/>
              <a:gd name="connsiteY205" fmla="*/ 1664970 h 1684262"/>
              <a:gd name="connsiteX206" fmla="*/ 752231 w 1206260"/>
              <a:gd name="connsiteY206" fmla="*/ 1664779 h 1684262"/>
              <a:gd name="connsiteX207" fmla="*/ 857863 w 1206260"/>
              <a:gd name="connsiteY207" fmla="*/ 1591056 h 1684262"/>
              <a:gd name="connsiteX208" fmla="*/ 838813 w 1206260"/>
              <a:gd name="connsiteY208" fmla="*/ 1568958 h 1684262"/>
              <a:gd name="connsiteX209" fmla="*/ 836146 w 1206260"/>
              <a:gd name="connsiteY209" fmla="*/ 1564291 h 1684262"/>
              <a:gd name="connsiteX210" fmla="*/ 955179 w 1206260"/>
              <a:gd name="connsiteY210" fmla="*/ 1500720 h 1684262"/>
              <a:gd name="connsiteX211" fmla="*/ 1066493 w 1206260"/>
              <a:gd name="connsiteY211" fmla="*/ 1492065 h 1684262"/>
              <a:gd name="connsiteX212" fmla="*/ 857863 w 1206260"/>
              <a:gd name="connsiteY212" fmla="*/ 1591247 h 1684262"/>
              <a:gd name="connsiteX213" fmla="*/ 857863 w 1206260"/>
              <a:gd name="connsiteY213" fmla="*/ 1591056 h 1684262"/>
              <a:gd name="connsiteX214" fmla="*/ 1054979 w 1206260"/>
              <a:gd name="connsiteY214" fmla="*/ 1445037 h 1684262"/>
              <a:gd name="connsiteX215" fmla="*/ 916632 w 1206260"/>
              <a:gd name="connsiteY215" fmla="*/ 1468184 h 1684262"/>
              <a:gd name="connsiteX216" fmla="*/ 1028170 w 1206260"/>
              <a:gd name="connsiteY216" fmla="*/ 1445228 h 1684262"/>
              <a:gd name="connsiteX217" fmla="*/ 1054979 w 1206260"/>
              <a:gd name="connsiteY217" fmla="*/ 1445037 h 1684262"/>
              <a:gd name="connsiteX218" fmla="*/ 862816 w 1206260"/>
              <a:gd name="connsiteY218" fmla="*/ 1410462 h 1684262"/>
              <a:gd name="connsiteX219" fmla="*/ 647551 w 1206260"/>
              <a:gd name="connsiteY219" fmla="*/ 1448562 h 1684262"/>
              <a:gd name="connsiteX220" fmla="*/ 862816 w 1206260"/>
              <a:gd name="connsiteY220" fmla="*/ 1410653 h 1684262"/>
              <a:gd name="connsiteX221" fmla="*/ 862816 w 1206260"/>
              <a:gd name="connsiteY221" fmla="*/ 1410462 h 1684262"/>
              <a:gd name="connsiteX222" fmla="*/ 689842 w 1206260"/>
              <a:gd name="connsiteY222" fmla="*/ 1391412 h 1684262"/>
              <a:gd name="connsiteX223" fmla="*/ 924347 w 1206260"/>
              <a:gd name="connsiteY223" fmla="*/ 1306830 h 1684262"/>
              <a:gd name="connsiteX224" fmla="*/ 689842 w 1206260"/>
              <a:gd name="connsiteY224" fmla="*/ 1391412 h 1684262"/>
              <a:gd name="connsiteX225" fmla="*/ 1162663 w 1206260"/>
              <a:gd name="connsiteY225" fmla="*/ 1057085 h 1684262"/>
              <a:gd name="connsiteX226" fmla="*/ 1148756 w 1206260"/>
              <a:gd name="connsiteY226" fmla="*/ 1134428 h 1684262"/>
              <a:gd name="connsiteX227" fmla="*/ 1066841 w 1206260"/>
              <a:gd name="connsiteY227" fmla="*/ 1139762 h 1684262"/>
              <a:gd name="connsiteX228" fmla="*/ 1035790 w 1206260"/>
              <a:gd name="connsiteY228" fmla="*/ 1087755 h 1684262"/>
              <a:gd name="connsiteX229" fmla="*/ 1162663 w 1206260"/>
              <a:gd name="connsiteY229" fmla="*/ 1057085 h 1684262"/>
              <a:gd name="connsiteX230" fmla="*/ 987913 w 1206260"/>
              <a:gd name="connsiteY230" fmla="*/ 1181170 h 1684262"/>
              <a:gd name="connsiteX231" fmla="*/ 958923 w 1206260"/>
              <a:gd name="connsiteY231" fmla="*/ 1264444 h 1684262"/>
              <a:gd name="connsiteX232" fmla="*/ 905107 w 1206260"/>
              <a:gd name="connsiteY232" fmla="*/ 1118330 h 1684262"/>
              <a:gd name="connsiteX233" fmla="*/ 987913 w 1206260"/>
              <a:gd name="connsiteY233"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82519 h 1684262"/>
              <a:gd name="connsiteX49" fmla="*/ 395615 w 1206260"/>
              <a:gd name="connsiteY49" fmla="*/ 1319117 h 1684262"/>
              <a:gd name="connsiteX50" fmla="*/ 257026 w 1206260"/>
              <a:gd name="connsiteY50" fmla="*/ 1309592 h 1684262"/>
              <a:gd name="connsiteX51" fmla="*/ 257026 w 1206260"/>
              <a:gd name="connsiteY51" fmla="*/ 1309592 h 1684262"/>
              <a:gd name="connsiteX52" fmla="*/ 248263 w 1206260"/>
              <a:gd name="connsiteY52" fmla="*/ 1308259 h 1684262"/>
              <a:gd name="connsiteX53" fmla="*/ 247691 w 1206260"/>
              <a:gd name="connsiteY53" fmla="*/ 1308735 h 1684262"/>
              <a:gd name="connsiteX54" fmla="*/ 229880 w 1206260"/>
              <a:gd name="connsiteY54" fmla="*/ 1312259 h 1684262"/>
              <a:gd name="connsiteX55" fmla="*/ 146155 w 1206260"/>
              <a:gd name="connsiteY55" fmla="*/ 1230344 h 1684262"/>
              <a:gd name="connsiteX56" fmla="*/ 115389 w 1206260"/>
              <a:gd name="connsiteY56" fmla="*/ 1430369 h 1684262"/>
              <a:gd name="connsiteX57" fmla="*/ 349799 w 1206260"/>
              <a:gd name="connsiteY57" fmla="*/ 1480280 h 1684262"/>
              <a:gd name="connsiteX58" fmla="*/ 299507 w 1206260"/>
              <a:gd name="connsiteY58" fmla="*/ 1464659 h 1684262"/>
              <a:gd name="connsiteX59" fmla="*/ 321034 w 1206260"/>
              <a:gd name="connsiteY59" fmla="*/ 1477042 h 1684262"/>
              <a:gd name="connsiteX60" fmla="*/ 330559 w 1206260"/>
              <a:gd name="connsiteY60" fmla="*/ 1484376 h 1684262"/>
              <a:gd name="connsiteX61" fmla="*/ 388280 w 1206260"/>
              <a:gd name="connsiteY61" fmla="*/ 1545717 h 1684262"/>
              <a:gd name="connsiteX62" fmla="*/ 348847 w 1206260"/>
              <a:gd name="connsiteY62" fmla="*/ 1542479 h 1684262"/>
              <a:gd name="connsiteX63" fmla="*/ 255883 w 1206260"/>
              <a:gd name="connsiteY63" fmla="*/ 1502664 h 1684262"/>
              <a:gd name="connsiteX64" fmla="*/ 255883 w 1206260"/>
              <a:gd name="connsiteY64" fmla="*/ 1502664 h 1684262"/>
              <a:gd name="connsiteX65" fmla="*/ 239976 w 1206260"/>
              <a:gd name="connsiteY65" fmla="*/ 1484281 h 1684262"/>
              <a:gd name="connsiteX66" fmla="*/ 203495 w 1206260"/>
              <a:gd name="connsiteY66" fmla="*/ 1484281 h 1684262"/>
              <a:gd name="connsiteX67" fmla="*/ 187303 w 1206260"/>
              <a:gd name="connsiteY67" fmla="*/ 1499140 h 1684262"/>
              <a:gd name="connsiteX68" fmla="*/ 490674 w 1206260"/>
              <a:gd name="connsiteY68" fmla="*/ 1673352 h 1684262"/>
              <a:gd name="connsiteX69" fmla="*/ 757374 w 1206260"/>
              <a:gd name="connsiteY69" fmla="*/ 1682401 h 1684262"/>
              <a:gd name="connsiteX70" fmla="*/ 988070 w 1206260"/>
              <a:gd name="connsiteY70" fmla="*/ 1594485 h 1684262"/>
              <a:gd name="connsiteX71" fmla="*/ 1152566 w 1206260"/>
              <a:gd name="connsiteY71" fmla="*/ 1394460 h 1684262"/>
              <a:gd name="connsiteX72" fmla="*/ 918822 w 1206260"/>
              <a:gd name="connsiteY72" fmla="*/ 1363507 h 1684262"/>
              <a:gd name="connsiteX73" fmla="*/ 802904 w 1206260"/>
              <a:gd name="connsiteY73" fmla="*/ 1350454 h 1684262"/>
              <a:gd name="connsiteX74" fmla="*/ 841956 w 1206260"/>
              <a:gd name="connsiteY74" fmla="*/ 1326547 h 1684262"/>
              <a:gd name="connsiteX75" fmla="*/ 1018286 w 1206260"/>
              <a:gd name="connsiteY75" fmla="*/ 1315425 h 1684262"/>
              <a:gd name="connsiteX76" fmla="*/ 980354 w 1206260"/>
              <a:gd name="connsiteY76" fmla="*/ 1268921 h 1684262"/>
              <a:gd name="connsiteX77" fmla="*/ 1091488 w 1206260"/>
              <a:gd name="connsiteY77" fmla="*/ 1221043 h 1684262"/>
              <a:gd name="connsiteX78" fmla="*/ 911203 w 1206260"/>
              <a:gd name="connsiteY78" fmla="*/ 1022890 h 1684262"/>
              <a:gd name="connsiteX79" fmla="*/ 1193429 w 1206260"/>
              <a:gd name="connsiteY79" fmla="*/ 899446 h 1684262"/>
              <a:gd name="connsiteX80" fmla="*/ 759089 w 1206260"/>
              <a:gd name="connsiteY80" fmla="*/ 61246 h 1684262"/>
              <a:gd name="connsiteX81" fmla="*/ 720989 w 1206260"/>
              <a:gd name="connsiteY81" fmla="*/ 145828 h 1684262"/>
              <a:gd name="connsiteX82" fmla="*/ 759089 w 1206260"/>
              <a:gd name="connsiteY82" fmla="*/ 61436 h 1684262"/>
              <a:gd name="connsiteX83" fmla="*/ 759089 w 1206260"/>
              <a:gd name="connsiteY83" fmla="*/ 61246 h 1684262"/>
              <a:gd name="connsiteX84" fmla="*/ 363611 w 1206260"/>
              <a:gd name="connsiteY84" fmla="*/ 545783 h 1684262"/>
              <a:gd name="connsiteX85" fmla="*/ 348275 w 1206260"/>
              <a:gd name="connsiteY85" fmla="*/ 553498 h 1684262"/>
              <a:gd name="connsiteX86" fmla="*/ 363611 w 1206260"/>
              <a:gd name="connsiteY86" fmla="*/ 545783 h 1684262"/>
              <a:gd name="connsiteX87" fmla="*/ 232451 w 1206260"/>
              <a:gd name="connsiteY87" fmla="*/ 523113 h 1684262"/>
              <a:gd name="connsiteX88" fmla="*/ 254694 w 1206260"/>
              <a:gd name="connsiteY88" fmla="*/ 664096 h 1684262"/>
              <a:gd name="connsiteX89" fmla="*/ 232451 w 1206260"/>
              <a:gd name="connsiteY89" fmla="*/ 523113 h 1684262"/>
              <a:gd name="connsiteX90" fmla="*/ 340084 w 1206260"/>
              <a:gd name="connsiteY90" fmla="*/ 692277 h 1684262"/>
              <a:gd name="connsiteX91" fmla="*/ 470767 w 1206260"/>
              <a:gd name="connsiteY91" fmla="*/ 684562 h 1684262"/>
              <a:gd name="connsiteX92" fmla="*/ 340084 w 1206260"/>
              <a:gd name="connsiteY92" fmla="*/ 691896 h 1684262"/>
              <a:gd name="connsiteX93" fmla="*/ 340084 w 1206260"/>
              <a:gd name="connsiteY93" fmla="*/ 692277 h 1684262"/>
              <a:gd name="connsiteX94" fmla="*/ 382375 w 1206260"/>
              <a:gd name="connsiteY94" fmla="*/ 615410 h 1684262"/>
              <a:gd name="connsiteX95" fmla="*/ 516868 w 1206260"/>
              <a:gd name="connsiteY95" fmla="*/ 688372 h 1684262"/>
              <a:gd name="connsiteX96" fmla="*/ 382661 w 1206260"/>
              <a:gd name="connsiteY96" fmla="*/ 615029 h 1684262"/>
              <a:gd name="connsiteX97" fmla="*/ 382375 w 1206260"/>
              <a:gd name="connsiteY97" fmla="*/ 615410 h 1684262"/>
              <a:gd name="connsiteX98" fmla="*/ 201400 w 1206260"/>
              <a:gd name="connsiteY98" fmla="*/ 907542 h 1684262"/>
              <a:gd name="connsiteX99" fmla="*/ 163300 w 1206260"/>
              <a:gd name="connsiteY99" fmla="*/ 838295 h 1684262"/>
              <a:gd name="connsiteX100" fmla="*/ 201686 w 1206260"/>
              <a:gd name="connsiteY100" fmla="*/ 907161 h 1684262"/>
              <a:gd name="connsiteX101" fmla="*/ 201400 w 1206260"/>
              <a:gd name="connsiteY101" fmla="*/ 907542 h 1684262"/>
              <a:gd name="connsiteX102" fmla="*/ 97811 w 1206260"/>
              <a:gd name="connsiteY102" fmla="*/ 1285557 h 1684262"/>
              <a:gd name="connsiteX103" fmla="*/ 123279 w 1206260"/>
              <a:gd name="connsiteY103" fmla="*/ 1264178 h 1684262"/>
              <a:gd name="connsiteX104" fmla="*/ 231975 w 1206260"/>
              <a:gd name="connsiteY104" fmla="*/ 1341501 h 1684262"/>
              <a:gd name="connsiteX105" fmla="*/ 97811 w 1206260"/>
              <a:gd name="connsiteY105" fmla="*/ 1285557 h 1684262"/>
              <a:gd name="connsiteX106" fmla="*/ 232928 w 1206260"/>
              <a:gd name="connsiteY106" fmla="*/ 1376077 h 1684262"/>
              <a:gd name="connsiteX107" fmla="*/ 279029 w 1206260"/>
              <a:gd name="connsiteY107" fmla="*/ 1379887 h 1684262"/>
              <a:gd name="connsiteX108" fmla="*/ 232451 w 1206260"/>
              <a:gd name="connsiteY108" fmla="*/ 1376077 h 1684262"/>
              <a:gd name="connsiteX109" fmla="*/ 232928 w 1206260"/>
              <a:gd name="connsiteY109" fmla="*/ 1376077 h 1684262"/>
              <a:gd name="connsiteX110" fmla="*/ 856244 w 1206260"/>
              <a:gd name="connsiteY110" fmla="*/ 715613 h 1684262"/>
              <a:gd name="connsiteX111" fmla="*/ 817635 w 1206260"/>
              <a:gd name="connsiteY111" fmla="*/ 708913 h 1684262"/>
              <a:gd name="connsiteX112" fmla="*/ 721084 w 1206260"/>
              <a:gd name="connsiteY112" fmla="*/ 657225 h 1684262"/>
              <a:gd name="connsiteX113" fmla="*/ 855767 w 1206260"/>
              <a:gd name="connsiteY113" fmla="*/ 715613 h 1684262"/>
              <a:gd name="connsiteX114" fmla="*/ 856244 w 1206260"/>
              <a:gd name="connsiteY114" fmla="*/ 715613 h 1684262"/>
              <a:gd name="connsiteX115" fmla="*/ 663458 w 1206260"/>
              <a:gd name="connsiteY115" fmla="*/ 722662 h 1684262"/>
              <a:gd name="connsiteX116" fmla="*/ 644408 w 1206260"/>
              <a:gd name="connsiteY116" fmla="*/ 807149 h 1684262"/>
              <a:gd name="connsiteX117" fmla="*/ 662981 w 1206260"/>
              <a:gd name="connsiteY117" fmla="*/ 723138 h 1684262"/>
              <a:gd name="connsiteX118" fmla="*/ 663458 w 1206260"/>
              <a:gd name="connsiteY118" fmla="*/ 722662 h 1684262"/>
              <a:gd name="connsiteX119" fmla="*/ 628882 w 1206260"/>
              <a:gd name="connsiteY119" fmla="*/ 753332 h 1684262"/>
              <a:gd name="connsiteX120" fmla="*/ 655742 w 1206260"/>
              <a:gd name="connsiteY120" fmla="*/ 726472 h 1684262"/>
              <a:gd name="connsiteX121" fmla="*/ 628406 w 1206260"/>
              <a:gd name="connsiteY121" fmla="*/ 753332 h 1684262"/>
              <a:gd name="connsiteX122" fmla="*/ 628882 w 1206260"/>
              <a:gd name="connsiteY122" fmla="*/ 753332 h 1684262"/>
              <a:gd name="connsiteX123" fmla="*/ 771090 w 1206260"/>
              <a:gd name="connsiteY123" fmla="*/ 757237 h 1684262"/>
              <a:gd name="connsiteX124" fmla="*/ 690318 w 1206260"/>
              <a:gd name="connsiteY124" fmla="*/ 822579 h 1684262"/>
              <a:gd name="connsiteX125" fmla="*/ 770614 w 1206260"/>
              <a:gd name="connsiteY125" fmla="*/ 757237 h 1684262"/>
              <a:gd name="connsiteX126" fmla="*/ 771090 w 1206260"/>
              <a:gd name="connsiteY126" fmla="*/ 757237 h 1684262"/>
              <a:gd name="connsiteX127" fmla="*/ 759565 w 1206260"/>
              <a:gd name="connsiteY127" fmla="*/ 538162 h 1684262"/>
              <a:gd name="connsiteX128" fmla="*/ 851767 w 1206260"/>
              <a:gd name="connsiteY128" fmla="*/ 480536 h 1684262"/>
              <a:gd name="connsiteX129" fmla="*/ 759089 w 1206260"/>
              <a:gd name="connsiteY129" fmla="*/ 538067 h 1684262"/>
              <a:gd name="connsiteX130" fmla="*/ 759565 w 1206260"/>
              <a:gd name="connsiteY130" fmla="*/ 538162 h 1684262"/>
              <a:gd name="connsiteX131" fmla="*/ 877961 w 1206260"/>
              <a:gd name="connsiteY131" fmla="*/ 342138 h 1684262"/>
              <a:gd name="connsiteX132" fmla="*/ 812619 w 1206260"/>
              <a:gd name="connsiteY132" fmla="*/ 442055 h 1684262"/>
              <a:gd name="connsiteX133" fmla="*/ 877961 w 1206260"/>
              <a:gd name="connsiteY133" fmla="*/ 342138 h 1684262"/>
              <a:gd name="connsiteX134" fmla="*/ 681841 w 1206260"/>
              <a:gd name="connsiteY134" fmla="*/ 323088 h 1684262"/>
              <a:gd name="connsiteX135" fmla="*/ 758803 w 1206260"/>
              <a:gd name="connsiteY135" fmla="*/ 430816 h 1684262"/>
              <a:gd name="connsiteX136" fmla="*/ 643455 w 1206260"/>
              <a:gd name="connsiteY136" fmla="*/ 396145 h 1684262"/>
              <a:gd name="connsiteX137" fmla="*/ 639550 w 1206260"/>
              <a:gd name="connsiteY137" fmla="*/ 438436 h 1684262"/>
              <a:gd name="connsiteX138" fmla="*/ 682127 w 1206260"/>
              <a:gd name="connsiteY138" fmla="*/ 323088 h 1684262"/>
              <a:gd name="connsiteX139" fmla="*/ 681841 w 1206260"/>
              <a:gd name="connsiteY139" fmla="*/ 323088 h 1684262"/>
              <a:gd name="connsiteX140" fmla="*/ 351323 w 1206260"/>
              <a:gd name="connsiteY140" fmla="*/ 219361 h 1684262"/>
              <a:gd name="connsiteX141" fmla="*/ 383994 w 1206260"/>
              <a:gd name="connsiteY141" fmla="*/ 183070 h 1684262"/>
              <a:gd name="connsiteX142" fmla="*/ 403711 w 1206260"/>
              <a:gd name="connsiteY142" fmla="*/ 175069 h 1684262"/>
              <a:gd name="connsiteX143" fmla="*/ 411331 w 1206260"/>
              <a:gd name="connsiteY143" fmla="*/ 176117 h 1684262"/>
              <a:gd name="connsiteX144" fmla="*/ 569351 w 1206260"/>
              <a:gd name="connsiteY144" fmla="*/ 242792 h 1684262"/>
              <a:gd name="connsiteX145" fmla="*/ 569922 w 1206260"/>
              <a:gd name="connsiteY145" fmla="*/ 242792 h 1684262"/>
              <a:gd name="connsiteX146" fmla="*/ 558873 w 1206260"/>
              <a:gd name="connsiteY146" fmla="*/ 299942 h 1684262"/>
              <a:gd name="connsiteX147" fmla="*/ 351609 w 1206260"/>
              <a:gd name="connsiteY147" fmla="*/ 219075 h 1684262"/>
              <a:gd name="connsiteX148" fmla="*/ 351323 w 1206260"/>
              <a:gd name="connsiteY148" fmla="*/ 219361 h 1684262"/>
              <a:gd name="connsiteX149" fmla="*/ 470767 w 1206260"/>
              <a:gd name="connsiteY149" fmla="*/ 361188 h 1684262"/>
              <a:gd name="connsiteX150" fmla="*/ 566874 w 1206260"/>
              <a:gd name="connsiteY150" fmla="*/ 503396 h 1684262"/>
              <a:gd name="connsiteX151" fmla="*/ 470767 w 1206260"/>
              <a:gd name="connsiteY151" fmla="*/ 361188 h 1684262"/>
              <a:gd name="connsiteX152" fmla="*/ 632216 w 1206260"/>
              <a:gd name="connsiteY152" fmla="*/ 453485 h 1684262"/>
              <a:gd name="connsiteX153" fmla="*/ 699367 w 1206260"/>
              <a:gd name="connsiteY153" fmla="*/ 515112 h 1684262"/>
              <a:gd name="connsiteX154" fmla="*/ 759089 w 1206260"/>
              <a:gd name="connsiteY154" fmla="*/ 438055 h 1684262"/>
              <a:gd name="connsiteX155" fmla="*/ 678317 w 1206260"/>
              <a:gd name="connsiteY155" fmla="*/ 611029 h 1684262"/>
              <a:gd name="connsiteX156" fmla="*/ 640217 w 1206260"/>
              <a:gd name="connsiteY156" fmla="*/ 587978 h 1684262"/>
              <a:gd name="connsiteX157" fmla="*/ 632216 w 1206260"/>
              <a:gd name="connsiteY157" fmla="*/ 453581 h 1684262"/>
              <a:gd name="connsiteX158" fmla="*/ 632216 w 1206260"/>
              <a:gd name="connsiteY158" fmla="*/ 453485 h 1684262"/>
              <a:gd name="connsiteX159" fmla="*/ 686032 w 1206260"/>
              <a:gd name="connsiteY159" fmla="*/ 837819 h 1684262"/>
              <a:gd name="connsiteX160" fmla="*/ 628310 w 1206260"/>
              <a:gd name="connsiteY160" fmla="*/ 930116 h 1684262"/>
              <a:gd name="connsiteX161" fmla="*/ 686032 w 1206260"/>
              <a:gd name="connsiteY161" fmla="*/ 837914 h 1684262"/>
              <a:gd name="connsiteX162" fmla="*/ 686032 w 1206260"/>
              <a:gd name="connsiteY162" fmla="*/ 837819 h 1684262"/>
              <a:gd name="connsiteX163" fmla="*/ 743658 w 1206260"/>
              <a:gd name="connsiteY163" fmla="*/ 1291400 h 1684262"/>
              <a:gd name="connsiteX164" fmla="*/ 547634 w 1206260"/>
              <a:gd name="connsiteY164" fmla="*/ 1206818 h 1684262"/>
              <a:gd name="connsiteX165" fmla="*/ 573446 w 1206260"/>
              <a:gd name="connsiteY165" fmla="*/ 1222439 h 1684262"/>
              <a:gd name="connsiteX166" fmla="*/ 603450 w 1206260"/>
              <a:gd name="connsiteY166" fmla="*/ 1227487 h 1684262"/>
              <a:gd name="connsiteX167" fmla="*/ 743658 w 1206260"/>
              <a:gd name="connsiteY167" fmla="*/ 1291495 h 1684262"/>
              <a:gd name="connsiteX168" fmla="*/ 743658 w 1206260"/>
              <a:gd name="connsiteY168" fmla="*/ 1291400 h 1684262"/>
              <a:gd name="connsiteX169" fmla="*/ 578399 w 1206260"/>
              <a:gd name="connsiteY169" fmla="*/ 945452 h 1684262"/>
              <a:gd name="connsiteX170" fmla="*/ 689842 w 1206260"/>
              <a:gd name="connsiteY170" fmla="*/ 1122236 h 1684262"/>
              <a:gd name="connsiteX171" fmla="*/ 578399 w 1206260"/>
              <a:gd name="connsiteY171" fmla="*/ 945547 h 1684262"/>
              <a:gd name="connsiteX172" fmla="*/ 578399 w 1206260"/>
              <a:gd name="connsiteY172" fmla="*/ 945452 h 1684262"/>
              <a:gd name="connsiteX173" fmla="*/ 351609 w 1206260"/>
              <a:gd name="connsiteY173" fmla="*/ 1045464 h 1684262"/>
              <a:gd name="connsiteX174" fmla="*/ 382375 w 1206260"/>
              <a:gd name="connsiteY174" fmla="*/ 887825 h 1684262"/>
              <a:gd name="connsiteX175" fmla="*/ 351609 w 1206260"/>
              <a:gd name="connsiteY175" fmla="*/ 1045559 h 1684262"/>
              <a:gd name="connsiteX176" fmla="*/ 351609 w 1206260"/>
              <a:gd name="connsiteY176" fmla="*/ 1045464 h 1684262"/>
              <a:gd name="connsiteX177" fmla="*/ 420761 w 1206260"/>
              <a:gd name="connsiteY177" fmla="*/ 1018413 h 1684262"/>
              <a:gd name="connsiteX178" fmla="*/ 605260 w 1206260"/>
              <a:gd name="connsiteY178" fmla="*/ 1180338 h 1684262"/>
              <a:gd name="connsiteX179" fmla="*/ 420761 w 1206260"/>
              <a:gd name="connsiteY179" fmla="*/ 1018413 h 1684262"/>
              <a:gd name="connsiteX180" fmla="*/ 366944 w 1206260"/>
              <a:gd name="connsiteY180" fmla="*/ 1414272 h 1684262"/>
              <a:gd name="connsiteX181" fmla="*/ 597640 w 1206260"/>
              <a:gd name="connsiteY181" fmla="*/ 1460468 h 1684262"/>
              <a:gd name="connsiteX182" fmla="*/ 366944 w 1206260"/>
              <a:gd name="connsiteY182" fmla="*/ 1414463 h 1684262"/>
              <a:gd name="connsiteX183" fmla="*/ 366944 w 1206260"/>
              <a:gd name="connsiteY183" fmla="*/ 1414272 h 1684262"/>
              <a:gd name="connsiteX184" fmla="*/ 536108 w 1206260"/>
              <a:gd name="connsiteY184" fmla="*/ 1644968 h 1684262"/>
              <a:gd name="connsiteX185" fmla="*/ 498008 w 1206260"/>
              <a:gd name="connsiteY185" fmla="*/ 1625918 h 1684262"/>
              <a:gd name="connsiteX186" fmla="*/ 471148 w 1206260"/>
              <a:gd name="connsiteY186" fmla="*/ 1618202 h 1684262"/>
              <a:gd name="connsiteX187" fmla="*/ 471148 w 1206260"/>
              <a:gd name="connsiteY187" fmla="*/ 1664399 h 1684262"/>
              <a:gd name="connsiteX188" fmla="*/ 401901 w 1206260"/>
              <a:gd name="connsiteY188" fmla="*/ 1579817 h 1684262"/>
              <a:gd name="connsiteX189" fmla="*/ 536108 w 1206260"/>
              <a:gd name="connsiteY189" fmla="*/ 1645158 h 1684262"/>
              <a:gd name="connsiteX190" fmla="*/ 536108 w 1206260"/>
              <a:gd name="connsiteY190" fmla="*/ 1644968 h 1684262"/>
              <a:gd name="connsiteX191" fmla="*/ 616785 w 1206260"/>
              <a:gd name="connsiteY191" fmla="*/ 1564196 h 1684262"/>
              <a:gd name="connsiteX192" fmla="*/ 555349 w 1206260"/>
              <a:gd name="connsiteY192" fmla="*/ 1541145 h 1684262"/>
              <a:gd name="connsiteX193" fmla="*/ 638597 w 1206260"/>
              <a:gd name="connsiteY193" fmla="*/ 1493520 h 1684262"/>
              <a:gd name="connsiteX194" fmla="*/ 739848 w 1206260"/>
              <a:gd name="connsiteY194" fmla="*/ 1525715 h 1684262"/>
              <a:gd name="connsiteX195" fmla="*/ 616785 w 1206260"/>
              <a:gd name="connsiteY195" fmla="*/ 1564386 h 1684262"/>
              <a:gd name="connsiteX196" fmla="*/ 616785 w 1206260"/>
              <a:gd name="connsiteY196" fmla="*/ 1564196 h 1684262"/>
              <a:gd name="connsiteX197" fmla="*/ 752231 w 1206260"/>
              <a:gd name="connsiteY197" fmla="*/ 1664779 h 1684262"/>
              <a:gd name="connsiteX198" fmla="*/ 739658 w 1206260"/>
              <a:gd name="connsiteY198" fmla="*/ 1664779 h 1684262"/>
              <a:gd name="connsiteX199" fmla="*/ 731180 w 1206260"/>
              <a:gd name="connsiteY199" fmla="*/ 1664779 h 1684262"/>
              <a:gd name="connsiteX200" fmla="*/ 727561 w 1206260"/>
              <a:gd name="connsiteY200" fmla="*/ 1664779 h 1684262"/>
              <a:gd name="connsiteX201" fmla="*/ 713750 w 1206260"/>
              <a:gd name="connsiteY201" fmla="*/ 1666780 h 1684262"/>
              <a:gd name="connsiteX202" fmla="*/ 704225 w 1206260"/>
              <a:gd name="connsiteY202" fmla="*/ 1665256 h 1684262"/>
              <a:gd name="connsiteX203" fmla="*/ 705558 w 1206260"/>
              <a:gd name="connsiteY203" fmla="*/ 1667733 h 1684262"/>
              <a:gd name="connsiteX204" fmla="*/ 790045 w 1206260"/>
              <a:gd name="connsiteY204" fmla="*/ 1610106 h 1684262"/>
              <a:gd name="connsiteX205" fmla="*/ 752231 w 1206260"/>
              <a:gd name="connsiteY205" fmla="*/ 1664970 h 1684262"/>
              <a:gd name="connsiteX206" fmla="*/ 752231 w 1206260"/>
              <a:gd name="connsiteY206" fmla="*/ 1664779 h 1684262"/>
              <a:gd name="connsiteX207" fmla="*/ 857863 w 1206260"/>
              <a:gd name="connsiteY207" fmla="*/ 1591056 h 1684262"/>
              <a:gd name="connsiteX208" fmla="*/ 838813 w 1206260"/>
              <a:gd name="connsiteY208" fmla="*/ 1568958 h 1684262"/>
              <a:gd name="connsiteX209" fmla="*/ 836146 w 1206260"/>
              <a:gd name="connsiteY209" fmla="*/ 1564291 h 1684262"/>
              <a:gd name="connsiteX210" fmla="*/ 955179 w 1206260"/>
              <a:gd name="connsiteY210" fmla="*/ 1500720 h 1684262"/>
              <a:gd name="connsiteX211" fmla="*/ 1066493 w 1206260"/>
              <a:gd name="connsiteY211" fmla="*/ 1492065 h 1684262"/>
              <a:gd name="connsiteX212" fmla="*/ 857863 w 1206260"/>
              <a:gd name="connsiteY212" fmla="*/ 1591247 h 1684262"/>
              <a:gd name="connsiteX213" fmla="*/ 857863 w 1206260"/>
              <a:gd name="connsiteY213" fmla="*/ 1591056 h 1684262"/>
              <a:gd name="connsiteX214" fmla="*/ 1054979 w 1206260"/>
              <a:gd name="connsiteY214" fmla="*/ 1445037 h 1684262"/>
              <a:gd name="connsiteX215" fmla="*/ 916632 w 1206260"/>
              <a:gd name="connsiteY215" fmla="*/ 1468184 h 1684262"/>
              <a:gd name="connsiteX216" fmla="*/ 1028170 w 1206260"/>
              <a:gd name="connsiteY216" fmla="*/ 1445228 h 1684262"/>
              <a:gd name="connsiteX217" fmla="*/ 1054979 w 1206260"/>
              <a:gd name="connsiteY217" fmla="*/ 1445037 h 1684262"/>
              <a:gd name="connsiteX218" fmla="*/ 862816 w 1206260"/>
              <a:gd name="connsiteY218" fmla="*/ 1410462 h 1684262"/>
              <a:gd name="connsiteX219" fmla="*/ 647551 w 1206260"/>
              <a:gd name="connsiteY219" fmla="*/ 1448562 h 1684262"/>
              <a:gd name="connsiteX220" fmla="*/ 862816 w 1206260"/>
              <a:gd name="connsiteY220" fmla="*/ 1410653 h 1684262"/>
              <a:gd name="connsiteX221" fmla="*/ 862816 w 1206260"/>
              <a:gd name="connsiteY221" fmla="*/ 1410462 h 1684262"/>
              <a:gd name="connsiteX222" fmla="*/ 689842 w 1206260"/>
              <a:gd name="connsiteY222" fmla="*/ 1391412 h 1684262"/>
              <a:gd name="connsiteX223" fmla="*/ 924347 w 1206260"/>
              <a:gd name="connsiteY223" fmla="*/ 1306830 h 1684262"/>
              <a:gd name="connsiteX224" fmla="*/ 689842 w 1206260"/>
              <a:gd name="connsiteY224" fmla="*/ 1391412 h 1684262"/>
              <a:gd name="connsiteX225" fmla="*/ 1162663 w 1206260"/>
              <a:gd name="connsiteY225" fmla="*/ 1057085 h 1684262"/>
              <a:gd name="connsiteX226" fmla="*/ 1148756 w 1206260"/>
              <a:gd name="connsiteY226" fmla="*/ 1134428 h 1684262"/>
              <a:gd name="connsiteX227" fmla="*/ 1066841 w 1206260"/>
              <a:gd name="connsiteY227" fmla="*/ 1139762 h 1684262"/>
              <a:gd name="connsiteX228" fmla="*/ 1035790 w 1206260"/>
              <a:gd name="connsiteY228" fmla="*/ 1087755 h 1684262"/>
              <a:gd name="connsiteX229" fmla="*/ 1162663 w 1206260"/>
              <a:gd name="connsiteY229" fmla="*/ 1057085 h 1684262"/>
              <a:gd name="connsiteX230" fmla="*/ 987913 w 1206260"/>
              <a:gd name="connsiteY230" fmla="*/ 1181170 h 1684262"/>
              <a:gd name="connsiteX231" fmla="*/ 958923 w 1206260"/>
              <a:gd name="connsiteY231" fmla="*/ 1264444 h 1684262"/>
              <a:gd name="connsiteX232" fmla="*/ 905107 w 1206260"/>
              <a:gd name="connsiteY232" fmla="*/ 1118330 h 1684262"/>
              <a:gd name="connsiteX233" fmla="*/ 987913 w 1206260"/>
              <a:gd name="connsiteY233"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257026 w 1206260"/>
              <a:gd name="connsiteY50" fmla="*/ 1309592 h 1684262"/>
              <a:gd name="connsiteX51" fmla="*/ 257026 w 1206260"/>
              <a:gd name="connsiteY51" fmla="*/ 1309592 h 1684262"/>
              <a:gd name="connsiteX52" fmla="*/ 248263 w 1206260"/>
              <a:gd name="connsiteY52" fmla="*/ 1308259 h 1684262"/>
              <a:gd name="connsiteX53" fmla="*/ 247691 w 1206260"/>
              <a:gd name="connsiteY53" fmla="*/ 1308735 h 1684262"/>
              <a:gd name="connsiteX54" fmla="*/ 229880 w 1206260"/>
              <a:gd name="connsiteY54" fmla="*/ 1312259 h 1684262"/>
              <a:gd name="connsiteX55" fmla="*/ 146155 w 1206260"/>
              <a:gd name="connsiteY55" fmla="*/ 1230344 h 1684262"/>
              <a:gd name="connsiteX56" fmla="*/ 115389 w 1206260"/>
              <a:gd name="connsiteY56" fmla="*/ 1430369 h 1684262"/>
              <a:gd name="connsiteX57" fmla="*/ 349799 w 1206260"/>
              <a:gd name="connsiteY57" fmla="*/ 1480280 h 1684262"/>
              <a:gd name="connsiteX58" fmla="*/ 299507 w 1206260"/>
              <a:gd name="connsiteY58" fmla="*/ 1464659 h 1684262"/>
              <a:gd name="connsiteX59" fmla="*/ 321034 w 1206260"/>
              <a:gd name="connsiteY59" fmla="*/ 1477042 h 1684262"/>
              <a:gd name="connsiteX60" fmla="*/ 330559 w 1206260"/>
              <a:gd name="connsiteY60" fmla="*/ 1484376 h 1684262"/>
              <a:gd name="connsiteX61" fmla="*/ 388280 w 1206260"/>
              <a:gd name="connsiteY61" fmla="*/ 1545717 h 1684262"/>
              <a:gd name="connsiteX62" fmla="*/ 348847 w 1206260"/>
              <a:gd name="connsiteY62" fmla="*/ 1542479 h 1684262"/>
              <a:gd name="connsiteX63" fmla="*/ 255883 w 1206260"/>
              <a:gd name="connsiteY63" fmla="*/ 1502664 h 1684262"/>
              <a:gd name="connsiteX64" fmla="*/ 255883 w 1206260"/>
              <a:gd name="connsiteY64" fmla="*/ 1502664 h 1684262"/>
              <a:gd name="connsiteX65" fmla="*/ 239976 w 1206260"/>
              <a:gd name="connsiteY65" fmla="*/ 1484281 h 1684262"/>
              <a:gd name="connsiteX66" fmla="*/ 203495 w 1206260"/>
              <a:gd name="connsiteY66" fmla="*/ 1484281 h 1684262"/>
              <a:gd name="connsiteX67" fmla="*/ 187303 w 1206260"/>
              <a:gd name="connsiteY67" fmla="*/ 1499140 h 1684262"/>
              <a:gd name="connsiteX68" fmla="*/ 490674 w 1206260"/>
              <a:gd name="connsiteY68" fmla="*/ 1673352 h 1684262"/>
              <a:gd name="connsiteX69" fmla="*/ 757374 w 1206260"/>
              <a:gd name="connsiteY69" fmla="*/ 1682401 h 1684262"/>
              <a:gd name="connsiteX70" fmla="*/ 988070 w 1206260"/>
              <a:gd name="connsiteY70" fmla="*/ 1594485 h 1684262"/>
              <a:gd name="connsiteX71" fmla="*/ 1152566 w 1206260"/>
              <a:gd name="connsiteY71" fmla="*/ 1394460 h 1684262"/>
              <a:gd name="connsiteX72" fmla="*/ 918822 w 1206260"/>
              <a:gd name="connsiteY72" fmla="*/ 1363507 h 1684262"/>
              <a:gd name="connsiteX73" fmla="*/ 802904 w 1206260"/>
              <a:gd name="connsiteY73" fmla="*/ 1350454 h 1684262"/>
              <a:gd name="connsiteX74" fmla="*/ 841956 w 1206260"/>
              <a:gd name="connsiteY74" fmla="*/ 1326547 h 1684262"/>
              <a:gd name="connsiteX75" fmla="*/ 1018286 w 1206260"/>
              <a:gd name="connsiteY75" fmla="*/ 1315425 h 1684262"/>
              <a:gd name="connsiteX76" fmla="*/ 980354 w 1206260"/>
              <a:gd name="connsiteY76" fmla="*/ 1268921 h 1684262"/>
              <a:gd name="connsiteX77" fmla="*/ 1091488 w 1206260"/>
              <a:gd name="connsiteY77" fmla="*/ 1221043 h 1684262"/>
              <a:gd name="connsiteX78" fmla="*/ 911203 w 1206260"/>
              <a:gd name="connsiteY78" fmla="*/ 1022890 h 1684262"/>
              <a:gd name="connsiteX79" fmla="*/ 1193429 w 1206260"/>
              <a:gd name="connsiteY79" fmla="*/ 899446 h 1684262"/>
              <a:gd name="connsiteX80" fmla="*/ 759089 w 1206260"/>
              <a:gd name="connsiteY80" fmla="*/ 61246 h 1684262"/>
              <a:gd name="connsiteX81" fmla="*/ 720989 w 1206260"/>
              <a:gd name="connsiteY81" fmla="*/ 145828 h 1684262"/>
              <a:gd name="connsiteX82" fmla="*/ 759089 w 1206260"/>
              <a:gd name="connsiteY82" fmla="*/ 61436 h 1684262"/>
              <a:gd name="connsiteX83" fmla="*/ 759089 w 1206260"/>
              <a:gd name="connsiteY83" fmla="*/ 61246 h 1684262"/>
              <a:gd name="connsiteX84" fmla="*/ 363611 w 1206260"/>
              <a:gd name="connsiteY84" fmla="*/ 545783 h 1684262"/>
              <a:gd name="connsiteX85" fmla="*/ 348275 w 1206260"/>
              <a:gd name="connsiteY85" fmla="*/ 553498 h 1684262"/>
              <a:gd name="connsiteX86" fmla="*/ 363611 w 1206260"/>
              <a:gd name="connsiteY86" fmla="*/ 545783 h 1684262"/>
              <a:gd name="connsiteX87" fmla="*/ 232451 w 1206260"/>
              <a:gd name="connsiteY87" fmla="*/ 523113 h 1684262"/>
              <a:gd name="connsiteX88" fmla="*/ 254694 w 1206260"/>
              <a:gd name="connsiteY88" fmla="*/ 664096 h 1684262"/>
              <a:gd name="connsiteX89" fmla="*/ 232451 w 1206260"/>
              <a:gd name="connsiteY89" fmla="*/ 523113 h 1684262"/>
              <a:gd name="connsiteX90" fmla="*/ 340084 w 1206260"/>
              <a:gd name="connsiteY90" fmla="*/ 692277 h 1684262"/>
              <a:gd name="connsiteX91" fmla="*/ 470767 w 1206260"/>
              <a:gd name="connsiteY91" fmla="*/ 684562 h 1684262"/>
              <a:gd name="connsiteX92" fmla="*/ 340084 w 1206260"/>
              <a:gd name="connsiteY92" fmla="*/ 691896 h 1684262"/>
              <a:gd name="connsiteX93" fmla="*/ 340084 w 1206260"/>
              <a:gd name="connsiteY93" fmla="*/ 692277 h 1684262"/>
              <a:gd name="connsiteX94" fmla="*/ 382375 w 1206260"/>
              <a:gd name="connsiteY94" fmla="*/ 615410 h 1684262"/>
              <a:gd name="connsiteX95" fmla="*/ 516868 w 1206260"/>
              <a:gd name="connsiteY95" fmla="*/ 688372 h 1684262"/>
              <a:gd name="connsiteX96" fmla="*/ 382661 w 1206260"/>
              <a:gd name="connsiteY96" fmla="*/ 615029 h 1684262"/>
              <a:gd name="connsiteX97" fmla="*/ 382375 w 1206260"/>
              <a:gd name="connsiteY97" fmla="*/ 615410 h 1684262"/>
              <a:gd name="connsiteX98" fmla="*/ 201400 w 1206260"/>
              <a:gd name="connsiteY98" fmla="*/ 907542 h 1684262"/>
              <a:gd name="connsiteX99" fmla="*/ 163300 w 1206260"/>
              <a:gd name="connsiteY99" fmla="*/ 838295 h 1684262"/>
              <a:gd name="connsiteX100" fmla="*/ 201686 w 1206260"/>
              <a:gd name="connsiteY100" fmla="*/ 907161 h 1684262"/>
              <a:gd name="connsiteX101" fmla="*/ 201400 w 1206260"/>
              <a:gd name="connsiteY101" fmla="*/ 907542 h 1684262"/>
              <a:gd name="connsiteX102" fmla="*/ 97811 w 1206260"/>
              <a:gd name="connsiteY102" fmla="*/ 1285557 h 1684262"/>
              <a:gd name="connsiteX103" fmla="*/ 123279 w 1206260"/>
              <a:gd name="connsiteY103" fmla="*/ 1264178 h 1684262"/>
              <a:gd name="connsiteX104" fmla="*/ 231975 w 1206260"/>
              <a:gd name="connsiteY104" fmla="*/ 1341501 h 1684262"/>
              <a:gd name="connsiteX105" fmla="*/ 97811 w 1206260"/>
              <a:gd name="connsiteY105" fmla="*/ 1285557 h 1684262"/>
              <a:gd name="connsiteX106" fmla="*/ 232928 w 1206260"/>
              <a:gd name="connsiteY106" fmla="*/ 1376077 h 1684262"/>
              <a:gd name="connsiteX107" fmla="*/ 279029 w 1206260"/>
              <a:gd name="connsiteY107" fmla="*/ 1379887 h 1684262"/>
              <a:gd name="connsiteX108" fmla="*/ 232451 w 1206260"/>
              <a:gd name="connsiteY108" fmla="*/ 1376077 h 1684262"/>
              <a:gd name="connsiteX109" fmla="*/ 232928 w 1206260"/>
              <a:gd name="connsiteY109" fmla="*/ 1376077 h 1684262"/>
              <a:gd name="connsiteX110" fmla="*/ 856244 w 1206260"/>
              <a:gd name="connsiteY110" fmla="*/ 715613 h 1684262"/>
              <a:gd name="connsiteX111" fmla="*/ 817635 w 1206260"/>
              <a:gd name="connsiteY111" fmla="*/ 708913 h 1684262"/>
              <a:gd name="connsiteX112" fmla="*/ 721084 w 1206260"/>
              <a:gd name="connsiteY112" fmla="*/ 657225 h 1684262"/>
              <a:gd name="connsiteX113" fmla="*/ 855767 w 1206260"/>
              <a:gd name="connsiteY113" fmla="*/ 715613 h 1684262"/>
              <a:gd name="connsiteX114" fmla="*/ 856244 w 1206260"/>
              <a:gd name="connsiteY114" fmla="*/ 715613 h 1684262"/>
              <a:gd name="connsiteX115" fmla="*/ 663458 w 1206260"/>
              <a:gd name="connsiteY115" fmla="*/ 722662 h 1684262"/>
              <a:gd name="connsiteX116" fmla="*/ 644408 w 1206260"/>
              <a:gd name="connsiteY116" fmla="*/ 807149 h 1684262"/>
              <a:gd name="connsiteX117" fmla="*/ 662981 w 1206260"/>
              <a:gd name="connsiteY117" fmla="*/ 723138 h 1684262"/>
              <a:gd name="connsiteX118" fmla="*/ 663458 w 1206260"/>
              <a:gd name="connsiteY118" fmla="*/ 722662 h 1684262"/>
              <a:gd name="connsiteX119" fmla="*/ 628882 w 1206260"/>
              <a:gd name="connsiteY119" fmla="*/ 753332 h 1684262"/>
              <a:gd name="connsiteX120" fmla="*/ 655742 w 1206260"/>
              <a:gd name="connsiteY120" fmla="*/ 726472 h 1684262"/>
              <a:gd name="connsiteX121" fmla="*/ 628406 w 1206260"/>
              <a:gd name="connsiteY121" fmla="*/ 753332 h 1684262"/>
              <a:gd name="connsiteX122" fmla="*/ 628882 w 1206260"/>
              <a:gd name="connsiteY122" fmla="*/ 753332 h 1684262"/>
              <a:gd name="connsiteX123" fmla="*/ 771090 w 1206260"/>
              <a:gd name="connsiteY123" fmla="*/ 757237 h 1684262"/>
              <a:gd name="connsiteX124" fmla="*/ 690318 w 1206260"/>
              <a:gd name="connsiteY124" fmla="*/ 822579 h 1684262"/>
              <a:gd name="connsiteX125" fmla="*/ 770614 w 1206260"/>
              <a:gd name="connsiteY125" fmla="*/ 757237 h 1684262"/>
              <a:gd name="connsiteX126" fmla="*/ 771090 w 1206260"/>
              <a:gd name="connsiteY126" fmla="*/ 757237 h 1684262"/>
              <a:gd name="connsiteX127" fmla="*/ 759565 w 1206260"/>
              <a:gd name="connsiteY127" fmla="*/ 538162 h 1684262"/>
              <a:gd name="connsiteX128" fmla="*/ 851767 w 1206260"/>
              <a:gd name="connsiteY128" fmla="*/ 480536 h 1684262"/>
              <a:gd name="connsiteX129" fmla="*/ 759089 w 1206260"/>
              <a:gd name="connsiteY129" fmla="*/ 538067 h 1684262"/>
              <a:gd name="connsiteX130" fmla="*/ 759565 w 1206260"/>
              <a:gd name="connsiteY130" fmla="*/ 538162 h 1684262"/>
              <a:gd name="connsiteX131" fmla="*/ 877961 w 1206260"/>
              <a:gd name="connsiteY131" fmla="*/ 342138 h 1684262"/>
              <a:gd name="connsiteX132" fmla="*/ 812619 w 1206260"/>
              <a:gd name="connsiteY132" fmla="*/ 442055 h 1684262"/>
              <a:gd name="connsiteX133" fmla="*/ 877961 w 1206260"/>
              <a:gd name="connsiteY133" fmla="*/ 342138 h 1684262"/>
              <a:gd name="connsiteX134" fmla="*/ 681841 w 1206260"/>
              <a:gd name="connsiteY134" fmla="*/ 323088 h 1684262"/>
              <a:gd name="connsiteX135" fmla="*/ 758803 w 1206260"/>
              <a:gd name="connsiteY135" fmla="*/ 430816 h 1684262"/>
              <a:gd name="connsiteX136" fmla="*/ 643455 w 1206260"/>
              <a:gd name="connsiteY136" fmla="*/ 396145 h 1684262"/>
              <a:gd name="connsiteX137" fmla="*/ 639550 w 1206260"/>
              <a:gd name="connsiteY137" fmla="*/ 438436 h 1684262"/>
              <a:gd name="connsiteX138" fmla="*/ 682127 w 1206260"/>
              <a:gd name="connsiteY138" fmla="*/ 323088 h 1684262"/>
              <a:gd name="connsiteX139" fmla="*/ 681841 w 1206260"/>
              <a:gd name="connsiteY139" fmla="*/ 323088 h 1684262"/>
              <a:gd name="connsiteX140" fmla="*/ 351323 w 1206260"/>
              <a:gd name="connsiteY140" fmla="*/ 219361 h 1684262"/>
              <a:gd name="connsiteX141" fmla="*/ 383994 w 1206260"/>
              <a:gd name="connsiteY141" fmla="*/ 183070 h 1684262"/>
              <a:gd name="connsiteX142" fmla="*/ 403711 w 1206260"/>
              <a:gd name="connsiteY142" fmla="*/ 175069 h 1684262"/>
              <a:gd name="connsiteX143" fmla="*/ 411331 w 1206260"/>
              <a:gd name="connsiteY143" fmla="*/ 176117 h 1684262"/>
              <a:gd name="connsiteX144" fmla="*/ 569351 w 1206260"/>
              <a:gd name="connsiteY144" fmla="*/ 242792 h 1684262"/>
              <a:gd name="connsiteX145" fmla="*/ 569922 w 1206260"/>
              <a:gd name="connsiteY145" fmla="*/ 242792 h 1684262"/>
              <a:gd name="connsiteX146" fmla="*/ 558873 w 1206260"/>
              <a:gd name="connsiteY146" fmla="*/ 299942 h 1684262"/>
              <a:gd name="connsiteX147" fmla="*/ 351609 w 1206260"/>
              <a:gd name="connsiteY147" fmla="*/ 219075 h 1684262"/>
              <a:gd name="connsiteX148" fmla="*/ 351323 w 1206260"/>
              <a:gd name="connsiteY148" fmla="*/ 219361 h 1684262"/>
              <a:gd name="connsiteX149" fmla="*/ 470767 w 1206260"/>
              <a:gd name="connsiteY149" fmla="*/ 361188 h 1684262"/>
              <a:gd name="connsiteX150" fmla="*/ 566874 w 1206260"/>
              <a:gd name="connsiteY150" fmla="*/ 503396 h 1684262"/>
              <a:gd name="connsiteX151" fmla="*/ 470767 w 1206260"/>
              <a:gd name="connsiteY151" fmla="*/ 361188 h 1684262"/>
              <a:gd name="connsiteX152" fmla="*/ 632216 w 1206260"/>
              <a:gd name="connsiteY152" fmla="*/ 453485 h 1684262"/>
              <a:gd name="connsiteX153" fmla="*/ 699367 w 1206260"/>
              <a:gd name="connsiteY153" fmla="*/ 515112 h 1684262"/>
              <a:gd name="connsiteX154" fmla="*/ 759089 w 1206260"/>
              <a:gd name="connsiteY154" fmla="*/ 438055 h 1684262"/>
              <a:gd name="connsiteX155" fmla="*/ 678317 w 1206260"/>
              <a:gd name="connsiteY155" fmla="*/ 611029 h 1684262"/>
              <a:gd name="connsiteX156" fmla="*/ 640217 w 1206260"/>
              <a:gd name="connsiteY156" fmla="*/ 587978 h 1684262"/>
              <a:gd name="connsiteX157" fmla="*/ 632216 w 1206260"/>
              <a:gd name="connsiteY157" fmla="*/ 453581 h 1684262"/>
              <a:gd name="connsiteX158" fmla="*/ 632216 w 1206260"/>
              <a:gd name="connsiteY158" fmla="*/ 453485 h 1684262"/>
              <a:gd name="connsiteX159" fmla="*/ 686032 w 1206260"/>
              <a:gd name="connsiteY159" fmla="*/ 837819 h 1684262"/>
              <a:gd name="connsiteX160" fmla="*/ 628310 w 1206260"/>
              <a:gd name="connsiteY160" fmla="*/ 930116 h 1684262"/>
              <a:gd name="connsiteX161" fmla="*/ 686032 w 1206260"/>
              <a:gd name="connsiteY161" fmla="*/ 837914 h 1684262"/>
              <a:gd name="connsiteX162" fmla="*/ 686032 w 1206260"/>
              <a:gd name="connsiteY162" fmla="*/ 837819 h 1684262"/>
              <a:gd name="connsiteX163" fmla="*/ 743658 w 1206260"/>
              <a:gd name="connsiteY163" fmla="*/ 1291400 h 1684262"/>
              <a:gd name="connsiteX164" fmla="*/ 547634 w 1206260"/>
              <a:gd name="connsiteY164" fmla="*/ 1206818 h 1684262"/>
              <a:gd name="connsiteX165" fmla="*/ 573446 w 1206260"/>
              <a:gd name="connsiteY165" fmla="*/ 1222439 h 1684262"/>
              <a:gd name="connsiteX166" fmla="*/ 603450 w 1206260"/>
              <a:gd name="connsiteY166" fmla="*/ 1227487 h 1684262"/>
              <a:gd name="connsiteX167" fmla="*/ 743658 w 1206260"/>
              <a:gd name="connsiteY167" fmla="*/ 1291495 h 1684262"/>
              <a:gd name="connsiteX168" fmla="*/ 743658 w 1206260"/>
              <a:gd name="connsiteY168" fmla="*/ 1291400 h 1684262"/>
              <a:gd name="connsiteX169" fmla="*/ 578399 w 1206260"/>
              <a:gd name="connsiteY169" fmla="*/ 945452 h 1684262"/>
              <a:gd name="connsiteX170" fmla="*/ 689842 w 1206260"/>
              <a:gd name="connsiteY170" fmla="*/ 1122236 h 1684262"/>
              <a:gd name="connsiteX171" fmla="*/ 578399 w 1206260"/>
              <a:gd name="connsiteY171" fmla="*/ 945547 h 1684262"/>
              <a:gd name="connsiteX172" fmla="*/ 578399 w 1206260"/>
              <a:gd name="connsiteY172" fmla="*/ 945452 h 1684262"/>
              <a:gd name="connsiteX173" fmla="*/ 351609 w 1206260"/>
              <a:gd name="connsiteY173" fmla="*/ 1045464 h 1684262"/>
              <a:gd name="connsiteX174" fmla="*/ 382375 w 1206260"/>
              <a:gd name="connsiteY174" fmla="*/ 887825 h 1684262"/>
              <a:gd name="connsiteX175" fmla="*/ 351609 w 1206260"/>
              <a:gd name="connsiteY175" fmla="*/ 1045559 h 1684262"/>
              <a:gd name="connsiteX176" fmla="*/ 351609 w 1206260"/>
              <a:gd name="connsiteY176" fmla="*/ 1045464 h 1684262"/>
              <a:gd name="connsiteX177" fmla="*/ 420761 w 1206260"/>
              <a:gd name="connsiteY177" fmla="*/ 1018413 h 1684262"/>
              <a:gd name="connsiteX178" fmla="*/ 605260 w 1206260"/>
              <a:gd name="connsiteY178" fmla="*/ 1180338 h 1684262"/>
              <a:gd name="connsiteX179" fmla="*/ 420761 w 1206260"/>
              <a:gd name="connsiteY179" fmla="*/ 1018413 h 1684262"/>
              <a:gd name="connsiteX180" fmla="*/ 366944 w 1206260"/>
              <a:gd name="connsiteY180" fmla="*/ 1414272 h 1684262"/>
              <a:gd name="connsiteX181" fmla="*/ 597640 w 1206260"/>
              <a:gd name="connsiteY181" fmla="*/ 1460468 h 1684262"/>
              <a:gd name="connsiteX182" fmla="*/ 366944 w 1206260"/>
              <a:gd name="connsiteY182" fmla="*/ 1414463 h 1684262"/>
              <a:gd name="connsiteX183" fmla="*/ 366944 w 1206260"/>
              <a:gd name="connsiteY183" fmla="*/ 1414272 h 1684262"/>
              <a:gd name="connsiteX184" fmla="*/ 536108 w 1206260"/>
              <a:gd name="connsiteY184" fmla="*/ 1644968 h 1684262"/>
              <a:gd name="connsiteX185" fmla="*/ 498008 w 1206260"/>
              <a:gd name="connsiteY185" fmla="*/ 1625918 h 1684262"/>
              <a:gd name="connsiteX186" fmla="*/ 471148 w 1206260"/>
              <a:gd name="connsiteY186" fmla="*/ 1618202 h 1684262"/>
              <a:gd name="connsiteX187" fmla="*/ 471148 w 1206260"/>
              <a:gd name="connsiteY187" fmla="*/ 1664399 h 1684262"/>
              <a:gd name="connsiteX188" fmla="*/ 401901 w 1206260"/>
              <a:gd name="connsiteY188" fmla="*/ 1579817 h 1684262"/>
              <a:gd name="connsiteX189" fmla="*/ 536108 w 1206260"/>
              <a:gd name="connsiteY189" fmla="*/ 1645158 h 1684262"/>
              <a:gd name="connsiteX190" fmla="*/ 536108 w 1206260"/>
              <a:gd name="connsiteY190" fmla="*/ 1644968 h 1684262"/>
              <a:gd name="connsiteX191" fmla="*/ 616785 w 1206260"/>
              <a:gd name="connsiteY191" fmla="*/ 1564196 h 1684262"/>
              <a:gd name="connsiteX192" fmla="*/ 555349 w 1206260"/>
              <a:gd name="connsiteY192" fmla="*/ 1541145 h 1684262"/>
              <a:gd name="connsiteX193" fmla="*/ 638597 w 1206260"/>
              <a:gd name="connsiteY193" fmla="*/ 1493520 h 1684262"/>
              <a:gd name="connsiteX194" fmla="*/ 739848 w 1206260"/>
              <a:gd name="connsiteY194" fmla="*/ 1525715 h 1684262"/>
              <a:gd name="connsiteX195" fmla="*/ 616785 w 1206260"/>
              <a:gd name="connsiteY195" fmla="*/ 1564386 h 1684262"/>
              <a:gd name="connsiteX196" fmla="*/ 616785 w 1206260"/>
              <a:gd name="connsiteY196" fmla="*/ 1564196 h 1684262"/>
              <a:gd name="connsiteX197" fmla="*/ 752231 w 1206260"/>
              <a:gd name="connsiteY197" fmla="*/ 1664779 h 1684262"/>
              <a:gd name="connsiteX198" fmla="*/ 739658 w 1206260"/>
              <a:gd name="connsiteY198" fmla="*/ 1664779 h 1684262"/>
              <a:gd name="connsiteX199" fmla="*/ 731180 w 1206260"/>
              <a:gd name="connsiteY199" fmla="*/ 1664779 h 1684262"/>
              <a:gd name="connsiteX200" fmla="*/ 727561 w 1206260"/>
              <a:gd name="connsiteY200" fmla="*/ 1664779 h 1684262"/>
              <a:gd name="connsiteX201" fmla="*/ 713750 w 1206260"/>
              <a:gd name="connsiteY201" fmla="*/ 1666780 h 1684262"/>
              <a:gd name="connsiteX202" fmla="*/ 704225 w 1206260"/>
              <a:gd name="connsiteY202" fmla="*/ 1665256 h 1684262"/>
              <a:gd name="connsiteX203" fmla="*/ 705558 w 1206260"/>
              <a:gd name="connsiteY203" fmla="*/ 1667733 h 1684262"/>
              <a:gd name="connsiteX204" fmla="*/ 790045 w 1206260"/>
              <a:gd name="connsiteY204" fmla="*/ 1610106 h 1684262"/>
              <a:gd name="connsiteX205" fmla="*/ 752231 w 1206260"/>
              <a:gd name="connsiteY205" fmla="*/ 1664970 h 1684262"/>
              <a:gd name="connsiteX206" fmla="*/ 752231 w 1206260"/>
              <a:gd name="connsiteY206" fmla="*/ 1664779 h 1684262"/>
              <a:gd name="connsiteX207" fmla="*/ 857863 w 1206260"/>
              <a:gd name="connsiteY207" fmla="*/ 1591056 h 1684262"/>
              <a:gd name="connsiteX208" fmla="*/ 838813 w 1206260"/>
              <a:gd name="connsiteY208" fmla="*/ 1568958 h 1684262"/>
              <a:gd name="connsiteX209" fmla="*/ 836146 w 1206260"/>
              <a:gd name="connsiteY209" fmla="*/ 1564291 h 1684262"/>
              <a:gd name="connsiteX210" fmla="*/ 955179 w 1206260"/>
              <a:gd name="connsiteY210" fmla="*/ 1500720 h 1684262"/>
              <a:gd name="connsiteX211" fmla="*/ 1066493 w 1206260"/>
              <a:gd name="connsiteY211" fmla="*/ 1492065 h 1684262"/>
              <a:gd name="connsiteX212" fmla="*/ 857863 w 1206260"/>
              <a:gd name="connsiteY212" fmla="*/ 1591247 h 1684262"/>
              <a:gd name="connsiteX213" fmla="*/ 857863 w 1206260"/>
              <a:gd name="connsiteY213" fmla="*/ 1591056 h 1684262"/>
              <a:gd name="connsiteX214" fmla="*/ 1054979 w 1206260"/>
              <a:gd name="connsiteY214" fmla="*/ 1445037 h 1684262"/>
              <a:gd name="connsiteX215" fmla="*/ 916632 w 1206260"/>
              <a:gd name="connsiteY215" fmla="*/ 1468184 h 1684262"/>
              <a:gd name="connsiteX216" fmla="*/ 1028170 w 1206260"/>
              <a:gd name="connsiteY216" fmla="*/ 1445228 h 1684262"/>
              <a:gd name="connsiteX217" fmla="*/ 1054979 w 1206260"/>
              <a:gd name="connsiteY217" fmla="*/ 1445037 h 1684262"/>
              <a:gd name="connsiteX218" fmla="*/ 862816 w 1206260"/>
              <a:gd name="connsiteY218" fmla="*/ 1410462 h 1684262"/>
              <a:gd name="connsiteX219" fmla="*/ 647551 w 1206260"/>
              <a:gd name="connsiteY219" fmla="*/ 1448562 h 1684262"/>
              <a:gd name="connsiteX220" fmla="*/ 862816 w 1206260"/>
              <a:gd name="connsiteY220" fmla="*/ 1410653 h 1684262"/>
              <a:gd name="connsiteX221" fmla="*/ 862816 w 1206260"/>
              <a:gd name="connsiteY221" fmla="*/ 1410462 h 1684262"/>
              <a:gd name="connsiteX222" fmla="*/ 689842 w 1206260"/>
              <a:gd name="connsiteY222" fmla="*/ 1391412 h 1684262"/>
              <a:gd name="connsiteX223" fmla="*/ 924347 w 1206260"/>
              <a:gd name="connsiteY223" fmla="*/ 1306830 h 1684262"/>
              <a:gd name="connsiteX224" fmla="*/ 689842 w 1206260"/>
              <a:gd name="connsiteY224" fmla="*/ 1391412 h 1684262"/>
              <a:gd name="connsiteX225" fmla="*/ 1162663 w 1206260"/>
              <a:gd name="connsiteY225" fmla="*/ 1057085 h 1684262"/>
              <a:gd name="connsiteX226" fmla="*/ 1148756 w 1206260"/>
              <a:gd name="connsiteY226" fmla="*/ 1134428 h 1684262"/>
              <a:gd name="connsiteX227" fmla="*/ 1066841 w 1206260"/>
              <a:gd name="connsiteY227" fmla="*/ 1139762 h 1684262"/>
              <a:gd name="connsiteX228" fmla="*/ 1035790 w 1206260"/>
              <a:gd name="connsiteY228" fmla="*/ 1087755 h 1684262"/>
              <a:gd name="connsiteX229" fmla="*/ 1162663 w 1206260"/>
              <a:gd name="connsiteY229" fmla="*/ 1057085 h 1684262"/>
              <a:gd name="connsiteX230" fmla="*/ 987913 w 1206260"/>
              <a:gd name="connsiteY230" fmla="*/ 1181170 h 1684262"/>
              <a:gd name="connsiteX231" fmla="*/ 958923 w 1206260"/>
              <a:gd name="connsiteY231" fmla="*/ 1264444 h 1684262"/>
              <a:gd name="connsiteX232" fmla="*/ 905107 w 1206260"/>
              <a:gd name="connsiteY232" fmla="*/ 1118330 h 1684262"/>
              <a:gd name="connsiteX233" fmla="*/ 987913 w 1206260"/>
              <a:gd name="connsiteY233"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257026 w 1206260"/>
              <a:gd name="connsiteY50" fmla="*/ 1309592 h 1684262"/>
              <a:gd name="connsiteX51" fmla="*/ 291145 w 1206260"/>
              <a:gd name="connsiteY51" fmla="*/ 1292532 h 1684262"/>
              <a:gd name="connsiteX52" fmla="*/ 248263 w 1206260"/>
              <a:gd name="connsiteY52" fmla="*/ 1308259 h 1684262"/>
              <a:gd name="connsiteX53" fmla="*/ 247691 w 1206260"/>
              <a:gd name="connsiteY53" fmla="*/ 1308735 h 1684262"/>
              <a:gd name="connsiteX54" fmla="*/ 229880 w 1206260"/>
              <a:gd name="connsiteY54" fmla="*/ 1312259 h 1684262"/>
              <a:gd name="connsiteX55" fmla="*/ 146155 w 1206260"/>
              <a:gd name="connsiteY55" fmla="*/ 1230344 h 1684262"/>
              <a:gd name="connsiteX56" fmla="*/ 115389 w 1206260"/>
              <a:gd name="connsiteY56" fmla="*/ 1430369 h 1684262"/>
              <a:gd name="connsiteX57" fmla="*/ 349799 w 1206260"/>
              <a:gd name="connsiteY57" fmla="*/ 1480280 h 1684262"/>
              <a:gd name="connsiteX58" fmla="*/ 299507 w 1206260"/>
              <a:gd name="connsiteY58" fmla="*/ 1464659 h 1684262"/>
              <a:gd name="connsiteX59" fmla="*/ 321034 w 1206260"/>
              <a:gd name="connsiteY59" fmla="*/ 1477042 h 1684262"/>
              <a:gd name="connsiteX60" fmla="*/ 330559 w 1206260"/>
              <a:gd name="connsiteY60" fmla="*/ 1484376 h 1684262"/>
              <a:gd name="connsiteX61" fmla="*/ 388280 w 1206260"/>
              <a:gd name="connsiteY61" fmla="*/ 1545717 h 1684262"/>
              <a:gd name="connsiteX62" fmla="*/ 348847 w 1206260"/>
              <a:gd name="connsiteY62" fmla="*/ 1542479 h 1684262"/>
              <a:gd name="connsiteX63" fmla="*/ 255883 w 1206260"/>
              <a:gd name="connsiteY63" fmla="*/ 1502664 h 1684262"/>
              <a:gd name="connsiteX64" fmla="*/ 255883 w 1206260"/>
              <a:gd name="connsiteY64" fmla="*/ 1502664 h 1684262"/>
              <a:gd name="connsiteX65" fmla="*/ 239976 w 1206260"/>
              <a:gd name="connsiteY65" fmla="*/ 1484281 h 1684262"/>
              <a:gd name="connsiteX66" fmla="*/ 203495 w 1206260"/>
              <a:gd name="connsiteY66" fmla="*/ 1484281 h 1684262"/>
              <a:gd name="connsiteX67" fmla="*/ 187303 w 1206260"/>
              <a:gd name="connsiteY67" fmla="*/ 1499140 h 1684262"/>
              <a:gd name="connsiteX68" fmla="*/ 490674 w 1206260"/>
              <a:gd name="connsiteY68" fmla="*/ 1673352 h 1684262"/>
              <a:gd name="connsiteX69" fmla="*/ 757374 w 1206260"/>
              <a:gd name="connsiteY69" fmla="*/ 1682401 h 1684262"/>
              <a:gd name="connsiteX70" fmla="*/ 988070 w 1206260"/>
              <a:gd name="connsiteY70" fmla="*/ 1594485 h 1684262"/>
              <a:gd name="connsiteX71" fmla="*/ 1152566 w 1206260"/>
              <a:gd name="connsiteY71" fmla="*/ 1394460 h 1684262"/>
              <a:gd name="connsiteX72" fmla="*/ 918822 w 1206260"/>
              <a:gd name="connsiteY72" fmla="*/ 1363507 h 1684262"/>
              <a:gd name="connsiteX73" fmla="*/ 802904 w 1206260"/>
              <a:gd name="connsiteY73" fmla="*/ 1350454 h 1684262"/>
              <a:gd name="connsiteX74" fmla="*/ 841956 w 1206260"/>
              <a:gd name="connsiteY74" fmla="*/ 1326547 h 1684262"/>
              <a:gd name="connsiteX75" fmla="*/ 1018286 w 1206260"/>
              <a:gd name="connsiteY75" fmla="*/ 1315425 h 1684262"/>
              <a:gd name="connsiteX76" fmla="*/ 980354 w 1206260"/>
              <a:gd name="connsiteY76" fmla="*/ 1268921 h 1684262"/>
              <a:gd name="connsiteX77" fmla="*/ 1091488 w 1206260"/>
              <a:gd name="connsiteY77" fmla="*/ 1221043 h 1684262"/>
              <a:gd name="connsiteX78" fmla="*/ 911203 w 1206260"/>
              <a:gd name="connsiteY78" fmla="*/ 1022890 h 1684262"/>
              <a:gd name="connsiteX79" fmla="*/ 1193429 w 1206260"/>
              <a:gd name="connsiteY79" fmla="*/ 899446 h 1684262"/>
              <a:gd name="connsiteX80" fmla="*/ 759089 w 1206260"/>
              <a:gd name="connsiteY80" fmla="*/ 61246 h 1684262"/>
              <a:gd name="connsiteX81" fmla="*/ 720989 w 1206260"/>
              <a:gd name="connsiteY81" fmla="*/ 145828 h 1684262"/>
              <a:gd name="connsiteX82" fmla="*/ 759089 w 1206260"/>
              <a:gd name="connsiteY82" fmla="*/ 61436 h 1684262"/>
              <a:gd name="connsiteX83" fmla="*/ 759089 w 1206260"/>
              <a:gd name="connsiteY83" fmla="*/ 61246 h 1684262"/>
              <a:gd name="connsiteX84" fmla="*/ 363611 w 1206260"/>
              <a:gd name="connsiteY84" fmla="*/ 545783 h 1684262"/>
              <a:gd name="connsiteX85" fmla="*/ 348275 w 1206260"/>
              <a:gd name="connsiteY85" fmla="*/ 553498 h 1684262"/>
              <a:gd name="connsiteX86" fmla="*/ 363611 w 1206260"/>
              <a:gd name="connsiteY86" fmla="*/ 545783 h 1684262"/>
              <a:gd name="connsiteX87" fmla="*/ 232451 w 1206260"/>
              <a:gd name="connsiteY87" fmla="*/ 523113 h 1684262"/>
              <a:gd name="connsiteX88" fmla="*/ 254694 w 1206260"/>
              <a:gd name="connsiteY88" fmla="*/ 664096 h 1684262"/>
              <a:gd name="connsiteX89" fmla="*/ 232451 w 1206260"/>
              <a:gd name="connsiteY89" fmla="*/ 523113 h 1684262"/>
              <a:gd name="connsiteX90" fmla="*/ 340084 w 1206260"/>
              <a:gd name="connsiteY90" fmla="*/ 692277 h 1684262"/>
              <a:gd name="connsiteX91" fmla="*/ 470767 w 1206260"/>
              <a:gd name="connsiteY91" fmla="*/ 684562 h 1684262"/>
              <a:gd name="connsiteX92" fmla="*/ 340084 w 1206260"/>
              <a:gd name="connsiteY92" fmla="*/ 691896 h 1684262"/>
              <a:gd name="connsiteX93" fmla="*/ 340084 w 1206260"/>
              <a:gd name="connsiteY93" fmla="*/ 692277 h 1684262"/>
              <a:gd name="connsiteX94" fmla="*/ 382375 w 1206260"/>
              <a:gd name="connsiteY94" fmla="*/ 615410 h 1684262"/>
              <a:gd name="connsiteX95" fmla="*/ 516868 w 1206260"/>
              <a:gd name="connsiteY95" fmla="*/ 688372 h 1684262"/>
              <a:gd name="connsiteX96" fmla="*/ 382661 w 1206260"/>
              <a:gd name="connsiteY96" fmla="*/ 615029 h 1684262"/>
              <a:gd name="connsiteX97" fmla="*/ 382375 w 1206260"/>
              <a:gd name="connsiteY97" fmla="*/ 615410 h 1684262"/>
              <a:gd name="connsiteX98" fmla="*/ 201400 w 1206260"/>
              <a:gd name="connsiteY98" fmla="*/ 907542 h 1684262"/>
              <a:gd name="connsiteX99" fmla="*/ 163300 w 1206260"/>
              <a:gd name="connsiteY99" fmla="*/ 838295 h 1684262"/>
              <a:gd name="connsiteX100" fmla="*/ 201686 w 1206260"/>
              <a:gd name="connsiteY100" fmla="*/ 907161 h 1684262"/>
              <a:gd name="connsiteX101" fmla="*/ 201400 w 1206260"/>
              <a:gd name="connsiteY101" fmla="*/ 907542 h 1684262"/>
              <a:gd name="connsiteX102" fmla="*/ 97811 w 1206260"/>
              <a:gd name="connsiteY102" fmla="*/ 1285557 h 1684262"/>
              <a:gd name="connsiteX103" fmla="*/ 123279 w 1206260"/>
              <a:gd name="connsiteY103" fmla="*/ 1264178 h 1684262"/>
              <a:gd name="connsiteX104" fmla="*/ 231975 w 1206260"/>
              <a:gd name="connsiteY104" fmla="*/ 1341501 h 1684262"/>
              <a:gd name="connsiteX105" fmla="*/ 97811 w 1206260"/>
              <a:gd name="connsiteY105" fmla="*/ 1285557 h 1684262"/>
              <a:gd name="connsiteX106" fmla="*/ 232928 w 1206260"/>
              <a:gd name="connsiteY106" fmla="*/ 1376077 h 1684262"/>
              <a:gd name="connsiteX107" fmla="*/ 279029 w 1206260"/>
              <a:gd name="connsiteY107" fmla="*/ 1379887 h 1684262"/>
              <a:gd name="connsiteX108" fmla="*/ 232451 w 1206260"/>
              <a:gd name="connsiteY108" fmla="*/ 1376077 h 1684262"/>
              <a:gd name="connsiteX109" fmla="*/ 232928 w 1206260"/>
              <a:gd name="connsiteY109" fmla="*/ 1376077 h 1684262"/>
              <a:gd name="connsiteX110" fmla="*/ 856244 w 1206260"/>
              <a:gd name="connsiteY110" fmla="*/ 715613 h 1684262"/>
              <a:gd name="connsiteX111" fmla="*/ 817635 w 1206260"/>
              <a:gd name="connsiteY111" fmla="*/ 708913 h 1684262"/>
              <a:gd name="connsiteX112" fmla="*/ 721084 w 1206260"/>
              <a:gd name="connsiteY112" fmla="*/ 657225 h 1684262"/>
              <a:gd name="connsiteX113" fmla="*/ 855767 w 1206260"/>
              <a:gd name="connsiteY113" fmla="*/ 715613 h 1684262"/>
              <a:gd name="connsiteX114" fmla="*/ 856244 w 1206260"/>
              <a:gd name="connsiteY114" fmla="*/ 715613 h 1684262"/>
              <a:gd name="connsiteX115" fmla="*/ 663458 w 1206260"/>
              <a:gd name="connsiteY115" fmla="*/ 722662 h 1684262"/>
              <a:gd name="connsiteX116" fmla="*/ 644408 w 1206260"/>
              <a:gd name="connsiteY116" fmla="*/ 807149 h 1684262"/>
              <a:gd name="connsiteX117" fmla="*/ 662981 w 1206260"/>
              <a:gd name="connsiteY117" fmla="*/ 723138 h 1684262"/>
              <a:gd name="connsiteX118" fmla="*/ 663458 w 1206260"/>
              <a:gd name="connsiteY118" fmla="*/ 722662 h 1684262"/>
              <a:gd name="connsiteX119" fmla="*/ 628882 w 1206260"/>
              <a:gd name="connsiteY119" fmla="*/ 753332 h 1684262"/>
              <a:gd name="connsiteX120" fmla="*/ 655742 w 1206260"/>
              <a:gd name="connsiteY120" fmla="*/ 726472 h 1684262"/>
              <a:gd name="connsiteX121" fmla="*/ 628406 w 1206260"/>
              <a:gd name="connsiteY121" fmla="*/ 753332 h 1684262"/>
              <a:gd name="connsiteX122" fmla="*/ 628882 w 1206260"/>
              <a:gd name="connsiteY122" fmla="*/ 753332 h 1684262"/>
              <a:gd name="connsiteX123" fmla="*/ 771090 w 1206260"/>
              <a:gd name="connsiteY123" fmla="*/ 757237 h 1684262"/>
              <a:gd name="connsiteX124" fmla="*/ 690318 w 1206260"/>
              <a:gd name="connsiteY124" fmla="*/ 822579 h 1684262"/>
              <a:gd name="connsiteX125" fmla="*/ 770614 w 1206260"/>
              <a:gd name="connsiteY125" fmla="*/ 757237 h 1684262"/>
              <a:gd name="connsiteX126" fmla="*/ 771090 w 1206260"/>
              <a:gd name="connsiteY126" fmla="*/ 757237 h 1684262"/>
              <a:gd name="connsiteX127" fmla="*/ 759565 w 1206260"/>
              <a:gd name="connsiteY127" fmla="*/ 538162 h 1684262"/>
              <a:gd name="connsiteX128" fmla="*/ 851767 w 1206260"/>
              <a:gd name="connsiteY128" fmla="*/ 480536 h 1684262"/>
              <a:gd name="connsiteX129" fmla="*/ 759089 w 1206260"/>
              <a:gd name="connsiteY129" fmla="*/ 538067 h 1684262"/>
              <a:gd name="connsiteX130" fmla="*/ 759565 w 1206260"/>
              <a:gd name="connsiteY130" fmla="*/ 538162 h 1684262"/>
              <a:gd name="connsiteX131" fmla="*/ 877961 w 1206260"/>
              <a:gd name="connsiteY131" fmla="*/ 342138 h 1684262"/>
              <a:gd name="connsiteX132" fmla="*/ 812619 w 1206260"/>
              <a:gd name="connsiteY132" fmla="*/ 442055 h 1684262"/>
              <a:gd name="connsiteX133" fmla="*/ 877961 w 1206260"/>
              <a:gd name="connsiteY133" fmla="*/ 342138 h 1684262"/>
              <a:gd name="connsiteX134" fmla="*/ 681841 w 1206260"/>
              <a:gd name="connsiteY134" fmla="*/ 323088 h 1684262"/>
              <a:gd name="connsiteX135" fmla="*/ 758803 w 1206260"/>
              <a:gd name="connsiteY135" fmla="*/ 430816 h 1684262"/>
              <a:gd name="connsiteX136" fmla="*/ 643455 w 1206260"/>
              <a:gd name="connsiteY136" fmla="*/ 396145 h 1684262"/>
              <a:gd name="connsiteX137" fmla="*/ 639550 w 1206260"/>
              <a:gd name="connsiteY137" fmla="*/ 438436 h 1684262"/>
              <a:gd name="connsiteX138" fmla="*/ 682127 w 1206260"/>
              <a:gd name="connsiteY138" fmla="*/ 323088 h 1684262"/>
              <a:gd name="connsiteX139" fmla="*/ 681841 w 1206260"/>
              <a:gd name="connsiteY139" fmla="*/ 323088 h 1684262"/>
              <a:gd name="connsiteX140" fmla="*/ 351323 w 1206260"/>
              <a:gd name="connsiteY140" fmla="*/ 219361 h 1684262"/>
              <a:gd name="connsiteX141" fmla="*/ 383994 w 1206260"/>
              <a:gd name="connsiteY141" fmla="*/ 183070 h 1684262"/>
              <a:gd name="connsiteX142" fmla="*/ 403711 w 1206260"/>
              <a:gd name="connsiteY142" fmla="*/ 175069 h 1684262"/>
              <a:gd name="connsiteX143" fmla="*/ 411331 w 1206260"/>
              <a:gd name="connsiteY143" fmla="*/ 176117 h 1684262"/>
              <a:gd name="connsiteX144" fmla="*/ 569351 w 1206260"/>
              <a:gd name="connsiteY144" fmla="*/ 242792 h 1684262"/>
              <a:gd name="connsiteX145" fmla="*/ 569922 w 1206260"/>
              <a:gd name="connsiteY145" fmla="*/ 242792 h 1684262"/>
              <a:gd name="connsiteX146" fmla="*/ 558873 w 1206260"/>
              <a:gd name="connsiteY146" fmla="*/ 299942 h 1684262"/>
              <a:gd name="connsiteX147" fmla="*/ 351609 w 1206260"/>
              <a:gd name="connsiteY147" fmla="*/ 219075 h 1684262"/>
              <a:gd name="connsiteX148" fmla="*/ 351323 w 1206260"/>
              <a:gd name="connsiteY148" fmla="*/ 219361 h 1684262"/>
              <a:gd name="connsiteX149" fmla="*/ 470767 w 1206260"/>
              <a:gd name="connsiteY149" fmla="*/ 361188 h 1684262"/>
              <a:gd name="connsiteX150" fmla="*/ 566874 w 1206260"/>
              <a:gd name="connsiteY150" fmla="*/ 503396 h 1684262"/>
              <a:gd name="connsiteX151" fmla="*/ 470767 w 1206260"/>
              <a:gd name="connsiteY151" fmla="*/ 361188 h 1684262"/>
              <a:gd name="connsiteX152" fmla="*/ 632216 w 1206260"/>
              <a:gd name="connsiteY152" fmla="*/ 453485 h 1684262"/>
              <a:gd name="connsiteX153" fmla="*/ 699367 w 1206260"/>
              <a:gd name="connsiteY153" fmla="*/ 515112 h 1684262"/>
              <a:gd name="connsiteX154" fmla="*/ 759089 w 1206260"/>
              <a:gd name="connsiteY154" fmla="*/ 438055 h 1684262"/>
              <a:gd name="connsiteX155" fmla="*/ 678317 w 1206260"/>
              <a:gd name="connsiteY155" fmla="*/ 611029 h 1684262"/>
              <a:gd name="connsiteX156" fmla="*/ 640217 w 1206260"/>
              <a:gd name="connsiteY156" fmla="*/ 587978 h 1684262"/>
              <a:gd name="connsiteX157" fmla="*/ 632216 w 1206260"/>
              <a:gd name="connsiteY157" fmla="*/ 453581 h 1684262"/>
              <a:gd name="connsiteX158" fmla="*/ 632216 w 1206260"/>
              <a:gd name="connsiteY158" fmla="*/ 453485 h 1684262"/>
              <a:gd name="connsiteX159" fmla="*/ 686032 w 1206260"/>
              <a:gd name="connsiteY159" fmla="*/ 837819 h 1684262"/>
              <a:gd name="connsiteX160" fmla="*/ 628310 w 1206260"/>
              <a:gd name="connsiteY160" fmla="*/ 930116 h 1684262"/>
              <a:gd name="connsiteX161" fmla="*/ 686032 w 1206260"/>
              <a:gd name="connsiteY161" fmla="*/ 837914 h 1684262"/>
              <a:gd name="connsiteX162" fmla="*/ 686032 w 1206260"/>
              <a:gd name="connsiteY162" fmla="*/ 837819 h 1684262"/>
              <a:gd name="connsiteX163" fmla="*/ 743658 w 1206260"/>
              <a:gd name="connsiteY163" fmla="*/ 1291400 h 1684262"/>
              <a:gd name="connsiteX164" fmla="*/ 547634 w 1206260"/>
              <a:gd name="connsiteY164" fmla="*/ 1206818 h 1684262"/>
              <a:gd name="connsiteX165" fmla="*/ 573446 w 1206260"/>
              <a:gd name="connsiteY165" fmla="*/ 1222439 h 1684262"/>
              <a:gd name="connsiteX166" fmla="*/ 603450 w 1206260"/>
              <a:gd name="connsiteY166" fmla="*/ 1227487 h 1684262"/>
              <a:gd name="connsiteX167" fmla="*/ 743658 w 1206260"/>
              <a:gd name="connsiteY167" fmla="*/ 1291495 h 1684262"/>
              <a:gd name="connsiteX168" fmla="*/ 743658 w 1206260"/>
              <a:gd name="connsiteY168" fmla="*/ 1291400 h 1684262"/>
              <a:gd name="connsiteX169" fmla="*/ 578399 w 1206260"/>
              <a:gd name="connsiteY169" fmla="*/ 945452 h 1684262"/>
              <a:gd name="connsiteX170" fmla="*/ 689842 w 1206260"/>
              <a:gd name="connsiteY170" fmla="*/ 1122236 h 1684262"/>
              <a:gd name="connsiteX171" fmla="*/ 578399 w 1206260"/>
              <a:gd name="connsiteY171" fmla="*/ 945547 h 1684262"/>
              <a:gd name="connsiteX172" fmla="*/ 578399 w 1206260"/>
              <a:gd name="connsiteY172" fmla="*/ 945452 h 1684262"/>
              <a:gd name="connsiteX173" fmla="*/ 351609 w 1206260"/>
              <a:gd name="connsiteY173" fmla="*/ 1045464 h 1684262"/>
              <a:gd name="connsiteX174" fmla="*/ 382375 w 1206260"/>
              <a:gd name="connsiteY174" fmla="*/ 887825 h 1684262"/>
              <a:gd name="connsiteX175" fmla="*/ 351609 w 1206260"/>
              <a:gd name="connsiteY175" fmla="*/ 1045559 h 1684262"/>
              <a:gd name="connsiteX176" fmla="*/ 351609 w 1206260"/>
              <a:gd name="connsiteY176" fmla="*/ 1045464 h 1684262"/>
              <a:gd name="connsiteX177" fmla="*/ 420761 w 1206260"/>
              <a:gd name="connsiteY177" fmla="*/ 1018413 h 1684262"/>
              <a:gd name="connsiteX178" fmla="*/ 605260 w 1206260"/>
              <a:gd name="connsiteY178" fmla="*/ 1180338 h 1684262"/>
              <a:gd name="connsiteX179" fmla="*/ 420761 w 1206260"/>
              <a:gd name="connsiteY179" fmla="*/ 1018413 h 1684262"/>
              <a:gd name="connsiteX180" fmla="*/ 366944 w 1206260"/>
              <a:gd name="connsiteY180" fmla="*/ 1414272 h 1684262"/>
              <a:gd name="connsiteX181" fmla="*/ 597640 w 1206260"/>
              <a:gd name="connsiteY181" fmla="*/ 1460468 h 1684262"/>
              <a:gd name="connsiteX182" fmla="*/ 366944 w 1206260"/>
              <a:gd name="connsiteY182" fmla="*/ 1414463 h 1684262"/>
              <a:gd name="connsiteX183" fmla="*/ 366944 w 1206260"/>
              <a:gd name="connsiteY183" fmla="*/ 1414272 h 1684262"/>
              <a:gd name="connsiteX184" fmla="*/ 536108 w 1206260"/>
              <a:gd name="connsiteY184" fmla="*/ 1644968 h 1684262"/>
              <a:gd name="connsiteX185" fmla="*/ 498008 w 1206260"/>
              <a:gd name="connsiteY185" fmla="*/ 1625918 h 1684262"/>
              <a:gd name="connsiteX186" fmla="*/ 471148 w 1206260"/>
              <a:gd name="connsiteY186" fmla="*/ 1618202 h 1684262"/>
              <a:gd name="connsiteX187" fmla="*/ 471148 w 1206260"/>
              <a:gd name="connsiteY187" fmla="*/ 1664399 h 1684262"/>
              <a:gd name="connsiteX188" fmla="*/ 401901 w 1206260"/>
              <a:gd name="connsiteY188" fmla="*/ 1579817 h 1684262"/>
              <a:gd name="connsiteX189" fmla="*/ 536108 w 1206260"/>
              <a:gd name="connsiteY189" fmla="*/ 1645158 h 1684262"/>
              <a:gd name="connsiteX190" fmla="*/ 536108 w 1206260"/>
              <a:gd name="connsiteY190" fmla="*/ 1644968 h 1684262"/>
              <a:gd name="connsiteX191" fmla="*/ 616785 w 1206260"/>
              <a:gd name="connsiteY191" fmla="*/ 1564196 h 1684262"/>
              <a:gd name="connsiteX192" fmla="*/ 555349 w 1206260"/>
              <a:gd name="connsiteY192" fmla="*/ 1541145 h 1684262"/>
              <a:gd name="connsiteX193" fmla="*/ 638597 w 1206260"/>
              <a:gd name="connsiteY193" fmla="*/ 1493520 h 1684262"/>
              <a:gd name="connsiteX194" fmla="*/ 739848 w 1206260"/>
              <a:gd name="connsiteY194" fmla="*/ 1525715 h 1684262"/>
              <a:gd name="connsiteX195" fmla="*/ 616785 w 1206260"/>
              <a:gd name="connsiteY195" fmla="*/ 1564386 h 1684262"/>
              <a:gd name="connsiteX196" fmla="*/ 616785 w 1206260"/>
              <a:gd name="connsiteY196" fmla="*/ 1564196 h 1684262"/>
              <a:gd name="connsiteX197" fmla="*/ 752231 w 1206260"/>
              <a:gd name="connsiteY197" fmla="*/ 1664779 h 1684262"/>
              <a:gd name="connsiteX198" fmla="*/ 739658 w 1206260"/>
              <a:gd name="connsiteY198" fmla="*/ 1664779 h 1684262"/>
              <a:gd name="connsiteX199" fmla="*/ 731180 w 1206260"/>
              <a:gd name="connsiteY199" fmla="*/ 1664779 h 1684262"/>
              <a:gd name="connsiteX200" fmla="*/ 727561 w 1206260"/>
              <a:gd name="connsiteY200" fmla="*/ 1664779 h 1684262"/>
              <a:gd name="connsiteX201" fmla="*/ 713750 w 1206260"/>
              <a:gd name="connsiteY201" fmla="*/ 1666780 h 1684262"/>
              <a:gd name="connsiteX202" fmla="*/ 704225 w 1206260"/>
              <a:gd name="connsiteY202" fmla="*/ 1665256 h 1684262"/>
              <a:gd name="connsiteX203" fmla="*/ 705558 w 1206260"/>
              <a:gd name="connsiteY203" fmla="*/ 1667733 h 1684262"/>
              <a:gd name="connsiteX204" fmla="*/ 790045 w 1206260"/>
              <a:gd name="connsiteY204" fmla="*/ 1610106 h 1684262"/>
              <a:gd name="connsiteX205" fmla="*/ 752231 w 1206260"/>
              <a:gd name="connsiteY205" fmla="*/ 1664970 h 1684262"/>
              <a:gd name="connsiteX206" fmla="*/ 752231 w 1206260"/>
              <a:gd name="connsiteY206" fmla="*/ 1664779 h 1684262"/>
              <a:gd name="connsiteX207" fmla="*/ 857863 w 1206260"/>
              <a:gd name="connsiteY207" fmla="*/ 1591056 h 1684262"/>
              <a:gd name="connsiteX208" fmla="*/ 838813 w 1206260"/>
              <a:gd name="connsiteY208" fmla="*/ 1568958 h 1684262"/>
              <a:gd name="connsiteX209" fmla="*/ 836146 w 1206260"/>
              <a:gd name="connsiteY209" fmla="*/ 1564291 h 1684262"/>
              <a:gd name="connsiteX210" fmla="*/ 955179 w 1206260"/>
              <a:gd name="connsiteY210" fmla="*/ 1500720 h 1684262"/>
              <a:gd name="connsiteX211" fmla="*/ 1066493 w 1206260"/>
              <a:gd name="connsiteY211" fmla="*/ 1492065 h 1684262"/>
              <a:gd name="connsiteX212" fmla="*/ 857863 w 1206260"/>
              <a:gd name="connsiteY212" fmla="*/ 1591247 h 1684262"/>
              <a:gd name="connsiteX213" fmla="*/ 857863 w 1206260"/>
              <a:gd name="connsiteY213" fmla="*/ 1591056 h 1684262"/>
              <a:gd name="connsiteX214" fmla="*/ 1054979 w 1206260"/>
              <a:gd name="connsiteY214" fmla="*/ 1445037 h 1684262"/>
              <a:gd name="connsiteX215" fmla="*/ 916632 w 1206260"/>
              <a:gd name="connsiteY215" fmla="*/ 1468184 h 1684262"/>
              <a:gd name="connsiteX216" fmla="*/ 1028170 w 1206260"/>
              <a:gd name="connsiteY216" fmla="*/ 1445228 h 1684262"/>
              <a:gd name="connsiteX217" fmla="*/ 1054979 w 1206260"/>
              <a:gd name="connsiteY217" fmla="*/ 1445037 h 1684262"/>
              <a:gd name="connsiteX218" fmla="*/ 862816 w 1206260"/>
              <a:gd name="connsiteY218" fmla="*/ 1410462 h 1684262"/>
              <a:gd name="connsiteX219" fmla="*/ 647551 w 1206260"/>
              <a:gd name="connsiteY219" fmla="*/ 1448562 h 1684262"/>
              <a:gd name="connsiteX220" fmla="*/ 862816 w 1206260"/>
              <a:gd name="connsiteY220" fmla="*/ 1410653 h 1684262"/>
              <a:gd name="connsiteX221" fmla="*/ 862816 w 1206260"/>
              <a:gd name="connsiteY221" fmla="*/ 1410462 h 1684262"/>
              <a:gd name="connsiteX222" fmla="*/ 689842 w 1206260"/>
              <a:gd name="connsiteY222" fmla="*/ 1391412 h 1684262"/>
              <a:gd name="connsiteX223" fmla="*/ 924347 w 1206260"/>
              <a:gd name="connsiteY223" fmla="*/ 1306830 h 1684262"/>
              <a:gd name="connsiteX224" fmla="*/ 689842 w 1206260"/>
              <a:gd name="connsiteY224" fmla="*/ 1391412 h 1684262"/>
              <a:gd name="connsiteX225" fmla="*/ 1162663 w 1206260"/>
              <a:gd name="connsiteY225" fmla="*/ 1057085 h 1684262"/>
              <a:gd name="connsiteX226" fmla="*/ 1148756 w 1206260"/>
              <a:gd name="connsiteY226" fmla="*/ 1134428 h 1684262"/>
              <a:gd name="connsiteX227" fmla="*/ 1066841 w 1206260"/>
              <a:gd name="connsiteY227" fmla="*/ 1139762 h 1684262"/>
              <a:gd name="connsiteX228" fmla="*/ 1035790 w 1206260"/>
              <a:gd name="connsiteY228" fmla="*/ 1087755 h 1684262"/>
              <a:gd name="connsiteX229" fmla="*/ 1162663 w 1206260"/>
              <a:gd name="connsiteY229" fmla="*/ 1057085 h 1684262"/>
              <a:gd name="connsiteX230" fmla="*/ 987913 w 1206260"/>
              <a:gd name="connsiteY230" fmla="*/ 1181170 h 1684262"/>
              <a:gd name="connsiteX231" fmla="*/ 958923 w 1206260"/>
              <a:gd name="connsiteY231" fmla="*/ 1264444 h 1684262"/>
              <a:gd name="connsiteX232" fmla="*/ 905107 w 1206260"/>
              <a:gd name="connsiteY232" fmla="*/ 1118330 h 1684262"/>
              <a:gd name="connsiteX233" fmla="*/ 987913 w 1206260"/>
              <a:gd name="connsiteY233"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257026 w 1206260"/>
              <a:gd name="connsiteY50" fmla="*/ 1309592 h 1684262"/>
              <a:gd name="connsiteX51" fmla="*/ 248263 w 1206260"/>
              <a:gd name="connsiteY51" fmla="*/ 1308259 h 1684262"/>
              <a:gd name="connsiteX52" fmla="*/ 247691 w 1206260"/>
              <a:gd name="connsiteY52" fmla="*/ 1308735 h 1684262"/>
              <a:gd name="connsiteX53" fmla="*/ 229880 w 1206260"/>
              <a:gd name="connsiteY53" fmla="*/ 1312259 h 1684262"/>
              <a:gd name="connsiteX54" fmla="*/ 146155 w 1206260"/>
              <a:gd name="connsiteY54" fmla="*/ 1230344 h 1684262"/>
              <a:gd name="connsiteX55" fmla="*/ 115389 w 1206260"/>
              <a:gd name="connsiteY55" fmla="*/ 1430369 h 1684262"/>
              <a:gd name="connsiteX56" fmla="*/ 349799 w 1206260"/>
              <a:gd name="connsiteY56" fmla="*/ 1480280 h 1684262"/>
              <a:gd name="connsiteX57" fmla="*/ 299507 w 1206260"/>
              <a:gd name="connsiteY57" fmla="*/ 1464659 h 1684262"/>
              <a:gd name="connsiteX58" fmla="*/ 321034 w 1206260"/>
              <a:gd name="connsiteY58" fmla="*/ 1477042 h 1684262"/>
              <a:gd name="connsiteX59" fmla="*/ 330559 w 1206260"/>
              <a:gd name="connsiteY59" fmla="*/ 1484376 h 1684262"/>
              <a:gd name="connsiteX60" fmla="*/ 388280 w 1206260"/>
              <a:gd name="connsiteY60" fmla="*/ 1545717 h 1684262"/>
              <a:gd name="connsiteX61" fmla="*/ 348847 w 1206260"/>
              <a:gd name="connsiteY61" fmla="*/ 1542479 h 1684262"/>
              <a:gd name="connsiteX62" fmla="*/ 255883 w 1206260"/>
              <a:gd name="connsiteY62" fmla="*/ 1502664 h 1684262"/>
              <a:gd name="connsiteX63" fmla="*/ 255883 w 1206260"/>
              <a:gd name="connsiteY63" fmla="*/ 1502664 h 1684262"/>
              <a:gd name="connsiteX64" fmla="*/ 239976 w 1206260"/>
              <a:gd name="connsiteY64" fmla="*/ 1484281 h 1684262"/>
              <a:gd name="connsiteX65" fmla="*/ 203495 w 1206260"/>
              <a:gd name="connsiteY65" fmla="*/ 1484281 h 1684262"/>
              <a:gd name="connsiteX66" fmla="*/ 187303 w 1206260"/>
              <a:gd name="connsiteY66" fmla="*/ 1499140 h 1684262"/>
              <a:gd name="connsiteX67" fmla="*/ 490674 w 1206260"/>
              <a:gd name="connsiteY67" fmla="*/ 1673352 h 1684262"/>
              <a:gd name="connsiteX68" fmla="*/ 757374 w 1206260"/>
              <a:gd name="connsiteY68" fmla="*/ 1682401 h 1684262"/>
              <a:gd name="connsiteX69" fmla="*/ 988070 w 1206260"/>
              <a:gd name="connsiteY69" fmla="*/ 1594485 h 1684262"/>
              <a:gd name="connsiteX70" fmla="*/ 1152566 w 1206260"/>
              <a:gd name="connsiteY70" fmla="*/ 1394460 h 1684262"/>
              <a:gd name="connsiteX71" fmla="*/ 918822 w 1206260"/>
              <a:gd name="connsiteY71" fmla="*/ 1363507 h 1684262"/>
              <a:gd name="connsiteX72" fmla="*/ 802904 w 1206260"/>
              <a:gd name="connsiteY72" fmla="*/ 1350454 h 1684262"/>
              <a:gd name="connsiteX73" fmla="*/ 841956 w 1206260"/>
              <a:gd name="connsiteY73" fmla="*/ 1326547 h 1684262"/>
              <a:gd name="connsiteX74" fmla="*/ 1018286 w 1206260"/>
              <a:gd name="connsiteY74" fmla="*/ 1315425 h 1684262"/>
              <a:gd name="connsiteX75" fmla="*/ 980354 w 1206260"/>
              <a:gd name="connsiteY75" fmla="*/ 1268921 h 1684262"/>
              <a:gd name="connsiteX76" fmla="*/ 1091488 w 1206260"/>
              <a:gd name="connsiteY76" fmla="*/ 1221043 h 1684262"/>
              <a:gd name="connsiteX77" fmla="*/ 911203 w 1206260"/>
              <a:gd name="connsiteY77" fmla="*/ 1022890 h 1684262"/>
              <a:gd name="connsiteX78" fmla="*/ 1193429 w 1206260"/>
              <a:gd name="connsiteY78" fmla="*/ 899446 h 1684262"/>
              <a:gd name="connsiteX79" fmla="*/ 759089 w 1206260"/>
              <a:gd name="connsiteY79" fmla="*/ 61246 h 1684262"/>
              <a:gd name="connsiteX80" fmla="*/ 720989 w 1206260"/>
              <a:gd name="connsiteY80" fmla="*/ 145828 h 1684262"/>
              <a:gd name="connsiteX81" fmla="*/ 759089 w 1206260"/>
              <a:gd name="connsiteY81" fmla="*/ 61436 h 1684262"/>
              <a:gd name="connsiteX82" fmla="*/ 759089 w 1206260"/>
              <a:gd name="connsiteY82" fmla="*/ 61246 h 1684262"/>
              <a:gd name="connsiteX83" fmla="*/ 363611 w 1206260"/>
              <a:gd name="connsiteY83" fmla="*/ 545783 h 1684262"/>
              <a:gd name="connsiteX84" fmla="*/ 348275 w 1206260"/>
              <a:gd name="connsiteY84" fmla="*/ 553498 h 1684262"/>
              <a:gd name="connsiteX85" fmla="*/ 363611 w 1206260"/>
              <a:gd name="connsiteY85" fmla="*/ 545783 h 1684262"/>
              <a:gd name="connsiteX86" fmla="*/ 232451 w 1206260"/>
              <a:gd name="connsiteY86" fmla="*/ 523113 h 1684262"/>
              <a:gd name="connsiteX87" fmla="*/ 254694 w 1206260"/>
              <a:gd name="connsiteY87" fmla="*/ 664096 h 1684262"/>
              <a:gd name="connsiteX88" fmla="*/ 232451 w 1206260"/>
              <a:gd name="connsiteY88" fmla="*/ 523113 h 1684262"/>
              <a:gd name="connsiteX89" fmla="*/ 340084 w 1206260"/>
              <a:gd name="connsiteY89" fmla="*/ 692277 h 1684262"/>
              <a:gd name="connsiteX90" fmla="*/ 470767 w 1206260"/>
              <a:gd name="connsiteY90" fmla="*/ 684562 h 1684262"/>
              <a:gd name="connsiteX91" fmla="*/ 340084 w 1206260"/>
              <a:gd name="connsiteY91" fmla="*/ 691896 h 1684262"/>
              <a:gd name="connsiteX92" fmla="*/ 340084 w 1206260"/>
              <a:gd name="connsiteY92" fmla="*/ 692277 h 1684262"/>
              <a:gd name="connsiteX93" fmla="*/ 382375 w 1206260"/>
              <a:gd name="connsiteY93" fmla="*/ 615410 h 1684262"/>
              <a:gd name="connsiteX94" fmla="*/ 516868 w 1206260"/>
              <a:gd name="connsiteY94" fmla="*/ 688372 h 1684262"/>
              <a:gd name="connsiteX95" fmla="*/ 382661 w 1206260"/>
              <a:gd name="connsiteY95" fmla="*/ 615029 h 1684262"/>
              <a:gd name="connsiteX96" fmla="*/ 382375 w 1206260"/>
              <a:gd name="connsiteY96" fmla="*/ 615410 h 1684262"/>
              <a:gd name="connsiteX97" fmla="*/ 201400 w 1206260"/>
              <a:gd name="connsiteY97" fmla="*/ 907542 h 1684262"/>
              <a:gd name="connsiteX98" fmla="*/ 163300 w 1206260"/>
              <a:gd name="connsiteY98" fmla="*/ 838295 h 1684262"/>
              <a:gd name="connsiteX99" fmla="*/ 201686 w 1206260"/>
              <a:gd name="connsiteY99" fmla="*/ 907161 h 1684262"/>
              <a:gd name="connsiteX100" fmla="*/ 201400 w 1206260"/>
              <a:gd name="connsiteY100" fmla="*/ 907542 h 1684262"/>
              <a:gd name="connsiteX101" fmla="*/ 97811 w 1206260"/>
              <a:gd name="connsiteY101" fmla="*/ 1285557 h 1684262"/>
              <a:gd name="connsiteX102" fmla="*/ 123279 w 1206260"/>
              <a:gd name="connsiteY102" fmla="*/ 1264178 h 1684262"/>
              <a:gd name="connsiteX103" fmla="*/ 231975 w 1206260"/>
              <a:gd name="connsiteY103" fmla="*/ 1341501 h 1684262"/>
              <a:gd name="connsiteX104" fmla="*/ 97811 w 1206260"/>
              <a:gd name="connsiteY104" fmla="*/ 1285557 h 1684262"/>
              <a:gd name="connsiteX105" fmla="*/ 232928 w 1206260"/>
              <a:gd name="connsiteY105" fmla="*/ 1376077 h 1684262"/>
              <a:gd name="connsiteX106" fmla="*/ 279029 w 1206260"/>
              <a:gd name="connsiteY106" fmla="*/ 1379887 h 1684262"/>
              <a:gd name="connsiteX107" fmla="*/ 232451 w 1206260"/>
              <a:gd name="connsiteY107" fmla="*/ 1376077 h 1684262"/>
              <a:gd name="connsiteX108" fmla="*/ 232928 w 1206260"/>
              <a:gd name="connsiteY108" fmla="*/ 1376077 h 1684262"/>
              <a:gd name="connsiteX109" fmla="*/ 856244 w 1206260"/>
              <a:gd name="connsiteY109" fmla="*/ 715613 h 1684262"/>
              <a:gd name="connsiteX110" fmla="*/ 817635 w 1206260"/>
              <a:gd name="connsiteY110" fmla="*/ 708913 h 1684262"/>
              <a:gd name="connsiteX111" fmla="*/ 721084 w 1206260"/>
              <a:gd name="connsiteY111" fmla="*/ 657225 h 1684262"/>
              <a:gd name="connsiteX112" fmla="*/ 855767 w 1206260"/>
              <a:gd name="connsiteY112" fmla="*/ 715613 h 1684262"/>
              <a:gd name="connsiteX113" fmla="*/ 856244 w 1206260"/>
              <a:gd name="connsiteY113" fmla="*/ 715613 h 1684262"/>
              <a:gd name="connsiteX114" fmla="*/ 663458 w 1206260"/>
              <a:gd name="connsiteY114" fmla="*/ 722662 h 1684262"/>
              <a:gd name="connsiteX115" fmla="*/ 644408 w 1206260"/>
              <a:gd name="connsiteY115" fmla="*/ 807149 h 1684262"/>
              <a:gd name="connsiteX116" fmla="*/ 662981 w 1206260"/>
              <a:gd name="connsiteY116" fmla="*/ 723138 h 1684262"/>
              <a:gd name="connsiteX117" fmla="*/ 663458 w 1206260"/>
              <a:gd name="connsiteY117" fmla="*/ 722662 h 1684262"/>
              <a:gd name="connsiteX118" fmla="*/ 628882 w 1206260"/>
              <a:gd name="connsiteY118" fmla="*/ 753332 h 1684262"/>
              <a:gd name="connsiteX119" fmla="*/ 655742 w 1206260"/>
              <a:gd name="connsiteY119" fmla="*/ 726472 h 1684262"/>
              <a:gd name="connsiteX120" fmla="*/ 628406 w 1206260"/>
              <a:gd name="connsiteY120" fmla="*/ 753332 h 1684262"/>
              <a:gd name="connsiteX121" fmla="*/ 628882 w 1206260"/>
              <a:gd name="connsiteY121" fmla="*/ 753332 h 1684262"/>
              <a:gd name="connsiteX122" fmla="*/ 771090 w 1206260"/>
              <a:gd name="connsiteY122" fmla="*/ 757237 h 1684262"/>
              <a:gd name="connsiteX123" fmla="*/ 690318 w 1206260"/>
              <a:gd name="connsiteY123" fmla="*/ 822579 h 1684262"/>
              <a:gd name="connsiteX124" fmla="*/ 770614 w 1206260"/>
              <a:gd name="connsiteY124" fmla="*/ 757237 h 1684262"/>
              <a:gd name="connsiteX125" fmla="*/ 771090 w 1206260"/>
              <a:gd name="connsiteY125" fmla="*/ 757237 h 1684262"/>
              <a:gd name="connsiteX126" fmla="*/ 759565 w 1206260"/>
              <a:gd name="connsiteY126" fmla="*/ 538162 h 1684262"/>
              <a:gd name="connsiteX127" fmla="*/ 851767 w 1206260"/>
              <a:gd name="connsiteY127" fmla="*/ 480536 h 1684262"/>
              <a:gd name="connsiteX128" fmla="*/ 759089 w 1206260"/>
              <a:gd name="connsiteY128" fmla="*/ 538067 h 1684262"/>
              <a:gd name="connsiteX129" fmla="*/ 759565 w 1206260"/>
              <a:gd name="connsiteY129" fmla="*/ 538162 h 1684262"/>
              <a:gd name="connsiteX130" fmla="*/ 877961 w 1206260"/>
              <a:gd name="connsiteY130" fmla="*/ 342138 h 1684262"/>
              <a:gd name="connsiteX131" fmla="*/ 812619 w 1206260"/>
              <a:gd name="connsiteY131" fmla="*/ 442055 h 1684262"/>
              <a:gd name="connsiteX132" fmla="*/ 877961 w 1206260"/>
              <a:gd name="connsiteY132" fmla="*/ 342138 h 1684262"/>
              <a:gd name="connsiteX133" fmla="*/ 681841 w 1206260"/>
              <a:gd name="connsiteY133" fmla="*/ 323088 h 1684262"/>
              <a:gd name="connsiteX134" fmla="*/ 758803 w 1206260"/>
              <a:gd name="connsiteY134" fmla="*/ 430816 h 1684262"/>
              <a:gd name="connsiteX135" fmla="*/ 643455 w 1206260"/>
              <a:gd name="connsiteY135" fmla="*/ 396145 h 1684262"/>
              <a:gd name="connsiteX136" fmla="*/ 639550 w 1206260"/>
              <a:gd name="connsiteY136" fmla="*/ 438436 h 1684262"/>
              <a:gd name="connsiteX137" fmla="*/ 682127 w 1206260"/>
              <a:gd name="connsiteY137" fmla="*/ 323088 h 1684262"/>
              <a:gd name="connsiteX138" fmla="*/ 681841 w 1206260"/>
              <a:gd name="connsiteY138" fmla="*/ 323088 h 1684262"/>
              <a:gd name="connsiteX139" fmla="*/ 351323 w 1206260"/>
              <a:gd name="connsiteY139" fmla="*/ 219361 h 1684262"/>
              <a:gd name="connsiteX140" fmla="*/ 383994 w 1206260"/>
              <a:gd name="connsiteY140" fmla="*/ 183070 h 1684262"/>
              <a:gd name="connsiteX141" fmla="*/ 403711 w 1206260"/>
              <a:gd name="connsiteY141" fmla="*/ 175069 h 1684262"/>
              <a:gd name="connsiteX142" fmla="*/ 411331 w 1206260"/>
              <a:gd name="connsiteY142" fmla="*/ 176117 h 1684262"/>
              <a:gd name="connsiteX143" fmla="*/ 569351 w 1206260"/>
              <a:gd name="connsiteY143" fmla="*/ 242792 h 1684262"/>
              <a:gd name="connsiteX144" fmla="*/ 569922 w 1206260"/>
              <a:gd name="connsiteY144" fmla="*/ 242792 h 1684262"/>
              <a:gd name="connsiteX145" fmla="*/ 558873 w 1206260"/>
              <a:gd name="connsiteY145" fmla="*/ 299942 h 1684262"/>
              <a:gd name="connsiteX146" fmla="*/ 351609 w 1206260"/>
              <a:gd name="connsiteY146" fmla="*/ 219075 h 1684262"/>
              <a:gd name="connsiteX147" fmla="*/ 351323 w 1206260"/>
              <a:gd name="connsiteY147" fmla="*/ 219361 h 1684262"/>
              <a:gd name="connsiteX148" fmla="*/ 470767 w 1206260"/>
              <a:gd name="connsiteY148" fmla="*/ 361188 h 1684262"/>
              <a:gd name="connsiteX149" fmla="*/ 566874 w 1206260"/>
              <a:gd name="connsiteY149" fmla="*/ 503396 h 1684262"/>
              <a:gd name="connsiteX150" fmla="*/ 470767 w 1206260"/>
              <a:gd name="connsiteY150" fmla="*/ 361188 h 1684262"/>
              <a:gd name="connsiteX151" fmla="*/ 632216 w 1206260"/>
              <a:gd name="connsiteY151" fmla="*/ 453485 h 1684262"/>
              <a:gd name="connsiteX152" fmla="*/ 699367 w 1206260"/>
              <a:gd name="connsiteY152" fmla="*/ 515112 h 1684262"/>
              <a:gd name="connsiteX153" fmla="*/ 759089 w 1206260"/>
              <a:gd name="connsiteY153" fmla="*/ 438055 h 1684262"/>
              <a:gd name="connsiteX154" fmla="*/ 678317 w 1206260"/>
              <a:gd name="connsiteY154" fmla="*/ 611029 h 1684262"/>
              <a:gd name="connsiteX155" fmla="*/ 640217 w 1206260"/>
              <a:gd name="connsiteY155" fmla="*/ 587978 h 1684262"/>
              <a:gd name="connsiteX156" fmla="*/ 632216 w 1206260"/>
              <a:gd name="connsiteY156" fmla="*/ 453581 h 1684262"/>
              <a:gd name="connsiteX157" fmla="*/ 632216 w 1206260"/>
              <a:gd name="connsiteY157" fmla="*/ 453485 h 1684262"/>
              <a:gd name="connsiteX158" fmla="*/ 686032 w 1206260"/>
              <a:gd name="connsiteY158" fmla="*/ 837819 h 1684262"/>
              <a:gd name="connsiteX159" fmla="*/ 628310 w 1206260"/>
              <a:gd name="connsiteY159" fmla="*/ 930116 h 1684262"/>
              <a:gd name="connsiteX160" fmla="*/ 686032 w 1206260"/>
              <a:gd name="connsiteY160" fmla="*/ 837914 h 1684262"/>
              <a:gd name="connsiteX161" fmla="*/ 686032 w 1206260"/>
              <a:gd name="connsiteY161" fmla="*/ 837819 h 1684262"/>
              <a:gd name="connsiteX162" fmla="*/ 743658 w 1206260"/>
              <a:gd name="connsiteY162" fmla="*/ 1291400 h 1684262"/>
              <a:gd name="connsiteX163" fmla="*/ 547634 w 1206260"/>
              <a:gd name="connsiteY163" fmla="*/ 1206818 h 1684262"/>
              <a:gd name="connsiteX164" fmla="*/ 573446 w 1206260"/>
              <a:gd name="connsiteY164" fmla="*/ 1222439 h 1684262"/>
              <a:gd name="connsiteX165" fmla="*/ 603450 w 1206260"/>
              <a:gd name="connsiteY165" fmla="*/ 1227487 h 1684262"/>
              <a:gd name="connsiteX166" fmla="*/ 743658 w 1206260"/>
              <a:gd name="connsiteY166" fmla="*/ 1291495 h 1684262"/>
              <a:gd name="connsiteX167" fmla="*/ 743658 w 1206260"/>
              <a:gd name="connsiteY167" fmla="*/ 1291400 h 1684262"/>
              <a:gd name="connsiteX168" fmla="*/ 578399 w 1206260"/>
              <a:gd name="connsiteY168" fmla="*/ 945452 h 1684262"/>
              <a:gd name="connsiteX169" fmla="*/ 689842 w 1206260"/>
              <a:gd name="connsiteY169" fmla="*/ 1122236 h 1684262"/>
              <a:gd name="connsiteX170" fmla="*/ 578399 w 1206260"/>
              <a:gd name="connsiteY170" fmla="*/ 945547 h 1684262"/>
              <a:gd name="connsiteX171" fmla="*/ 578399 w 1206260"/>
              <a:gd name="connsiteY171" fmla="*/ 945452 h 1684262"/>
              <a:gd name="connsiteX172" fmla="*/ 351609 w 1206260"/>
              <a:gd name="connsiteY172" fmla="*/ 1045464 h 1684262"/>
              <a:gd name="connsiteX173" fmla="*/ 382375 w 1206260"/>
              <a:gd name="connsiteY173" fmla="*/ 887825 h 1684262"/>
              <a:gd name="connsiteX174" fmla="*/ 351609 w 1206260"/>
              <a:gd name="connsiteY174" fmla="*/ 1045559 h 1684262"/>
              <a:gd name="connsiteX175" fmla="*/ 351609 w 1206260"/>
              <a:gd name="connsiteY175" fmla="*/ 1045464 h 1684262"/>
              <a:gd name="connsiteX176" fmla="*/ 420761 w 1206260"/>
              <a:gd name="connsiteY176" fmla="*/ 1018413 h 1684262"/>
              <a:gd name="connsiteX177" fmla="*/ 605260 w 1206260"/>
              <a:gd name="connsiteY177" fmla="*/ 1180338 h 1684262"/>
              <a:gd name="connsiteX178" fmla="*/ 420761 w 1206260"/>
              <a:gd name="connsiteY178" fmla="*/ 1018413 h 1684262"/>
              <a:gd name="connsiteX179" fmla="*/ 366944 w 1206260"/>
              <a:gd name="connsiteY179" fmla="*/ 1414272 h 1684262"/>
              <a:gd name="connsiteX180" fmla="*/ 597640 w 1206260"/>
              <a:gd name="connsiteY180" fmla="*/ 1460468 h 1684262"/>
              <a:gd name="connsiteX181" fmla="*/ 366944 w 1206260"/>
              <a:gd name="connsiteY181" fmla="*/ 1414463 h 1684262"/>
              <a:gd name="connsiteX182" fmla="*/ 366944 w 1206260"/>
              <a:gd name="connsiteY182" fmla="*/ 1414272 h 1684262"/>
              <a:gd name="connsiteX183" fmla="*/ 536108 w 1206260"/>
              <a:gd name="connsiteY183" fmla="*/ 1644968 h 1684262"/>
              <a:gd name="connsiteX184" fmla="*/ 498008 w 1206260"/>
              <a:gd name="connsiteY184" fmla="*/ 1625918 h 1684262"/>
              <a:gd name="connsiteX185" fmla="*/ 471148 w 1206260"/>
              <a:gd name="connsiteY185" fmla="*/ 1618202 h 1684262"/>
              <a:gd name="connsiteX186" fmla="*/ 471148 w 1206260"/>
              <a:gd name="connsiteY186" fmla="*/ 1664399 h 1684262"/>
              <a:gd name="connsiteX187" fmla="*/ 401901 w 1206260"/>
              <a:gd name="connsiteY187" fmla="*/ 1579817 h 1684262"/>
              <a:gd name="connsiteX188" fmla="*/ 536108 w 1206260"/>
              <a:gd name="connsiteY188" fmla="*/ 1645158 h 1684262"/>
              <a:gd name="connsiteX189" fmla="*/ 536108 w 1206260"/>
              <a:gd name="connsiteY189" fmla="*/ 1644968 h 1684262"/>
              <a:gd name="connsiteX190" fmla="*/ 616785 w 1206260"/>
              <a:gd name="connsiteY190" fmla="*/ 1564196 h 1684262"/>
              <a:gd name="connsiteX191" fmla="*/ 555349 w 1206260"/>
              <a:gd name="connsiteY191" fmla="*/ 1541145 h 1684262"/>
              <a:gd name="connsiteX192" fmla="*/ 638597 w 1206260"/>
              <a:gd name="connsiteY192" fmla="*/ 1493520 h 1684262"/>
              <a:gd name="connsiteX193" fmla="*/ 739848 w 1206260"/>
              <a:gd name="connsiteY193" fmla="*/ 1525715 h 1684262"/>
              <a:gd name="connsiteX194" fmla="*/ 616785 w 1206260"/>
              <a:gd name="connsiteY194" fmla="*/ 1564386 h 1684262"/>
              <a:gd name="connsiteX195" fmla="*/ 616785 w 1206260"/>
              <a:gd name="connsiteY195" fmla="*/ 1564196 h 1684262"/>
              <a:gd name="connsiteX196" fmla="*/ 752231 w 1206260"/>
              <a:gd name="connsiteY196" fmla="*/ 1664779 h 1684262"/>
              <a:gd name="connsiteX197" fmla="*/ 739658 w 1206260"/>
              <a:gd name="connsiteY197" fmla="*/ 1664779 h 1684262"/>
              <a:gd name="connsiteX198" fmla="*/ 731180 w 1206260"/>
              <a:gd name="connsiteY198" fmla="*/ 1664779 h 1684262"/>
              <a:gd name="connsiteX199" fmla="*/ 727561 w 1206260"/>
              <a:gd name="connsiteY199" fmla="*/ 1664779 h 1684262"/>
              <a:gd name="connsiteX200" fmla="*/ 713750 w 1206260"/>
              <a:gd name="connsiteY200" fmla="*/ 1666780 h 1684262"/>
              <a:gd name="connsiteX201" fmla="*/ 704225 w 1206260"/>
              <a:gd name="connsiteY201" fmla="*/ 1665256 h 1684262"/>
              <a:gd name="connsiteX202" fmla="*/ 705558 w 1206260"/>
              <a:gd name="connsiteY202" fmla="*/ 1667733 h 1684262"/>
              <a:gd name="connsiteX203" fmla="*/ 790045 w 1206260"/>
              <a:gd name="connsiteY203" fmla="*/ 1610106 h 1684262"/>
              <a:gd name="connsiteX204" fmla="*/ 752231 w 1206260"/>
              <a:gd name="connsiteY204" fmla="*/ 1664970 h 1684262"/>
              <a:gd name="connsiteX205" fmla="*/ 752231 w 1206260"/>
              <a:gd name="connsiteY205" fmla="*/ 1664779 h 1684262"/>
              <a:gd name="connsiteX206" fmla="*/ 857863 w 1206260"/>
              <a:gd name="connsiteY206" fmla="*/ 1591056 h 1684262"/>
              <a:gd name="connsiteX207" fmla="*/ 838813 w 1206260"/>
              <a:gd name="connsiteY207" fmla="*/ 1568958 h 1684262"/>
              <a:gd name="connsiteX208" fmla="*/ 836146 w 1206260"/>
              <a:gd name="connsiteY208" fmla="*/ 1564291 h 1684262"/>
              <a:gd name="connsiteX209" fmla="*/ 955179 w 1206260"/>
              <a:gd name="connsiteY209" fmla="*/ 1500720 h 1684262"/>
              <a:gd name="connsiteX210" fmla="*/ 1066493 w 1206260"/>
              <a:gd name="connsiteY210" fmla="*/ 1492065 h 1684262"/>
              <a:gd name="connsiteX211" fmla="*/ 857863 w 1206260"/>
              <a:gd name="connsiteY211" fmla="*/ 1591247 h 1684262"/>
              <a:gd name="connsiteX212" fmla="*/ 857863 w 1206260"/>
              <a:gd name="connsiteY212" fmla="*/ 1591056 h 1684262"/>
              <a:gd name="connsiteX213" fmla="*/ 1054979 w 1206260"/>
              <a:gd name="connsiteY213" fmla="*/ 1445037 h 1684262"/>
              <a:gd name="connsiteX214" fmla="*/ 916632 w 1206260"/>
              <a:gd name="connsiteY214" fmla="*/ 1468184 h 1684262"/>
              <a:gd name="connsiteX215" fmla="*/ 1028170 w 1206260"/>
              <a:gd name="connsiteY215" fmla="*/ 1445228 h 1684262"/>
              <a:gd name="connsiteX216" fmla="*/ 1054979 w 1206260"/>
              <a:gd name="connsiteY216" fmla="*/ 1445037 h 1684262"/>
              <a:gd name="connsiteX217" fmla="*/ 862816 w 1206260"/>
              <a:gd name="connsiteY217" fmla="*/ 1410462 h 1684262"/>
              <a:gd name="connsiteX218" fmla="*/ 647551 w 1206260"/>
              <a:gd name="connsiteY218" fmla="*/ 1448562 h 1684262"/>
              <a:gd name="connsiteX219" fmla="*/ 862816 w 1206260"/>
              <a:gd name="connsiteY219" fmla="*/ 1410653 h 1684262"/>
              <a:gd name="connsiteX220" fmla="*/ 862816 w 1206260"/>
              <a:gd name="connsiteY220" fmla="*/ 1410462 h 1684262"/>
              <a:gd name="connsiteX221" fmla="*/ 689842 w 1206260"/>
              <a:gd name="connsiteY221" fmla="*/ 1391412 h 1684262"/>
              <a:gd name="connsiteX222" fmla="*/ 924347 w 1206260"/>
              <a:gd name="connsiteY222" fmla="*/ 1306830 h 1684262"/>
              <a:gd name="connsiteX223" fmla="*/ 689842 w 1206260"/>
              <a:gd name="connsiteY223" fmla="*/ 1391412 h 1684262"/>
              <a:gd name="connsiteX224" fmla="*/ 1162663 w 1206260"/>
              <a:gd name="connsiteY224" fmla="*/ 1057085 h 1684262"/>
              <a:gd name="connsiteX225" fmla="*/ 1148756 w 1206260"/>
              <a:gd name="connsiteY225" fmla="*/ 1134428 h 1684262"/>
              <a:gd name="connsiteX226" fmla="*/ 1066841 w 1206260"/>
              <a:gd name="connsiteY226" fmla="*/ 1139762 h 1684262"/>
              <a:gd name="connsiteX227" fmla="*/ 1035790 w 1206260"/>
              <a:gd name="connsiteY227" fmla="*/ 1087755 h 1684262"/>
              <a:gd name="connsiteX228" fmla="*/ 1162663 w 1206260"/>
              <a:gd name="connsiteY228" fmla="*/ 1057085 h 1684262"/>
              <a:gd name="connsiteX229" fmla="*/ 987913 w 1206260"/>
              <a:gd name="connsiteY229" fmla="*/ 1181170 h 1684262"/>
              <a:gd name="connsiteX230" fmla="*/ 958923 w 1206260"/>
              <a:gd name="connsiteY230" fmla="*/ 1264444 h 1684262"/>
              <a:gd name="connsiteX231" fmla="*/ 905107 w 1206260"/>
              <a:gd name="connsiteY231" fmla="*/ 1118330 h 1684262"/>
              <a:gd name="connsiteX232" fmla="*/ 987913 w 1206260"/>
              <a:gd name="connsiteY232"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322827 w 1206260"/>
              <a:gd name="connsiteY50" fmla="*/ 1338837 h 1684262"/>
              <a:gd name="connsiteX51" fmla="*/ 248263 w 1206260"/>
              <a:gd name="connsiteY51" fmla="*/ 1308259 h 1684262"/>
              <a:gd name="connsiteX52" fmla="*/ 247691 w 1206260"/>
              <a:gd name="connsiteY52" fmla="*/ 1308735 h 1684262"/>
              <a:gd name="connsiteX53" fmla="*/ 229880 w 1206260"/>
              <a:gd name="connsiteY53" fmla="*/ 1312259 h 1684262"/>
              <a:gd name="connsiteX54" fmla="*/ 146155 w 1206260"/>
              <a:gd name="connsiteY54" fmla="*/ 1230344 h 1684262"/>
              <a:gd name="connsiteX55" fmla="*/ 115389 w 1206260"/>
              <a:gd name="connsiteY55" fmla="*/ 1430369 h 1684262"/>
              <a:gd name="connsiteX56" fmla="*/ 349799 w 1206260"/>
              <a:gd name="connsiteY56" fmla="*/ 1480280 h 1684262"/>
              <a:gd name="connsiteX57" fmla="*/ 299507 w 1206260"/>
              <a:gd name="connsiteY57" fmla="*/ 1464659 h 1684262"/>
              <a:gd name="connsiteX58" fmla="*/ 321034 w 1206260"/>
              <a:gd name="connsiteY58" fmla="*/ 1477042 h 1684262"/>
              <a:gd name="connsiteX59" fmla="*/ 330559 w 1206260"/>
              <a:gd name="connsiteY59" fmla="*/ 1484376 h 1684262"/>
              <a:gd name="connsiteX60" fmla="*/ 388280 w 1206260"/>
              <a:gd name="connsiteY60" fmla="*/ 1545717 h 1684262"/>
              <a:gd name="connsiteX61" fmla="*/ 348847 w 1206260"/>
              <a:gd name="connsiteY61" fmla="*/ 1542479 h 1684262"/>
              <a:gd name="connsiteX62" fmla="*/ 255883 w 1206260"/>
              <a:gd name="connsiteY62" fmla="*/ 1502664 h 1684262"/>
              <a:gd name="connsiteX63" fmla="*/ 255883 w 1206260"/>
              <a:gd name="connsiteY63" fmla="*/ 1502664 h 1684262"/>
              <a:gd name="connsiteX64" fmla="*/ 239976 w 1206260"/>
              <a:gd name="connsiteY64" fmla="*/ 1484281 h 1684262"/>
              <a:gd name="connsiteX65" fmla="*/ 203495 w 1206260"/>
              <a:gd name="connsiteY65" fmla="*/ 1484281 h 1684262"/>
              <a:gd name="connsiteX66" fmla="*/ 187303 w 1206260"/>
              <a:gd name="connsiteY66" fmla="*/ 1499140 h 1684262"/>
              <a:gd name="connsiteX67" fmla="*/ 490674 w 1206260"/>
              <a:gd name="connsiteY67" fmla="*/ 1673352 h 1684262"/>
              <a:gd name="connsiteX68" fmla="*/ 757374 w 1206260"/>
              <a:gd name="connsiteY68" fmla="*/ 1682401 h 1684262"/>
              <a:gd name="connsiteX69" fmla="*/ 988070 w 1206260"/>
              <a:gd name="connsiteY69" fmla="*/ 1594485 h 1684262"/>
              <a:gd name="connsiteX70" fmla="*/ 1152566 w 1206260"/>
              <a:gd name="connsiteY70" fmla="*/ 1394460 h 1684262"/>
              <a:gd name="connsiteX71" fmla="*/ 918822 w 1206260"/>
              <a:gd name="connsiteY71" fmla="*/ 1363507 h 1684262"/>
              <a:gd name="connsiteX72" fmla="*/ 802904 w 1206260"/>
              <a:gd name="connsiteY72" fmla="*/ 1350454 h 1684262"/>
              <a:gd name="connsiteX73" fmla="*/ 841956 w 1206260"/>
              <a:gd name="connsiteY73" fmla="*/ 1326547 h 1684262"/>
              <a:gd name="connsiteX74" fmla="*/ 1018286 w 1206260"/>
              <a:gd name="connsiteY74" fmla="*/ 1315425 h 1684262"/>
              <a:gd name="connsiteX75" fmla="*/ 980354 w 1206260"/>
              <a:gd name="connsiteY75" fmla="*/ 1268921 h 1684262"/>
              <a:gd name="connsiteX76" fmla="*/ 1091488 w 1206260"/>
              <a:gd name="connsiteY76" fmla="*/ 1221043 h 1684262"/>
              <a:gd name="connsiteX77" fmla="*/ 911203 w 1206260"/>
              <a:gd name="connsiteY77" fmla="*/ 1022890 h 1684262"/>
              <a:gd name="connsiteX78" fmla="*/ 1193429 w 1206260"/>
              <a:gd name="connsiteY78" fmla="*/ 899446 h 1684262"/>
              <a:gd name="connsiteX79" fmla="*/ 759089 w 1206260"/>
              <a:gd name="connsiteY79" fmla="*/ 61246 h 1684262"/>
              <a:gd name="connsiteX80" fmla="*/ 720989 w 1206260"/>
              <a:gd name="connsiteY80" fmla="*/ 145828 h 1684262"/>
              <a:gd name="connsiteX81" fmla="*/ 759089 w 1206260"/>
              <a:gd name="connsiteY81" fmla="*/ 61436 h 1684262"/>
              <a:gd name="connsiteX82" fmla="*/ 759089 w 1206260"/>
              <a:gd name="connsiteY82" fmla="*/ 61246 h 1684262"/>
              <a:gd name="connsiteX83" fmla="*/ 363611 w 1206260"/>
              <a:gd name="connsiteY83" fmla="*/ 545783 h 1684262"/>
              <a:gd name="connsiteX84" fmla="*/ 348275 w 1206260"/>
              <a:gd name="connsiteY84" fmla="*/ 553498 h 1684262"/>
              <a:gd name="connsiteX85" fmla="*/ 363611 w 1206260"/>
              <a:gd name="connsiteY85" fmla="*/ 545783 h 1684262"/>
              <a:gd name="connsiteX86" fmla="*/ 232451 w 1206260"/>
              <a:gd name="connsiteY86" fmla="*/ 523113 h 1684262"/>
              <a:gd name="connsiteX87" fmla="*/ 254694 w 1206260"/>
              <a:gd name="connsiteY87" fmla="*/ 664096 h 1684262"/>
              <a:gd name="connsiteX88" fmla="*/ 232451 w 1206260"/>
              <a:gd name="connsiteY88" fmla="*/ 523113 h 1684262"/>
              <a:gd name="connsiteX89" fmla="*/ 340084 w 1206260"/>
              <a:gd name="connsiteY89" fmla="*/ 692277 h 1684262"/>
              <a:gd name="connsiteX90" fmla="*/ 470767 w 1206260"/>
              <a:gd name="connsiteY90" fmla="*/ 684562 h 1684262"/>
              <a:gd name="connsiteX91" fmla="*/ 340084 w 1206260"/>
              <a:gd name="connsiteY91" fmla="*/ 691896 h 1684262"/>
              <a:gd name="connsiteX92" fmla="*/ 340084 w 1206260"/>
              <a:gd name="connsiteY92" fmla="*/ 692277 h 1684262"/>
              <a:gd name="connsiteX93" fmla="*/ 382375 w 1206260"/>
              <a:gd name="connsiteY93" fmla="*/ 615410 h 1684262"/>
              <a:gd name="connsiteX94" fmla="*/ 516868 w 1206260"/>
              <a:gd name="connsiteY94" fmla="*/ 688372 h 1684262"/>
              <a:gd name="connsiteX95" fmla="*/ 382661 w 1206260"/>
              <a:gd name="connsiteY95" fmla="*/ 615029 h 1684262"/>
              <a:gd name="connsiteX96" fmla="*/ 382375 w 1206260"/>
              <a:gd name="connsiteY96" fmla="*/ 615410 h 1684262"/>
              <a:gd name="connsiteX97" fmla="*/ 201400 w 1206260"/>
              <a:gd name="connsiteY97" fmla="*/ 907542 h 1684262"/>
              <a:gd name="connsiteX98" fmla="*/ 163300 w 1206260"/>
              <a:gd name="connsiteY98" fmla="*/ 838295 h 1684262"/>
              <a:gd name="connsiteX99" fmla="*/ 201686 w 1206260"/>
              <a:gd name="connsiteY99" fmla="*/ 907161 h 1684262"/>
              <a:gd name="connsiteX100" fmla="*/ 201400 w 1206260"/>
              <a:gd name="connsiteY100" fmla="*/ 907542 h 1684262"/>
              <a:gd name="connsiteX101" fmla="*/ 97811 w 1206260"/>
              <a:gd name="connsiteY101" fmla="*/ 1285557 h 1684262"/>
              <a:gd name="connsiteX102" fmla="*/ 123279 w 1206260"/>
              <a:gd name="connsiteY102" fmla="*/ 1264178 h 1684262"/>
              <a:gd name="connsiteX103" fmla="*/ 231975 w 1206260"/>
              <a:gd name="connsiteY103" fmla="*/ 1341501 h 1684262"/>
              <a:gd name="connsiteX104" fmla="*/ 97811 w 1206260"/>
              <a:gd name="connsiteY104" fmla="*/ 1285557 h 1684262"/>
              <a:gd name="connsiteX105" fmla="*/ 232928 w 1206260"/>
              <a:gd name="connsiteY105" fmla="*/ 1376077 h 1684262"/>
              <a:gd name="connsiteX106" fmla="*/ 279029 w 1206260"/>
              <a:gd name="connsiteY106" fmla="*/ 1379887 h 1684262"/>
              <a:gd name="connsiteX107" fmla="*/ 232451 w 1206260"/>
              <a:gd name="connsiteY107" fmla="*/ 1376077 h 1684262"/>
              <a:gd name="connsiteX108" fmla="*/ 232928 w 1206260"/>
              <a:gd name="connsiteY108" fmla="*/ 1376077 h 1684262"/>
              <a:gd name="connsiteX109" fmla="*/ 856244 w 1206260"/>
              <a:gd name="connsiteY109" fmla="*/ 715613 h 1684262"/>
              <a:gd name="connsiteX110" fmla="*/ 817635 w 1206260"/>
              <a:gd name="connsiteY110" fmla="*/ 708913 h 1684262"/>
              <a:gd name="connsiteX111" fmla="*/ 721084 w 1206260"/>
              <a:gd name="connsiteY111" fmla="*/ 657225 h 1684262"/>
              <a:gd name="connsiteX112" fmla="*/ 855767 w 1206260"/>
              <a:gd name="connsiteY112" fmla="*/ 715613 h 1684262"/>
              <a:gd name="connsiteX113" fmla="*/ 856244 w 1206260"/>
              <a:gd name="connsiteY113" fmla="*/ 715613 h 1684262"/>
              <a:gd name="connsiteX114" fmla="*/ 663458 w 1206260"/>
              <a:gd name="connsiteY114" fmla="*/ 722662 h 1684262"/>
              <a:gd name="connsiteX115" fmla="*/ 644408 w 1206260"/>
              <a:gd name="connsiteY115" fmla="*/ 807149 h 1684262"/>
              <a:gd name="connsiteX116" fmla="*/ 662981 w 1206260"/>
              <a:gd name="connsiteY116" fmla="*/ 723138 h 1684262"/>
              <a:gd name="connsiteX117" fmla="*/ 663458 w 1206260"/>
              <a:gd name="connsiteY117" fmla="*/ 722662 h 1684262"/>
              <a:gd name="connsiteX118" fmla="*/ 628882 w 1206260"/>
              <a:gd name="connsiteY118" fmla="*/ 753332 h 1684262"/>
              <a:gd name="connsiteX119" fmla="*/ 655742 w 1206260"/>
              <a:gd name="connsiteY119" fmla="*/ 726472 h 1684262"/>
              <a:gd name="connsiteX120" fmla="*/ 628406 w 1206260"/>
              <a:gd name="connsiteY120" fmla="*/ 753332 h 1684262"/>
              <a:gd name="connsiteX121" fmla="*/ 628882 w 1206260"/>
              <a:gd name="connsiteY121" fmla="*/ 753332 h 1684262"/>
              <a:gd name="connsiteX122" fmla="*/ 771090 w 1206260"/>
              <a:gd name="connsiteY122" fmla="*/ 757237 h 1684262"/>
              <a:gd name="connsiteX123" fmla="*/ 690318 w 1206260"/>
              <a:gd name="connsiteY123" fmla="*/ 822579 h 1684262"/>
              <a:gd name="connsiteX124" fmla="*/ 770614 w 1206260"/>
              <a:gd name="connsiteY124" fmla="*/ 757237 h 1684262"/>
              <a:gd name="connsiteX125" fmla="*/ 771090 w 1206260"/>
              <a:gd name="connsiteY125" fmla="*/ 757237 h 1684262"/>
              <a:gd name="connsiteX126" fmla="*/ 759565 w 1206260"/>
              <a:gd name="connsiteY126" fmla="*/ 538162 h 1684262"/>
              <a:gd name="connsiteX127" fmla="*/ 851767 w 1206260"/>
              <a:gd name="connsiteY127" fmla="*/ 480536 h 1684262"/>
              <a:gd name="connsiteX128" fmla="*/ 759089 w 1206260"/>
              <a:gd name="connsiteY128" fmla="*/ 538067 h 1684262"/>
              <a:gd name="connsiteX129" fmla="*/ 759565 w 1206260"/>
              <a:gd name="connsiteY129" fmla="*/ 538162 h 1684262"/>
              <a:gd name="connsiteX130" fmla="*/ 877961 w 1206260"/>
              <a:gd name="connsiteY130" fmla="*/ 342138 h 1684262"/>
              <a:gd name="connsiteX131" fmla="*/ 812619 w 1206260"/>
              <a:gd name="connsiteY131" fmla="*/ 442055 h 1684262"/>
              <a:gd name="connsiteX132" fmla="*/ 877961 w 1206260"/>
              <a:gd name="connsiteY132" fmla="*/ 342138 h 1684262"/>
              <a:gd name="connsiteX133" fmla="*/ 681841 w 1206260"/>
              <a:gd name="connsiteY133" fmla="*/ 323088 h 1684262"/>
              <a:gd name="connsiteX134" fmla="*/ 758803 w 1206260"/>
              <a:gd name="connsiteY134" fmla="*/ 430816 h 1684262"/>
              <a:gd name="connsiteX135" fmla="*/ 643455 w 1206260"/>
              <a:gd name="connsiteY135" fmla="*/ 396145 h 1684262"/>
              <a:gd name="connsiteX136" fmla="*/ 639550 w 1206260"/>
              <a:gd name="connsiteY136" fmla="*/ 438436 h 1684262"/>
              <a:gd name="connsiteX137" fmla="*/ 682127 w 1206260"/>
              <a:gd name="connsiteY137" fmla="*/ 323088 h 1684262"/>
              <a:gd name="connsiteX138" fmla="*/ 681841 w 1206260"/>
              <a:gd name="connsiteY138" fmla="*/ 323088 h 1684262"/>
              <a:gd name="connsiteX139" fmla="*/ 351323 w 1206260"/>
              <a:gd name="connsiteY139" fmla="*/ 219361 h 1684262"/>
              <a:gd name="connsiteX140" fmla="*/ 383994 w 1206260"/>
              <a:gd name="connsiteY140" fmla="*/ 183070 h 1684262"/>
              <a:gd name="connsiteX141" fmla="*/ 403711 w 1206260"/>
              <a:gd name="connsiteY141" fmla="*/ 175069 h 1684262"/>
              <a:gd name="connsiteX142" fmla="*/ 411331 w 1206260"/>
              <a:gd name="connsiteY142" fmla="*/ 176117 h 1684262"/>
              <a:gd name="connsiteX143" fmla="*/ 569351 w 1206260"/>
              <a:gd name="connsiteY143" fmla="*/ 242792 h 1684262"/>
              <a:gd name="connsiteX144" fmla="*/ 569922 w 1206260"/>
              <a:gd name="connsiteY144" fmla="*/ 242792 h 1684262"/>
              <a:gd name="connsiteX145" fmla="*/ 558873 w 1206260"/>
              <a:gd name="connsiteY145" fmla="*/ 299942 h 1684262"/>
              <a:gd name="connsiteX146" fmla="*/ 351609 w 1206260"/>
              <a:gd name="connsiteY146" fmla="*/ 219075 h 1684262"/>
              <a:gd name="connsiteX147" fmla="*/ 351323 w 1206260"/>
              <a:gd name="connsiteY147" fmla="*/ 219361 h 1684262"/>
              <a:gd name="connsiteX148" fmla="*/ 470767 w 1206260"/>
              <a:gd name="connsiteY148" fmla="*/ 361188 h 1684262"/>
              <a:gd name="connsiteX149" fmla="*/ 566874 w 1206260"/>
              <a:gd name="connsiteY149" fmla="*/ 503396 h 1684262"/>
              <a:gd name="connsiteX150" fmla="*/ 470767 w 1206260"/>
              <a:gd name="connsiteY150" fmla="*/ 361188 h 1684262"/>
              <a:gd name="connsiteX151" fmla="*/ 632216 w 1206260"/>
              <a:gd name="connsiteY151" fmla="*/ 453485 h 1684262"/>
              <a:gd name="connsiteX152" fmla="*/ 699367 w 1206260"/>
              <a:gd name="connsiteY152" fmla="*/ 515112 h 1684262"/>
              <a:gd name="connsiteX153" fmla="*/ 759089 w 1206260"/>
              <a:gd name="connsiteY153" fmla="*/ 438055 h 1684262"/>
              <a:gd name="connsiteX154" fmla="*/ 678317 w 1206260"/>
              <a:gd name="connsiteY154" fmla="*/ 611029 h 1684262"/>
              <a:gd name="connsiteX155" fmla="*/ 640217 w 1206260"/>
              <a:gd name="connsiteY155" fmla="*/ 587978 h 1684262"/>
              <a:gd name="connsiteX156" fmla="*/ 632216 w 1206260"/>
              <a:gd name="connsiteY156" fmla="*/ 453581 h 1684262"/>
              <a:gd name="connsiteX157" fmla="*/ 632216 w 1206260"/>
              <a:gd name="connsiteY157" fmla="*/ 453485 h 1684262"/>
              <a:gd name="connsiteX158" fmla="*/ 686032 w 1206260"/>
              <a:gd name="connsiteY158" fmla="*/ 837819 h 1684262"/>
              <a:gd name="connsiteX159" fmla="*/ 628310 w 1206260"/>
              <a:gd name="connsiteY159" fmla="*/ 930116 h 1684262"/>
              <a:gd name="connsiteX160" fmla="*/ 686032 w 1206260"/>
              <a:gd name="connsiteY160" fmla="*/ 837914 h 1684262"/>
              <a:gd name="connsiteX161" fmla="*/ 686032 w 1206260"/>
              <a:gd name="connsiteY161" fmla="*/ 837819 h 1684262"/>
              <a:gd name="connsiteX162" fmla="*/ 743658 w 1206260"/>
              <a:gd name="connsiteY162" fmla="*/ 1291400 h 1684262"/>
              <a:gd name="connsiteX163" fmla="*/ 547634 w 1206260"/>
              <a:gd name="connsiteY163" fmla="*/ 1206818 h 1684262"/>
              <a:gd name="connsiteX164" fmla="*/ 573446 w 1206260"/>
              <a:gd name="connsiteY164" fmla="*/ 1222439 h 1684262"/>
              <a:gd name="connsiteX165" fmla="*/ 603450 w 1206260"/>
              <a:gd name="connsiteY165" fmla="*/ 1227487 h 1684262"/>
              <a:gd name="connsiteX166" fmla="*/ 743658 w 1206260"/>
              <a:gd name="connsiteY166" fmla="*/ 1291495 h 1684262"/>
              <a:gd name="connsiteX167" fmla="*/ 743658 w 1206260"/>
              <a:gd name="connsiteY167" fmla="*/ 1291400 h 1684262"/>
              <a:gd name="connsiteX168" fmla="*/ 578399 w 1206260"/>
              <a:gd name="connsiteY168" fmla="*/ 945452 h 1684262"/>
              <a:gd name="connsiteX169" fmla="*/ 689842 w 1206260"/>
              <a:gd name="connsiteY169" fmla="*/ 1122236 h 1684262"/>
              <a:gd name="connsiteX170" fmla="*/ 578399 w 1206260"/>
              <a:gd name="connsiteY170" fmla="*/ 945547 h 1684262"/>
              <a:gd name="connsiteX171" fmla="*/ 578399 w 1206260"/>
              <a:gd name="connsiteY171" fmla="*/ 945452 h 1684262"/>
              <a:gd name="connsiteX172" fmla="*/ 351609 w 1206260"/>
              <a:gd name="connsiteY172" fmla="*/ 1045464 h 1684262"/>
              <a:gd name="connsiteX173" fmla="*/ 382375 w 1206260"/>
              <a:gd name="connsiteY173" fmla="*/ 887825 h 1684262"/>
              <a:gd name="connsiteX174" fmla="*/ 351609 w 1206260"/>
              <a:gd name="connsiteY174" fmla="*/ 1045559 h 1684262"/>
              <a:gd name="connsiteX175" fmla="*/ 351609 w 1206260"/>
              <a:gd name="connsiteY175" fmla="*/ 1045464 h 1684262"/>
              <a:gd name="connsiteX176" fmla="*/ 420761 w 1206260"/>
              <a:gd name="connsiteY176" fmla="*/ 1018413 h 1684262"/>
              <a:gd name="connsiteX177" fmla="*/ 605260 w 1206260"/>
              <a:gd name="connsiteY177" fmla="*/ 1180338 h 1684262"/>
              <a:gd name="connsiteX178" fmla="*/ 420761 w 1206260"/>
              <a:gd name="connsiteY178" fmla="*/ 1018413 h 1684262"/>
              <a:gd name="connsiteX179" fmla="*/ 366944 w 1206260"/>
              <a:gd name="connsiteY179" fmla="*/ 1414272 h 1684262"/>
              <a:gd name="connsiteX180" fmla="*/ 597640 w 1206260"/>
              <a:gd name="connsiteY180" fmla="*/ 1460468 h 1684262"/>
              <a:gd name="connsiteX181" fmla="*/ 366944 w 1206260"/>
              <a:gd name="connsiteY181" fmla="*/ 1414463 h 1684262"/>
              <a:gd name="connsiteX182" fmla="*/ 366944 w 1206260"/>
              <a:gd name="connsiteY182" fmla="*/ 1414272 h 1684262"/>
              <a:gd name="connsiteX183" fmla="*/ 536108 w 1206260"/>
              <a:gd name="connsiteY183" fmla="*/ 1644968 h 1684262"/>
              <a:gd name="connsiteX184" fmla="*/ 498008 w 1206260"/>
              <a:gd name="connsiteY184" fmla="*/ 1625918 h 1684262"/>
              <a:gd name="connsiteX185" fmla="*/ 471148 w 1206260"/>
              <a:gd name="connsiteY185" fmla="*/ 1618202 h 1684262"/>
              <a:gd name="connsiteX186" fmla="*/ 471148 w 1206260"/>
              <a:gd name="connsiteY186" fmla="*/ 1664399 h 1684262"/>
              <a:gd name="connsiteX187" fmla="*/ 401901 w 1206260"/>
              <a:gd name="connsiteY187" fmla="*/ 1579817 h 1684262"/>
              <a:gd name="connsiteX188" fmla="*/ 536108 w 1206260"/>
              <a:gd name="connsiteY188" fmla="*/ 1645158 h 1684262"/>
              <a:gd name="connsiteX189" fmla="*/ 536108 w 1206260"/>
              <a:gd name="connsiteY189" fmla="*/ 1644968 h 1684262"/>
              <a:gd name="connsiteX190" fmla="*/ 616785 w 1206260"/>
              <a:gd name="connsiteY190" fmla="*/ 1564196 h 1684262"/>
              <a:gd name="connsiteX191" fmla="*/ 555349 w 1206260"/>
              <a:gd name="connsiteY191" fmla="*/ 1541145 h 1684262"/>
              <a:gd name="connsiteX192" fmla="*/ 638597 w 1206260"/>
              <a:gd name="connsiteY192" fmla="*/ 1493520 h 1684262"/>
              <a:gd name="connsiteX193" fmla="*/ 739848 w 1206260"/>
              <a:gd name="connsiteY193" fmla="*/ 1525715 h 1684262"/>
              <a:gd name="connsiteX194" fmla="*/ 616785 w 1206260"/>
              <a:gd name="connsiteY194" fmla="*/ 1564386 h 1684262"/>
              <a:gd name="connsiteX195" fmla="*/ 616785 w 1206260"/>
              <a:gd name="connsiteY195" fmla="*/ 1564196 h 1684262"/>
              <a:gd name="connsiteX196" fmla="*/ 752231 w 1206260"/>
              <a:gd name="connsiteY196" fmla="*/ 1664779 h 1684262"/>
              <a:gd name="connsiteX197" fmla="*/ 739658 w 1206260"/>
              <a:gd name="connsiteY197" fmla="*/ 1664779 h 1684262"/>
              <a:gd name="connsiteX198" fmla="*/ 731180 w 1206260"/>
              <a:gd name="connsiteY198" fmla="*/ 1664779 h 1684262"/>
              <a:gd name="connsiteX199" fmla="*/ 727561 w 1206260"/>
              <a:gd name="connsiteY199" fmla="*/ 1664779 h 1684262"/>
              <a:gd name="connsiteX200" fmla="*/ 713750 w 1206260"/>
              <a:gd name="connsiteY200" fmla="*/ 1666780 h 1684262"/>
              <a:gd name="connsiteX201" fmla="*/ 704225 w 1206260"/>
              <a:gd name="connsiteY201" fmla="*/ 1665256 h 1684262"/>
              <a:gd name="connsiteX202" fmla="*/ 705558 w 1206260"/>
              <a:gd name="connsiteY202" fmla="*/ 1667733 h 1684262"/>
              <a:gd name="connsiteX203" fmla="*/ 790045 w 1206260"/>
              <a:gd name="connsiteY203" fmla="*/ 1610106 h 1684262"/>
              <a:gd name="connsiteX204" fmla="*/ 752231 w 1206260"/>
              <a:gd name="connsiteY204" fmla="*/ 1664970 h 1684262"/>
              <a:gd name="connsiteX205" fmla="*/ 752231 w 1206260"/>
              <a:gd name="connsiteY205" fmla="*/ 1664779 h 1684262"/>
              <a:gd name="connsiteX206" fmla="*/ 857863 w 1206260"/>
              <a:gd name="connsiteY206" fmla="*/ 1591056 h 1684262"/>
              <a:gd name="connsiteX207" fmla="*/ 838813 w 1206260"/>
              <a:gd name="connsiteY207" fmla="*/ 1568958 h 1684262"/>
              <a:gd name="connsiteX208" fmla="*/ 836146 w 1206260"/>
              <a:gd name="connsiteY208" fmla="*/ 1564291 h 1684262"/>
              <a:gd name="connsiteX209" fmla="*/ 955179 w 1206260"/>
              <a:gd name="connsiteY209" fmla="*/ 1500720 h 1684262"/>
              <a:gd name="connsiteX210" fmla="*/ 1066493 w 1206260"/>
              <a:gd name="connsiteY210" fmla="*/ 1492065 h 1684262"/>
              <a:gd name="connsiteX211" fmla="*/ 857863 w 1206260"/>
              <a:gd name="connsiteY211" fmla="*/ 1591247 h 1684262"/>
              <a:gd name="connsiteX212" fmla="*/ 857863 w 1206260"/>
              <a:gd name="connsiteY212" fmla="*/ 1591056 h 1684262"/>
              <a:gd name="connsiteX213" fmla="*/ 1054979 w 1206260"/>
              <a:gd name="connsiteY213" fmla="*/ 1445037 h 1684262"/>
              <a:gd name="connsiteX214" fmla="*/ 916632 w 1206260"/>
              <a:gd name="connsiteY214" fmla="*/ 1468184 h 1684262"/>
              <a:gd name="connsiteX215" fmla="*/ 1028170 w 1206260"/>
              <a:gd name="connsiteY215" fmla="*/ 1445228 h 1684262"/>
              <a:gd name="connsiteX216" fmla="*/ 1054979 w 1206260"/>
              <a:gd name="connsiteY216" fmla="*/ 1445037 h 1684262"/>
              <a:gd name="connsiteX217" fmla="*/ 862816 w 1206260"/>
              <a:gd name="connsiteY217" fmla="*/ 1410462 h 1684262"/>
              <a:gd name="connsiteX218" fmla="*/ 647551 w 1206260"/>
              <a:gd name="connsiteY218" fmla="*/ 1448562 h 1684262"/>
              <a:gd name="connsiteX219" fmla="*/ 862816 w 1206260"/>
              <a:gd name="connsiteY219" fmla="*/ 1410653 h 1684262"/>
              <a:gd name="connsiteX220" fmla="*/ 862816 w 1206260"/>
              <a:gd name="connsiteY220" fmla="*/ 1410462 h 1684262"/>
              <a:gd name="connsiteX221" fmla="*/ 689842 w 1206260"/>
              <a:gd name="connsiteY221" fmla="*/ 1391412 h 1684262"/>
              <a:gd name="connsiteX222" fmla="*/ 924347 w 1206260"/>
              <a:gd name="connsiteY222" fmla="*/ 1306830 h 1684262"/>
              <a:gd name="connsiteX223" fmla="*/ 689842 w 1206260"/>
              <a:gd name="connsiteY223" fmla="*/ 1391412 h 1684262"/>
              <a:gd name="connsiteX224" fmla="*/ 1162663 w 1206260"/>
              <a:gd name="connsiteY224" fmla="*/ 1057085 h 1684262"/>
              <a:gd name="connsiteX225" fmla="*/ 1148756 w 1206260"/>
              <a:gd name="connsiteY225" fmla="*/ 1134428 h 1684262"/>
              <a:gd name="connsiteX226" fmla="*/ 1066841 w 1206260"/>
              <a:gd name="connsiteY226" fmla="*/ 1139762 h 1684262"/>
              <a:gd name="connsiteX227" fmla="*/ 1035790 w 1206260"/>
              <a:gd name="connsiteY227" fmla="*/ 1087755 h 1684262"/>
              <a:gd name="connsiteX228" fmla="*/ 1162663 w 1206260"/>
              <a:gd name="connsiteY228" fmla="*/ 1057085 h 1684262"/>
              <a:gd name="connsiteX229" fmla="*/ 987913 w 1206260"/>
              <a:gd name="connsiteY229" fmla="*/ 1181170 h 1684262"/>
              <a:gd name="connsiteX230" fmla="*/ 958923 w 1206260"/>
              <a:gd name="connsiteY230" fmla="*/ 1264444 h 1684262"/>
              <a:gd name="connsiteX231" fmla="*/ 905107 w 1206260"/>
              <a:gd name="connsiteY231" fmla="*/ 1118330 h 1684262"/>
              <a:gd name="connsiteX232" fmla="*/ 987913 w 1206260"/>
              <a:gd name="connsiteY232"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322827 w 1206260"/>
              <a:gd name="connsiteY50" fmla="*/ 1338837 h 1684262"/>
              <a:gd name="connsiteX51" fmla="*/ 248263 w 1206260"/>
              <a:gd name="connsiteY51" fmla="*/ 1308259 h 1684262"/>
              <a:gd name="connsiteX52" fmla="*/ 229880 w 1206260"/>
              <a:gd name="connsiteY52" fmla="*/ 1312259 h 1684262"/>
              <a:gd name="connsiteX53" fmla="*/ 146155 w 1206260"/>
              <a:gd name="connsiteY53" fmla="*/ 1230344 h 1684262"/>
              <a:gd name="connsiteX54" fmla="*/ 115389 w 1206260"/>
              <a:gd name="connsiteY54" fmla="*/ 1430369 h 1684262"/>
              <a:gd name="connsiteX55" fmla="*/ 349799 w 1206260"/>
              <a:gd name="connsiteY55" fmla="*/ 1480280 h 1684262"/>
              <a:gd name="connsiteX56" fmla="*/ 299507 w 1206260"/>
              <a:gd name="connsiteY56" fmla="*/ 1464659 h 1684262"/>
              <a:gd name="connsiteX57" fmla="*/ 321034 w 1206260"/>
              <a:gd name="connsiteY57" fmla="*/ 1477042 h 1684262"/>
              <a:gd name="connsiteX58" fmla="*/ 330559 w 1206260"/>
              <a:gd name="connsiteY58" fmla="*/ 1484376 h 1684262"/>
              <a:gd name="connsiteX59" fmla="*/ 388280 w 1206260"/>
              <a:gd name="connsiteY59" fmla="*/ 1545717 h 1684262"/>
              <a:gd name="connsiteX60" fmla="*/ 348847 w 1206260"/>
              <a:gd name="connsiteY60" fmla="*/ 1542479 h 1684262"/>
              <a:gd name="connsiteX61" fmla="*/ 255883 w 1206260"/>
              <a:gd name="connsiteY61" fmla="*/ 1502664 h 1684262"/>
              <a:gd name="connsiteX62" fmla="*/ 255883 w 1206260"/>
              <a:gd name="connsiteY62" fmla="*/ 1502664 h 1684262"/>
              <a:gd name="connsiteX63" fmla="*/ 239976 w 1206260"/>
              <a:gd name="connsiteY63" fmla="*/ 1484281 h 1684262"/>
              <a:gd name="connsiteX64" fmla="*/ 203495 w 1206260"/>
              <a:gd name="connsiteY64" fmla="*/ 1484281 h 1684262"/>
              <a:gd name="connsiteX65" fmla="*/ 187303 w 1206260"/>
              <a:gd name="connsiteY65" fmla="*/ 1499140 h 1684262"/>
              <a:gd name="connsiteX66" fmla="*/ 490674 w 1206260"/>
              <a:gd name="connsiteY66" fmla="*/ 1673352 h 1684262"/>
              <a:gd name="connsiteX67" fmla="*/ 757374 w 1206260"/>
              <a:gd name="connsiteY67" fmla="*/ 1682401 h 1684262"/>
              <a:gd name="connsiteX68" fmla="*/ 988070 w 1206260"/>
              <a:gd name="connsiteY68" fmla="*/ 1594485 h 1684262"/>
              <a:gd name="connsiteX69" fmla="*/ 1152566 w 1206260"/>
              <a:gd name="connsiteY69" fmla="*/ 1394460 h 1684262"/>
              <a:gd name="connsiteX70" fmla="*/ 918822 w 1206260"/>
              <a:gd name="connsiteY70" fmla="*/ 1363507 h 1684262"/>
              <a:gd name="connsiteX71" fmla="*/ 802904 w 1206260"/>
              <a:gd name="connsiteY71" fmla="*/ 1350454 h 1684262"/>
              <a:gd name="connsiteX72" fmla="*/ 841956 w 1206260"/>
              <a:gd name="connsiteY72" fmla="*/ 1326547 h 1684262"/>
              <a:gd name="connsiteX73" fmla="*/ 1018286 w 1206260"/>
              <a:gd name="connsiteY73" fmla="*/ 1315425 h 1684262"/>
              <a:gd name="connsiteX74" fmla="*/ 980354 w 1206260"/>
              <a:gd name="connsiteY74" fmla="*/ 1268921 h 1684262"/>
              <a:gd name="connsiteX75" fmla="*/ 1091488 w 1206260"/>
              <a:gd name="connsiteY75" fmla="*/ 1221043 h 1684262"/>
              <a:gd name="connsiteX76" fmla="*/ 911203 w 1206260"/>
              <a:gd name="connsiteY76" fmla="*/ 1022890 h 1684262"/>
              <a:gd name="connsiteX77" fmla="*/ 1193429 w 1206260"/>
              <a:gd name="connsiteY77" fmla="*/ 899446 h 1684262"/>
              <a:gd name="connsiteX78" fmla="*/ 759089 w 1206260"/>
              <a:gd name="connsiteY78" fmla="*/ 61246 h 1684262"/>
              <a:gd name="connsiteX79" fmla="*/ 720989 w 1206260"/>
              <a:gd name="connsiteY79" fmla="*/ 145828 h 1684262"/>
              <a:gd name="connsiteX80" fmla="*/ 759089 w 1206260"/>
              <a:gd name="connsiteY80" fmla="*/ 61436 h 1684262"/>
              <a:gd name="connsiteX81" fmla="*/ 759089 w 1206260"/>
              <a:gd name="connsiteY81" fmla="*/ 61246 h 1684262"/>
              <a:gd name="connsiteX82" fmla="*/ 363611 w 1206260"/>
              <a:gd name="connsiteY82" fmla="*/ 545783 h 1684262"/>
              <a:gd name="connsiteX83" fmla="*/ 348275 w 1206260"/>
              <a:gd name="connsiteY83" fmla="*/ 553498 h 1684262"/>
              <a:gd name="connsiteX84" fmla="*/ 363611 w 1206260"/>
              <a:gd name="connsiteY84" fmla="*/ 545783 h 1684262"/>
              <a:gd name="connsiteX85" fmla="*/ 232451 w 1206260"/>
              <a:gd name="connsiteY85" fmla="*/ 523113 h 1684262"/>
              <a:gd name="connsiteX86" fmla="*/ 254694 w 1206260"/>
              <a:gd name="connsiteY86" fmla="*/ 664096 h 1684262"/>
              <a:gd name="connsiteX87" fmla="*/ 232451 w 1206260"/>
              <a:gd name="connsiteY87" fmla="*/ 523113 h 1684262"/>
              <a:gd name="connsiteX88" fmla="*/ 340084 w 1206260"/>
              <a:gd name="connsiteY88" fmla="*/ 692277 h 1684262"/>
              <a:gd name="connsiteX89" fmla="*/ 470767 w 1206260"/>
              <a:gd name="connsiteY89" fmla="*/ 684562 h 1684262"/>
              <a:gd name="connsiteX90" fmla="*/ 340084 w 1206260"/>
              <a:gd name="connsiteY90" fmla="*/ 691896 h 1684262"/>
              <a:gd name="connsiteX91" fmla="*/ 340084 w 1206260"/>
              <a:gd name="connsiteY91" fmla="*/ 692277 h 1684262"/>
              <a:gd name="connsiteX92" fmla="*/ 382375 w 1206260"/>
              <a:gd name="connsiteY92" fmla="*/ 615410 h 1684262"/>
              <a:gd name="connsiteX93" fmla="*/ 516868 w 1206260"/>
              <a:gd name="connsiteY93" fmla="*/ 688372 h 1684262"/>
              <a:gd name="connsiteX94" fmla="*/ 382661 w 1206260"/>
              <a:gd name="connsiteY94" fmla="*/ 615029 h 1684262"/>
              <a:gd name="connsiteX95" fmla="*/ 382375 w 1206260"/>
              <a:gd name="connsiteY95" fmla="*/ 615410 h 1684262"/>
              <a:gd name="connsiteX96" fmla="*/ 201400 w 1206260"/>
              <a:gd name="connsiteY96" fmla="*/ 907542 h 1684262"/>
              <a:gd name="connsiteX97" fmla="*/ 163300 w 1206260"/>
              <a:gd name="connsiteY97" fmla="*/ 838295 h 1684262"/>
              <a:gd name="connsiteX98" fmla="*/ 201686 w 1206260"/>
              <a:gd name="connsiteY98" fmla="*/ 907161 h 1684262"/>
              <a:gd name="connsiteX99" fmla="*/ 201400 w 1206260"/>
              <a:gd name="connsiteY99" fmla="*/ 907542 h 1684262"/>
              <a:gd name="connsiteX100" fmla="*/ 97811 w 1206260"/>
              <a:gd name="connsiteY100" fmla="*/ 1285557 h 1684262"/>
              <a:gd name="connsiteX101" fmla="*/ 123279 w 1206260"/>
              <a:gd name="connsiteY101" fmla="*/ 1264178 h 1684262"/>
              <a:gd name="connsiteX102" fmla="*/ 231975 w 1206260"/>
              <a:gd name="connsiteY102" fmla="*/ 1341501 h 1684262"/>
              <a:gd name="connsiteX103" fmla="*/ 97811 w 1206260"/>
              <a:gd name="connsiteY103" fmla="*/ 1285557 h 1684262"/>
              <a:gd name="connsiteX104" fmla="*/ 232928 w 1206260"/>
              <a:gd name="connsiteY104" fmla="*/ 1376077 h 1684262"/>
              <a:gd name="connsiteX105" fmla="*/ 279029 w 1206260"/>
              <a:gd name="connsiteY105" fmla="*/ 1379887 h 1684262"/>
              <a:gd name="connsiteX106" fmla="*/ 232451 w 1206260"/>
              <a:gd name="connsiteY106" fmla="*/ 1376077 h 1684262"/>
              <a:gd name="connsiteX107" fmla="*/ 232928 w 1206260"/>
              <a:gd name="connsiteY107" fmla="*/ 1376077 h 1684262"/>
              <a:gd name="connsiteX108" fmla="*/ 856244 w 1206260"/>
              <a:gd name="connsiteY108" fmla="*/ 715613 h 1684262"/>
              <a:gd name="connsiteX109" fmla="*/ 817635 w 1206260"/>
              <a:gd name="connsiteY109" fmla="*/ 708913 h 1684262"/>
              <a:gd name="connsiteX110" fmla="*/ 721084 w 1206260"/>
              <a:gd name="connsiteY110" fmla="*/ 657225 h 1684262"/>
              <a:gd name="connsiteX111" fmla="*/ 855767 w 1206260"/>
              <a:gd name="connsiteY111" fmla="*/ 715613 h 1684262"/>
              <a:gd name="connsiteX112" fmla="*/ 856244 w 1206260"/>
              <a:gd name="connsiteY112" fmla="*/ 715613 h 1684262"/>
              <a:gd name="connsiteX113" fmla="*/ 663458 w 1206260"/>
              <a:gd name="connsiteY113" fmla="*/ 722662 h 1684262"/>
              <a:gd name="connsiteX114" fmla="*/ 644408 w 1206260"/>
              <a:gd name="connsiteY114" fmla="*/ 807149 h 1684262"/>
              <a:gd name="connsiteX115" fmla="*/ 662981 w 1206260"/>
              <a:gd name="connsiteY115" fmla="*/ 723138 h 1684262"/>
              <a:gd name="connsiteX116" fmla="*/ 663458 w 1206260"/>
              <a:gd name="connsiteY116" fmla="*/ 722662 h 1684262"/>
              <a:gd name="connsiteX117" fmla="*/ 628882 w 1206260"/>
              <a:gd name="connsiteY117" fmla="*/ 753332 h 1684262"/>
              <a:gd name="connsiteX118" fmla="*/ 655742 w 1206260"/>
              <a:gd name="connsiteY118" fmla="*/ 726472 h 1684262"/>
              <a:gd name="connsiteX119" fmla="*/ 628406 w 1206260"/>
              <a:gd name="connsiteY119" fmla="*/ 753332 h 1684262"/>
              <a:gd name="connsiteX120" fmla="*/ 628882 w 1206260"/>
              <a:gd name="connsiteY120" fmla="*/ 753332 h 1684262"/>
              <a:gd name="connsiteX121" fmla="*/ 771090 w 1206260"/>
              <a:gd name="connsiteY121" fmla="*/ 757237 h 1684262"/>
              <a:gd name="connsiteX122" fmla="*/ 690318 w 1206260"/>
              <a:gd name="connsiteY122" fmla="*/ 822579 h 1684262"/>
              <a:gd name="connsiteX123" fmla="*/ 770614 w 1206260"/>
              <a:gd name="connsiteY123" fmla="*/ 757237 h 1684262"/>
              <a:gd name="connsiteX124" fmla="*/ 771090 w 1206260"/>
              <a:gd name="connsiteY124" fmla="*/ 757237 h 1684262"/>
              <a:gd name="connsiteX125" fmla="*/ 759565 w 1206260"/>
              <a:gd name="connsiteY125" fmla="*/ 538162 h 1684262"/>
              <a:gd name="connsiteX126" fmla="*/ 851767 w 1206260"/>
              <a:gd name="connsiteY126" fmla="*/ 480536 h 1684262"/>
              <a:gd name="connsiteX127" fmla="*/ 759089 w 1206260"/>
              <a:gd name="connsiteY127" fmla="*/ 538067 h 1684262"/>
              <a:gd name="connsiteX128" fmla="*/ 759565 w 1206260"/>
              <a:gd name="connsiteY128" fmla="*/ 538162 h 1684262"/>
              <a:gd name="connsiteX129" fmla="*/ 877961 w 1206260"/>
              <a:gd name="connsiteY129" fmla="*/ 342138 h 1684262"/>
              <a:gd name="connsiteX130" fmla="*/ 812619 w 1206260"/>
              <a:gd name="connsiteY130" fmla="*/ 442055 h 1684262"/>
              <a:gd name="connsiteX131" fmla="*/ 877961 w 1206260"/>
              <a:gd name="connsiteY131" fmla="*/ 342138 h 1684262"/>
              <a:gd name="connsiteX132" fmla="*/ 681841 w 1206260"/>
              <a:gd name="connsiteY132" fmla="*/ 323088 h 1684262"/>
              <a:gd name="connsiteX133" fmla="*/ 758803 w 1206260"/>
              <a:gd name="connsiteY133" fmla="*/ 430816 h 1684262"/>
              <a:gd name="connsiteX134" fmla="*/ 643455 w 1206260"/>
              <a:gd name="connsiteY134" fmla="*/ 396145 h 1684262"/>
              <a:gd name="connsiteX135" fmla="*/ 639550 w 1206260"/>
              <a:gd name="connsiteY135" fmla="*/ 438436 h 1684262"/>
              <a:gd name="connsiteX136" fmla="*/ 682127 w 1206260"/>
              <a:gd name="connsiteY136" fmla="*/ 323088 h 1684262"/>
              <a:gd name="connsiteX137" fmla="*/ 681841 w 1206260"/>
              <a:gd name="connsiteY137" fmla="*/ 323088 h 1684262"/>
              <a:gd name="connsiteX138" fmla="*/ 351323 w 1206260"/>
              <a:gd name="connsiteY138" fmla="*/ 219361 h 1684262"/>
              <a:gd name="connsiteX139" fmla="*/ 383994 w 1206260"/>
              <a:gd name="connsiteY139" fmla="*/ 183070 h 1684262"/>
              <a:gd name="connsiteX140" fmla="*/ 403711 w 1206260"/>
              <a:gd name="connsiteY140" fmla="*/ 175069 h 1684262"/>
              <a:gd name="connsiteX141" fmla="*/ 411331 w 1206260"/>
              <a:gd name="connsiteY141" fmla="*/ 176117 h 1684262"/>
              <a:gd name="connsiteX142" fmla="*/ 569351 w 1206260"/>
              <a:gd name="connsiteY142" fmla="*/ 242792 h 1684262"/>
              <a:gd name="connsiteX143" fmla="*/ 569922 w 1206260"/>
              <a:gd name="connsiteY143" fmla="*/ 242792 h 1684262"/>
              <a:gd name="connsiteX144" fmla="*/ 558873 w 1206260"/>
              <a:gd name="connsiteY144" fmla="*/ 299942 h 1684262"/>
              <a:gd name="connsiteX145" fmla="*/ 351609 w 1206260"/>
              <a:gd name="connsiteY145" fmla="*/ 219075 h 1684262"/>
              <a:gd name="connsiteX146" fmla="*/ 351323 w 1206260"/>
              <a:gd name="connsiteY146" fmla="*/ 219361 h 1684262"/>
              <a:gd name="connsiteX147" fmla="*/ 470767 w 1206260"/>
              <a:gd name="connsiteY147" fmla="*/ 361188 h 1684262"/>
              <a:gd name="connsiteX148" fmla="*/ 566874 w 1206260"/>
              <a:gd name="connsiteY148" fmla="*/ 503396 h 1684262"/>
              <a:gd name="connsiteX149" fmla="*/ 470767 w 1206260"/>
              <a:gd name="connsiteY149" fmla="*/ 361188 h 1684262"/>
              <a:gd name="connsiteX150" fmla="*/ 632216 w 1206260"/>
              <a:gd name="connsiteY150" fmla="*/ 453485 h 1684262"/>
              <a:gd name="connsiteX151" fmla="*/ 699367 w 1206260"/>
              <a:gd name="connsiteY151" fmla="*/ 515112 h 1684262"/>
              <a:gd name="connsiteX152" fmla="*/ 759089 w 1206260"/>
              <a:gd name="connsiteY152" fmla="*/ 438055 h 1684262"/>
              <a:gd name="connsiteX153" fmla="*/ 678317 w 1206260"/>
              <a:gd name="connsiteY153" fmla="*/ 611029 h 1684262"/>
              <a:gd name="connsiteX154" fmla="*/ 640217 w 1206260"/>
              <a:gd name="connsiteY154" fmla="*/ 587978 h 1684262"/>
              <a:gd name="connsiteX155" fmla="*/ 632216 w 1206260"/>
              <a:gd name="connsiteY155" fmla="*/ 453581 h 1684262"/>
              <a:gd name="connsiteX156" fmla="*/ 632216 w 1206260"/>
              <a:gd name="connsiteY156" fmla="*/ 453485 h 1684262"/>
              <a:gd name="connsiteX157" fmla="*/ 686032 w 1206260"/>
              <a:gd name="connsiteY157" fmla="*/ 837819 h 1684262"/>
              <a:gd name="connsiteX158" fmla="*/ 628310 w 1206260"/>
              <a:gd name="connsiteY158" fmla="*/ 930116 h 1684262"/>
              <a:gd name="connsiteX159" fmla="*/ 686032 w 1206260"/>
              <a:gd name="connsiteY159" fmla="*/ 837914 h 1684262"/>
              <a:gd name="connsiteX160" fmla="*/ 686032 w 1206260"/>
              <a:gd name="connsiteY160" fmla="*/ 837819 h 1684262"/>
              <a:gd name="connsiteX161" fmla="*/ 743658 w 1206260"/>
              <a:gd name="connsiteY161" fmla="*/ 1291400 h 1684262"/>
              <a:gd name="connsiteX162" fmla="*/ 547634 w 1206260"/>
              <a:gd name="connsiteY162" fmla="*/ 1206818 h 1684262"/>
              <a:gd name="connsiteX163" fmla="*/ 573446 w 1206260"/>
              <a:gd name="connsiteY163" fmla="*/ 1222439 h 1684262"/>
              <a:gd name="connsiteX164" fmla="*/ 603450 w 1206260"/>
              <a:gd name="connsiteY164" fmla="*/ 1227487 h 1684262"/>
              <a:gd name="connsiteX165" fmla="*/ 743658 w 1206260"/>
              <a:gd name="connsiteY165" fmla="*/ 1291495 h 1684262"/>
              <a:gd name="connsiteX166" fmla="*/ 743658 w 1206260"/>
              <a:gd name="connsiteY166" fmla="*/ 1291400 h 1684262"/>
              <a:gd name="connsiteX167" fmla="*/ 578399 w 1206260"/>
              <a:gd name="connsiteY167" fmla="*/ 945452 h 1684262"/>
              <a:gd name="connsiteX168" fmla="*/ 689842 w 1206260"/>
              <a:gd name="connsiteY168" fmla="*/ 1122236 h 1684262"/>
              <a:gd name="connsiteX169" fmla="*/ 578399 w 1206260"/>
              <a:gd name="connsiteY169" fmla="*/ 945547 h 1684262"/>
              <a:gd name="connsiteX170" fmla="*/ 578399 w 1206260"/>
              <a:gd name="connsiteY170" fmla="*/ 945452 h 1684262"/>
              <a:gd name="connsiteX171" fmla="*/ 351609 w 1206260"/>
              <a:gd name="connsiteY171" fmla="*/ 1045464 h 1684262"/>
              <a:gd name="connsiteX172" fmla="*/ 382375 w 1206260"/>
              <a:gd name="connsiteY172" fmla="*/ 887825 h 1684262"/>
              <a:gd name="connsiteX173" fmla="*/ 351609 w 1206260"/>
              <a:gd name="connsiteY173" fmla="*/ 1045559 h 1684262"/>
              <a:gd name="connsiteX174" fmla="*/ 351609 w 1206260"/>
              <a:gd name="connsiteY174" fmla="*/ 1045464 h 1684262"/>
              <a:gd name="connsiteX175" fmla="*/ 420761 w 1206260"/>
              <a:gd name="connsiteY175" fmla="*/ 1018413 h 1684262"/>
              <a:gd name="connsiteX176" fmla="*/ 605260 w 1206260"/>
              <a:gd name="connsiteY176" fmla="*/ 1180338 h 1684262"/>
              <a:gd name="connsiteX177" fmla="*/ 420761 w 1206260"/>
              <a:gd name="connsiteY177" fmla="*/ 1018413 h 1684262"/>
              <a:gd name="connsiteX178" fmla="*/ 366944 w 1206260"/>
              <a:gd name="connsiteY178" fmla="*/ 1414272 h 1684262"/>
              <a:gd name="connsiteX179" fmla="*/ 597640 w 1206260"/>
              <a:gd name="connsiteY179" fmla="*/ 1460468 h 1684262"/>
              <a:gd name="connsiteX180" fmla="*/ 366944 w 1206260"/>
              <a:gd name="connsiteY180" fmla="*/ 1414463 h 1684262"/>
              <a:gd name="connsiteX181" fmla="*/ 366944 w 1206260"/>
              <a:gd name="connsiteY181" fmla="*/ 1414272 h 1684262"/>
              <a:gd name="connsiteX182" fmla="*/ 536108 w 1206260"/>
              <a:gd name="connsiteY182" fmla="*/ 1644968 h 1684262"/>
              <a:gd name="connsiteX183" fmla="*/ 498008 w 1206260"/>
              <a:gd name="connsiteY183" fmla="*/ 1625918 h 1684262"/>
              <a:gd name="connsiteX184" fmla="*/ 471148 w 1206260"/>
              <a:gd name="connsiteY184" fmla="*/ 1618202 h 1684262"/>
              <a:gd name="connsiteX185" fmla="*/ 471148 w 1206260"/>
              <a:gd name="connsiteY185" fmla="*/ 1664399 h 1684262"/>
              <a:gd name="connsiteX186" fmla="*/ 401901 w 1206260"/>
              <a:gd name="connsiteY186" fmla="*/ 1579817 h 1684262"/>
              <a:gd name="connsiteX187" fmla="*/ 536108 w 1206260"/>
              <a:gd name="connsiteY187" fmla="*/ 1645158 h 1684262"/>
              <a:gd name="connsiteX188" fmla="*/ 536108 w 1206260"/>
              <a:gd name="connsiteY188" fmla="*/ 1644968 h 1684262"/>
              <a:gd name="connsiteX189" fmla="*/ 616785 w 1206260"/>
              <a:gd name="connsiteY189" fmla="*/ 1564196 h 1684262"/>
              <a:gd name="connsiteX190" fmla="*/ 555349 w 1206260"/>
              <a:gd name="connsiteY190" fmla="*/ 1541145 h 1684262"/>
              <a:gd name="connsiteX191" fmla="*/ 638597 w 1206260"/>
              <a:gd name="connsiteY191" fmla="*/ 1493520 h 1684262"/>
              <a:gd name="connsiteX192" fmla="*/ 739848 w 1206260"/>
              <a:gd name="connsiteY192" fmla="*/ 1525715 h 1684262"/>
              <a:gd name="connsiteX193" fmla="*/ 616785 w 1206260"/>
              <a:gd name="connsiteY193" fmla="*/ 1564386 h 1684262"/>
              <a:gd name="connsiteX194" fmla="*/ 616785 w 1206260"/>
              <a:gd name="connsiteY194" fmla="*/ 1564196 h 1684262"/>
              <a:gd name="connsiteX195" fmla="*/ 752231 w 1206260"/>
              <a:gd name="connsiteY195" fmla="*/ 1664779 h 1684262"/>
              <a:gd name="connsiteX196" fmla="*/ 739658 w 1206260"/>
              <a:gd name="connsiteY196" fmla="*/ 1664779 h 1684262"/>
              <a:gd name="connsiteX197" fmla="*/ 731180 w 1206260"/>
              <a:gd name="connsiteY197" fmla="*/ 1664779 h 1684262"/>
              <a:gd name="connsiteX198" fmla="*/ 727561 w 1206260"/>
              <a:gd name="connsiteY198" fmla="*/ 1664779 h 1684262"/>
              <a:gd name="connsiteX199" fmla="*/ 713750 w 1206260"/>
              <a:gd name="connsiteY199" fmla="*/ 1666780 h 1684262"/>
              <a:gd name="connsiteX200" fmla="*/ 704225 w 1206260"/>
              <a:gd name="connsiteY200" fmla="*/ 1665256 h 1684262"/>
              <a:gd name="connsiteX201" fmla="*/ 705558 w 1206260"/>
              <a:gd name="connsiteY201" fmla="*/ 1667733 h 1684262"/>
              <a:gd name="connsiteX202" fmla="*/ 790045 w 1206260"/>
              <a:gd name="connsiteY202" fmla="*/ 1610106 h 1684262"/>
              <a:gd name="connsiteX203" fmla="*/ 752231 w 1206260"/>
              <a:gd name="connsiteY203" fmla="*/ 1664970 h 1684262"/>
              <a:gd name="connsiteX204" fmla="*/ 752231 w 1206260"/>
              <a:gd name="connsiteY204" fmla="*/ 1664779 h 1684262"/>
              <a:gd name="connsiteX205" fmla="*/ 857863 w 1206260"/>
              <a:gd name="connsiteY205" fmla="*/ 1591056 h 1684262"/>
              <a:gd name="connsiteX206" fmla="*/ 838813 w 1206260"/>
              <a:gd name="connsiteY206" fmla="*/ 1568958 h 1684262"/>
              <a:gd name="connsiteX207" fmla="*/ 836146 w 1206260"/>
              <a:gd name="connsiteY207" fmla="*/ 1564291 h 1684262"/>
              <a:gd name="connsiteX208" fmla="*/ 955179 w 1206260"/>
              <a:gd name="connsiteY208" fmla="*/ 1500720 h 1684262"/>
              <a:gd name="connsiteX209" fmla="*/ 1066493 w 1206260"/>
              <a:gd name="connsiteY209" fmla="*/ 1492065 h 1684262"/>
              <a:gd name="connsiteX210" fmla="*/ 857863 w 1206260"/>
              <a:gd name="connsiteY210" fmla="*/ 1591247 h 1684262"/>
              <a:gd name="connsiteX211" fmla="*/ 857863 w 1206260"/>
              <a:gd name="connsiteY211" fmla="*/ 1591056 h 1684262"/>
              <a:gd name="connsiteX212" fmla="*/ 1054979 w 1206260"/>
              <a:gd name="connsiteY212" fmla="*/ 1445037 h 1684262"/>
              <a:gd name="connsiteX213" fmla="*/ 916632 w 1206260"/>
              <a:gd name="connsiteY213" fmla="*/ 1468184 h 1684262"/>
              <a:gd name="connsiteX214" fmla="*/ 1028170 w 1206260"/>
              <a:gd name="connsiteY214" fmla="*/ 1445228 h 1684262"/>
              <a:gd name="connsiteX215" fmla="*/ 1054979 w 1206260"/>
              <a:gd name="connsiteY215" fmla="*/ 1445037 h 1684262"/>
              <a:gd name="connsiteX216" fmla="*/ 862816 w 1206260"/>
              <a:gd name="connsiteY216" fmla="*/ 1410462 h 1684262"/>
              <a:gd name="connsiteX217" fmla="*/ 647551 w 1206260"/>
              <a:gd name="connsiteY217" fmla="*/ 1448562 h 1684262"/>
              <a:gd name="connsiteX218" fmla="*/ 862816 w 1206260"/>
              <a:gd name="connsiteY218" fmla="*/ 1410653 h 1684262"/>
              <a:gd name="connsiteX219" fmla="*/ 862816 w 1206260"/>
              <a:gd name="connsiteY219" fmla="*/ 1410462 h 1684262"/>
              <a:gd name="connsiteX220" fmla="*/ 689842 w 1206260"/>
              <a:gd name="connsiteY220" fmla="*/ 1391412 h 1684262"/>
              <a:gd name="connsiteX221" fmla="*/ 924347 w 1206260"/>
              <a:gd name="connsiteY221" fmla="*/ 1306830 h 1684262"/>
              <a:gd name="connsiteX222" fmla="*/ 689842 w 1206260"/>
              <a:gd name="connsiteY222" fmla="*/ 1391412 h 1684262"/>
              <a:gd name="connsiteX223" fmla="*/ 1162663 w 1206260"/>
              <a:gd name="connsiteY223" fmla="*/ 1057085 h 1684262"/>
              <a:gd name="connsiteX224" fmla="*/ 1148756 w 1206260"/>
              <a:gd name="connsiteY224" fmla="*/ 1134428 h 1684262"/>
              <a:gd name="connsiteX225" fmla="*/ 1066841 w 1206260"/>
              <a:gd name="connsiteY225" fmla="*/ 1139762 h 1684262"/>
              <a:gd name="connsiteX226" fmla="*/ 1035790 w 1206260"/>
              <a:gd name="connsiteY226" fmla="*/ 1087755 h 1684262"/>
              <a:gd name="connsiteX227" fmla="*/ 1162663 w 1206260"/>
              <a:gd name="connsiteY227" fmla="*/ 1057085 h 1684262"/>
              <a:gd name="connsiteX228" fmla="*/ 987913 w 1206260"/>
              <a:gd name="connsiteY228" fmla="*/ 1181170 h 1684262"/>
              <a:gd name="connsiteX229" fmla="*/ 958923 w 1206260"/>
              <a:gd name="connsiteY229" fmla="*/ 1264444 h 1684262"/>
              <a:gd name="connsiteX230" fmla="*/ 905107 w 1206260"/>
              <a:gd name="connsiteY230" fmla="*/ 1118330 h 1684262"/>
              <a:gd name="connsiteX231" fmla="*/ 987913 w 1206260"/>
              <a:gd name="connsiteY231"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322827 w 1206260"/>
              <a:gd name="connsiteY50" fmla="*/ 1338837 h 1684262"/>
              <a:gd name="connsiteX51" fmla="*/ 267759 w 1206260"/>
              <a:gd name="connsiteY51" fmla="*/ 1325319 h 1684262"/>
              <a:gd name="connsiteX52" fmla="*/ 229880 w 1206260"/>
              <a:gd name="connsiteY52" fmla="*/ 1312259 h 1684262"/>
              <a:gd name="connsiteX53" fmla="*/ 146155 w 1206260"/>
              <a:gd name="connsiteY53" fmla="*/ 1230344 h 1684262"/>
              <a:gd name="connsiteX54" fmla="*/ 115389 w 1206260"/>
              <a:gd name="connsiteY54" fmla="*/ 1430369 h 1684262"/>
              <a:gd name="connsiteX55" fmla="*/ 349799 w 1206260"/>
              <a:gd name="connsiteY55" fmla="*/ 1480280 h 1684262"/>
              <a:gd name="connsiteX56" fmla="*/ 299507 w 1206260"/>
              <a:gd name="connsiteY56" fmla="*/ 1464659 h 1684262"/>
              <a:gd name="connsiteX57" fmla="*/ 321034 w 1206260"/>
              <a:gd name="connsiteY57" fmla="*/ 1477042 h 1684262"/>
              <a:gd name="connsiteX58" fmla="*/ 330559 w 1206260"/>
              <a:gd name="connsiteY58" fmla="*/ 1484376 h 1684262"/>
              <a:gd name="connsiteX59" fmla="*/ 388280 w 1206260"/>
              <a:gd name="connsiteY59" fmla="*/ 1545717 h 1684262"/>
              <a:gd name="connsiteX60" fmla="*/ 348847 w 1206260"/>
              <a:gd name="connsiteY60" fmla="*/ 1542479 h 1684262"/>
              <a:gd name="connsiteX61" fmla="*/ 255883 w 1206260"/>
              <a:gd name="connsiteY61" fmla="*/ 1502664 h 1684262"/>
              <a:gd name="connsiteX62" fmla="*/ 255883 w 1206260"/>
              <a:gd name="connsiteY62" fmla="*/ 1502664 h 1684262"/>
              <a:gd name="connsiteX63" fmla="*/ 239976 w 1206260"/>
              <a:gd name="connsiteY63" fmla="*/ 1484281 h 1684262"/>
              <a:gd name="connsiteX64" fmla="*/ 203495 w 1206260"/>
              <a:gd name="connsiteY64" fmla="*/ 1484281 h 1684262"/>
              <a:gd name="connsiteX65" fmla="*/ 187303 w 1206260"/>
              <a:gd name="connsiteY65" fmla="*/ 1499140 h 1684262"/>
              <a:gd name="connsiteX66" fmla="*/ 490674 w 1206260"/>
              <a:gd name="connsiteY66" fmla="*/ 1673352 h 1684262"/>
              <a:gd name="connsiteX67" fmla="*/ 757374 w 1206260"/>
              <a:gd name="connsiteY67" fmla="*/ 1682401 h 1684262"/>
              <a:gd name="connsiteX68" fmla="*/ 988070 w 1206260"/>
              <a:gd name="connsiteY68" fmla="*/ 1594485 h 1684262"/>
              <a:gd name="connsiteX69" fmla="*/ 1152566 w 1206260"/>
              <a:gd name="connsiteY69" fmla="*/ 1394460 h 1684262"/>
              <a:gd name="connsiteX70" fmla="*/ 918822 w 1206260"/>
              <a:gd name="connsiteY70" fmla="*/ 1363507 h 1684262"/>
              <a:gd name="connsiteX71" fmla="*/ 802904 w 1206260"/>
              <a:gd name="connsiteY71" fmla="*/ 1350454 h 1684262"/>
              <a:gd name="connsiteX72" fmla="*/ 841956 w 1206260"/>
              <a:gd name="connsiteY72" fmla="*/ 1326547 h 1684262"/>
              <a:gd name="connsiteX73" fmla="*/ 1018286 w 1206260"/>
              <a:gd name="connsiteY73" fmla="*/ 1315425 h 1684262"/>
              <a:gd name="connsiteX74" fmla="*/ 980354 w 1206260"/>
              <a:gd name="connsiteY74" fmla="*/ 1268921 h 1684262"/>
              <a:gd name="connsiteX75" fmla="*/ 1091488 w 1206260"/>
              <a:gd name="connsiteY75" fmla="*/ 1221043 h 1684262"/>
              <a:gd name="connsiteX76" fmla="*/ 911203 w 1206260"/>
              <a:gd name="connsiteY76" fmla="*/ 1022890 h 1684262"/>
              <a:gd name="connsiteX77" fmla="*/ 1193429 w 1206260"/>
              <a:gd name="connsiteY77" fmla="*/ 899446 h 1684262"/>
              <a:gd name="connsiteX78" fmla="*/ 759089 w 1206260"/>
              <a:gd name="connsiteY78" fmla="*/ 61246 h 1684262"/>
              <a:gd name="connsiteX79" fmla="*/ 720989 w 1206260"/>
              <a:gd name="connsiteY79" fmla="*/ 145828 h 1684262"/>
              <a:gd name="connsiteX80" fmla="*/ 759089 w 1206260"/>
              <a:gd name="connsiteY80" fmla="*/ 61436 h 1684262"/>
              <a:gd name="connsiteX81" fmla="*/ 759089 w 1206260"/>
              <a:gd name="connsiteY81" fmla="*/ 61246 h 1684262"/>
              <a:gd name="connsiteX82" fmla="*/ 363611 w 1206260"/>
              <a:gd name="connsiteY82" fmla="*/ 545783 h 1684262"/>
              <a:gd name="connsiteX83" fmla="*/ 348275 w 1206260"/>
              <a:gd name="connsiteY83" fmla="*/ 553498 h 1684262"/>
              <a:gd name="connsiteX84" fmla="*/ 363611 w 1206260"/>
              <a:gd name="connsiteY84" fmla="*/ 545783 h 1684262"/>
              <a:gd name="connsiteX85" fmla="*/ 232451 w 1206260"/>
              <a:gd name="connsiteY85" fmla="*/ 523113 h 1684262"/>
              <a:gd name="connsiteX86" fmla="*/ 254694 w 1206260"/>
              <a:gd name="connsiteY86" fmla="*/ 664096 h 1684262"/>
              <a:gd name="connsiteX87" fmla="*/ 232451 w 1206260"/>
              <a:gd name="connsiteY87" fmla="*/ 523113 h 1684262"/>
              <a:gd name="connsiteX88" fmla="*/ 340084 w 1206260"/>
              <a:gd name="connsiteY88" fmla="*/ 692277 h 1684262"/>
              <a:gd name="connsiteX89" fmla="*/ 470767 w 1206260"/>
              <a:gd name="connsiteY89" fmla="*/ 684562 h 1684262"/>
              <a:gd name="connsiteX90" fmla="*/ 340084 w 1206260"/>
              <a:gd name="connsiteY90" fmla="*/ 691896 h 1684262"/>
              <a:gd name="connsiteX91" fmla="*/ 340084 w 1206260"/>
              <a:gd name="connsiteY91" fmla="*/ 692277 h 1684262"/>
              <a:gd name="connsiteX92" fmla="*/ 382375 w 1206260"/>
              <a:gd name="connsiteY92" fmla="*/ 615410 h 1684262"/>
              <a:gd name="connsiteX93" fmla="*/ 516868 w 1206260"/>
              <a:gd name="connsiteY93" fmla="*/ 688372 h 1684262"/>
              <a:gd name="connsiteX94" fmla="*/ 382661 w 1206260"/>
              <a:gd name="connsiteY94" fmla="*/ 615029 h 1684262"/>
              <a:gd name="connsiteX95" fmla="*/ 382375 w 1206260"/>
              <a:gd name="connsiteY95" fmla="*/ 615410 h 1684262"/>
              <a:gd name="connsiteX96" fmla="*/ 201400 w 1206260"/>
              <a:gd name="connsiteY96" fmla="*/ 907542 h 1684262"/>
              <a:gd name="connsiteX97" fmla="*/ 163300 w 1206260"/>
              <a:gd name="connsiteY97" fmla="*/ 838295 h 1684262"/>
              <a:gd name="connsiteX98" fmla="*/ 201686 w 1206260"/>
              <a:gd name="connsiteY98" fmla="*/ 907161 h 1684262"/>
              <a:gd name="connsiteX99" fmla="*/ 201400 w 1206260"/>
              <a:gd name="connsiteY99" fmla="*/ 907542 h 1684262"/>
              <a:gd name="connsiteX100" fmla="*/ 97811 w 1206260"/>
              <a:gd name="connsiteY100" fmla="*/ 1285557 h 1684262"/>
              <a:gd name="connsiteX101" fmla="*/ 123279 w 1206260"/>
              <a:gd name="connsiteY101" fmla="*/ 1264178 h 1684262"/>
              <a:gd name="connsiteX102" fmla="*/ 231975 w 1206260"/>
              <a:gd name="connsiteY102" fmla="*/ 1341501 h 1684262"/>
              <a:gd name="connsiteX103" fmla="*/ 97811 w 1206260"/>
              <a:gd name="connsiteY103" fmla="*/ 1285557 h 1684262"/>
              <a:gd name="connsiteX104" fmla="*/ 232928 w 1206260"/>
              <a:gd name="connsiteY104" fmla="*/ 1376077 h 1684262"/>
              <a:gd name="connsiteX105" fmla="*/ 279029 w 1206260"/>
              <a:gd name="connsiteY105" fmla="*/ 1379887 h 1684262"/>
              <a:gd name="connsiteX106" fmla="*/ 232451 w 1206260"/>
              <a:gd name="connsiteY106" fmla="*/ 1376077 h 1684262"/>
              <a:gd name="connsiteX107" fmla="*/ 232928 w 1206260"/>
              <a:gd name="connsiteY107" fmla="*/ 1376077 h 1684262"/>
              <a:gd name="connsiteX108" fmla="*/ 856244 w 1206260"/>
              <a:gd name="connsiteY108" fmla="*/ 715613 h 1684262"/>
              <a:gd name="connsiteX109" fmla="*/ 817635 w 1206260"/>
              <a:gd name="connsiteY109" fmla="*/ 708913 h 1684262"/>
              <a:gd name="connsiteX110" fmla="*/ 721084 w 1206260"/>
              <a:gd name="connsiteY110" fmla="*/ 657225 h 1684262"/>
              <a:gd name="connsiteX111" fmla="*/ 855767 w 1206260"/>
              <a:gd name="connsiteY111" fmla="*/ 715613 h 1684262"/>
              <a:gd name="connsiteX112" fmla="*/ 856244 w 1206260"/>
              <a:gd name="connsiteY112" fmla="*/ 715613 h 1684262"/>
              <a:gd name="connsiteX113" fmla="*/ 663458 w 1206260"/>
              <a:gd name="connsiteY113" fmla="*/ 722662 h 1684262"/>
              <a:gd name="connsiteX114" fmla="*/ 644408 w 1206260"/>
              <a:gd name="connsiteY114" fmla="*/ 807149 h 1684262"/>
              <a:gd name="connsiteX115" fmla="*/ 662981 w 1206260"/>
              <a:gd name="connsiteY115" fmla="*/ 723138 h 1684262"/>
              <a:gd name="connsiteX116" fmla="*/ 663458 w 1206260"/>
              <a:gd name="connsiteY116" fmla="*/ 722662 h 1684262"/>
              <a:gd name="connsiteX117" fmla="*/ 628882 w 1206260"/>
              <a:gd name="connsiteY117" fmla="*/ 753332 h 1684262"/>
              <a:gd name="connsiteX118" fmla="*/ 655742 w 1206260"/>
              <a:gd name="connsiteY118" fmla="*/ 726472 h 1684262"/>
              <a:gd name="connsiteX119" fmla="*/ 628406 w 1206260"/>
              <a:gd name="connsiteY119" fmla="*/ 753332 h 1684262"/>
              <a:gd name="connsiteX120" fmla="*/ 628882 w 1206260"/>
              <a:gd name="connsiteY120" fmla="*/ 753332 h 1684262"/>
              <a:gd name="connsiteX121" fmla="*/ 771090 w 1206260"/>
              <a:gd name="connsiteY121" fmla="*/ 757237 h 1684262"/>
              <a:gd name="connsiteX122" fmla="*/ 690318 w 1206260"/>
              <a:gd name="connsiteY122" fmla="*/ 822579 h 1684262"/>
              <a:gd name="connsiteX123" fmla="*/ 770614 w 1206260"/>
              <a:gd name="connsiteY123" fmla="*/ 757237 h 1684262"/>
              <a:gd name="connsiteX124" fmla="*/ 771090 w 1206260"/>
              <a:gd name="connsiteY124" fmla="*/ 757237 h 1684262"/>
              <a:gd name="connsiteX125" fmla="*/ 759565 w 1206260"/>
              <a:gd name="connsiteY125" fmla="*/ 538162 h 1684262"/>
              <a:gd name="connsiteX126" fmla="*/ 851767 w 1206260"/>
              <a:gd name="connsiteY126" fmla="*/ 480536 h 1684262"/>
              <a:gd name="connsiteX127" fmla="*/ 759089 w 1206260"/>
              <a:gd name="connsiteY127" fmla="*/ 538067 h 1684262"/>
              <a:gd name="connsiteX128" fmla="*/ 759565 w 1206260"/>
              <a:gd name="connsiteY128" fmla="*/ 538162 h 1684262"/>
              <a:gd name="connsiteX129" fmla="*/ 877961 w 1206260"/>
              <a:gd name="connsiteY129" fmla="*/ 342138 h 1684262"/>
              <a:gd name="connsiteX130" fmla="*/ 812619 w 1206260"/>
              <a:gd name="connsiteY130" fmla="*/ 442055 h 1684262"/>
              <a:gd name="connsiteX131" fmla="*/ 877961 w 1206260"/>
              <a:gd name="connsiteY131" fmla="*/ 342138 h 1684262"/>
              <a:gd name="connsiteX132" fmla="*/ 681841 w 1206260"/>
              <a:gd name="connsiteY132" fmla="*/ 323088 h 1684262"/>
              <a:gd name="connsiteX133" fmla="*/ 758803 w 1206260"/>
              <a:gd name="connsiteY133" fmla="*/ 430816 h 1684262"/>
              <a:gd name="connsiteX134" fmla="*/ 643455 w 1206260"/>
              <a:gd name="connsiteY134" fmla="*/ 396145 h 1684262"/>
              <a:gd name="connsiteX135" fmla="*/ 639550 w 1206260"/>
              <a:gd name="connsiteY135" fmla="*/ 438436 h 1684262"/>
              <a:gd name="connsiteX136" fmla="*/ 682127 w 1206260"/>
              <a:gd name="connsiteY136" fmla="*/ 323088 h 1684262"/>
              <a:gd name="connsiteX137" fmla="*/ 681841 w 1206260"/>
              <a:gd name="connsiteY137" fmla="*/ 323088 h 1684262"/>
              <a:gd name="connsiteX138" fmla="*/ 351323 w 1206260"/>
              <a:gd name="connsiteY138" fmla="*/ 219361 h 1684262"/>
              <a:gd name="connsiteX139" fmla="*/ 383994 w 1206260"/>
              <a:gd name="connsiteY139" fmla="*/ 183070 h 1684262"/>
              <a:gd name="connsiteX140" fmla="*/ 403711 w 1206260"/>
              <a:gd name="connsiteY140" fmla="*/ 175069 h 1684262"/>
              <a:gd name="connsiteX141" fmla="*/ 411331 w 1206260"/>
              <a:gd name="connsiteY141" fmla="*/ 176117 h 1684262"/>
              <a:gd name="connsiteX142" fmla="*/ 569351 w 1206260"/>
              <a:gd name="connsiteY142" fmla="*/ 242792 h 1684262"/>
              <a:gd name="connsiteX143" fmla="*/ 569922 w 1206260"/>
              <a:gd name="connsiteY143" fmla="*/ 242792 h 1684262"/>
              <a:gd name="connsiteX144" fmla="*/ 558873 w 1206260"/>
              <a:gd name="connsiteY144" fmla="*/ 299942 h 1684262"/>
              <a:gd name="connsiteX145" fmla="*/ 351609 w 1206260"/>
              <a:gd name="connsiteY145" fmla="*/ 219075 h 1684262"/>
              <a:gd name="connsiteX146" fmla="*/ 351323 w 1206260"/>
              <a:gd name="connsiteY146" fmla="*/ 219361 h 1684262"/>
              <a:gd name="connsiteX147" fmla="*/ 470767 w 1206260"/>
              <a:gd name="connsiteY147" fmla="*/ 361188 h 1684262"/>
              <a:gd name="connsiteX148" fmla="*/ 566874 w 1206260"/>
              <a:gd name="connsiteY148" fmla="*/ 503396 h 1684262"/>
              <a:gd name="connsiteX149" fmla="*/ 470767 w 1206260"/>
              <a:gd name="connsiteY149" fmla="*/ 361188 h 1684262"/>
              <a:gd name="connsiteX150" fmla="*/ 632216 w 1206260"/>
              <a:gd name="connsiteY150" fmla="*/ 453485 h 1684262"/>
              <a:gd name="connsiteX151" fmla="*/ 699367 w 1206260"/>
              <a:gd name="connsiteY151" fmla="*/ 515112 h 1684262"/>
              <a:gd name="connsiteX152" fmla="*/ 759089 w 1206260"/>
              <a:gd name="connsiteY152" fmla="*/ 438055 h 1684262"/>
              <a:gd name="connsiteX153" fmla="*/ 678317 w 1206260"/>
              <a:gd name="connsiteY153" fmla="*/ 611029 h 1684262"/>
              <a:gd name="connsiteX154" fmla="*/ 640217 w 1206260"/>
              <a:gd name="connsiteY154" fmla="*/ 587978 h 1684262"/>
              <a:gd name="connsiteX155" fmla="*/ 632216 w 1206260"/>
              <a:gd name="connsiteY155" fmla="*/ 453581 h 1684262"/>
              <a:gd name="connsiteX156" fmla="*/ 632216 w 1206260"/>
              <a:gd name="connsiteY156" fmla="*/ 453485 h 1684262"/>
              <a:gd name="connsiteX157" fmla="*/ 686032 w 1206260"/>
              <a:gd name="connsiteY157" fmla="*/ 837819 h 1684262"/>
              <a:gd name="connsiteX158" fmla="*/ 628310 w 1206260"/>
              <a:gd name="connsiteY158" fmla="*/ 930116 h 1684262"/>
              <a:gd name="connsiteX159" fmla="*/ 686032 w 1206260"/>
              <a:gd name="connsiteY159" fmla="*/ 837914 h 1684262"/>
              <a:gd name="connsiteX160" fmla="*/ 686032 w 1206260"/>
              <a:gd name="connsiteY160" fmla="*/ 837819 h 1684262"/>
              <a:gd name="connsiteX161" fmla="*/ 743658 w 1206260"/>
              <a:gd name="connsiteY161" fmla="*/ 1291400 h 1684262"/>
              <a:gd name="connsiteX162" fmla="*/ 547634 w 1206260"/>
              <a:gd name="connsiteY162" fmla="*/ 1206818 h 1684262"/>
              <a:gd name="connsiteX163" fmla="*/ 573446 w 1206260"/>
              <a:gd name="connsiteY163" fmla="*/ 1222439 h 1684262"/>
              <a:gd name="connsiteX164" fmla="*/ 603450 w 1206260"/>
              <a:gd name="connsiteY164" fmla="*/ 1227487 h 1684262"/>
              <a:gd name="connsiteX165" fmla="*/ 743658 w 1206260"/>
              <a:gd name="connsiteY165" fmla="*/ 1291495 h 1684262"/>
              <a:gd name="connsiteX166" fmla="*/ 743658 w 1206260"/>
              <a:gd name="connsiteY166" fmla="*/ 1291400 h 1684262"/>
              <a:gd name="connsiteX167" fmla="*/ 578399 w 1206260"/>
              <a:gd name="connsiteY167" fmla="*/ 945452 h 1684262"/>
              <a:gd name="connsiteX168" fmla="*/ 689842 w 1206260"/>
              <a:gd name="connsiteY168" fmla="*/ 1122236 h 1684262"/>
              <a:gd name="connsiteX169" fmla="*/ 578399 w 1206260"/>
              <a:gd name="connsiteY169" fmla="*/ 945547 h 1684262"/>
              <a:gd name="connsiteX170" fmla="*/ 578399 w 1206260"/>
              <a:gd name="connsiteY170" fmla="*/ 945452 h 1684262"/>
              <a:gd name="connsiteX171" fmla="*/ 351609 w 1206260"/>
              <a:gd name="connsiteY171" fmla="*/ 1045464 h 1684262"/>
              <a:gd name="connsiteX172" fmla="*/ 382375 w 1206260"/>
              <a:gd name="connsiteY172" fmla="*/ 887825 h 1684262"/>
              <a:gd name="connsiteX173" fmla="*/ 351609 w 1206260"/>
              <a:gd name="connsiteY173" fmla="*/ 1045559 h 1684262"/>
              <a:gd name="connsiteX174" fmla="*/ 351609 w 1206260"/>
              <a:gd name="connsiteY174" fmla="*/ 1045464 h 1684262"/>
              <a:gd name="connsiteX175" fmla="*/ 420761 w 1206260"/>
              <a:gd name="connsiteY175" fmla="*/ 1018413 h 1684262"/>
              <a:gd name="connsiteX176" fmla="*/ 605260 w 1206260"/>
              <a:gd name="connsiteY176" fmla="*/ 1180338 h 1684262"/>
              <a:gd name="connsiteX177" fmla="*/ 420761 w 1206260"/>
              <a:gd name="connsiteY177" fmla="*/ 1018413 h 1684262"/>
              <a:gd name="connsiteX178" fmla="*/ 366944 w 1206260"/>
              <a:gd name="connsiteY178" fmla="*/ 1414272 h 1684262"/>
              <a:gd name="connsiteX179" fmla="*/ 597640 w 1206260"/>
              <a:gd name="connsiteY179" fmla="*/ 1460468 h 1684262"/>
              <a:gd name="connsiteX180" fmla="*/ 366944 w 1206260"/>
              <a:gd name="connsiteY180" fmla="*/ 1414463 h 1684262"/>
              <a:gd name="connsiteX181" fmla="*/ 366944 w 1206260"/>
              <a:gd name="connsiteY181" fmla="*/ 1414272 h 1684262"/>
              <a:gd name="connsiteX182" fmla="*/ 536108 w 1206260"/>
              <a:gd name="connsiteY182" fmla="*/ 1644968 h 1684262"/>
              <a:gd name="connsiteX183" fmla="*/ 498008 w 1206260"/>
              <a:gd name="connsiteY183" fmla="*/ 1625918 h 1684262"/>
              <a:gd name="connsiteX184" fmla="*/ 471148 w 1206260"/>
              <a:gd name="connsiteY184" fmla="*/ 1618202 h 1684262"/>
              <a:gd name="connsiteX185" fmla="*/ 471148 w 1206260"/>
              <a:gd name="connsiteY185" fmla="*/ 1664399 h 1684262"/>
              <a:gd name="connsiteX186" fmla="*/ 401901 w 1206260"/>
              <a:gd name="connsiteY186" fmla="*/ 1579817 h 1684262"/>
              <a:gd name="connsiteX187" fmla="*/ 536108 w 1206260"/>
              <a:gd name="connsiteY187" fmla="*/ 1645158 h 1684262"/>
              <a:gd name="connsiteX188" fmla="*/ 536108 w 1206260"/>
              <a:gd name="connsiteY188" fmla="*/ 1644968 h 1684262"/>
              <a:gd name="connsiteX189" fmla="*/ 616785 w 1206260"/>
              <a:gd name="connsiteY189" fmla="*/ 1564196 h 1684262"/>
              <a:gd name="connsiteX190" fmla="*/ 555349 w 1206260"/>
              <a:gd name="connsiteY190" fmla="*/ 1541145 h 1684262"/>
              <a:gd name="connsiteX191" fmla="*/ 638597 w 1206260"/>
              <a:gd name="connsiteY191" fmla="*/ 1493520 h 1684262"/>
              <a:gd name="connsiteX192" fmla="*/ 739848 w 1206260"/>
              <a:gd name="connsiteY192" fmla="*/ 1525715 h 1684262"/>
              <a:gd name="connsiteX193" fmla="*/ 616785 w 1206260"/>
              <a:gd name="connsiteY193" fmla="*/ 1564386 h 1684262"/>
              <a:gd name="connsiteX194" fmla="*/ 616785 w 1206260"/>
              <a:gd name="connsiteY194" fmla="*/ 1564196 h 1684262"/>
              <a:gd name="connsiteX195" fmla="*/ 752231 w 1206260"/>
              <a:gd name="connsiteY195" fmla="*/ 1664779 h 1684262"/>
              <a:gd name="connsiteX196" fmla="*/ 739658 w 1206260"/>
              <a:gd name="connsiteY196" fmla="*/ 1664779 h 1684262"/>
              <a:gd name="connsiteX197" fmla="*/ 731180 w 1206260"/>
              <a:gd name="connsiteY197" fmla="*/ 1664779 h 1684262"/>
              <a:gd name="connsiteX198" fmla="*/ 727561 w 1206260"/>
              <a:gd name="connsiteY198" fmla="*/ 1664779 h 1684262"/>
              <a:gd name="connsiteX199" fmla="*/ 713750 w 1206260"/>
              <a:gd name="connsiteY199" fmla="*/ 1666780 h 1684262"/>
              <a:gd name="connsiteX200" fmla="*/ 704225 w 1206260"/>
              <a:gd name="connsiteY200" fmla="*/ 1665256 h 1684262"/>
              <a:gd name="connsiteX201" fmla="*/ 705558 w 1206260"/>
              <a:gd name="connsiteY201" fmla="*/ 1667733 h 1684262"/>
              <a:gd name="connsiteX202" fmla="*/ 790045 w 1206260"/>
              <a:gd name="connsiteY202" fmla="*/ 1610106 h 1684262"/>
              <a:gd name="connsiteX203" fmla="*/ 752231 w 1206260"/>
              <a:gd name="connsiteY203" fmla="*/ 1664970 h 1684262"/>
              <a:gd name="connsiteX204" fmla="*/ 752231 w 1206260"/>
              <a:gd name="connsiteY204" fmla="*/ 1664779 h 1684262"/>
              <a:gd name="connsiteX205" fmla="*/ 857863 w 1206260"/>
              <a:gd name="connsiteY205" fmla="*/ 1591056 h 1684262"/>
              <a:gd name="connsiteX206" fmla="*/ 838813 w 1206260"/>
              <a:gd name="connsiteY206" fmla="*/ 1568958 h 1684262"/>
              <a:gd name="connsiteX207" fmla="*/ 836146 w 1206260"/>
              <a:gd name="connsiteY207" fmla="*/ 1564291 h 1684262"/>
              <a:gd name="connsiteX208" fmla="*/ 955179 w 1206260"/>
              <a:gd name="connsiteY208" fmla="*/ 1500720 h 1684262"/>
              <a:gd name="connsiteX209" fmla="*/ 1066493 w 1206260"/>
              <a:gd name="connsiteY209" fmla="*/ 1492065 h 1684262"/>
              <a:gd name="connsiteX210" fmla="*/ 857863 w 1206260"/>
              <a:gd name="connsiteY210" fmla="*/ 1591247 h 1684262"/>
              <a:gd name="connsiteX211" fmla="*/ 857863 w 1206260"/>
              <a:gd name="connsiteY211" fmla="*/ 1591056 h 1684262"/>
              <a:gd name="connsiteX212" fmla="*/ 1054979 w 1206260"/>
              <a:gd name="connsiteY212" fmla="*/ 1445037 h 1684262"/>
              <a:gd name="connsiteX213" fmla="*/ 916632 w 1206260"/>
              <a:gd name="connsiteY213" fmla="*/ 1468184 h 1684262"/>
              <a:gd name="connsiteX214" fmla="*/ 1028170 w 1206260"/>
              <a:gd name="connsiteY214" fmla="*/ 1445228 h 1684262"/>
              <a:gd name="connsiteX215" fmla="*/ 1054979 w 1206260"/>
              <a:gd name="connsiteY215" fmla="*/ 1445037 h 1684262"/>
              <a:gd name="connsiteX216" fmla="*/ 862816 w 1206260"/>
              <a:gd name="connsiteY216" fmla="*/ 1410462 h 1684262"/>
              <a:gd name="connsiteX217" fmla="*/ 647551 w 1206260"/>
              <a:gd name="connsiteY217" fmla="*/ 1448562 h 1684262"/>
              <a:gd name="connsiteX218" fmla="*/ 862816 w 1206260"/>
              <a:gd name="connsiteY218" fmla="*/ 1410653 h 1684262"/>
              <a:gd name="connsiteX219" fmla="*/ 862816 w 1206260"/>
              <a:gd name="connsiteY219" fmla="*/ 1410462 h 1684262"/>
              <a:gd name="connsiteX220" fmla="*/ 689842 w 1206260"/>
              <a:gd name="connsiteY220" fmla="*/ 1391412 h 1684262"/>
              <a:gd name="connsiteX221" fmla="*/ 924347 w 1206260"/>
              <a:gd name="connsiteY221" fmla="*/ 1306830 h 1684262"/>
              <a:gd name="connsiteX222" fmla="*/ 689842 w 1206260"/>
              <a:gd name="connsiteY222" fmla="*/ 1391412 h 1684262"/>
              <a:gd name="connsiteX223" fmla="*/ 1162663 w 1206260"/>
              <a:gd name="connsiteY223" fmla="*/ 1057085 h 1684262"/>
              <a:gd name="connsiteX224" fmla="*/ 1148756 w 1206260"/>
              <a:gd name="connsiteY224" fmla="*/ 1134428 h 1684262"/>
              <a:gd name="connsiteX225" fmla="*/ 1066841 w 1206260"/>
              <a:gd name="connsiteY225" fmla="*/ 1139762 h 1684262"/>
              <a:gd name="connsiteX226" fmla="*/ 1035790 w 1206260"/>
              <a:gd name="connsiteY226" fmla="*/ 1087755 h 1684262"/>
              <a:gd name="connsiteX227" fmla="*/ 1162663 w 1206260"/>
              <a:gd name="connsiteY227" fmla="*/ 1057085 h 1684262"/>
              <a:gd name="connsiteX228" fmla="*/ 987913 w 1206260"/>
              <a:gd name="connsiteY228" fmla="*/ 1181170 h 1684262"/>
              <a:gd name="connsiteX229" fmla="*/ 958923 w 1206260"/>
              <a:gd name="connsiteY229" fmla="*/ 1264444 h 1684262"/>
              <a:gd name="connsiteX230" fmla="*/ 905107 w 1206260"/>
              <a:gd name="connsiteY230" fmla="*/ 1118330 h 1684262"/>
              <a:gd name="connsiteX231" fmla="*/ 987913 w 1206260"/>
              <a:gd name="connsiteY231"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322827 w 1206260"/>
              <a:gd name="connsiteY50" fmla="*/ 1338837 h 1684262"/>
              <a:gd name="connsiteX51" fmla="*/ 229880 w 1206260"/>
              <a:gd name="connsiteY51" fmla="*/ 1312259 h 1684262"/>
              <a:gd name="connsiteX52" fmla="*/ 146155 w 1206260"/>
              <a:gd name="connsiteY52" fmla="*/ 1230344 h 1684262"/>
              <a:gd name="connsiteX53" fmla="*/ 115389 w 1206260"/>
              <a:gd name="connsiteY53" fmla="*/ 1430369 h 1684262"/>
              <a:gd name="connsiteX54" fmla="*/ 349799 w 1206260"/>
              <a:gd name="connsiteY54" fmla="*/ 1480280 h 1684262"/>
              <a:gd name="connsiteX55" fmla="*/ 299507 w 1206260"/>
              <a:gd name="connsiteY55" fmla="*/ 1464659 h 1684262"/>
              <a:gd name="connsiteX56" fmla="*/ 321034 w 1206260"/>
              <a:gd name="connsiteY56" fmla="*/ 1477042 h 1684262"/>
              <a:gd name="connsiteX57" fmla="*/ 330559 w 1206260"/>
              <a:gd name="connsiteY57" fmla="*/ 1484376 h 1684262"/>
              <a:gd name="connsiteX58" fmla="*/ 388280 w 1206260"/>
              <a:gd name="connsiteY58" fmla="*/ 1545717 h 1684262"/>
              <a:gd name="connsiteX59" fmla="*/ 348847 w 1206260"/>
              <a:gd name="connsiteY59" fmla="*/ 1542479 h 1684262"/>
              <a:gd name="connsiteX60" fmla="*/ 255883 w 1206260"/>
              <a:gd name="connsiteY60" fmla="*/ 1502664 h 1684262"/>
              <a:gd name="connsiteX61" fmla="*/ 255883 w 1206260"/>
              <a:gd name="connsiteY61" fmla="*/ 1502664 h 1684262"/>
              <a:gd name="connsiteX62" fmla="*/ 239976 w 1206260"/>
              <a:gd name="connsiteY62" fmla="*/ 1484281 h 1684262"/>
              <a:gd name="connsiteX63" fmla="*/ 203495 w 1206260"/>
              <a:gd name="connsiteY63" fmla="*/ 1484281 h 1684262"/>
              <a:gd name="connsiteX64" fmla="*/ 187303 w 1206260"/>
              <a:gd name="connsiteY64" fmla="*/ 1499140 h 1684262"/>
              <a:gd name="connsiteX65" fmla="*/ 490674 w 1206260"/>
              <a:gd name="connsiteY65" fmla="*/ 1673352 h 1684262"/>
              <a:gd name="connsiteX66" fmla="*/ 757374 w 1206260"/>
              <a:gd name="connsiteY66" fmla="*/ 1682401 h 1684262"/>
              <a:gd name="connsiteX67" fmla="*/ 988070 w 1206260"/>
              <a:gd name="connsiteY67" fmla="*/ 1594485 h 1684262"/>
              <a:gd name="connsiteX68" fmla="*/ 1152566 w 1206260"/>
              <a:gd name="connsiteY68" fmla="*/ 1394460 h 1684262"/>
              <a:gd name="connsiteX69" fmla="*/ 918822 w 1206260"/>
              <a:gd name="connsiteY69" fmla="*/ 1363507 h 1684262"/>
              <a:gd name="connsiteX70" fmla="*/ 802904 w 1206260"/>
              <a:gd name="connsiteY70" fmla="*/ 1350454 h 1684262"/>
              <a:gd name="connsiteX71" fmla="*/ 841956 w 1206260"/>
              <a:gd name="connsiteY71" fmla="*/ 1326547 h 1684262"/>
              <a:gd name="connsiteX72" fmla="*/ 1018286 w 1206260"/>
              <a:gd name="connsiteY72" fmla="*/ 1315425 h 1684262"/>
              <a:gd name="connsiteX73" fmla="*/ 980354 w 1206260"/>
              <a:gd name="connsiteY73" fmla="*/ 1268921 h 1684262"/>
              <a:gd name="connsiteX74" fmla="*/ 1091488 w 1206260"/>
              <a:gd name="connsiteY74" fmla="*/ 1221043 h 1684262"/>
              <a:gd name="connsiteX75" fmla="*/ 911203 w 1206260"/>
              <a:gd name="connsiteY75" fmla="*/ 1022890 h 1684262"/>
              <a:gd name="connsiteX76" fmla="*/ 1193429 w 1206260"/>
              <a:gd name="connsiteY76" fmla="*/ 899446 h 1684262"/>
              <a:gd name="connsiteX77" fmla="*/ 759089 w 1206260"/>
              <a:gd name="connsiteY77" fmla="*/ 61246 h 1684262"/>
              <a:gd name="connsiteX78" fmla="*/ 720989 w 1206260"/>
              <a:gd name="connsiteY78" fmla="*/ 145828 h 1684262"/>
              <a:gd name="connsiteX79" fmla="*/ 759089 w 1206260"/>
              <a:gd name="connsiteY79" fmla="*/ 61436 h 1684262"/>
              <a:gd name="connsiteX80" fmla="*/ 759089 w 1206260"/>
              <a:gd name="connsiteY80" fmla="*/ 61246 h 1684262"/>
              <a:gd name="connsiteX81" fmla="*/ 363611 w 1206260"/>
              <a:gd name="connsiteY81" fmla="*/ 545783 h 1684262"/>
              <a:gd name="connsiteX82" fmla="*/ 348275 w 1206260"/>
              <a:gd name="connsiteY82" fmla="*/ 553498 h 1684262"/>
              <a:gd name="connsiteX83" fmla="*/ 363611 w 1206260"/>
              <a:gd name="connsiteY83" fmla="*/ 545783 h 1684262"/>
              <a:gd name="connsiteX84" fmla="*/ 232451 w 1206260"/>
              <a:gd name="connsiteY84" fmla="*/ 523113 h 1684262"/>
              <a:gd name="connsiteX85" fmla="*/ 254694 w 1206260"/>
              <a:gd name="connsiteY85" fmla="*/ 664096 h 1684262"/>
              <a:gd name="connsiteX86" fmla="*/ 232451 w 1206260"/>
              <a:gd name="connsiteY86" fmla="*/ 523113 h 1684262"/>
              <a:gd name="connsiteX87" fmla="*/ 340084 w 1206260"/>
              <a:gd name="connsiteY87" fmla="*/ 692277 h 1684262"/>
              <a:gd name="connsiteX88" fmla="*/ 470767 w 1206260"/>
              <a:gd name="connsiteY88" fmla="*/ 684562 h 1684262"/>
              <a:gd name="connsiteX89" fmla="*/ 340084 w 1206260"/>
              <a:gd name="connsiteY89" fmla="*/ 691896 h 1684262"/>
              <a:gd name="connsiteX90" fmla="*/ 340084 w 1206260"/>
              <a:gd name="connsiteY90" fmla="*/ 692277 h 1684262"/>
              <a:gd name="connsiteX91" fmla="*/ 382375 w 1206260"/>
              <a:gd name="connsiteY91" fmla="*/ 615410 h 1684262"/>
              <a:gd name="connsiteX92" fmla="*/ 516868 w 1206260"/>
              <a:gd name="connsiteY92" fmla="*/ 688372 h 1684262"/>
              <a:gd name="connsiteX93" fmla="*/ 382661 w 1206260"/>
              <a:gd name="connsiteY93" fmla="*/ 615029 h 1684262"/>
              <a:gd name="connsiteX94" fmla="*/ 382375 w 1206260"/>
              <a:gd name="connsiteY94" fmla="*/ 615410 h 1684262"/>
              <a:gd name="connsiteX95" fmla="*/ 201400 w 1206260"/>
              <a:gd name="connsiteY95" fmla="*/ 907542 h 1684262"/>
              <a:gd name="connsiteX96" fmla="*/ 163300 w 1206260"/>
              <a:gd name="connsiteY96" fmla="*/ 838295 h 1684262"/>
              <a:gd name="connsiteX97" fmla="*/ 201686 w 1206260"/>
              <a:gd name="connsiteY97" fmla="*/ 907161 h 1684262"/>
              <a:gd name="connsiteX98" fmla="*/ 201400 w 1206260"/>
              <a:gd name="connsiteY98" fmla="*/ 907542 h 1684262"/>
              <a:gd name="connsiteX99" fmla="*/ 97811 w 1206260"/>
              <a:gd name="connsiteY99" fmla="*/ 1285557 h 1684262"/>
              <a:gd name="connsiteX100" fmla="*/ 123279 w 1206260"/>
              <a:gd name="connsiteY100" fmla="*/ 1264178 h 1684262"/>
              <a:gd name="connsiteX101" fmla="*/ 231975 w 1206260"/>
              <a:gd name="connsiteY101" fmla="*/ 1341501 h 1684262"/>
              <a:gd name="connsiteX102" fmla="*/ 97811 w 1206260"/>
              <a:gd name="connsiteY102" fmla="*/ 1285557 h 1684262"/>
              <a:gd name="connsiteX103" fmla="*/ 232928 w 1206260"/>
              <a:gd name="connsiteY103" fmla="*/ 1376077 h 1684262"/>
              <a:gd name="connsiteX104" fmla="*/ 279029 w 1206260"/>
              <a:gd name="connsiteY104" fmla="*/ 1379887 h 1684262"/>
              <a:gd name="connsiteX105" fmla="*/ 232451 w 1206260"/>
              <a:gd name="connsiteY105" fmla="*/ 1376077 h 1684262"/>
              <a:gd name="connsiteX106" fmla="*/ 232928 w 1206260"/>
              <a:gd name="connsiteY106" fmla="*/ 1376077 h 1684262"/>
              <a:gd name="connsiteX107" fmla="*/ 856244 w 1206260"/>
              <a:gd name="connsiteY107" fmla="*/ 715613 h 1684262"/>
              <a:gd name="connsiteX108" fmla="*/ 817635 w 1206260"/>
              <a:gd name="connsiteY108" fmla="*/ 708913 h 1684262"/>
              <a:gd name="connsiteX109" fmla="*/ 721084 w 1206260"/>
              <a:gd name="connsiteY109" fmla="*/ 657225 h 1684262"/>
              <a:gd name="connsiteX110" fmla="*/ 855767 w 1206260"/>
              <a:gd name="connsiteY110" fmla="*/ 715613 h 1684262"/>
              <a:gd name="connsiteX111" fmla="*/ 856244 w 1206260"/>
              <a:gd name="connsiteY111" fmla="*/ 715613 h 1684262"/>
              <a:gd name="connsiteX112" fmla="*/ 663458 w 1206260"/>
              <a:gd name="connsiteY112" fmla="*/ 722662 h 1684262"/>
              <a:gd name="connsiteX113" fmla="*/ 644408 w 1206260"/>
              <a:gd name="connsiteY113" fmla="*/ 807149 h 1684262"/>
              <a:gd name="connsiteX114" fmla="*/ 662981 w 1206260"/>
              <a:gd name="connsiteY114" fmla="*/ 723138 h 1684262"/>
              <a:gd name="connsiteX115" fmla="*/ 663458 w 1206260"/>
              <a:gd name="connsiteY115" fmla="*/ 722662 h 1684262"/>
              <a:gd name="connsiteX116" fmla="*/ 628882 w 1206260"/>
              <a:gd name="connsiteY116" fmla="*/ 753332 h 1684262"/>
              <a:gd name="connsiteX117" fmla="*/ 655742 w 1206260"/>
              <a:gd name="connsiteY117" fmla="*/ 726472 h 1684262"/>
              <a:gd name="connsiteX118" fmla="*/ 628406 w 1206260"/>
              <a:gd name="connsiteY118" fmla="*/ 753332 h 1684262"/>
              <a:gd name="connsiteX119" fmla="*/ 628882 w 1206260"/>
              <a:gd name="connsiteY119" fmla="*/ 753332 h 1684262"/>
              <a:gd name="connsiteX120" fmla="*/ 771090 w 1206260"/>
              <a:gd name="connsiteY120" fmla="*/ 757237 h 1684262"/>
              <a:gd name="connsiteX121" fmla="*/ 690318 w 1206260"/>
              <a:gd name="connsiteY121" fmla="*/ 822579 h 1684262"/>
              <a:gd name="connsiteX122" fmla="*/ 770614 w 1206260"/>
              <a:gd name="connsiteY122" fmla="*/ 757237 h 1684262"/>
              <a:gd name="connsiteX123" fmla="*/ 771090 w 1206260"/>
              <a:gd name="connsiteY123" fmla="*/ 757237 h 1684262"/>
              <a:gd name="connsiteX124" fmla="*/ 759565 w 1206260"/>
              <a:gd name="connsiteY124" fmla="*/ 538162 h 1684262"/>
              <a:gd name="connsiteX125" fmla="*/ 851767 w 1206260"/>
              <a:gd name="connsiteY125" fmla="*/ 480536 h 1684262"/>
              <a:gd name="connsiteX126" fmla="*/ 759089 w 1206260"/>
              <a:gd name="connsiteY126" fmla="*/ 538067 h 1684262"/>
              <a:gd name="connsiteX127" fmla="*/ 759565 w 1206260"/>
              <a:gd name="connsiteY127" fmla="*/ 538162 h 1684262"/>
              <a:gd name="connsiteX128" fmla="*/ 877961 w 1206260"/>
              <a:gd name="connsiteY128" fmla="*/ 342138 h 1684262"/>
              <a:gd name="connsiteX129" fmla="*/ 812619 w 1206260"/>
              <a:gd name="connsiteY129" fmla="*/ 442055 h 1684262"/>
              <a:gd name="connsiteX130" fmla="*/ 877961 w 1206260"/>
              <a:gd name="connsiteY130" fmla="*/ 342138 h 1684262"/>
              <a:gd name="connsiteX131" fmla="*/ 681841 w 1206260"/>
              <a:gd name="connsiteY131" fmla="*/ 323088 h 1684262"/>
              <a:gd name="connsiteX132" fmla="*/ 758803 w 1206260"/>
              <a:gd name="connsiteY132" fmla="*/ 430816 h 1684262"/>
              <a:gd name="connsiteX133" fmla="*/ 643455 w 1206260"/>
              <a:gd name="connsiteY133" fmla="*/ 396145 h 1684262"/>
              <a:gd name="connsiteX134" fmla="*/ 639550 w 1206260"/>
              <a:gd name="connsiteY134" fmla="*/ 438436 h 1684262"/>
              <a:gd name="connsiteX135" fmla="*/ 682127 w 1206260"/>
              <a:gd name="connsiteY135" fmla="*/ 323088 h 1684262"/>
              <a:gd name="connsiteX136" fmla="*/ 681841 w 1206260"/>
              <a:gd name="connsiteY136" fmla="*/ 323088 h 1684262"/>
              <a:gd name="connsiteX137" fmla="*/ 351323 w 1206260"/>
              <a:gd name="connsiteY137" fmla="*/ 219361 h 1684262"/>
              <a:gd name="connsiteX138" fmla="*/ 383994 w 1206260"/>
              <a:gd name="connsiteY138" fmla="*/ 183070 h 1684262"/>
              <a:gd name="connsiteX139" fmla="*/ 403711 w 1206260"/>
              <a:gd name="connsiteY139" fmla="*/ 175069 h 1684262"/>
              <a:gd name="connsiteX140" fmla="*/ 411331 w 1206260"/>
              <a:gd name="connsiteY140" fmla="*/ 176117 h 1684262"/>
              <a:gd name="connsiteX141" fmla="*/ 569351 w 1206260"/>
              <a:gd name="connsiteY141" fmla="*/ 242792 h 1684262"/>
              <a:gd name="connsiteX142" fmla="*/ 569922 w 1206260"/>
              <a:gd name="connsiteY142" fmla="*/ 242792 h 1684262"/>
              <a:gd name="connsiteX143" fmla="*/ 558873 w 1206260"/>
              <a:gd name="connsiteY143" fmla="*/ 299942 h 1684262"/>
              <a:gd name="connsiteX144" fmla="*/ 351609 w 1206260"/>
              <a:gd name="connsiteY144" fmla="*/ 219075 h 1684262"/>
              <a:gd name="connsiteX145" fmla="*/ 351323 w 1206260"/>
              <a:gd name="connsiteY145" fmla="*/ 219361 h 1684262"/>
              <a:gd name="connsiteX146" fmla="*/ 470767 w 1206260"/>
              <a:gd name="connsiteY146" fmla="*/ 361188 h 1684262"/>
              <a:gd name="connsiteX147" fmla="*/ 566874 w 1206260"/>
              <a:gd name="connsiteY147" fmla="*/ 503396 h 1684262"/>
              <a:gd name="connsiteX148" fmla="*/ 470767 w 1206260"/>
              <a:gd name="connsiteY148" fmla="*/ 361188 h 1684262"/>
              <a:gd name="connsiteX149" fmla="*/ 632216 w 1206260"/>
              <a:gd name="connsiteY149" fmla="*/ 453485 h 1684262"/>
              <a:gd name="connsiteX150" fmla="*/ 699367 w 1206260"/>
              <a:gd name="connsiteY150" fmla="*/ 515112 h 1684262"/>
              <a:gd name="connsiteX151" fmla="*/ 759089 w 1206260"/>
              <a:gd name="connsiteY151" fmla="*/ 438055 h 1684262"/>
              <a:gd name="connsiteX152" fmla="*/ 678317 w 1206260"/>
              <a:gd name="connsiteY152" fmla="*/ 611029 h 1684262"/>
              <a:gd name="connsiteX153" fmla="*/ 640217 w 1206260"/>
              <a:gd name="connsiteY153" fmla="*/ 587978 h 1684262"/>
              <a:gd name="connsiteX154" fmla="*/ 632216 w 1206260"/>
              <a:gd name="connsiteY154" fmla="*/ 453581 h 1684262"/>
              <a:gd name="connsiteX155" fmla="*/ 632216 w 1206260"/>
              <a:gd name="connsiteY155" fmla="*/ 453485 h 1684262"/>
              <a:gd name="connsiteX156" fmla="*/ 686032 w 1206260"/>
              <a:gd name="connsiteY156" fmla="*/ 837819 h 1684262"/>
              <a:gd name="connsiteX157" fmla="*/ 628310 w 1206260"/>
              <a:gd name="connsiteY157" fmla="*/ 930116 h 1684262"/>
              <a:gd name="connsiteX158" fmla="*/ 686032 w 1206260"/>
              <a:gd name="connsiteY158" fmla="*/ 837914 h 1684262"/>
              <a:gd name="connsiteX159" fmla="*/ 686032 w 1206260"/>
              <a:gd name="connsiteY159" fmla="*/ 837819 h 1684262"/>
              <a:gd name="connsiteX160" fmla="*/ 743658 w 1206260"/>
              <a:gd name="connsiteY160" fmla="*/ 1291400 h 1684262"/>
              <a:gd name="connsiteX161" fmla="*/ 547634 w 1206260"/>
              <a:gd name="connsiteY161" fmla="*/ 1206818 h 1684262"/>
              <a:gd name="connsiteX162" fmla="*/ 573446 w 1206260"/>
              <a:gd name="connsiteY162" fmla="*/ 1222439 h 1684262"/>
              <a:gd name="connsiteX163" fmla="*/ 603450 w 1206260"/>
              <a:gd name="connsiteY163" fmla="*/ 1227487 h 1684262"/>
              <a:gd name="connsiteX164" fmla="*/ 743658 w 1206260"/>
              <a:gd name="connsiteY164" fmla="*/ 1291495 h 1684262"/>
              <a:gd name="connsiteX165" fmla="*/ 743658 w 1206260"/>
              <a:gd name="connsiteY165" fmla="*/ 1291400 h 1684262"/>
              <a:gd name="connsiteX166" fmla="*/ 578399 w 1206260"/>
              <a:gd name="connsiteY166" fmla="*/ 945452 h 1684262"/>
              <a:gd name="connsiteX167" fmla="*/ 689842 w 1206260"/>
              <a:gd name="connsiteY167" fmla="*/ 1122236 h 1684262"/>
              <a:gd name="connsiteX168" fmla="*/ 578399 w 1206260"/>
              <a:gd name="connsiteY168" fmla="*/ 945547 h 1684262"/>
              <a:gd name="connsiteX169" fmla="*/ 578399 w 1206260"/>
              <a:gd name="connsiteY169" fmla="*/ 945452 h 1684262"/>
              <a:gd name="connsiteX170" fmla="*/ 351609 w 1206260"/>
              <a:gd name="connsiteY170" fmla="*/ 1045464 h 1684262"/>
              <a:gd name="connsiteX171" fmla="*/ 382375 w 1206260"/>
              <a:gd name="connsiteY171" fmla="*/ 887825 h 1684262"/>
              <a:gd name="connsiteX172" fmla="*/ 351609 w 1206260"/>
              <a:gd name="connsiteY172" fmla="*/ 1045559 h 1684262"/>
              <a:gd name="connsiteX173" fmla="*/ 351609 w 1206260"/>
              <a:gd name="connsiteY173" fmla="*/ 1045464 h 1684262"/>
              <a:gd name="connsiteX174" fmla="*/ 420761 w 1206260"/>
              <a:gd name="connsiteY174" fmla="*/ 1018413 h 1684262"/>
              <a:gd name="connsiteX175" fmla="*/ 605260 w 1206260"/>
              <a:gd name="connsiteY175" fmla="*/ 1180338 h 1684262"/>
              <a:gd name="connsiteX176" fmla="*/ 420761 w 1206260"/>
              <a:gd name="connsiteY176" fmla="*/ 1018413 h 1684262"/>
              <a:gd name="connsiteX177" fmla="*/ 366944 w 1206260"/>
              <a:gd name="connsiteY177" fmla="*/ 1414272 h 1684262"/>
              <a:gd name="connsiteX178" fmla="*/ 597640 w 1206260"/>
              <a:gd name="connsiteY178" fmla="*/ 1460468 h 1684262"/>
              <a:gd name="connsiteX179" fmla="*/ 366944 w 1206260"/>
              <a:gd name="connsiteY179" fmla="*/ 1414463 h 1684262"/>
              <a:gd name="connsiteX180" fmla="*/ 366944 w 1206260"/>
              <a:gd name="connsiteY180" fmla="*/ 1414272 h 1684262"/>
              <a:gd name="connsiteX181" fmla="*/ 536108 w 1206260"/>
              <a:gd name="connsiteY181" fmla="*/ 1644968 h 1684262"/>
              <a:gd name="connsiteX182" fmla="*/ 498008 w 1206260"/>
              <a:gd name="connsiteY182" fmla="*/ 1625918 h 1684262"/>
              <a:gd name="connsiteX183" fmla="*/ 471148 w 1206260"/>
              <a:gd name="connsiteY183" fmla="*/ 1618202 h 1684262"/>
              <a:gd name="connsiteX184" fmla="*/ 471148 w 1206260"/>
              <a:gd name="connsiteY184" fmla="*/ 1664399 h 1684262"/>
              <a:gd name="connsiteX185" fmla="*/ 401901 w 1206260"/>
              <a:gd name="connsiteY185" fmla="*/ 1579817 h 1684262"/>
              <a:gd name="connsiteX186" fmla="*/ 536108 w 1206260"/>
              <a:gd name="connsiteY186" fmla="*/ 1645158 h 1684262"/>
              <a:gd name="connsiteX187" fmla="*/ 536108 w 1206260"/>
              <a:gd name="connsiteY187" fmla="*/ 1644968 h 1684262"/>
              <a:gd name="connsiteX188" fmla="*/ 616785 w 1206260"/>
              <a:gd name="connsiteY188" fmla="*/ 1564196 h 1684262"/>
              <a:gd name="connsiteX189" fmla="*/ 555349 w 1206260"/>
              <a:gd name="connsiteY189" fmla="*/ 1541145 h 1684262"/>
              <a:gd name="connsiteX190" fmla="*/ 638597 w 1206260"/>
              <a:gd name="connsiteY190" fmla="*/ 1493520 h 1684262"/>
              <a:gd name="connsiteX191" fmla="*/ 739848 w 1206260"/>
              <a:gd name="connsiteY191" fmla="*/ 1525715 h 1684262"/>
              <a:gd name="connsiteX192" fmla="*/ 616785 w 1206260"/>
              <a:gd name="connsiteY192" fmla="*/ 1564386 h 1684262"/>
              <a:gd name="connsiteX193" fmla="*/ 616785 w 1206260"/>
              <a:gd name="connsiteY193" fmla="*/ 1564196 h 1684262"/>
              <a:gd name="connsiteX194" fmla="*/ 752231 w 1206260"/>
              <a:gd name="connsiteY194" fmla="*/ 1664779 h 1684262"/>
              <a:gd name="connsiteX195" fmla="*/ 739658 w 1206260"/>
              <a:gd name="connsiteY195" fmla="*/ 1664779 h 1684262"/>
              <a:gd name="connsiteX196" fmla="*/ 731180 w 1206260"/>
              <a:gd name="connsiteY196" fmla="*/ 1664779 h 1684262"/>
              <a:gd name="connsiteX197" fmla="*/ 727561 w 1206260"/>
              <a:gd name="connsiteY197" fmla="*/ 1664779 h 1684262"/>
              <a:gd name="connsiteX198" fmla="*/ 713750 w 1206260"/>
              <a:gd name="connsiteY198" fmla="*/ 1666780 h 1684262"/>
              <a:gd name="connsiteX199" fmla="*/ 704225 w 1206260"/>
              <a:gd name="connsiteY199" fmla="*/ 1665256 h 1684262"/>
              <a:gd name="connsiteX200" fmla="*/ 705558 w 1206260"/>
              <a:gd name="connsiteY200" fmla="*/ 1667733 h 1684262"/>
              <a:gd name="connsiteX201" fmla="*/ 790045 w 1206260"/>
              <a:gd name="connsiteY201" fmla="*/ 1610106 h 1684262"/>
              <a:gd name="connsiteX202" fmla="*/ 752231 w 1206260"/>
              <a:gd name="connsiteY202" fmla="*/ 1664970 h 1684262"/>
              <a:gd name="connsiteX203" fmla="*/ 752231 w 1206260"/>
              <a:gd name="connsiteY203" fmla="*/ 1664779 h 1684262"/>
              <a:gd name="connsiteX204" fmla="*/ 857863 w 1206260"/>
              <a:gd name="connsiteY204" fmla="*/ 1591056 h 1684262"/>
              <a:gd name="connsiteX205" fmla="*/ 838813 w 1206260"/>
              <a:gd name="connsiteY205" fmla="*/ 1568958 h 1684262"/>
              <a:gd name="connsiteX206" fmla="*/ 836146 w 1206260"/>
              <a:gd name="connsiteY206" fmla="*/ 1564291 h 1684262"/>
              <a:gd name="connsiteX207" fmla="*/ 955179 w 1206260"/>
              <a:gd name="connsiteY207" fmla="*/ 1500720 h 1684262"/>
              <a:gd name="connsiteX208" fmla="*/ 1066493 w 1206260"/>
              <a:gd name="connsiteY208" fmla="*/ 1492065 h 1684262"/>
              <a:gd name="connsiteX209" fmla="*/ 857863 w 1206260"/>
              <a:gd name="connsiteY209" fmla="*/ 1591247 h 1684262"/>
              <a:gd name="connsiteX210" fmla="*/ 857863 w 1206260"/>
              <a:gd name="connsiteY210" fmla="*/ 1591056 h 1684262"/>
              <a:gd name="connsiteX211" fmla="*/ 1054979 w 1206260"/>
              <a:gd name="connsiteY211" fmla="*/ 1445037 h 1684262"/>
              <a:gd name="connsiteX212" fmla="*/ 916632 w 1206260"/>
              <a:gd name="connsiteY212" fmla="*/ 1468184 h 1684262"/>
              <a:gd name="connsiteX213" fmla="*/ 1028170 w 1206260"/>
              <a:gd name="connsiteY213" fmla="*/ 1445228 h 1684262"/>
              <a:gd name="connsiteX214" fmla="*/ 1054979 w 1206260"/>
              <a:gd name="connsiteY214" fmla="*/ 1445037 h 1684262"/>
              <a:gd name="connsiteX215" fmla="*/ 862816 w 1206260"/>
              <a:gd name="connsiteY215" fmla="*/ 1410462 h 1684262"/>
              <a:gd name="connsiteX216" fmla="*/ 647551 w 1206260"/>
              <a:gd name="connsiteY216" fmla="*/ 1448562 h 1684262"/>
              <a:gd name="connsiteX217" fmla="*/ 862816 w 1206260"/>
              <a:gd name="connsiteY217" fmla="*/ 1410653 h 1684262"/>
              <a:gd name="connsiteX218" fmla="*/ 862816 w 1206260"/>
              <a:gd name="connsiteY218" fmla="*/ 1410462 h 1684262"/>
              <a:gd name="connsiteX219" fmla="*/ 689842 w 1206260"/>
              <a:gd name="connsiteY219" fmla="*/ 1391412 h 1684262"/>
              <a:gd name="connsiteX220" fmla="*/ 924347 w 1206260"/>
              <a:gd name="connsiteY220" fmla="*/ 1306830 h 1684262"/>
              <a:gd name="connsiteX221" fmla="*/ 689842 w 1206260"/>
              <a:gd name="connsiteY221" fmla="*/ 1391412 h 1684262"/>
              <a:gd name="connsiteX222" fmla="*/ 1162663 w 1206260"/>
              <a:gd name="connsiteY222" fmla="*/ 1057085 h 1684262"/>
              <a:gd name="connsiteX223" fmla="*/ 1148756 w 1206260"/>
              <a:gd name="connsiteY223" fmla="*/ 1134428 h 1684262"/>
              <a:gd name="connsiteX224" fmla="*/ 1066841 w 1206260"/>
              <a:gd name="connsiteY224" fmla="*/ 1139762 h 1684262"/>
              <a:gd name="connsiteX225" fmla="*/ 1035790 w 1206260"/>
              <a:gd name="connsiteY225" fmla="*/ 1087755 h 1684262"/>
              <a:gd name="connsiteX226" fmla="*/ 1162663 w 1206260"/>
              <a:gd name="connsiteY226" fmla="*/ 1057085 h 1684262"/>
              <a:gd name="connsiteX227" fmla="*/ 987913 w 1206260"/>
              <a:gd name="connsiteY227" fmla="*/ 1181170 h 1684262"/>
              <a:gd name="connsiteX228" fmla="*/ 958923 w 1206260"/>
              <a:gd name="connsiteY228" fmla="*/ 1264444 h 1684262"/>
              <a:gd name="connsiteX229" fmla="*/ 905107 w 1206260"/>
              <a:gd name="connsiteY229" fmla="*/ 1118330 h 1684262"/>
              <a:gd name="connsiteX230" fmla="*/ 987913 w 1206260"/>
              <a:gd name="connsiteY230"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322827 w 1206260"/>
              <a:gd name="connsiteY50" fmla="*/ 1338837 h 1684262"/>
              <a:gd name="connsiteX51" fmla="*/ 247492 w 1206260"/>
              <a:gd name="connsiteY51" fmla="*/ 1296725 h 1684262"/>
              <a:gd name="connsiteX52" fmla="*/ 229880 w 1206260"/>
              <a:gd name="connsiteY52" fmla="*/ 1312259 h 1684262"/>
              <a:gd name="connsiteX53" fmla="*/ 146155 w 1206260"/>
              <a:gd name="connsiteY53" fmla="*/ 1230344 h 1684262"/>
              <a:gd name="connsiteX54" fmla="*/ 115389 w 1206260"/>
              <a:gd name="connsiteY54" fmla="*/ 1430369 h 1684262"/>
              <a:gd name="connsiteX55" fmla="*/ 349799 w 1206260"/>
              <a:gd name="connsiteY55" fmla="*/ 1480280 h 1684262"/>
              <a:gd name="connsiteX56" fmla="*/ 299507 w 1206260"/>
              <a:gd name="connsiteY56" fmla="*/ 1464659 h 1684262"/>
              <a:gd name="connsiteX57" fmla="*/ 321034 w 1206260"/>
              <a:gd name="connsiteY57" fmla="*/ 1477042 h 1684262"/>
              <a:gd name="connsiteX58" fmla="*/ 330559 w 1206260"/>
              <a:gd name="connsiteY58" fmla="*/ 1484376 h 1684262"/>
              <a:gd name="connsiteX59" fmla="*/ 388280 w 1206260"/>
              <a:gd name="connsiteY59" fmla="*/ 1545717 h 1684262"/>
              <a:gd name="connsiteX60" fmla="*/ 348847 w 1206260"/>
              <a:gd name="connsiteY60" fmla="*/ 1542479 h 1684262"/>
              <a:gd name="connsiteX61" fmla="*/ 255883 w 1206260"/>
              <a:gd name="connsiteY61" fmla="*/ 1502664 h 1684262"/>
              <a:gd name="connsiteX62" fmla="*/ 255883 w 1206260"/>
              <a:gd name="connsiteY62" fmla="*/ 1502664 h 1684262"/>
              <a:gd name="connsiteX63" fmla="*/ 239976 w 1206260"/>
              <a:gd name="connsiteY63" fmla="*/ 1484281 h 1684262"/>
              <a:gd name="connsiteX64" fmla="*/ 203495 w 1206260"/>
              <a:gd name="connsiteY64" fmla="*/ 1484281 h 1684262"/>
              <a:gd name="connsiteX65" fmla="*/ 187303 w 1206260"/>
              <a:gd name="connsiteY65" fmla="*/ 1499140 h 1684262"/>
              <a:gd name="connsiteX66" fmla="*/ 490674 w 1206260"/>
              <a:gd name="connsiteY66" fmla="*/ 1673352 h 1684262"/>
              <a:gd name="connsiteX67" fmla="*/ 757374 w 1206260"/>
              <a:gd name="connsiteY67" fmla="*/ 1682401 h 1684262"/>
              <a:gd name="connsiteX68" fmla="*/ 988070 w 1206260"/>
              <a:gd name="connsiteY68" fmla="*/ 1594485 h 1684262"/>
              <a:gd name="connsiteX69" fmla="*/ 1152566 w 1206260"/>
              <a:gd name="connsiteY69" fmla="*/ 1394460 h 1684262"/>
              <a:gd name="connsiteX70" fmla="*/ 918822 w 1206260"/>
              <a:gd name="connsiteY70" fmla="*/ 1363507 h 1684262"/>
              <a:gd name="connsiteX71" fmla="*/ 802904 w 1206260"/>
              <a:gd name="connsiteY71" fmla="*/ 1350454 h 1684262"/>
              <a:gd name="connsiteX72" fmla="*/ 841956 w 1206260"/>
              <a:gd name="connsiteY72" fmla="*/ 1326547 h 1684262"/>
              <a:gd name="connsiteX73" fmla="*/ 1018286 w 1206260"/>
              <a:gd name="connsiteY73" fmla="*/ 1315425 h 1684262"/>
              <a:gd name="connsiteX74" fmla="*/ 980354 w 1206260"/>
              <a:gd name="connsiteY74" fmla="*/ 1268921 h 1684262"/>
              <a:gd name="connsiteX75" fmla="*/ 1091488 w 1206260"/>
              <a:gd name="connsiteY75" fmla="*/ 1221043 h 1684262"/>
              <a:gd name="connsiteX76" fmla="*/ 911203 w 1206260"/>
              <a:gd name="connsiteY76" fmla="*/ 1022890 h 1684262"/>
              <a:gd name="connsiteX77" fmla="*/ 1193429 w 1206260"/>
              <a:gd name="connsiteY77" fmla="*/ 899446 h 1684262"/>
              <a:gd name="connsiteX78" fmla="*/ 759089 w 1206260"/>
              <a:gd name="connsiteY78" fmla="*/ 61246 h 1684262"/>
              <a:gd name="connsiteX79" fmla="*/ 720989 w 1206260"/>
              <a:gd name="connsiteY79" fmla="*/ 145828 h 1684262"/>
              <a:gd name="connsiteX80" fmla="*/ 759089 w 1206260"/>
              <a:gd name="connsiteY80" fmla="*/ 61436 h 1684262"/>
              <a:gd name="connsiteX81" fmla="*/ 759089 w 1206260"/>
              <a:gd name="connsiteY81" fmla="*/ 61246 h 1684262"/>
              <a:gd name="connsiteX82" fmla="*/ 363611 w 1206260"/>
              <a:gd name="connsiteY82" fmla="*/ 545783 h 1684262"/>
              <a:gd name="connsiteX83" fmla="*/ 348275 w 1206260"/>
              <a:gd name="connsiteY83" fmla="*/ 553498 h 1684262"/>
              <a:gd name="connsiteX84" fmla="*/ 363611 w 1206260"/>
              <a:gd name="connsiteY84" fmla="*/ 545783 h 1684262"/>
              <a:gd name="connsiteX85" fmla="*/ 232451 w 1206260"/>
              <a:gd name="connsiteY85" fmla="*/ 523113 h 1684262"/>
              <a:gd name="connsiteX86" fmla="*/ 254694 w 1206260"/>
              <a:gd name="connsiteY86" fmla="*/ 664096 h 1684262"/>
              <a:gd name="connsiteX87" fmla="*/ 232451 w 1206260"/>
              <a:gd name="connsiteY87" fmla="*/ 523113 h 1684262"/>
              <a:gd name="connsiteX88" fmla="*/ 340084 w 1206260"/>
              <a:gd name="connsiteY88" fmla="*/ 692277 h 1684262"/>
              <a:gd name="connsiteX89" fmla="*/ 470767 w 1206260"/>
              <a:gd name="connsiteY89" fmla="*/ 684562 h 1684262"/>
              <a:gd name="connsiteX90" fmla="*/ 340084 w 1206260"/>
              <a:gd name="connsiteY90" fmla="*/ 691896 h 1684262"/>
              <a:gd name="connsiteX91" fmla="*/ 340084 w 1206260"/>
              <a:gd name="connsiteY91" fmla="*/ 692277 h 1684262"/>
              <a:gd name="connsiteX92" fmla="*/ 382375 w 1206260"/>
              <a:gd name="connsiteY92" fmla="*/ 615410 h 1684262"/>
              <a:gd name="connsiteX93" fmla="*/ 516868 w 1206260"/>
              <a:gd name="connsiteY93" fmla="*/ 688372 h 1684262"/>
              <a:gd name="connsiteX94" fmla="*/ 382661 w 1206260"/>
              <a:gd name="connsiteY94" fmla="*/ 615029 h 1684262"/>
              <a:gd name="connsiteX95" fmla="*/ 382375 w 1206260"/>
              <a:gd name="connsiteY95" fmla="*/ 615410 h 1684262"/>
              <a:gd name="connsiteX96" fmla="*/ 201400 w 1206260"/>
              <a:gd name="connsiteY96" fmla="*/ 907542 h 1684262"/>
              <a:gd name="connsiteX97" fmla="*/ 163300 w 1206260"/>
              <a:gd name="connsiteY97" fmla="*/ 838295 h 1684262"/>
              <a:gd name="connsiteX98" fmla="*/ 201686 w 1206260"/>
              <a:gd name="connsiteY98" fmla="*/ 907161 h 1684262"/>
              <a:gd name="connsiteX99" fmla="*/ 201400 w 1206260"/>
              <a:gd name="connsiteY99" fmla="*/ 907542 h 1684262"/>
              <a:gd name="connsiteX100" fmla="*/ 97811 w 1206260"/>
              <a:gd name="connsiteY100" fmla="*/ 1285557 h 1684262"/>
              <a:gd name="connsiteX101" fmla="*/ 123279 w 1206260"/>
              <a:gd name="connsiteY101" fmla="*/ 1264178 h 1684262"/>
              <a:gd name="connsiteX102" fmla="*/ 231975 w 1206260"/>
              <a:gd name="connsiteY102" fmla="*/ 1341501 h 1684262"/>
              <a:gd name="connsiteX103" fmla="*/ 97811 w 1206260"/>
              <a:gd name="connsiteY103" fmla="*/ 1285557 h 1684262"/>
              <a:gd name="connsiteX104" fmla="*/ 232928 w 1206260"/>
              <a:gd name="connsiteY104" fmla="*/ 1376077 h 1684262"/>
              <a:gd name="connsiteX105" fmla="*/ 279029 w 1206260"/>
              <a:gd name="connsiteY105" fmla="*/ 1379887 h 1684262"/>
              <a:gd name="connsiteX106" fmla="*/ 232451 w 1206260"/>
              <a:gd name="connsiteY106" fmla="*/ 1376077 h 1684262"/>
              <a:gd name="connsiteX107" fmla="*/ 232928 w 1206260"/>
              <a:gd name="connsiteY107" fmla="*/ 1376077 h 1684262"/>
              <a:gd name="connsiteX108" fmla="*/ 856244 w 1206260"/>
              <a:gd name="connsiteY108" fmla="*/ 715613 h 1684262"/>
              <a:gd name="connsiteX109" fmla="*/ 817635 w 1206260"/>
              <a:gd name="connsiteY109" fmla="*/ 708913 h 1684262"/>
              <a:gd name="connsiteX110" fmla="*/ 721084 w 1206260"/>
              <a:gd name="connsiteY110" fmla="*/ 657225 h 1684262"/>
              <a:gd name="connsiteX111" fmla="*/ 855767 w 1206260"/>
              <a:gd name="connsiteY111" fmla="*/ 715613 h 1684262"/>
              <a:gd name="connsiteX112" fmla="*/ 856244 w 1206260"/>
              <a:gd name="connsiteY112" fmla="*/ 715613 h 1684262"/>
              <a:gd name="connsiteX113" fmla="*/ 663458 w 1206260"/>
              <a:gd name="connsiteY113" fmla="*/ 722662 h 1684262"/>
              <a:gd name="connsiteX114" fmla="*/ 644408 w 1206260"/>
              <a:gd name="connsiteY114" fmla="*/ 807149 h 1684262"/>
              <a:gd name="connsiteX115" fmla="*/ 662981 w 1206260"/>
              <a:gd name="connsiteY115" fmla="*/ 723138 h 1684262"/>
              <a:gd name="connsiteX116" fmla="*/ 663458 w 1206260"/>
              <a:gd name="connsiteY116" fmla="*/ 722662 h 1684262"/>
              <a:gd name="connsiteX117" fmla="*/ 628882 w 1206260"/>
              <a:gd name="connsiteY117" fmla="*/ 753332 h 1684262"/>
              <a:gd name="connsiteX118" fmla="*/ 655742 w 1206260"/>
              <a:gd name="connsiteY118" fmla="*/ 726472 h 1684262"/>
              <a:gd name="connsiteX119" fmla="*/ 628406 w 1206260"/>
              <a:gd name="connsiteY119" fmla="*/ 753332 h 1684262"/>
              <a:gd name="connsiteX120" fmla="*/ 628882 w 1206260"/>
              <a:gd name="connsiteY120" fmla="*/ 753332 h 1684262"/>
              <a:gd name="connsiteX121" fmla="*/ 771090 w 1206260"/>
              <a:gd name="connsiteY121" fmla="*/ 757237 h 1684262"/>
              <a:gd name="connsiteX122" fmla="*/ 690318 w 1206260"/>
              <a:gd name="connsiteY122" fmla="*/ 822579 h 1684262"/>
              <a:gd name="connsiteX123" fmla="*/ 770614 w 1206260"/>
              <a:gd name="connsiteY123" fmla="*/ 757237 h 1684262"/>
              <a:gd name="connsiteX124" fmla="*/ 771090 w 1206260"/>
              <a:gd name="connsiteY124" fmla="*/ 757237 h 1684262"/>
              <a:gd name="connsiteX125" fmla="*/ 759565 w 1206260"/>
              <a:gd name="connsiteY125" fmla="*/ 538162 h 1684262"/>
              <a:gd name="connsiteX126" fmla="*/ 851767 w 1206260"/>
              <a:gd name="connsiteY126" fmla="*/ 480536 h 1684262"/>
              <a:gd name="connsiteX127" fmla="*/ 759089 w 1206260"/>
              <a:gd name="connsiteY127" fmla="*/ 538067 h 1684262"/>
              <a:gd name="connsiteX128" fmla="*/ 759565 w 1206260"/>
              <a:gd name="connsiteY128" fmla="*/ 538162 h 1684262"/>
              <a:gd name="connsiteX129" fmla="*/ 877961 w 1206260"/>
              <a:gd name="connsiteY129" fmla="*/ 342138 h 1684262"/>
              <a:gd name="connsiteX130" fmla="*/ 812619 w 1206260"/>
              <a:gd name="connsiteY130" fmla="*/ 442055 h 1684262"/>
              <a:gd name="connsiteX131" fmla="*/ 877961 w 1206260"/>
              <a:gd name="connsiteY131" fmla="*/ 342138 h 1684262"/>
              <a:gd name="connsiteX132" fmla="*/ 681841 w 1206260"/>
              <a:gd name="connsiteY132" fmla="*/ 323088 h 1684262"/>
              <a:gd name="connsiteX133" fmla="*/ 758803 w 1206260"/>
              <a:gd name="connsiteY133" fmla="*/ 430816 h 1684262"/>
              <a:gd name="connsiteX134" fmla="*/ 643455 w 1206260"/>
              <a:gd name="connsiteY134" fmla="*/ 396145 h 1684262"/>
              <a:gd name="connsiteX135" fmla="*/ 639550 w 1206260"/>
              <a:gd name="connsiteY135" fmla="*/ 438436 h 1684262"/>
              <a:gd name="connsiteX136" fmla="*/ 682127 w 1206260"/>
              <a:gd name="connsiteY136" fmla="*/ 323088 h 1684262"/>
              <a:gd name="connsiteX137" fmla="*/ 681841 w 1206260"/>
              <a:gd name="connsiteY137" fmla="*/ 323088 h 1684262"/>
              <a:gd name="connsiteX138" fmla="*/ 351323 w 1206260"/>
              <a:gd name="connsiteY138" fmla="*/ 219361 h 1684262"/>
              <a:gd name="connsiteX139" fmla="*/ 383994 w 1206260"/>
              <a:gd name="connsiteY139" fmla="*/ 183070 h 1684262"/>
              <a:gd name="connsiteX140" fmla="*/ 403711 w 1206260"/>
              <a:gd name="connsiteY140" fmla="*/ 175069 h 1684262"/>
              <a:gd name="connsiteX141" fmla="*/ 411331 w 1206260"/>
              <a:gd name="connsiteY141" fmla="*/ 176117 h 1684262"/>
              <a:gd name="connsiteX142" fmla="*/ 569351 w 1206260"/>
              <a:gd name="connsiteY142" fmla="*/ 242792 h 1684262"/>
              <a:gd name="connsiteX143" fmla="*/ 569922 w 1206260"/>
              <a:gd name="connsiteY143" fmla="*/ 242792 h 1684262"/>
              <a:gd name="connsiteX144" fmla="*/ 558873 w 1206260"/>
              <a:gd name="connsiteY144" fmla="*/ 299942 h 1684262"/>
              <a:gd name="connsiteX145" fmla="*/ 351609 w 1206260"/>
              <a:gd name="connsiteY145" fmla="*/ 219075 h 1684262"/>
              <a:gd name="connsiteX146" fmla="*/ 351323 w 1206260"/>
              <a:gd name="connsiteY146" fmla="*/ 219361 h 1684262"/>
              <a:gd name="connsiteX147" fmla="*/ 470767 w 1206260"/>
              <a:gd name="connsiteY147" fmla="*/ 361188 h 1684262"/>
              <a:gd name="connsiteX148" fmla="*/ 566874 w 1206260"/>
              <a:gd name="connsiteY148" fmla="*/ 503396 h 1684262"/>
              <a:gd name="connsiteX149" fmla="*/ 470767 w 1206260"/>
              <a:gd name="connsiteY149" fmla="*/ 361188 h 1684262"/>
              <a:gd name="connsiteX150" fmla="*/ 632216 w 1206260"/>
              <a:gd name="connsiteY150" fmla="*/ 453485 h 1684262"/>
              <a:gd name="connsiteX151" fmla="*/ 699367 w 1206260"/>
              <a:gd name="connsiteY151" fmla="*/ 515112 h 1684262"/>
              <a:gd name="connsiteX152" fmla="*/ 759089 w 1206260"/>
              <a:gd name="connsiteY152" fmla="*/ 438055 h 1684262"/>
              <a:gd name="connsiteX153" fmla="*/ 678317 w 1206260"/>
              <a:gd name="connsiteY153" fmla="*/ 611029 h 1684262"/>
              <a:gd name="connsiteX154" fmla="*/ 640217 w 1206260"/>
              <a:gd name="connsiteY154" fmla="*/ 587978 h 1684262"/>
              <a:gd name="connsiteX155" fmla="*/ 632216 w 1206260"/>
              <a:gd name="connsiteY155" fmla="*/ 453581 h 1684262"/>
              <a:gd name="connsiteX156" fmla="*/ 632216 w 1206260"/>
              <a:gd name="connsiteY156" fmla="*/ 453485 h 1684262"/>
              <a:gd name="connsiteX157" fmla="*/ 686032 w 1206260"/>
              <a:gd name="connsiteY157" fmla="*/ 837819 h 1684262"/>
              <a:gd name="connsiteX158" fmla="*/ 628310 w 1206260"/>
              <a:gd name="connsiteY158" fmla="*/ 930116 h 1684262"/>
              <a:gd name="connsiteX159" fmla="*/ 686032 w 1206260"/>
              <a:gd name="connsiteY159" fmla="*/ 837914 h 1684262"/>
              <a:gd name="connsiteX160" fmla="*/ 686032 w 1206260"/>
              <a:gd name="connsiteY160" fmla="*/ 837819 h 1684262"/>
              <a:gd name="connsiteX161" fmla="*/ 743658 w 1206260"/>
              <a:gd name="connsiteY161" fmla="*/ 1291400 h 1684262"/>
              <a:gd name="connsiteX162" fmla="*/ 547634 w 1206260"/>
              <a:gd name="connsiteY162" fmla="*/ 1206818 h 1684262"/>
              <a:gd name="connsiteX163" fmla="*/ 573446 w 1206260"/>
              <a:gd name="connsiteY163" fmla="*/ 1222439 h 1684262"/>
              <a:gd name="connsiteX164" fmla="*/ 603450 w 1206260"/>
              <a:gd name="connsiteY164" fmla="*/ 1227487 h 1684262"/>
              <a:gd name="connsiteX165" fmla="*/ 743658 w 1206260"/>
              <a:gd name="connsiteY165" fmla="*/ 1291495 h 1684262"/>
              <a:gd name="connsiteX166" fmla="*/ 743658 w 1206260"/>
              <a:gd name="connsiteY166" fmla="*/ 1291400 h 1684262"/>
              <a:gd name="connsiteX167" fmla="*/ 578399 w 1206260"/>
              <a:gd name="connsiteY167" fmla="*/ 945452 h 1684262"/>
              <a:gd name="connsiteX168" fmla="*/ 689842 w 1206260"/>
              <a:gd name="connsiteY168" fmla="*/ 1122236 h 1684262"/>
              <a:gd name="connsiteX169" fmla="*/ 578399 w 1206260"/>
              <a:gd name="connsiteY169" fmla="*/ 945547 h 1684262"/>
              <a:gd name="connsiteX170" fmla="*/ 578399 w 1206260"/>
              <a:gd name="connsiteY170" fmla="*/ 945452 h 1684262"/>
              <a:gd name="connsiteX171" fmla="*/ 351609 w 1206260"/>
              <a:gd name="connsiteY171" fmla="*/ 1045464 h 1684262"/>
              <a:gd name="connsiteX172" fmla="*/ 382375 w 1206260"/>
              <a:gd name="connsiteY172" fmla="*/ 887825 h 1684262"/>
              <a:gd name="connsiteX173" fmla="*/ 351609 w 1206260"/>
              <a:gd name="connsiteY173" fmla="*/ 1045559 h 1684262"/>
              <a:gd name="connsiteX174" fmla="*/ 351609 w 1206260"/>
              <a:gd name="connsiteY174" fmla="*/ 1045464 h 1684262"/>
              <a:gd name="connsiteX175" fmla="*/ 420761 w 1206260"/>
              <a:gd name="connsiteY175" fmla="*/ 1018413 h 1684262"/>
              <a:gd name="connsiteX176" fmla="*/ 605260 w 1206260"/>
              <a:gd name="connsiteY176" fmla="*/ 1180338 h 1684262"/>
              <a:gd name="connsiteX177" fmla="*/ 420761 w 1206260"/>
              <a:gd name="connsiteY177" fmla="*/ 1018413 h 1684262"/>
              <a:gd name="connsiteX178" fmla="*/ 366944 w 1206260"/>
              <a:gd name="connsiteY178" fmla="*/ 1414272 h 1684262"/>
              <a:gd name="connsiteX179" fmla="*/ 597640 w 1206260"/>
              <a:gd name="connsiteY179" fmla="*/ 1460468 h 1684262"/>
              <a:gd name="connsiteX180" fmla="*/ 366944 w 1206260"/>
              <a:gd name="connsiteY180" fmla="*/ 1414463 h 1684262"/>
              <a:gd name="connsiteX181" fmla="*/ 366944 w 1206260"/>
              <a:gd name="connsiteY181" fmla="*/ 1414272 h 1684262"/>
              <a:gd name="connsiteX182" fmla="*/ 536108 w 1206260"/>
              <a:gd name="connsiteY182" fmla="*/ 1644968 h 1684262"/>
              <a:gd name="connsiteX183" fmla="*/ 498008 w 1206260"/>
              <a:gd name="connsiteY183" fmla="*/ 1625918 h 1684262"/>
              <a:gd name="connsiteX184" fmla="*/ 471148 w 1206260"/>
              <a:gd name="connsiteY184" fmla="*/ 1618202 h 1684262"/>
              <a:gd name="connsiteX185" fmla="*/ 471148 w 1206260"/>
              <a:gd name="connsiteY185" fmla="*/ 1664399 h 1684262"/>
              <a:gd name="connsiteX186" fmla="*/ 401901 w 1206260"/>
              <a:gd name="connsiteY186" fmla="*/ 1579817 h 1684262"/>
              <a:gd name="connsiteX187" fmla="*/ 536108 w 1206260"/>
              <a:gd name="connsiteY187" fmla="*/ 1645158 h 1684262"/>
              <a:gd name="connsiteX188" fmla="*/ 536108 w 1206260"/>
              <a:gd name="connsiteY188" fmla="*/ 1644968 h 1684262"/>
              <a:gd name="connsiteX189" fmla="*/ 616785 w 1206260"/>
              <a:gd name="connsiteY189" fmla="*/ 1564196 h 1684262"/>
              <a:gd name="connsiteX190" fmla="*/ 555349 w 1206260"/>
              <a:gd name="connsiteY190" fmla="*/ 1541145 h 1684262"/>
              <a:gd name="connsiteX191" fmla="*/ 638597 w 1206260"/>
              <a:gd name="connsiteY191" fmla="*/ 1493520 h 1684262"/>
              <a:gd name="connsiteX192" fmla="*/ 739848 w 1206260"/>
              <a:gd name="connsiteY192" fmla="*/ 1525715 h 1684262"/>
              <a:gd name="connsiteX193" fmla="*/ 616785 w 1206260"/>
              <a:gd name="connsiteY193" fmla="*/ 1564386 h 1684262"/>
              <a:gd name="connsiteX194" fmla="*/ 616785 w 1206260"/>
              <a:gd name="connsiteY194" fmla="*/ 1564196 h 1684262"/>
              <a:gd name="connsiteX195" fmla="*/ 752231 w 1206260"/>
              <a:gd name="connsiteY195" fmla="*/ 1664779 h 1684262"/>
              <a:gd name="connsiteX196" fmla="*/ 739658 w 1206260"/>
              <a:gd name="connsiteY196" fmla="*/ 1664779 h 1684262"/>
              <a:gd name="connsiteX197" fmla="*/ 731180 w 1206260"/>
              <a:gd name="connsiteY197" fmla="*/ 1664779 h 1684262"/>
              <a:gd name="connsiteX198" fmla="*/ 727561 w 1206260"/>
              <a:gd name="connsiteY198" fmla="*/ 1664779 h 1684262"/>
              <a:gd name="connsiteX199" fmla="*/ 713750 w 1206260"/>
              <a:gd name="connsiteY199" fmla="*/ 1666780 h 1684262"/>
              <a:gd name="connsiteX200" fmla="*/ 704225 w 1206260"/>
              <a:gd name="connsiteY200" fmla="*/ 1665256 h 1684262"/>
              <a:gd name="connsiteX201" fmla="*/ 705558 w 1206260"/>
              <a:gd name="connsiteY201" fmla="*/ 1667733 h 1684262"/>
              <a:gd name="connsiteX202" fmla="*/ 790045 w 1206260"/>
              <a:gd name="connsiteY202" fmla="*/ 1610106 h 1684262"/>
              <a:gd name="connsiteX203" fmla="*/ 752231 w 1206260"/>
              <a:gd name="connsiteY203" fmla="*/ 1664970 h 1684262"/>
              <a:gd name="connsiteX204" fmla="*/ 752231 w 1206260"/>
              <a:gd name="connsiteY204" fmla="*/ 1664779 h 1684262"/>
              <a:gd name="connsiteX205" fmla="*/ 857863 w 1206260"/>
              <a:gd name="connsiteY205" fmla="*/ 1591056 h 1684262"/>
              <a:gd name="connsiteX206" fmla="*/ 838813 w 1206260"/>
              <a:gd name="connsiteY206" fmla="*/ 1568958 h 1684262"/>
              <a:gd name="connsiteX207" fmla="*/ 836146 w 1206260"/>
              <a:gd name="connsiteY207" fmla="*/ 1564291 h 1684262"/>
              <a:gd name="connsiteX208" fmla="*/ 955179 w 1206260"/>
              <a:gd name="connsiteY208" fmla="*/ 1500720 h 1684262"/>
              <a:gd name="connsiteX209" fmla="*/ 1066493 w 1206260"/>
              <a:gd name="connsiteY209" fmla="*/ 1492065 h 1684262"/>
              <a:gd name="connsiteX210" fmla="*/ 857863 w 1206260"/>
              <a:gd name="connsiteY210" fmla="*/ 1591247 h 1684262"/>
              <a:gd name="connsiteX211" fmla="*/ 857863 w 1206260"/>
              <a:gd name="connsiteY211" fmla="*/ 1591056 h 1684262"/>
              <a:gd name="connsiteX212" fmla="*/ 1054979 w 1206260"/>
              <a:gd name="connsiteY212" fmla="*/ 1445037 h 1684262"/>
              <a:gd name="connsiteX213" fmla="*/ 916632 w 1206260"/>
              <a:gd name="connsiteY213" fmla="*/ 1468184 h 1684262"/>
              <a:gd name="connsiteX214" fmla="*/ 1028170 w 1206260"/>
              <a:gd name="connsiteY214" fmla="*/ 1445228 h 1684262"/>
              <a:gd name="connsiteX215" fmla="*/ 1054979 w 1206260"/>
              <a:gd name="connsiteY215" fmla="*/ 1445037 h 1684262"/>
              <a:gd name="connsiteX216" fmla="*/ 862816 w 1206260"/>
              <a:gd name="connsiteY216" fmla="*/ 1410462 h 1684262"/>
              <a:gd name="connsiteX217" fmla="*/ 647551 w 1206260"/>
              <a:gd name="connsiteY217" fmla="*/ 1448562 h 1684262"/>
              <a:gd name="connsiteX218" fmla="*/ 862816 w 1206260"/>
              <a:gd name="connsiteY218" fmla="*/ 1410653 h 1684262"/>
              <a:gd name="connsiteX219" fmla="*/ 862816 w 1206260"/>
              <a:gd name="connsiteY219" fmla="*/ 1410462 h 1684262"/>
              <a:gd name="connsiteX220" fmla="*/ 689842 w 1206260"/>
              <a:gd name="connsiteY220" fmla="*/ 1391412 h 1684262"/>
              <a:gd name="connsiteX221" fmla="*/ 924347 w 1206260"/>
              <a:gd name="connsiteY221" fmla="*/ 1306830 h 1684262"/>
              <a:gd name="connsiteX222" fmla="*/ 689842 w 1206260"/>
              <a:gd name="connsiteY222" fmla="*/ 1391412 h 1684262"/>
              <a:gd name="connsiteX223" fmla="*/ 1162663 w 1206260"/>
              <a:gd name="connsiteY223" fmla="*/ 1057085 h 1684262"/>
              <a:gd name="connsiteX224" fmla="*/ 1148756 w 1206260"/>
              <a:gd name="connsiteY224" fmla="*/ 1134428 h 1684262"/>
              <a:gd name="connsiteX225" fmla="*/ 1066841 w 1206260"/>
              <a:gd name="connsiteY225" fmla="*/ 1139762 h 1684262"/>
              <a:gd name="connsiteX226" fmla="*/ 1035790 w 1206260"/>
              <a:gd name="connsiteY226" fmla="*/ 1087755 h 1684262"/>
              <a:gd name="connsiteX227" fmla="*/ 1162663 w 1206260"/>
              <a:gd name="connsiteY227" fmla="*/ 1057085 h 1684262"/>
              <a:gd name="connsiteX228" fmla="*/ 987913 w 1206260"/>
              <a:gd name="connsiteY228" fmla="*/ 1181170 h 1684262"/>
              <a:gd name="connsiteX229" fmla="*/ 958923 w 1206260"/>
              <a:gd name="connsiteY229" fmla="*/ 1264444 h 1684262"/>
              <a:gd name="connsiteX230" fmla="*/ 905107 w 1206260"/>
              <a:gd name="connsiteY230" fmla="*/ 1118330 h 1684262"/>
              <a:gd name="connsiteX231" fmla="*/ 987913 w 1206260"/>
              <a:gd name="connsiteY231"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322827 w 1206260"/>
              <a:gd name="connsiteY50" fmla="*/ 1338837 h 1684262"/>
              <a:gd name="connsiteX51" fmla="*/ 247492 w 1206260"/>
              <a:gd name="connsiteY51" fmla="*/ 1296725 h 1684262"/>
              <a:gd name="connsiteX52" fmla="*/ 229880 w 1206260"/>
              <a:gd name="connsiteY52" fmla="*/ 1312259 h 1684262"/>
              <a:gd name="connsiteX53" fmla="*/ 146155 w 1206260"/>
              <a:gd name="connsiteY53" fmla="*/ 1230344 h 1684262"/>
              <a:gd name="connsiteX54" fmla="*/ 115389 w 1206260"/>
              <a:gd name="connsiteY54" fmla="*/ 1430369 h 1684262"/>
              <a:gd name="connsiteX55" fmla="*/ 349799 w 1206260"/>
              <a:gd name="connsiteY55" fmla="*/ 1480280 h 1684262"/>
              <a:gd name="connsiteX56" fmla="*/ 299507 w 1206260"/>
              <a:gd name="connsiteY56" fmla="*/ 1464659 h 1684262"/>
              <a:gd name="connsiteX57" fmla="*/ 321034 w 1206260"/>
              <a:gd name="connsiteY57" fmla="*/ 1477042 h 1684262"/>
              <a:gd name="connsiteX58" fmla="*/ 318374 w 1206260"/>
              <a:gd name="connsiteY58" fmla="*/ 1496562 h 1684262"/>
              <a:gd name="connsiteX59" fmla="*/ 388280 w 1206260"/>
              <a:gd name="connsiteY59" fmla="*/ 1545717 h 1684262"/>
              <a:gd name="connsiteX60" fmla="*/ 348847 w 1206260"/>
              <a:gd name="connsiteY60" fmla="*/ 1542479 h 1684262"/>
              <a:gd name="connsiteX61" fmla="*/ 255883 w 1206260"/>
              <a:gd name="connsiteY61" fmla="*/ 1502664 h 1684262"/>
              <a:gd name="connsiteX62" fmla="*/ 255883 w 1206260"/>
              <a:gd name="connsiteY62" fmla="*/ 1502664 h 1684262"/>
              <a:gd name="connsiteX63" fmla="*/ 239976 w 1206260"/>
              <a:gd name="connsiteY63" fmla="*/ 1484281 h 1684262"/>
              <a:gd name="connsiteX64" fmla="*/ 203495 w 1206260"/>
              <a:gd name="connsiteY64" fmla="*/ 1484281 h 1684262"/>
              <a:gd name="connsiteX65" fmla="*/ 187303 w 1206260"/>
              <a:gd name="connsiteY65" fmla="*/ 1499140 h 1684262"/>
              <a:gd name="connsiteX66" fmla="*/ 490674 w 1206260"/>
              <a:gd name="connsiteY66" fmla="*/ 1673352 h 1684262"/>
              <a:gd name="connsiteX67" fmla="*/ 757374 w 1206260"/>
              <a:gd name="connsiteY67" fmla="*/ 1682401 h 1684262"/>
              <a:gd name="connsiteX68" fmla="*/ 988070 w 1206260"/>
              <a:gd name="connsiteY68" fmla="*/ 1594485 h 1684262"/>
              <a:gd name="connsiteX69" fmla="*/ 1152566 w 1206260"/>
              <a:gd name="connsiteY69" fmla="*/ 1394460 h 1684262"/>
              <a:gd name="connsiteX70" fmla="*/ 918822 w 1206260"/>
              <a:gd name="connsiteY70" fmla="*/ 1363507 h 1684262"/>
              <a:gd name="connsiteX71" fmla="*/ 802904 w 1206260"/>
              <a:gd name="connsiteY71" fmla="*/ 1350454 h 1684262"/>
              <a:gd name="connsiteX72" fmla="*/ 841956 w 1206260"/>
              <a:gd name="connsiteY72" fmla="*/ 1326547 h 1684262"/>
              <a:gd name="connsiteX73" fmla="*/ 1018286 w 1206260"/>
              <a:gd name="connsiteY73" fmla="*/ 1315425 h 1684262"/>
              <a:gd name="connsiteX74" fmla="*/ 980354 w 1206260"/>
              <a:gd name="connsiteY74" fmla="*/ 1268921 h 1684262"/>
              <a:gd name="connsiteX75" fmla="*/ 1091488 w 1206260"/>
              <a:gd name="connsiteY75" fmla="*/ 1221043 h 1684262"/>
              <a:gd name="connsiteX76" fmla="*/ 911203 w 1206260"/>
              <a:gd name="connsiteY76" fmla="*/ 1022890 h 1684262"/>
              <a:gd name="connsiteX77" fmla="*/ 1193429 w 1206260"/>
              <a:gd name="connsiteY77" fmla="*/ 899446 h 1684262"/>
              <a:gd name="connsiteX78" fmla="*/ 759089 w 1206260"/>
              <a:gd name="connsiteY78" fmla="*/ 61246 h 1684262"/>
              <a:gd name="connsiteX79" fmla="*/ 720989 w 1206260"/>
              <a:gd name="connsiteY79" fmla="*/ 145828 h 1684262"/>
              <a:gd name="connsiteX80" fmla="*/ 759089 w 1206260"/>
              <a:gd name="connsiteY80" fmla="*/ 61436 h 1684262"/>
              <a:gd name="connsiteX81" fmla="*/ 759089 w 1206260"/>
              <a:gd name="connsiteY81" fmla="*/ 61246 h 1684262"/>
              <a:gd name="connsiteX82" fmla="*/ 363611 w 1206260"/>
              <a:gd name="connsiteY82" fmla="*/ 545783 h 1684262"/>
              <a:gd name="connsiteX83" fmla="*/ 348275 w 1206260"/>
              <a:gd name="connsiteY83" fmla="*/ 553498 h 1684262"/>
              <a:gd name="connsiteX84" fmla="*/ 363611 w 1206260"/>
              <a:gd name="connsiteY84" fmla="*/ 545783 h 1684262"/>
              <a:gd name="connsiteX85" fmla="*/ 232451 w 1206260"/>
              <a:gd name="connsiteY85" fmla="*/ 523113 h 1684262"/>
              <a:gd name="connsiteX86" fmla="*/ 254694 w 1206260"/>
              <a:gd name="connsiteY86" fmla="*/ 664096 h 1684262"/>
              <a:gd name="connsiteX87" fmla="*/ 232451 w 1206260"/>
              <a:gd name="connsiteY87" fmla="*/ 523113 h 1684262"/>
              <a:gd name="connsiteX88" fmla="*/ 340084 w 1206260"/>
              <a:gd name="connsiteY88" fmla="*/ 692277 h 1684262"/>
              <a:gd name="connsiteX89" fmla="*/ 470767 w 1206260"/>
              <a:gd name="connsiteY89" fmla="*/ 684562 h 1684262"/>
              <a:gd name="connsiteX90" fmla="*/ 340084 w 1206260"/>
              <a:gd name="connsiteY90" fmla="*/ 691896 h 1684262"/>
              <a:gd name="connsiteX91" fmla="*/ 340084 w 1206260"/>
              <a:gd name="connsiteY91" fmla="*/ 692277 h 1684262"/>
              <a:gd name="connsiteX92" fmla="*/ 382375 w 1206260"/>
              <a:gd name="connsiteY92" fmla="*/ 615410 h 1684262"/>
              <a:gd name="connsiteX93" fmla="*/ 516868 w 1206260"/>
              <a:gd name="connsiteY93" fmla="*/ 688372 h 1684262"/>
              <a:gd name="connsiteX94" fmla="*/ 382661 w 1206260"/>
              <a:gd name="connsiteY94" fmla="*/ 615029 h 1684262"/>
              <a:gd name="connsiteX95" fmla="*/ 382375 w 1206260"/>
              <a:gd name="connsiteY95" fmla="*/ 615410 h 1684262"/>
              <a:gd name="connsiteX96" fmla="*/ 201400 w 1206260"/>
              <a:gd name="connsiteY96" fmla="*/ 907542 h 1684262"/>
              <a:gd name="connsiteX97" fmla="*/ 163300 w 1206260"/>
              <a:gd name="connsiteY97" fmla="*/ 838295 h 1684262"/>
              <a:gd name="connsiteX98" fmla="*/ 201686 w 1206260"/>
              <a:gd name="connsiteY98" fmla="*/ 907161 h 1684262"/>
              <a:gd name="connsiteX99" fmla="*/ 201400 w 1206260"/>
              <a:gd name="connsiteY99" fmla="*/ 907542 h 1684262"/>
              <a:gd name="connsiteX100" fmla="*/ 97811 w 1206260"/>
              <a:gd name="connsiteY100" fmla="*/ 1285557 h 1684262"/>
              <a:gd name="connsiteX101" fmla="*/ 123279 w 1206260"/>
              <a:gd name="connsiteY101" fmla="*/ 1264178 h 1684262"/>
              <a:gd name="connsiteX102" fmla="*/ 231975 w 1206260"/>
              <a:gd name="connsiteY102" fmla="*/ 1341501 h 1684262"/>
              <a:gd name="connsiteX103" fmla="*/ 97811 w 1206260"/>
              <a:gd name="connsiteY103" fmla="*/ 1285557 h 1684262"/>
              <a:gd name="connsiteX104" fmla="*/ 232928 w 1206260"/>
              <a:gd name="connsiteY104" fmla="*/ 1376077 h 1684262"/>
              <a:gd name="connsiteX105" fmla="*/ 279029 w 1206260"/>
              <a:gd name="connsiteY105" fmla="*/ 1379887 h 1684262"/>
              <a:gd name="connsiteX106" fmla="*/ 232451 w 1206260"/>
              <a:gd name="connsiteY106" fmla="*/ 1376077 h 1684262"/>
              <a:gd name="connsiteX107" fmla="*/ 232928 w 1206260"/>
              <a:gd name="connsiteY107" fmla="*/ 1376077 h 1684262"/>
              <a:gd name="connsiteX108" fmla="*/ 856244 w 1206260"/>
              <a:gd name="connsiteY108" fmla="*/ 715613 h 1684262"/>
              <a:gd name="connsiteX109" fmla="*/ 817635 w 1206260"/>
              <a:gd name="connsiteY109" fmla="*/ 708913 h 1684262"/>
              <a:gd name="connsiteX110" fmla="*/ 721084 w 1206260"/>
              <a:gd name="connsiteY110" fmla="*/ 657225 h 1684262"/>
              <a:gd name="connsiteX111" fmla="*/ 855767 w 1206260"/>
              <a:gd name="connsiteY111" fmla="*/ 715613 h 1684262"/>
              <a:gd name="connsiteX112" fmla="*/ 856244 w 1206260"/>
              <a:gd name="connsiteY112" fmla="*/ 715613 h 1684262"/>
              <a:gd name="connsiteX113" fmla="*/ 663458 w 1206260"/>
              <a:gd name="connsiteY113" fmla="*/ 722662 h 1684262"/>
              <a:gd name="connsiteX114" fmla="*/ 644408 w 1206260"/>
              <a:gd name="connsiteY114" fmla="*/ 807149 h 1684262"/>
              <a:gd name="connsiteX115" fmla="*/ 662981 w 1206260"/>
              <a:gd name="connsiteY115" fmla="*/ 723138 h 1684262"/>
              <a:gd name="connsiteX116" fmla="*/ 663458 w 1206260"/>
              <a:gd name="connsiteY116" fmla="*/ 722662 h 1684262"/>
              <a:gd name="connsiteX117" fmla="*/ 628882 w 1206260"/>
              <a:gd name="connsiteY117" fmla="*/ 753332 h 1684262"/>
              <a:gd name="connsiteX118" fmla="*/ 655742 w 1206260"/>
              <a:gd name="connsiteY118" fmla="*/ 726472 h 1684262"/>
              <a:gd name="connsiteX119" fmla="*/ 628406 w 1206260"/>
              <a:gd name="connsiteY119" fmla="*/ 753332 h 1684262"/>
              <a:gd name="connsiteX120" fmla="*/ 628882 w 1206260"/>
              <a:gd name="connsiteY120" fmla="*/ 753332 h 1684262"/>
              <a:gd name="connsiteX121" fmla="*/ 771090 w 1206260"/>
              <a:gd name="connsiteY121" fmla="*/ 757237 h 1684262"/>
              <a:gd name="connsiteX122" fmla="*/ 690318 w 1206260"/>
              <a:gd name="connsiteY122" fmla="*/ 822579 h 1684262"/>
              <a:gd name="connsiteX123" fmla="*/ 770614 w 1206260"/>
              <a:gd name="connsiteY123" fmla="*/ 757237 h 1684262"/>
              <a:gd name="connsiteX124" fmla="*/ 771090 w 1206260"/>
              <a:gd name="connsiteY124" fmla="*/ 757237 h 1684262"/>
              <a:gd name="connsiteX125" fmla="*/ 759565 w 1206260"/>
              <a:gd name="connsiteY125" fmla="*/ 538162 h 1684262"/>
              <a:gd name="connsiteX126" fmla="*/ 851767 w 1206260"/>
              <a:gd name="connsiteY126" fmla="*/ 480536 h 1684262"/>
              <a:gd name="connsiteX127" fmla="*/ 759089 w 1206260"/>
              <a:gd name="connsiteY127" fmla="*/ 538067 h 1684262"/>
              <a:gd name="connsiteX128" fmla="*/ 759565 w 1206260"/>
              <a:gd name="connsiteY128" fmla="*/ 538162 h 1684262"/>
              <a:gd name="connsiteX129" fmla="*/ 877961 w 1206260"/>
              <a:gd name="connsiteY129" fmla="*/ 342138 h 1684262"/>
              <a:gd name="connsiteX130" fmla="*/ 812619 w 1206260"/>
              <a:gd name="connsiteY130" fmla="*/ 442055 h 1684262"/>
              <a:gd name="connsiteX131" fmla="*/ 877961 w 1206260"/>
              <a:gd name="connsiteY131" fmla="*/ 342138 h 1684262"/>
              <a:gd name="connsiteX132" fmla="*/ 681841 w 1206260"/>
              <a:gd name="connsiteY132" fmla="*/ 323088 h 1684262"/>
              <a:gd name="connsiteX133" fmla="*/ 758803 w 1206260"/>
              <a:gd name="connsiteY133" fmla="*/ 430816 h 1684262"/>
              <a:gd name="connsiteX134" fmla="*/ 643455 w 1206260"/>
              <a:gd name="connsiteY134" fmla="*/ 396145 h 1684262"/>
              <a:gd name="connsiteX135" fmla="*/ 639550 w 1206260"/>
              <a:gd name="connsiteY135" fmla="*/ 438436 h 1684262"/>
              <a:gd name="connsiteX136" fmla="*/ 682127 w 1206260"/>
              <a:gd name="connsiteY136" fmla="*/ 323088 h 1684262"/>
              <a:gd name="connsiteX137" fmla="*/ 681841 w 1206260"/>
              <a:gd name="connsiteY137" fmla="*/ 323088 h 1684262"/>
              <a:gd name="connsiteX138" fmla="*/ 351323 w 1206260"/>
              <a:gd name="connsiteY138" fmla="*/ 219361 h 1684262"/>
              <a:gd name="connsiteX139" fmla="*/ 383994 w 1206260"/>
              <a:gd name="connsiteY139" fmla="*/ 183070 h 1684262"/>
              <a:gd name="connsiteX140" fmla="*/ 403711 w 1206260"/>
              <a:gd name="connsiteY140" fmla="*/ 175069 h 1684262"/>
              <a:gd name="connsiteX141" fmla="*/ 411331 w 1206260"/>
              <a:gd name="connsiteY141" fmla="*/ 176117 h 1684262"/>
              <a:gd name="connsiteX142" fmla="*/ 569351 w 1206260"/>
              <a:gd name="connsiteY142" fmla="*/ 242792 h 1684262"/>
              <a:gd name="connsiteX143" fmla="*/ 569922 w 1206260"/>
              <a:gd name="connsiteY143" fmla="*/ 242792 h 1684262"/>
              <a:gd name="connsiteX144" fmla="*/ 558873 w 1206260"/>
              <a:gd name="connsiteY144" fmla="*/ 299942 h 1684262"/>
              <a:gd name="connsiteX145" fmla="*/ 351609 w 1206260"/>
              <a:gd name="connsiteY145" fmla="*/ 219075 h 1684262"/>
              <a:gd name="connsiteX146" fmla="*/ 351323 w 1206260"/>
              <a:gd name="connsiteY146" fmla="*/ 219361 h 1684262"/>
              <a:gd name="connsiteX147" fmla="*/ 470767 w 1206260"/>
              <a:gd name="connsiteY147" fmla="*/ 361188 h 1684262"/>
              <a:gd name="connsiteX148" fmla="*/ 566874 w 1206260"/>
              <a:gd name="connsiteY148" fmla="*/ 503396 h 1684262"/>
              <a:gd name="connsiteX149" fmla="*/ 470767 w 1206260"/>
              <a:gd name="connsiteY149" fmla="*/ 361188 h 1684262"/>
              <a:gd name="connsiteX150" fmla="*/ 632216 w 1206260"/>
              <a:gd name="connsiteY150" fmla="*/ 453485 h 1684262"/>
              <a:gd name="connsiteX151" fmla="*/ 699367 w 1206260"/>
              <a:gd name="connsiteY151" fmla="*/ 515112 h 1684262"/>
              <a:gd name="connsiteX152" fmla="*/ 759089 w 1206260"/>
              <a:gd name="connsiteY152" fmla="*/ 438055 h 1684262"/>
              <a:gd name="connsiteX153" fmla="*/ 678317 w 1206260"/>
              <a:gd name="connsiteY153" fmla="*/ 611029 h 1684262"/>
              <a:gd name="connsiteX154" fmla="*/ 640217 w 1206260"/>
              <a:gd name="connsiteY154" fmla="*/ 587978 h 1684262"/>
              <a:gd name="connsiteX155" fmla="*/ 632216 w 1206260"/>
              <a:gd name="connsiteY155" fmla="*/ 453581 h 1684262"/>
              <a:gd name="connsiteX156" fmla="*/ 632216 w 1206260"/>
              <a:gd name="connsiteY156" fmla="*/ 453485 h 1684262"/>
              <a:gd name="connsiteX157" fmla="*/ 686032 w 1206260"/>
              <a:gd name="connsiteY157" fmla="*/ 837819 h 1684262"/>
              <a:gd name="connsiteX158" fmla="*/ 628310 w 1206260"/>
              <a:gd name="connsiteY158" fmla="*/ 930116 h 1684262"/>
              <a:gd name="connsiteX159" fmla="*/ 686032 w 1206260"/>
              <a:gd name="connsiteY159" fmla="*/ 837914 h 1684262"/>
              <a:gd name="connsiteX160" fmla="*/ 686032 w 1206260"/>
              <a:gd name="connsiteY160" fmla="*/ 837819 h 1684262"/>
              <a:gd name="connsiteX161" fmla="*/ 743658 w 1206260"/>
              <a:gd name="connsiteY161" fmla="*/ 1291400 h 1684262"/>
              <a:gd name="connsiteX162" fmla="*/ 547634 w 1206260"/>
              <a:gd name="connsiteY162" fmla="*/ 1206818 h 1684262"/>
              <a:gd name="connsiteX163" fmla="*/ 573446 w 1206260"/>
              <a:gd name="connsiteY163" fmla="*/ 1222439 h 1684262"/>
              <a:gd name="connsiteX164" fmla="*/ 603450 w 1206260"/>
              <a:gd name="connsiteY164" fmla="*/ 1227487 h 1684262"/>
              <a:gd name="connsiteX165" fmla="*/ 743658 w 1206260"/>
              <a:gd name="connsiteY165" fmla="*/ 1291495 h 1684262"/>
              <a:gd name="connsiteX166" fmla="*/ 743658 w 1206260"/>
              <a:gd name="connsiteY166" fmla="*/ 1291400 h 1684262"/>
              <a:gd name="connsiteX167" fmla="*/ 578399 w 1206260"/>
              <a:gd name="connsiteY167" fmla="*/ 945452 h 1684262"/>
              <a:gd name="connsiteX168" fmla="*/ 689842 w 1206260"/>
              <a:gd name="connsiteY168" fmla="*/ 1122236 h 1684262"/>
              <a:gd name="connsiteX169" fmla="*/ 578399 w 1206260"/>
              <a:gd name="connsiteY169" fmla="*/ 945547 h 1684262"/>
              <a:gd name="connsiteX170" fmla="*/ 578399 w 1206260"/>
              <a:gd name="connsiteY170" fmla="*/ 945452 h 1684262"/>
              <a:gd name="connsiteX171" fmla="*/ 351609 w 1206260"/>
              <a:gd name="connsiteY171" fmla="*/ 1045464 h 1684262"/>
              <a:gd name="connsiteX172" fmla="*/ 382375 w 1206260"/>
              <a:gd name="connsiteY172" fmla="*/ 887825 h 1684262"/>
              <a:gd name="connsiteX173" fmla="*/ 351609 w 1206260"/>
              <a:gd name="connsiteY173" fmla="*/ 1045559 h 1684262"/>
              <a:gd name="connsiteX174" fmla="*/ 351609 w 1206260"/>
              <a:gd name="connsiteY174" fmla="*/ 1045464 h 1684262"/>
              <a:gd name="connsiteX175" fmla="*/ 420761 w 1206260"/>
              <a:gd name="connsiteY175" fmla="*/ 1018413 h 1684262"/>
              <a:gd name="connsiteX176" fmla="*/ 605260 w 1206260"/>
              <a:gd name="connsiteY176" fmla="*/ 1180338 h 1684262"/>
              <a:gd name="connsiteX177" fmla="*/ 420761 w 1206260"/>
              <a:gd name="connsiteY177" fmla="*/ 1018413 h 1684262"/>
              <a:gd name="connsiteX178" fmla="*/ 366944 w 1206260"/>
              <a:gd name="connsiteY178" fmla="*/ 1414272 h 1684262"/>
              <a:gd name="connsiteX179" fmla="*/ 597640 w 1206260"/>
              <a:gd name="connsiteY179" fmla="*/ 1460468 h 1684262"/>
              <a:gd name="connsiteX180" fmla="*/ 366944 w 1206260"/>
              <a:gd name="connsiteY180" fmla="*/ 1414463 h 1684262"/>
              <a:gd name="connsiteX181" fmla="*/ 366944 w 1206260"/>
              <a:gd name="connsiteY181" fmla="*/ 1414272 h 1684262"/>
              <a:gd name="connsiteX182" fmla="*/ 536108 w 1206260"/>
              <a:gd name="connsiteY182" fmla="*/ 1644968 h 1684262"/>
              <a:gd name="connsiteX183" fmla="*/ 498008 w 1206260"/>
              <a:gd name="connsiteY183" fmla="*/ 1625918 h 1684262"/>
              <a:gd name="connsiteX184" fmla="*/ 471148 w 1206260"/>
              <a:gd name="connsiteY184" fmla="*/ 1618202 h 1684262"/>
              <a:gd name="connsiteX185" fmla="*/ 471148 w 1206260"/>
              <a:gd name="connsiteY185" fmla="*/ 1664399 h 1684262"/>
              <a:gd name="connsiteX186" fmla="*/ 401901 w 1206260"/>
              <a:gd name="connsiteY186" fmla="*/ 1579817 h 1684262"/>
              <a:gd name="connsiteX187" fmla="*/ 536108 w 1206260"/>
              <a:gd name="connsiteY187" fmla="*/ 1645158 h 1684262"/>
              <a:gd name="connsiteX188" fmla="*/ 536108 w 1206260"/>
              <a:gd name="connsiteY188" fmla="*/ 1644968 h 1684262"/>
              <a:gd name="connsiteX189" fmla="*/ 616785 w 1206260"/>
              <a:gd name="connsiteY189" fmla="*/ 1564196 h 1684262"/>
              <a:gd name="connsiteX190" fmla="*/ 555349 w 1206260"/>
              <a:gd name="connsiteY190" fmla="*/ 1541145 h 1684262"/>
              <a:gd name="connsiteX191" fmla="*/ 638597 w 1206260"/>
              <a:gd name="connsiteY191" fmla="*/ 1493520 h 1684262"/>
              <a:gd name="connsiteX192" fmla="*/ 739848 w 1206260"/>
              <a:gd name="connsiteY192" fmla="*/ 1525715 h 1684262"/>
              <a:gd name="connsiteX193" fmla="*/ 616785 w 1206260"/>
              <a:gd name="connsiteY193" fmla="*/ 1564386 h 1684262"/>
              <a:gd name="connsiteX194" fmla="*/ 616785 w 1206260"/>
              <a:gd name="connsiteY194" fmla="*/ 1564196 h 1684262"/>
              <a:gd name="connsiteX195" fmla="*/ 752231 w 1206260"/>
              <a:gd name="connsiteY195" fmla="*/ 1664779 h 1684262"/>
              <a:gd name="connsiteX196" fmla="*/ 739658 w 1206260"/>
              <a:gd name="connsiteY196" fmla="*/ 1664779 h 1684262"/>
              <a:gd name="connsiteX197" fmla="*/ 731180 w 1206260"/>
              <a:gd name="connsiteY197" fmla="*/ 1664779 h 1684262"/>
              <a:gd name="connsiteX198" fmla="*/ 727561 w 1206260"/>
              <a:gd name="connsiteY198" fmla="*/ 1664779 h 1684262"/>
              <a:gd name="connsiteX199" fmla="*/ 713750 w 1206260"/>
              <a:gd name="connsiteY199" fmla="*/ 1666780 h 1684262"/>
              <a:gd name="connsiteX200" fmla="*/ 704225 w 1206260"/>
              <a:gd name="connsiteY200" fmla="*/ 1665256 h 1684262"/>
              <a:gd name="connsiteX201" fmla="*/ 705558 w 1206260"/>
              <a:gd name="connsiteY201" fmla="*/ 1667733 h 1684262"/>
              <a:gd name="connsiteX202" fmla="*/ 790045 w 1206260"/>
              <a:gd name="connsiteY202" fmla="*/ 1610106 h 1684262"/>
              <a:gd name="connsiteX203" fmla="*/ 752231 w 1206260"/>
              <a:gd name="connsiteY203" fmla="*/ 1664970 h 1684262"/>
              <a:gd name="connsiteX204" fmla="*/ 752231 w 1206260"/>
              <a:gd name="connsiteY204" fmla="*/ 1664779 h 1684262"/>
              <a:gd name="connsiteX205" fmla="*/ 857863 w 1206260"/>
              <a:gd name="connsiteY205" fmla="*/ 1591056 h 1684262"/>
              <a:gd name="connsiteX206" fmla="*/ 838813 w 1206260"/>
              <a:gd name="connsiteY206" fmla="*/ 1568958 h 1684262"/>
              <a:gd name="connsiteX207" fmla="*/ 836146 w 1206260"/>
              <a:gd name="connsiteY207" fmla="*/ 1564291 h 1684262"/>
              <a:gd name="connsiteX208" fmla="*/ 955179 w 1206260"/>
              <a:gd name="connsiteY208" fmla="*/ 1500720 h 1684262"/>
              <a:gd name="connsiteX209" fmla="*/ 1066493 w 1206260"/>
              <a:gd name="connsiteY209" fmla="*/ 1492065 h 1684262"/>
              <a:gd name="connsiteX210" fmla="*/ 857863 w 1206260"/>
              <a:gd name="connsiteY210" fmla="*/ 1591247 h 1684262"/>
              <a:gd name="connsiteX211" fmla="*/ 857863 w 1206260"/>
              <a:gd name="connsiteY211" fmla="*/ 1591056 h 1684262"/>
              <a:gd name="connsiteX212" fmla="*/ 1054979 w 1206260"/>
              <a:gd name="connsiteY212" fmla="*/ 1445037 h 1684262"/>
              <a:gd name="connsiteX213" fmla="*/ 916632 w 1206260"/>
              <a:gd name="connsiteY213" fmla="*/ 1468184 h 1684262"/>
              <a:gd name="connsiteX214" fmla="*/ 1028170 w 1206260"/>
              <a:gd name="connsiteY214" fmla="*/ 1445228 h 1684262"/>
              <a:gd name="connsiteX215" fmla="*/ 1054979 w 1206260"/>
              <a:gd name="connsiteY215" fmla="*/ 1445037 h 1684262"/>
              <a:gd name="connsiteX216" fmla="*/ 862816 w 1206260"/>
              <a:gd name="connsiteY216" fmla="*/ 1410462 h 1684262"/>
              <a:gd name="connsiteX217" fmla="*/ 647551 w 1206260"/>
              <a:gd name="connsiteY217" fmla="*/ 1448562 h 1684262"/>
              <a:gd name="connsiteX218" fmla="*/ 862816 w 1206260"/>
              <a:gd name="connsiteY218" fmla="*/ 1410653 h 1684262"/>
              <a:gd name="connsiteX219" fmla="*/ 862816 w 1206260"/>
              <a:gd name="connsiteY219" fmla="*/ 1410462 h 1684262"/>
              <a:gd name="connsiteX220" fmla="*/ 689842 w 1206260"/>
              <a:gd name="connsiteY220" fmla="*/ 1391412 h 1684262"/>
              <a:gd name="connsiteX221" fmla="*/ 924347 w 1206260"/>
              <a:gd name="connsiteY221" fmla="*/ 1306830 h 1684262"/>
              <a:gd name="connsiteX222" fmla="*/ 689842 w 1206260"/>
              <a:gd name="connsiteY222" fmla="*/ 1391412 h 1684262"/>
              <a:gd name="connsiteX223" fmla="*/ 1162663 w 1206260"/>
              <a:gd name="connsiteY223" fmla="*/ 1057085 h 1684262"/>
              <a:gd name="connsiteX224" fmla="*/ 1148756 w 1206260"/>
              <a:gd name="connsiteY224" fmla="*/ 1134428 h 1684262"/>
              <a:gd name="connsiteX225" fmla="*/ 1066841 w 1206260"/>
              <a:gd name="connsiteY225" fmla="*/ 1139762 h 1684262"/>
              <a:gd name="connsiteX226" fmla="*/ 1035790 w 1206260"/>
              <a:gd name="connsiteY226" fmla="*/ 1087755 h 1684262"/>
              <a:gd name="connsiteX227" fmla="*/ 1162663 w 1206260"/>
              <a:gd name="connsiteY227" fmla="*/ 1057085 h 1684262"/>
              <a:gd name="connsiteX228" fmla="*/ 987913 w 1206260"/>
              <a:gd name="connsiteY228" fmla="*/ 1181170 h 1684262"/>
              <a:gd name="connsiteX229" fmla="*/ 958923 w 1206260"/>
              <a:gd name="connsiteY229" fmla="*/ 1264444 h 1684262"/>
              <a:gd name="connsiteX230" fmla="*/ 905107 w 1206260"/>
              <a:gd name="connsiteY230" fmla="*/ 1118330 h 1684262"/>
              <a:gd name="connsiteX231" fmla="*/ 987913 w 1206260"/>
              <a:gd name="connsiteY231"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322827 w 1206260"/>
              <a:gd name="connsiteY50" fmla="*/ 1338837 h 1684262"/>
              <a:gd name="connsiteX51" fmla="*/ 247492 w 1206260"/>
              <a:gd name="connsiteY51" fmla="*/ 1296725 h 1684262"/>
              <a:gd name="connsiteX52" fmla="*/ 229880 w 1206260"/>
              <a:gd name="connsiteY52" fmla="*/ 1312259 h 1684262"/>
              <a:gd name="connsiteX53" fmla="*/ 146155 w 1206260"/>
              <a:gd name="connsiteY53" fmla="*/ 1230344 h 1684262"/>
              <a:gd name="connsiteX54" fmla="*/ 115389 w 1206260"/>
              <a:gd name="connsiteY54" fmla="*/ 1430369 h 1684262"/>
              <a:gd name="connsiteX55" fmla="*/ 349799 w 1206260"/>
              <a:gd name="connsiteY55" fmla="*/ 1480280 h 1684262"/>
              <a:gd name="connsiteX56" fmla="*/ 299507 w 1206260"/>
              <a:gd name="connsiteY56" fmla="*/ 1464659 h 1684262"/>
              <a:gd name="connsiteX57" fmla="*/ 318374 w 1206260"/>
              <a:gd name="connsiteY57" fmla="*/ 1496562 h 1684262"/>
              <a:gd name="connsiteX58" fmla="*/ 388280 w 1206260"/>
              <a:gd name="connsiteY58" fmla="*/ 1545717 h 1684262"/>
              <a:gd name="connsiteX59" fmla="*/ 348847 w 1206260"/>
              <a:gd name="connsiteY59" fmla="*/ 1542479 h 1684262"/>
              <a:gd name="connsiteX60" fmla="*/ 255883 w 1206260"/>
              <a:gd name="connsiteY60" fmla="*/ 1502664 h 1684262"/>
              <a:gd name="connsiteX61" fmla="*/ 255883 w 1206260"/>
              <a:gd name="connsiteY61" fmla="*/ 1502664 h 1684262"/>
              <a:gd name="connsiteX62" fmla="*/ 239976 w 1206260"/>
              <a:gd name="connsiteY62" fmla="*/ 1484281 h 1684262"/>
              <a:gd name="connsiteX63" fmla="*/ 203495 w 1206260"/>
              <a:gd name="connsiteY63" fmla="*/ 1484281 h 1684262"/>
              <a:gd name="connsiteX64" fmla="*/ 187303 w 1206260"/>
              <a:gd name="connsiteY64" fmla="*/ 1499140 h 1684262"/>
              <a:gd name="connsiteX65" fmla="*/ 490674 w 1206260"/>
              <a:gd name="connsiteY65" fmla="*/ 1673352 h 1684262"/>
              <a:gd name="connsiteX66" fmla="*/ 757374 w 1206260"/>
              <a:gd name="connsiteY66" fmla="*/ 1682401 h 1684262"/>
              <a:gd name="connsiteX67" fmla="*/ 988070 w 1206260"/>
              <a:gd name="connsiteY67" fmla="*/ 1594485 h 1684262"/>
              <a:gd name="connsiteX68" fmla="*/ 1152566 w 1206260"/>
              <a:gd name="connsiteY68" fmla="*/ 1394460 h 1684262"/>
              <a:gd name="connsiteX69" fmla="*/ 918822 w 1206260"/>
              <a:gd name="connsiteY69" fmla="*/ 1363507 h 1684262"/>
              <a:gd name="connsiteX70" fmla="*/ 802904 w 1206260"/>
              <a:gd name="connsiteY70" fmla="*/ 1350454 h 1684262"/>
              <a:gd name="connsiteX71" fmla="*/ 841956 w 1206260"/>
              <a:gd name="connsiteY71" fmla="*/ 1326547 h 1684262"/>
              <a:gd name="connsiteX72" fmla="*/ 1018286 w 1206260"/>
              <a:gd name="connsiteY72" fmla="*/ 1315425 h 1684262"/>
              <a:gd name="connsiteX73" fmla="*/ 980354 w 1206260"/>
              <a:gd name="connsiteY73" fmla="*/ 1268921 h 1684262"/>
              <a:gd name="connsiteX74" fmla="*/ 1091488 w 1206260"/>
              <a:gd name="connsiteY74" fmla="*/ 1221043 h 1684262"/>
              <a:gd name="connsiteX75" fmla="*/ 911203 w 1206260"/>
              <a:gd name="connsiteY75" fmla="*/ 1022890 h 1684262"/>
              <a:gd name="connsiteX76" fmla="*/ 1193429 w 1206260"/>
              <a:gd name="connsiteY76" fmla="*/ 899446 h 1684262"/>
              <a:gd name="connsiteX77" fmla="*/ 759089 w 1206260"/>
              <a:gd name="connsiteY77" fmla="*/ 61246 h 1684262"/>
              <a:gd name="connsiteX78" fmla="*/ 720989 w 1206260"/>
              <a:gd name="connsiteY78" fmla="*/ 145828 h 1684262"/>
              <a:gd name="connsiteX79" fmla="*/ 759089 w 1206260"/>
              <a:gd name="connsiteY79" fmla="*/ 61436 h 1684262"/>
              <a:gd name="connsiteX80" fmla="*/ 759089 w 1206260"/>
              <a:gd name="connsiteY80" fmla="*/ 61246 h 1684262"/>
              <a:gd name="connsiteX81" fmla="*/ 363611 w 1206260"/>
              <a:gd name="connsiteY81" fmla="*/ 545783 h 1684262"/>
              <a:gd name="connsiteX82" fmla="*/ 348275 w 1206260"/>
              <a:gd name="connsiteY82" fmla="*/ 553498 h 1684262"/>
              <a:gd name="connsiteX83" fmla="*/ 363611 w 1206260"/>
              <a:gd name="connsiteY83" fmla="*/ 545783 h 1684262"/>
              <a:gd name="connsiteX84" fmla="*/ 232451 w 1206260"/>
              <a:gd name="connsiteY84" fmla="*/ 523113 h 1684262"/>
              <a:gd name="connsiteX85" fmla="*/ 254694 w 1206260"/>
              <a:gd name="connsiteY85" fmla="*/ 664096 h 1684262"/>
              <a:gd name="connsiteX86" fmla="*/ 232451 w 1206260"/>
              <a:gd name="connsiteY86" fmla="*/ 523113 h 1684262"/>
              <a:gd name="connsiteX87" fmla="*/ 340084 w 1206260"/>
              <a:gd name="connsiteY87" fmla="*/ 692277 h 1684262"/>
              <a:gd name="connsiteX88" fmla="*/ 470767 w 1206260"/>
              <a:gd name="connsiteY88" fmla="*/ 684562 h 1684262"/>
              <a:gd name="connsiteX89" fmla="*/ 340084 w 1206260"/>
              <a:gd name="connsiteY89" fmla="*/ 691896 h 1684262"/>
              <a:gd name="connsiteX90" fmla="*/ 340084 w 1206260"/>
              <a:gd name="connsiteY90" fmla="*/ 692277 h 1684262"/>
              <a:gd name="connsiteX91" fmla="*/ 382375 w 1206260"/>
              <a:gd name="connsiteY91" fmla="*/ 615410 h 1684262"/>
              <a:gd name="connsiteX92" fmla="*/ 516868 w 1206260"/>
              <a:gd name="connsiteY92" fmla="*/ 688372 h 1684262"/>
              <a:gd name="connsiteX93" fmla="*/ 382661 w 1206260"/>
              <a:gd name="connsiteY93" fmla="*/ 615029 h 1684262"/>
              <a:gd name="connsiteX94" fmla="*/ 382375 w 1206260"/>
              <a:gd name="connsiteY94" fmla="*/ 615410 h 1684262"/>
              <a:gd name="connsiteX95" fmla="*/ 201400 w 1206260"/>
              <a:gd name="connsiteY95" fmla="*/ 907542 h 1684262"/>
              <a:gd name="connsiteX96" fmla="*/ 163300 w 1206260"/>
              <a:gd name="connsiteY96" fmla="*/ 838295 h 1684262"/>
              <a:gd name="connsiteX97" fmla="*/ 201686 w 1206260"/>
              <a:gd name="connsiteY97" fmla="*/ 907161 h 1684262"/>
              <a:gd name="connsiteX98" fmla="*/ 201400 w 1206260"/>
              <a:gd name="connsiteY98" fmla="*/ 907542 h 1684262"/>
              <a:gd name="connsiteX99" fmla="*/ 97811 w 1206260"/>
              <a:gd name="connsiteY99" fmla="*/ 1285557 h 1684262"/>
              <a:gd name="connsiteX100" fmla="*/ 123279 w 1206260"/>
              <a:gd name="connsiteY100" fmla="*/ 1264178 h 1684262"/>
              <a:gd name="connsiteX101" fmla="*/ 231975 w 1206260"/>
              <a:gd name="connsiteY101" fmla="*/ 1341501 h 1684262"/>
              <a:gd name="connsiteX102" fmla="*/ 97811 w 1206260"/>
              <a:gd name="connsiteY102" fmla="*/ 1285557 h 1684262"/>
              <a:gd name="connsiteX103" fmla="*/ 232928 w 1206260"/>
              <a:gd name="connsiteY103" fmla="*/ 1376077 h 1684262"/>
              <a:gd name="connsiteX104" fmla="*/ 279029 w 1206260"/>
              <a:gd name="connsiteY104" fmla="*/ 1379887 h 1684262"/>
              <a:gd name="connsiteX105" fmla="*/ 232451 w 1206260"/>
              <a:gd name="connsiteY105" fmla="*/ 1376077 h 1684262"/>
              <a:gd name="connsiteX106" fmla="*/ 232928 w 1206260"/>
              <a:gd name="connsiteY106" fmla="*/ 1376077 h 1684262"/>
              <a:gd name="connsiteX107" fmla="*/ 856244 w 1206260"/>
              <a:gd name="connsiteY107" fmla="*/ 715613 h 1684262"/>
              <a:gd name="connsiteX108" fmla="*/ 817635 w 1206260"/>
              <a:gd name="connsiteY108" fmla="*/ 708913 h 1684262"/>
              <a:gd name="connsiteX109" fmla="*/ 721084 w 1206260"/>
              <a:gd name="connsiteY109" fmla="*/ 657225 h 1684262"/>
              <a:gd name="connsiteX110" fmla="*/ 855767 w 1206260"/>
              <a:gd name="connsiteY110" fmla="*/ 715613 h 1684262"/>
              <a:gd name="connsiteX111" fmla="*/ 856244 w 1206260"/>
              <a:gd name="connsiteY111" fmla="*/ 715613 h 1684262"/>
              <a:gd name="connsiteX112" fmla="*/ 663458 w 1206260"/>
              <a:gd name="connsiteY112" fmla="*/ 722662 h 1684262"/>
              <a:gd name="connsiteX113" fmla="*/ 644408 w 1206260"/>
              <a:gd name="connsiteY113" fmla="*/ 807149 h 1684262"/>
              <a:gd name="connsiteX114" fmla="*/ 662981 w 1206260"/>
              <a:gd name="connsiteY114" fmla="*/ 723138 h 1684262"/>
              <a:gd name="connsiteX115" fmla="*/ 663458 w 1206260"/>
              <a:gd name="connsiteY115" fmla="*/ 722662 h 1684262"/>
              <a:gd name="connsiteX116" fmla="*/ 628882 w 1206260"/>
              <a:gd name="connsiteY116" fmla="*/ 753332 h 1684262"/>
              <a:gd name="connsiteX117" fmla="*/ 655742 w 1206260"/>
              <a:gd name="connsiteY117" fmla="*/ 726472 h 1684262"/>
              <a:gd name="connsiteX118" fmla="*/ 628406 w 1206260"/>
              <a:gd name="connsiteY118" fmla="*/ 753332 h 1684262"/>
              <a:gd name="connsiteX119" fmla="*/ 628882 w 1206260"/>
              <a:gd name="connsiteY119" fmla="*/ 753332 h 1684262"/>
              <a:gd name="connsiteX120" fmla="*/ 771090 w 1206260"/>
              <a:gd name="connsiteY120" fmla="*/ 757237 h 1684262"/>
              <a:gd name="connsiteX121" fmla="*/ 690318 w 1206260"/>
              <a:gd name="connsiteY121" fmla="*/ 822579 h 1684262"/>
              <a:gd name="connsiteX122" fmla="*/ 770614 w 1206260"/>
              <a:gd name="connsiteY122" fmla="*/ 757237 h 1684262"/>
              <a:gd name="connsiteX123" fmla="*/ 771090 w 1206260"/>
              <a:gd name="connsiteY123" fmla="*/ 757237 h 1684262"/>
              <a:gd name="connsiteX124" fmla="*/ 759565 w 1206260"/>
              <a:gd name="connsiteY124" fmla="*/ 538162 h 1684262"/>
              <a:gd name="connsiteX125" fmla="*/ 851767 w 1206260"/>
              <a:gd name="connsiteY125" fmla="*/ 480536 h 1684262"/>
              <a:gd name="connsiteX126" fmla="*/ 759089 w 1206260"/>
              <a:gd name="connsiteY126" fmla="*/ 538067 h 1684262"/>
              <a:gd name="connsiteX127" fmla="*/ 759565 w 1206260"/>
              <a:gd name="connsiteY127" fmla="*/ 538162 h 1684262"/>
              <a:gd name="connsiteX128" fmla="*/ 877961 w 1206260"/>
              <a:gd name="connsiteY128" fmla="*/ 342138 h 1684262"/>
              <a:gd name="connsiteX129" fmla="*/ 812619 w 1206260"/>
              <a:gd name="connsiteY129" fmla="*/ 442055 h 1684262"/>
              <a:gd name="connsiteX130" fmla="*/ 877961 w 1206260"/>
              <a:gd name="connsiteY130" fmla="*/ 342138 h 1684262"/>
              <a:gd name="connsiteX131" fmla="*/ 681841 w 1206260"/>
              <a:gd name="connsiteY131" fmla="*/ 323088 h 1684262"/>
              <a:gd name="connsiteX132" fmla="*/ 758803 w 1206260"/>
              <a:gd name="connsiteY132" fmla="*/ 430816 h 1684262"/>
              <a:gd name="connsiteX133" fmla="*/ 643455 w 1206260"/>
              <a:gd name="connsiteY133" fmla="*/ 396145 h 1684262"/>
              <a:gd name="connsiteX134" fmla="*/ 639550 w 1206260"/>
              <a:gd name="connsiteY134" fmla="*/ 438436 h 1684262"/>
              <a:gd name="connsiteX135" fmla="*/ 682127 w 1206260"/>
              <a:gd name="connsiteY135" fmla="*/ 323088 h 1684262"/>
              <a:gd name="connsiteX136" fmla="*/ 681841 w 1206260"/>
              <a:gd name="connsiteY136" fmla="*/ 323088 h 1684262"/>
              <a:gd name="connsiteX137" fmla="*/ 351323 w 1206260"/>
              <a:gd name="connsiteY137" fmla="*/ 219361 h 1684262"/>
              <a:gd name="connsiteX138" fmla="*/ 383994 w 1206260"/>
              <a:gd name="connsiteY138" fmla="*/ 183070 h 1684262"/>
              <a:gd name="connsiteX139" fmla="*/ 403711 w 1206260"/>
              <a:gd name="connsiteY139" fmla="*/ 175069 h 1684262"/>
              <a:gd name="connsiteX140" fmla="*/ 411331 w 1206260"/>
              <a:gd name="connsiteY140" fmla="*/ 176117 h 1684262"/>
              <a:gd name="connsiteX141" fmla="*/ 569351 w 1206260"/>
              <a:gd name="connsiteY141" fmla="*/ 242792 h 1684262"/>
              <a:gd name="connsiteX142" fmla="*/ 569922 w 1206260"/>
              <a:gd name="connsiteY142" fmla="*/ 242792 h 1684262"/>
              <a:gd name="connsiteX143" fmla="*/ 558873 w 1206260"/>
              <a:gd name="connsiteY143" fmla="*/ 299942 h 1684262"/>
              <a:gd name="connsiteX144" fmla="*/ 351609 w 1206260"/>
              <a:gd name="connsiteY144" fmla="*/ 219075 h 1684262"/>
              <a:gd name="connsiteX145" fmla="*/ 351323 w 1206260"/>
              <a:gd name="connsiteY145" fmla="*/ 219361 h 1684262"/>
              <a:gd name="connsiteX146" fmla="*/ 470767 w 1206260"/>
              <a:gd name="connsiteY146" fmla="*/ 361188 h 1684262"/>
              <a:gd name="connsiteX147" fmla="*/ 566874 w 1206260"/>
              <a:gd name="connsiteY147" fmla="*/ 503396 h 1684262"/>
              <a:gd name="connsiteX148" fmla="*/ 470767 w 1206260"/>
              <a:gd name="connsiteY148" fmla="*/ 361188 h 1684262"/>
              <a:gd name="connsiteX149" fmla="*/ 632216 w 1206260"/>
              <a:gd name="connsiteY149" fmla="*/ 453485 h 1684262"/>
              <a:gd name="connsiteX150" fmla="*/ 699367 w 1206260"/>
              <a:gd name="connsiteY150" fmla="*/ 515112 h 1684262"/>
              <a:gd name="connsiteX151" fmla="*/ 759089 w 1206260"/>
              <a:gd name="connsiteY151" fmla="*/ 438055 h 1684262"/>
              <a:gd name="connsiteX152" fmla="*/ 678317 w 1206260"/>
              <a:gd name="connsiteY152" fmla="*/ 611029 h 1684262"/>
              <a:gd name="connsiteX153" fmla="*/ 640217 w 1206260"/>
              <a:gd name="connsiteY153" fmla="*/ 587978 h 1684262"/>
              <a:gd name="connsiteX154" fmla="*/ 632216 w 1206260"/>
              <a:gd name="connsiteY154" fmla="*/ 453581 h 1684262"/>
              <a:gd name="connsiteX155" fmla="*/ 632216 w 1206260"/>
              <a:gd name="connsiteY155" fmla="*/ 453485 h 1684262"/>
              <a:gd name="connsiteX156" fmla="*/ 686032 w 1206260"/>
              <a:gd name="connsiteY156" fmla="*/ 837819 h 1684262"/>
              <a:gd name="connsiteX157" fmla="*/ 628310 w 1206260"/>
              <a:gd name="connsiteY157" fmla="*/ 930116 h 1684262"/>
              <a:gd name="connsiteX158" fmla="*/ 686032 w 1206260"/>
              <a:gd name="connsiteY158" fmla="*/ 837914 h 1684262"/>
              <a:gd name="connsiteX159" fmla="*/ 686032 w 1206260"/>
              <a:gd name="connsiteY159" fmla="*/ 837819 h 1684262"/>
              <a:gd name="connsiteX160" fmla="*/ 743658 w 1206260"/>
              <a:gd name="connsiteY160" fmla="*/ 1291400 h 1684262"/>
              <a:gd name="connsiteX161" fmla="*/ 547634 w 1206260"/>
              <a:gd name="connsiteY161" fmla="*/ 1206818 h 1684262"/>
              <a:gd name="connsiteX162" fmla="*/ 573446 w 1206260"/>
              <a:gd name="connsiteY162" fmla="*/ 1222439 h 1684262"/>
              <a:gd name="connsiteX163" fmla="*/ 603450 w 1206260"/>
              <a:gd name="connsiteY163" fmla="*/ 1227487 h 1684262"/>
              <a:gd name="connsiteX164" fmla="*/ 743658 w 1206260"/>
              <a:gd name="connsiteY164" fmla="*/ 1291495 h 1684262"/>
              <a:gd name="connsiteX165" fmla="*/ 743658 w 1206260"/>
              <a:gd name="connsiteY165" fmla="*/ 1291400 h 1684262"/>
              <a:gd name="connsiteX166" fmla="*/ 578399 w 1206260"/>
              <a:gd name="connsiteY166" fmla="*/ 945452 h 1684262"/>
              <a:gd name="connsiteX167" fmla="*/ 689842 w 1206260"/>
              <a:gd name="connsiteY167" fmla="*/ 1122236 h 1684262"/>
              <a:gd name="connsiteX168" fmla="*/ 578399 w 1206260"/>
              <a:gd name="connsiteY168" fmla="*/ 945547 h 1684262"/>
              <a:gd name="connsiteX169" fmla="*/ 578399 w 1206260"/>
              <a:gd name="connsiteY169" fmla="*/ 945452 h 1684262"/>
              <a:gd name="connsiteX170" fmla="*/ 351609 w 1206260"/>
              <a:gd name="connsiteY170" fmla="*/ 1045464 h 1684262"/>
              <a:gd name="connsiteX171" fmla="*/ 382375 w 1206260"/>
              <a:gd name="connsiteY171" fmla="*/ 887825 h 1684262"/>
              <a:gd name="connsiteX172" fmla="*/ 351609 w 1206260"/>
              <a:gd name="connsiteY172" fmla="*/ 1045559 h 1684262"/>
              <a:gd name="connsiteX173" fmla="*/ 351609 w 1206260"/>
              <a:gd name="connsiteY173" fmla="*/ 1045464 h 1684262"/>
              <a:gd name="connsiteX174" fmla="*/ 420761 w 1206260"/>
              <a:gd name="connsiteY174" fmla="*/ 1018413 h 1684262"/>
              <a:gd name="connsiteX175" fmla="*/ 605260 w 1206260"/>
              <a:gd name="connsiteY175" fmla="*/ 1180338 h 1684262"/>
              <a:gd name="connsiteX176" fmla="*/ 420761 w 1206260"/>
              <a:gd name="connsiteY176" fmla="*/ 1018413 h 1684262"/>
              <a:gd name="connsiteX177" fmla="*/ 366944 w 1206260"/>
              <a:gd name="connsiteY177" fmla="*/ 1414272 h 1684262"/>
              <a:gd name="connsiteX178" fmla="*/ 597640 w 1206260"/>
              <a:gd name="connsiteY178" fmla="*/ 1460468 h 1684262"/>
              <a:gd name="connsiteX179" fmla="*/ 366944 w 1206260"/>
              <a:gd name="connsiteY179" fmla="*/ 1414463 h 1684262"/>
              <a:gd name="connsiteX180" fmla="*/ 366944 w 1206260"/>
              <a:gd name="connsiteY180" fmla="*/ 1414272 h 1684262"/>
              <a:gd name="connsiteX181" fmla="*/ 536108 w 1206260"/>
              <a:gd name="connsiteY181" fmla="*/ 1644968 h 1684262"/>
              <a:gd name="connsiteX182" fmla="*/ 498008 w 1206260"/>
              <a:gd name="connsiteY182" fmla="*/ 1625918 h 1684262"/>
              <a:gd name="connsiteX183" fmla="*/ 471148 w 1206260"/>
              <a:gd name="connsiteY183" fmla="*/ 1618202 h 1684262"/>
              <a:gd name="connsiteX184" fmla="*/ 471148 w 1206260"/>
              <a:gd name="connsiteY184" fmla="*/ 1664399 h 1684262"/>
              <a:gd name="connsiteX185" fmla="*/ 401901 w 1206260"/>
              <a:gd name="connsiteY185" fmla="*/ 1579817 h 1684262"/>
              <a:gd name="connsiteX186" fmla="*/ 536108 w 1206260"/>
              <a:gd name="connsiteY186" fmla="*/ 1645158 h 1684262"/>
              <a:gd name="connsiteX187" fmla="*/ 536108 w 1206260"/>
              <a:gd name="connsiteY187" fmla="*/ 1644968 h 1684262"/>
              <a:gd name="connsiteX188" fmla="*/ 616785 w 1206260"/>
              <a:gd name="connsiteY188" fmla="*/ 1564196 h 1684262"/>
              <a:gd name="connsiteX189" fmla="*/ 555349 w 1206260"/>
              <a:gd name="connsiteY189" fmla="*/ 1541145 h 1684262"/>
              <a:gd name="connsiteX190" fmla="*/ 638597 w 1206260"/>
              <a:gd name="connsiteY190" fmla="*/ 1493520 h 1684262"/>
              <a:gd name="connsiteX191" fmla="*/ 739848 w 1206260"/>
              <a:gd name="connsiteY191" fmla="*/ 1525715 h 1684262"/>
              <a:gd name="connsiteX192" fmla="*/ 616785 w 1206260"/>
              <a:gd name="connsiteY192" fmla="*/ 1564386 h 1684262"/>
              <a:gd name="connsiteX193" fmla="*/ 616785 w 1206260"/>
              <a:gd name="connsiteY193" fmla="*/ 1564196 h 1684262"/>
              <a:gd name="connsiteX194" fmla="*/ 752231 w 1206260"/>
              <a:gd name="connsiteY194" fmla="*/ 1664779 h 1684262"/>
              <a:gd name="connsiteX195" fmla="*/ 739658 w 1206260"/>
              <a:gd name="connsiteY195" fmla="*/ 1664779 h 1684262"/>
              <a:gd name="connsiteX196" fmla="*/ 731180 w 1206260"/>
              <a:gd name="connsiteY196" fmla="*/ 1664779 h 1684262"/>
              <a:gd name="connsiteX197" fmla="*/ 727561 w 1206260"/>
              <a:gd name="connsiteY197" fmla="*/ 1664779 h 1684262"/>
              <a:gd name="connsiteX198" fmla="*/ 713750 w 1206260"/>
              <a:gd name="connsiteY198" fmla="*/ 1666780 h 1684262"/>
              <a:gd name="connsiteX199" fmla="*/ 704225 w 1206260"/>
              <a:gd name="connsiteY199" fmla="*/ 1665256 h 1684262"/>
              <a:gd name="connsiteX200" fmla="*/ 705558 w 1206260"/>
              <a:gd name="connsiteY200" fmla="*/ 1667733 h 1684262"/>
              <a:gd name="connsiteX201" fmla="*/ 790045 w 1206260"/>
              <a:gd name="connsiteY201" fmla="*/ 1610106 h 1684262"/>
              <a:gd name="connsiteX202" fmla="*/ 752231 w 1206260"/>
              <a:gd name="connsiteY202" fmla="*/ 1664970 h 1684262"/>
              <a:gd name="connsiteX203" fmla="*/ 752231 w 1206260"/>
              <a:gd name="connsiteY203" fmla="*/ 1664779 h 1684262"/>
              <a:gd name="connsiteX204" fmla="*/ 857863 w 1206260"/>
              <a:gd name="connsiteY204" fmla="*/ 1591056 h 1684262"/>
              <a:gd name="connsiteX205" fmla="*/ 838813 w 1206260"/>
              <a:gd name="connsiteY205" fmla="*/ 1568958 h 1684262"/>
              <a:gd name="connsiteX206" fmla="*/ 836146 w 1206260"/>
              <a:gd name="connsiteY206" fmla="*/ 1564291 h 1684262"/>
              <a:gd name="connsiteX207" fmla="*/ 955179 w 1206260"/>
              <a:gd name="connsiteY207" fmla="*/ 1500720 h 1684262"/>
              <a:gd name="connsiteX208" fmla="*/ 1066493 w 1206260"/>
              <a:gd name="connsiteY208" fmla="*/ 1492065 h 1684262"/>
              <a:gd name="connsiteX209" fmla="*/ 857863 w 1206260"/>
              <a:gd name="connsiteY209" fmla="*/ 1591247 h 1684262"/>
              <a:gd name="connsiteX210" fmla="*/ 857863 w 1206260"/>
              <a:gd name="connsiteY210" fmla="*/ 1591056 h 1684262"/>
              <a:gd name="connsiteX211" fmla="*/ 1054979 w 1206260"/>
              <a:gd name="connsiteY211" fmla="*/ 1445037 h 1684262"/>
              <a:gd name="connsiteX212" fmla="*/ 916632 w 1206260"/>
              <a:gd name="connsiteY212" fmla="*/ 1468184 h 1684262"/>
              <a:gd name="connsiteX213" fmla="*/ 1028170 w 1206260"/>
              <a:gd name="connsiteY213" fmla="*/ 1445228 h 1684262"/>
              <a:gd name="connsiteX214" fmla="*/ 1054979 w 1206260"/>
              <a:gd name="connsiteY214" fmla="*/ 1445037 h 1684262"/>
              <a:gd name="connsiteX215" fmla="*/ 862816 w 1206260"/>
              <a:gd name="connsiteY215" fmla="*/ 1410462 h 1684262"/>
              <a:gd name="connsiteX216" fmla="*/ 647551 w 1206260"/>
              <a:gd name="connsiteY216" fmla="*/ 1448562 h 1684262"/>
              <a:gd name="connsiteX217" fmla="*/ 862816 w 1206260"/>
              <a:gd name="connsiteY217" fmla="*/ 1410653 h 1684262"/>
              <a:gd name="connsiteX218" fmla="*/ 862816 w 1206260"/>
              <a:gd name="connsiteY218" fmla="*/ 1410462 h 1684262"/>
              <a:gd name="connsiteX219" fmla="*/ 689842 w 1206260"/>
              <a:gd name="connsiteY219" fmla="*/ 1391412 h 1684262"/>
              <a:gd name="connsiteX220" fmla="*/ 924347 w 1206260"/>
              <a:gd name="connsiteY220" fmla="*/ 1306830 h 1684262"/>
              <a:gd name="connsiteX221" fmla="*/ 689842 w 1206260"/>
              <a:gd name="connsiteY221" fmla="*/ 1391412 h 1684262"/>
              <a:gd name="connsiteX222" fmla="*/ 1162663 w 1206260"/>
              <a:gd name="connsiteY222" fmla="*/ 1057085 h 1684262"/>
              <a:gd name="connsiteX223" fmla="*/ 1148756 w 1206260"/>
              <a:gd name="connsiteY223" fmla="*/ 1134428 h 1684262"/>
              <a:gd name="connsiteX224" fmla="*/ 1066841 w 1206260"/>
              <a:gd name="connsiteY224" fmla="*/ 1139762 h 1684262"/>
              <a:gd name="connsiteX225" fmla="*/ 1035790 w 1206260"/>
              <a:gd name="connsiteY225" fmla="*/ 1087755 h 1684262"/>
              <a:gd name="connsiteX226" fmla="*/ 1162663 w 1206260"/>
              <a:gd name="connsiteY226" fmla="*/ 1057085 h 1684262"/>
              <a:gd name="connsiteX227" fmla="*/ 987913 w 1206260"/>
              <a:gd name="connsiteY227" fmla="*/ 1181170 h 1684262"/>
              <a:gd name="connsiteX228" fmla="*/ 958923 w 1206260"/>
              <a:gd name="connsiteY228" fmla="*/ 1264444 h 1684262"/>
              <a:gd name="connsiteX229" fmla="*/ 905107 w 1206260"/>
              <a:gd name="connsiteY229" fmla="*/ 1118330 h 1684262"/>
              <a:gd name="connsiteX230" fmla="*/ 987913 w 1206260"/>
              <a:gd name="connsiteY230" fmla="*/ 1181170 h 1684262"/>
              <a:gd name="connsiteX0" fmla="*/ 1193429 w 1206260"/>
              <a:gd name="connsiteY0" fmla="*/ 899446 h 1684262"/>
              <a:gd name="connsiteX1" fmla="*/ 1157319 w 1206260"/>
              <a:gd name="connsiteY1" fmla="*/ 831924 h 1684262"/>
              <a:gd name="connsiteX2" fmla="*/ 1019985 w 1206260"/>
              <a:gd name="connsiteY2" fmla="*/ 885740 h 1684262"/>
              <a:gd name="connsiteX3" fmla="*/ 963019 w 1206260"/>
              <a:gd name="connsiteY3" fmla="*/ 860965 h 1684262"/>
              <a:gd name="connsiteX4" fmla="*/ 1035980 w 1206260"/>
              <a:gd name="connsiteY4" fmla="*/ 795623 h 1684262"/>
              <a:gd name="connsiteX5" fmla="*/ 893772 w 1206260"/>
              <a:gd name="connsiteY5" fmla="*/ 930212 h 1684262"/>
              <a:gd name="connsiteX6" fmla="*/ 951398 w 1206260"/>
              <a:gd name="connsiteY6" fmla="*/ 937927 h 1684262"/>
              <a:gd name="connsiteX7" fmla="*/ 862911 w 1206260"/>
              <a:gd name="connsiteY7" fmla="*/ 964787 h 1684262"/>
              <a:gd name="connsiteX8" fmla="*/ 813000 w 1206260"/>
              <a:gd name="connsiteY8" fmla="*/ 991648 h 1684262"/>
              <a:gd name="connsiteX9" fmla="*/ 905202 w 1206260"/>
              <a:gd name="connsiteY9" fmla="*/ 872585 h 1684262"/>
              <a:gd name="connsiteX10" fmla="*/ 1062841 w 1206260"/>
              <a:gd name="connsiteY10" fmla="*/ 784098 h 1684262"/>
              <a:gd name="connsiteX11" fmla="*/ 1113873 w 1206260"/>
              <a:gd name="connsiteY11" fmla="*/ 670346 h 1684262"/>
              <a:gd name="connsiteX12" fmla="*/ 1028265 w 1206260"/>
              <a:gd name="connsiteY12" fmla="*/ 722567 h 1684262"/>
              <a:gd name="connsiteX13" fmla="*/ 1003881 w 1206260"/>
              <a:gd name="connsiteY13" fmla="*/ 692468 h 1684262"/>
              <a:gd name="connsiteX14" fmla="*/ 1005881 w 1206260"/>
              <a:gd name="connsiteY14" fmla="*/ 661511 h 1684262"/>
              <a:gd name="connsiteX15" fmla="*/ 1065794 w 1206260"/>
              <a:gd name="connsiteY15" fmla="*/ 651415 h 1684262"/>
              <a:gd name="connsiteX16" fmla="*/ 1087938 w 1206260"/>
              <a:gd name="connsiteY16" fmla="*/ 638205 h 1684262"/>
              <a:gd name="connsiteX17" fmla="*/ 739848 w 1206260"/>
              <a:gd name="connsiteY17" fmla="*/ 595694 h 1684262"/>
              <a:gd name="connsiteX18" fmla="*/ 716893 w 1206260"/>
              <a:gd name="connsiteY18" fmla="*/ 318992 h 1684262"/>
              <a:gd name="connsiteX19" fmla="*/ 920537 w 1206260"/>
              <a:gd name="connsiteY19" fmla="*/ 246031 h 1684262"/>
              <a:gd name="connsiteX20" fmla="*/ 682412 w 1206260"/>
              <a:gd name="connsiteY20" fmla="*/ 238316 h 1684262"/>
              <a:gd name="connsiteX21" fmla="*/ 928538 w 1206260"/>
              <a:gd name="connsiteY21" fmla="*/ 226790 h 1684262"/>
              <a:gd name="connsiteX22" fmla="*/ 720893 w 1206260"/>
              <a:gd name="connsiteY22" fmla="*/ 196025 h 1684262"/>
              <a:gd name="connsiteX23" fmla="*/ 736229 w 1206260"/>
              <a:gd name="connsiteY23" fmla="*/ 49911 h 1684262"/>
              <a:gd name="connsiteX24" fmla="*/ 663267 w 1206260"/>
              <a:gd name="connsiteY24" fmla="*/ 0 h 1684262"/>
              <a:gd name="connsiteX25" fmla="*/ 625167 w 1206260"/>
              <a:gd name="connsiteY25" fmla="*/ 103727 h 1684262"/>
              <a:gd name="connsiteX26" fmla="*/ 625167 w 1206260"/>
              <a:gd name="connsiteY26" fmla="*/ 288322 h 1684262"/>
              <a:gd name="connsiteX27" fmla="*/ 336845 w 1206260"/>
              <a:gd name="connsiteY27" fmla="*/ 261366 h 1684262"/>
              <a:gd name="connsiteX28" fmla="*/ 367611 w 1206260"/>
              <a:gd name="connsiteY28" fmla="*/ 307467 h 1684262"/>
              <a:gd name="connsiteX29" fmla="*/ 579066 w 1206260"/>
              <a:gd name="connsiteY29" fmla="*/ 615029 h 1684262"/>
              <a:gd name="connsiteX30" fmla="*/ 263884 w 1206260"/>
              <a:gd name="connsiteY30" fmla="*/ 511207 h 1684262"/>
              <a:gd name="connsiteX31" fmla="*/ 233118 w 1206260"/>
              <a:gd name="connsiteY31" fmla="*/ 714947 h 1684262"/>
              <a:gd name="connsiteX32" fmla="*/ 532965 w 1206260"/>
              <a:gd name="connsiteY32" fmla="*/ 807149 h 1684262"/>
              <a:gd name="connsiteX33" fmla="*/ 502390 w 1206260"/>
              <a:gd name="connsiteY33" fmla="*/ 816184 h 1684262"/>
              <a:gd name="connsiteX34" fmla="*/ 464290 w 1206260"/>
              <a:gd name="connsiteY34" fmla="*/ 772763 h 1684262"/>
              <a:gd name="connsiteX35" fmla="*/ 375231 w 1206260"/>
              <a:gd name="connsiteY35" fmla="*/ 788670 h 1684262"/>
              <a:gd name="connsiteX36" fmla="*/ 418189 w 1206260"/>
              <a:gd name="connsiteY36" fmla="*/ 826770 h 1684262"/>
              <a:gd name="connsiteX37" fmla="*/ 333607 w 1206260"/>
              <a:gd name="connsiteY37" fmla="*/ 826770 h 1684262"/>
              <a:gd name="connsiteX38" fmla="*/ 276457 w 1206260"/>
              <a:gd name="connsiteY38" fmla="*/ 857536 h 1684262"/>
              <a:gd name="connsiteX39" fmla="*/ 288458 w 1206260"/>
              <a:gd name="connsiteY39" fmla="*/ 766001 h 1684262"/>
              <a:gd name="connsiteX40" fmla="*/ 138059 w 1206260"/>
              <a:gd name="connsiteY40" fmla="*/ 911352 h 1684262"/>
              <a:gd name="connsiteX41" fmla="*/ 237976 w 1206260"/>
              <a:gd name="connsiteY41" fmla="*/ 961358 h 1684262"/>
              <a:gd name="connsiteX42" fmla="*/ 75102 w 1206260"/>
              <a:gd name="connsiteY42" fmla="*/ 1025783 h 1684262"/>
              <a:gd name="connsiteX43" fmla="*/ 80432 w 1206260"/>
              <a:gd name="connsiteY43" fmla="*/ 915162 h 1684262"/>
              <a:gd name="connsiteX44" fmla="*/ 91958 w 1206260"/>
              <a:gd name="connsiteY44" fmla="*/ 1107377 h 1684262"/>
              <a:gd name="connsiteX45" fmla="*/ 214925 w 1206260"/>
              <a:gd name="connsiteY45" fmla="*/ 1157383 h 1684262"/>
              <a:gd name="connsiteX46" fmla="*/ 322463 w 1206260"/>
              <a:gd name="connsiteY46" fmla="*/ 1228161 h 1684262"/>
              <a:gd name="connsiteX47" fmla="*/ 235145 w 1206260"/>
              <a:gd name="connsiteY47" fmla="*/ 1221759 h 1684262"/>
              <a:gd name="connsiteX48" fmla="*/ 267875 w 1206260"/>
              <a:gd name="connsiteY48" fmla="*/ 1263023 h 1684262"/>
              <a:gd name="connsiteX49" fmla="*/ 395615 w 1206260"/>
              <a:gd name="connsiteY49" fmla="*/ 1319117 h 1684262"/>
              <a:gd name="connsiteX50" fmla="*/ 322827 w 1206260"/>
              <a:gd name="connsiteY50" fmla="*/ 1338837 h 1684262"/>
              <a:gd name="connsiteX51" fmla="*/ 247492 w 1206260"/>
              <a:gd name="connsiteY51" fmla="*/ 1296725 h 1684262"/>
              <a:gd name="connsiteX52" fmla="*/ 229880 w 1206260"/>
              <a:gd name="connsiteY52" fmla="*/ 1312259 h 1684262"/>
              <a:gd name="connsiteX53" fmla="*/ 146155 w 1206260"/>
              <a:gd name="connsiteY53" fmla="*/ 1230344 h 1684262"/>
              <a:gd name="connsiteX54" fmla="*/ 115389 w 1206260"/>
              <a:gd name="connsiteY54" fmla="*/ 1430369 h 1684262"/>
              <a:gd name="connsiteX55" fmla="*/ 349799 w 1206260"/>
              <a:gd name="connsiteY55" fmla="*/ 1480280 h 1684262"/>
              <a:gd name="connsiteX56" fmla="*/ 299507 w 1206260"/>
              <a:gd name="connsiteY56" fmla="*/ 1464659 h 1684262"/>
              <a:gd name="connsiteX57" fmla="*/ 318374 w 1206260"/>
              <a:gd name="connsiteY57" fmla="*/ 1496562 h 1684262"/>
              <a:gd name="connsiteX58" fmla="*/ 388280 w 1206260"/>
              <a:gd name="connsiteY58" fmla="*/ 1545717 h 1684262"/>
              <a:gd name="connsiteX59" fmla="*/ 348847 w 1206260"/>
              <a:gd name="connsiteY59" fmla="*/ 1542479 h 1684262"/>
              <a:gd name="connsiteX60" fmla="*/ 255883 w 1206260"/>
              <a:gd name="connsiteY60" fmla="*/ 1502664 h 1684262"/>
              <a:gd name="connsiteX61" fmla="*/ 255883 w 1206260"/>
              <a:gd name="connsiteY61" fmla="*/ 1502664 h 1684262"/>
              <a:gd name="connsiteX62" fmla="*/ 239976 w 1206260"/>
              <a:gd name="connsiteY62" fmla="*/ 1484281 h 1684262"/>
              <a:gd name="connsiteX63" fmla="*/ 203495 w 1206260"/>
              <a:gd name="connsiteY63" fmla="*/ 1484281 h 1684262"/>
              <a:gd name="connsiteX64" fmla="*/ 187303 w 1206260"/>
              <a:gd name="connsiteY64" fmla="*/ 1499140 h 1684262"/>
              <a:gd name="connsiteX65" fmla="*/ 490674 w 1206260"/>
              <a:gd name="connsiteY65" fmla="*/ 1673352 h 1684262"/>
              <a:gd name="connsiteX66" fmla="*/ 757374 w 1206260"/>
              <a:gd name="connsiteY66" fmla="*/ 1682401 h 1684262"/>
              <a:gd name="connsiteX67" fmla="*/ 988070 w 1206260"/>
              <a:gd name="connsiteY67" fmla="*/ 1594485 h 1684262"/>
              <a:gd name="connsiteX68" fmla="*/ 1152566 w 1206260"/>
              <a:gd name="connsiteY68" fmla="*/ 1394460 h 1684262"/>
              <a:gd name="connsiteX69" fmla="*/ 918822 w 1206260"/>
              <a:gd name="connsiteY69" fmla="*/ 1363507 h 1684262"/>
              <a:gd name="connsiteX70" fmla="*/ 802904 w 1206260"/>
              <a:gd name="connsiteY70" fmla="*/ 1350454 h 1684262"/>
              <a:gd name="connsiteX71" fmla="*/ 841956 w 1206260"/>
              <a:gd name="connsiteY71" fmla="*/ 1326547 h 1684262"/>
              <a:gd name="connsiteX72" fmla="*/ 1018286 w 1206260"/>
              <a:gd name="connsiteY72" fmla="*/ 1315425 h 1684262"/>
              <a:gd name="connsiteX73" fmla="*/ 980354 w 1206260"/>
              <a:gd name="connsiteY73" fmla="*/ 1268921 h 1684262"/>
              <a:gd name="connsiteX74" fmla="*/ 1091488 w 1206260"/>
              <a:gd name="connsiteY74" fmla="*/ 1221043 h 1684262"/>
              <a:gd name="connsiteX75" fmla="*/ 896580 w 1206260"/>
              <a:gd name="connsiteY75" fmla="*/ 1032638 h 1684262"/>
              <a:gd name="connsiteX76" fmla="*/ 1193429 w 1206260"/>
              <a:gd name="connsiteY76" fmla="*/ 899446 h 1684262"/>
              <a:gd name="connsiteX77" fmla="*/ 759089 w 1206260"/>
              <a:gd name="connsiteY77" fmla="*/ 61246 h 1684262"/>
              <a:gd name="connsiteX78" fmla="*/ 720989 w 1206260"/>
              <a:gd name="connsiteY78" fmla="*/ 145828 h 1684262"/>
              <a:gd name="connsiteX79" fmla="*/ 759089 w 1206260"/>
              <a:gd name="connsiteY79" fmla="*/ 61436 h 1684262"/>
              <a:gd name="connsiteX80" fmla="*/ 759089 w 1206260"/>
              <a:gd name="connsiteY80" fmla="*/ 61246 h 1684262"/>
              <a:gd name="connsiteX81" fmla="*/ 363611 w 1206260"/>
              <a:gd name="connsiteY81" fmla="*/ 545783 h 1684262"/>
              <a:gd name="connsiteX82" fmla="*/ 348275 w 1206260"/>
              <a:gd name="connsiteY82" fmla="*/ 553498 h 1684262"/>
              <a:gd name="connsiteX83" fmla="*/ 363611 w 1206260"/>
              <a:gd name="connsiteY83" fmla="*/ 545783 h 1684262"/>
              <a:gd name="connsiteX84" fmla="*/ 232451 w 1206260"/>
              <a:gd name="connsiteY84" fmla="*/ 523113 h 1684262"/>
              <a:gd name="connsiteX85" fmla="*/ 254694 w 1206260"/>
              <a:gd name="connsiteY85" fmla="*/ 664096 h 1684262"/>
              <a:gd name="connsiteX86" fmla="*/ 232451 w 1206260"/>
              <a:gd name="connsiteY86" fmla="*/ 523113 h 1684262"/>
              <a:gd name="connsiteX87" fmla="*/ 340084 w 1206260"/>
              <a:gd name="connsiteY87" fmla="*/ 692277 h 1684262"/>
              <a:gd name="connsiteX88" fmla="*/ 470767 w 1206260"/>
              <a:gd name="connsiteY88" fmla="*/ 684562 h 1684262"/>
              <a:gd name="connsiteX89" fmla="*/ 340084 w 1206260"/>
              <a:gd name="connsiteY89" fmla="*/ 691896 h 1684262"/>
              <a:gd name="connsiteX90" fmla="*/ 340084 w 1206260"/>
              <a:gd name="connsiteY90" fmla="*/ 692277 h 1684262"/>
              <a:gd name="connsiteX91" fmla="*/ 382375 w 1206260"/>
              <a:gd name="connsiteY91" fmla="*/ 615410 h 1684262"/>
              <a:gd name="connsiteX92" fmla="*/ 516868 w 1206260"/>
              <a:gd name="connsiteY92" fmla="*/ 688372 h 1684262"/>
              <a:gd name="connsiteX93" fmla="*/ 382661 w 1206260"/>
              <a:gd name="connsiteY93" fmla="*/ 615029 h 1684262"/>
              <a:gd name="connsiteX94" fmla="*/ 382375 w 1206260"/>
              <a:gd name="connsiteY94" fmla="*/ 615410 h 1684262"/>
              <a:gd name="connsiteX95" fmla="*/ 201400 w 1206260"/>
              <a:gd name="connsiteY95" fmla="*/ 907542 h 1684262"/>
              <a:gd name="connsiteX96" fmla="*/ 163300 w 1206260"/>
              <a:gd name="connsiteY96" fmla="*/ 838295 h 1684262"/>
              <a:gd name="connsiteX97" fmla="*/ 201686 w 1206260"/>
              <a:gd name="connsiteY97" fmla="*/ 907161 h 1684262"/>
              <a:gd name="connsiteX98" fmla="*/ 201400 w 1206260"/>
              <a:gd name="connsiteY98" fmla="*/ 907542 h 1684262"/>
              <a:gd name="connsiteX99" fmla="*/ 97811 w 1206260"/>
              <a:gd name="connsiteY99" fmla="*/ 1285557 h 1684262"/>
              <a:gd name="connsiteX100" fmla="*/ 123279 w 1206260"/>
              <a:gd name="connsiteY100" fmla="*/ 1264178 h 1684262"/>
              <a:gd name="connsiteX101" fmla="*/ 231975 w 1206260"/>
              <a:gd name="connsiteY101" fmla="*/ 1341501 h 1684262"/>
              <a:gd name="connsiteX102" fmla="*/ 97811 w 1206260"/>
              <a:gd name="connsiteY102" fmla="*/ 1285557 h 1684262"/>
              <a:gd name="connsiteX103" fmla="*/ 232928 w 1206260"/>
              <a:gd name="connsiteY103" fmla="*/ 1376077 h 1684262"/>
              <a:gd name="connsiteX104" fmla="*/ 279029 w 1206260"/>
              <a:gd name="connsiteY104" fmla="*/ 1379887 h 1684262"/>
              <a:gd name="connsiteX105" fmla="*/ 232451 w 1206260"/>
              <a:gd name="connsiteY105" fmla="*/ 1376077 h 1684262"/>
              <a:gd name="connsiteX106" fmla="*/ 232928 w 1206260"/>
              <a:gd name="connsiteY106" fmla="*/ 1376077 h 1684262"/>
              <a:gd name="connsiteX107" fmla="*/ 856244 w 1206260"/>
              <a:gd name="connsiteY107" fmla="*/ 715613 h 1684262"/>
              <a:gd name="connsiteX108" fmla="*/ 817635 w 1206260"/>
              <a:gd name="connsiteY108" fmla="*/ 708913 h 1684262"/>
              <a:gd name="connsiteX109" fmla="*/ 721084 w 1206260"/>
              <a:gd name="connsiteY109" fmla="*/ 657225 h 1684262"/>
              <a:gd name="connsiteX110" fmla="*/ 855767 w 1206260"/>
              <a:gd name="connsiteY110" fmla="*/ 715613 h 1684262"/>
              <a:gd name="connsiteX111" fmla="*/ 856244 w 1206260"/>
              <a:gd name="connsiteY111" fmla="*/ 715613 h 1684262"/>
              <a:gd name="connsiteX112" fmla="*/ 663458 w 1206260"/>
              <a:gd name="connsiteY112" fmla="*/ 722662 h 1684262"/>
              <a:gd name="connsiteX113" fmla="*/ 644408 w 1206260"/>
              <a:gd name="connsiteY113" fmla="*/ 807149 h 1684262"/>
              <a:gd name="connsiteX114" fmla="*/ 662981 w 1206260"/>
              <a:gd name="connsiteY114" fmla="*/ 723138 h 1684262"/>
              <a:gd name="connsiteX115" fmla="*/ 663458 w 1206260"/>
              <a:gd name="connsiteY115" fmla="*/ 722662 h 1684262"/>
              <a:gd name="connsiteX116" fmla="*/ 628882 w 1206260"/>
              <a:gd name="connsiteY116" fmla="*/ 753332 h 1684262"/>
              <a:gd name="connsiteX117" fmla="*/ 655742 w 1206260"/>
              <a:gd name="connsiteY117" fmla="*/ 726472 h 1684262"/>
              <a:gd name="connsiteX118" fmla="*/ 628406 w 1206260"/>
              <a:gd name="connsiteY118" fmla="*/ 753332 h 1684262"/>
              <a:gd name="connsiteX119" fmla="*/ 628882 w 1206260"/>
              <a:gd name="connsiteY119" fmla="*/ 753332 h 1684262"/>
              <a:gd name="connsiteX120" fmla="*/ 771090 w 1206260"/>
              <a:gd name="connsiteY120" fmla="*/ 757237 h 1684262"/>
              <a:gd name="connsiteX121" fmla="*/ 690318 w 1206260"/>
              <a:gd name="connsiteY121" fmla="*/ 822579 h 1684262"/>
              <a:gd name="connsiteX122" fmla="*/ 770614 w 1206260"/>
              <a:gd name="connsiteY122" fmla="*/ 757237 h 1684262"/>
              <a:gd name="connsiteX123" fmla="*/ 771090 w 1206260"/>
              <a:gd name="connsiteY123" fmla="*/ 757237 h 1684262"/>
              <a:gd name="connsiteX124" fmla="*/ 759565 w 1206260"/>
              <a:gd name="connsiteY124" fmla="*/ 538162 h 1684262"/>
              <a:gd name="connsiteX125" fmla="*/ 851767 w 1206260"/>
              <a:gd name="connsiteY125" fmla="*/ 480536 h 1684262"/>
              <a:gd name="connsiteX126" fmla="*/ 759089 w 1206260"/>
              <a:gd name="connsiteY126" fmla="*/ 538067 h 1684262"/>
              <a:gd name="connsiteX127" fmla="*/ 759565 w 1206260"/>
              <a:gd name="connsiteY127" fmla="*/ 538162 h 1684262"/>
              <a:gd name="connsiteX128" fmla="*/ 877961 w 1206260"/>
              <a:gd name="connsiteY128" fmla="*/ 342138 h 1684262"/>
              <a:gd name="connsiteX129" fmla="*/ 812619 w 1206260"/>
              <a:gd name="connsiteY129" fmla="*/ 442055 h 1684262"/>
              <a:gd name="connsiteX130" fmla="*/ 877961 w 1206260"/>
              <a:gd name="connsiteY130" fmla="*/ 342138 h 1684262"/>
              <a:gd name="connsiteX131" fmla="*/ 681841 w 1206260"/>
              <a:gd name="connsiteY131" fmla="*/ 323088 h 1684262"/>
              <a:gd name="connsiteX132" fmla="*/ 758803 w 1206260"/>
              <a:gd name="connsiteY132" fmla="*/ 430816 h 1684262"/>
              <a:gd name="connsiteX133" fmla="*/ 643455 w 1206260"/>
              <a:gd name="connsiteY133" fmla="*/ 396145 h 1684262"/>
              <a:gd name="connsiteX134" fmla="*/ 639550 w 1206260"/>
              <a:gd name="connsiteY134" fmla="*/ 438436 h 1684262"/>
              <a:gd name="connsiteX135" fmla="*/ 682127 w 1206260"/>
              <a:gd name="connsiteY135" fmla="*/ 323088 h 1684262"/>
              <a:gd name="connsiteX136" fmla="*/ 681841 w 1206260"/>
              <a:gd name="connsiteY136" fmla="*/ 323088 h 1684262"/>
              <a:gd name="connsiteX137" fmla="*/ 351323 w 1206260"/>
              <a:gd name="connsiteY137" fmla="*/ 219361 h 1684262"/>
              <a:gd name="connsiteX138" fmla="*/ 383994 w 1206260"/>
              <a:gd name="connsiteY138" fmla="*/ 183070 h 1684262"/>
              <a:gd name="connsiteX139" fmla="*/ 403711 w 1206260"/>
              <a:gd name="connsiteY139" fmla="*/ 175069 h 1684262"/>
              <a:gd name="connsiteX140" fmla="*/ 411331 w 1206260"/>
              <a:gd name="connsiteY140" fmla="*/ 176117 h 1684262"/>
              <a:gd name="connsiteX141" fmla="*/ 569351 w 1206260"/>
              <a:gd name="connsiteY141" fmla="*/ 242792 h 1684262"/>
              <a:gd name="connsiteX142" fmla="*/ 569922 w 1206260"/>
              <a:gd name="connsiteY142" fmla="*/ 242792 h 1684262"/>
              <a:gd name="connsiteX143" fmla="*/ 558873 w 1206260"/>
              <a:gd name="connsiteY143" fmla="*/ 299942 h 1684262"/>
              <a:gd name="connsiteX144" fmla="*/ 351609 w 1206260"/>
              <a:gd name="connsiteY144" fmla="*/ 219075 h 1684262"/>
              <a:gd name="connsiteX145" fmla="*/ 351323 w 1206260"/>
              <a:gd name="connsiteY145" fmla="*/ 219361 h 1684262"/>
              <a:gd name="connsiteX146" fmla="*/ 470767 w 1206260"/>
              <a:gd name="connsiteY146" fmla="*/ 361188 h 1684262"/>
              <a:gd name="connsiteX147" fmla="*/ 566874 w 1206260"/>
              <a:gd name="connsiteY147" fmla="*/ 503396 h 1684262"/>
              <a:gd name="connsiteX148" fmla="*/ 470767 w 1206260"/>
              <a:gd name="connsiteY148" fmla="*/ 361188 h 1684262"/>
              <a:gd name="connsiteX149" fmla="*/ 632216 w 1206260"/>
              <a:gd name="connsiteY149" fmla="*/ 453485 h 1684262"/>
              <a:gd name="connsiteX150" fmla="*/ 699367 w 1206260"/>
              <a:gd name="connsiteY150" fmla="*/ 515112 h 1684262"/>
              <a:gd name="connsiteX151" fmla="*/ 759089 w 1206260"/>
              <a:gd name="connsiteY151" fmla="*/ 438055 h 1684262"/>
              <a:gd name="connsiteX152" fmla="*/ 678317 w 1206260"/>
              <a:gd name="connsiteY152" fmla="*/ 611029 h 1684262"/>
              <a:gd name="connsiteX153" fmla="*/ 640217 w 1206260"/>
              <a:gd name="connsiteY153" fmla="*/ 587978 h 1684262"/>
              <a:gd name="connsiteX154" fmla="*/ 632216 w 1206260"/>
              <a:gd name="connsiteY154" fmla="*/ 453581 h 1684262"/>
              <a:gd name="connsiteX155" fmla="*/ 632216 w 1206260"/>
              <a:gd name="connsiteY155" fmla="*/ 453485 h 1684262"/>
              <a:gd name="connsiteX156" fmla="*/ 686032 w 1206260"/>
              <a:gd name="connsiteY156" fmla="*/ 837819 h 1684262"/>
              <a:gd name="connsiteX157" fmla="*/ 628310 w 1206260"/>
              <a:gd name="connsiteY157" fmla="*/ 930116 h 1684262"/>
              <a:gd name="connsiteX158" fmla="*/ 686032 w 1206260"/>
              <a:gd name="connsiteY158" fmla="*/ 837914 h 1684262"/>
              <a:gd name="connsiteX159" fmla="*/ 686032 w 1206260"/>
              <a:gd name="connsiteY159" fmla="*/ 837819 h 1684262"/>
              <a:gd name="connsiteX160" fmla="*/ 743658 w 1206260"/>
              <a:gd name="connsiteY160" fmla="*/ 1291400 h 1684262"/>
              <a:gd name="connsiteX161" fmla="*/ 547634 w 1206260"/>
              <a:gd name="connsiteY161" fmla="*/ 1206818 h 1684262"/>
              <a:gd name="connsiteX162" fmla="*/ 573446 w 1206260"/>
              <a:gd name="connsiteY162" fmla="*/ 1222439 h 1684262"/>
              <a:gd name="connsiteX163" fmla="*/ 603450 w 1206260"/>
              <a:gd name="connsiteY163" fmla="*/ 1227487 h 1684262"/>
              <a:gd name="connsiteX164" fmla="*/ 743658 w 1206260"/>
              <a:gd name="connsiteY164" fmla="*/ 1291495 h 1684262"/>
              <a:gd name="connsiteX165" fmla="*/ 743658 w 1206260"/>
              <a:gd name="connsiteY165" fmla="*/ 1291400 h 1684262"/>
              <a:gd name="connsiteX166" fmla="*/ 578399 w 1206260"/>
              <a:gd name="connsiteY166" fmla="*/ 945452 h 1684262"/>
              <a:gd name="connsiteX167" fmla="*/ 689842 w 1206260"/>
              <a:gd name="connsiteY167" fmla="*/ 1122236 h 1684262"/>
              <a:gd name="connsiteX168" fmla="*/ 578399 w 1206260"/>
              <a:gd name="connsiteY168" fmla="*/ 945547 h 1684262"/>
              <a:gd name="connsiteX169" fmla="*/ 578399 w 1206260"/>
              <a:gd name="connsiteY169" fmla="*/ 945452 h 1684262"/>
              <a:gd name="connsiteX170" fmla="*/ 351609 w 1206260"/>
              <a:gd name="connsiteY170" fmla="*/ 1045464 h 1684262"/>
              <a:gd name="connsiteX171" fmla="*/ 382375 w 1206260"/>
              <a:gd name="connsiteY171" fmla="*/ 887825 h 1684262"/>
              <a:gd name="connsiteX172" fmla="*/ 351609 w 1206260"/>
              <a:gd name="connsiteY172" fmla="*/ 1045559 h 1684262"/>
              <a:gd name="connsiteX173" fmla="*/ 351609 w 1206260"/>
              <a:gd name="connsiteY173" fmla="*/ 1045464 h 1684262"/>
              <a:gd name="connsiteX174" fmla="*/ 420761 w 1206260"/>
              <a:gd name="connsiteY174" fmla="*/ 1018413 h 1684262"/>
              <a:gd name="connsiteX175" fmla="*/ 605260 w 1206260"/>
              <a:gd name="connsiteY175" fmla="*/ 1180338 h 1684262"/>
              <a:gd name="connsiteX176" fmla="*/ 420761 w 1206260"/>
              <a:gd name="connsiteY176" fmla="*/ 1018413 h 1684262"/>
              <a:gd name="connsiteX177" fmla="*/ 366944 w 1206260"/>
              <a:gd name="connsiteY177" fmla="*/ 1414272 h 1684262"/>
              <a:gd name="connsiteX178" fmla="*/ 597640 w 1206260"/>
              <a:gd name="connsiteY178" fmla="*/ 1460468 h 1684262"/>
              <a:gd name="connsiteX179" fmla="*/ 366944 w 1206260"/>
              <a:gd name="connsiteY179" fmla="*/ 1414463 h 1684262"/>
              <a:gd name="connsiteX180" fmla="*/ 366944 w 1206260"/>
              <a:gd name="connsiteY180" fmla="*/ 1414272 h 1684262"/>
              <a:gd name="connsiteX181" fmla="*/ 536108 w 1206260"/>
              <a:gd name="connsiteY181" fmla="*/ 1644968 h 1684262"/>
              <a:gd name="connsiteX182" fmla="*/ 498008 w 1206260"/>
              <a:gd name="connsiteY182" fmla="*/ 1625918 h 1684262"/>
              <a:gd name="connsiteX183" fmla="*/ 471148 w 1206260"/>
              <a:gd name="connsiteY183" fmla="*/ 1618202 h 1684262"/>
              <a:gd name="connsiteX184" fmla="*/ 471148 w 1206260"/>
              <a:gd name="connsiteY184" fmla="*/ 1664399 h 1684262"/>
              <a:gd name="connsiteX185" fmla="*/ 401901 w 1206260"/>
              <a:gd name="connsiteY185" fmla="*/ 1579817 h 1684262"/>
              <a:gd name="connsiteX186" fmla="*/ 536108 w 1206260"/>
              <a:gd name="connsiteY186" fmla="*/ 1645158 h 1684262"/>
              <a:gd name="connsiteX187" fmla="*/ 536108 w 1206260"/>
              <a:gd name="connsiteY187" fmla="*/ 1644968 h 1684262"/>
              <a:gd name="connsiteX188" fmla="*/ 616785 w 1206260"/>
              <a:gd name="connsiteY188" fmla="*/ 1564196 h 1684262"/>
              <a:gd name="connsiteX189" fmla="*/ 555349 w 1206260"/>
              <a:gd name="connsiteY189" fmla="*/ 1541145 h 1684262"/>
              <a:gd name="connsiteX190" fmla="*/ 638597 w 1206260"/>
              <a:gd name="connsiteY190" fmla="*/ 1493520 h 1684262"/>
              <a:gd name="connsiteX191" fmla="*/ 739848 w 1206260"/>
              <a:gd name="connsiteY191" fmla="*/ 1525715 h 1684262"/>
              <a:gd name="connsiteX192" fmla="*/ 616785 w 1206260"/>
              <a:gd name="connsiteY192" fmla="*/ 1564386 h 1684262"/>
              <a:gd name="connsiteX193" fmla="*/ 616785 w 1206260"/>
              <a:gd name="connsiteY193" fmla="*/ 1564196 h 1684262"/>
              <a:gd name="connsiteX194" fmla="*/ 752231 w 1206260"/>
              <a:gd name="connsiteY194" fmla="*/ 1664779 h 1684262"/>
              <a:gd name="connsiteX195" fmla="*/ 739658 w 1206260"/>
              <a:gd name="connsiteY195" fmla="*/ 1664779 h 1684262"/>
              <a:gd name="connsiteX196" fmla="*/ 731180 w 1206260"/>
              <a:gd name="connsiteY196" fmla="*/ 1664779 h 1684262"/>
              <a:gd name="connsiteX197" fmla="*/ 727561 w 1206260"/>
              <a:gd name="connsiteY197" fmla="*/ 1664779 h 1684262"/>
              <a:gd name="connsiteX198" fmla="*/ 713750 w 1206260"/>
              <a:gd name="connsiteY198" fmla="*/ 1666780 h 1684262"/>
              <a:gd name="connsiteX199" fmla="*/ 704225 w 1206260"/>
              <a:gd name="connsiteY199" fmla="*/ 1665256 h 1684262"/>
              <a:gd name="connsiteX200" fmla="*/ 705558 w 1206260"/>
              <a:gd name="connsiteY200" fmla="*/ 1667733 h 1684262"/>
              <a:gd name="connsiteX201" fmla="*/ 790045 w 1206260"/>
              <a:gd name="connsiteY201" fmla="*/ 1610106 h 1684262"/>
              <a:gd name="connsiteX202" fmla="*/ 752231 w 1206260"/>
              <a:gd name="connsiteY202" fmla="*/ 1664970 h 1684262"/>
              <a:gd name="connsiteX203" fmla="*/ 752231 w 1206260"/>
              <a:gd name="connsiteY203" fmla="*/ 1664779 h 1684262"/>
              <a:gd name="connsiteX204" fmla="*/ 857863 w 1206260"/>
              <a:gd name="connsiteY204" fmla="*/ 1591056 h 1684262"/>
              <a:gd name="connsiteX205" fmla="*/ 838813 w 1206260"/>
              <a:gd name="connsiteY205" fmla="*/ 1568958 h 1684262"/>
              <a:gd name="connsiteX206" fmla="*/ 836146 w 1206260"/>
              <a:gd name="connsiteY206" fmla="*/ 1564291 h 1684262"/>
              <a:gd name="connsiteX207" fmla="*/ 955179 w 1206260"/>
              <a:gd name="connsiteY207" fmla="*/ 1500720 h 1684262"/>
              <a:gd name="connsiteX208" fmla="*/ 1066493 w 1206260"/>
              <a:gd name="connsiteY208" fmla="*/ 1492065 h 1684262"/>
              <a:gd name="connsiteX209" fmla="*/ 857863 w 1206260"/>
              <a:gd name="connsiteY209" fmla="*/ 1591247 h 1684262"/>
              <a:gd name="connsiteX210" fmla="*/ 857863 w 1206260"/>
              <a:gd name="connsiteY210" fmla="*/ 1591056 h 1684262"/>
              <a:gd name="connsiteX211" fmla="*/ 1054979 w 1206260"/>
              <a:gd name="connsiteY211" fmla="*/ 1445037 h 1684262"/>
              <a:gd name="connsiteX212" fmla="*/ 916632 w 1206260"/>
              <a:gd name="connsiteY212" fmla="*/ 1468184 h 1684262"/>
              <a:gd name="connsiteX213" fmla="*/ 1028170 w 1206260"/>
              <a:gd name="connsiteY213" fmla="*/ 1445228 h 1684262"/>
              <a:gd name="connsiteX214" fmla="*/ 1054979 w 1206260"/>
              <a:gd name="connsiteY214" fmla="*/ 1445037 h 1684262"/>
              <a:gd name="connsiteX215" fmla="*/ 862816 w 1206260"/>
              <a:gd name="connsiteY215" fmla="*/ 1410462 h 1684262"/>
              <a:gd name="connsiteX216" fmla="*/ 647551 w 1206260"/>
              <a:gd name="connsiteY216" fmla="*/ 1448562 h 1684262"/>
              <a:gd name="connsiteX217" fmla="*/ 862816 w 1206260"/>
              <a:gd name="connsiteY217" fmla="*/ 1410653 h 1684262"/>
              <a:gd name="connsiteX218" fmla="*/ 862816 w 1206260"/>
              <a:gd name="connsiteY218" fmla="*/ 1410462 h 1684262"/>
              <a:gd name="connsiteX219" fmla="*/ 689842 w 1206260"/>
              <a:gd name="connsiteY219" fmla="*/ 1391412 h 1684262"/>
              <a:gd name="connsiteX220" fmla="*/ 924347 w 1206260"/>
              <a:gd name="connsiteY220" fmla="*/ 1306830 h 1684262"/>
              <a:gd name="connsiteX221" fmla="*/ 689842 w 1206260"/>
              <a:gd name="connsiteY221" fmla="*/ 1391412 h 1684262"/>
              <a:gd name="connsiteX222" fmla="*/ 1162663 w 1206260"/>
              <a:gd name="connsiteY222" fmla="*/ 1057085 h 1684262"/>
              <a:gd name="connsiteX223" fmla="*/ 1148756 w 1206260"/>
              <a:gd name="connsiteY223" fmla="*/ 1134428 h 1684262"/>
              <a:gd name="connsiteX224" fmla="*/ 1066841 w 1206260"/>
              <a:gd name="connsiteY224" fmla="*/ 1139762 h 1684262"/>
              <a:gd name="connsiteX225" fmla="*/ 1035790 w 1206260"/>
              <a:gd name="connsiteY225" fmla="*/ 1087755 h 1684262"/>
              <a:gd name="connsiteX226" fmla="*/ 1162663 w 1206260"/>
              <a:gd name="connsiteY226" fmla="*/ 1057085 h 1684262"/>
              <a:gd name="connsiteX227" fmla="*/ 987913 w 1206260"/>
              <a:gd name="connsiteY227" fmla="*/ 1181170 h 1684262"/>
              <a:gd name="connsiteX228" fmla="*/ 958923 w 1206260"/>
              <a:gd name="connsiteY228" fmla="*/ 1264444 h 1684262"/>
              <a:gd name="connsiteX229" fmla="*/ 905107 w 1206260"/>
              <a:gd name="connsiteY229" fmla="*/ 1118330 h 1684262"/>
              <a:gd name="connsiteX230" fmla="*/ 987913 w 1206260"/>
              <a:gd name="connsiteY230"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699367 w 1214923"/>
              <a:gd name="connsiteY150" fmla="*/ 515112 h 1684262"/>
              <a:gd name="connsiteX151" fmla="*/ 759089 w 1214923"/>
              <a:gd name="connsiteY151" fmla="*/ 438055 h 1684262"/>
              <a:gd name="connsiteX152" fmla="*/ 678317 w 1214923"/>
              <a:gd name="connsiteY152" fmla="*/ 611029 h 1684262"/>
              <a:gd name="connsiteX153" fmla="*/ 640217 w 1214923"/>
              <a:gd name="connsiteY153" fmla="*/ 587978 h 1684262"/>
              <a:gd name="connsiteX154" fmla="*/ 632216 w 1214923"/>
              <a:gd name="connsiteY154" fmla="*/ 453581 h 1684262"/>
              <a:gd name="connsiteX155" fmla="*/ 632216 w 1214923"/>
              <a:gd name="connsiteY155" fmla="*/ 453485 h 1684262"/>
              <a:gd name="connsiteX156" fmla="*/ 686032 w 1214923"/>
              <a:gd name="connsiteY156" fmla="*/ 837819 h 1684262"/>
              <a:gd name="connsiteX157" fmla="*/ 628310 w 1214923"/>
              <a:gd name="connsiteY157" fmla="*/ 930116 h 1684262"/>
              <a:gd name="connsiteX158" fmla="*/ 686032 w 1214923"/>
              <a:gd name="connsiteY158" fmla="*/ 837914 h 1684262"/>
              <a:gd name="connsiteX159" fmla="*/ 686032 w 1214923"/>
              <a:gd name="connsiteY159" fmla="*/ 837819 h 1684262"/>
              <a:gd name="connsiteX160" fmla="*/ 743658 w 1214923"/>
              <a:gd name="connsiteY160" fmla="*/ 1291400 h 1684262"/>
              <a:gd name="connsiteX161" fmla="*/ 547634 w 1214923"/>
              <a:gd name="connsiteY161" fmla="*/ 1206818 h 1684262"/>
              <a:gd name="connsiteX162" fmla="*/ 573446 w 1214923"/>
              <a:gd name="connsiteY162" fmla="*/ 1222439 h 1684262"/>
              <a:gd name="connsiteX163" fmla="*/ 603450 w 1214923"/>
              <a:gd name="connsiteY163" fmla="*/ 1227487 h 1684262"/>
              <a:gd name="connsiteX164" fmla="*/ 743658 w 1214923"/>
              <a:gd name="connsiteY164" fmla="*/ 1291495 h 1684262"/>
              <a:gd name="connsiteX165" fmla="*/ 743658 w 1214923"/>
              <a:gd name="connsiteY165" fmla="*/ 1291400 h 1684262"/>
              <a:gd name="connsiteX166" fmla="*/ 578399 w 1214923"/>
              <a:gd name="connsiteY166" fmla="*/ 945452 h 1684262"/>
              <a:gd name="connsiteX167" fmla="*/ 689842 w 1214923"/>
              <a:gd name="connsiteY167" fmla="*/ 1122236 h 1684262"/>
              <a:gd name="connsiteX168" fmla="*/ 578399 w 1214923"/>
              <a:gd name="connsiteY168" fmla="*/ 945547 h 1684262"/>
              <a:gd name="connsiteX169" fmla="*/ 578399 w 1214923"/>
              <a:gd name="connsiteY169" fmla="*/ 945452 h 1684262"/>
              <a:gd name="connsiteX170" fmla="*/ 351609 w 1214923"/>
              <a:gd name="connsiteY170" fmla="*/ 1045464 h 1684262"/>
              <a:gd name="connsiteX171" fmla="*/ 382375 w 1214923"/>
              <a:gd name="connsiteY171" fmla="*/ 887825 h 1684262"/>
              <a:gd name="connsiteX172" fmla="*/ 351609 w 1214923"/>
              <a:gd name="connsiteY172" fmla="*/ 1045559 h 1684262"/>
              <a:gd name="connsiteX173" fmla="*/ 351609 w 1214923"/>
              <a:gd name="connsiteY173" fmla="*/ 1045464 h 1684262"/>
              <a:gd name="connsiteX174" fmla="*/ 420761 w 1214923"/>
              <a:gd name="connsiteY174" fmla="*/ 1018413 h 1684262"/>
              <a:gd name="connsiteX175" fmla="*/ 605260 w 1214923"/>
              <a:gd name="connsiteY175" fmla="*/ 1180338 h 1684262"/>
              <a:gd name="connsiteX176" fmla="*/ 420761 w 1214923"/>
              <a:gd name="connsiteY176" fmla="*/ 1018413 h 1684262"/>
              <a:gd name="connsiteX177" fmla="*/ 366944 w 1214923"/>
              <a:gd name="connsiteY177" fmla="*/ 1414272 h 1684262"/>
              <a:gd name="connsiteX178" fmla="*/ 597640 w 1214923"/>
              <a:gd name="connsiteY178" fmla="*/ 1460468 h 1684262"/>
              <a:gd name="connsiteX179" fmla="*/ 366944 w 1214923"/>
              <a:gd name="connsiteY179" fmla="*/ 1414463 h 1684262"/>
              <a:gd name="connsiteX180" fmla="*/ 366944 w 1214923"/>
              <a:gd name="connsiteY180" fmla="*/ 1414272 h 1684262"/>
              <a:gd name="connsiteX181" fmla="*/ 536108 w 1214923"/>
              <a:gd name="connsiteY181" fmla="*/ 1644968 h 1684262"/>
              <a:gd name="connsiteX182" fmla="*/ 498008 w 1214923"/>
              <a:gd name="connsiteY182" fmla="*/ 1625918 h 1684262"/>
              <a:gd name="connsiteX183" fmla="*/ 471148 w 1214923"/>
              <a:gd name="connsiteY183" fmla="*/ 1618202 h 1684262"/>
              <a:gd name="connsiteX184" fmla="*/ 471148 w 1214923"/>
              <a:gd name="connsiteY184" fmla="*/ 1664399 h 1684262"/>
              <a:gd name="connsiteX185" fmla="*/ 401901 w 1214923"/>
              <a:gd name="connsiteY185" fmla="*/ 1579817 h 1684262"/>
              <a:gd name="connsiteX186" fmla="*/ 536108 w 1214923"/>
              <a:gd name="connsiteY186" fmla="*/ 1645158 h 1684262"/>
              <a:gd name="connsiteX187" fmla="*/ 536108 w 1214923"/>
              <a:gd name="connsiteY187" fmla="*/ 1644968 h 1684262"/>
              <a:gd name="connsiteX188" fmla="*/ 616785 w 1214923"/>
              <a:gd name="connsiteY188" fmla="*/ 1564196 h 1684262"/>
              <a:gd name="connsiteX189" fmla="*/ 555349 w 1214923"/>
              <a:gd name="connsiteY189" fmla="*/ 1541145 h 1684262"/>
              <a:gd name="connsiteX190" fmla="*/ 638597 w 1214923"/>
              <a:gd name="connsiteY190" fmla="*/ 1493520 h 1684262"/>
              <a:gd name="connsiteX191" fmla="*/ 739848 w 1214923"/>
              <a:gd name="connsiteY191" fmla="*/ 1525715 h 1684262"/>
              <a:gd name="connsiteX192" fmla="*/ 616785 w 1214923"/>
              <a:gd name="connsiteY192" fmla="*/ 1564386 h 1684262"/>
              <a:gd name="connsiteX193" fmla="*/ 616785 w 1214923"/>
              <a:gd name="connsiteY193" fmla="*/ 1564196 h 1684262"/>
              <a:gd name="connsiteX194" fmla="*/ 752231 w 1214923"/>
              <a:gd name="connsiteY194" fmla="*/ 1664779 h 1684262"/>
              <a:gd name="connsiteX195" fmla="*/ 739658 w 1214923"/>
              <a:gd name="connsiteY195" fmla="*/ 1664779 h 1684262"/>
              <a:gd name="connsiteX196" fmla="*/ 731180 w 1214923"/>
              <a:gd name="connsiteY196" fmla="*/ 1664779 h 1684262"/>
              <a:gd name="connsiteX197" fmla="*/ 727561 w 1214923"/>
              <a:gd name="connsiteY197" fmla="*/ 1664779 h 1684262"/>
              <a:gd name="connsiteX198" fmla="*/ 713750 w 1214923"/>
              <a:gd name="connsiteY198" fmla="*/ 1666780 h 1684262"/>
              <a:gd name="connsiteX199" fmla="*/ 704225 w 1214923"/>
              <a:gd name="connsiteY199" fmla="*/ 1665256 h 1684262"/>
              <a:gd name="connsiteX200" fmla="*/ 705558 w 1214923"/>
              <a:gd name="connsiteY200" fmla="*/ 1667733 h 1684262"/>
              <a:gd name="connsiteX201" fmla="*/ 790045 w 1214923"/>
              <a:gd name="connsiteY201" fmla="*/ 1610106 h 1684262"/>
              <a:gd name="connsiteX202" fmla="*/ 752231 w 1214923"/>
              <a:gd name="connsiteY202" fmla="*/ 1664970 h 1684262"/>
              <a:gd name="connsiteX203" fmla="*/ 752231 w 1214923"/>
              <a:gd name="connsiteY203" fmla="*/ 1664779 h 1684262"/>
              <a:gd name="connsiteX204" fmla="*/ 857863 w 1214923"/>
              <a:gd name="connsiteY204" fmla="*/ 1591056 h 1684262"/>
              <a:gd name="connsiteX205" fmla="*/ 838813 w 1214923"/>
              <a:gd name="connsiteY205" fmla="*/ 1568958 h 1684262"/>
              <a:gd name="connsiteX206" fmla="*/ 836146 w 1214923"/>
              <a:gd name="connsiteY206" fmla="*/ 1564291 h 1684262"/>
              <a:gd name="connsiteX207" fmla="*/ 955179 w 1214923"/>
              <a:gd name="connsiteY207" fmla="*/ 1500720 h 1684262"/>
              <a:gd name="connsiteX208" fmla="*/ 1066493 w 1214923"/>
              <a:gd name="connsiteY208" fmla="*/ 1492065 h 1684262"/>
              <a:gd name="connsiteX209" fmla="*/ 857863 w 1214923"/>
              <a:gd name="connsiteY209" fmla="*/ 1591247 h 1684262"/>
              <a:gd name="connsiteX210" fmla="*/ 857863 w 1214923"/>
              <a:gd name="connsiteY210" fmla="*/ 1591056 h 1684262"/>
              <a:gd name="connsiteX211" fmla="*/ 1054979 w 1214923"/>
              <a:gd name="connsiteY211" fmla="*/ 1445037 h 1684262"/>
              <a:gd name="connsiteX212" fmla="*/ 916632 w 1214923"/>
              <a:gd name="connsiteY212" fmla="*/ 1468184 h 1684262"/>
              <a:gd name="connsiteX213" fmla="*/ 1028170 w 1214923"/>
              <a:gd name="connsiteY213" fmla="*/ 1445228 h 1684262"/>
              <a:gd name="connsiteX214" fmla="*/ 1054979 w 1214923"/>
              <a:gd name="connsiteY214" fmla="*/ 1445037 h 1684262"/>
              <a:gd name="connsiteX215" fmla="*/ 862816 w 1214923"/>
              <a:gd name="connsiteY215" fmla="*/ 1410462 h 1684262"/>
              <a:gd name="connsiteX216" fmla="*/ 647551 w 1214923"/>
              <a:gd name="connsiteY216" fmla="*/ 1448562 h 1684262"/>
              <a:gd name="connsiteX217" fmla="*/ 862816 w 1214923"/>
              <a:gd name="connsiteY217" fmla="*/ 1410653 h 1684262"/>
              <a:gd name="connsiteX218" fmla="*/ 862816 w 1214923"/>
              <a:gd name="connsiteY218" fmla="*/ 1410462 h 1684262"/>
              <a:gd name="connsiteX219" fmla="*/ 689842 w 1214923"/>
              <a:gd name="connsiteY219" fmla="*/ 1391412 h 1684262"/>
              <a:gd name="connsiteX220" fmla="*/ 924347 w 1214923"/>
              <a:gd name="connsiteY220" fmla="*/ 1306830 h 1684262"/>
              <a:gd name="connsiteX221" fmla="*/ 689842 w 1214923"/>
              <a:gd name="connsiteY221" fmla="*/ 1391412 h 1684262"/>
              <a:gd name="connsiteX222" fmla="*/ 1162663 w 1214923"/>
              <a:gd name="connsiteY222" fmla="*/ 1057085 h 1684262"/>
              <a:gd name="connsiteX223" fmla="*/ 1148756 w 1214923"/>
              <a:gd name="connsiteY223" fmla="*/ 1134428 h 1684262"/>
              <a:gd name="connsiteX224" fmla="*/ 1066841 w 1214923"/>
              <a:gd name="connsiteY224" fmla="*/ 1139762 h 1684262"/>
              <a:gd name="connsiteX225" fmla="*/ 1035790 w 1214923"/>
              <a:gd name="connsiteY225" fmla="*/ 1087755 h 1684262"/>
              <a:gd name="connsiteX226" fmla="*/ 1162663 w 1214923"/>
              <a:gd name="connsiteY226" fmla="*/ 1057085 h 1684262"/>
              <a:gd name="connsiteX227" fmla="*/ 987913 w 1214923"/>
              <a:gd name="connsiteY227" fmla="*/ 1181170 h 1684262"/>
              <a:gd name="connsiteX228" fmla="*/ 958923 w 1214923"/>
              <a:gd name="connsiteY228" fmla="*/ 1264444 h 1684262"/>
              <a:gd name="connsiteX229" fmla="*/ 905107 w 1214923"/>
              <a:gd name="connsiteY229" fmla="*/ 1118330 h 1684262"/>
              <a:gd name="connsiteX230" fmla="*/ 987913 w 1214923"/>
              <a:gd name="connsiteY230"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699367 w 1214923"/>
              <a:gd name="connsiteY150" fmla="*/ 515112 h 1684262"/>
              <a:gd name="connsiteX151" fmla="*/ 759089 w 1214923"/>
              <a:gd name="connsiteY151" fmla="*/ 438055 h 1684262"/>
              <a:gd name="connsiteX152" fmla="*/ 678317 w 1214923"/>
              <a:gd name="connsiteY152" fmla="*/ 611029 h 1684262"/>
              <a:gd name="connsiteX153" fmla="*/ 640217 w 1214923"/>
              <a:gd name="connsiteY153" fmla="*/ 587978 h 1684262"/>
              <a:gd name="connsiteX154" fmla="*/ 632216 w 1214923"/>
              <a:gd name="connsiteY154" fmla="*/ 453581 h 1684262"/>
              <a:gd name="connsiteX155" fmla="*/ 632216 w 1214923"/>
              <a:gd name="connsiteY155" fmla="*/ 453485 h 1684262"/>
              <a:gd name="connsiteX156" fmla="*/ 686032 w 1214923"/>
              <a:gd name="connsiteY156" fmla="*/ 837819 h 1684262"/>
              <a:gd name="connsiteX157" fmla="*/ 628310 w 1214923"/>
              <a:gd name="connsiteY157" fmla="*/ 930116 h 1684262"/>
              <a:gd name="connsiteX158" fmla="*/ 686032 w 1214923"/>
              <a:gd name="connsiteY158" fmla="*/ 837914 h 1684262"/>
              <a:gd name="connsiteX159" fmla="*/ 686032 w 1214923"/>
              <a:gd name="connsiteY159" fmla="*/ 837819 h 1684262"/>
              <a:gd name="connsiteX160" fmla="*/ 743658 w 1214923"/>
              <a:gd name="connsiteY160" fmla="*/ 1291400 h 1684262"/>
              <a:gd name="connsiteX161" fmla="*/ 547634 w 1214923"/>
              <a:gd name="connsiteY161" fmla="*/ 1206818 h 1684262"/>
              <a:gd name="connsiteX162" fmla="*/ 573446 w 1214923"/>
              <a:gd name="connsiteY162" fmla="*/ 1222439 h 1684262"/>
              <a:gd name="connsiteX163" fmla="*/ 603450 w 1214923"/>
              <a:gd name="connsiteY163" fmla="*/ 1227487 h 1684262"/>
              <a:gd name="connsiteX164" fmla="*/ 743658 w 1214923"/>
              <a:gd name="connsiteY164" fmla="*/ 1291495 h 1684262"/>
              <a:gd name="connsiteX165" fmla="*/ 743658 w 1214923"/>
              <a:gd name="connsiteY165" fmla="*/ 1291400 h 1684262"/>
              <a:gd name="connsiteX166" fmla="*/ 578399 w 1214923"/>
              <a:gd name="connsiteY166" fmla="*/ 945452 h 1684262"/>
              <a:gd name="connsiteX167" fmla="*/ 689842 w 1214923"/>
              <a:gd name="connsiteY167" fmla="*/ 1122236 h 1684262"/>
              <a:gd name="connsiteX168" fmla="*/ 578399 w 1214923"/>
              <a:gd name="connsiteY168" fmla="*/ 945547 h 1684262"/>
              <a:gd name="connsiteX169" fmla="*/ 578399 w 1214923"/>
              <a:gd name="connsiteY169" fmla="*/ 945452 h 1684262"/>
              <a:gd name="connsiteX170" fmla="*/ 351609 w 1214923"/>
              <a:gd name="connsiteY170" fmla="*/ 1045464 h 1684262"/>
              <a:gd name="connsiteX171" fmla="*/ 382375 w 1214923"/>
              <a:gd name="connsiteY171" fmla="*/ 887825 h 1684262"/>
              <a:gd name="connsiteX172" fmla="*/ 351609 w 1214923"/>
              <a:gd name="connsiteY172" fmla="*/ 1045559 h 1684262"/>
              <a:gd name="connsiteX173" fmla="*/ 351609 w 1214923"/>
              <a:gd name="connsiteY173" fmla="*/ 1045464 h 1684262"/>
              <a:gd name="connsiteX174" fmla="*/ 420761 w 1214923"/>
              <a:gd name="connsiteY174" fmla="*/ 1054969 h 1684262"/>
              <a:gd name="connsiteX175" fmla="*/ 605260 w 1214923"/>
              <a:gd name="connsiteY175" fmla="*/ 1180338 h 1684262"/>
              <a:gd name="connsiteX176" fmla="*/ 420761 w 1214923"/>
              <a:gd name="connsiteY176" fmla="*/ 1054969 h 1684262"/>
              <a:gd name="connsiteX177" fmla="*/ 366944 w 1214923"/>
              <a:gd name="connsiteY177" fmla="*/ 1414272 h 1684262"/>
              <a:gd name="connsiteX178" fmla="*/ 597640 w 1214923"/>
              <a:gd name="connsiteY178" fmla="*/ 1460468 h 1684262"/>
              <a:gd name="connsiteX179" fmla="*/ 366944 w 1214923"/>
              <a:gd name="connsiteY179" fmla="*/ 1414463 h 1684262"/>
              <a:gd name="connsiteX180" fmla="*/ 366944 w 1214923"/>
              <a:gd name="connsiteY180" fmla="*/ 1414272 h 1684262"/>
              <a:gd name="connsiteX181" fmla="*/ 536108 w 1214923"/>
              <a:gd name="connsiteY181" fmla="*/ 1644968 h 1684262"/>
              <a:gd name="connsiteX182" fmla="*/ 498008 w 1214923"/>
              <a:gd name="connsiteY182" fmla="*/ 1625918 h 1684262"/>
              <a:gd name="connsiteX183" fmla="*/ 471148 w 1214923"/>
              <a:gd name="connsiteY183" fmla="*/ 1618202 h 1684262"/>
              <a:gd name="connsiteX184" fmla="*/ 471148 w 1214923"/>
              <a:gd name="connsiteY184" fmla="*/ 1664399 h 1684262"/>
              <a:gd name="connsiteX185" fmla="*/ 401901 w 1214923"/>
              <a:gd name="connsiteY185" fmla="*/ 1579817 h 1684262"/>
              <a:gd name="connsiteX186" fmla="*/ 536108 w 1214923"/>
              <a:gd name="connsiteY186" fmla="*/ 1645158 h 1684262"/>
              <a:gd name="connsiteX187" fmla="*/ 536108 w 1214923"/>
              <a:gd name="connsiteY187" fmla="*/ 1644968 h 1684262"/>
              <a:gd name="connsiteX188" fmla="*/ 616785 w 1214923"/>
              <a:gd name="connsiteY188" fmla="*/ 1564196 h 1684262"/>
              <a:gd name="connsiteX189" fmla="*/ 555349 w 1214923"/>
              <a:gd name="connsiteY189" fmla="*/ 1541145 h 1684262"/>
              <a:gd name="connsiteX190" fmla="*/ 638597 w 1214923"/>
              <a:gd name="connsiteY190" fmla="*/ 1493520 h 1684262"/>
              <a:gd name="connsiteX191" fmla="*/ 739848 w 1214923"/>
              <a:gd name="connsiteY191" fmla="*/ 1525715 h 1684262"/>
              <a:gd name="connsiteX192" fmla="*/ 616785 w 1214923"/>
              <a:gd name="connsiteY192" fmla="*/ 1564386 h 1684262"/>
              <a:gd name="connsiteX193" fmla="*/ 616785 w 1214923"/>
              <a:gd name="connsiteY193" fmla="*/ 1564196 h 1684262"/>
              <a:gd name="connsiteX194" fmla="*/ 752231 w 1214923"/>
              <a:gd name="connsiteY194" fmla="*/ 1664779 h 1684262"/>
              <a:gd name="connsiteX195" fmla="*/ 739658 w 1214923"/>
              <a:gd name="connsiteY195" fmla="*/ 1664779 h 1684262"/>
              <a:gd name="connsiteX196" fmla="*/ 731180 w 1214923"/>
              <a:gd name="connsiteY196" fmla="*/ 1664779 h 1684262"/>
              <a:gd name="connsiteX197" fmla="*/ 727561 w 1214923"/>
              <a:gd name="connsiteY197" fmla="*/ 1664779 h 1684262"/>
              <a:gd name="connsiteX198" fmla="*/ 713750 w 1214923"/>
              <a:gd name="connsiteY198" fmla="*/ 1666780 h 1684262"/>
              <a:gd name="connsiteX199" fmla="*/ 704225 w 1214923"/>
              <a:gd name="connsiteY199" fmla="*/ 1665256 h 1684262"/>
              <a:gd name="connsiteX200" fmla="*/ 705558 w 1214923"/>
              <a:gd name="connsiteY200" fmla="*/ 1667733 h 1684262"/>
              <a:gd name="connsiteX201" fmla="*/ 790045 w 1214923"/>
              <a:gd name="connsiteY201" fmla="*/ 1610106 h 1684262"/>
              <a:gd name="connsiteX202" fmla="*/ 752231 w 1214923"/>
              <a:gd name="connsiteY202" fmla="*/ 1664970 h 1684262"/>
              <a:gd name="connsiteX203" fmla="*/ 752231 w 1214923"/>
              <a:gd name="connsiteY203" fmla="*/ 1664779 h 1684262"/>
              <a:gd name="connsiteX204" fmla="*/ 857863 w 1214923"/>
              <a:gd name="connsiteY204" fmla="*/ 1591056 h 1684262"/>
              <a:gd name="connsiteX205" fmla="*/ 838813 w 1214923"/>
              <a:gd name="connsiteY205" fmla="*/ 1568958 h 1684262"/>
              <a:gd name="connsiteX206" fmla="*/ 836146 w 1214923"/>
              <a:gd name="connsiteY206" fmla="*/ 1564291 h 1684262"/>
              <a:gd name="connsiteX207" fmla="*/ 955179 w 1214923"/>
              <a:gd name="connsiteY207" fmla="*/ 1500720 h 1684262"/>
              <a:gd name="connsiteX208" fmla="*/ 1066493 w 1214923"/>
              <a:gd name="connsiteY208" fmla="*/ 1492065 h 1684262"/>
              <a:gd name="connsiteX209" fmla="*/ 857863 w 1214923"/>
              <a:gd name="connsiteY209" fmla="*/ 1591247 h 1684262"/>
              <a:gd name="connsiteX210" fmla="*/ 857863 w 1214923"/>
              <a:gd name="connsiteY210" fmla="*/ 1591056 h 1684262"/>
              <a:gd name="connsiteX211" fmla="*/ 1054979 w 1214923"/>
              <a:gd name="connsiteY211" fmla="*/ 1445037 h 1684262"/>
              <a:gd name="connsiteX212" fmla="*/ 916632 w 1214923"/>
              <a:gd name="connsiteY212" fmla="*/ 1468184 h 1684262"/>
              <a:gd name="connsiteX213" fmla="*/ 1028170 w 1214923"/>
              <a:gd name="connsiteY213" fmla="*/ 1445228 h 1684262"/>
              <a:gd name="connsiteX214" fmla="*/ 1054979 w 1214923"/>
              <a:gd name="connsiteY214" fmla="*/ 1445037 h 1684262"/>
              <a:gd name="connsiteX215" fmla="*/ 862816 w 1214923"/>
              <a:gd name="connsiteY215" fmla="*/ 1410462 h 1684262"/>
              <a:gd name="connsiteX216" fmla="*/ 647551 w 1214923"/>
              <a:gd name="connsiteY216" fmla="*/ 1448562 h 1684262"/>
              <a:gd name="connsiteX217" fmla="*/ 862816 w 1214923"/>
              <a:gd name="connsiteY217" fmla="*/ 1410653 h 1684262"/>
              <a:gd name="connsiteX218" fmla="*/ 862816 w 1214923"/>
              <a:gd name="connsiteY218" fmla="*/ 1410462 h 1684262"/>
              <a:gd name="connsiteX219" fmla="*/ 689842 w 1214923"/>
              <a:gd name="connsiteY219" fmla="*/ 1391412 h 1684262"/>
              <a:gd name="connsiteX220" fmla="*/ 924347 w 1214923"/>
              <a:gd name="connsiteY220" fmla="*/ 1306830 h 1684262"/>
              <a:gd name="connsiteX221" fmla="*/ 689842 w 1214923"/>
              <a:gd name="connsiteY221" fmla="*/ 1391412 h 1684262"/>
              <a:gd name="connsiteX222" fmla="*/ 1162663 w 1214923"/>
              <a:gd name="connsiteY222" fmla="*/ 1057085 h 1684262"/>
              <a:gd name="connsiteX223" fmla="*/ 1148756 w 1214923"/>
              <a:gd name="connsiteY223" fmla="*/ 1134428 h 1684262"/>
              <a:gd name="connsiteX224" fmla="*/ 1066841 w 1214923"/>
              <a:gd name="connsiteY224" fmla="*/ 1139762 h 1684262"/>
              <a:gd name="connsiteX225" fmla="*/ 1035790 w 1214923"/>
              <a:gd name="connsiteY225" fmla="*/ 1087755 h 1684262"/>
              <a:gd name="connsiteX226" fmla="*/ 1162663 w 1214923"/>
              <a:gd name="connsiteY226" fmla="*/ 1057085 h 1684262"/>
              <a:gd name="connsiteX227" fmla="*/ 987913 w 1214923"/>
              <a:gd name="connsiteY227" fmla="*/ 1181170 h 1684262"/>
              <a:gd name="connsiteX228" fmla="*/ 958923 w 1214923"/>
              <a:gd name="connsiteY228" fmla="*/ 1264444 h 1684262"/>
              <a:gd name="connsiteX229" fmla="*/ 905107 w 1214923"/>
              <a:gd name="connsiteY229" fmla="*/ 1118330 h 1684262"/>
              <a:gd name="connsiteX230" fmla="*/ 987913 w 1214923"/>
              <a:gd name="connsiteY230"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699367 w 1214923"/>
              <a:gd name="connsiteY150" fmla="*/ 515112 h 1684262"/>
              <a:gd name="connsiteX151" fmla="*/ 759089 w 1214923"/>
              <a:gd name="connsiteY151" fmla="*/ 438055 h 1684262"/>
              <a:gd name="connsiteX152" fmla="*/ 678317 w 1214923"/>
              <a:gd name="connsiteY152" fmla="*/ 611029 h 1684262"/>
              <a:gd name="connsiteX153" fmla="*/ 640217 w 1214923"/>
              <a:gd name="connsiteY153" fmla="*/ 587978 h 1684262"/>
              <a:gd name="connsiteX154" fmla="*/ 632216 w 1214923"/>
              <a:gd name="connsiteY154" fmla="*/ 453581 h 1684262"/>
              <a:gd name="connsiteX155" fmla="*/ 632216 w 1214923"/>
              <a:gd name="connsiteY155" fmla="*/ 453485 h 1684262"/>
              <a:gd name="connsiteX156" fmla="*/ 686032 w 1214923"/>
              <a:gd name="connsiteY156" fmla="*/ 837819 h 1684262"/>
              <a:gd name="connsiteX157" fmla="*/ 628310 w 1214923"/>
              <a:gd name="connsiteY157" fmla="*/ 930116 h 1684262"/>
              <a:gd name="connsiteX158" fmla="*/ 686032 w 1214923"/>
              <a:gd name="connsiteY158" fmla="*/ 837914 h 1684262"/>
              <a:gd name="connsiteX159" fmla="*/ 686032 w 1214923"/>
              <a:gd name="connsiteY159" fmla="*/ 837819 h 1684262"/>
              <a:gd name="connsiteX160" fmla="*/ 743658 w 1214923"/>
              <a:gd name="connsiteY160" fmla="*/ 1291400 h 1684262"/>
              <a:gd name="connsiteX161" fmla="*/ 547634 w 1214923"/>
              <a:gd name="connsiteY161" fmla="*/ 1206818 h 1684262"/>
              <a:gd name="connsiteX162" fmla="*/ 573446 w 1214923"/>
              <a:gd name="connsiteY162" fmla="*/ 1222439 h 1684262"/>
              <a:gd name="connsiteX163" fmla="*/ 603450 w 1214923"/>
              <a:gd name="connsiteY163" fmla="*/ 1227487 h 1684262"/>
              <a:gd name="connsiteX164" fmla="*/ 743658 w 1214923"/>
              <a:gd name="connsiteY164" fmla="*/ 1291495 h 1684262"/>
              <a:gd name="connsiteX165" fmla="*/ 743658 w 1214923"/>
              <a:gd name="connsiteY165" fmla="*/ 1291400 h 1684262"/>
              <a:gd name="connsiteX166" fmla="*/ 568651 w 1214923"/>
              <a:gd name="connsiteY166" fmla="*/ 969823 h 1684262"/>
              <a:gd name="connsiteX167" fmla="*/ 689842 w 1214923"/>
              <a:gd name="connsiteY167" fmla="*/ 1122236 h 1684262"/>
              <a:gd name="connsiteX168" fmla="*/ 578399 w 1214923"/>
              <a:gd name="connsiteY168" fmla="*/ 945547 h 1684262"/>
              <a:gd name="connsiteX169" fmla="*/ 568651 w 1214923"/>
              <a:gd name="connsiteY169" fmla="*/ 969823 h 1684262"/>
              <a:gd name="connsiteX170" fmla="*/ 351609 w 1214923"/>
              <a:gd name="connsiteY170" fmla="*/ 1045464 h 1684262"/>
              <a:gd name="connsiteX171" fmla="*/ 382375 w 1214923"/>
              <a:gd name="connsiteY171" fmla="*/ 887825 h 1684262"/>
              <a:gd name="connsiteX172" fmla="*/ 351609 w 1214923"/>
              <a:gd name="connsiteY172" fmla="*/ 1045559 h 1684262"/>
              <a:gd name="connsiteX173" fmla="*/ 351609 w 1214923"/>
              <a:gd name="connsiteY173" fmla="*/ 1045464 h 1684262"/>
              <a:gd name="connsiteX174" fmla="*/ 420761 w 1214923"/>
              <a:gd name="connsiteY174" fmla="*/ 1054969 h 1684262"/>
              <a:gd name="connsiteX175" fmla="*/ 605260 w 1214923"/>
              <a:gd name="connsiteY175" fmla="*/ 1180338 h 1684262"/>
              <a:gd name="connsiteX176" fmla="*/ 420761 w 1214923"/>
              <a:gd name="connsiteY176" fmla="*/ 1054969 h 1684262"/>
              <a:gd name="connsiteX177" fmla="*/ 366944 w 1214923"/>
              <a:gd name="connsiteY177" fmla="*/ 1414272 h 1684262"/>
              <a:gd name="connsiteX178" fmla="*/ 597640 w 1214923"/>
              <a:gd name="connsiteY178" fmla="*/ 1460468 h 1684262"/>
              <a:gd name="connsiteX179" fmla="*/ 366944 w 1214923"/>
              <a:gd name="connsiteY179" fmla="*/ 1414463 h 1684262"/>
              <a:gd name="connsiteX180" fmla="*/ 366944 w 1214923"/>
              <a:gd name="connsiteY180" fmla="*/ 1414272 h 1684262"/>
              <a:gd name="connsiteX181" fmla="*/ 536108 w 1214923"/>
              <a:gd name="connsiteY181" fmla="*/ 1644968 h 1684262"/>
              <a:gd name="connsiteX182" fmla="*/ 498008 w 1214923"/>
              <a:gd name="connsiteY182" fmla="*/ 1625918 h 1684262"/>
              <a:gd name="connsiteX183" fmla="*/ 471148 w 1214923"/>
              <a:gd name="connsiteY183" fmla="*/ 1618202 h 1684262"/>
              <a:gd name="connsiteX184" fmla="*/ 471148 w 1214923"/>
              <a:gd name="connsiteY184" fmla="*/ 1664399 h 1684262"/>
              <a:gd name="connsiteX185" fmla="*/ 401901 w 1214923"/>
              <a:gd name="connsiteY185" fmla="*/ 1579817 h 1684262"/>
              <a:gd name="connsiteX186" fmla="*/ 536108 w 1214923"/>
              <a:gd name="connsiteY186" fmla="*/ 1645158 h 1684262"/>
              <a:gd name="connsiteX187" fmla="*/ 536108 w 1214923"/>
              <a:gd name="connsiteY187" fmla="*/ 1644968 h 1684262"/>
              <a:gd name="connsiteX188" fmla="*/ 616785 w 1214923"/>
              <a:gd name="connsiteY188" fmla="*/ 1564196 h 1684262"/>
              <a:gd name="connsiteX189" fmla="*/ 555349 w 1214923"/>
              <a:gd name="connsiteY189" fmla="*/ 1541145 h 1684262"/>
              <a:gd name="connsiteX190" fmla="*/ 638597 w 1214923"/>
              <a:gd name="connsiteY190" fmla="*/ 1493520 h 1684262"/>
              <a:gd name="connsiteX191" fmla="*/ 739848 w 1214923"/>
              <a:gd name="connsiteY191" fmla="*/ 1525715 h 1684262"/>
              <a:gd name="connsiteX192" fmla="*/ 616785 w 1214923"/>
              <a:gd name="connsiteY192" fmla="*/ 1564386 h 1684262"/>
              <a:gd name="connsiteX193" fmla="*/ 616785 w 1214923"/>
              <a:gd name="connsiteY193" fmla="*/ 1564196 h 1684262"/>
              <a:gd name="connsiteX194" fmla="*/ 752231 w 1214923"/>
              <a:gd name="connsiteY194" fmla="*/ 1664779 h 1684262"/>
              <a:gd name="connsiteX195" fmla="*/ 739658 w 1214923"/>
              <a:gd name="connsiteY195" fmla="*/ 1664779 h 1684262"/>
              <a:gd name="connsiteX196" fmla="*/ 731180 w 1214923"/>
              <a:gd name="connsiteY196" fmla="*/ 1664779 h 1684262"/>
              <a:gd name="connsiteX197" fmla="*/ 727561 w 1214923"/>
              <a:gd name="connsiteY197" fmla="*/ 1664779 h 1684262"/>
              <a:gd name="connsiteX198" fmla="*/ 713750 w 1214923"/>
              <a:gd name="connsiteY198" fmla="*/ 1666780 h 1684262"/>
              <a:gd name="connsiteX199" fmla="*/ 704225 w 1214923"/>
              <a:gd name="connsiteY199" fmla="*/ 1665256 h 1684262"/>
              <a:gd name="connsiteX200" fmla="*/ 705558 w 1214923"/>
              <a:gd name="connsiteY200" fmla="*/ 1667733 h 1684262"/>
              <a:gd name="connsiteX201" fmla="*/ 790045 w 1214923"/>
              <a:gd name="connsiteY201" fmla="*/ 1610106 h 1684262"/>
              <a:gd name="connsiteX202" fmla="*/ 752231 w 1214923"/>
              <a:gd name="connsiteY202" fmla="*/ 1664970 h 1684262"/>
              <a:gd name="connsiteX203" fmla="*/ 752231 w 1214923"/>
              <a:gd name="connsiteY203" fmla="*/ 1664779 h 1684262"/>
              <a:gd name="connsiteX204" fmla="*/ 857863 w 1214923"/>
              <a:gd name="connsiteY204" fmla="*/ 1591056 h 1684262"/>
              <a:gd name="connsiteX205" fmla="*/ 838813 w 1214923"/>
              <a:gd name="connsiteY205" fmla="*/ 1568958 h 1684262"/>
              <a:gd name="connsiteX206" fmla="*/ 836146 w 1214923"/>
              <a:gd name="connsiteY206" fmla="*/ 1564291 h 1684262"/>
              <a:gd name="connsiteX207" fmla="*/ 955179 w 1214923"/>
              <a:gd name="connsiteY207" fmla="*/ 1500720 h 1684262"/>
              <a:gd name="connsiteX208" fmla="*/ 1066493 w 1214923"/>
              <a:gd name="connsiteY208" fmla="*/ 1492065 h 1684262"/>
              <a:gd name="connsiteX209" fmla="*/ 857863 w 1214923"/>
              <a:gd name="connsiteY209" fmla="*/ 1591247 h 1684262"/>
              <a:gd name="connsiteX210" fmla="*/ 857863 w 1214923"/>
              <a:gd name="connsiteY210" fmla="*/ 1591056 h 1684262"/>
              <a:gd name="connsiteX211" fmla="*/ 1054979 w 1214923"/>
              <a:gd name="connsiteY211" fmla="*/ 1445037 h 1684262"/>
              <a:gd name="connsiteX212" fmla="*/ 916632 w 1214923"/>
              <a:gd name="connsiteY212" fmla="*/ 1468184 h 1684262"/>
              <a:gd name="connsiteX213" fmla="*/ 1028170 w 1214923"/>
              <a:gd name="connsiteY213" fmla="*/ 1445228 h 1684262"/>
              <a:gd name="connsiteX214" fmla="*/ 1054979 w 1214923"/>
              <a:gd name="connsiteY214" fmla="*/ 1445037 h 1684262"/>
              <a:gd name="connsiteX215" fmla="*/ 862816 w 1214923"/>
              <a:gd name="connsiteY215" fmla="*/ 1410462 h 1684262"/>
              <a:gd name="connsiteX216" fmla="*/ 647551 w 1214923"/>
              <a:gd name="connsiteY216" fmla="*/ 1448562 h 1684262"/>
              <a:gd name="connsiteX217" fmla="*/ 862816 w 1214923"/>
              <a:gd name="connsiteY217" fmla="*/ 1410653 h 1684262"/>
              <a:gd name="connsiteX218" fmla="*/ 862816 w 1214923"/>
              <a:gd name="connsiteY218" fmla="*/ 1410462 h 1684262"/>
              <a:gd name="connsiteX219" fmla="*/ 689842 w 1214923"/>
              <a:gd name="connsiteY219" fmla="*/ 1391412 h 1684262"/>
              <a:gd name="connsiteX220" fmla="*/ 924347 w 1214923"/>
              <a:gd name="connsiteY220" fmla="*/ 1306830 h 1684262"/>
              <a:gd name="connsiteX221" fmla="*/ 689842 w 1214923"/>
              <a:gd name="connsiteY221" fmla="*/ 1391412 h 1684262"/>
              <a:gd name="connsiteX222" fmla="*/ 1162663 w 1214923"/>
              <a:gd name="connsiteY222" fmla="*/ 1057085 h 1684262"/>
              <a:gd name="connsiteX223" fmla="*/ 1148756 w 1214923"/>
              <a:gd name="connsiteY223" fmla="*/ 1134428 h 1684262"/>
              <a:gd name="connsiteX224" fmla="*/ 1066841 w 1214923"/>
              <a:gd name="connsiteY224" fmla="*/ 1139762 h 1684262"/>
              <a:gd name="connsiteX225" fmla="*/ 1035790 w 1214923"/>
              <a:gd name="connsiteY225" fmla="*/ 1087755 h 1684262"/>
              <a:gd name="connsiteX226" fmla="*/ 1162663 w 1214923"/>
              <a:gd name="connsiteY226" fmla="*/ 1057085 h 1684262"/>
              <a:gd name="connsiteX227" fmla="*/ 987913 w 1214923"/>
              <a:gd name="connsiteY227" fmla="*/ 1181170 h 1684262"/>
              <a:gd name="connsiteX228" fmla="*/ 958923 w 1214923"/>
              <a:gd name="connsiteY228" fmla="*/ 1264444 h 1684262"/>
              <a:gd name="connsiteX229" fmla="*/ 905107 w 1214923"/>
              <a:gd name="connsiteY229" fmla="*/ 1118330 h 1684262"/>
              <a:gd name="connsiteX230" fmla="*/ 987913 w 1214923"/>
              <a:gd name="connsiteY230"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699367 w 1214923"/>
              <a:gd name="connsiteY150" fmla="*/ 515112 h 1684262"/>
              <a:gd name="connsiteX151" fmla="*/ 759089 w 1214923"/>
              <a:gd name="connsiteY151" fmla="*/ 438055 h 1684262"/>
              <a:gd name="connsiteX152" fmla="*/ 678317 w 1214923"/>
              <a:gd name="connsiteY152" fmla="*/ 611029 h 1684262"/>
              <a:gd name="connsiteX153" fmla="*/ 640217 w 1214923"/>
              <a:gd name="connsiteY153" fmla="*/ 587978 h 1684262"/>
              <a:gd name="connsiteX154" fmla="*/ 632216 w 1214923"/>
              <a:gd name="connsiteY154" fmla="*/ 453581 h 1684262"/>
              <a:gd name="connsiteX155" fmla="*/ 632216 w 1214923"/>
              <a:gd name="connsiteY155" fmla="*/ 453485 h 1684262"/>
              <a:gd name="connsiteX156" fmla="*/ 686032 w 1214923"/>
              <a:gd name="connsiteY156" fmla="*/ 837819 h 1684262"/>
              <a:gd name="connsiteX157" fmla="*/ 628310 w 1214923"/>
              <a:gd name="connsiteY157" fmla="*/ 930116 h 1684262"/>
              <a:gd name="connsiteX158" fmla="*/ 686032 w 1214923"/>
              <a:gd name="connsiteY158" fmla="*/ 837914 h 1684262"/>
              <a:gd name="connsiteX159" fmla="*/ 686032 w 1214923"/>
              <a:gd name="connsiteY159" fmla="*/ 837819 h 1684262"/>
              <a:gd name="connsiteX160" fmla="*/ 743658 w 1214923"/>
              <a:gd name="connsiteY160" fmla="*/ 1291400 h 1684262"/>
              <a:gd name="connsiteX161" fmla="*/ 547634 w 1214923"/>
              <a:gd name="connsiteY161" fmla="*/ 1206818 h 1684262"/>
              <a:gd name="connsiteX162" fmla="*/ 573446 w 1214923"/>
              <a:gd name="connsiteY162" fmla="*/ 1222439 h 1684262"/>
              <a:gd name="connsiteX163" fmla="*/ 603450 w 1214923"/>
              <a:gd name="connsiteY163" fmla="*/ 1227487 h 1684262"/>
              <a:gd name="connsiteX164" fmla="*/ 743658 w 1214923"/>
              <a:gd name="connsiteY164" fmla="*/ 1291495 h 1684262"/>
              <a:gd name="connsiteX165" fmla="*/ 743658 w 1214923"/>
              <a:gd name="connsiteY165" fmla="*/ 1291400 h 1684262"/>
              <a:gd name="connsiteX166" fmla="*/ 568651 w 1214923"/>
              <a:gd name="connsiteY166" fmla="*/ 969823 h 1684262"/>
              <a:gd name="connsiteX167" fmla="*/ 689842 w 1214923"/>
              <a:gd name="connsiteY167" fmla="*/ 1122236 h 1684262"/>
              <a:gd name="connsiteX168" fmla="*/ 568651 w 1214923"/>
              <a:gd name="connsiteY168" fmla="*/ 984541 h 1684262"/>
              <a:gd name="connsiteX169" fmla="*/ 568651 w 1214923"/>
              <a:gd name="connsiteY169" fmla="*/ 969823 h 1684262"/>
              <a:gd name="connsiteX170" fmla="*/ 351609 w 1214923"/>
              <a:gd name="connsiteY170" fmla="*/ 1045464 h 1684262"/>
              <a:gd name="connsiteX171" fmla="*/ 382375 w 1214923"/>
              <a:gd name="connsiteY171" fmla="*/ 887825 h 1684262"/>
              <a:gd name="connsiteX172" fmla="*/ 351609 w 1214923"/>
              <a:gd name="connsiteY172" fmla="*/ 1045559 h 1684262"/>
              <a:gd name="connsiteX173" fmla="*/ 351609 w 1214923"/>
              <a:gd name="connsiteY173" fmla="*/ 1045464 h 1684262"/>
              <a:gd name="connsiteX174" fmla="*/ 420761 w 1214923"/>
              <a:gd name="connsiteY174" fmla="*/ 1054969 h 1684262"/>
              <a:gd name="connsiteX175" fmla="*/ 605260 w 1214923"/>
              <a:gd name="connsiteY175" fmla="*/ 1180338 h 1684262"/>
              <a:gd name="connsiteX176" fmla="*/ 420761 w 1214923"/>
              <a:gd name="connsiteY176" fmla="*/ 1054969 h 1684262"/>
              <a:gd name="connsiteX177" fmla="*/ 366944 w 1214923"/>
              <a:gd name="connsiteY177" fmla="*/ 1414272 h 1684262"/>
              <a:gd name="connsiteX178" fmla="*/ 597640 w 1214923"/>
              <a:gd name="connsiteY178" fmla="*/ 1460468 h 1684262"/>
              <a:gd name="connsiteX179" fmla="*/ 366944 w 1214923"/>
              <a:gd name="connsiteY179" fmla="*/ 1414463 h 1684262"/>
              <a:gd name="connsiteX180" fmla="*/ 366944 w 1214923"/>
              <a:gd name="connsiteY180" fmla="*/ 1414272 h 1684262"/>
              <a:gd name="connsiteX181" fmla="*/ 536108 w 1214923"/>
              <a:gd name="connsiteY181" fmla="*/ 1644968 h 1684262"/>
              <a:gd name="connsiteX182" fmla="*/ 498008 w 1214923"/>
              <a:gd name="connsiteY182" fmla="*/ 1625918 h 1684262"/>
              <a:gd name="connsiteX183" fmla="*/ 471148 w 1214923"/>
              <a:gd name="connsiteY183" fmla="*/ 1618202 h 1684262"/>
              <a:gd name="connsiteX184" fmla="*/ 471148 w 1214923"/>
              <a:gd name="connsiteY184" fmla="*/ 1664399 h 1684262"/>
              <a:gd name="connsiteX185" fmla="*/ 401901 w 1214923"/>
              <a:gd name="connsiteY185" fmla="*/ 1579817 h 1684262"/>
              <a:gd name="connsiteX186" fmla="*/ 536108 w 1214923"/>
              <a:gd name="connsiteY186" fmla="*/ 1645158 h 1684262"/>
              <a:gd name="connsiteX187" fmla="*/ 536108 w 1214923"/>
              <a:gd name="connsiteY187" fmla="*/ 1644968 h 1684262"/>
              <a:gd name="connsiteX188" fmla="*/ 616785 w 1214923"/>
              <a:gd name="connsiteY188" fmla="*/ 1564196 h 1684262"/>
              <a:gd name="connsiteX189" fmla="*/ 555349 w 1214923"/>
              <a:gd name="connsiteY189" fmla="*/ 1541145 h 1684262"/>
              <a:gd name="connsiteX190" fmla="*/ 638597 w 1214923"/>
              <a:gd name="connsiteY190" fmla="*/ 1493520 h 1684262"/>
              <a:gd name="connsiteX191" fmla="*/ 739848 w 1214923"/>
              <a:gd name="connsiteY191" fmla="*/ 1525715 h 1684262"/>
              <a:gd name="connsiteX192" fmla="*/ 616785 w 1214923"/>
              <a:gd name="connsiteY192" fmla="*/ 1564386 h 1684262"/>
              <a:gd name="connsiteX193" fmla="*/ 616785 w 1214923"/>
              <a:gd name="connsiteY193" fmla="*/ 1564196 h 1684262"/>
              <a:gd name="connsiteX194" fmla="*/ 752231 w 1214923"/>
              <a:gd name="connsiteY194" fmla="*/ 1664779 h 1684262"/>
              <a:gd name="connsiteX195" fmla="*/ 739658 w 1214923"/>
              <a:gd name="connsiteY195" fmla="*/ 1664779 h 1684262"/>
              <a:gd name="connsiteX196" fmla="*/ 731180 w 1214923"/>
              <a:gd name="connsiteY196" fmla="*/ 1664779 h 1684262"/>
              <a:gd name="connsiteX197" fmla="*/ 727561 w 1214923"/>
              <a:gd name="connsiteY197" fmla="*/ 1664779 h 1684262"/>
              <a:gd name="connsiteX198" fmla="*/ 713750 w 1214923"/>
              <a:gd name="connsiteY198" fmla="*/ 1666780 h 1684262"/>
              <a:gd name="connsiteX199" fmla="*/ 704225 w 1214923"/>
              <a:gd name="connsiteY199" fmla="*/ 1665256 h 1684262"/>
              <a:gd name="connsiteX200" fmla="*/ 705558 w 1214923"/>
              <a:gd name="connsiteY200" fmla="*/ 1667733 h 1684262"/>
              <a:gd name="connsiteX201" fmla="*/ 790045 w 1214923"/>
              <a:gd name="connsiteY201" fmla="*/ 1610106 h 1684262"/>
              <a:gd name="connsiteX202" fmla="*/ 752231 w 1214923"/>
              <a:gd name="connsiteY202" fmla="*/ 1664970 h 1684262"/>
              <a:gd name="connsiteX203" fmla="*/ 752231 w 1214923"/>
              <a:gd name="connsiteY203" fmla="*/ 1664779 h 1684262"/>
              <a:gd name="connsiteX204" fmla="*/ 857863 w 1214923"/>
              <a:gd name="connsiteY204" fmla="*/ 1591056 h 1684262"/>
              <a:gd name="connsiteX205" fmla="*/ 838813 w 1214923"/>
              <a:gd name="connsiteY205" fmla="*/ 1568958 h 1684262"/>
              <a:gd name="connsiteX206" fmla="*/ 836146 w 1214923"/>
              <a:gd name="connsiteY206" fmla="*/ 1564291 h 1684262"/>
              <a:gd name="connsiteX207" fmla="*/ 955179 w 1214923"/>
              <a:gd name="connsiteY207" fmla="*/ 1500720 h 1684262"/>
              <a:gd name="connsiteX208" fmla="*/ 1066493 w 1214923"/>
              <a:gd name="connsiteY208" fmla="*/ 1492065 h 1684262"/>
              <a:gd name="connsiteX209" fmla="*/ 857863 w 1214923"/>
              <a:gd name="connsiteY209" fmla="*/ 1591247 h 1684262"/>
              <a:gd name="connsiteX210" fmla="*/ 857863 w 1214923"/>
              <a:gd name="connsiteY210" fmla="*/ 1591056 h 1684262"/>
              <a:gd name="connsiteX211" fmla="*/ 1054979 w 1214923"/>
              <a:gd name="connsiteY211" fmla="*/ 1445037 h 1684262"/>
              <a:gd name="connsiteX212" fmla="*/ 916632 w 1214923"/>
              <a:gd name="connsiteY212" fmla="*/ 1468184 h 1684262"/>
              <a:gd name="connsiteX213" fmla="*/ 1028170 w 1214923"/>
              <a:gd name="connsiteY213" fmla="*/ 1445228 h 1684262"/>
              <a:gd name="connsiteX214" fmla="*/ 1054979 w 1214923"/>
              <a:gd name="connsiteY214" fmla="*/ 1445037 h 1684262"/>
              <a:gd name="connsiteX215" fmla="*/ 862816 w 1214923"/>
              <a:gd name="connsiteY215" fmla="*/ 1410462 h 1684262"/>
              <a:gd name="connsiteX216" fmla="*/ 647551 w 1214923"/>
              <a:gd name="connsiteY216" fmla="*/ 1448562 h 1684262"/>
              <a:gd name="connsiteX217" fmla="*/ 862816 w 1214923"/>
              <a:gd name="connsiteY217" fmla="*/ 1410653 h 1684262"/>
              <a:gd name="connsiteX218" fmla="*/ 862816 w 1214923"/>
              <a:gd name="connsiteY218" fmla="*/ 1410462 h 1684262"/>
              <a:gd name="connsiteX219" fmla="*/ 689842 w 1214923"/>
              <a:gd name="connsiteY219" fmla="*/ 1391412 h 1684262"/>
              <a:gd name="connsiteX220" fmla="*/ 924347 w 1214923"/>
              <a:gd name="connsiteY220" fmla="*/ 1306830 h 1684262"/>
              <a:gd name="connsiteX221" fmla="*/ 689842 w 1214923"/>
              <a:gd name="connsiteY221" fmla="*/ 1391412 h 1684262"/>
              <a:gd name="connsiteX222" fmla="*/ 1162663 w 1214923"/>
              <a:gd name="connsiteY222" fmla="*/ 1057085 h 1684262"/>
              <a:gd name="connsiteX223" fmla="*/ 1148756 w 1214923"/>
              <a:gd name="connsiteY223" fmla="*/ 1134428 h 1684262"/>
              <a:gd name="connsiteX224" fmla="*/ 1066841 w 1214923"/>
              <a:gd name="connsiteY224" fmla="*/ 1139762 h 1684262"/>
              <a:gd name="connsiteX225" fmla="*/ 1035790 w 1214923"/>
              <a:gd name="connsiteY225" fmla="*/ 1087755 h 1684262"/>
              <a:gd name="connsiteX226" fmla="*/ 1162663 w 1214923"/>
              <a:gd name="connsiteY226" fmla="*/ 1057085 h 1684262"/>
              <a:gd name="connsiteX227" fmla="*/ 987913 w 1214923"/>
              <a:gd name="connsiteY227" fmla="*/ 1181170 h 1684262"/>
              <a:gd name="connsiteX228" fmla="*/ 958923 w 1214923"/>
              <a:gd name="connsiteY228" fmla="*/ 1264444 h 1684262"/>
              <a:gd name="connsiteX229" fmla="*/ 905107 w 1214923"/>
              <a:gd name="connsiteY229" fmla="*/ 1118330 h 1684262"/>
              <a:gd name="connsiteX230" fmla="*/ 987913 w 1214923"/>
              <a:gd name="connsiteY230"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699367 w 1214923"/>
              <a:gd name="connsiteY150" fmla="*/ 515112 h 1684262"/>
              <a:gd name="connsiteX151" fmla="*/ 759089 w 1214923"/>
              <a:gd name="connsiteY151" fmla="*/ 438055 h 1684262"/>
              <a:gd name="connsiteX152" fmla="*/ 678317 w 1214923"/>
              <a:gd name="connsiteY152" fmla="*/ 611029 h 1684262"/>
              <a:gd name="connsiteX153" fmla="*/ 640217 w 1214923"/>
              <a:gd name="connsiteY153" fmla="*/ 587978 h 1684262"/>
              <a:gd name="connsiteX154" fmla="*/ 632216 w 1214923"/>
              <a:gd name="connsiteY154" fmla="*/ 453581 h 1684262"/>
              <a:gd name="connsiteX155" fmla="*/ 632216 w 1214923"/>
              <a:gd name="connsiteY155" fmla="*/ 453485 h 1684262"/>
              <a:gd name="connsiteX156" fmla="*/ 686032 w 1214923"/>
              <a:gd name="connsiteY156" fmla="*/ 837819 h 1684262"/>
              <a:gd name="connsiteX157" fmla="*/ 628310 w 1214923"/>
              <a:gd name="connsiteY157" fmla="*/ 930116 h 1684262"/>
              <a:gd name="connsiteX158" fmla="*/ 686032 w 1214923"/>
              <a:gd name="connsiteY158" fmla="*/ 837914 h 1684262"/>
              <a:gd name="connsiteX159" fmla="*/ 686032 w 1214923"/>
              <a:gd name="connsiteY159" fmla="*/ 837819 h 1684262"/>
              <a:gd name="connsiteX160" fmla="*/ 743658 w 1214923"/>
              <a:gd name="connsiteY160" fmla="*/ 1291400 h 1684262"/>
              <a:gd name="connsiteX161" fmla="*/ 547634 w 1214923"/>
              <a:gd name="connsiteY161" fmla="*/ 1206818 h 1684262"/>
              <a:gd name="connsiteX162" fmla="*/ 573446 w 1214923"/>
              <a:gd name="connsiteY162" fmla="*/ 1222439 h 1684262"/>
              <a:gd name="connsiteX163" fmla="*/ 603450 w 1214923"/>
              <a:gd name="connsiteY163" fmla="*/ 1227487 h 1684262"/>
              <a:gd name="connsiteX164" fmla="*/ 743658 w 1214923"/>
              <a:gd name="connsiteY164" fmla="*/ 1291495 h 1684262"/>
              <a:gd name="connsiteX165" fmla="*/ 743658 w 1214923"/>
              <a:gd name="connsiteY165" fmla="*/ 1291400 h 1684262"/>
              <a:gd name="connsiteX166" fmla="*/ 556465 w 1214923"/>
              <a:gd name="connsiteY166" fmla="*/ 950327 h 1684262"/>
              <a:gd name="connsiteX167" fmla="*/ 689842 w 1214923"/>
              <a:gd name="connsiteY167" fmla="*/ 1122236 h 1684262"/>
              <a:gd name="connsiteX168" fmla="*/ 568651 w 1214923"/>
              <a:gd name="connsiteY168" fmla="*/ 984541 h 1684262"/>
              <a:gd name="connsiteX169" fmla="*/ 556465 w 1214923"/>
              <a:gd name="connsiteY169" fmla="*/ 950327 h 1684262"/>
              <a:gd name="connsiteX170" fmla="*/ 351609 w 1214923"/>
              <a:gd name="connsiteY170" fmla="*/ 1045464 h 1684262"/>
              <a:gd name="connsiteX171" fmla="*/ 382375 w 1214923"/>
              <a:gd name="connsiteY171" fmla="*/ 887825 h 1684262"/>
              <a:gd name="connsiteX172" fmla="*/ 351609 w 1214923"/>
              <a:gd name="connsiteY172" fmla="*/ 1045559 h 1684262"/>
              <a:gd name="connsiteX173" fmla="*/ 351609 w 1214923"/>
              <a:gd name="connsiteY173" fmla="*/ 1045464 h 1684262"/>
              <a:gd name="connsiteX174" fmla="*/ 420761 w 1214923"/>
              <a:gd name="connsiteY174" fmla="*/ 1054969 h 1684262"/>
              <a:gd name="connsiteX175" fmla="*/ 605260 w 1214923"/>
              <a:gd name="connsiteY175" fmla="*/ 1180338 h 1684262"/>
              <a:gd name="connsiteX176" fmla="*/ 420761 w 1214923"/>
              <a:gd name="connsiteY176" fmla="*/ 1054969 h 1684262"/>
              <a:gd name="connsiteX177" fmla="*/ 366944 w 1214923"/>
              <a:gd name="connsiteY177" fmla="*/ 1414272 h 1684262"/>
              <a:gd name="connsiteX178" fmla="*/ 597640 w 1214923"/>
              <a:gd name="connsiteY178" fmla="*/ 1460468 h 1684262"/>
              <a:gd name="connsiteX179" fmla="*/ 366944 w 1214923"/>
              <a:gd name="connsiteY179" fmla="*/ 1414463 h 1684262"/>
              <a:gd name="connsiteX180" fmla="*/ 366944 w 1214923"/>
              <a:gd name="connsiteY180" fmla="*/ 1414272 h 1684262"/>
              <a:gd name="connsiteX181" fmla="*/ 536108 w 1214923"/>
              <a:gd name="connsiteY181" fmla="*/ 1644968 h 1684262"/>
              <a:gd name="connsiteX182" fmla="*/ 498008 w 1214923"/>
              <a:gd name="connsiteY182" fmla="*/ 1625918 h 1684262"/>
              <a:gd name="connsiteX183" fmla="*/ 471148 w 1214923"/>
              <a:gd name="connsiteY183" fmla="*/ 1618202 h 1684262"/>
              <a:gd name="connsiteX184" fmla="*/ 471148 w 1214923"/>
              <a:gd name="connsiteY184" fmla="*/ 1664399 h 1684262"/>
              <a:gd name="connsiteX185" fmla="*/ 401901 w 1214923"/>
              <a:gd name="connsiteY185" fmla="*/ 1579817 h 1684262"/>
              <a:gd name="connsiteX186" fmla="*/ 536108 w 1214923"/>
              <a:gd name="connsiteY186" fmla="*/ 1645158 h 1684262"/>
              <a:gd name="connsiteX187" fmla="*/ 536108 w 1214923"/>
              <a:gd name="connsiteY187" fmla="*/ 1644968 h 1684262"/>
              <a:gd name="connsiteX188" fmla="*/ 616785 w 1214923"/>
              <a:gd name="connsiteY188" fmla="*/ 1564196 h 1684262"/>
              <a:gd name="connsiteX189" fmla="*/ 555349 w 1214923"/>
              <a:gd name="connsiteY189" fmla="*/ 1541145 h 1684262"/>
              <a:gd name="connsiteX190" fmla="*/ 638597 w 1214923"/>
              <a:gd name="connsiteY190" fmla="*/ 1493520 h 1684262"/>
              <a:gd name="connsiteX191" fmla="*/ 739848 w 1214923"/>
              <a:gd name="connsiteY191" fmla="*/ 1525715 h 1684262"/>
              <a:gd name="connsiteX192" fmla="*/ 616785 w 1214923"/>
              <a:gd name="connsiteY192" fmla="*/ 1564386 h 1684262"/>
              <a:gd name="connsiteX193" fmla="*/ 616785 w 1214923"/>
              <a:gd name="connsiteY193" fmla="*/ 1564196 h 1684262"/>
              <a:gd name="connsiteX194" fmla="*/ 752231 w 1214923"/>
              <a:gd name="connsiteY194" fmla="*/ 1664779 h 1684262"/>
              <a:gd name="connsiteX195" fmla="*/ 739658 w 1214923"/>
              <a:gd name="connsiteY195" fmla="*/ 1664779 h 1684262"/>
              <a:gd name="connsiteX196" fmla="*/ 731180 w 1214923"/>
              <a:gd name="connsiteY196" fmla="*/ 1664779 h 1684262"/>
              <a:gd name="connsiteX197" fmla="*/ 727561 w 1214923"/>
              <a:gd name="connsiteY197" fmla="*/ 1664779 h 1684262"/>
              <a:gd name="connsiteX198" fmla="*/ 713750 w 1214923"/>
              <a:gd name="connsiteY198" fmla="*/ 1666780 h 1684262"/>
              <a:gd name="connsiteX199" fmla="*/ 704225 w 1214923"/>
              <a:gd name="connsiteY199" fmla="*/ 1665256 h 1684262"/>
              <a:gd name="connsiteX200" fmla="*/ 705558 w 1214923"/>
              <a:gd name="connsiteY200" fmla="*/ 1667733 h 1684262"/>
              <a:gd name="connsiteX201" fmla="*/ 790045 w 1214923"/>
              <a:gd name="connsiteY201" fmla="*/ 1610106 h 1684262"/>
              <a:gd name="connsiteX202" fmla="*/ 752231 w 1214923"/>
              <a:gd name="connsiteY202" fmla="*/ 1664970 h 1684262"/>
              <a:gd name="connsiteX203" fmla="*/ 752231 w 1214923"/>
              <a:gd name="connsiteY203" fmla="*/ 1664779 h 1684262"/>
              <a:gd name="connsiteX204" fmla="*/ 857863 w 1214923"/>
              <a:gd name="connsiteY204" fmla="*/ 1591056 h 1684262"/>
              <a:gd name="connsiteX205" fmla="*/ 838813 w 1214923"/>
              <a:gd name="connsiteY205" fmla="*/ 1568958 h 1684262"/>
              <a:gd name="connsiteX206" fmla="*/ 836146 w 1214923"/>
              <a:gd name="connsiteY206" fmla="*/ 1564291 h 1684262"/>
              <a:gd name="connsiteX207" fmla="*/ 955179 w 1214923"/>
              <a:gd name="connsiteY207" fmla="*/ 1500720 h 1684262"/>
              <a:gd name="connsiteX208" fmla="*/ 1066493 w 1214923"/>
              <a:gd name="connsiteY208" fmla="*/ 1492065 h 1684262"/>
              <a:gd name="connsiteX209" fmla="*/ 857863 w 1214923"/>
              <a:gd name="connsiteY209" fmla="*/ 1591247 h 1684262"/>
              <a:gd name="connsiteX210" fmla="*/ 857863 w 1214923"/>
              <a:gd name="connsiteY210" fmla="*/ 1591056 h 1684262"/>
              <a:gd name="connsiteX211" fmla="*/ 1054979 w 1214923"/>
              <a:gd name="connsiteY211" fmla="*/ 1445037 h 1684262"/>
              <a:gd name="connsiteX212" fmla="*/ 916632 w 1214923"/>
              <a:gd name="connsiteY212" fmla="*/ 1468184 h 1684262"/>
              <a:gd name="connsiteX213" fmla="*/ 1028170 w 1214923"/>
              <a:gd name="connsiteY213" fmla="*/ 1445228 h 1684262"/>
              <a:gd name="connsiteX214" fmla="*/ 1054979 w 1214923"/>
              <a:gd name="connsiteY214" fmla="*/ 1445037 h 1684262"/>
              <a:gd name="connsiteX215" fmla="*/ 862816 w 1214923"/>
              <a:gd name="connsiteY215" fmla="*/ 1410462 h 1684262"/>
              <a:gd name="connsiteX216" fmla="*/ 647551 w 1214923"/>
              <a:gd name="connsiteY216" fmla="*/ 1448562 h 1684262"/>
              <a:gd name="connsiteX217" fmla="*/ 862816 w 1214923"/>
              <a:gd name="connsiteY217" fmla="*/ 1410653 h 1684262"/>
              <a:gd name="connsiteX218" fmla="*/ 862816 w 1214923"/>
              <a:gd name="connsiteY218" fmla="*/ 1410462 h 1684262"/>
              <a:gd name="connsiteX219" fmla="*/ 689842 w 1214923"/>
              <a:gd name="connsiteY219" fmla="*/ 1391412 h 1684262"/>
              <a:gd name="connsiteX220" fmla="*/ 924347 w 1214923"/>
              <a:gd name="connsiteY220" fmla="*/ 1306830 h 1684262"/>
              <a:gd name="connsiteX221" fmla="*/ 689842 w 1214923"/>
              <a:gd name="connsiteY221" fmla="*/ 1391412 h 1684262"/>
              <a:gd name="connsiteX222" fmla="*/ 1162663 w 1214923"/>
              <a:gd name="connsiteY222" fmla="*/ 1057085 h 1684262"/>
              <a:gd name="connsiteX223" fmla="*/ 1148756 w 1214923"/>
              <a:gd name="connsiteY223" fmla="*/ 1134428 h 1684262"/>
              <a:gd name="connsiteX224" fmla="*/ 1066841 w 1214923"/>
              <a:gd name="connsiteY224" fmla="*/ 1139762 h 1684262"/>
              <a:gd name="connsiteX225" fmla="*/ 1035790 w 1214923"/>
              <a:gd name="connsiteY225" fmla="*/ 1087755 h 1684262"/>
              <a:gd name="connsiteX226" fmla="*/ 1162663 w 1214923"/>
              <a:gd name="connsiteY226" fmla="*/ 1057085 h 1684262"/>
              <a:gd name="connsiteX227" fmla="*/ 987913 w 1214923"/>
              <a:gd name="connsiteY227" fmla="*/ 1181170 h 1684262"/>
              <a:gd name="connsiteX228" fmla="*/ 958923 w 1214923"/>
              <a:gd name="connsiteY228" fmla="*/ 1264444 h 1684262"/>
              <a:gd name="connsiteX229" fmla="*/ 905107 w 1214923"/>
              <a:gd name="connsiteY229" fmla="*/ 1118330 h 1684262"/>
              <a:gd name="connsiteX230" fmla="*/ 987913 w 1214923"/>
              <a:gd name="connsiteY230"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699367 w 1214923"/>
              <a:gd name="connsiteY150" fmla="*/ 515112 h 1684262"/>
              <a:gd name="connsiteX151" fmla="*/ 759089 w 1214923"/>
              <a:gd name="connsiteY151" fmla="*/ 438055 h 1684262"/>
              <a:gd name="connsiteX152" fmla="*/ 678317 w 1214923"/>
              <a:gd name="connsiteY152" fmla="*/ 611029 h 1684262"/>
              <a:gd name="connsiteX153" fmla="*/ 640217 w 1214923"/>
              <a:gd name="connsiteY153" fmla="*/ 587978 h 1684262"/>
              <a:gd name="connsiteX154" fmla="*/ 632216 w 1214923"/>
              <a:gd name="connsiteY154" fmla="*/ 453581 h 1684262"/>
              <a:gd name="connsiteX155" fmla="*/ 632216 w 1214923"/>
              <a:gd name="connsiteY155" fmla="*/ 453485 h 1684262"/>
              <a:gd name="connsiteX156" fmla="*/ 686032 w 1214923"/>
              <a:gd name="connsiteY156" fmla="*/ 837819 h 1684262"/>
              <a:gd name="connsiteX157" fmla="*/ 628310 w 1214923"/>
              <a:gd name="connsiteY157" fmla="*/ 930116 h 1684262"/>
              <a:gd name="connsiteX158" fmla="*/ 686032 w 1214923"/>
              <a:gd name="connsiteY158" fmla="*/ 837914 h 1684262"/>
              <a:gd name="connsiteX159" fmla="*/ 686032 w 1214923"/>
              <a:gd name="connsiteY159" fmla="*/ 837819 h 1684262"/>
              <a:gd name="connsiteX160" fmla="*/ 743658 w 1214923"/>
              <a:gd name="connsiteY160" fmla="*/ 1291400 h 1684262"/>
              <a:gd name="connsiteX161" fmla="*/ 547634 w 1214923"/>
              <a:gd name="connsiteY161" fmla="*/ 1206818 h 1684262"/>
              <a:gd name="connsiteX162" fmla="*/ 573446 w 1214923"/>
              <a:gd name="connsiteY162" fmla="*/ 1222439 h 1684262"/>
              <a:gd name="connsiteX163" fmla="*/ 603450 w 1214923"/>
              <a:gd name="connsiteY163" fmla="*/ 1227487 h 1684262"/>
              <a:gd name="connsiteX164" fmla="*/ 743658 w 1214923"/>
              <a:gd name="connsiteY164" fmla="*/ 1291495 h 1684262"/>
              <a:gd name="connsiteX165" fmla="*/ 743658 w 1214923"/>
              <a:gd name="connsiteY165" fmla="*/ 1291400 h 1684262"/>
              <a:gd name="connsiteX166" fmla="*/ 556465 w 1214923"/>
              <a:gd name="connsiteY166" fmla="*/ 950327 h 1684262"/>
              <a:gd name="connsiteX167" fmla="*/ 689842 w 1214923"/>
              <a:gd name="connsiteY167" fmla="*/ 1122236 h 1684262"/>
              <a:gd name="connsiteX168" fmla="*/ 568651 w 1214923"/>
              <a:gd name="connsiteY168" fmla="*/ 984541 h 1684262"/>
              <a:gd name="connsiteX169" fmla="*/ 556465 w 1214923"/>
              <a:gd name="connsiteY169" fmla="*/ 950327 h 1684262"/>
              <a:gd name="connsiteX170" fmla="*/ 351609 w 1214923"/>
              <a:gd name="connsiteY170" fmla="*/ 1045464 h 1684262"/>
              <a:gd name="connsiteX171" fmla="*/ 382375 w 1214923"/>
              <a:gd name="connsiteY171" fmla="*/ 887825 h 1684262"/>
              <a:gd name="connsiteX172" fmla="*/ 351609 w 1214923"/>
              <a:gd name="connsiteY172" fmla="*/ 1045559 h 1684262"/>
              <a:gd name="connsiteX173" fmla="*/ 351609 w 1214923"/>
              <a:gd name="connsiteY173" fmla="*/ 1045464 h 1684262"/>
              <a:gd name="connsiteX174" fmla="*/ 420761 w 1214923"/>
              <a:gd name="connsiteY174" fmla="*/ 1054969 h 1684262"/>
              <a:gd name="connsiteX175" fmla="*/ 605260 w 1214923"/>
              <a:gd name="connsiteY175" fmla="*/ 1180338 h 1684262"/>
              <a:gd name="connsiteX176" fmla="*/ 420761 w 1214923"/>
              <a:gd name="connsiteY176" fmla="*/ 1054969 h 1684262"/>
              <a:gd name="connsiteX177" fmla="*/ 366944 w 1214923"/>
              <a:gd name="connsiteY177" fmla="*/ 1414272 h 1684262"/>
              <a:gd name="connsiteX178" fmla="*/ 597640 w 1214923"/>
              <a:gd name="connsiteY178" fmla="*/ 1460468 h 1684262"/>
              <a:gd name="connsiteX179" fmla="*/ 366944 w 1214923"/>
              <a:gd name="connsiteY179" fmla="*/ 1414463 h 1684262"/>
              <a:gd name="connsiteX180" fmla="*/ 366944 w 1214923"/>
              <a:gd name="connsiteY180" fmla="*/ 1414272 h 1684262"/>
              <a:gd name="connsiteX181" fmla="*/ 536108 w 1214923"/>
              <a:gd name="connsiteY181" fmla="*/ 1644968 h 1684262"/>
              <a:gd name="connsiteX182" fmla="*/ 498008 w 1214923"/>
              <a:gd name="connsiteY182" fmla="*/ 1625918 h 1684262"/>
              <a:gd name="connsiteX183" fmla="*/ 471148 w 1214923"/>
              <a:gd name="connsiteY183" fmla="*/ 1618202 h 1684262"/>
              <a:gd name="connsiteX184" fmla="*/ 471148 w 1214923"/>
              <a:gd name="connsiteY184" fmla="*/ 1664399 h 1684262"/>
              <a:gd name="connsiteX185" fmla="*/ 401901 w 1214923"/>
              <a:gd name="connsiteY185" fmla="*/ 1579817 h 1684262"/>
              <a:gd name="connsiteX186" fmla="*/ 536108 w 1214923"/>
              <a:gd name="connsiteY186" fmla="*/ 1645158 h 1684262"/>
              <a:gd name="connsiteX187" fmla="*/ 536108 w 1214923"/>
              <a:gd name="connsiteY187" fmla="*/ 1644968 h 1684262"/>
              <a:gd name="connsiteX188" fmla="*/ 616785 w 1214923"/>
              <a:gd name="connsiteY188" fmla="*/ 1564196 h 1684262"/>
              <a:gd name="connsiteX189" fmla="*/ 555349 w 1214923"/>
              <a:gd name="connsiteY189" fmla="*/ 1541145 h 1684262"/>
              <a:gd name="connsiteX190" fmla="*/ 638597 w 1214923"/>
              <a:gd name="connsiteY190" fmla="*/ 1493520 h 1684262"/>
              <a:gd name="connsiteX191" fmla="*/ 739848 w 1214923"/>
              <a:gd name="connsiteY191" fmla="*/ 1525715 h 1684262"/>
              <a:gd name="connsiteX192" fmla="*/ 616785 w 1214923"/>
              <a:gd name="connsiteY192" fmla="*/ 1564386 h 1684262"/>
              <a:gd name="connsiteX193" fmla="*/ 616785 w 1214923"/>
              <a:gd name="connsiteY193" fmla="*/ 1564196 h 1684262"/>
              <a:gd name="connsiteX194" fmla="*/ 752231 w 1214923"/>
              <a:gd name="connsiteY194" fmla="*/ 1664779 h 1684262"/>
              <a:gd name="connsiteX195" fmla="*/ 739658 w 1214923"/>
              <a:gd name="connsiteY195" fmla="*/ 1664779 h 1684262"/>
              <a:gd name="connsiteX196" fmla="*/ 731180 w 1214923"/>
              <a:gd name="connsiteY196" fmla="*/ 1664779 h 1684262"/>
              <a:gd name="connsiteX197" fmla="*/ 727561 w 1214923"/>
              <a:gd name="connsiteY197" fmla="*/ 1664779 h 1684262"/>
              <a:gd name="connsiteX198" fmla="*/ 713750 w 1214923"/>
              <a:gd name="connsiteY198" fmla="*/ 1666780 h 1684262"/>
              <a:gd name="connsiteX199" fmla="*/ 704225 w 1214923"/>
              <a:gd name="connsiteY199" fmla="*/ 1665256 h 1684262"/>
              <a:gd name="connsiteX200" fmla="*/ 705558 w 1214923"/>
              <a:gd name="connsiteY200" fmla="*/ 1667733 h 1684262"/>
              <a:gd name="connsiteX201" fmla="*/ 790045 w 1214923"/>
              <a:gd name="connsiteY201" fmla="*/ 1610106 h 1684262"/>
              <a:gd name="connsiteX202" fmla="*/ 752231 w 1214923"/>
              <a:gd name="connsiteY202" fmla="*/ 1664970 h 1684262"/>
              <a:gd name="connsiteX203" fmla="*/ 752231 w 1214923"/>
              <a:gd name="connsiteY203" fmla="*/ 1664779 h 1684262"/>
              <a:gd name="connsiteX204" fmla="*/ 857863 w 1214923"/>
              <a:gd name="connsiteY204" fmla="*/ 1591056 h 1684262"/>
              <a:gd name="connsiteX205" fmla="*/ 838813 w 1214923"/>
              <a:gd name="connsiteY205" fmla="*/ 1568958 h 1684262"/>
              <a:gd name="connsiteX206" fmla="*/ 836146 w 1214923"/>
              <a:gd name="connsiteY206" fmla="*/ 1564291 h 1684262"/>
              <a:gd name="connsiteX207" fmla="*/ 955179 w 1214923"/>
              <a:gd name="connsiteY207" fmla="*/ 1500720 h 1684262"/>
              <a:gd name="connsiteX208" fmla="*/ 1066493 w 1214923"/>
              <a:gd name="connsiteY208" fmla="*/ 1492065 h 1684262"/>
              <a:gd name="connsiteX209" fmla="*/ 857863 w 1214923"/>
              <a:gd name="connsiteY209" fmla="*/ 1591247 h 1684262"/>
              <a:gd name="connsiteX210" fmla="*/ 857863 w 1214923"/>
              <a:gd name="connsiteY210" fmla="*/ 1591056 h 1684262"/>
              <a:gd name="connsiteX211" fmla="*/ 1054979 w 1214923"/>
              <a:gd name="connsiteY211" fmla="*/ 1445037 h 1684262"/>
              <a:gd name="connsiteX212" fmla="*/ 916632 w 1214923"/>
              <a:gd name="connsiteY212" fmla="*/ 1468184 h 1684262"/>
              <a:gd name="connsiteX213" fmla="*/ 1028170 w 1214923"/>
              <a:gd name="connsiteY213" fmla="*/ 1445228 h 1684262"/>
              <a:gd name="connsiteX214" fmla="*/ 1054979 w 1214923"/>
              <a:gd name="connsiteY214" fmla="*/ 1445037 h 1684262"/>
              <a:gd name="connsiteX215" fmla="*/ 862816 w 1214923"/>
              <a:gd name="connsiteY215" fmla="*/ 1410462 h 1684262"/>
              <a:gd name="connsiteX216" fmla="*/ 647551 w 1214923"/>
              <a:gd name="connsiteY216" fmla="*/ 1448562 h 1684262"/>
              <a:gd name="connsiteX217" fmla="*/ 862816 w 1214923"/>
              <a:gd name="connsiteY217" fmla="*/ 1410653 h 1684262"/>
              <a:gd name="connsiteX218" fmla="*/ 862816 w 1214923"/>
              <a:gd name="connsiteY218" fmla="*/ 1410462 h 1684262"/>
              <a:gd name="connsiteX219" fmla="*/ 689842 w 1214923"/>
              <a:gd name="connsiteY219" fmla="*/ 1391412 h 1684262"/>
              <a:gd name="connsiteX220" fmla="*/ 924347 w 1214923"/>
              <a:gd name="connsiteY220" fmla="*/ 1306830 h 1684262"/>
              <a:gd name="connsiteX221" fmla="*/ 689842 w 1214923"/>
              <a:gd name="connsiteY221" fmla="*/ 1391412 h 1684262"/>
              <a:gd name="connsiteX222" fmla="*/ 1162663 w 1214923"/>
              <a:gd name="connsiteY222" fmla="*/ 1057085 h 1684262"/>
              <a:gd name="connsiteX223" fmla="*/ 1148756 w 1214923"/>
              <a:gd name="connsiteY223" fmla="*/ 1134428 h 1684262"/>
              <a:gd name="connsiteX224" fmla="*/ 1066841 w 1214923"/>
              <a:gd name="connsiteY224" fmla="*/ 1139762 h 1684262"/>
              <a:gd name="connsiteX225" fmla="*/ 1035790 w 1214923"/>
              <a:gd name="connsiteY225" fmla="*/ 1087755 h 1684262"/>
              <a:gd name="connsiteX226" fmla="*/ 1162663 w 1214923"/>
              <a:gd name="connsiteY226" fmla="*/ 1057085 h 1684262"/>
              <a:gd name="connsiteX227" fmla="*/ 987913 w 1214923"/>
              <a:gd name="connsiteY227" fmla="*/ 1181170 h 1684262"/>
              <a:gd name="connsiteX228" fmla="*/ 958923 w 1214923"/>
              <a:gd name="connsiteY228" fmla="*/ 1264444 h 1684262"/>
              <a:gd name="connsiteX229" fmla="*/ 905107 w 1214923"/>
              <a:gd name="connsiteY229" fmla="*/ 1118330 h 1684262"/>
              <a:gd name="connsiteX230" fmla="*/ 987913 w 1214923"/>
              <a:gd name="connsiteY230"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699367 w 1214923"/>
              <a:gd name="connsiteY150" fmla="*/ 515112 h 1684262"/>
              <a:gd name="connsiteX151" fmla="*/ 759089 w 1214923"/>
              <a:gd name="connsiteY151" fmla="*/ 438055 h 1684262"/>
              <a:gd name="connsiteX152" fmla="*/ 640217 w 1214923"/>
              <a:gd name="connsiteY152" fmla="*/ 587978 h 1684262"/>
              <a:gd name="connsiteX153" fmla="*/ 632216 w 1214923"/>
              <a:gd name="connsiteY153" fmla="*/ 453581 h 1684262"/>
              <a:gd name="connsiteX154" fmla="*/ 632216 w 1214923"/>
              <a:gd name="connsiteY154" fmla="*/ 453485 h 1684262"/>
              <a:gd name="connsiteX155" fmla="*/ 686032 w 1214923"/>
              <a:gd name="connsiteY155" fmla="*/ 837819 h 1684262"/>
              <a:gd name="connsiteX156" fmla="*/ 628310 w 1214923"/>
              <a:gd name="connsiteY156" fmla="*/ 930116 h 1684262"/>
              <a:gd name="connsiteX157" fmla="*/ 686032 w 1214923"/>
              <a:gd name="connsiteY157" fmla="*/ 837914 h 1684262"/>
              <a:gd name="connsiteX158" fmla="*/ 686032 w 1214923"/>
              <a:gd name="connsiteY158" fmla="*/ 837819 h 1684262"/>
              <a:gd name="connsiteX159" fmla="*/ 743658 w 1214923"/>
              <a:gd name="connsiteY159" fmla="*/ 1291400 h 1684262"/>
              <a:gd name="connsiteX160" fmla="*/ 547634 w 1214923"/>
              <a:gd name="connsiteY160" fmla="*/ 1206818 h 1684262"/>
              <a:gd name="connsiteX161" fmla="*/ 573446 w 1214923"/>
              <a:gd name="connsiteY161" fmla="*/ 1222439 h 1684262"/>
              <a:gd name="connsiteX162" fmla="*/ 603450 w 1214923"/>
              <a:gd name="connsiteY162" fmla="*/ 1227487 h 1684262"/>
              <a:gd name="connsiteX163" fmla="*/ 743658 w 1214923"/>
              <a:gd name="connsiteY163" fmla="*/ 1291495 h 1684262"/>
              <a:gd name="connsiteX164" fmla="*/ 743658 w 1214923"/>
              <a:gd name="connsiteY164" fmla="*/ 1291400 h 1684262"/>
              <a:gd name="connsiteX165" fmla="*/ 556465 w 1214923"/>
              <a:gd name="connsiteY165" fmla="*/ 950327 h 1684262"/>
              <a:gd name="connsiteX166" fmla="*/ 689842 w 1214923"/>
              <a:gd name="connsiteY166" fmla="*/ 1122236 h 1684262"/>
              <a:gd name="connsiteX167" fmla="*/ 568651 w 1214923"/>
              <a:gd name="connsiteY167" fmla="*/ 984541 h 1684262"/>
              <a:gd name="connsiteX168" fmla="*/ 556465 w 1214923"/>
              <a:gd name="connsiteY168" fmla="*/ 950327 h 1684262"/>
              <a:gd name="connsiteX169" fmla="*/ 351609 w 1214923"/>
              <a:gd name="connsiteY169" fmla="*/ 1045464 h 1684262"/>
              <a:gd name="connsiteX170" fmla="*/ 382375 w 1214923"/>
              <a:gd name="connsiteY170" fmla="*/ 887825 h 1684262"/>
              <a:gd name="connsiteX171" fmla="*/ 351609 w 1214923"/>
              <a:gd name="connsiteY171" fmla="*/ 1045559 h 1684262"/>
              <a:gd name="connsiteX172" fmla="*/ 351609 w 1214923"/>
              <a:gd name="connsiteY172" fmla="*/ 1045464 h 1684262"/>
              <a:gd name="connsiteX173" fmla="*/ 420761 w 1214923"/>
              <a:gd name="connsiteY173" fmla="*/ 1054969 h 1684262"/>
              <a:gd name="connsiteX174" fmla="*/ 605260 w 1214923"/>
              <a:gd name="connsiteY174" fmla="*/ 1180338 h 1684262"/>
              <a:gd name="connsiteX175" fmla="*/ 420761 w 1214923"/>
              <a:gd name="connsiteY175" fmla="*/ 1054969 h 1684262"/>
              <a:gd name="connsiteX176" fmla="*/ 366944 w 1214923"/>
              <a:gd name="connsiteY176" fmla="*/ 1414272 h 1684262"/>
              <a:gd name="connsiteX177" fmla="*/ 597640 w 1214923"/>
              <a:gd name="connsiteY177" fmla="*/ 1460468 h 1684262"/>
              <a:gd name="connsiteX178" fmla="*/ 366944 w 1214923"/>
              <a:gd name="connsiteY178" fmla="*/ 1414463 h 1684262"/>
              <a:gd name="connsiteX179" fmla="*/ 366944 w 1214923"/>
              <a:gd name="connsiteY179" fmla="*/ 1414272 h 1684262"/>
              <a:gd name="connsiteX180" fmla="*/ 536108 w 1214923"/>
              <a:gd name="connsiteY180" fmla="*/ 1644968 h 1684262"/>
              <a:gd name="connsiteX181" fmla="*/ 498008 w 1214923"/>
              <a:gd name="connsiteY181" fmla="*/ 1625918 h 1684262"/>
              <a:gd name="connsiteX182" fmla="*/ 471148 w 1214923"/>
              <a:gd name="connsiteY182" fmla="*/ 1618202 h 1684262"/>
              <a:gd name="connsiteX183" fmla="*/ 471148 w 1214923"/>
              <a:gd name="connsiteY183" fmla="*/ 1664399 h 1684262"/>
              <a:gd name="connsiteX184" fmla="*/ 401901 w 1214923"/>
              <a:gd name="connsiteY184" fmla="*/ 1579817 h 1684262"/>
              <a:gd name="connsiteX185" fmla="*/ 536108 w 1214923"/>
              <a:gd name="connsiteY185" fmla="*/ 1645158 h 1684262"/>
              <a:gd name="connsiteX186" fmla="*/ 536108 w 1214923"/>
              <a:gd name="connsiteY186" fmla="*/ 1644968 h 1684262"/>
              <a:gd name="connsiteX187" fmla="*/ 616785 w 1214923"/>
              <a:gd name="connsiteY187" fmla="*/ 1564196 h 1684262"/>
              <a:gd name="connsiteX188" fmla="*/ 555349 w 1214923"/>
              <a:gd name="connsiteY188" fmla="*/ 1541145 h 1684262"/>
              <a:gd name="connsiteX189" fmla="*/ 638597 w 1214923"/>
              <a:gd name="connsiteY189" fmla="*/ 1493520 h 1684262"/>
              <a:gd name="connsiteX190" fmla="*/ 739848 w 1214923"/>
              <a:gd name="connsiteY190" fmla="*/ 1525715 h 1684262"/>
              <a:gd name="connsiteX191" fmla="*/ 616785 w 1214923"/>
              <a:gd name="connsiteY191" fmla="*/ 1564386 h 1684262"/>
              <a:gd name="connsiteX192" fmla="*/ 616785 w 1214923"/>
              <a:gd name="connsiteY192" fmla="*/ 1564196 h 1684262"/>
              <a:gd name="connsiteX193" fmla="*/ 752231 w 1214923"/>
              <a:gd name="connsiteY193" fmla="*/ 1664779 h 1684262"/>
              <a:gd name="connsiteX194" fmla="*/ 739658 w 1214923"/>
              <a:gd name="connsiteY194" fmla="*/ 1664779 h 1684262"/>
              <a:gd name="connsiteX195" fmla="*/ 731180 w 1214923"/>
              <a:gd name="connsiteY195" fmla="*/ 1664779 h 1684262"/>
              <a:gd name="connsiteX196" fmla="*/ 727561 w 1214923"/>
              <a:gd name="connsiteY196" fmla="*/ 1664779 h 1684262"/>
              <a:gd name="connsiteX197" fmla="*/ 713750 w 1214923"/>
              <a:gd name="connsiteY197" fmla="*/ 1666780 h 1684262"/>
              <a:gd name="connsiteX198" fmla="*/ 704225 w 1214923"/>
              <a:gd name="connsiteY198" fmla="*/ 1665256 h 1684262"/>
              <a:gd name="connsiteX199" fmla="*/ 705558 w 1214923"/>
              <a:gd name="connsiteY199" fmla="*/ 1667733 h 1684262"/>
              <a:gd name="connsiteX200" fmla="*/ 790045 w 1214923"/>
              <a:gd name="connsiteY200" fmla="*/ 1610106 h 1684262"/>
              <a:gd name="connsiteX201" fmla="*/ 752231 w 1214923"/>
              <a:gd name="connsiteY201" fmla="*/ 1664970 h 1684262"/>
              <a:gd name="connsiteX202" fmla="*/ 752231 w 1214923"/>
              <a:gd name="connsiteY202" fmla="*/ 1664779 h 1684262"/>
              <a:gd name="connsiteX203" fmla="*/ 857863 w 1214923"/>
              <a:gd name="connsiteY203" fmla="*/ 1591056 h 1684262"/>
              <a:gd name="connsiteX204" fmla="*/ 838813 w 1214923"/>
              <a:gd name="connsiteY204" fmla="*/ 1568958 h 1684262"/>
              <a:gd name="connsiteX205" fmla="*/ 836146 w 1214923"/>
              <a:gd name="connsiteY205" fmla="*/ 1564291 h 1684262"/>
              <a:gd name="connsiteX206" fmla="*/ 955179 w 1214923"/>
              <a:gd name="connsiteY206" fmla="*/ 1500720 h 1684262"/>
              <a:gd name="connsiteX207" fmla="*/ 1066493 w 1214923"/>
              <a:gd name="connsiteY207" fmla="*/ 1492065 h 1684262"/>
              <a:gd name="connsiteX208" fmla="*/ 857863 w 1214923"/>
              <a:gd name="connsiteY208" fmla="*/ 1591247 h 1684262"/>
              <a:gd name="connsiteX209" fmla="*/ 857863 w 1214923"/>
              <a:gd name="connsiteY209" fmla="*/ 1591056 h 1684262"/>
              <a:gd name="connsiteX210" fmla="*/ 1054979 w 1214923"/>
              <a:gd name="connsiteY210" fmla="*/ 1445037 h 1684262"/>
              <a:gd name="connsiteX211" fmla="*/ 916632 w 1214923"/>
              <a:gd name="connsiteY211" fmla="*/ 1468184 h 1684262"/>
              <a:gd name="connsiteX212" fmla="*/ 1028170 w 1214923"/>
              <a:gd name="connsiteY212" fmla="*/ 1445228 h 1684262"/>
              <a:gd name="connsiteX213" fmla="*/ 1054979 w 1214923"/>
              <a:gd name="connsiteY213" fmla="*/ 1445037 h 1684262"/>
              <a:gd name="connsiteX214" fmla="*/ 862816 w 1214923"/>
              <a:gd name="connsiteY214" fmla="*/ 1410462 h 1684262"/>
              <a:gd name="connsiteX215" fmla="*/ 647551 w 1214923"/>
              <a:gd name="connsiteY215" fmla="*/ 1448562 h 1684262"/>
              <a:gd name="connsiteX216" fmla="*/ 862816 w 1214923"/>
              <a:gd name="connsiteY216" fmla="*/ 1410653 h 1684262"/>
              <a:gd name="connsiteX217" fmla="*/ 862816 w 1214923"/>
              <a:gd name="connsiteY217" fmla="*/ 1410462 h 1684262"/>
              <a:gd name="connsiteX218" fmla="*/ 689842 w 1214923"/>
              <a:gd name="connsiteY218" fmla="*/ 1391412 h 1684262"/>
              <a:gd name="connsiteX219" fmla="*/ 924347 w 1214923"/>
              <a:gd name="connsiteY219" fmla="*/ 1306830 h 1684262"/>
              <a:gd name="connsiteX220" fmla="*/ 689842 w 1214923"/>
              <a:gd name="connsiteY220" fmla="*/ 1391412 h 1684262"/>
              <a:gd name="connsiteX221" fmla="*/ 1162663 w 1214923"/>
              <a:gd name="connsiteY221" fmla="*/ 1057085 h 1684262"/>
              <a:gd name="connsiteX222" fmla="*/ 1148756 w 1214923"/>
              <a:gd name="connsiteY222" fmla="*/ 1134428 h 1684262"/>
              <a:gd name="connsiteX223" fmla="*/ 1066841 w 1214923"/>
              <a:gd name="connsiteY223" fmla="*/ 1139762 h 1684262"/>
              <a:gd name="connsiteX224" fmla="*/ 1035790 w 1214923"/>
              <a:gd name="connsiteY224" fmla="*/ 1087755 h 1684262"/>
              <a:gd name="connsiteX225" fmla="*/ 1162663 w 1214923"/>
              <a:gd name="connsiteY225" fmla="*/ 1057085 h 1684262"/>
              <a:gd name="connsiteX226" fmla="*/ 987913 w 1214923"/>
              <a:gd name="connsiteY226" fmla="*/ 1181170 h 1684262"/>
              <a:gd name="connsiteX227" fmla="*/ 958923 w 1214923"/>
              <a:gd name="connsiteY227" fmla="*/ 1264444 h 1684262"/>
              <a:gd name="connsiteX228" fmla="*/ 905107 w 1214923"/>
              <a:gd name="connsiteY228" fmla="*/ 1118330 h 1684262"/>
              <a:gd name="connsiteX229" fmla="*/ 987913 w 1214923"/>
              <a:gd name="connsiteY22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699367 w 1214923"/>
              <a:gd name="connsiteY150" fmla="*/ 515112 h 1684262"/>
              <a:gd name="connsiteX151" fmla="*/ 759089 w 1214923"/>
              <a:gd name="connsiteY151" fmla="*/ 438055 h 1684262"/>
              <a:gd name="connsiteX152" fmla="*/ 640217 w 1214923"/>
              <a:gd name="connsiteY152" fmla="*/ 641593 h 1684262"/>
              <a:gd name="connsiteX153" fmla="*/ 632216 w 1214923"/>
              <a:gd name="connsiteY153" fmla="*/ 453581 h 1684262"/>
              <a:gd name="connsiteX154" fmla="*/ 632216 w 1214923"/>
              <a:gd name="connsiteY154" fmla="*/ 453485 h 1684262"/>
              <a:gd name="connsiteX155" fmla="*/ 686032 w 1214923"/>
              <a:gd name="connsiteY155" fmla="*/ 837819 h 1684262"/>
              <a:gd name="connsiteX156" fmla="*/ 628310 w 1214923"/>
              <a:gd name="connsiteY156" fmla="*/ 930116 h 1684262"/>
              <a:gd name="connsiteX157" fmla="*/ 686032 w 1214923"/>
              <a:gd name="connsiteY157" fmla="*/ 837914 h 1684262"/>
              <a:gd name="connsiteX158" fmla="*/ 686032 w 1214923"/>
              <a:gd name="connsiteY158" fmla="*/ 837819 h 1684262"/>
              <a:gd name="connsiteX159" fmla="*/ 743658 w 1214923"/>
              <a:gd name="connsiteY159" fmla="*/ 1291400 h 1684262"/>
              <a:gd name="connsiteX160" fmla="*/ 547634 w 1214923"/>
              <a:gd name="connsiteY160" fmla="*/ 1206818 h 1684262"/>
              <a:gd name="connsiteX161" fmla="*/ 573446 w 1214923"/>
              <a:gd name="connsiteY161" fmla="*/ 1222439 h 1684262"/>
              <a:gd name="connsiteX162" fmla="*/ 603450 w 1214923"/>
              <a:gd name="connsiteY162" fmla="*/ 1227487 h 1684262"/>
              <a:gd name="connsiteX163" fmla="*/ 743658 w 1214923"/>
              <a:gd name="connsiteY163" fmla="*/ 1291495 h 1684262"/>
              <a:gd name="connsiteX164" fmla="*/ 743658 w 1214923"/>
              <a:gd name="connsiteY164" fmla="*/ 1291400 h 1684262"/>
              <a:gd name="connsiteX165" fmla="*/ 556465 w 1214923"/>
              <a:gd name="connsiteY165" fmla="*/ 950327 h 1684262"/>
              <a:gd name="connsiteX166" fmla="*/ 689842 w 1214923"/>
              <a:gd name="connsiteY166" fmla="*/ 1122236 h 1684262"/>
              <a:gd name="connsiteX167" fmla="*/ 568651 w 1214923"/>
              <a:gd name="connsiteY167" fmla="*/ 984541 h 1684262"/>
              <a:gd name="connsiteX168" fmla="*/ 556465 w 1214923"/>
              <a:gd name="connsiteY168" fmla="*/ 950327 h 1684262"/>
              <a:gd name="connsiteX169" fmla="*/ 351609 w 1214923"/>
              <a:gd name="connsiteY169" fmla="*/ 1045464 h 1684262"/>
              <a:gd name="connsiteX170" fmla="*/ 382375 w 1214923"/>
              <a:gd name="connsiteY170" fmla="*/ 887825 h 1684262"/>
              <a:gd name="connsiteX171" fmla="*/ 351609 w 1214923"/>
              <a:gd name="connsiteY171" fmla="*/ 1045559 h 1684262"/>
              <a:gd name="connsiteX172" fmla="*/ 351609 w 1214923"/>
              <a:gd name="connsiteY172" fmla="*/ 1045464 h 1684262"/>
              <a:gd name="connsiteX173" fmla="*/ 420761 w 1214923"/>
              <a:gd name="connsiteY173" fmla="*/ 1054969 h 1684262"/>
              <a:gd name="connsiteX174" fmla="*/ 605260 w 1214923"/>
              <a:gd name="connsiteY174" fmla="*/ 1180338 h 1684262"/>
              <a:gd name="connsiteX175" fmla="*/ 420761 w 1214923"/>
              <a:gd name="connsiteY175" fmla="*/ 1054969 h 1684262"/>
              <a:gd name="connsiteX176" fmla="*/ 366944 w 1214923"/>
              <a:gd name="connsiteY176" fmla="*/ 1414272 h 1684262"/>
              <a:gd name="connsiteX177" fmla="*/ 597640 w 1214923"/>
              <a:gd name="connsiteY177" fmla="*/ 1460468 h 1684262"/>
              <a:gd name="connsiteX178" fmla="*/ 366944 w 1214923"/>
              <a:gd name="connsiteY178" fmla="*/ 1414463 h 1684262"/>
              <a:gd name="connsiteX179" fmla="*/ 366944 w 1214923"/>
              <a:gd name="connsiteY179" fmla="*/ 1414272 h 1684262"/>
              <a:gd name="connsiteX180" fmla="*/ 536108 w 1214923"/>
              <a:gd name="connsiteY180" fmla="*/ 1644968 h 1684262"/>
              <a:gd name="connsiteX181" fmla="*/ 498008 w 1214923"/>
              <a:gd name="connsiteY181" fmla="*/ 1625918 h 1684262"/>
              <a:gd name="connsiteX182" fmla="*/ 471148 w 1214923"/>
              <a:gd name="connsiteY182" fmla="*/ 1618202 h 1684262"/>
              <a:gd name="connsiteX183" fmla="*/ 471148 w 1214923"/>
              <a:gd name="connsiteY183" fmla="*/ 1664399 h 1684262"/>
              <a:gd name="connsiteX184" fmla="*/ 401901 w 1214923"/>
              <a:gd name="connsiteY184" fmla="*/ 1579817 h 1684262"/>
              <a:gd name="connsiteX185" fmla="*/ 536108 w 1214923"/>
              <a:gd name="connsiteY185" fmla="*/ 1645158 h 1684262"/>
              <a:gd name="connsiteX186" fmla="*/ 536108 w 1214923"/>
              <a:gd name="connsiteY186" fmla="*/ 1644968 h 1684262"/>
              <a:gd name="connsiteX187" fmla="*/ 616785 w 1214923"/>
              <a:gd name="connsiteY187" fmla="*/ 1564196 h 1684262"/>
              <a:gd name="connsiteX188" fmla="*/ 555349 w 1214923"/>
              <a:gd name="connsiteY188" fmla="*/ 1541145 h 1684262"/>
              <a:gd name="connsiteX189" fmla="*/ 638597 w 1214923"/>
              <a:gd name="connsiteY189" fmla="*/ 1493520 h 1684262"/>
              <a:gd name="connsiteX190" fmla="*/ 739848 w 1214923"/>
              <a:gd name="connsiteY190" fmla="*/ 1525715 h 1684262"/>
              <a:gd name="connsiteX191" fmla="*/ 616785 w 1214923"/>
              <a:gd name="connsiteY191" fmla="*/ 1564386 h 1684262"/>
              <a:gd name="connsiteX192" fmla="*/ 616785 w 1214923"/>
              <a:gd name="connsiteY192" fmla="*/ 1564196 h 1684262"/>
              <a:gd name="connsiteX193" fmla="*/ 752231 w 1214923"/>
              <a:gd name="connsiteY193" fmla="*/ 1664779 h 1684262"/>
              <a:gd name="connsiteX194" fmla="*/ 739658 w 1214923"/>
              <a:gd name="connsiteY194" fmla="*/ 1664779 h 1684262"/>
              <a:gd name="connsiteX195" fmla="*/ 731180 w 1214923"/>
              <a:gd name="connsiteY195" fmla="*/ 1664779 h 1684262"/>
              <a:gd name="connsiteX196" fmla="*/ 727561 w 1214923"/>
              <a:gd name="connsiteY196" fmla="*/ 1664779 h 1684262"/>
              <a:gd name="connsiteX197" fmla="*/ 713750 w 1214923"/>
              <a:gd name="connsiteY197" fmla="*/ 1666780 h 1684262"/>
              <a:gd name="connsiteX198" fmla="*/ 704225 w 1214923"/>
              <a:gd name="connsiteY198" fmla="*/ 1665256 h 1684262"/>
              <a:gd name="connsiteX199" fmla="*/ 705558 w 1214923"/>
              <a:gd name="connsiteY199" fmla="*/ 1667733 h 1684262"/>
              <a:gd name="connsiteX200" fmla="*/ 790045 w 1214923"/>
              <a:gd name="connsiteY200" fmla="*/ 1610106 h 1684262"/>
              <a:gd name="connsiteX201" fmla="*/ 752231 w 1214923"/>
              <a:gd name="connsiteY201" fmla="*/ 1664970 h 1684262"/>
              <a:gd name="connsiteX202" fmla="*/ 752231 w 1214923"/>
              <a:gd name="connsiteY202" fmla="*/ 1664779 h 1684262"/>
              <a:gd name="connsiteX203" fmla="*/ 857863 w 1214923"/>
              <a:gd name="connsiteY203" fmla="*/ 1591056 h 1684262"/>
              <a:gd name="connsiteX204" fmla="*/ 838813 w 1214923"/>
              <a:gd name="connsiteY204" fmla="*/ 1568958 h 1684262"/>
              <a:gd name="connsiteX205" fmla="*/ 836146 w 1214923"/>
              <a:gd name="connsiteY205" fmla="*/ 1564291 h 1684262"/>
              <a:gd name="connsiteX206" fmla="*/ 955179 w 1214923"/>
              <a:gd name="connsiteY206" fmla="*/ 1500720 h 1684262"/>
              <a:gd name="connsiteX207" fmla="*/ 1066493 w 1214923"/>
              <a:gd name="connsiteY207" fmla="*/ 1492065 h 1684262"/>
              <a:gd name="connsiteX208" fmla="*/ 857863 w 1214923"/>
              <a:gd name="connsiteY208" fmla="*/ 1591247 h 1684262"/>
              <a:gd name="connsiteX209" fmla="*/ 857863 w 1214923"/>
              <a:gd name="connsiteY209" fmla="*/ 1591056 h 1684262"/>
              <a:gd name="connsiteX210" fmla="*/ 1054979 w 1214923"/>
              <a:gd name="connsiteY210" fmla="*/ 1445037 h 1684262"/>
              <a:gd name="connsiteX211" fmla="*/ 916632 w 1214923"/>
              <a:gd name="connsiteY211" fmla="*/ 1468184 h 1684262"/>
              <a:gd name="connsiteX212" fmla="*/ 1028170 w 1214923"/>
              <a:gd name="connsiteY212" fmla="*/ 1445228 h 1684262"/>
              <a:gd name="connsiteX213" fmla="*/ 1054979 w 1214923"/>
              <a:gd name="connsiteY213" fmla="*/ 1445037 h 1684262"/>
              <a:gd name="connsiteX214" fmla="*/ 862816 w 1214923"/>
              <a:gd name="connsiteY214" fmla="*/ 1410462 h 1684262"/>
              <a:gd name="connsiteX215" fmla="*/ 647551 w 1214923"/>
              <a:gd name="connsiteY215" fmla="*/ 1448562 h 1684262"/>
              <a:gd name="connsiteX216" fmla="*/ 862816 w 1214923"/>
              <a:gd name="connsiteY216" fmla="*/ 1410653 h 1684262"/>
              <a:gd name="connsiteX217" fmla="*/ 862816 w 1214923"/>
              <a:gd name="connsiteY217" fmla="*/ 1410462 h 1684262"/>
              <a:gd name="connsiteX218" fmla="*/ 689842 w 1214923"/>
              <a:gd name="connsiteY218" fmla="*/ 1391412 h 1684262"/>
              <a:gd name="connsiteX219" fmla="*/ 924347 w 1214923"/>
              <a:gd name="connsiteY219" fmla="*/ 1306830 h 1684262"/>
              <a:gd name="connsiteX220" fmla="*/ 689842 w 1214923"/>
              <a:gd name="connsiteY220" fmla="*/ 1391412 h 1684262"/>
              <a:gd name="connsiteX221" fmla="*/ 1162663 w 1214923"/>
              <a:gd name="connsiteY221" fmla="*/ 1057085 h 1684262"/>
              <a:gd name="connsiteX222" fmla="*/ 1148756 w 1214923"/>
              <a:gd name="connsiteY222" fmla="*/ 1134428 h 1684262"/>
              <a:gd name="connsiteX223" fmla="*/ 1066841 w 1214923"/>
              <a:gd name="connsiteY223" fmla="*/ 1139762 h 1684262"/>
              <a:gd name="connsiteX224" fmla="*/ 1035790 w 1214923"/>
              <a:gd name="connsiteY224" fmla="*/ 1087755 h 1684262"/>
              <a:gd name="connsiteX225" fmla="*/ 1162663 w 1214923"/>
              <a:gd name="connsiteY225" fmla="*/ 1057085 h 1684262"/>
              <a:gd name="connsiteX226" fmla="*/ 987913 w 1214923"/>
              <a:gd name="connsiteY226" fmla="*/ 1181170 h 1684262"/>
              <a:gd name="connsiteX227" fmla="*/ 958923 w 1214923"/>
              <a:gd name="connsiteY227" fmla="*/ 1264444 h 1684262"/>
              <a:gd name="connsiteX228" fmla="*/ 905107 w 1214923"/>
              <a:gd name="connsiteY228" fmla="*/ 1118330 h 1684262"/>
              <a:gd name="connsiteX229" fmla="*/ 987913 w 1214923"/>
              <a:gd name="connsiteY22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759089 w 1214923"/>
              <a:gd name="connsiteY150" fmla="*/ 438055 h 1684262"/>
              <a:gd name="connsiteX151" fmla="*/ 640217 w 1214923"/>
              <a:gd name="connsiteY151" fmla="*/ 641593 h 1684262"/>
              <a:gd name="connsiteX152" fmla="*/ 632216 w 1214923"/>
              <a:gd name="connsiteY152" fmla="*/ 453581 h 1684262"/>
              <a:gd name="connsiteX153" fmla="*/ 632216 w 1214923"/>
              <a:gd name="connsiteY153" fmla="*/ 453485 h 1684262"/>
              <a:gd name="connsiteX154" fmla="*/ 686032 w 1214923"/>
              <a:gd name="connsiteY154" fmla="*/ 837819 h 1684262"/>
              <a:gd name="connsiteX155" fmla="*/ 628310 w 1214923"/>
              <a:gd name="connsiteY155" fmla="*/ 930116 h 1684262"/>
              <a:gd name="connsiteX156" fmla="*/ 686032 w 1214923"/>
              <a:gd name="connsiteY156" fmla="*/ 837914 h 1684262"/>
              <a:gd name="connsiteX157" fmla="*/ 686032 w 1214923"/>
              <a:gd name="connsiteY157" fmla="*/ 837819 h 1684262"/>
              <a:gd name="connsiteX158" fmla="*/ 743658 w 1214923"/>
              <a:gd name="connsiteY158" fmla="*/ 1291400 h 1684262"/>
              <a:gd name="connsiteX159" fmla="*/ 547634 w 1214923"/>
              <a:gd name="connsiteY159" fmla="*/ 1206818 h 1684262"/>
              <a:gd name="connsiteX160" fmla="*/ 573446 w 1214923"/>
              <a:gd name="connsiteY160" fmla="*/ 1222439 h 1684262"/>
              <a:gd name="connsiteX161" fmla="*/ 603450 w 1214923"/>
              <a:gd name="connsiteY161" fmla="*/ 1227487 h 1684262"/>
              <a:gd name="connsiteX162" fmla="*/ 743658 w 1214923"/>
              <a:gd name="connsiteY162" fmla="*/ 1291495 h 1684262"/>
              <a:gd name="connsiteX163" fmla="*/ 743658 w 1214923"/>
              <a:gd name="connsiteY163" fmla="*/ 1291400 h 1684262"/>
              <a:gd name="connsiteX164" fmla="*/ 556465 w 1214923"/>
              <a:gd name="connsiteY164" fmla="*/ 950327 h 1684262"/>
              <a:gd name="connsiteX165" fmla="*/ 689842 w 1214923"/>
              <a:gd name="connsiteY165" fmla="*/ 1122236 h 1684262"/>
              <a:gd name="connsiteX166" fmla="*/ 568651 w 1214923"/>
              <a:gd name="connsiteY166" fmla="*/ 984541 h 1684262"/>
              <a:gd name="connsiteX167" fmla="*/ 556465 w 1214923"/>
              <a:gd name="connsiteY167" fmla="*/ 950327 h 1684262"/>
              <a:gd name="connsiteX168" fmla="*/ 351609 w 1214923"/>
              <a:gd name="connsiteY168" fmla="*/ 1045464 h 1684262"/>
              <a:gd name="connsiteX169" fmla="*/ 382375 w 1214923"/>
              <a:gd name="connsiteY169" fmla="*/ 887825 h 1684262"/>
              <a:gd name="connsiteX170" fmla="*/ 351609 w 1214923"/>
              <a:gd name="connsiteY170" fmla="*/ 1045559 h 1684262"/>
              <a:gd name="connsiteX171" fmla="*/ 351609 w 1214923"/>
              <a:gd name="connsiteY171" fmla="*/ 1045464 h 1684262"/>
              <a:gd name="connsiteX172" fmla="*/ 420761 w 1214923"/>
              <a:gd name="connsiteY172" fmla="*/ 1054969 h 1684262"/>
              <a:gd name="connsiteX173" fmla="*/ 605260 w 1214923"/>
              <a:gd name="connsiteY173" fmla="*/ 1180338 h 1684262"/>
              <a:gd name="connsiteX174" fmla="*/ 420761 w 1214923"/>
              <a:gd name="connsiteY174" fmla="*/ 1054969 h 1684262"/>
              <a:gd name="connsiteX175" fmla="*/ 366944 w 1214923"/>
              <a:gd name="connsiteY175" fmla="*/ 1414272 h 1684262"/>
              <a:gd name="connsiteX176" fmla="*/ 597640 w 1214923"/>
              <a:gd name="connsiteY176" fmla="*/ 1460468 h 1684262"/>
              <a:gd name="connsiteX177" fmla="*/ 366944 w 1214923"/>
              <a:gd name="connsiteY177" fmla="*/ 1414463 h 1684262"/>
              <a:gd name="connsiteX178" fmla="*/ 366944 w 1214923"/>
              <a:gd name="connsiteY178" fmla="*/ 1414272 h 1684262"/>
              <a:gd name="connsiteX179" fmla="*/ 536108 w 1214923"/>
              <a:gd name="connsiteY179" fmla="*/ 1644968 h 1684262"/>
              <a:gd name="connsiteX180" fmla="*/ 498008 w 1214923"/>
              <a:gd name="connsiteY180" fmla="*/ 1625918 h 1684262"/>
              <a:gd name="connsiteX181" fmla="*/ 471148 w 1214923"/>
              <a:gd name="connsiteY181" fmla="*/ 1618202 h 1684262"/>
              <a:gd name="connsiteX182" fmla="*/ 471148 w 1214923"/>
              <a:gd name="connsiteY182" fmla="*/ 1664399 h 1684262"/>
              <a:gd name="connsiteX183" fmla="*/ 401901 w 1214923"/>
              <a:gd name="connsiteY183" fmla="*/ 1579817 h 1684262"/>
              <a:gd name="connsiteX184" fmla="*/ 536108 w 1214923"/>
              <a:gd name="connsiteY184" fmla="*/ 1645158 h 1684262"/>
              <a:gd name="connsiteX185" fmla="*/ 536108 w 1214923"/>
              <a:gd name="connsiteY185" fmla="*/ 1644968 h 1684262"/>
              <a:gd name="connsiteX186" fmla="*/ 616785 w 1214923"/>
              <a:gd name="connsiteY186" fmla="*/ 1564196 h 1684262"/>
              <a:gd name="connsiteX187" fmla="*/ 555349 w 1214923"/>
              <a:gd name="connsiteY187" fmla="*/ 1541145 h 1684262"/>
              <a:gd name="connsiteX188" fmla="*/ 638597 w 1214923"/>
              <a:gd name="connsiteY188" fmla="*/ 1493520 h 1684262"/>
              <a:gd name="connsiteX189" fmla="*/ 739848 w 1214923"/>
              <a:gd name="connsiteY189" fmla="*/ 1525715 h 1684262"/>
              <a:gd name="connsiteX190" fmla="*/ 616785 w 1214923"/>
              <a:gd name="connsiteY190" fmla="*/ 1564386 h 1684262"/>
              <a:gd name="connsiteX191" fmla="*/ 616785 w 1214923"/>
              <a:gd name="connsiteY191" fmla="*/ 1564196 h 1684262"/>
              <a:gd name="connsiteX192" fmla="*/ 752231 w 1214923"/>
              <a:gd name="connsiteY192" fmla="*/ 1664779 h 1684262"/>
              <a:gd name="connsiteX193" fmla="*/ 739658 w 1214923"/>
              <a:gd name="connsiteY193" fmla="*/ 1664779 h 1684262"/>
              <a:gd name="connsiteX194" fmla="*/ 731180 w 1214923"/>
              <a:gd name="connsiteY194" fmla="*/ 1664779 h 1684262"/>
              <a:gd name="connsiteX195" fmla="*/ 727561 w 1214923"/>
              <a:gd name="connsiteY195" fmla="*/ 1664779 h 1684262"/>
              <a:gd name="connsiteX196" fmla="*/ 713750 w 1214923"/>
              <a:gd name="connsiteY196" fmla="*/ 1666780 h 1684262"/>
              <a:gd name="connsiteX197" fmla="*/ 704225 w 1214923"/>
              <a:gd name="connsiteY197" fmla="*/ 1665256 h 1684262"/>
              <a:gd name="connsiteX198" fmla="*/ 705558 w 1214923"/>
              <a:gd name="connsiteY198" fmla="*/ 1667733 h 1684262"/>
              <a:gd name="connsiteX199" fmla="*/ 790045 w 1214923"/>
              <a:gd name="connsiteY199" fmla="*/ 1610106 h 1684262"/>
              <a:gd name="connsiteX200" fmla="*/ 752231 w 1214923"/>
              <a:gd name="connsiteY200" fmla="*/ 1664970 h 1684262"/>
              <a:gd name="connsiteX201" fmla="*/ 752231 w 1214923"/>
              <a:gd name="connsiteY201" fmla="*/ 1664779 h 1684262"/>
              <a:gd name="connsiteX202" fmla="*/ 857863 w 1214923"/>
              <a:gd name="connsiteY202" fmla="*/ 1591056 h 1684262"/>
              <a:gd name="connsiteX203" fmla="*/ 838813 w 1214923"/>
              <a:gd name="connsiteY203" fmla="*/ 1568958 h 1684262"/>
              <a:gd name="connsiteX204" fmla="*/ 836146 w 1214923"/>
              <a:gd name="connsiteY204" fmla="*/ 1564291 h 1684262"/>
              <a:gd name="connsiteX205" fmla="*/ 955179 w 1214923"/>
              <a:gd name="connsiteY205" fmla="*/ 1500720 h 1684262"/>
              <a:gd name="connsiteX206" fmla="*/ 1066493 w 1214923"/>
              <a:gd name="connsiteY206" fmla="*/ 1492065 h 1684262"/>
              <a:gd name="connsiteX207" fmla="*/ 857863 w 1214923"/>
              <a:gd name="connsiteY207" fmla="*/ 1591247 h 1684262"/>
              <a:gd name="connsiteX208" fmla="*/ 857863 w 1214923"/>
              <a:gd name="connsiteY208" fmla="*/ 1591056 h 1684262"/>
              <a:gd name="connsiteX209" fmla="*/ 1054979 w 1214923"/>
              <a:gd name="connsiteY209" fmla="*/ 1445037 h 1684262"/>
              <a:gd name="connsiteX210" fmla="*/ 916632 w 1214923"/>
              <a:gd name="connsiteY210" fmla="*/ 1468184 h 1684262"/>
              <a:gd name="connsiteX211" fmla="*/ 1028170 w 1214923"/>
              <a:gd name="connsiteY211" fmla="*/ 1445228 h 1684262"/>
              <a:gd name="connsiteX212" fmla="*/ 1054979 w 1214923"/>
              <a:gd name="connsiteY212" fmla="*/ 1445037 h 1684262"/>
              <a:gd name="connsiteX213" fmla="*/ 862816 w 1214923"/>
              <a:gd name="connsiteY213" fmla="*/ 1410462 h 1684262"/>
              <a:gd name="connsiteX214" fmla="*/ 647551 w 1214923"/>
              <a:gd name="connsiteY214" fmla="*/ 1448562 h 1684262"/>
              <a:gd name="connsiteX215" fmla="*/ 862816 w 1214923"/>
              <a:gd name="connsiteY215" fmla="*/ 1410653 h 1684262"/>
              <a:gd name="connsiteX216" fmla="*/ 862816 w 1214923"/>
              <a:gd name="connsiteY216" fmla="*/ 1410462 h 1684262"/>
              <a:gd name="connsiteX217" fmla="*/ 689842 w 1214923"/>
              <a:gd name="connsiteY217" fmla="*/ 1391412 h 1684262"/>
              <a:gd name="connsiteX218" fmla="*/ 924347 w 1214923"/>
              <a:gd name="connsiteY218" fmla="*/ 1306830 h 1684262"/>
              <a:gd name="connsiteX219" fmla="*/ 689842 w 1214923"/>
              <a:gd name="connsiteY219" fmla="*/ 1391412 h 1684262"/>
              <a:gd name="connsiteX220" fmla="*/ 1162663 w 1214923"/>
              <a:gd name="connsiteY220" fmla="*/ 1057085 h 1684262"/>
              <a:gd name="connsiteX221" fmla="*/ 1148756 w 1214923"/>
              <a:gd name="connsiteY221" fmla="*/ 1134428 h 1684262"/>
              <a:gd name="connsiteX222" fmla="*/ 1066841 w 1214923"/>
              <a:gd name="connsiteY222" fmla="*/ 1139762 h 1684262"/>
              <a:gd name="connsiteX223" fmla="*/ 1035790 w 1214923"/>
              <a:gd name="connsiteY223" fmla="*/ 1087755 h 1684262"/>
              <a:gd name="connsiteX224" fmla="*/ 1162663 w 1214923"/>
              <a:gd name="connsiteY224" fmla="*/ 1057085 h 1684262"/>
              <a:gd name="connsiteX225" fmla="*/ 987913 w 1214923"/>
              <a:gd name="connsiteY225" fmla="*/ 1181170 h 1684262"/>
              <a:gd name="connsiteX226" fmla="*/ 958923 w 1214923"/>
              <a:gd name="connsiteY226" fmla="*/ 1264444 h 1684262"/>
              <a:gd name="connsiteX227" fmla="*/ 905107 w 1214923"/>
              <a:gd name="connsiteY227" fmla="*/ 1118330 h 1684262"/>
              <a:gd name="connsiteX228" fmla="*/ 987913 w 1214923"/>
              <a:gd name="connsiteY228"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77961 w 1214923"/>
              <a:gd name="connsiteY128" fmla="*/ 342138 h 1684262"/>
              <a:gd name="connsiteX129" fmla="*/ 812619 w 1214923"/>
              <a:gd name="connsiteY129" fmla="*/ 442055 h 1684262"/>
              <a:gd name="connsiteX130" fmla="*/ 877961 w 1214923"/>
              <a:gd name="connsiteY130" fmla="*/ 342138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759089 w 1214923"/>
              <a:gd name="connsiteY150" fmla="*/ 438055 h 1684262"/>
              <a:gd name="connsiteX151" fmla="*/ 640217 w 1214923"/>
              <a:gd name="connsiteY151" fmla="*/ 641593 h 1684262"/>
              <a:gd name="connsiteX152" fmla="*/ 632216 w 1214923"/>
              <a:gd name="connsiteY152" fmla="*/ 453581 h 1684262"/>
              <a:gd name="connsiteX153" fmla="*/ 632216 w 1214923"/>
              <a:gd name="connsiteY153" fmla="*/ 453485 h 1684262"/>
              <a:gd name="connsiteX154" fmla="*/ 686032 w 1214923"/>
              <a:gd name="connsiteY154" fmla="*/ 837819 h 1684262"/>
              <a:gd name="connsiteX155" fmla="*/ 628310 w 1214923"/>
              <a:gd name="connsiteY155" fmla="*/ 930116 h 1684262"/>
              <a:gd name="connsiteX156" fmla="*/ 686032 w 1214923"/>
              <a:gd name="connsiteY156" fmla="*/ 837914 h 1684262"/>
              <a:gd name="connsiteX157" fmla="*/ 686032 w 1214923"/>
              <a:gd name="connsiteY157" fmla="*/ 837819 h 1684262"/>
              <a:gd name="connsiteX158" fmla="*/ 743658 w 1214923"/>
              <a:gd name="connsiteY158" fmla="*/ 1291400 h 1684262"/>
              <a:gd name="connsiteX159" fmla="*/ 547634 w 1214923"/>
              <a:gd name="connsiteY159" fmla="*/ 1206818 h 1684262"/>
              <a:gd name="connsiteX160" fmla="*/ 573446 w 1214923"/>
              <a:gd name="connsiteY160" fmla="*/ 1222439 h 1684262"/>
              <a:gd name="connsiteX161" fmla="*/ 603450 w 1214923"/>
              <a:gd name="connsiteY161" fmla="*/ 1227487 h 1684262"/>
              <a:gd name="connsiteX162" fmla="*/ 743658 w 1214923"/>
              <a:gd name="connsiteY162" fmla="*/ 1291495 h 1684262"/>
              <a:gd name="connsiteX163" fmla="*/ 743658 w 1214923"/>
              <a:gd name="connsiteY163" fmla="*/ 1291400 h 1684262"/>
              <a:gd name="connsiteX164" fmla="*/ 556465 w 1214923"/>
              <a:gd name="connsiteY164" fmla="*/ 950327 h 1684262"/>
              <a:gd name="connsiteX165" fmla="*/ 689842 w 1214923"/>
              <a:gd name="connsiteY165" fmla="*/ 1122236 h 1684262"/>
              <a:gd name="connsiteX166" fmla="*/ 568651 w 1214923"/>
              <a:gd name="connsiteY166" fmla="*/ 984541 h 1684262"/>
              <a:gd name="connsiteX167" fmla="*/ 556465 w 1214923"/>
              <a:gd name="connsiteY167" fmla="*/ 950327 h 1684262"/>
              <a:gd name="connsiteX168" fmla="*/ 351609 w 1214923"/>
              <a:gd name="connsiteY168" fmla="*/ 1045464 h 1684262"/>
              <a:gd name="connsiteX169" fmla="*/ 382375 w 1214923"/>
              <a:gd name="connsiteY169" fmla="*/ 887825 h 1684262"/>
              <a:gd name="connsiteX170" fmla="*/ 351609 w 1214923"/>
              <a:gd name="connsiteY170" fmla="*/ 1045559 h 1684262"/>
              <a:gd name="connsiteX171" fmla="*/ 351609 w 1214923"/>
              <a:gd name="connsiteY171" fmla="*/ 1045464 h 1684262"/>
              <a:gd name="connsiteX172" fmla="*/ 420761 w 1214923"/>
              <a:gd name="connsiteY172" fmla="*/ 1054969 h 1684262"/>
              <a:gd name="connsiteX173" fmla="*/ 605260 w 1214923"/>
              <a:gd name="connsiteY173" fmla="*/ 1180338 h 1684262"/>
              <a:gd name="connsiteX174" fmla="*/ 420761 w 1214923"/>
              <a:gd name="connsiteY174" fmla="*/ 1054969 h 1684262"/>
              <a:gd name="connsiteX175" fmla="*/ 366944 w 1214923"/>
              <a:gd name="connsiteY175" fmla="*/ 1414272 h 1684262"/>
              <a:gd name="connsiteX176" fmla="*/ 597640 w 1214923"/>
              <a:gd name="connsiteY176" fmla="*/ 1460468 h 1684262"/>
              <a:gd name="connsiteX177" fmla="*/ 366944 w 1214923"/>
              <a:gd name="connsiteY177" fmla="*/ 1414463 h 1684262"/>
              <a:gd name="connsiteX178" fmla="*/ 366944 w 1214923"/>
              <a:gd name="connsiteY178" fmla="*/ 1414272 h 1684262"/>
              <a:gd name="connsiteX179" fmla="*/ 536108 w 1214923"/>
              <a:gd name="connsiteY179" fmla="*/ 1644968 h 1684262"/>
              <a:gd name="connsiteX180" fmla="*/ 498008 w 1214923"/>
              <a:gd name="connsiteY180" fmla="*/ 1625918 h 1684262"/>
              <a:gd name="connsiteX181" fmla="*/ 471148 w 1214923"/>
              <a:gd name="connsiteY181" fmla="*/ 1618202 h 1684262"/>
              <a:gd name="connsiteX182" fmla="*/ 471148 w 1214923"/>
              <a:gd name="connsiteY182" fmla="*/ 1664399 h 1684262"/>
              <a:gd name="connsiteX183" fmla="*/ 401901 w 1214923"/>
              <a:gd name="connsiteY183" fmla="*/ 1579817 h 1684262"/>
              <a:gd name="connsiteX184" fmla="*/ 536108 w 1214923"/>
              <a:gd name="connsiteY184" fmla="*/ 1645158 h 1684262"/>
              <a:gd name="connsiteX185" fmla="*/ 536108 w 1214923"/>
              <a:gd name="connsiteY185" fmla="*/ 1644968 h 1684262"/>
              <a:gd name="connsiteX186" fmla="*/ 616785 w 1214923"/>
              <a:gd name="connsiteY186" fmla="*/ 1564196 h 1684262"/>
              <a:gd name="connsiteX187" fmla="*/ 555349 w 1214923"/>
              <a:gd name="connsiteY187" fmla="*/ 1541145 h 1684262"/>
              <a:gd name="connsiteX188" fmla="*/ 638597 w 1214923"/>
              <a:gd name="connsiteY188" fmla="*/ 1493520 h 1684262"/>
              <a:gd name="connsiteX189" fmla="*/ 739848 w 1214923"/>
              <a:gd name="connsiteY189" fmla="*/ 1525715 h 1684262"/>
              <a:gd name="connsiteX190" fmla="*/ 616785 w 1214923"/>
              <a:gd name="connsiteY190" fmla="*/ 1564386 h 1684262"/>
              <a:gd name="connsiteX191" fmla="*/ 616785 w 1214923"/>
              <a:gd name="connsiteY191" fmla="*/ 1564196 h 1684262"/>
              <a:gd name="connsiteX192" fmla="*/ 752231 w 1214923"/>
              <a:gd name="connsiteY192" fmla="*/ 1664779 h 1684262"/>
              <a:gd name="connsiteX193" fmla="*/ 739658 w 1214923"/>
              <a:gd name="connsiteY193" fmla="*/ 1664779 h 1684262"/>
              <a:gd name="connsiteX194" fmla="*/ 731180 w 1214923"/>
              <a:gd name="connsiteY194" fmla="*/ 1664779 h 1684262"/>
              <a:gd name="connsiteX195" fmla="*/ 727561 w 1214923"/>
              <a:gd name="connsiteY195" fmla="*/ 1664779 h 1684262"/>
              <a:gd name="connsiteX196" fmla="*/ 713750 w 1214923"/>
              <a:gd name="connsiteY196" fmla="*/ 1666780 h 1684262"/>
              <a:gd name="connsiteX197" fmla="*/ 704225 w 1214923"/>
              <a:gd name="connsiteY197" fmla="*/ 1665256 h 1684262"/>
              <a:gd name="connsiteX198" fmla="*/ 705558 w 1214923"/>
              <a:gd name="connsiteY198" fmla="*/ 1667733 h 1684262"/>
              <a:gd name="connsiteX199" fmla="*/ 790045 w 1214923"/>
              <a:gd name="connsiteY199" fmla="*/ 1610106 h 1684262"/>
              <a:gd name="connsiteX200" fmla="*/ 752231 w 1214923"/>
              <a:gd name="connsiteY200" fmla="*/ 1664970 h 1684262"/>
              <a:gd name="connsiteX201" fmla="*/ 752231 w 1214923"/>
              <a:gd name="connsiteY201" fmla="*/ 1664779 h 1684262"/>
              <a:gd name="connsiteX202" fmla="*/ 857863 w 1214923"/>
              <a:gd name="connsiteY202" fmla="*/ 1591056 h 1684262"/>
              <a:gd name="connsiteX203" fmla="*/ 838813 w 1214923"/>
              <a:gd name="connsiteY203" fmla="*/ 1568958 h 1684262"/>
              <a:gd name="connsiteX204" fmla="*/ 836146 w 1214923"/>
              <a:gd name="connsiteY204" fmla="*/ 1564291 h 1684262"/>
              <a:gd name="connsiteX205" fmla="*/ 955179 w 1214923"/>
              <a:gd name="connsiteY205" fmla="*/ 1500720 h 1684262"/>
              <a:gd name="connsiteX206" fmla="*/ 1066493 w 1214923"/>
              <a:gd name="connsiteY206" fmla="*/ 1492065 h 1684262"/>
              <a:gd name="connsiteX207" fmla="*/ 857863 w 1214923"/>
              <a:gd name="connsiteY207" fmla="*/ 1591247 h 1684262"/>
              <a:gd name="connsiteX208" fmla="*/ 857863 w 1214923"/>
              <a:gd name="connsiteY208" fmla="*/ 1591056 h 1684262"/>
              <a:gd name="connsiteX209" fmla="*/ 1054979 w 1214923"/>
              <a:gd name="connsiteY209" fmla="*/ 1445037 h 1684262"/>
              <a:gd name="connsiteX210" fmla="*/ 916632 w 1214923"/>
              <a:gd name="connsiteY210" fmla="*/ 1468184 h 1684262"/>
              <a:gd name="connsiteX211" fmla="*/ 1028170 w 1214923"/>
              <a:gd name="connsiteY211" fmla="*/ 1445228 h 1684262"/>
              <a:gd name="connsiteX212" fmla="*/ 1054979 w 1214923"/>
              <a:gd name="connsiteY212" fmla="*/ 1445037 h 1684262"/>
              <a:gd name="connsiteX213" fmla="*/ 862816 w 1214923"/>
              <a:gd name="connsiteY213" fmla="*/ 1410462 h 1684262"/>
              <a:gd name="connsiteX214" fmla="*/ 647551 w 1214923"/>
              <a:gd name="connsiteY214" fmla="*/ 1448562 h 1684262"/>
              <a:gd name="connsiteX215" fmla="*/ 862816 w 1214923"/>
              <a:gd name="connsiteY215" fmla="*/ 1410653 h 1684262"/>
              <a:gd name="connsiteX216" fmla="*/ 862816 w 1214923"/>
              <a:gd name="connsiteY216" fmla="*/ 1410462 h 1684262"/>
              <a:gd name="connsiteX217" fmla="*/ 689842 w 1214923"/>
              <a:gd name="connsiteY217" fmla="*/ 1391412 h 1684262"/>
              <a:gd name="connsiteX218" fmla="*/ 924347 w 1214923"/>
              <a:gd name="connsiteY218" fmla="*/ 1306830 h 1684262"/>
              <a:gd name="connsiteX219" fmla="*/ 689842 w 1214923"/>
              <a:gd name="connsiteY219" fmla="*/ 1391412 h 1684262"/>
              <a:gd name="connsiteX220" fmla="*/ 1162663 w 1214923"/>
              <a:gd name="connsiteY220" fmla="*/ 1057085 h 1684262"/>
              <a:gd name="connsiteX221" fmla="*/ 1148756 w 1214923"/>
              <a:gd name="connsiteY221" fmla="*/ 1134428 h 1684262"/>
              <a:gd name="connsiteX222" fmla="*/ 1066841 w 1214923"/>
              <a:gd name="connsiteY222" fmla="*/ 1139762 h 1684262"/>
              <a:gd name="connsiteX223" fmla="*/ 1035790 w 1214923"/>
              <a:gd name="connsiteY223" fmla="*/ 1087755 h 1684262"/>
              <a:gd name="connsiteX224" fmla="*/ 1162663 w 1214923"/>
              <a:gd name="connsiteY224" fmla="*/ 1057085 h 1684262"/>
              <a:gd name="connsiteX225" fmla="*/ 987913 w 1214923"/>
              <a:gd name="connsiteY225" fmla="*/ 1181170 h 1684262"/>
              <a:gd name="connsiteX226" fmla="*/ 958923 w 1214923"/>
              <a:gd name="connsiteY226" fmla="*/ 1264444 h 1684262"/>
              <a:gd name="connsiteX227" fmla="*/ 905107 w 1214923"/>
              <a:gd name="connsiteY227" fmla="*/ 1118330 h 1684262"/>
              <a:gd name="connsiteX228" fmla="*/ 987913 w 1214923"/>
              <a:gd name="connsiteY228"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759089 w 1214923"/>
              <a:gd name="connsiteY150" fmla="*/ 438055 h 1684262"/>
              <a:gd name="connsiteX151" fmla="*/ 640217 w 1214923"/>
              <a:gd name="connsiteY151" fmla="*/ 641593 h 1684262"/>
              <a:gd name="connsiteX152" fmla="*/ 632216 w 1214923"/>
              <a:gd name="connsiteY152" fmla="*/ 453581 h 1684262"/>
              <a:gd name="connsiteX153" fmla="*/ 632216 w 1214923"/>
              <a:gd name="connsiteY153" fmla="*/ 453485 h 1684262"/>
              <a:gd name="connsiteX154" fmla="*/ 686032 w 1214923"/>
              <a:gd name="connsiteY154" fmla="*/ 837819 h 1684262"/>
              <a:gd name="connsiteX155" fmla="*/ 628310 w 1214923"/>
              <a:gd name="connsiteY155" fmla="*/ 930116 h 1684262"/>
              <a:gd name="connsiteX156" fmla="*/ 686032 w 1214923"/>
              <a:gd name="connsiteY156" fmla="*/ 837914 h 1684262"/>
              <a:gd name="connsiteX157" fmla="*/ 686032 w 1214923"/>
              <a:gd name="connsiteY157" fmla="*/ 837819 h 1684262"/>
              <a:gd name="connsiteX158" fmla="*/ 743658 w 1214923"/>
              <a:gd name="connsiteY158" fmla="*/ 1291400 h 1684262"/>
              <a:gd name="connsiteX159" fmla="*/ 547634 w 1214923"/>
              <a:gd name="connsiteY159" fmla="*/ 1206818 h 1684262"/>
              <a:gd name="connsiteX160" fmla="*/ 573446 w 1214923"/>
              <a:gd name="connsiteY160" fmla="*/ 1222439 h 1684262"/>
              <a:gd name="connsiteX161" fmla="*/ 603450 w 1214923"/>
              <a:gd name="connsiteY161" fmla="*/ 1227487 h 1684262"/>
              <a:gd name="connsiteX162" fmla="*/ 743658 w 1214923"/>
              <a:gd name="connsiteY162" fmla="*/ 1291495 h 1684262"/>
              <a:gd name="connsiteX163" fmla="*/ 743658 w 1214923"/>
              <a:gd name="connsiteY163" fmla="*/ 1291400 h 1684262"/>
              <a:gd name="connsiteX164" fmla="*/ 556465 w 1214923"/>
              <a:gd name="connsiteY164" fmla="*/ 950327 h 1684262"/>
              <a:gd name="connsiteX165" fmla="*/ 689842 w 1214923"/>
              <a:gd name="connsiteY165" fmla="*/ 1122236 h 1684262"/>
              <a:gd name="connsiteX166" fmla="*/ 568651 w 1214923"/>
              <a:gd name="connsiteY166" fmla="*/ 984541 h 1684262"/>
              <a:gd name="connsiteX167" fmla="*/ 556465 w 1214923"/>
              <a:gd name="connsiteY167" fmla="*/ 950327 h 1684262"/>
              <a:gd name="connsiteX168" fmla="*/ 351609 w 1214923"/>
              <a:gd name="connsiteY168" fmla="*/ 1045464 h 1684262"/>
              <a:gd name="connsiteX169" fmla="*/ 382375 w 1214923"/>
              <a:gd name="connsiteY169" fmla="*/ 887825 h 1684262"/>
              <a:gd name="connsiteX170" fmla="*/ 351609 w 1214923"/>
              <a:gd name="connsiteY170" fmla="*/ 1045559 h 1684262"/>
              <a:gd name="connsiteX171" fmla="*/ 351609 w 1214923"/>
              <a:gd name="connsiteY171" fmla="*/ 1045464 h 1684262"/>
              <a:gd name="connsiteX172" fmla="*/ 420761 w 1214923"/>
              <a:gd name="connsiteY172" fmla="*/ 1054969 h 1684262"/>
              <a:gd name="connsiteX173" fmla="*/ 605260 w 1214923"/>
              <a:gd name="connsiteY173" fmla="*/ 1180338 h 1684262"/>
              <a:gd name="connsiteX174" fmla="*/ 420761 w 1214923"/>
              <a:gd name="connsiteY174" fmla="*/ 1054969 h 1684262"/>
              <a:gd name="connsiteX175" fmla="*/ 366944 w 1214923"/>
              <a:gd name="connsiteY175" fmla="*/ 1414272 h 1684262"/>
              <a:gd name="connsiteX176" fmla="*/ 597640 w 1214923"/>
              <a:gd name="connsiteY176" fmla="*/ 1460468 h 1684262"/>
              <a:gd name="connsiteX177" fmla="*/ 366944 w 1214923"/>
              <a:gd name="connsiteY177" fmla="*/ 1414463 h 1684262"/>
              <a:gd name="connsiteX178" fmla="*/ 366944 w 1214923"/>
              <a:gd name="connsiteY178" fmla="*/ 1414272 h 1684262"/>
              <a:gd name="connsiteX179" fmla="*/ 536108 w 1214923"/>
              <a:gd name="connsiteY179" fmla="*/ 1644968 h 1684262"/>
              <a:gd name="connsiteX180" fmla="*/ 498008 w 1214923"/>
              <a:gd name="connsiteY180" fmla="*/ 1625918 h 1684262"/>
              <a:gd name="connsiteX181" fmla="*/ 471148 w 1214923"/>
              <a:gd name="connsiteY181" fmla="*/ 1618202 h 1684262"/>
              <a:gd name="connsiteX182" fmla="*/ 471148 w 1214923"/>
              <a:gd name="connsiteY182" fmla="*/ 1664399 h 1684262"/>
              <a:gd name="connsiteX183" fmla="*/ 401901 w 1214923"/>
              <a:gd name="connsiteY183" fmla="*/ 1579817 h 1684262"/>
              <a:gd name="connsiteX184" fmla="*/ 536108 w 1214923"/>
              <a:gd name="connsiteY184" fmla="*/ 1645158 h 1684262"/>
              <a:gd name="connsiteX185" fmla="*/ 536108 w 1214923"/>
              <a:gd name="connsiteY185" fmla="*/ 1644968 h 1684262"/>
              <a:gd name="connsiteX186" fmla="*/ 616785 w 1214923"/>
              <a:gd name="connsiteY186" fmla="*/ 1564196 h 1684262"/>
              <a:gd name="connsiteX187" fmla="*/ 555349 w 1214923"/>
              <a:gd name="connsiteY187" fmla="*/ 1541145 h 1684262"/>
              <a:gd name="connsiteX188" fmla="*/ 638597 w 1214923"/>
              <a:gd name="connsiteY188" fmla="*/ 1493520 h 1684262"/>
              <a:gd name="connsiteX189" fmla="*/ 739848 w 1214923"/>
              <a:gd name="connsiteY189" fmla="*/ 1525715 h 1684262"/>
              <a:gd name="connsiteX190" fmla="*/ 616785 w 1214923"/>
              <a:gd name="connsiteY190" fmla="*/ 1564386 h 1684262"/>
              <a:gd name="connsiteX191" fmla="*/ 616785 w 1214923"/>
              <a:gd name="connsiteY191" fmla="*/ 1564196 h 1684262"/>
              <a:gd name="connsiteX192" fmla="*/ 752231 w 1214923"/>
              <a:gd name="connsiteY192" fmla="*/ 1664779 h 1684262"/>
              <a:gd name="connsiteX193" fmla="*/ 739658 w 1214923"/>
              <a:gd name="connsiteY193" fmla="*/ 1664779 h 1684262"/>
              <a:gd name="connsiteX194" fmla="*/ 731180 w 1214923"/>
              <a:gd name="connsiteY194" fmla="*/ 1664779 h 1684262"/>
              <a:gd name="connsiteX195" fmla="*/ 727561 w 1214923"/>
              <a:gd name="connsiteY195" fmla="*/ 1664779 h 1684262"/>
              <a:gd name="connsiteX196" fmla="*/ 713750 w 1214923"/>
              <a:gd name="connsiteY196" fmla="*/ 1666780 h 1684262"/>
              <a:gd name="connsiteX197" fmla="*/ 704225 w 1214923"/>
              <a:gd name="connsiteY197" fmla="*/ 1665256 h 1684262"/>
              <a:gd name="connsiteX198" fmla="*/ 705558 w 1214923"/>
              <a:gd name="connsiteY198" fmla="*/ 1667733 h 1684262"/>
              <a:gd name="connsiteX199" fmla="*/ 790045 w 1214923"/>
              <a:gd name="connsiteY199" fmla="*/ 1610106 h 1684262"/>
              <a:gd name="connsiteX200" fmla="*/ 752231 w 1214923"/>
              <a:gd name="connsiteY200" fmla="*/ 1664970 h 1684262"/>
              <a:gd name="connsiteX201" fmla="*/ 752231 w 1214923"/>
              <a:gd name="connsiteY201" fmla="*/ 1664779 h 1684262"/>
              <a:gd name="connsiteX202" fmla="*/ 857863 w 1214923"/>
              <a:gd name="connsiteY202" fmla="*/ 1591056 h 1684262"/>
              <a:gd name="connsiteX203" fmla="*/ 838813 w 1214923"/>
              <a:gd name="connsiteY203" fmla="*/ 1568958 h 1684262"/>
              <a:gd name="connsiteX204" fmla="*/ 836146 w 1214923"/>
              <a:gd name="connsiteY204" fmla="*/ 1564291 h 1684262"/>
              <a:gd name="connsiteX205" fmla="*/ 955179 w 1214923"/>
              <a:gd name="connsiteY205" fmla="*/ 1500720 h 1684262"/>
              <a:gd name="connsiteX206" fmla="*/ 1066493 w 1214923"/>
              <a:gd name="connsiteY206" fmla="*/ 1492065 h 1684262"/>
              <a:gd name="connsiteX207" fmla="*/ 857863 w 1214923"/>
              <a:gd name="connsiteY207" fmla="*/ 1591247 h 1684262"/>
              <a:gd name="connsiteX208" fmla="*/ 857863 w 1214923"/>
              <a:gd name="connsiteY208" fmla="*/ 1591056 h 1684262"/>
              <a:gd name="connsiteX209" fmla="*/ 1054979 w 1214923"/>
              <a:gd name="connsiteY209" fmla="*/ 1445037 h 1684262"/>
              <a:gd name="connsiteX210" fmla="*/ 916632 w 1214923"/>
              <a:gd name="connsiteY210" fmla="*/ 1468184 h 1684262"/>
              <a:gd name="connsiteX211" fmla="*/ 1028170 w 1214923"/>
              <a:gd name="connsiteY211" fmla="*/ 1445228 h 1684262"/>
              <a:gd name="connsiteX212" fmla="*/ 1054979 w 1214923"/>
              <a:gd name="connsiteY212" fmla="*/ 1445037 h 1684262"/>
              <a:gd name="connsiteX213" fmla="*/ 862816 w 1214923"/>
              <a:gd name="connsiteY213" fmla="*/ 1410462 h 1684262"/>
              <a:gd name="connsiteX214" fmla="*/ 647551 w 1214923"/>
              <a:gd name="connsiteY214" fmla="*/ 1448562 h 1684262"/>
              <a:gd name="connsiteX215" fmla="*/ 862816 w 1214923"/>
              <a:gd name="connsiteY215" fmla="*/ 1410653 h 1684262"/>
              <a:gd name="connsiteX216" fmla="*/ 862816 w 1214923"/>
              <a:gd name="connsiteY216" fmla="*/ 1410462 h 1684262"/>
              <a:gd name="connsiteX217" fmla="*/ 689842 w 1214923"/>
              <a:gd name="connsiteY217" fmla="*/ 1391412 h 1684262"/>
              <a:gd name="connsiteX218" fmla="*/ 924347 w 1214923"/>
              <a:gd name="connsiteY218" fmla="*/ 1306830 h 1684262"/>
              <a:gd name="connsiteX219" fmla="*/ 689842 w 1214923"/>
              <a:gd name="connsiteY219" fmla="*/ 1391412 h 1684262"/>
              <a:gd name="connsiteX220" fmla="*/ 1162663 w 1214923"/>
              <a:gd name="connsiteY220" fmla="*/ 1057085 h 1684262"/>
              <a:gd name="connsiteX221" fmla="*/ 1148756 w 1214923"/>
              <a:gd name="connsiteY221" fmla="*/ 1134428 h 1684262"/>
              <a:gd name="connsiteX222" fmla="*/ 1066841 w 1214923"/>
              <a:gd name="connsiteY222" fmla="*/ 1139762 h 1684262"/>
              <a:gd name="connsiteX223" fmla="*/ 1035790 w 1214923"/>
              <a:gd name="connsiteY223" fmla="*/ 1087755 h 1684262"/>
              <a:gd name="connsiteX224" fmla="*/ 1162663 w 1214923"/>
              <a:gd name="connsiteY224" fmla="*/ 1057085 h 1684262"/>
              <a:gd name="connsiteX225" fmla="*/ 987913 w 1214923"/>
              <a:gd name="connsiteY225" fmla="*/ 1181170 h 1684262"/>
              <a:gd name="connsiteX226" fmla="*/ 958923 w 1214923"/>
              <a:gd name="connsiteY226" fmla="*/ 1264444 h 1684262"/>
              <a:gd name="connsiteX227" fmla="*/ 905107 w 1214923"/>
              <a:gd name="connsiteY227" fmla="*/ 1118330 h 1684262"/>
              <a:gd name="connsiteX228" fmla="*/ 987913 w 1214923"/>
              <a:gd name="connsiteY228"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69922 w 1214923"/>
              <a:gd name="connsiteY142" fmla="*/ 242792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759089 w 1214923"/>
              <a:gd name="connsiteY150" fmla="*/ 438055 h 1684262"/>
              <a:gd name="connsiteX151" fmla="*/ 640217 w 1214923"/>
              <a:gd name="connsiteY151" fmla="*/ 641593 h 1684262"/>
              <a:gd name="connsiteX152" fmla="*/ 632216 w 1214923"/>
              <a:gd name="connsiteY152" fmla="*/ 453581 h 1684262"/>
              <a:gd name="connsiteX153" fmla="*/ 632216 w 1214923"/>
              <a:gd name="connsiteY153" fmla="*/ 453485 h 1684262"/>
              <a:gd name="connsiteX154" fmla="*/ 686032 w 1214923"/>
              <a:gd name="connsiteY154" fmla="*/ 837819 h 1684262"/>
              <a:gd name="connsiteX155" fmla="*/ 628310 w 1214923"/>
              <a:gd name="connsiteY155" fmla="*/ 930116 h 1684262"/>
              <a:gd name="connsiteX156" fmla="*/ 686032 w 1214923"/>
              <a:gd name="connsiteY156" fmla="*/ 837914 h 1684262"/>
              <a:gd name="connsiteX157" fmla="*/ 686032 w 1214923"/>
              <a:gd name="connsiteY157" fmla="*/ 837819 h 1684262"/>
              <a:gd name="connsiteX158" fmla="*/ 743658 w 1214923"/>
              <a:gd name="connsiteY158" fmla="*/ 1291400 h 1684262"/>
              <a:gd name="connsiteX159" fmla="*/ 547634 w 1214923"/>
              <a:gd name="connsiteY159" fmla="*/ 1206818 h 1684262"/>
              <a:gd name="connsiteX160" fmla="*/ 573446 w 1214923"/>
              <a:gd name="connsiteY160" fmla="*/ 1222439 h 1684262"/>
              <a:gd name="connsiteX161" fmla="*/ 603450 w 1214923"/>
              <a:gd name="connsiteY161" fmla="*/ 1227487 h 1684262"/>
              <a:gd name="connsiteX162" fmla="*/ 743658 w 1214923"/>
              <a:gd name="connsiteY162" fmla="*/ 1291495 h 1684262"/>
              <a:gd name="connsiteX163" fmla="*/ 743658 w 1214923"/>
              <a:gd name="connsiteY163" fmla="*/ 1291400 h 1684262"/>
              <a:gd name="connsiteX164" fmla="*/ 556465 w 1214923"/>
              <a:gd name="connsiteY164" fmla="*/ 950327 h 1684262"/>
              <a:gd name="connsiteX165" fmla="*/ 689842 w 1214923"/>
              <a:gd name="connsiteY165" fmla="*/ 1122236 h 1684262"/>
              <a:gd name="connsiteX166" fmla="*/ 568651 w 1214923"/>
              <a:gd name="connsiteY166" fmla="*/ 984541 h 1684262"/>
              <a:gd name="connsiteX167" fmla="*/ 556465 w 1214923"/>
              <a:gd name="connsiteY167" fmla="*/ 950327 h 1684262"/>
              <a:gd name="connsiteX168" fmla="*/ 351609 w 1214923"/>
              <a:gd name="connsiteY168" fmla="*/ 1045464 h 1684262"/>
              <a:gd name="connsiteX169" fmla="*/ 382375 w 1214923"/>
              <a:gd name="connsiteY169" fmla="*/ 887825 h 1684262"/>
              <a:gd name="connsiteX170" fmla="*/ 351609 w 1214923"/>
              <a:gd name="connsiteY170" fmla="*/ 1045559 h 1684262"/>
              <a:gd name="connsiteX171" fmla="*/ 351609 w 1214923"/>
              <a:gd name="connsiteY171" fmla="*/ 1045464 h 1684262"/>
              <a:gd name="connsiteX172" fmla="*/ 420761 w 1214923"/>
              <a:gd name="connsiteY172" fmla="*/ 1054969 h 1684262"/>
              <a:gd name="connsiteX173" fmla="*/ 605260 w 1214923"/>
              <a:gd name="connsiteY173" fmla="*/ 1180338 h 1684262"/>
              <a:gd name="connsiteX174" fmla="*/ 420761 w 1214923"/>
              <a:gd name="connsiteY174" fmla="*/ 1054969 h 1684262"/>
              <a:gd name="connsiteX175" fmla="*/ 366944 w 1214923"/>
              <a:gd name="connsiteY175" fmla="*/ 1414272 h 1684262"/>
              <a:gd name="connsiteX176" fmla="*/ 597640 w 1214923"/>
              <a:gd name="connsiteY176" fmla="*/ 1460468 h 1684262"/>
              <a:gd name="connsiteX177" fmla="*/ 366944 w 1214923"/>
              <a:gd name="connsiteY177" fmla="*/ 1414463 h 1684262"/>
              <a:gd name="connsiteX178" fmla="*/ 366944 w 1214923"/>
              <a:gd name="connsiteY178" fmla="*/ 1414272 h 1684262"/>
              <a:gd name="connsiteX179" fmla="*/ 536108 w 1214923"/>
              <a:gd name="connsiteY179" fmla="*/ 1644968 h 1684262"/>
              <a:gd name="connsiteX180" fmla="*/ 498008 w 1214923"/>
              <a:gd name="connsiteY180" fmla="*/ 1625918 h 1684262"/>
              <a:gd name="connsiteX181" fmla="*/ 471148 w 1214923"/>
              <a:gd name="connsiteY181" fmla="*/ 1618202 h 1684262"/>
              <a:gd name="connsiteX182" fmla="*/ 471148 w 1214923"/>
              <a:gd name="connsiteY182" fmla="*/ 1664399 h 1684262"/>
              <a:gd name="connsiteX183" fmla="*/ 401901 w 1214923"/>
              <a:gd name="connsiteY183" fmla="*/ 1579817 h 1684262"/>
              <a:gd name="connsiteX184" fmla="*/ 536108 w 1214923"/>
              <a:gd name="connsiteY184" fmla="*/ 1645158 h 1684262"/>
              <a:gd name="connsiteX185" fmla="*/ 536108 w 1214923"/>
              <a:gd name="connsiteY185" fmla="*/ 1644968 h 1684262"/>
              <a:gd name="connsiteX186" fmla="*/ 616785 w 1214923"/>
              <a:gd name="connsiteY186" fmla="*/ 1564196 h 1684262"/>
              <a:gd name="connsiteX187" fmla="*/ 555349 w 1214923"/>
              <a:gd name="connsiteY187" fmla="*/ 1541145 h 1684262"/>
              <a:gd name="connsiteX188" fmla="*/ 638597 w 1214923"/>
              <a:gd name="connsiteY188" fmla="*/ 1493520 h 1684262"/>
              <a:gd name="connsiteX189" fmla="*/ 739848 w 1214923"/>
              <a:gd name="connsiteY189" fmla="*/ 1525715 h 1684262"/>
              <a:gd name="connsiteX190" fmla="*/ 616785 w 1214923"/>
              <a:gd name="connsiteY190" fmla="*/ 1564386 h 1684262"/>
              <a:gd name="connsiteX191" fmla="*/ 616785 w 1214923"/>
              <a:gd name="connsiteY191" fmla="*/ 1564196 h 1684262"/>
              <a:gd name="connsiteX192" fmla="*/ 752231 w 1214923"/>
              <a:gd name="connsiteY192" fmla="*/ 1664779 h 1684262"/>
              <a:gd name="connsiteX193" fmla="*/ 739658 w 1214923"/>
              <a:gd name="connsiteY193" fmla="*/ 1664779 h 1684262"/>
              <a:gd name="connsiteX194" fmla="*/ 731180 w 1214923"/>
              <a:gd name="connsiteY194" fmla="*/ 1664779 h 1684262"/>
              <a:gd name="connsiteX195" fmla="*/ 727561 w 1214923"/>
              <a:gd name="connsiteY195" fmla="*/ 1664779 h 1684262"/>
              <a:gd name="connsiteX196" fmla="*/ 713750 w 1214923"/>
              <a:gd name="connsiteY196" fmla="*/ 1666780 h 1684262"/>
              <a:gd name="connsiteX197" fmla="*/ 704225 w 1214923"/>
              <a:gd name="connsiteY197" fmla="*/ 1665256 h 1684262"/>
              <a:gd name="connsiteX198" fmla="*/ 705558 w 1214923"/>
              <a:gd name="connsiteY198" fmla="*/ 1667733 h 1684262"/>
              <a:gd name="connsiteX199" fmla="*/ 790045 w 1214923"/>
              <a:gd name="connsiteY199" fmla="*/ 1610106 h 1684262"/>
              <a:gd name="connsiteX200" fmla="*/ 752231 w 1214923"/>
              <a:gd name="connsiteY200" fmla="*/ 1664970 h 1684262"/>
              <a:gd name="connsiteX201" fmla="*/ 752231 w 1214923"/>
              <a:gd name="connsiteY201" fmla="*/ 1664779 h 1684262"/>
              <a:gd name="connsiteX202" fmla="*/ 857863 w 1214923"/>
              <a:gd name="connsiteY202" fmla="*/ 1591056 h 1684262"/>
              <a:gd name="connsiteX203" fmla="*/ 838813 w 1214923"/>
              <a:gd name="connsiteY203" fmla="*/ 1568958 h 1684262"/>
              <a:gd name="connsiteX204" fmla="*/ 836146 w 1214923"/>
              <a:gd name="connsiteY204" fmla="*/ 1564291 h 1684262"/>
              <a:gd name="connsiteX205" fmla="*/ 955179 w 1214923"/>
              <a:gd name="connsiteY205" fmla="*/ 1500720 h 1684262"/>
              <a:gd name="connsiteX206" fmla="*/ 1066493 w 1214923"/>
              <a:gd name="connsiteY206" fmla="*/ 1492065 h 1684262"/>
              <a:gd name="connsiteX207" fmla="*/ 857863 w 1214923"/>
              <a:gd name="connsiteY207" fmla="*/ 1591247 h 1684262"/>
              <a:gd name="connsiteX208" fmla="*/ 857863 w 1214923"/>
              <a:gd name="connsiteY208" fmla="*/ 1591056 h 1684262"/>
              <a:gd name="connsiteX209" fmla="*/ 1054979 w 1214923"/>
              <a:gd name="connsiteY209" fmla="*/ 1445037 h 1684262"/>
              <a:gd name="connsiteX210" fmla="*/ 916632 w 1214923"/>
              <a:gd name="connsiteY210" fmla="*/ 1468184 h 1684262"/>
              <a:gd name="connsiteX211" fmla="*/ 1028170 w 1214923"/>
              <a:gd name="connsiteY211" fmla="*/ 1445228 h 1684262"/>
              <a:gd name="connsiteX212" fmla="*/ 1054979 w 1214923"/>
              <a:gd name="connsiteY212" fmla="*/ 1445037 h 1684262"/>
              <a:gd name="connsiteX213" fmla="*/ 862816 w 1214923"/>
              <a:gd name="connsiteY213" fmla="*/ 1410462 h 1684262"/>
              <a:gd name="connsiteX214" fmla="*/ 647551 w 1214923"/>
              <a:gd name="connsiteY214" fmla="*/ 1448562 h 1684262"/>
              <a:gd name="connsiteX215" fmla="*/ 862816 w 1214923"/>
              <a:gd name="connsiteY215" fmla="*/ 1410653 h 1684262"/>
              <a:gd name="connsiteX216" fmla="*/ 862816 w 1214923"/>
              <a:gd name="connsiteY216" fmla="*/ 1410462 h 1684262"/>
              <a:gd name="connsiteX217" fmla="*/ 689842 w 1214923"/>
              <a:gd name="connsiteY217" fmla="*/ 1391412 h 1684262"/>
              <a:gd name="connsiteX218" fmla="*/ 924347 w 1214923"/>
              <a:gd name="connsiteY218" fmla="*/ 1306830 h 1684262"/>
              <a:gd name="connsiteX219" fmla="*/ 689842 w 1214923"/>
              <a:gd name="connsiteY219" fmla="*/ 1391412 h 1684262"/>
              <a:gd name="connsiteX220" fmla="*/ 1162663 w 1214923"/>
              <a:gd name="connsiteY220" fmla="*/ 1057085 h 1684262"/>
              <a:gd name="connsiteX221" fmla="*/ 1148756 w 1214923"/>
              <a:gd name="connsiteY221" fmla="*/ 1134428 h 1684262"/>
              <a:gd name="connsiteX222" fmla="*/ 1066841 w 1214923"/>
              <a:gd name="connsiteY222" fmla="*/ 1139762 h 1684262"/>
              <a:gd name="connsiteX223" fmla="*/ 1035790 w 1214923"/>
              <a:gd name="connsiteY223" fmla="*/ 1087755 h 1684262"/>
              <a:gd name="connsiteX224" fmla="*/ 1162663 w 1214923"/>
              <a:gd name="connsiteY224" fmla="*/ 1057085 h 1684262"/>
              <a:gd name="connsiteX225" fmla="*/ 987913 w 1214923"/>
              <a:gd name="connsiteY225" fmla="*/ 1181170 h 1684262"/>
              <a:gd name="connsiteX226" fmla="*/ 958923 w 1214923"/>
              <a:gd name="connsiteY226" fmla="*/ 1264444 h 1684262"/>
              <a:gd name="connsiteX227" fmla="*/ 905107 w 1214923"/>
              <a:gd name="connsiteY227" fmla="*/ 1118330 h 1684262"/>
              <a:gd name="connsiteX228" fmla="*/ 987913 w 1214923"/>
              <a:gd name="connsiteY228"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11331 w 1214923"/>
              <a:gd name="connsiteY140" fmla="*/ 176117 h 1684262"/>
              <a:gd name="connsiteX141" fmla="*/ 569351 w 1214923"/>
              <a:gd name="connsiteY141" fmla="*/ 242792 h 1684262"/>
              <a:gd name="connsiteX142" fmla="*/ 555299 w 1214923"/>
              <a:gd name="connsiteY142" fmla="*/ 250103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759089 w 1214923"/>
              <a:gd name="connsiteY150" fmla="*/ 438055 h 1684262"/>
              <a:gd name="connsiteX151" fmla="*/ 640217 w 1214923"/>
              <a:gd name="connsiteY151" fmla="*/ 641593 h 1684262"/>
              <a:gd name="connsiteX152" fmla="*/ 632216 w 1214923"/>
              <a:gd name="connsiteY152" fmla="*/ 453581 h 1684262"/>
              <a:gd name="connsiteX153" fmla="*/ 632216 w 1214923"/>
              <a:gd name="connsiteY153" fmla="*/ 453485 h 1684262"/>
              <a:gd name="connsiteX154" fmla="*/ 686032 w 1214923"/>
              <a:gd name="connsiteY154" fmla="*/ 837819 h 1684262"/>
              <a:gd name="connsiteX155" fmla="*/ 628310 w 1214923"/>
              <a:gd name="connsiteY155" fmla="*/ 930116 h 1684262"/>
              <a:gd name="connsiteX156" fmla="*/ 686032 w 1214923"/>
              <a:gd name="connsiteY156" fmla="*/ 837914 h 1684262"/>
              <a:gd name="connsiteX157" fmla="*/ 686032 w 1214923"/>
              <a:gd name="connsiteY157" fmla="*/ 837819 h 1684262"/>
              <a:gd name="connsiteX158" fmla="*/ 743658 w 1214923"/>
              <a:gd name="connsiteY158" fmla="*/ 1291400 h 1684262"/>
              <a:gd name="connsiteX159" fmla="*/ 547634 w 1214923"/>
              <a:gd name="connsiteY159" fmla="*/ 1206818 h 1684262"/>
              <a:gd name="connsiteX160" fmla="*/ 573446 w 1214923"/>
              <a:gd name="connsiteY160" fmla="*/ 1222439 h 1684262"/>
              <a:gd name="connsiteX161" fmla="*/ 603450 w 1214923"/>
              <a:gd name="connsiteY161" fmla="*/ 1227487 h 1684262"/>
              <a:gd name="connsiteX162" fmla="*/ 743658 w 1214923"/>
              <a:gd name="connsiteY162" fmla="*/ 1291495 h 1684262"/>
              <a:gd name="connsiteX163" fmla="*/ 743658 w 1214923"/>
              <a:gd name="connsiteY163" fmla="*/ 1291400 h 1684262"/>
              <a:gd name="connsiteX164" fmla="*/ 556465 w 1214923"/>
              <a:gd name="connsiteY164" fmla="*/ 950327 h 1684262"/>
              <a:gd name="connsiteX165" fmla="*/ 689842 w 1214923"/>
              <a:gd name="connsiteY165" fmla="*/ 1122236 h 1684262"/>
              <a:gd name="connsiteX166" fmla="*/ 568651 w 1214923"/>
              <a:gd name="connsiteY166" fmla="*/ 984541 h 1684262"/>
              <a:gd name="connsiteX167" fmla="*/ 556465 w 1214923"/>
              <a:gd name="connsiteY167" fmla="*/ 950327 h 1684262"/>
              <a:gd name="connsiteX168" fmla="*/ 351609 w 1214923"/>
              <a:gd name="connsiteY168" fmla="*/ 1045464 h 1684262"/>
              <a:gd name="connsiteX169" fmla="*/ 382375 w 1214923"/>
              <a:gd name="connsiteY169" fmla="*/ 887825 h 1684262"/>
              <a:gd name="connsiteX170" fmla="*/ 351609 w 1214923"/>
              <a:gd name="connsiteY170" fmla="*/ 1045559 h 1684262"/>
              <a:gd name="connsiteX171" fmla="*/ 351609 w 1214923"/>
              <a:gd name="connsiteY171" fmla="*/ 1045464 h 1684262"/>
              <a:gd name="connsiteX172" fmla="*/ 420761 w 1214923"/>
              <a:gd name="connsiteY172" fmla="*/ 1054969 h 1684262"/>
              <a:gd name="connsiteX173" fmla="*/ 605260 w 1214923"/>
              <a:gd name="connsiteY173" fmla="*/ 1180338 h 1684262"/>
              <a:gd name="connsiteX174" fmla="*/ 420761 w 1214923"/>
              <a:gd name="connsiteY174" fmla="*/ 1054969 h 1684262"/>
              <a:gd name="connsiteX175" fmla="*/ 366944 w 1214923"/>
              <a:gd name="connsiteY175" fmla="*/ 1414272 h 1684262"/>
              <a:gd name="connsiteX176" fmla="*/ 597640 w 1214923"/>
              <a:gd name="connsiteY176" fmla="*/ 1460468 h 1684262"/>
              <a:gd name="connsiteX177" fmla="*/ 366944 w 1214923"/>
              <a:gd name="connsiteY177" fmla="*/ 1414463 h 1684262"/>
              <a:gd name="connsiteX178" fmla="*/ 366944 w 1214923"/>
              <a:gd name="connsiteY178" fmla="*/ 1414272 h 1684262"/>
              <a:gd name="connsiteX179" fmla="*/ 536108 w 1214923"/>
              <a:gd name="connsiteY179" fmla="*/ 1644968 h 1684262"/>
              <a:gd name="connsiteX180" fmla="*/ 498008 w 1214923"/>
              <a:gd name="connsiteY180" fmla="*/ 1625918 h 1684262"/>
              <a:gd name="connsiteX181" fmla="*/ 471148 w 1214923"/>
              <a:gd name="connsiteY181" fmla="*/ 1618202 h 1684262"/>
              <a:gd name="connsiteX182" fmla="*/ 471148 w 1214923"/>
              <a:gd name="connsiteY182" fmla="*/ 1664399 h 1684262"/>
              <a:gd name="connsiteX183" fmla="*/ 401901 w 1214923"/>
              <a:gd name="connsiteY183" fmla="*/ 1579817 h 1684262"/>
              <a:gd name="connsiteX184" fmla="*/ 536108 w 1214923"/>
              <a:gd name="connsiteY184" fmla="*/ 1645158 h 1684262"/>
              <a:gd name="connsiteX185" fmla="*/ 536108 w 1214923"/>
              <a:gd name="connsiteY185" fmla="*/ 1644968 h 1684262"/>
              <a:gd name="connsiteX186" fmla="*/ 616785 w 1214923"/>
              <a:gd name="connsiteY186" fmla="*/ 1564196 h 1684262"/>
              <a:gd name="connsiteX187" fmla="*/ 555349 w 1214923"/>
              <a:gd name="connsiteY187" fmla="*/ 1541145 h 1684262"/>
              <a:gd name="connsiteX188" fmla="*/ 638597 w 1214923"/>
              <a:gd name="connsiteY188" fmla="*/ 1493520 h 1684262"/>
              <a:gd name="connsiteX189" fmla="*/ 739848 w 1214923"/>
              <a:gd name="connsiteY189" fmla="*/ 1525715 h 1684262"/>
              <a:gd name="connsiteX190" fmla="*/ 616785 w 1214923"/>
              <a:gd name="connsiteY190" fmla="*/ 1564386 h 1684262"/>
              <a:gd name="connsiteX191" fmla="*/ 616785 w 1214923"/>
              <a:gd name="connsiteY191" fmla="*/ 1564196 h 1684262"/>
              <a:gd name="connsiteX192" fmla="*/ 752231 w 1214923"/>
              <a:gd name="connsiteY192" fmla="*/ 1664779 h 1684262"/>
              <a:gd name="connsiteX193" fmla="*/ 739658 w 1214923"/>
              <a:gd name="connsiteY193" fmla="*/ 1664779 h 1684262"/>
              <a:gd name="connsiteX194" fmla="*/ 731180 w 1214923"/>
              <a:gd name="connsiteY194" fmla="*/ 1664779 h 1684262"/>
              <a:gd name="connsiteX195" fmla="*/ 727561 w 1214923"/>
              <a:gd name="connsiteY195" fmla="*/ 1664779 h 1684262"/>
              <a:gd name="connsiteX196" fmla="*/ 713750 w 1214923"/>
              <a:gd name="connsiteY196" fmla="*/ 1666780 h 1684262"/>
              <a:gd name="connsiteX197" fmla="*/ 704225 w 1214923"/>
              <a:gd name="connsiteY197" fmla="*/ 1665256 h 1684262"/>
              <a:gd name="connsiteX198" fmla="*/ 705558 w 1214923"/>
              <a:gd name="connsiteY198" fmla="*/ 1667733 h 1684262"/>
              <a:gd name="connsiteX199" fmla="*/ 790045 w 1214923"/>
              <a:gd name="connsiteY199" fmla="*/ 1610106 h 1684262"/>
              <a:gd name="connsiteX200" fmla="*/ 752231 w 1214923"/>
              <a:gd name="connsiteY200" fmla="*/ 1664970 h 1684262"/>
              <a:gd name="connsiteX201" fmla="*/ 752231 w 1214923"/>
              <a:gd name="connsiteY201" fmla="*/ 1664779 h 1684262"/>
              <a:gd name="connsiteX202" fmla="*/ 857863 w 1214923"/>
              <a:gd name="connsiteY202" fmla="*/ 1591056 h 1684262"/>
              <a:gd name="connsiteX203" fmla="*/ 838813 w 1214923"/>
              <a:gd name="connsiteY203" fmla="*/ 1568958 h 1684262"/>
              <a:gd name="connsiteX204" fmla="*/ 836146 w 1214923"/>
              <a:gd name="connsiteY204" fmla="*/ 1564291 h 1684262"/>
              <a:gd name="connsiteX205" fmla="*/ 955179 w 1214923"/>
              <a:gd name="connsiteY205" fmla="*/ 1500720 h 1684262"/>
              <a:gd name="connsiteX206" fmla="*/ 1066493 w 1214923"/>
              <a:gd name="connsiteY206" fmla="*/ 1492065 h 1684262"/>
              <a:gd name="connsiteX207" fmla="*/ 857863 w 1214923"/>
              <a:gd name="connsiteY207" fmla="*/ 1591247 h 1684262"/>
              <a:gd name="connsiteX208" fmla="*/ 857863 w 1214923"/>
              <a:gd name="connsiteY208" fmla="*/ 1591056 h 1684262"/>
              <a:gd name="connsiteX209" fmla="*/ 1054979 w 1214923"/>
              <a:gd name="connsiteY209" fmla="*/ 1445037 h 1684262"/>
              <a:gd name="connsiteX210" fmla="*/ 916632 w 1214923"/>
              <a:gd name="connsiteY210" fmla="*/ 1468184 h 1684262"/>
              <a:gd name="connsiteX211" fmla="*/ 1028170 w 1214923"/>
              <a:gd name="connsiteY211" fmla="*/ 1445228 h 1684262"/>
              <a:gd name="connsiteX212" fmla="*/ 1054979 w 1214923"/>
              <a:gd name="connsiteY212" fmla="*/ 1445037 h 1684262"/>
              <a:gd name="connsiteX213" fmla="*/ 862816 w 1214923"/>
              <a:gd name="connsiteY213" fmla="*/ 1410462 h 1684262"/>
              <a:gd name="connsiteX214" fmla="*/ 647551 w 1214923"/>
              <a:gd name="connsiteY214" fmla="*/ 1448562 h 1684262"/>
              <a:gd name="connsiteX215" fmla="*/ 862816 w 1214923"/>
              <a:gd name="connsiteY215" fmla="*/ 1410653 h 1684262"/>
              <a:gd name="connsiteX216" fmla="*/ 862816 w 1214923"/>
              <a:gd name="connsiteY216" fmla="*/ 1410462 h 1684262"/>
              <a:gd name="connsiteX217" fmla="*/ 689842 w 1214923"/>
              <a:gd name="connsiteY217" fmla="*/ 1391412 h 1684262"/>
              <a:gd name="connsiteX218" fmla="*/ 924347 w 1214923"/>
              <a:gd name="connsiteY218" fmla="*/ 1306830 h 1684262"/>
              <a:gd name="connsiteX219" fmla="*/ 689842 w 1214923"/>
              <a:gd name="connsiteY219" fmla="*/ 1391412 h 1684262"/>
              <a:gd name="connsiteX220" fmla="*/ 1162663 w 1214923"/>
              <a:gd name="connsiteY220" fmla="*/ 1057085 h 1684262"/>
              <a:gd name="connsiteX221" fmla="*/ 1148756 w 1214923"/>
              <a:gd name="connsiteY221" fmla="*/ 1134428 h 1684262"/>
              <a:gd name="connsiteX222" fmla="*/ 1066841 w 1214923"/>
              <a:gd name="connsiteY222" fmla="*/ 1139762 h 1684262"/>
              <a:gd name="connsiteX223" fmla="*/ 1035790 w 1214923"/>
              <a:gd name="connsiteY223" fmla="*/ 1087755 h 1684262"/>
              <a:gd name="connsiteX224" fmla="*/ 1162663 w 1214923"/>
              <a:gd name="connsiteY224" fmla="*/ 1057085 h 1684262"/>
              <a:gd name="connsiteX225" fmla="*/ 987913 w 1214923"/>
              <a:gd name="connsiteY225" fmla="*/ 1181170 h 1684262"/>
              <a:gd name="connsiteX226" fmla="*/ 958923 w 1214923"/>
              <a:gd name="connsiteY226" fmla="*/ 1264444 h 1684262"/>
              <a:gd name="connsiteX227" fmla="*/ 905107 w 1214923"/>
              <a:gd name="connsiteY227" fmla="*/ 1118330 h 1684262"/>
              <a:gd name="connsiteX228" fmla="*/ 987913 w 1214923"/>
              <a:gd name="connsiteY228"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433265 w 1214923"/>
              <a:gd name="connsiteY140" fmla="*/ 212673 h 1684262"/>
              <a:gd name="connsiteX141" fmla="*/ 569351 w 1214923"/>
              <a:gd name="connsiteY141" fmla="*/ 242792 h 1684262"/>
              <a:gd name="connsiteX142" fmla="*/ 555299 w 1214923"/>
              <a:gd name="connsiteY142" fmla="*/ 250103 h 1684262"/>
              <a:gd name="connsiteX143" fmla="*/ 558873 w 1214923"/>
              <a:gd name="connsiteY143" fmla="*/ 299942 h 1684262"/>
              <a:gd name="connsiteX144" fmla="*/ 351609 w 1214923"/>
              <a:gd name="connsiteY144" fmla="*/ 219075 h 1684262"/>
              <a:gd name="connsiteX145" fmla="*/ 351323 w 1214923"/>
              <a:gd name="connsiteY145" fmla="*/ 219361 h 1684262"/>
              <a:gd name="connsiteX146" fmla="*/ 470767 w 1214923"/>
              <a:gd name="connsiteY146" fmla="*/ 361188 h 1684262"/>
              <a:gd name="connsiteX147" fmla="*/ 566874 w 1214923"/>
              <a:gd name="connsiteY147" fmla="*/ 503396 h 1684262"/>
              <a:gd name="connsiteX148" fmla="*/ 470767 w 1214923"/>
              <a:gd name="connsiteY148" fmla="*/ 361188 h 1684262"/>
              <a:gd name="connsiteX149" fmla="*/ 632216 w 1214923"/>
              <a:gd name="connsiteY149" fmla="*/ 453485 h 1684262"/>
              <a:gd name="connsiteX150" fmla="*/ 759089 w 1214923"/>
              <a:gd name="connsiteY150" fmla="*/ 438055 h 1684262"/>
              <a:gd name="connsiteX151" fmla="*/ 640217 w 1214923"/>
              <a:gd name="connsiteY151" fmla="*/ 641593 h 1684262"/>
              <a:gd name="connsiteX152" fmla="*/ 632216 w 1214923"/>
              <a:gd name="connsiteY152" fmla="*/ 453581 h 1684262"/>
              <a:gd name="connsiteX153" fmla="*/ 632216 w 1214923"/>
              <a:gd name="connsiteY153" fmla="*/ 453485 h 1684262"/>
              <a:gd name="connsiteX154" fmla="*/ 686032 w 1214923"/>
              <a:gd name="connsiteY154" fmla="*/ 837819 h 1684262"/>
              <a:gd name="connsiteX155" fmla="*/ 628310 w 1214923"/>
              <a:gd name="connsiteY155" fmla="*/ 930116 h 1684262"/>
              <a:gd name="connsiteX156" fmla="*/ 686032 w 1214923"/>
              <a:gd name="connsiteY156" fmla="*/ 837914 h 1684262"/>
              <a:gd name="connsiteX157" fmla="*/ 686032 w 1214923"/>
              <a:gd name="connsiteY157" fmla="*/ 837819 h 1684262"/>
              <a:gd name="connsiteX158" fmla="*/ 743658 w 1214923"/>
              <a:gd name="connsiteY158" fmla="*/ 1291400 h 1684262"/>
              <a:gd name="connsiteX159" fmla="*/ 547634 w 1214923"/>
              <a:gd name="connsiteY159" fmla="*/ 1206818 h 1684262"/>
              <a:gd name="connsiteX160" fmla="*/ 573446 w 1214923"/>
              <a:gd name="connsiteY160" fmla="*/ 1222439 h 1684262"/>
              <a:gd name="connsiteX161" fmla="*/ 603450 w 1214923"/>
              <a:gd name="connsiteY161" fmla="*/ 1227487 h 1684262"/>
              <a:gd name="connsiteX162" fmla="*/ 743658 w 1214923"/>
              <a:gd name="connsiteY162" fmla="*/ 1291495 h 1684262"/>
              <a:gd name="connsiteX163" fmla="*/ 743658 w 1214923"/>
              <a:gd name="connsiteY163" fmla="*/ 1291400 h 1684262"/>
              <a:gd name="connsiteX164" fmla="*/ 556465 w 1214923"/>
              <a:gd name="connsiteY164" fmla="*/ 950327 h 1684262"/>
              <a:gd name="connsiteX165" fmla="*/ 689842 w 1214923"/>
              <a:gd name="connsiteY165" fmla="*/ 1122236 h 1684262"/>
              <a:gd name="connsiteX166" fmla="*/ 568651 w 1214923"/>
              <a:gd name="connsiteY166" fmla="*/ 984541 h 1684262"/>
              <a:gd name="connsiteX167" fmla="*/ 556465 w 1214923"/>
              <a:gd name="connsiteY167" fmla="*/ 950327 h 1684262"/>
              <a:gd name="connsiteX168" fmla="*/ 351609 w 1214923"/>
              <a:gd name="connsiteY168" fmla="*/ 1045464 h 1684262"/>
              <a:gd name="connsiteX169" fmla="*/ 382375 w 1214923"/>
              <a:gd name="connsiteY169" fmla="*/ 887825 h 1684262"/>
              <a:gd name="connsiteX170" fmla="*/ 351609 w 1214923"/>
              <a:gd name="connsiteY170" fmla="*/ 1045559 h 1684262"/>
              <a:gd name="connsiteX171" fmla="*/ 351609 w 1214923"/>
              <a:gd name="connsiteY171" fmla="*/ 1045464 h 1684262"/>
              <a:gd name="connsiteX172" fmla="*/ 420761 w 1214923"/>
              <a:gd name="connsiteY172" fmla="*/ 1054969 h 1684262"/>
              <a:gd name="connsiteX173" fmla="*/ 605260 w 1214923"/>
              <a:gd name="connsiteY173" fmla="*/ 1180338 h 1684262"/>
              <a:gd name="connsiteX174" fmla="*/ 420761 w 1214923"/>
              <a:gd name="connsiteY174" fmla="*/ 1054969 h 1684262"/>
              <a:gd name="connsiteX175" fmla="*/ 366944 w 1214923"/>
              <a:gd name="connsiteY175" fmla="*/ 1414272 h 1684262"/>
              <a:gd name="connsiteX176" fmla="*/ 597640 w 1214923"/>
              <a:gd name="connsiteY176" fmla="*/ 1460468 h 1684262"/>
              <a:gd name="connsiteX177" fmla="*/ 366944 w 1214923"/>
              <a:gd name="connsiteY177" fmla="*/ 1414463 h 1684262"/>
              <a:gd name="connsiteX178" fmla="*/ 366944 w 1214923"/>
              <a:gd name="connsiteY178" fmla="*/ 1414272 h 1684262"/>
              <a:gd name="connsiteX179" fmla="*/ 536108 w 1214923"/>
              <a:gd name="connsiteY179" fmla="*/ 1644968 h 1684262"/>
              <a:gd name="connsiteX180" fmla="*/ 498008 w 1214923"/>
              <a:gd name="connsiteY180" fmla="*/ 1625918 h 1684262"/>
              <a:gd name="connsiteX181" fmla="*/ 471148 w 1214923"/>
              <a:gd name="connsiteY181" fmla="*/ 1618202 h 1684262"/>
              <a:gd name="connsiteX182" fmla="*/ 471148 w 1214923"/>
              <a:gd name="connsiteY182" fmla="*/ 1664399 h 1684262"/>
              <a:gd name="connsiteX183" fmla="*/ 401901 w 1214923"/>
              <a:gd name="connsiteY183" fmla="*/ 1579817 h 1684262"/>
              <a:gd name="connsiteX184" fmla="*/ 536108 w 1214923"/>
              <a:gd name="connsiteY184" fmla="*/ 1645158 h 1684262"/>
              <a:gd name="connsiteX185" fmla="*/ 536108 w 1214923"/>
              <a:gd name="connsiteY185" fmla="*/ 1644968 h 1684262"/>
              <a:gd name="connsiteX186" fmla="*/ 616785 w 1214923"/>
              <a:gd name="connsiteY186" fmla="*/ 1564196 h 1684262"/>
              <a:gd name="connsiteX187" fmla="*/ 555349 w 1214923"/>
              <a:gd name="connsiteY187" fmla="*/ 1541145 h 1684262"/>
              <a:gd name="connsiteX188" fmla="*/ 638597 w 1214923"/>
              <a:gd name="connsiteY188" fmla="*/ 1493520 h 1684262"/>
              <a:gd name="connsiteX189" fmla="*/ 739848 w 1214923"/>
              <a:gd name="connsiteY189" fmla="*/ 1525715 h 1684262"/>
              <a:gd name="connsiteX190" fmla="*/ 616785 w 1214923"/>
              <a:gd name="connsiteY190" fmla="*/ 1564386 h 1684262"/>
              <a:gd name="connsiteX191" fmla="*/ 616785 w 1214923"/>
              <a:gd name="connsiteY191" fmla="*/ 1564196 h 1684262"/>
              <a:gd name="connsiteX192" fmla="*/ 752231 w 1214923"/>
              <a:gd name="connsiteY192" fmla="*/ 1664779 h 1684262"/>
              <a:gd name="connsiteX193" fmla="*/ 739658 w 1214923"/>
              <a:gd name="connsiteY193" fmla="*/ 1664779 h 1684262"/>
              <a:gd name="connsiteX194" fmla="*/ 731180 w 1214923"/>
              <a:gd name="connsiteY194" fmla="*/ 1664779 h 1684262"/>
              <a:gd name="connsiteX195" fmla="*/ 727561 w 1214923"/>
              <a:gd name="connsiteY195" fmla="*/ 1664779 h 1684262"/>
              <a:gd name="connsiteX196" fmla="*/ 713750 w 1214923"/>
              <a:gd name="connsiteY196" fmla="*/ 1666780 h 1684262"/>
              <a:gd name="connsiteX197" fmla="*/ 704225 w 1214923"/>
              <a:gd name="connsiteY197" fmla="*/ 1665256 h 1684262"/>
              <a:gd name="connsiteX198" fmla="*/ 705558 w 1214923"/>
              <a:gd name="connsiteY198" fmla="*/ 1667733 h 1684262"/>
              <a:gd name="connsiteX199" fmla="*/ 790045 w 1214923"/>
              <a:gd name="connsiteY199" fmla="*/ 1610106 h 1684262"/>
              <a:gd name="connsiteX200" fmla="*/ 752231 w 1214923"/>
              <a:gd name="connsiteY200" fmla="*/ 1664970 h 1684262"/>
              <a:gd name="connsiteX201" fmla="*/ 752231 w 1214923"/>
              <a:gd name="connsiteY201" fmla="*/ 1664779 h 1684262"/>
              <a:gd name="connsiteX202" fmla="*/ 857863 w 1214923"/>
              <a:gd name="connsiteY202" fmla="*/ 1591056 h 1684262"/>
              <a:gd name="connsiteX203" fmla="*/ 838813 w 1214923"/>
              <a:gd name="connsiteY203" fmla="*/ 1568958 h 1684262"/>
              <a:gd name="connsiteX204" fmla="*/ 836146 w 1214923"/>
              <a:gd name="connsiteY204" fmla="*/ 1564291 h 1684262"/>
              <a:gd name="connsiteX205" fmla="*/ 955179 w 1214923"/>
              <a:gd name="connsiteY205" fmla="*/ 1500720 h 1684262"/>
              <a:gd name="connsiteX206" fmla="*/ 1066493 w 1214923"/>
              <a:gd name="connsiteY206" fmla="*/ 1492065 h 1684262"/>
              <a:gd name="connsiteX207" fmla="*/ 857863 w 1214923"/>
              <a:gd name="connsiteY207" fmla="*/ 1591247 h 1684262"/>
              <a:gd name="connsiteX208" fmla="*/ 857863 w 1214923"/>
              <a:gd name="connsiteY208" fmla="*/ 1591056 h 1684262"/>
              <a:gd name="connsiteX209" fmla="*/ 1054979 w 1214923"/>
              <a:gd name="connsiteY209" fmla="*/ 1445037 h 1684262"/>
              <a:gd name="connsiteX210" fmla="*/ 916632 w 1214923"/>
              <a:gd name="connsiteY210" fmla="*/ 1468184 h 1684262"/>
              <a:gd name="connsiteX211" fmla="*/ 1028170 w 1214923"/>
              <a:gd name="connsiteY211" fmla="*/ 1445228 h 1684262"/>
              <a:gd name="connsiteX212" fmla="*/ 1054979 w 1214923"/>
              <a:gd name="connsiteY212" fmla="*/ 1445037 h 1684262"/>
              <a:gd name="connsiteX213" fmla="*/ 862816 w 1214923"/>
              <a:gd name="connsiteY213" fmla="*/ 1410462 h 1684262"/>
              <a:gd name="connsiteX214" fmla="*/ 647551 w 1214923"/>
              <a:gd name="connsiteY214" fmla="*/ 1448562 h 1684262"/>
              <a:gd name="connsiteX215" fmla="*/ 862816 w 1214923"/>
              <a:gd name="connsiteY215" fmla="*/ 1410653 h 1684262"/>
              <a:gd name="connsiteX216" fmla="*/ 862816 w 1214923"/>
              <a:gd name="connsiteY216" fmla="*/ 1410462 h 1684262"/>
              <a:gd name="connsiteX217" fmla="*/ 689842 w 1214923"/>
              <a:gd name="connsiteY217" fmla="*/ 1391412 h 1684262"/>
              <a:gd name="connsiteX218" fmla="*/ 924347 w 1214923"/>
              <a:gd name="connsiteY218" fmla="*/ 1306830 h 1684262"/>
              <a:gd name="connsiteX219" fmla="*/ 689842 w 1214923"/>
              <a:gd name="connsiteY219" fmla="*/ 1391412 h 1684262"/>
              <a:gd name="connsiteX220" fmla="*/ 1162663 w 1214923"/>
              <a:gd name="connsiteY220" fmla="*/ 1057085 h 1684262"/>
              <a:gd name="connsiteX221" fmla="*/ 1148756 w 1214923"/>
              <a:gd name="connsiteY221" fmla="*/ 1134428 h 1684262"/>
              <a:gd name="connsiteX222" fmla="*/ 1066841 w 1214923"/>
              <a:gd name="connsiteY222" fmla="*/ 1139762 h 1684262"/>
              <a:gd name="connsiteX223" fmla="*/ 1035790 w 1214923"/>
              <a:gd name="connsiteY223" fmla="*/ 1087755 h 1684262"/>
              <a:gd name="connsiteX224" fmla="*/ 1162663 w 1214923"/>
              <a:gd name="connsiteY224" fmla="*/ 1057085 h 1684262"/>
              <a:gd name="connsiteX225" fmla="*/ 987913 w 1214923"/>
              <a:gd name="connsiteY225" fmla="*/ 1181170 h 1684262"/>
              <a:gd name="connsiteX226" fmla="*/ 958923 w 1214923"/>
              <a:gd name="connsiteY226" fmla="*/ 1264444 h 1684262"/>
              <a:gd name="connsiteX227" fmla="*/ 905107 w 1214923"/>
              <a:gd name="connsiteY227" fmla="*/ 1118330 h 1684262"/>
              <a:gd name="connsiteX228" fmla="*/ 987913 w 1214923"/>
              <a:gd name="connsiteY228"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569351 w 1214923"/>
              <a:gd name="connsiteY140" fmla="*/ 242792 h 1684262"/>
              <a:gd name="connsiteX141" fmla="*/ 555299 w 1214923"/>
              <a:gd name="connsiteY141" fmla="*/ 250103 h 1684262"/>
              <a:gd name="connsiteX142" fmla="*/ 558873 w 1214923"/>
              <a:gd name="connsiteY142" fmla="*/ 299942 h 1684262"/>
              <a:gd name="connsiteX143" fmla="*/ 351609 w 1214923"/>
              <a:gd name="connsiteY143" fmla="*/ 219075 h 1684262"/>
              <a:gd name="connsiteX144" fmla="*/ 351323 w 1214923"/>
              <a:gd name="connsiteY144" fmla="*/ 219361 h 1684262"/>
              <a:gd name="connsiteX145" fmla="*/ 470767 w 1214923"/>
              <a:gd name="connsiteY145" fmla="*/ 361188 h 1684262"/>
              <a:gd name="connsiteX146" fmla="*/ 566874 w 1214923"/>
              <a:gd name="connsiteY146" fmla="*/ 503396 h 1684262"/>
              <a:gd name="connsiteX147" fmla="*/ 470767 w 1214923"/>
              <a:gd name="connsiteY147" fmla="*/ 361188 h 1684262"/>
              <a:gd name="connsiteX148" fmla="*/ 632216 w 1214923"/>
              <a:gd name="connsiteY148" fmla="*/ 453485 h 1684262"/>
              <a:gd name="connsiteX149" fmla="*/ 759089 w 1214923"/>
              <a:gd name="connsiteY149" fmla="*/ 438055 h 1684262"/>
              <a:gd name="connsiteX150" fmla="*/ 640217 w 1214923"/>
              <a:gd name="connsiteY150" fmla="*/ 641593 h 1684262"/>
              <a:gd name="connsiteX151" fmla="*/ 632216 w 1214923"/>
              <a:gd name="connsiteY151" fmla="*/ 453581 h 1684262"/>
              <a:gd name="connsiteX152" fmla="*/ 632216 w 1214923"/>
              <a:gd name="connsiteY152" fmla="*/ 453485 h 1684262"/>
              <a:gd name="connsiteX153" fmla="*/ 686032 w 1214923"/>
              <a:gd name="connsiteY153" fmla="*/ 837819 h 1684262"/>
              <a:gd name="connsiteX154" fmla="*/ 628310 w 1214923"/>
              <a:gd name="connsiteY154" fmla="*/ 930116 h 1684262"/>
              <a:gd name="connsiteX155" fmla="*/ 686032 w 1214923"/>
              <a:gd name="connsiteY155" fmla="*/ 837914 h 1684262"/>
              <a:gd name="connsiteX156" fmla="*/ 686032 w 1214923"/>
              <a:gd name="connsiteY156" fmla="*/ 837819 h 1684262"/>
              <a:gd name="connsiteX157" fmla="*/ 743658 w 1214923"/>
              <a:gd name="connsiteY157" fmla="*/ 1291400 h 1684262"/>
              <a:gd name="connsiteX158" fmla="*/ 547634 w 1214923"/>
              <a:gd name="connsiteY158" fmla="*/ 1206818 h 1684262"/>
              <a:gd name="connsiteX159" fmla="*/ 573446 w 1214923"/>
              <a:gd name="connsiteY159" fmla="*/ 1222439 h 1684262"/>
              <a:gd name="connsiteX160" fmla="*/ 603450 w 1214923"/>
              <a:gd name="connsiteY160" fmla="*/ 1227487 h 1684262"/>
              <a:gd name="connsiteX161" fmla="*/ 743658 w 1214923"/>
              <a:gd name="connsiteY161" fmla="*/ 1291495 h 1684262"/>
              <a:gd name="connsiteX162" fmla="*/ 743658 w 1214923"/>
              <a:gd name="connsiteY162" fmla="*/ 1291400 h 1684262"/>
              <a:gd name="connsiteX163" fmla="*/ 556465 w 1214923"/>
              <a:gd name="connsiteY163" fmla="*/ 950327 h 1684262"/>
              <a:gd name="connsiteX164" fmla="*/ 689842 w 1214923"/>
              <a:gd name="connsiteY164" fmla="*/ 1122236 h 1684262"/>
              <a:gd name="connsiteX165" fmla="*/ 568651 w 1214923"/>
              <a:gd name="connsiteY165" fmla="*/ 984541 h 1684262"/>
              <a:gd name="connsiteX166" fmla="*/ 556465 w 1214923"/>
              <a:gd name="connsiteY166" fmla="*/ 950327 h 1684262"/>
              <a:gd name="connsiteX167" fmla="*/ 351609 w 1214923"/>
              <a:gd name="connsiteY167" fmla="*/ 1045464 h 1684262"/>
              <a:gd name="connsiteX168" fmla="*/ 382375 w 1214923"/>
              <a:gd name="connsiteY168" fmla="*/ 887825 h 1684262"/>
              <a:gd name="connsiteX169" fmla="*/ 351609 w 1214923"/>
              <a:gd name="connsiteY169" fmla="*/ 1045559 h 1684262"/>
              <a:gd name="connsiteX170" fmla="*/ 351609 w 1214923"/>
              <a:gd name="connsiteY170" fmla="*/ 1045464 h 1684262"/>
              <a:gd name="connsiteX171" fmla="*/ 420761 w 1214923"/>
              <a:gd name="connsiteY171" fmla="*/ 1054969 h 1684262"/>
              <a:gd name="connsiteX172" fmla="*/ 605260 w 1214923"/>
              <a:gd name="connsiteY172" fmla="*/ 1180338 h 1684262"/>
              <a:gd name="connsiteX173" fmla="*/ 420761 w 1214923"/>
              <a:gd name="connsiteY173" fmla="*/ 1054969 h 1684262"/>
              <a:gd name="connsiteX174" fmla="*/ 366944 w 1214923"/>
              <a:gd name="connsiteY174" fmla="*/ 1414272 h 1684262"/>
              <a:gd name="connsiteX175" fmla="*/ 597640 w 1214923"/>
              <a:gd name="connsiteY175" fmla="*/ 1460468 h 1684262"/>
              <a:gd name="connsiteX176" fmla="*/ 366944 w 1214923"/>
              <a:gd name="connsiteY176" fmla="*/ 1414463 h 1684262"/>
              <a:gd name="connsiteX177" fmla="*/ 366944 w 1214923"/>
              <a:gd name="connsiteY177" fmla="*/ 1414272 h 1684262"/>
              <a:gd name="connsiteX178" fmla="*/ 536108 w 1214923"/>
              <a:gd name="connsiteY178" fmla="*/ 1644968 h 1684262"/>
              <a:gd name="connsiteX179" fmla="*/ 498008 w 1214923"/>
              <a:gd name="connsiteY179" fmla="*/ 1625918 h 1684262"/>
              <a:gd name="connsiteX180" fmla="*/ 471148 w 1214923"/>
              <a:gd name="connsiteY180" fmla="*/ 1618202 h 1684262"/>
              <a:gd name="connsiteX181" fmla="*/ 471148 w 1214923"/>
              <a:gd name="connsiteY181" fmla="*/ 1664399 h 1684262"/>
              <a:gd name="connsiteX182" fmla="*/ 401901 w 1214923"/>
              <a:gd name="connsiteY182" fmla="*/ 1579817 h 1684262"/>
              <a:gd name="connsiteX183" fmla="*/ 536108 w 1214923"/>
              <a:gd name="connsiteY183" fmla="*/ 1645158 h 1684262"/>
              <a:gd name="connsiteX184" fmla="*/ 536108 w 1214923"/>
              <a:gd name="connsiteY184" fmla="*/ 1644968 h 1684262"/>
              <a:gd name="connsiteX185" fmla="*/ 616785 w 1214923"/>
              <a:gd name="connsiteY185" fmla="*/ 1564196 h 1684262"/>
              <a:gd name="connsiteX186" fmla="*/ 555349 w 1214923"/>
              <a:gd name="connsiteY186" fmla="*/ 1541145 h 1684262"/>
              <a:gd name="connsiteX187" fmla="*/ 638597 w 1214923"/>
              <a:gd name="connsiteY187" fmla="*/ 1493520 h 1684262"/>
              <a:gd name="connsiteX188" fmla="*/ 739848 w 1214923"/>
              <a:gd name="connsiteY188" fmla="*/ 1525715 h 1684262"/>
              <a:gd name="connsiteX189" fmla="*/ 616785 w 1214923"/>
              <a:gd name="connsiteY189" fmla="*/ 1564386 h 1684262"/>
              <a:gd name="connsiteX190" fmla="*/ 616785 w 1214923"/>
              <a:gd name="connsiteY190" fmla="*/ 1564196 h 1684262"/>
              <a:gd name="connsiteX191" fmla="*/ 752231 w 1214923"/>
              <a:gd name="connsiteY191" fmla="*/ 1664779 h 1684262"/>
              <a:gd name="connsiteX192" fmla="*/ 739658 w 1214923"/>
              <a:gd name="connsiteY192" fmla="*/ 1664779 h 1684262"/>
              <a:gd name="connsiteX193" fmla="*/ 731180 w 1214923"/>
              <a:gd name="connsiteY193" fmla="*/ 1664779 h 1684262"/>
              <a:gd name="connsiteX194" fmla="*/ 727561 w 1214923"/>
              <a:gd name="connsiteY194" fmla="*/ 1664779 h 1684262"/>
              <a:gd name="connsiteX195" fmla="*/ 713750 w 1214923"/>
              <a:gd name="connsiteY195" fmla="*/ 1666780 h 1684262"/>
              <a:gd name="connsiteX196" fmla="*/ 704225 w 1214923"/>
              <a:gd name="connsiteY196" fmla="*/ 1665256 h 1684262"/>
              <a:gd name="connsiteX197" fmla="*/ 705558 w 1214923"/>
              <a:gd name="connsiteY197" fmla="*/ 1667733 h 1684262"/>
              <a:gd name="connsiteX198" fmla="*/ 790045 w 1214923"/>
              <a:gd name="connsiteY198" fmla="*/ 1610106 h 1684262"/>
              <a:gd name="connsiteX199" fmla="*/ 752231 w 1214923"/>
              <a:gd name="connsiteY199" fmla="*/ 1664970 h 1684262"/>
              <a:gd name="connsiteX200" fmla="*/ 752231 w 1214923"/>
              <a:gd name="connsiteY200" fmla="*/ 1664779 h 1684262"/>
              <a:gd name="connsiteX201" fmla="*/ 857863 w 1214923"/>
              <a:gd name="connsiteY201" fmla="*/ 1591056 h 1684262"/>
              <a:gd name="connsiteX202" fmla="*/ 838813 w 1214923"/>
              <a:gd name="connsiteY202" fmla="*/ 1568958 h 1684262"/>
              <a:gd name="connsiteX203" fmla="*/ 836146 w 1214923"/>
              <a:gd name="connsiteY203" fmla="*/ 1564291 h 1684262"/>
              <a:gd name="connsiteX204" fmla="*/ 955179 w 1214923"/>
              <a:gd name="connsiteY204" fmla="*/ 1500720 h 1684262"/>
              <a:gd name="connsiteX205" fmla="*/ 1066493 w 1214923"/>
              <a:gd name="connsiteY205" fmla="*/ 1492065 h 1684262"/>
              <a:gd name="connsiteX206" fmla="*/ 857863 w 1214923"/>
              <a:gd name="connsiteY206" fmla="*/ 1591247 h 1684262"/>
              <a:gd name="connsiteX207" fmla="*/ 857863 w 1214923"/>
              <a:gd name="connsiteY207" fmla="*/ 1591056 h 1684262"/>
              <a:gd name="connsiteX208" fmla="*/ 1054979 w 1214923"/>
              <a:gd name="connsiteY208" fmla="*/ 1445037 h 1684262"/>
              <a:gd name="connsiteX209" fmla="*/ 916632 w 1214923"/>
              <a:gd name="connsiteY209" fmla="*/ 1468184 h 1684262"/>
              <a:gd name="connsiteX210" fmla="*/ 1028170 w 1214923"/>
              <a:gd name="connsiteY210" fmla="*/ 1445228 h 1684262"/>
              <a:gd name="connsiteX211" fmla="*/ 1054979 w 1214923"/>
              <a:gd name="connsiteY211" fmla="*/ 1445037 h 1684262"/>
              <a:gd name="connsiteX212" fmla="*/ 862816 w 1214923"/>
              <a:gd name="connsiteY212" fmla="*/ 1410462 h 1684262"/>
              <a:gd name="connsiteX213" fmla="*/ 647551 w 1214923"/>
              <a:gd name="connsiteY213" fmla="*/ 1448562 h 1684262"/>
              <a:gd name="connsiteX214" fmla="*/ 862816 w 1214923"/>
              <a:gd name="connsiteY214" fmla="*/ 1410653 h 1684262"/>
              <a:gd name="connsiteX215" fmla="*/ 862816 w 1214923"/>
              <a:gd name="connsiteY215" fmla="*/ 1410462 h 1684262"/>
              <a:gd name="connsiteX216" fmla="*/ 689842 w 1214923"/>
              <a:gd name="connsiteY216" fmla="*/ 1391412 h 1684262"/>
              <a:gd name="connsiteX217" fmla="*/ 924347 w 1214923"/>
              <a:gd name="connsiteY217" fmla="*/ 1306830 h 1684262"/>
              <a:gd name="connsiteX218" fmla="*/ 689842 w 1214923"/>
              <a:gd name="connsiteY218" fmla="*/ 1391412 h 1684262"/>
              <a:gd name="connsiteX219" fmla="*/ 1162663 w 1214923"/>
              <a:gd name="connsiteY219" fmla="*/ 1057085 h 1684262"/>
              <a:gd name="connsiteX220" fmla="*/ 1148756 w 1214923"/>
              <a:gd name="connsiteY220" fmla="*/ 1134428 h 1684262"/>
              <a:gd name="connsiteX221" fmla="*/ 1066841 w 1214923"/>
              <a:gd name="connsiteY221" fmla="*/ 1139762 h 1684262"/>
              <a:gd name="connsiteX222" fmla="*/ 1035790 w 1214923"/>
              <a:gd name="connsiteY222" fmla="*/ 1087755 h 1684262"/>
              <a:gd name="connsiteX223" fmla="*/ 1162663 w 1214923"/>
              <a:gd name="connsiteY223" fmla="*/ 1057085 h 1684262"/>
              <a:gd name="connsiteX224" fmla="*/ 987913 w 1214923"/>
              <a:gd name="connsiteY224" fmla="*/ 1181170 h 1684262"/>
              <a:gd name="connsiteX225" fmla="*/ 958923 w 1214923"/>
              <a:gd name="connsiteY225" fmla="*/ 1264444 h 1684262"/>
              <a:gd name="connsiteX226" fmla="*/ 905107 w 1214923"/>
              <a:gd name="connsiteY226" fmla="*/ 1118330 h 1684262"/>
              <a:gd name="connsiteX227" fmla="*/ 987913 w 1214923"/>
              <a:gd name="connsiteY227"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569351 w 1214923"/>
              <a:gd name="connsiteY140" fmla="*/ 242792 h 1684262"/>
              <a:gd name="connsiteX141" fmla="*/ 558873 w 1214923"/>
              <a:gd name="connsiteY141" fmla="*/ 299942 h 1684262"/>
              <a:gd name="connsiteX142" fmla="*/ 351609 w 1214923"/>
              <a:gd name="connsiteY142" fmla="*/ 219075 h 1684262"/>
              <a:gd name="connsiteX143" fmla="*/ 351323 w 1214923"/>
              <a:gd name="connsiteY143" fmla="*/ 219361 h 1684262"/>
              <a:gd name="connsiteX144" fmla="*/ 470767 w 1214923"/>
              <a:gd name="connsiteY144" fmla="*/ 361188 h 1684262"/>
              <a:gd name="connsiteX145" fmla="*/ 566874 w 1214923"/>
              <a:gd name="connsiteY145" fmla="*/ 503396 h 1684262"/>
              <a:gd name="connsiteX146" fmla="*/ 470767 w 1214923"/>
              <a:gd name="connsiteY146" fmla="*/ 361188 h 1684262"/>
              <a:gd name="connsiteX147" fmla="*/ 632216 w 1214923"/>
              <a:gd name="connsiteY147" fmla="*/ 453485 h 1684262"/>
              <a:gd name="connsiteX148" fmla="*/ 759089 w 1214923"/>
              <a:gd name="connsiteY148" fmla="*/ 438055 h 1684262"/>
              <a:gd name="connsiteX149" fmla="*/ 640217 w 1214923"/>
              <a:gd name="connsiteY149" fmla="*/ 641593 h 1684262"/>
              <a:gd name="connsiteX150" fmla="*/ 632216 w 1214923"/>
              <a:gd name="connsiteY150" fmla="*/ 453581 h 1684262"/>
              <a:gd name="connsiteX151" fmla="*/ 632216 w 1214923"/>
              <a:gd name="connsiteY151" fmla="*/ 453485 h 1684262"/>
              <a:gd name="connsiteX152" fmla="*/ 686032 w 1214923"/>
              <a:gd name="connsiteY152" fmla="*/ 837819 h 1684262"/>
              <a:gd name="connsiteX153" fmla="*/ 628310 w 1214923"/>
              <a:gd name="connsiteY153" fmla="*/ 930116 h 1684262"/>
              <a:gd name="connsiteX154" fmla="*/ 686032 w 1214923"/>
              <a:gd name="connsiteY154" fmla="*/ 837914 h 1684262"/>
              <a:gd name="connsiteX155" fmla="*/ 686032 w 1214923"/>
              <a:gd name="connsiteY155" fmla="*/ 837819 h 1684262"/>
              <a:gd name="connsiteX156" fmla="*/ 743658 w 1214923"/>
              <a:gd name="connsiteY156" fmla="*/ 1291400 h 1684262"/>
              <a:gd name="connsiteX157" fmla="*/ 547634 w 1214923"/>
              <a:gd name="connsiteY157" fmla="*/ 1206818 h 1684262"/>
              <a:gd name="connsiteX158" fmla="*/ 573446 w 1214923"/>
              <a:gd name="connsiteY158" fmla="*/ 1222439 h 1684262"/>
              <a:gd name="connsiteX159" fmla="*/ 603450 w 1214923"/>
              <a:gd name="connsiteY159" fmla="*/ 1227487 h 1684262"/>
              <a:gd name="connsiteX160" fmla="*/ 743658 w 1214923"/>
              <a:gd name="connsiteY160" fmla="*/ 1291495 h 1684262"/>
              <a:gd name="connsiteX161" fmla="*/ 743658 w 1214923"/>
              <a:gd name="connsiteY161" fmla="*/ 1291400 h 1684262"/>
              <a:gd name="connsiteX162" fmla="*/ 556465 w 1214923"/>
              <a:gd name="connsiteY162" fmla="*/ 950327 h 1684262"/>
              <a:gd name="connsiteX163" fmla="*/ 689842 w 1214923"/>
              <a:gd name="connsiteY163" fmla="*/ 1122236 h 1684262"/>
              <a:gd name="connsiteX164" fmla="*/ 568651 w 1214923"/>
              <a:gd name="connsiteY164" fmla="*/ 984541 h 1684262"/>
              <a:gd name="connsiteX165" fmla="*/ 556465 w 1214923"/>
              <a:gd name="connsiteY165" fmla="*/ 950327 h 1684262"/>
              <a:gd name="connsiteX166" fmla="*/ 351609 w 1214923"/>
              <a:gd name="connsiteY166" fmla="*/ 1045464 h 1684262"/>
              <a:gd name="connsiteX167" fmla="*/ 382375 w 1214923"/>
              <a:gd name="connsiteY167" fmla="*/ 887825 h 1684262"/>
              <a:gd name="connsiteX168" fmla="*/ 351609 w 1214923"/>
              <a:gd name="connsiteY168" fmla="*/ 1045559 h 1684262"/>
              <a:gd name="connsiteX169" fmla="*/ 351609 w 1214923"/>
              <a:gd name="connsiteY169" fmla="*/ 1045464 h 1684262"/>
              <a:gd name="connsiteX170" fmla="*/ 420761 w 1214923"/>
              <a:gd name="connsiteY170" fmla="*/ 1054969 h 1684262"/>
              <a:gd name="connsiteX171" fmla="*/ 605260 w 1214923"/>
              <a:gd name="connsiteY171" fmla="*/ 1180338 h 1684262"/>
              <a:gd name="connsiteX172" fmla="*/ 420761 w 1214923"/>
              <a:gd name="connsiteY172" fmla="*/ 1054969 h 1684262"/>
              <a:gd name="connsiteX173" fmla="*/ 366944 w 1214923"/>
              <a:gd name="connsiteY173" fmla="*/ 1414272 h 1684262"/>
              <a:gd name="connsiteX174" fmla="*/ 597640 w 1214923"/>
              <a:gd name="connsiteY174" fmla="*/ 1460468 h 1684262"/>
              <a:gd name="connsiteX175" fmla="*/ 366944 w 1214923"/>
              <a:gd name="connsiteY175" fmla="*/ 1414463 h 1684262"/>
              <a:gd name="connsiteX176" fmla="*/ 366944 w 1214923"/>
              <a:gd name="connsiteY176" fmla="*/ 1414272 h 1684262"/>
              <a:gd name="connsiteX177" fmla="*/ 536108 w 1214923"/>
              <a:gd name="connsiteY177" fmla="*/ 1644968 h 1684262"/>
              <a:gd name="connsiteX178" fmla="*/ 498008 w 1214923"/>
              <a:gd name="connsiteY178" fmla="*/ 1625918 h 1684262"/>
              <a:gd name="connsiteX179" fmla="*/ 471148 w 1214923"/>
              <a:gd name="connsiteY179" fmla="*/ 1618202 h 1684262"/>
              <a:gd name="connsiteX180" fmla="*/ 471148 w 1214923"/>
              <a:gd name="connsiteY180" fmla="*/ 1664399 h 1684262"/>
              <a:gd name="connsiteX181" fmla="*/ 401901 w 1214923"/>
              <a:gd name="connsiteY181" fmla="*/ 1579817 h 1684262"/>
              <a:gd name="connsiteX182" fmla="*/ 536108 w 1214923"/>
              <a:gd name="connsiteY182" fmla="*/ 1645158 h 1684262"/>
              <a:gd name="connsiteX183" fmla="*/ 536108 w 1214923"/>
              <a:gd name="connsiteY183" fmla="*/ 1644968 h 1684262"/>
              <a:gd name="connsiteX184" fmla="*/ 616785 w 1214923"/>
              <a:gd name="connsiteY184" fmla="*/ 1564196 h 1684262"/>
              <a:gd name="connsiteX185" fmla="*/ 555349 w 1214923"/>
              <a:gd name="connsiteY185" fmla="*/ 1541145 h 1684262"/>
              <a:gd name="connsiteX186" fmla="*/ 638597 w 1214923"/>
              <a:gd name="connsiteY186" fmla="*/ 1493520 h 1684262"/>
              <a:gd name="connsiteX187" fmla="*/ 739848 w 1214923"/>
              <a:gd name="connsiteY187" fmla="*/ 1525715 h 1684262"/>
              <a:gd name="connsiteX188" fmla="*/ 616785 w 1214923"/>
              <a:gd name="connsiteY188" fmla="*/ 1564386 h 1684262"/>
              <a:gd name="connsiteX189" fmla="*/ 616785 w 1214923"/>
              <a:gd name="connsiteY189" fmla="*/ 1564196 h 1684262"/>
              <a:gd name="connsiteX190" fmla="*/ 752231 w 1214923"/>
              <a:gd name="connsiteY190" fmla="*/ 1664779 h 1684262"/>
              <a:gd name="connsiteX191" fmla="*/ 739658 w 1214923"/>
              <a:gd name="connsiteY191" fmla="*/ 1664779 h 1684262"/>
              <a:gd name="connsiteX192" fmla="*/ 731180 w 1214923"/>
              <a:gd name="connsiteY192" fmla="*/ 1664779 h 1684262"/>
              <a:gd name="connsiteX193" fmla="*/ 727561 w 1214923"/>
              <a:gd name="connsiteY193" fmla="*/ 1664779 h 1684262"/>
              <a:gd name="connsiteX194" fmla="*/ 713750 w 1214923"/>
              <a:gd name="connsiteY194" fmla="*/ 1666780 h 1684262"/>
              <a:gd name="connsiteX195" fmla="*/ 704225 w 1214923"/>
              <a:gd name="connsiteY195" fmla="*/ 1665256 h 1684262"/>
              <a:gd name="connsiteX196" fmla="*/ 705558 w 1214923"/>
              <a:gd name="connsiteY196" fmla="*/ 1667733 h 1684262"/>
              <a:gd name="connsiteX197" fmla="*/ 790045 w 1214923"/>
              <a:gd name="connsiteY197" fmla="*/ 1610106 h 1684262"/>
              <a:gd name="connsiteX198" fmla="*/ 752231 w 1214923"/>
              <a:gd name="connsiteY198" fmla="*/ 1664970 h 1684262"/>
              <a:gd name="connsiteX199" fmla="*/ 752231 w 1214923"/>
              <a:gd name="connsiteY199" fmla="*/ 1664779 h 1684262"/>
              <a:gd name="connsiteX200" fmla="*/ 857863 w 1214923"/>
              <a:gd name="connsiteY200" fmla="*/ 1591056 h 1684262"/>
              <a:gd name="connsiteX201" fmla="*/ 838813 w 1214923"/>
              <a:gd name="connsiteY201" fmla="*/ 1568958 h 1684262"/>
              <a:gd name="connsiteX202" fmla="*/ 836146 w 1214923"/>
              <a:gd name="connsiteY202" fmla="*/ 1564291 h 1684262"/>
              <a:gd name="connsiteX203" fmla="*/ 955179 w 1214923"/>
              <a:gd name="connsiteY203" fmla="*/ 1500720 h 1684262"/>
              <a:gd name="connsiteX204" fmla="*/ 1066493 w 1214923"/>
              <a:gd name="connsiteY204" fmla="*/ 1492065 h 1684262"/>
              <a:gd name="connsiteX205" fmla="*/ 857863 w 1214923"/>
              <a:gd name="connsiteY205" fmla="*/ 1591247 h 1684262"/>
              <a:gd name="connsiteX206" fmla="*/ 857863 w 1214923"/>
              <a:gd name="connsiteY206" fmla="*/ 1591056 h 1684262"/>
              <a:gd name="connsiteX207" fmla="*/ 1054979 w 1214923"/>
              <a:gd name="connsiteY207" fmla="*/ 1445037 h 1684262"/>
              <a:gd name="connsiteX208" fmla="*/ 916632 w 1214923"/>
              <a:gd name="connsiteY208" fmla="*/ 1468184 h 1684262"/>
              <a:gd name="connsiteX209" fmla="*/ 1028170 w 1214923"/>
              <a:gd name="connsiteY209" fmla="*/ 1445228 h 1684262"/>
              <a:gd name="connsiteX210" fmla="*/ 1054979 w 1214923"/>
              <a:gd name="connsiteY210" fmla="*/ 1445037 h 1684262"/>
              <a:gd name="connsiteX211" fmla="*/ 862816 w 1214923"/>
              <a:gd name="connsiteY211" fmla="*/ 1410462 h 1684262"/>
              <a:gd name="connsiteX212" fmla="*/ 647551 w 1214923"/>
              <a:gd name="connsiteY212" fmla="*/ 1448562 h 1684262"/>
              <a:gd name="connsiteX213" fmla="*/ 862816 w 1214923"/>
              <a:gd name="connsiteY213" fmla="*/ 1410653 h 1684262"/>
              <a:gd name="connsiteX214" fmla="*/ 862816 w 1214923"/>
              <a:gd name="connsiteY214" fmla="*/ 1410462 h 1684262"/>
              <a:gd name="connsiteX215" fmla="*/ 689842 w 1214923"/>
              <a:gd name="connsiteY215" fmla="*/ 1391412 h 1684262"/>
              <a:gd name="connsiteX216" fmla="*/ 924347 w 1214923"/>
              <a:gd name="connsiteY216" fmla="*/ 1306830 h 1684262"/>
              <a:gd name="connsiteX217" fmla="*/ 689842 w 1214923"/>
              <a:gd name="connsiteY217" fmla="*/ 1391412 h 1684262"/>
              <a:gd name="connsiteX218" fmla="*/ 1162663 w 1214923"/>
              <a:gd name="connsiteY218" fmla="*/ 1057085 h 1684262"/>
              <a:gd name="connsiteX219" fmla="*/ 1148756 w 1214923"/>
              <a:gd name="connsiteY219" fmla="*/ 1134428 h 1684262"/>
              <a:gd name="connsiteX220" fmla="*/ 1066841 w 1214923"/>
              <a:gd name="connsiteY220" fmla="*/ 1139762 h 1684262"/>
              <a:gd name="connsiteX221" fmla="*/ 1035790 w 1214923"/>
              <a:gd name="connsiteY221" fmla="*/ 1087755 h 1684262"/>
              <a:gd name="connsiteX222" fmla="*/ 1162663 w 1214923"/>
              <a:gd name="connsiteY222" fmla="*/ 1057085 h 1684262"/>
              <a:gd name="connsiteX223" fmla="*/ 987913 w 1214923"/>
              <a:gd name="connsiteY223" fmla="*/ 1181170 h 1684262"/>
              <a:gd name="connsiteX224" fmla="*/ 958923 w 1214923"/>
              <a:gd name="connsiteY224" fmla="*/ 1264444 h 1684262"/>
              <a:gd name="connsiteX225" fmla="*/ 905107 w 1214923"/>
              <a:gd name="connsiteY225" fmla="*/ 1118330 h 1684262"/>
              <a:gd name="connsiteX226" fmla="*/ 987913 w 1214923"/>
              <a:gd name="connsiteY226"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569351 w 1214923"/>
              <a:gd name="connsiteY140" fmla="*/ 242792 h 1684262"/>
              <a:gd name="connsiteX141" fmla="*/ 558873 w 1214923"/>
              <a:gd name="connsiteY141" fmla="*/ 299942 h 1684262"/>
              <a:gd name="connsiteX142" fmla="*/ 351609 w 1214923"/>
              <a:gd name="connsiteY142" fmla="*/ 219075 h 1684262"/>
              <a:gd name="connsiteX143" fmla="*/ 351323 w 1214923"/>
              <a:gd name="connsiteY143" fmla="*/ 219361 h 1684262"/>
              <a:gd name="connsiteX144" fmla="*/ 470767 w 1214923"/>
              <a:gd name="connsiteY144" fmla="*/ 361188 h 1684262"/>
              <a:gd name="connsiteX145" fmla="*/ 566874 w 1214923"/>
              <a:gd name="connsiteY145" fmla="*/ 503396 h 1684262"/>
              <a:gd name="connsiteX146" fmla="*/ 470767 w 1214923"/>
              <a:gd name="connsiteY146" fmla="*/ 361188 h 1684262"/>
              <a:gd name="connsiteX147" fmla="*/ 632216 w 1214923"/>
              <a:gd name="connsiteY147" fmla="*/ 453485 h 1684262"/>
              <a:gd name="connsiteX148" fmla="*/ 759089 w 1214923"/>
              <a:gd name="connsiteY148" fmla="*/ 438055 h 1684262"/>
              <a:gd name="connsiteX149" fmla="*/ 640217 w 1214923"/>
              <a:gd name="connsiteY149" fmla="*/ 641593 h 1684262"/>
              <a:gd name="connsiteX150" fmla="*/ 632216 w 1214923"/>
              <a:gd name="connsiteY150" fmla="*/ 453581 h 1684262"/>
              <a:gd name="connsiteX151" fmla="*/ 632216 w 1214923"/>
              <a:gd name="connsiteY151" fmla="*/ 453485 h 1684262"/>
              <a:gd name="connsiteX152" fmla="*/ 686032 w 1214923"/>
              <a:gd name="connsiteY152" fmla="*/ 837819 h 1684262"/>
              <a:gd name="connsiteX153" fmla="*/ 628310 w 1214923"/>
              <a:gd name="connsiteY153" fmla="*/ 930116 h 1684262"/>
              <a:gd name="connsiteX154" fmla="*/ 686032 w 1214923"/>
              <a:gd name="connsiteY154" fmla="*/ 837914 h 1684262"/>
              <a:gd name="connsiteX155" fmla="*/ 686032 w 1214923"/>
              <a:gd name="connsiteY155" fmla="*/ 837819 h 1684262"/>
              <a:gd name="connsiteX156" fmla="*/ 743658 w 1214923"/>
              <a:gd name="connsiteY156" fmla="*/ 1291400 h 1684262"/>
              <a:gd name="connsiteX157" fmla="*/ 547634 w 1214923"/>
              <a:gd name="connsiteY157" fmla="*/ 1206818 h 1684262"/>
              <a:gd name="connsiteX158" fmla="*/ 573446 w 1214923"/>
              <a:gd name="connsiteY158" fmla="*/ 1222439 h 1684262"/>
              <a:gd name="connsiteX159" fmla="*/ 603450 w 1214923"/>
              <a:gd name="connsiteY159" fmla="*/ 1227487 h 1684262"/>
              <a:gd name="connsiteX160" fmla="*/ 743658 w 1214923"/>
              <a:gd name="connsiteY160" fmla="*/ 1291495 h 1684262"/>
              <a:gd name="connsiteX161" fmla="*/ 743658 w 1214923"/>
              <a:gd name="connsiteY161" fmla="*/ 1291400 h 1684262"/>
              <a:gd name="connsiteX162" fmla="*/ 556465 w 1214923"/>
              <a:gd name="connsiteY162" fmla="*/ 950327 h 1684262"/>
              <a:gd name="connsiteX163" fmla="*/ 689842 w 1214923"/>
              <a:gd name="connsiteY163" fmla="*/ 1122236 h 1684262"/>
              <a:gd name="connsiteX164" fmla="*/ 568651 w 1214923"/>
              <a:gd name="connsiteY164" fmla="*/ 984541 h 1684262"/>
              <a:gd name="connsiteX165" fmla="*/ 556465 w 1214923"/>
              <a:gd name="connsiteY165" fmla="*/ 950327 h 1684262"/>
              <a:gd name="connsiteX166" fmla="*/ 351609 w 1214923"/>
              <a:gd name="connsiteY166" fmla="*/ 1045464 h 1684262"/>
              <a:gd name="connsiteX167" fmla="*/ 382375 w 1214923"/>
              <a:gd name="connsiteY167" fmla="*/ 887825 h 1684262"/>
              <a:gd name="connsiteX168" fmla="*/ 351609 w 1214923"/>
              <a:gd name="connsiteY168" fmla="*/ 1045559 h 1684262"/>
              <a:gd name="connsiteX169" fmla="*/ 351609 w 1214923"/>
              <a:gd name="connsiteY169" fmla="*/ 1045464 h 1684262"/>
              <a:gd name="connsiteX170" fmla="*/ 420761 w 1214923"/>
              <a:gd name="connsiteY170" fmla="*/ 1054969 h 1684262"/>
              <a:gd name="connsiteX171" fmla="*/ 605260 w 1214923"/>
              <a:gd name="connsiteY171" fmla="*/ 1180338 h 1684262"/>
              <a:gd name="connsiteX172" fmla="*/ 420761 w 1214923"/>
              <a:gd name="connsiteY172" fmla="*/ 1054969 h 1684262"/>
              <a:gd name="connsiteX173" fmla="*/ 366944 w 1214923"/>
              <a:gd name="connsiteY173" fmla="*/ 1414272 h 1684262"/>
              <a:gd name="connsiteX174" fmla="*/ 597640 w 1214923"/>
              <a:gd name="connsiteY174" fmla="*/ 1460468 h 1684262"/>
              <a:gd name="connsiteX175" fmla="*/ 366944 w 1214923"/>
              <a:gd name="connsiteY175" fmla="*/ 1414463 h 1684262"/>
              <a:gd name="connsiteX176" fmla="*/ 366944 w 1214923"/>
              <a:gd name="connsiteY176" fmla="*/ 1414272 h 1684262"/>
              <a:gd name="connsiteX177" fmla="*/ 536108 w 1214923"/>
              <a:gd name="connsiteY177" fmla="*/ 1644968 h 1684262"/>
              <a:gd name="connsiteX178" fmla="*/ 498008 w 1214923"/>
              <a:gd name="connsiteY178" fmla="*/ 1625918 h 1684262"/>
              <a:gd name="connsiteX179" fmla="*/ 471148 w 1214923"/>
              <a:gd name="connsiteY179" fmla="*/ 1618202 h 1684262"/>
              <a:gd name="connsiteX180" fmla="*/ 471148 w 1214923"/>
              <a:gd name="connsiteY180" fmla="*/ 1664399 h 1684262"/>
              <a:gd name="connsiteX181" fmla="*/ 401901 w 1214923"/>
              <a:gd name="connsiteY181" fmla="*/ 1579817 h 1684262"/>
              <a:gd name="connsiteX182" fmla="*/ 536108 w 1214923"/>
              <a:gd name="connsiteY182" fmla="*/ 1645158 h 1684262"/>
              <a:gd name="connsiteX183" fmla="*/ 536108 w 1214923"/>
              <a:gd name="connsiteY183" fmla="*/ 1644968 h 1684262"/>
              <a:gd name="connsiteX184" fmla="*/ 616785 w 1214923"/>
              <a:gd name="connsiteY184" fmla="*/ 1564196 h 1684262"/>
              <a:gd name="connsiteX185" fmla="*/ 555349 w 1214923"/>
              <a:gd name="connsiteY185" fmla="*/ 1541145 h 1684262"/>
              <a:gd name="connsiteX186" fmla="*/ 638597 w 1214923"/>
              <a:gd name="connsiteY186" fmla="*/ 1493520 h 1684262"/>
              <a:gd name="connsiteX187" fmla="*/ 739848 w 1214923"/>
              <a:gd name="connsiteY187" fmla="*/ 1525715 h 1684262"/>
              <a:gd name="connsiteX188" fmla="*/ 616785 w 1214923"/>
              <a:gd name="connsiteY188" fmla="*/ 1564386 h 1684262"/>
              <a:gd name="connsiteX189" fmla="*/ 616785 w 1214923"/>
              <a:gd name="connsiteY189" fmla="*/ 1564196 h 1684262"/>
              <a:gd name="connsiteX190" fmla="*/ 752231 w 1214923"/>
              <a:gd name="connsiteY190" fmla="*/ 1664779 h 1684262"/>
              <a:gd name="connsiteX191" fmla="*/ 739658 w 1214923"/>
              <a:gd name="connsiteY191" fmla="*/ 1664779 h 1684262"/>
              <a:gd name="connsiteX192" fmla="*/ 731180 w 1214923"/>
              <a:gd name="connsiteY192" fmla="*/ 1664779 h 1684262"/>
              <a:gd name="connsiteX193" fmla="*/ 727561 w 1214923"/>
              <a:gd name="connsiteY193" fmla="*/ 1664779 h 1684262"/>
              <a:gd name="connsiteX194" fmla="*/ 713750 w 1214923"/>
              <a:gd name="connsiteY194" fmla="*/ 1666780 h 1684262"/>
              <a:gd name="connsiteX195" fmla="*/ 704225 w 1214923"/>
              <a:gd name="connsiteY195" fmla="*/ 1665256 h 1684262"/>
              <a:gd name="connsiteX196" fmla="*/ 705558 w 1214923"/>
              <a:gd name="connsiteY196" fmla="*/ 1667733 h 1684262"/>
              <a:gd name="connsiteX197" fmla="*/ 790045 w 1214923"/>
              <a:gd name="connsiteY197" fmla="*/ 1610106 h 1684262"/>
              <a:gd name="connsiteX198" fmla="*/ 752231 w 1214923"/>
              <a:gd name="connsiteY198" fmla="*/ 1664970 h 1684262"/>
              <a:gd name="connsiteX199" fmla="*/ 752231 w 1214923"/>
              <a:gd name="connsiteY199" fmla="*/ 1664779 h 1684262"/>
              <a:gd name="connsiteX200" fmla="*/ 857863 w 1214923"/>
              <a:gd name="connsiteY200" fmla="*/ 1591056 h 1684262"/>
              <a:gd name="connsiteX201" fmla="*/ 838813 w 1214923"/>
              <a:gd name="connsiteY201" fmla="*/ 1568958 h 1684262"/>
              <a:gd name="connsiteX202" fmla="*/ 836146 w 1214923"/>
              <a:gd name="connsiteY202" fmla="*/ 1564291 h 1684262"/>
              <a:gd name="connsiteX203" fmla="*/ 955179 w 1214923"/>
              <a:gd name="connsiteY203" fmla="*/ 1500720 h 1684262"/>
              <a:gd name="connsiteX204" fmla="*/ 1066493 w 1214923"/>
              <a:gd name="connsiteY204" fmla="*/ 1492065 h 1684262"/>
              <a:gd name="connsiteX205" fmla="*/ 857863 w 1214923"/>
              <a:gd name="connsiteY205" fmla="*/ 1591247 h 1684262"/>
              <a:gd name="connsiteX206" fmla="*/ 857863 w 1214923"/>
              <a:gd name="connsiteY206" fmla="*/ 1591056 h 1684262"/>
              <a:gd name="connsiteX207" fmla="*/ 1054979 w 1214923"/>
              <a:gd name="connsiteY207" fmla="*/ 1445037 h 1684262"/>
              <a:gd name="connsiteX208" fmla="*/ 916632 w 1214923"/>
              <a:gd name="connsiteY208" fmla="*/ 1468184 h 1684262"/>
              <a:gd name="connsiteX209" fmla="*/ 1028170 w 1214923"/>
              <a:gd name="connsiteY209" fmla="*/ 1445228 h 1684262"/>
              <a:gd name="connsiteX210" fmla="*/ 1054979 w 1214923"/>
              <a:gd name="connsiteY210" fmla="*/ 1445037 h 1684262"/>
              <a:gd name="connsiteX211" fmla="*/ 862816 w 1214923"/>
              <a:gd name="connsiteY211" fmla="*/ 1410462 h 1684262"/>
              <a:gd name="connsiteX212" fmla="*/ 647551 w 1214923"/>
              <a:gd name="connsiteY212" fmla="*/ 1448562 h 1684262"/>
              <a:gd name="connsiteX213" fmla="*/ 862816 w 1214923"/>
              <a:gd name="connsiteY213" fmla="*/ 1410653 h 1684262"/>
              <a:gd name="connsiteX214" fmla="*/ 862816 w 1214923"/>
              <a:gd name="connsiteY214" fmla="*/ 1410462 h 1684262"/>
              <a:gd name="connsiteX215" fmla="*/ 689842 w 1214923"/>
              <a:gd name="connsiteY215" fmla="*/ 1391412 h 1684262"/>
              <a:gd name="connsiteX216" fmla="*/ 924347 w 1214923"/>
              <a:gd name="connsiteY216" fmla="*/ 1306830 h 1684262"/>
              <a:gd name="connsiteX217" fmla="*/ 689842 w 1214923"/>
              <a:gd name="connsiteY217" fmla="*/ 1391412 h 1684262"/>
              <a:gd name="connsiteX218" fmla="*/ 1162663 w 1214923"/>
              <a:gd name="connsiteY218" fmla="*/ 1057085 h 1684262"/>
              <a:gd name="connsiteX219" fmla="*/ 1148756 w 1214923"/>
              <a:gd name="connsiteY219" fmla="*/ 1134428 h 1684262"/>
              <a:gd name="connsiteX220" fmla="*/ 1066841 w 1214923"/>
              <a:gd name="connsiteY220" fmla="*/ 1139762 h 1684262"/>
              <a:gd name="connsiteX221" fmla="*/ 1035790 w 1214923"/>
              <a:gd name="connsiteY221" fmla="*/ 1087755 h 1684262"/>
              <a:gd name="connsiteX222" fmla="*/ 1162663 w 1214923"/>
              <a:gd name="connsiteY222" fmla="*/ 1057085 h 1684262"/>
              <a:gd name="connsiteX223" fmla="*/ 987913 w 1214923"/>
              <a:gd name="connsiteY223" fmla="*/ 1181170 h 1684262"/>
              <a:gd name="connsiteX224" fmla="*/ 958923 w 1214923"/>
              <a:gd name="connsiteY224" fmla="*/ 1264444 h 1684262"/>
              <a:gd name="connsiteX225" fmla="*/ 905107 w 1214923"/>
              <a:gd name="connsiteY225" fmla="*/ 1118330 h 1684262"/>
              <a:gd name="connsiteX226" fmla="*/ 987913 w 1214923"/>
              <a:gd name="connsiteY226"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564476 w 1214923"/>
              <a:gd name="connsiteY140" fmla="*/ 247666 h 1684262"/>
              <a:gd name="connsiteX141" fmla="*/ 558873 w 1214923"/>
              <a:gd name="connsiteY141" fmla="*/ 299942 h 1684262"/>
              <a:gd name="connsiteX142" fmla="*/ 351609 w 1214923"/>
              <a:gd name="connsiteY142" fmla="*/ 219075 h 1684262"/>
              <a:gd name="connsiteX143" fmla="*/ 351323 w 1214923"/>
              <a:gd name="connsiteY143" fmla="*/ 219361 h 1684262"/>
              <a:gd name="connsiteX144" fmla="*/ 470767 w 1214923"/>
              <a:gd name="connsiteY144" fmla="*/ 361188 h 1684262"/>
              <a:gd name="connsiteX145" fmla="*/ 566874 w 1214923"/>
              <a:gd name="connsiteY145" fmla="*/ 503396 h 1684262"/>
              <a:gd name="connsiteX146" fmla="*/ 470767 w 1214923"/>
              <a:gd name="connsiteY146" fmla="*/ 361188 h 1684262"/>
              <a:gd name="connsiteX147" fmla="*/ 632216 w 1214923"/>
              <a:gd name="connsiteY147" fmla="*/ 453485 h 1684262"/>
              <a:gd name="connsiteX148" fmla="*/ 759089 w 1214923"/>
              <a:gd name="connsiteY148" fmla="*/ 438055 h 1684262"/>
              <a:gd name="connsiteX149" fmla="*/ 640217 w 1214923"/>
              <a:gd name="connsiteY149" fmla="*/ 641593 h 1684262"/>
              <a:gd name="connsiteX150" fmla="*/ 632216 w 1214923"/>
              <a:gd name="connsiteY150" fmla="*/ 453581 h 1684262"/>
              <a:gd name="connsiteX151" fmla="*/ 632216 w 1214923"/>
              <a:gd name="connsiteY151" fmla="*/ 453485 h 1684262"/>
              <a:gd name="connsiteX152" fmla="*/ 686032 w 1214923"/>
              <a:gd name="connsiteY152" fmla="*/ 837819 h 1684262"/>
              <a:gd name="connsiteX153" fmla="*/ 628310 w 1214923"/>
              <a:gd name="connsiteY153" fmla="*/ 930116 h 1684262"/>
              <a:gd name="connsiteX154" fmla="*/ 686032 w 1214923"/>
              <a:gd name="connsiteY154" fmla="*/ 837914 h 1684262"/>
              <a:gd name="connsiteX155" fmla="*/ 686032 w 1214923"/>
              <a:gd name="connsiteY155" fmla="*/ 837819 h 1684262"/>
              <a:gd name="connsiteX156" fmla="*/ 743658 w 1214923"/>
              <a:gd name="connsiteY156" fmla="*/ 1291400 h 1684262"/>
              <a:gd name="connsiteX157" fmla="*/ 547634 w 1214923"/>
              <a:gd name="connsiteY157" fmla="*/ 1206818 h 1684262"/>
              <a:gd name="connsiteX158" fmla="*/ 573446 w 1214923"/>
              <a:gd name="connsiteY158" fmla="*/ 1222439 h 1684262"/>
              <a:gd name="connsiteX159" fmla="*/ 603450 w 1214923"/>
              <a:gd name="connsiteY159" fmla="*/ 1227487 h 1684262"/>
              <a:gd name="connsiteX160" fmla="*/ 743658 w 1214923"/>
              <a:gd name="connsiteY160" fmla="*/ 1291495 h 1684262"/>
              <a:gd name="connsiteX161" fmla="*/ 743658 w 1214923"/>
              <a:gd name="connsiteY161" fmla="*/ 1291400 h 1684262"/>
              <a:gd name="connsiteX162" fmla="*/ 556465 w 1214923"/>
              <a:gd name="connsiteY162" fmla="*/ 950327 h 1684262"/>
              <a:gd name="connsiteX163" fmla="*/ 689842 w 1214923"/>
              <a:gd name="connsiteY163" fmla="*/ 1122236 h 1684262"/>
              <a:gd name="connsiteX164" fmla="*/ 568651 w 1214923"/>
              <a:gd name="connsiteY164" fmla="*/ 984541 h 1684262"/>
              <a:gd name="connsiteX165" fmla="*/ 556465 w 1214923"/>
              <a:gd name="connsiteY165" fmla="*/ 950327 h 1684262"/>
              <a:gd name="connsiteX166" fmla="*/ 351609 w 1214923"/>
              <a:gd name="connsiteY166" fmla="*/ 1045464 h 1684262"/>
              <a:gd name="connsiteX167" fmla="*/ 382375 w 1214923"/>
              <a:gd name="connsiteY167" fmla="*/ 887825 h 1684262"/>
              <a:gd name="connsiteX168" fmla="*/ 351609 w 1214923"/>
              <a:gd name="connsiteY168" fmla="*/ 1045559 h 1684262"/>
              <a:gd name="connsiteX169" fmla="*/ 351609 w 1214923"/>
              <a:gd name="connsiteY169" fmla="*/ 1045464 h 1684262"/>
              <a:gd name="connsiteX170" fmla="*/ 420761 w 1214923"/>
              <a:gd name="connsiteY170" fmla="*/ 1054969 h 1684262"/>
              <a:gd name="connsiteX171" fmla="*/ 605260 w 1214923"/>
              <a:gd name="connsiteY171" fmla="*/ 1180338 h 1684262"/>
              <a:gd name="connsiteX172" fmla="*/ 420761 w 1214923"/>
              <a:gd name="connsiteY172" fmla="*/ 1054969 h 1684262"/>
              <a:gd name="connsiteX173" fmla="*/ 366944 w 1214923"/>
              <a:gd name="connsiteY173" fmla="*/ 1414272 h 1684262"/>
              <a:gd name="connsiteX174" fmla="*/ 597640 w 1214923"/>
              <a:gd name="connsiteY174" fmla="*/ 1460468 h 1684262"/>
              <a:gd name="connsiteX175" fmla="*/ 366944 w 1214923"/>
              <a:gd name="connsiteY175" fmla="*/ 1414463 h 1684262"/>
              <a:gd name="connsiteX176" fmla="*/ 366944 w 1214923"/>
              <a:gd name="connsiteY176" fmla="*/ 1414272 h 1684262"/>
              <a:gd name="connsiteX177" fmla="*/ 536108 w 1214923"/>
              <a:gd name="connsiteY177" fmla="*/ 1644968 h 1684262"/>
              <a:gd name="connsiteX178" fmla="*/ 498008 w 1214923"/>
              <a:gd name="connsiteY178" fmla="*/ 1625918 h 1684262"/>
              <a:gd name="connsiteX179" fmla="*/ 471148 w 1214923"/>
              <a:gd name="connsiteY179" fmla="*/ 1618202 h 1684262"/>
              <a:gd name="connsiteX180" fmla="*/ 471148 w 1214923"/>
              <a:gd name="connsiteY180" fmla="*/ 1664399 h 1684262"/>
              <a:gd name="connsiteX181" fmla="*/ 401901 w 1214923"/>
              <a:gd name="connsiteY181" fmla="*/ 1579817 h 1684262"/>
              <a:gd name="connsiteX182" fmla="*/ 536108 w 1214923"/>
              <a:gd name="connsiteY182" fmla="*/ 1645158 h 1684262"/>
              <a:gd name="connsiteX183" fmla="*/ 536108 w 1214923"/>
              <a:gd name="connsiteY183" fmla="*/ 1644968 h 1684262"/>
              <a:gd name="connsiteX184" fmla="*/ 616785 w 1214923"/>
              <a:gd name="connsiteY184" fmla="*/ 1564196 h 1684262"/>
              <a:gd name="connsiteX185" fmla="*/ 555349 w 1214923"/>
              <a:gd name="connsiteY185" fmla="*/ 1541145 h 1684262"/>
              <a:gd name="connsiteX186" fmla="*/ 638597 w 1214923"/>
              <a:gd name="connsiteY186" fmla="*/ 1493520 h 1684262"/>
              <a:gd name="connsiteX187" fmla="*/ 739848 w 1214923"/>
              <a:gd name="connsiteY187" fmla="*/ 1525715 h 1684262"/>
              <a:gd name="connsiteX188" fmla="*/ 616785 w 1214923"/>
              <a:gd name="connsiteY188" fmla="*/ 1564386 h 1684262"/>
              <a:gd name="connsiteX189" fmla="*/ 616785 w 1214923"/>
              <a:gd name="connsiteY189" fmla="*/ 1564196 h 1684262"/>
              <a:gd name="connsiteX190" fmla="*/ 752231 w 1214923"/>
              <a:gd name="connsiteY190" fmla="*/ 1664779 h 1684262"/>
              <a:gd name="connsiteX191" fmla="*/ 739658 w 1214923"/>
              <a:gd name="connsiteY191" fmla="*/ 1664779 h 1684262"/>
              <a:gd name="connsiteX192" fmla="*/ 731180 w 1214923"/>
              <a:gd name="connsiteY192" fmla="*/ 1664779 h 1684262"/>
              <a:gd name="connsiteX193" fmla="*/ 727561 w 1214923"/>
              <a:gd name="connsiteY193" fmla="*/ 1664779 h 1684262"/>
              <a:gd name="connsiteX194" fmla="*/ 713750 w 1214923"/>
              <a:gd name="connsiteY194" fmla="*/ 1666780 h 1684262"/>
              <a:gd name="connsiteX195" fmla="*/ 704225 w 1214923"/>
              <a:gd name="connsiteY195" fmla="*/ 1665256 h 1684262"/>
              <a:gd name="connsiteX196" fmla="*/ 705558 w 1214923"/>
              <a:gd name="connsiteY196" fmla="*/ 1667733 h 1684262"/>
              <a:gd name="connsiteX197" fmla="*/ 790045 w 1214923"/>
              <a:gd name="connsiteY197" fmla="*/ 1610106 h 1684262"/>
              <a:gd name="connsiteX198" fmla="*/ 752231 w 1214923"/>
              <a:gd name="connsiteY198" fmla="*/ 1664970 h 1684262"/>
              <a:gd name="connsiteX199" fmla="*/ 752231 w 1214923"/>
              <a:gd name="connsiteY199" fmla="*/ 1664779 h 1684262"/>
              <a:gd name="connsiteX200" fmla="*/ 857863 w 1214923"/>
              <a:gd name="connsiteY200" fmla="*/ 1591056 h 1684262"/>
              <a:gd name="connsiteX201" fmla="*/ 838813 w 1214923"/>
              <a:gd name="connsiteY201" fmla="*/ 1568958 h 1684262"/>
              <a:gd name="connsiteX202" fmla="*/ 836146 w 1214923"/>
              <a:gd name="connsiteY202" fmla="*/ 1564291 h 1684262"/>
              <a:gd name="connsiteX203" fmla="*/ 955179 w 1214923"/>
              <a:gd name="connsiteY203" fmla="*/ 1500720 h 1684262"/>
              <a:gd name="connsiteX204" fmla="*/ 1066493 w 1214923"/>
              <a:gd name="connsiteY204" fmla="*/ 1492065 h 1684262"/>
              <a:gd name="connsiteX205" fmla="*/ 857863 w 1214923"/>
              <a:gd name="connsiteY205" fmla="*/ 1591247 h 1684262"/>
              <a:gd name="connsiteX206" fmla="*/ 857863 w 1214923"/>
              <a:gd name="connsiteY206" fmla="*/ 1591056 h 1684262"/>
              <a:gd name="connsiteX207" fmla="*/ 1054979 w 1214923"/>
              <a:gd name="connsiteY207" fmla="*/ 1445037 h 1684262"/>
              <a:gd name="connsiteX208" fmla="*/ 916632 w 1214923"/>
              <a:gd name="connsiteY208" fmla="*/ 1468184 h 1684262"/>
              <a:gd name="connsiteX209" fmla="*/ 1028170 w 1214923"/>
              <a:gd name="connsiteY209" fmla="*/ 1445228 h 1684262"/>
              <a:gd name="connsiteX210" fmla="*/ 1054979 w 1214923"/>
              <a:gd name="connsiteY210" fmla="*/ 1445037 h 1684262"/>
              <a:gd name="connsiteX211" fmla="*/ 862816 w 1214923"/>
              <a:gd name="connsiteY211" fmla="*/ 1410462 h 1684262"/>
              <a:gd name="connsiteX212" fmla="*/ 647551 w 1214923"/>
              <a:gd name="connsiteY212" fmla="*/ 1448562 h 1684262"/>
              <a:gd name="connsiteX213" fmla="*/ 862816 w 1214923"/>
              <a:gd name="connsiteY213" fmla="*/ 1410653 h 1684262"/>
              <a:gd name="connsiteX214" fmla="*/ 862816 w 1214923"/>
              <a:gd name="connsiteY214" fmla="*/ 1410462 h 1684262"/>
              <a:gd name="connsiteX215" fmla="*/ 689842 w 1214923"/>
              <a:gd name="connsiteY215" fmla="*/ 1391412 h 1684262"/>
              <a:gd name="connsiteX216" fmla="*/ 924347 w 1214923"/>
              <a:gd name="connsiteY216" fmla="*/ 1306830 h 1684262"/>
              <a:gd name="connsiteX217" fmla="*/ 689842 w 1214923"/>
              <a:gd name="connsiteY217" fmla="*/ 1391412 h 1684262"/>
              <a:gd name="connsiteX218" fmla="*/ 1162663 w 1214923"/>
              <a:gd name="connsiteY218" fmla="*/ 1057085 h 1684262"/>
              <a:gd name="connsiteX219" fmla="*/ 1148756 w 1214923"/>
              <a:gd name="connsiteY219" fmla="*/ 1134428 h 1684262"/>
              <a:gd name="connsiteX220" fmla="*/ 1066841 w 1214923"/>
              <a:gd name="connsiteY220" fmla="*/ 1139762 h 1684262"/>
              <a:gd name="connsiteX221" fmla="*/ 1035790 w 1214923"/>
              <a:gd name="connsiteY221" fmla="*/ 1087755 h 1684262"/>
              <a:gd name="connsiteX222" fmla="*/ 1162663 w 1214923"/>
              <a:gd name="connsiteY222" fmla="*/ 1057085 h 1684262"/>
              <a:gd name="connsiteX223" fmla="*/ 987913 w 1214923"/>
              <a:gd name="connsiteY223" fmla="*/ 1181170 h 1684262"/>
              <a:gd name="connsiteX224" fmla="*/ 958923 w 1214923"/>
              <a:gd name="connsiteY224" fmla="*/ 1264444 h 1684262"/>
              <a:gd name="connsiteX225" fmla="*/ 905107 w 1214923"/>
              <a:gd name="connsiteY225" fmla="*/ 1118330 h 1684262"/>
              <a:gd name="connsiteX226" fmla="*/ 987913 w 1214923"/>
              <a:gd name="connsiteY226"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03711 w 1214923"/>
              <a:gd name="connsiteY139" fmla="*/ 175069 h 1684262"/>
              <a:gd name="connsiteX140" fmla="*/ 564476 w 1214923"/>
              <a:gd name="connsiteY140" fmla="*/ 247666 h 1684262"/>
              <a:gd name="connsiteX141" fmla="*/ 558873 w 1214923"/>
              <a:gd name="connsiteY141" fmla="*/ 299942 h 1684262"/>
              <a:gd name="connsiteX142" fmla="*/ 351609 w 1214923"/>
              <a:gd name="connsiteY142" fmla="*/ 219075 h 1684262"/>
              <a:gd name="connsiteX143" fmla="*/ 351323 w 1214923"/>
              <a:gd name="connsiteY143" fmla="*/ 219361 h 1684262"/>
              <a:gd name="connsiteX144" fmla="*/ 470767 w 1214923"/>
              <a:gd name="connsiteY144" fmla="*/ 361188 h 1684262"/>
              <a:gd name="connsiteX145" fmla="*/ 566874 w 1214923"/>
              <a:gd name="connsiteY145" fmla="*/ 503396 h 1684262"/>
              <a:gd name="connsiteX146" fmla="*/ 470767 w 1214923"/>
              <a:gd name="connsiteY146" fmla="*/ 361188 h 1684262"/>
              <a:gd name="connsiteX147" fmla="*/ 632216 w 1214923"/>
              <a:gd name="connsiteY147" fmla="*/ 453485 h 1684262"/>
              <a:gd name="connsiteX148" fmla="*/ 759089 w 1214923"/>
              <a:gd name="connsiteY148" fmla="*/ 438055 h 1684262"/>
              <a:gd name="connsiteX149" fmla="*/ 640217 w 1214923"/>
              <a:gd name="connsiteY149" fmla="*/ 641593 h 1684262"/>
              <a:gd name="connsiteX150" fmla="*/ 632216 w 1214923"/>
              <a:gd name="connsiteY150" fmla="*/ 453581 h 1684262"/>
              <a:gd name="connsiteX151" fmla="*/ 632216 w 1214923"/>
              <a:gd name="connsiteY151" fmla="*/ 453485 h 1684262"/>
              <a:gd name="connsiteX152" fmla="*/ 686032 w 1214923"/>
              <a:gd name="connsiteY152" fmla="*/ 837819 h 1684262"/>
              <a:gd name="connsiteX153" fmla="*/ 628310 w 1214923"/>
              <a:gd name="connsiteY153" fmla="*/ 930116 h 1684262"/>
              <a:gd name="connsiteX154" fmla="*/ 686032 w 1214923"/>
              <a:gd name="connsiteY154" fmla="*/ 837914 h 1684262"/>
              <a:gd name="connsiteX155" fmla="*/ 686032 w 1214923"/>
              <a:gd name="connsiteY155" fmla="*/ 837819 h 1684262"/>
              <a:gd name="connsiteX156" fmla="*/ 743658 w 1214923"/>
              <a:gd name="connsiteY156" fmla="*/ 1291400 h 1684262"/>
              <a:gd name="connsiteX157" fmla="*/ 547634 w 1214923"/>
              <a:gd name="connsiteY157" fmla="*/ 1206818 h 1684262"/>
              <a:gd name="connsiteX158" fmla="*/ 573446 w 1214923"/>
              <a:gd name="connsiteY158" fmla="*/ 1222439 h 1684262"/>
              <a:gd name="connsiteX159" fmla="*/ 603450 w 1214923"/>
              <a:gd name="connsiteY159" fmla="*/ 1227487 h 1684262"/>
              <a:gd name="connsiteX160" fmla="*/ 743658 w 1214923"/>
              <a:gd name="connsiteY160" fmla="*/ 1291495 h 1684262"/>
              <a:gd name="connsiteX161" fmla="*/ 743658 w 1214923"/>
              <a:gd name="connsiteY161" fmla="*/ 1291400 h 1684262"/>
              <a:gd name="connsiteX162" fmla="*/ 556465 w 1214923"/>
              <a:gd name="connsiteY162" fmla="*/ 950327 h 1684262"/>
              <a:gd name="connsiteX163" fmla="*/ 689842 w 1214923"/>
              <a:gd name="connsiteY163" fmla="*/ 1122236 h 1684262"/>
              <a:gd name="connsiteX164" fmla="*/ 568651 w 1214923"/>
              <a:gd name="connsiteY164" fmla="*/ 984541 h 1684262"/>
              <a:gd name="connsiteX165" fmla="*/ 556465 w 1214923"/>
              <a:gd name="connsiteY165" fmla="*/ 950327 h 1684262"/>
              <a:gd name="connsiteX166" fmla="*/ 351609 w 1214923"/>
              <a:gd name="connsiteY166" fmla="*/ 1045464 h 1684262"/>
              <a:gd name="connsiteX167" fmla="*/ 382375 w 1214923"/>
              <a:gd name="connsiteY167" fmla="*/ 887825 h 1684262"/>
              <a:gd name="connsiteX168" fmla="*/ 351609 w 1214923"/>
              <a:gd name="connsiteY168" fmla="*/ 1045559 h 1684262"/>
              <a:gd name="connsiteX169" fmla="*/ 351609 w 1214923"/>
              <a:gd name="connsiteY169" fmla="*/ 1045464 h 1684262"/>
              <a:gd name="connsiteX170" fmla="*/ 420761 w 1214923"/>
              <a:gd name="connsiteY170" fmla="*/ 1054969 h 1684262"/>
              <a:gd name="connsiteX171" fmla="*/ 605260 w 1214923"/>
              <a:gd name="connsiteY171" fmla="*/ 1180338 h 1684262"/>
              <a:gd name="connsiteX172" fmla="*/ 420761 w 1214923"/>
              <a:gd name="connsiteY172" fmla="*/ 1054969 h 1684262"/>
              <a:gd name="connsiteX173" fmla="*/ 366944 w 1214923"/>
              <a:gd name="connsiteY173" fmla="*/ 1414272 h 1684262"/>
              <a:gd name="connsiteX174" fmla="*/ 597640 w 1214923"/>
              <a:gd name="connsiteY174" fmla="*/ 1460468 h 1684262"/>
              <a:gd name="connsiteX175" fmla="*/ 366944 w 1214923"/>
              <a:gd name="connsiteY175" fmla="*/ 1414463 h 1684262"/>
              <a:gd name="connsiteX176" fmla="*/ 366944 w 1214923"/>
              <a:gd name="connsiteY176" fmla="*/ 1414272 h 1684262"/>
              <a:gd name="connsiteX177" fmla="*/ 536108 w 1214923"/>
              <a:gd name="connsiteY177" fmla="*/ 1644968 h 1684262"/>
              <a:gd name="connsiteX178" fmla="*/ 498008 w 1214923"/>
              <a:gd name="connsiteY178" fmla="*/ 1625918 h 1684262"/>
              <a:gd name="connsiteX179" fmla="*/ 471148 w 1214923"/>
              <a:gd name="connsiteY179" fmla="*/ 1618202 h 1684262"/>
              <a:gd name="connsiteX180" fmla="*/ 471148 w 1214923"/>
              <a:gd name="connsiteY180" fmla="*/ 1664399 h 1684262"/>
              <a:gd name="connsiteX181" fmla="*/ 401901 w 1214923"/>
              <a:gd name="connsiteY181" fmla="*/ 1579817 h 1684262"/>
              <a:gd name="connsiteX182" fmla="*/ 536108 w 1214923"/>
              <a:gd name="connsiteY182" fmla="*/ 1645158 h 1684262"/>
              <a:gd name="connsiteX183" fmla="*/ 536108 w 1214923"/>
              <a:gd name="connsiteY183" fmla="*/ 1644968 h 1684262"/>
              <a:gd name="connsiteX184" fmla="*/ 616785 w 1214923"/>
              <a:gd name="connsiteY184" fmla="*/ 1564196 h 1684262"/>
              <a:gd name="connsiteX185" fmla="*/ 555349 w 1214923"/>
              <a:gd name="connsiteY185" fmla="*/ 1541145 h 1684262"/>
              <a:gd name="connsiteX186" fmla="*/ 638597 w 1214923"/>
              <a:gd name="connsiteY186" fmla="*/ 1493520 h 1684262"/>
              <a:gd name="connsiteX187" fmla="*/ 739848 w 1214923"/>
              <a:gd name="connsiteY187" fmla="*/ 1525715 h 1684262"/>
              <a:gd name="connsiteX188" fmla="*/ 616785 w 1214923"/>
              <a:gd name="connsiteY188" fmla="*/ 1564386 h 1684262"/>
              <a:gd name="connsiteX189" fmla="*/ 616785 w 1214923"/>
              <a:gd name="connsiteY189" fmla="*/ 1564196 h 1684262"/>
              <a:gd name="connsiteX190" fmla="*/ 752231 w 1214923"/>
              <a:gd name="connsiteY190" fmla="*/ 1664779 h 1684262"/>
              <a:gd name="connsiteX191" fmla="*/ 739658 w 1214923"/>
              <a:gd name="connsiteY191" fmla="*/ 1664779 h 1684262"/>
              <a:gd name="connsiteX192" fmla="*/ 731180 w 1214923"/>
              <a:gd name="connsiteY192" fmla="*/ 1664779 h 1684262"/>
              <a:gd name="connsiteX193" fmla="*/ 727561 w 1214923"/>
              <a:gd name="connsiteY193" fmla="*/ 1664779 h 1684262"/>
              <a:gd name="connsiteX194" fmla="*/ 713750 w 1214923"/>
              <a:gd name="connsiteY194" fmla="*/ 1666780 h 1684262"/>
              <a:gd name="connsiteX195" fmla="*/ 704225 w 1214923"/>
              <a:gd name="connsiteY195" fmla="*/ 1665256 h 1684262"/>
              <a:gd name="connsiteX196" fmla="*/ 705558 w 1214923"/>
              <a:gd name="connsiteY196" fmla="*/ 1667733 h 1684262"/>
              <a:gd name="connsiteX197" fmla="*/ 790045 w 1214923"/>
              <a:gd name="connsiteY197" fmla="*/ 1610106 h 1684262"/>
              <a:gd name="connsiteX198" fmla="*/ 752231 w 1214923"/>
              <a:gd name="connsiteY198" fmla="*/ 1664970 h 1684262"/>
              <a:gd name="connsiteX199" fmla="*/ 752231 w 1214923"/>
              <a:gd name="connsiteY199" fmla="*/ 1664779 h 1684262"/>
              <a:gd name="connsiteX200" fmla="*/ 857863 w 1214923"/>
              <a:gd name="connsiteY200" fmla="*/ 1591056 h 1684262"/>
              <a:gd name="connsiteX201" fmla="*/ 838813 w 1214923"/>
              <a:gd name="connsiteY201" fmla="*/ 1568958 h 1684262"/>
              <a:gd name="connsiteX202" fmla="*/ 836146 w 1214923"/>
              <a:gd name="connsiteY202" fmla="*/ 1564291 h 1684262"/>
              <a:gd name="connsiteX203" fmla="*/ 955179 w 1214923"/>
              <a:gd name="connsiteY203" fmla="*/ 1500720 h 1684262"/>
              <a:gd name="connsiteX204" fmla="*/ 1066493 w 1214923"/>
              <a:gd name="connsiteY204" fmla="*/ 1492065 h 1684262"/>
              <a:gd name="connsiteX205" fmla="*/ 857863 w 1214923"/>
              <a:gd name="connsiteY205" fmla="*/ 1591247 h 1684262"/>
              <a:gd name="connsiteX206" fmla="*/ 857863 w 1214923"/>
              <a:gd name="connsiteY206" fmla="*/ 1591056 h 1684262"/>
              <a:gd name="connsiteX207" fmla="*/ 1054979 w 1214923"/>
              <a:gd name="connsiteY207" fmla="*/ 1445037 h 1684262"/>
              <a:gd name="connsiteX208" fmla="*/ 916632 w 1214923"/>
              <a:gd name="connsiteY208" fmla="*/ 1468184 h 1684262"/>
              <a:gd name="connsiteX209" fmla="*/ 1028170 w 1214923"/>
              <a:gd name="connsiteY209" fmla="*/ 1445228 h 1684262"/>
              <a:gd name="connsiteX210" fmla="*/ 1054979 w 1214923"/>
              <a:gd name="connsiteY210" fmla="*/ 1445037 h 1684262"/>
              <a:gd name="connsiteX211" fmla="*/ 862816 w 1214923"/>
              <a:gd name="connsiteY211" fmla="*/ 1410462 h 1684262"/>
              <a:gd name="connsiteX212" fmla="*/ 647551 w 1214923"/>
              <a:gd name="connsiteY212" fmla="*/ 1448562 h 1684262"/>
              <a:gd name="connsiteX213" fmla="*/ 862816 w 1214923"/>
              <a:gd name="connsiteY213" fmla="*/ 1410653 h 1684262"/>
              <a:gd name="connsiteX214" fmla="*/ 862816 w 1214923"/>
              <a:gd name="connsiteY214" fmla="*/ 1410462 h 1684262"/>
              <a:gd name="connsiteX215" fmla="*/ 689842 w 1214923"/>
              <a:gd name="connsiteY215" fmla="*/ 1391412 h 1684262"/>
              <a:gd name="connsiteX216" fmla="*/ 924347 w 1214923"/>
              <a:gd name="connsiteY216" fmla="*/ 1306830 h 1684262"/>
              <a:gd name="connsiteX217" fmla="*/ 689842 w 1214923"/>
              <a:gd name="connsiteY217" fmla="*/ 1391412 h 1684262"/>
              <a:gd name="connsiteX218" fmla="*/ 1162663 w 1214923"/>
              <a:gd name="connsiteY218" fmla="*/ 1057085 h 1684262"/>
              <a:gd name="connsiteX219" fmla="*/ 1148756 w 1214923"/>
              <a:gd name="connsiteY219" fmla="*/ 1134428 h 1684262"/>
              <a:gd name="connsiteX220" fmla="*/ 1066841 w 1214923"/>
              <a:gd name="connsiteY220" fmla="*/ 1139762 h 1684262"/>
              <a:gd name="connsiteX221" fmla="*/ 1035790 w 1214923"/>
              <a:gd name="connsiteY221" fmla="*/ 1087755 h 1684262"/>
              <a:gd name="connsiteX222" fmla="*/ 1162663 w 1214923"/>
              <a:gd name="connsiteY222" fmla="*/ 1057085 h 1684262"/>
              <a:gd name="connsiteX223" fmla="*/ 987913 w 1214923"/>
              <a:gd name="connsiteY223" fmla="*/ 1181170 h 1684262"/>
              <a:gd name="connsiteX224" fmla="*/ 958923 w 1214923"/>
              <a:gd name="connsiteY224" fmla="*/ 1264444 h 1684262"/>
              <a:gd name="connsiteX225" fmla="*/ 905107 w 1214923"/>
              <a:gd name="connsiteY225" fmla="*/ 1118330 h 1684262"/>
              <a:gd name="connsiteX226" fmla="*/ 987913 w 1214923"/>
              <a:gd name="connsiteY226"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383994 w 1214923"/>
              <a:gd name="connsiteY138" fmla="*/ 183070 h 1684262"/>
              <a:gd name="connsiteX139" fmla="*/ 432956 w 1214923"/>
              <a:gd name="connsiteY139" fmla="*/ 194566 h 1684262"/>
              <a:gd name="connsiteX140" fmla="*/ 564476 w 1214923"/>
              <a:gd name="connsiteY140" fmla="*/ 247666 h 1684262"/>
              <a:gd name="connsiteX141" fmla="*/ 558873 w 1214923"/>
              <a:gd name="connsiteY141" fmla="*/ 299942 h 1684262"/>
              <a:gd name="connsiteX142" fmla="*/ 351609 w 1214923"/>
              <a:gd name="connsiteY142" fmla="*/ 219075 h 1684262"/>
              <a:gd name="connsiteX143" fmla="*/ 351323 w 1214923"/>
              <a:gd name="connsiteY143" fmla="*/ 219361 h 1684262"/>
              <a:gd name="connsiteX144" fmla="*/ 470767 w 1214923"/>
              <a:gd name="connsiteY144" fmla="*/ 361188 h 1684262"/>
              <a:gd name="connsiteX145" fmla="*/ 566874 w 1214923"/>
              <a:gd name="connsiteY145" fmla="*/ 503396 h 1684262"/>
              <a:gd name="connsiteX146" fmla="*/ 470767 w 1214923"/>
              <a:gd name="connsiteY146" fmla="*/ 361188 h 1684262"/>
              <a:gd name="connsiteX147" fmla="*/ 632216 w 1214923"/>
              <a:gd name="connsiteY147" fmla="*/ 453485 h 1684262"/>
              <a:gd name="connsiteX148" fmla="*/ 759089 w 1214923"/>
              <a:gd name="connsiteY148" fmla="*/ 438055 h 1684262"/>
              <a:gd name="connsiteX149" fmla="*/ 640217 w 1214923"/>
              <a:gd name="connsiteY149" fmla="*/ 641593 h 1684262"/>
              <a:gd name="connsiteX150" fmla="*/ 632216 w 1214923"/>
              <a:gd name="connsiteY150" fmla="*/ 453581 h 1684262"/>
              <a:gd name="connsiteX151" fmla="*/ 632216 w 1214923"/>
              <a:gd name="connsiteY151" fmla="*/ 453485 h 1684262"/>
              <a:gd name="connsiteX152" fmla="*/ 686032 w 1214923"/>
              <a:gd name="connsiteY152" fmla="*/ 837819 h 1684262"/>
              <a:gd name="connsiteX153" fmla="*/ 628310 w 1214923"/>
              <a:gd name="connsiteY153" fmla="*/ 930116 h 1684262"/>
              <a:gd name="connsiteX154" fmla="*/ 686032 w 1214923"/>
              <a:gd name="connsiteY154" fmla="*/ 837914 h 1684262"/>
              <a:gd name="connsiteX155" fmla="*/ 686032 w 1214923"/>
              <a:gd name="connsiteY155" fmla="*/ 837819 h 1684262"/>
              <a:gd name="connsiteX156" fmla="*/ 743658 w 1214923"/>
              <a:gd name="connsiteY156" fmla="*/ 1291400 h 1684262"/>
              <a:gd name="connsiteX157" fmla="*/ 547634 w 1214923"/>
              <a:gd name="connsiteY157" fmla="*/ 1206818 h 1684262"/>
              <a:gd name="connsiteX158" fmla="*/ 573446 w 1214923"/>
              <a:gd name="connsiteY158" fmla="*/ 1222439 h 1684262"/>
              <a:gd name="connsiteX159" fmla="*/ 603450 w 1214923"/>
              <a:gd name="connsiteY159" fmla="*/ 1227487 h 1684262"/>
              <a:gd name="connsiteX160" fmla="*/ 743658 w 1214923"/>
              <a:gd name="connsiteY160" fmla="*/ 1291495 h 1684262"/>
              <a:gd name="connsiteX161" fmla="*/ 743658 w 1214923"/>
              <a:gd name="connsiteY161" fmla="*/ 1291400 h 1684262"/>
              <a:gd name="connsiteX162" fmla="*/ 556465 w 1214923"/>
              <a:gd name="connsiteY162" fmla="*/ 950327 h 1684262"/>
              <a:gd name="connsiteX163" fmla="*/ 689842 w 1214923"/>
              <a:gd name="connsiteY163" fmla="*/ 1122236 h 1684262"/>
              <a:gd name="connsiteX164" fmla="*/ 568651 w 1214923"/>
              <a:gd name="connsiteY164" fmla="*/ 984541 h 1684262"/>
              <a:gd name="connsiteX165" fmla="*/ 556465 w 1214923"/>
              <a:gd name="connsiteY165" fmla="*/ 950327 h 1684262"/>
              <a:gd name="connsiteX166" fmla="*/ 351609 w 1214923"/>
              <a:gd name="connsiteY166" fmla="*/ 1045464 h 1684262"/>
              <a:gd name="connsiteX167" fmla="*/ 382375 w 1214923"/>
              <a:gd name="connsiteY167" fmla="*/ 887825 h 1684262"/>
              <a:gd name="connsiteX168" fmla="*/ 351609 w 1214923"/>
              <a:gd name="connsiteY168" fmla="*/ 1045559 h 1684262"/>
              <a:gd name="connsiteX169" fmla="*/ 351609 w 1214923"/>
              <a:gd name="connsiteY169" fmla="*/ 1045464 h 1684262"/>
              <a:gd name="connsiteX170" fmla="*/ 420761 w 1214923"/>
              <a:gd name="connsiteY170" fmla="*/ 1054969 h 1684262"/>
              <a:gd name="connsiteX171" fmla="*/ 605260 w 1214923"/>
              <a:gd name="connsiteY171" fmla="*/ 1180338 h 1684262"/>
              <a:gd name="connsiteX172" fmla="*/ 420761 w 1214923"/>
              <a:gd name="connsiteY172" fmla="*/ 1054969 h 1684262"/>
              <a:gd name="connsiteX173" fmla="*/ 366944 w 1214923"/>
              <a:gd name="connsiteY173" fmla="*/ 1414272 h 1684262"/>
              <a:gd name="connsiteX174" fmla="*/ 597640 w 1214923"/>
              <a:gd name="connsiteY174" fmla="*/ 1460468 h 1684262"/>
              <a:gd name="connsiteX175" fmla="*/ 366944 w 1214923"/>
              <a:gd name="connsiteY175" fmla="*/ 1414463 h 1684262"/>
              <a:gd name="connsiteX176" fmla="*/ 366944 w 1214923"/>
              <a:gd name="connsiteY176" fmla="*/ 1414272 h 1684262"/>
              <a:gd name="connsiteX177" fmla="*/ 536108 w 1214923"/>
              <a:gd name="connsiteY177" fmla="*/ 1644968 h 1684262"/>
              <a:gd name="connsiteX178" fmla="*/ 498008 w 1214923"/>
              <a:gd name="connsiteY178" fmla="*/ 1625918 h 1684262"/>
              <a:gd name="connsiteX179" fmla="*/ 471148 w 1214923"/>
              <a:gd name="connsiteY179" fmla="*/ 1618202 h 1684262"/>
              <a:gd name="connsiteX180" fmla="*/ 471148 w 1214923"/>
              <a:gd name="connsiteY180" fmla="*/ 1664399 h 1684262"/>
              <a:gd name="connsiteX181" fmla="*/ 401901 w 1214923"/>
              <a:gd name="connsiteY181" fmla="*/ 1579817 h 1684262"/>
              <a:gd name="connsiteX182" fmla="*/ 536108 w 1214923"/>
              <a:gd name="connsiteY182" fmla="*/ 1645158 h 1684262"/>
              <a:gd name="connsiteX183" fmla="*/ 536108 w 1214923"/>
              <a:gd name="connsiteY183" fmla="*/ 1644968 h 1684262"/>
              <a:gd name="connsiteX184" fmla="*/ 616785 w 1214923"/>
              <a:gd name="connsiteY184" fmla="*/ 1564196 h 1684262"/>
              <a:gd name="connsiteX185" fmla="*/ 555349 w 1214923"/>
              <a:gd name="connsiteY185" fmla="*/ 1541145 h 1684262"/>
              <a:gd name="connsiteX186" fmla="*/ 638597 w 1214923"/>
              <a:gd name="connsiteY186" fmla="*/ 1493520 h 1684262"/>
              <a:gd name="connsiteX187" fmla="*/ 739848 w 1214923"/>
              <a:gd name="connsiteY187" fmla="*/ 1525715 h 1684262"/>
              <a:gd name="connsiteX188" fmla="*/ 616785 w 1214923"/>
              <a:gd name="connsiteY188" fmla="*/ 1564386 h 1684262"/>
              <a:gd name="connsiteX189" fmla="*/ 616785 w 1214923"/>
              <a:gd name="connsiteY189" fmla="*/ 1564196 h 1684262"/>
              <a:gd name="connsiteX190" fmla="*/ 752231 w 1214923"/>
              <a:gd name="connsiteY190" fmla="*/ 1664779 h 1684262"/>
              <a:gd name="connsiteX191" fmla="*/ 739658 w 1214923"/>
              <a:gd name="connsiteY191" fmla="*/ 1664779 h 1684262"/>
              <a:gd name="connsiteX192" fmla="*/ 731180 w 1214923"/>
              <a:gd name="connsiteY192" fmla="*/ 1664779 h 1684262"/>
              <a:gd name="connsiteX193" fmla="*/ 727561 w 1214923"/>
              <a:gd name="connsiteY193" fmla="*/ 1664779 h 1684262"/>
              <a:gd name="connsiteX194" fmla="*/ 713750 w 1214923"/>
              <a:gd name="connsiteY194" fmla="*/ 1666780 h 1684262"/>
              <a:gd name="connsiteX195" fmla="*/ 704225 w 1214923"/>
              <a:gd name="connsiteY195" fmla="*/ 1665256 h 1684262"/>
              <a:gd name="connsiteX196" fmla="*/ 705558 w 1214923"/>
              <a:gd name="connsiteY196" fmla="*/ 1667733 h 1684262"/>
              <a:gd name="connsiteX197" fmla="*/ 790045 w 1214923"/>
              <a:gd name="connsiteY197" fmla="*/ 1610106 h 1684262"/>
              <a:gd name="connsiteX198" fmla="*/ 752231 w 1214923"/>
              <a:gd name="connsiteY198" fmla="*/ 1664970 h 1684262"/>
              <a:gd name="connsiteX199" fmla="*/ 752231 w 1214923"/>
              <a:gd name="connsiteY199" fmla="*/ 1664779 h 1684262"/>
              <a:gd name="connsiteX200" fmla="*/ 857863 w 1214923"/>
              <a:gd name="connsiteY200" fmla="*/ 1591056 h 1684262"/>
              <a:gd name="connsiteX201" fmla="*/ 838813 w 1214923"/>
              <a:gd name="connsiteY201" fmla="*/ 1568958 h 1684262"/>
              <a:gd name="connsiteX202" fmla="*/ 836146 w 1214923"/>
              <a:gd name="connsiteY202" fmla="*/ 1564291 h 1684262"/>
              <a:gd name="connsiteX203" fmla="*/ 955179 w 1214923"/>
              <a:gd name="connsiteY203" fmla="*/ 1500720 h 1684262"/>
              <a:gd name="connsiteX204" fmla="*/ 1066493 w 1214923"/>
              <a:gd name="connsiteY204" fmla="*/ 1492065 h 1684262"/>
              <a:gd name="connsiteX205" fmla="*/ 857863 w 1214923"/>
              <a:gd name="connsiteY205" fmla="*/ 1591247 h 1684262"/>
              <a:gd name="connsiteX206" fmla="*/ 857863 w 1214923"/>
              <a:gd name="connsiteY206" fmla="*/ 1591056 h 1684262"/>
              <a:gd name="connsiteX207" fmla="*/ 1054979 w 1214923"/>
              <a:gd name="connsiteY207" fmla="*/ 1445037 h 1684262"/>
              <a:gd name="connsiteX208" fmla="*/ 916632 w 1214923"/>
              <a:gd name="connsiteY208" fmla="*/ 1468184 h 1684262"/>
              <a:gd name="connsiteX209" fmla="*/ 1028170 w 1214923"/>
              <a:gd name="connsiteY209" fmla="*/ 1445228 h 1684262"/>
              <a:gd name="connsiteX210" fmla="*/ 1054979 w 1214923"/>
              <a:gd name="connsiteY210" fmla="*/ 1445037 h 1684262"/>
              <a:gd name="connsiteX211" fmla="*/ 862816 w 1214923"/>
              <a:gd name="connsiteY211" fmla="*/ 1410462 h 1684262"/>
              <a:gd name="connsiteX212" fmla="*/ 647551 w 1214923"/>
              <a:gd name="connsiteY212" fmla="*/ 1448562 h 1684262"/>
              <a:gd name="connsiteX213" fmla="*/ 862816 w 1214923"/>
              <a:gd name="connsiteY213" fmla="*/ 1410653 h 1684262"/>
              <a:gd name="connsiteX214" fmla="*/ 862816 w 1214923"/>
              <a:gd name="connsiteY214" fmla="*/ 1410462 h 1684262"/>
              <a:gd name="connsiteX215" fmla="*/ 689842 w 1214923"/>
              <a:gd name="connsiteY215" fmla="*/ 1391412 h 1684262"/>
              <a:gd name="connsiteX216" fmla="*/ 924347 w 1214923"/>
              <a:gd name="connsiteY216" fmla="*/ 1306830 h 1684262"/>
              <a:gd name="connsiteX217" fmla="*/ 689842 w 1214923"/>
              <a:gd name="connsiteY217" fmla="*/ 1391412 h 1684262"/>
              <a:gd name="connsiteX218" fmla="*/ 1162663 w 1214923"/>
              <a:gd name="connsiteY218" fmla="*/ 1057085 h 1684262"/>
              <a:gd name="connsiteX219" fmla="*/ 1148756 w 1214923"/>
              <a:gd name="connsiteY219" fmla="*/ 1134428 h 1684262"/>
              <a:gd name="connsiteX220" fmla="*/ 1066841 w 1214923"/>
              <a:gd name="connsiteY220" fmla="*/ 1139762 h 1684262"/>
              <a:gd name="connsiteX221" fmla="*/ 1035790 w 1214923"/>
              <a:gd name="connsiteY221" fmla="*/ 1087755 h 1684262"/>
              <a:gd name="connsiteX222" fmla="*/ 1162663 w 1214923"/>
              <a:gd name="connsiteY222" fmla="*/ 1057085 h 1684262"/>
              <a:gd name="connsiteX223" fmla="*/ 987913 w 1214923"/>
              <a:gd name="connsiteY223" fmla="*/ 1181170 h 1684262"/>
              <a:gd name="connsiteX224" fmla="*/ 958923 w 1214923"/>
              <a:gd name="connsiteY224" fmla="*/ 1264444 h 1684262"/>
              <a:gd name="connsiteX225" fmla="*/ 905107 w 1214923"/>
              <a:gd name="connsiteY225" fmla="*/ 1118330 h 1684262"/>
              <a:gd name="connsiteX226" fmla="*/ 987913 w 1214923"/>
              <a:gd name="connsiteY226"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51609 w 1214923"/>
              <a:gd name="connsiteY141" fmla="*/ 219075 h 1684262"/>
              <a:gd name="connsiteX142" fmla="*/ 351323 w 1214923"/>
              <a:gd name="connsiteY142" fmla="*/ 219361 h 1684262"/>
              <a:gd name="connsiteX143" fmla="*/ 470767 w 1214923"/>
              <a:gd name="connsiteY143" fmla="*/ 361188 h 1684262"/>
              <a:gd name="connsiteX144" fmla="*/ 566874 w 1214923"/>
              <a:gd name="connsiteY144" fmla="*/ 503396 h 1684262"/>
              <a:gd name="connsiteX145" fmla="*/ 470767 w 1214923"/>
              <a:gd name="connsiteY145" fmla="*/ 361188 h 1684262"/>
              <a:gd name="connsiteX146" fmla="*/ 632216 w 1214923"/>
              <a:gd name="connsiteY146" fmla="*/ 453485 h 1684262"/>
              <a:gd name="connsiteX147" fmla="*/ 759089 w 1214923"/>
              <a:gd name="connsiteY147" fmla="*/ 438055 h 1684262"/>
              <a:gd name="connsiteX148" fmla="*/ 640217 w 1214923"/>
              <a:gd name="connsiteY148" fmla="*/ 641593 h 1684262"/>
              <a:gd name="connsiteX149" fmla="*/ 632216 w 1214923"/>
              <a:gd name="connsiteY149" fmla="*/ 453581 h 1684262"/>
              <a:gd name="connsiteX150" fmla="*/ 632216 w 1214923"/>
              <a:gd name="connsiteY150" fmla="*/ 453485 h 1684262"/>
              <a:gd name="connsiteX151" fmla="*/ 686032 w 1214923"/>
              <a:gd name="connsiteY151" fmla="*/ 837819 h 1684262"/>
              <a:gd name="connsiteX152" fmla="*/ 628310 w 1214923"/>
              <a:gd name="connsiteY152" fmla="*/ 930116 h 1684262"/>
              <a:gd name="connsiteX153" fmla="*/ 686032 w 1214923"/>
              <a:gd name="connsiteY153" fmla="*/ 837914 h 1684262"/>
              <a:gd name="connsiteX154" fmla="*/ 686032 w 1214923"/>
              <a:gd name="connsiteY154" fmla="*/ 837819 h 1684262"/>
              <a:gd name="connsiteX155" fmla="*/ 743658 w 1214923"/>
              <a:gd name="connsiteY155" fmla="*/ 1291400 h 1684262"/>
              <a:gd name="connsiteX156" fmla="*/ 547634 w 1214923"/>
              <a:gd name="connsiteY156" fmla="*/ 1206818 h 1684262"/>
              <a:gd name="connsiteX157" fmla="*/ 573446 w 1214923"/>
              <a:gd name="connsiteY157" fmla="*/ 1222439 h 1684262"/>
              <a:gd name="connsiteX158" fmla="*/ 603450 w 1214923"/>
              <a:gd name="connsiteY158" fmla="*/ 1227487 h 1684262"/>
              <a:gd name="connsiteX159" fmla="*/ 743658 w 1214923"/>
              <a:gd name="connsiteY159" fmla="*/ 1291495 h 1684262"/>
              <a:gd name="connsiteX160" fmla="*/ 743658 w 1214923"/>
              <a:gd name="connsiteY160" fmla="*/ 1291400 h 1684262"/>
              <a:gd name="connsiteX161" fmla="*/ 556465 w 1214923"/>
              <a:gd name="connsiteY161" fmla="*/ 950327 h 1684262"/>
              <a:gd name="connsiteX162" fmla="*/ 689842 w 1214923"/>
              <a:gd name="connsiteY162" fmla="*/ 1122236 h 1684262"/>
              <a:gd name="connsiteX163" fmla="*/ 568651 w 1214923"/>
              <a:gd name="connsiteY163" fmla="*/ 984541 h 1684262"/>
              <a:gd name="connsiteX164" fmla="*/ 556465 w 1214923"/>
              <a:gd name="connsiteY164" fmla="*/ 950327 h 1684262"/>
              <a:gd name="connsiteX165" fmla="*/ 351609 w 1214923"/>
              <a:gd name="connsiteY165" fmla="*/ 1045464 h 1684262"/>
              <a:gd name="connsiteX166" fmla="*/ 382375 w 1214923"/>
              <a:gd name="connsiteY166" fmla="*/ 887825 h 1684262"/>
              <a:gd name="connsiteX167" fmla="*/ 351609 w 1214923"/>
              <a:gd name="connsiteY167" fmla="*/ 1045559 h 1684262"/>
              <a:gd name="connsiteX168" fmla="*/ 351609 w 1214923"/>
              <a:gd name="connsiteY168" fmla="*/ 1045464 h 1684262"/>
              <a:gd name="connsiteX169" fmla="*/ 420761 w 1214923"/>
              <a:gd name="connsiteY169" fmla="*/ 1054969 h 1684262"/>
              <a:gd name="connsiteX170" fmla="*/ 605260 w 1214923"/>
              <a:gd name="connsiteY170" fmla="*/ 1180338 h 1684262"/>
              <a:gd name="connsiteX171" fmla="*/ 420761 w 1214923"/>
              <a:gd name="connsiteY171" fmla="*/ 1054969 h 1684262"/>
              <a:gd name="connsiteX172" fmla="*/ 366944 w 1214923"/>
              <a:gd name="connsiteY172" fmla="*/ 1414272 h 1684262"/>
              <a:gd name="connsiteX173" fmla="*/ 597640 w 1214923"/>
              <a:gd name="connsiteY173" fmla="*/ 1460468 h 1684262"/>
              <a:gd name="connsiteX174" fmla="*/ 366944 w 1214923"/>
              <a:gd name="connsiteY174" fmla="*/ 1414463 h 1684262"/>
              <a:gd name="connsiteX175" fmla="*/ 366944 w 1214923"/>
              <a:gd name="connsiteY175" fmla="*/ 1414272 h 1684262"/>
              <a:gd name="connsiteX176" fmla="*/ 536108 w 1214923"/>
              <a:gd name="connsiteY176" fmla="*/ 1644968 h 1684262"/>
              <a:gd name="connsiteX177" fmla="*/ 498008 w 1214923"/>
              <a:gd name="connsiteY177" fmla="*/ 1625918 h 1684262"/>
              <a:gd name="connsiteX178" fmla="*/ 471148 w 1214923"/>
              <a:gd name="connsiteY178" fmla="*/ 1618202 h 1684262"/>
              <a:gd name="connsiteX179" fmla="*/ 471148 w 1214923"/>
              <a:gd name="connsiteY179" fmla="*/ 1664399 h 1684262"/>
              <a:gd name="connsiteX180" fmla="*/ 401901 w 1214923"/>
              <a:gd name="connsiteY180" fmla="*/ 1579817 h 1684262"/>
              <a:gd name="connsiteX181" fmla="*/ 536108 w 1214923"/>
              <a:gd name="connsiteY181" fmla="*/ 1645158 h 1684262"/>
              <a:gd name="connsiteX182" fmla="*/ 536108 w 1214923"/>
              <a:gd name="connsiteY182" fmla="*/ 1644968 h 1684262"/>
              <a:gd name="connsiteX183" fmla="*/ 616785 w 1214923"/>
              <a:gd name="connsiteY183" fmla="*/ 1564196 h 1684262"/>
              <a:gd name="connsiteX184" fmla="*/ 555349 w 1214923"/>
              <a:gd name="connsiteY184" fmla="*/ 1541145 h 1684262"/>
              <a:gd name="connsiteX185" fmla="*/ 638597 w 1214923"/>
              <a:gd name="connsiteY185" fmla="*/ 1493520 h 1684262"/>
              <a:gd name="connsiteX186" fmla="*/ 739848 w 1214923"/>
              <a:gd name="connsiteY186" fmla="*/ 1525715 h 1684262"/>
              <a:gd name="connsiteX187" fmla="*/ 616785 w 1214923"/>
              <a:gd name="connsiteY187" fmla="*/ 1564386 h 1684262"/>
              <a:gd name="connsiteX188" fmla="*/ 616785 w 1214923"/>
              <a:gd name="connsiteY188" fmla="*/ 1564196 h 1684262"/>
              <a:gd name="connsiteX189" fmla="*/ 752231 w 1214923"/>
              <a:gd name="connsiteY189" fmla="*/ 1664779 h 1684262"/>
              <a:gd name="connsiteX190" fmla="*/ 739658 w 1214923"/>
              <a:gd name="connsiteY190" fmla="*/ 1664779 h 1684262"/>
              <a:gd name="connsiteX191" fmla="*/ 731180 w 1214923"/>
              <a:gd name="connsiteY191" fmla="*/ 1664779 h 1684262"/>
              <a:gd name="connsiteX192" fmla="*/ 727561 w 1214923"/>
              <a:gd name="connsiteY192" fmla="*/ 1664779 h 1684262"/>
              <a:gd name="connsiteX193" fmla="*/ 713750 w 1214923"/>
              <a:gd name="connsiteY193" fmla="*/ 1666780 h 1684262"/>
              <a:gd name="connsiteX194" fmla="*/ 704225 w 1214923"/>
              <a:gd name="connsiteY194" fmla="*/ 1665256 h 1684262"/>
              <a:gd name="connsiteX195" fmla="*/ 705558 w 1214923"/>
              <a:gd name="connsiteY195" fmla="*/ 1667733 h 1684262"/>
              <a:gd name="connsiteX196" fmla="*/ 790045 w 1214923"/>
              <a:gd name="connsiteY196" fmla="*/ 1610106 h 1684262"/>
              <a:gd name="connsiteX197" fmla="*/ 752231 w 1214923"/>
              <a:gd name="connsiteY197" fmla="*/ 1664970 h 1684262"/>
              <a:gd name="connsiteX198" fmla="*/ 752231 w 1214923"/>
              <a:gd name="connsiteY198" fmla="*/ 1664779 h 1684262"/>
              <a:gd name="connsiteX199" fmla="*/ 857863 w 1214923"/>
              <a:gd name="connsiteY199" fmla="*/ 1591056 h 1684262"/>
              <a:gd name="connsiteX200" fmla="*/ 838813 w 1214923"/>
              <a:gd name="connsiteY200" fmla="*/ 1568958 h 1684262"/>
              <a:gd name="connsiteX201" fmla="*/ 836146 w 1214923"/>
              <a:gd name="connsiteY201" fmla="*/ 1564291 h 1684262"/>
              <a:gd name="connsiteX202" fmla="*/ 955179 w 1214923"/>
              <a:gd name="connsiteY202" fmla="*/ 1500720 h 1684262"/>
              <a:gd name="connsiteX203" fmla="*/ 1066493 w 1214923"/>
              <a:gd name="connsiteY203" fmla="*/ 1492065 h 1684262"/>
              <a:gd name="connsiteX204" fmla="*/ 857863 w 1214923"/>
              <a:gd name="connsiteY204" fmla="*/ 1591247 h 1684262"/>
              <a:gd name="connsiteX205" fmla="*/ 857863 w 1214923"/>
              <a:gd name="connsiteY205" fmla="*/ 1591056 h 1684262"/>
              <a:gd name="connsiteX206" fmla="*/ 1054979 w 1214923"/>
              <a:gd name="connsiteY206" fmla="*/ 1445037 h 1684262"/>
              <a:gd name="connsiteX207" fmla="*/ 916632 w 1214923"/>
              <a:gd name="connsiteY207" fmla="*/ 1468184 h 1684262"/>
              <a:gd name="connsiteX208" fmla="*/ 1028170 w 1214923"/>
              <a:gd name="connsiteY208" fmla="*/ 1445228 h 1684262"/>
              <a:gd name="connsiteX209" fmla="*/ 1054979 w 1214923"/>
              <a:gd name="connsiteY209" fmla="*/ 1445037 h 1684262"/>
              <a:gd name="connsiteX210" fmla="*/ 862816 w 1214923"/>
              <a:gd name="connsiteY210" fmla="*/ 1410462 h 1684262"/>
              <a:gd name="connsiteX211" fmla="*/ 647551 w 1214923"/>
              <a:gd name="connsiteY211" fmla="*/ 1448562 h 1684262"/>
              <a:gd name="connsiteX212" fmla="*/ 862816 w 1214923"/>
              <a:gd name="connsiteY212" fmla="*/ 1410653 h 1684262"/>
              <a:gd name="connsiteX213" fmla="*/ 862816 w 1214923"/>
              <a:gd name="connsiteY213" fmla="*/ 1410462 h 1684262"/>
              <a:gd name="connsiteX214" fmla="*/ 689842 w 1214923"/>
              <a:gd name="connsiteY214" fmla="*/ 1391412 h 1684262"/>
              <a:gd name="connsiteX215" fmla="*/ 924347 w 1214923"/>
              <a:gd name="connsiteY215" fmla="*/ 1306830 h 1684262"/>
              <a:gd name="connsiteX216" fmla="*/ 689842 w 1214923"/>
              <a:gd name="connsiteY216" fmla="*/ 1391412 h 1684262"/>
              <a:gd name="connsiteX217" fmla="*/ 1162663 w 1214923"/>
              <a:gd name="connsiteY217" fmla="*/ 1057085 h 1684262"/>
              <a:gd name="connsiteX218" fmla="*/ 1148756 w 1214923"/>
              <a:gd name="connsiteY218" fmla="*/ 1134428 h 1684262"/>
              <a:gd name="connsiteX219" fmla="*/ 1066841 w 1214923"/>
              <a:gd name="connsiteY219" fmla="*/ 1139762 h 1684262"/>
              <a:gd name="connsiteX220" fmla="*/ 1035790 w 1214923"/>
              <a:gd name="connsiteY220" fmla="*/ 1087755 h 1684262"/>
              <a:gd name="connsiteX221" fmla="*/ 1162663 w 1214923"/>
              <a:gd name="connsiteY221" fmla="*/ 1057085 h 1684262"/>
              <a:gd name="connsiteX222" fmla="*/ 987913 w 1214923"/>
              <a:gd name="connsiteY222" fmla="*/ 1181170 h 1684262"/>
              <a:gd name="connsiteX223" fmla="*/ 958923 w 1214923"/>
              <a:gd name="connsiteY223" fmla="*/ 1264444 h 1684262"/>
              <a:gd name="connsiteX224" fmla="*/ 905107 w 1214923"/>
              <a:gd name="connsiteY224" fmla="*/ 1118330 h 1684262"/>
              <a:gd name="connsiteX225" fmla="*/ 987913 w 1214923"/>
              <a:gd name="connsiteY225"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323 w 1214923"/>
              <a:gd name="connsiteY137" fmla="*/ 219361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51609 w 1214923"/>
              <a:gd name="connsiteY141" fmla="*/ 219075 h 1684262"/>
              <a:gd name="connsiteX142" fmla="*/ 351323 w 1214923"/>
              <a:gd name="connsiteY142" fmla="*/ 219361 h 1684262"/>
              <a:gd name="connsiteX143" fmla="*/ 470767 w 1214923"/>
              <a:gd name="connsiteY143" fmla="*/ 361188 h 1684262"/>
              <a:gd name="connsiteX144" fmla="*/ 566874 w 1214923"/>
              <a:gd name="connsiteY144" fmla="*/ 503396 h 1684262"/>
              <a:gd name="connsiteX145" fmla="*/ 470767 w 1214923"/>
              <a:gd name="connsiteY145" fmla="*/ 361188 h 1684262"/>
              <a:gd name="connsiteX146" fmla="*/ 632216 w 1214923"/>
              <a:gd name="connsiteY146" fmla="*/ 453485 h 1684262"/>
              <a:gd name="connsiteX147" fmla="*/ 759089 w 1214923"/>
              <a:gd name="connsiteY147" fmla="*/ 438055 h 1684262"/>
              <a:gd name="connsiteX148" fmla="*/ 640217 w 1214923"/>
              <a:gd name="connsiteY148" fmla="*/ 641593 h 1684262"/>
              <a:gd name="connsiteX149" fmla="*/ 632216 w 1214923"/>
              <a:gd name="connsiteY149" fmla="*/ 453581 h 1684262"/>
              <a:gd name="connsiteX150" fmla="*/ 632216 w 1214923"/>
              <a:gd name="connsiteY150" fmla="*/ 453485 h 1684262"/>
              <a:gd name="connsiteX151" fmla="*/ 686032 w 1214923"/>
              <a:gd name="connsiteY151" fmla="*/ 837819 h 1684262"/>
              <a:gd name="connsiteX152" fmla="*/ 628310 w 1214923"/>
              <a:gd name="connsiteY152" fmla="*/ 930116 h 1684262"/>
              <a:gd name="connsiteX153" fmla="*/ 686032 w 1214923"/>
              <a:gd name="connsiteY153" fmla="*/ 837914 h 1684262"/>
              <a:gd name="connsiteX154" fmla="*/ 686032 w 1214923"/>
              <a:gd name="connsiteY154" fmla="*/ 837819 h 1684262"/>
              <a:gd name="connsiteX155" fmla="*/ 743658 w 1214923"/>
              <a:gd name="connsiteY155" fmla="*/ 1291400 h 1684262"/>
              <a:gd name="connsiteX156" fmla="*/ 547634 w 1214923"/>
              <a:gd name="connsiteY156" fmla="*/ 1206818 h 1684262"/>
              <a:gd name="connsiteX157" fmla="*/ 573446 w 1214923"/>
              <a:gd name="connsiteY157" fmla="*/ 1222439 h 1684262"/>
              <a:gd name="connsiteX158" fmla="*/ 603450 w 1214923"/>
              <a:gd name="connsiteY158" fmla="*/ 1227487 h 1684262"/>
              <a:gd name="connsiteX159" fmla="*/ 743658 w 1214923"/>
              <a:gd name="connsiteY159" fmla="*/ 1291495 h 1684262"/>
              <a:gd name="connsiteX160" fmla="*/ 743658 w 1214923"/>
              <a:gd name="connsiteY160" fmla="*/ 1291400 h 1684262"/>
              <a:gd name="connsiteX161" fmla="*/ 556465 w 1214923"/>
              <a:gd name="connsiteY161" fmla="*/ 950327 h 1684262"/>
              <a:gd name="connsiteX162" fmla="*/ 689842 w 1214923"/>
              <a:gd name="connsiteY162" fmla="*/ 1122236 h 1684262"/>
              <a:gd name="connsiteX163" fmla="*/ 568651 w 1214923"/>
              <a:gd name="connsiteY163" fmla="*/ 984541 h 1684262"/>
              <a:gd name="connsiteX164" fmla="*/ 556465 w 1214923"/>
              <a:gd name="connsiteY164" fmla="*/ 950327 h 1684262"/>
              <a:gd name="connsiteX165" fmla="*/ 351609 w 1214923"/>
              <a:gd name="connsiteY165" fmla="*/ 1045464 h 1684262"/>
              <a:gd name="connsiteX166" fmla="*/ 382375 w 1214923"/>
              <a:gd name="connsiteY166" fmla="*/ 887825 h 1684262"/>
              <a:gd name="connsiteX167" fmla="*/ 351609 w 1214923"/>
              <a:gd name="connsiteY167" fmla="*/ 1045559 h 1684262"/>
              <a:gd name="connsiteX168" fmla="*/ 351609 w 1214923"/>
              <a:gd name="connsiteY168" fmla="*/ 1045464 h 1684262"/>
              <a:gd name="connsiteX169" fmla="*/ 420761 w 1214923"/>
              <a:gd name="connsiteY169" fmla="*/ 1054969 h 1684262"/>
              <a:gd name="connsiteX170" fmla="*/ 605260 w 1214923"/>
              <a:gd name="connsiteY170" fmla="*/ 1180338 h 1684262"/>
              <a:gd name="connsiteX171" fmla="*/ 420761 w 1214923"/>
              <a:gd name="connsiteY171" fmla="*/ 1054969 h 1684262"/>
              <a:gd name="connsiteX172" fmla="*/ 366944 w 1214923"/>
              <a:gd name="connsiteY172" fmla="*/ 1414272 h 1684262"/>
              <a:gd name="connsiteX173" fmla="*/ 597640 w 1214923"/>
              <a:gd name="connsiteY173" fmla="*/ 1460468 h 1684262"/>
              <a:gd name="connsiteX174" fmla="*/ 366944 w 1214923"/>
              <a:gd name="connsiteY174" fmla="*/ 1414463 h 1684262"/>
              <a:gd name="connsiteX175" fmla="*/ 366944 w 1214923"/>
              <a:gd name="connsiteY175" fmla="*/ 1414272 h 1684262"/>
              <a:gd name="connsiteX176" fmla="*/ 536108 w 1214923"/>
              <a:gd name="connsiteY176" fmla="*/ 1644968 h 1684262"/>
              <a:gd name="connsiteX177" fmla="*/ 498008 w 1214923"/>
              <a:gd name="connsiteY177" fmla="*/ 1625918 h 1684262"/>
              <a:gd name="connsiteX178" fmla="*/ 471148 w 1214923"/>
              <a:gd name="connsiteY178" fmla="*/ 1618202 h 1684262"/>
              <a:gd name="connsiteX179" fmla="*/ 471148 w 1214923"/>
              <a:gd name="connsiteY179" fmla="*/ 1664399 h 1684262"/>
              <a:gd name="connsiteX180" fmla="*/ 401901 w 1214923"/>
              <a:gd name="connsiteY180" fmla="*/ 1579817 h 1684262"/>
              <a:gd name="connsiteX181" fmla="*/ 536108 w 1214923"/>
              <a:gd name="connsiteY181" fmla="*/ 1645158 h 1684262"/>
              <a:gd name="connsiteX182" fmla="*/ 536108 w 1214923"/>
              <a:gd name="connsiteY182" fmla="*/ 1644968 h 1684262"/>
              <a:gd name="connsiteX183" fmla="*/ 616785 w 1214923"/>
              <a:gd name="connsiteY183" fmla="*/ 1564196 h 1684262"/>
              <a:gd name="connsiteX184" fmla="*/ 555349 w 1214923"/>
              <a:gd name="connsiteY184" fmla="*/ 1541145 h 1684262"/>
              <a:gd name="connsiteX185" fmla="*/ 638597 w 1214923"/>
              <a:gd name="connsiteY185" fmla="*/ 1493520 h 1684262"/>
              <a:gd name="connsiteX186" fmla="*/ 739848 w 1214923"/>
              <a:gd name="connsiteY186" fmla="*/ 1525715 h 1684262"/>
              <a:gd name="connsiteX187" fmla="*/ 616785 w 1214923"/>
              <a:gd name="connsiteY187" fmla="*/ 1564386 h 1684262"/>
              <a:gd name="connsiteX188" fmla="*/ 616785 w 1214923"/>
              <a:gd name="connsiteY188" fmla="*/ 1564196 h 1684262"/>
              <a:gd name="connsiteX189" fmla="*/ 752231 w 1214923"/>
              <a:gd name="connsiteY189" fmla="*/ 1664779 h 1684262"/>
              <a:gd name="connsiteX190" fmla="*/ 739658 w 1214923"/>
              <a:gd name="connsiteY190" fmla="*/ 1664779 h 1684262"/>
              <a:gd name="connsiteX191" fmla="*/ 731180 w 1214923"/>
              <a:gd name="connsiteY191" fmla="*/ 1664779 h 1684262"/>
              <a:gd name="connsiteX192" fmla="*/ 727561 w 1214923"/>
              <a:gd name="connsiteY192" fmla="*/ 1664779 h 1684262"/>
              <a:gd name="connsiteX193" fmla="*/ 713750 w 1214923"/>
              <a:gd name="connsiteY193" fmla="*/ 1666780 h 1684262"/>
              <a:gd name="connsiteX194" fmla="*/ 704225 w 1214923"/>
              <a:gd name="connsiteY194" fmla="*/ 1665256 h 1684262"/>
              <a:gd name="connsiteX195" fmla="*/ 705558 w 1214923"/>
              <a:gd name="connsiteY195" fmla="*/ 1667733 h 1684262"/>
              <a:gd name="connsiteX196" fmla="*/ 790045 w 1214923"/>
              <a:gd name="connsiteY196" fmla="*/ 1610106 h 1684262"/>
              <a:gd name="connsiteX197" fmla="*/ 752231 w 1214923"/>
              <a:gd name="connsiteY197" fmla="*/ 1664970 h 1684262"/>
              <a:gd name="connsiteX198" fmla="*/ 752231 w 1214923"/>
              <a:gd name="connsiteY198" fmla="*/ 1664779 h 1684262"/>
              <a:gd name="connsiteX199" fmla="*/ 857863 w 1214923"/>
              <a:gd name="connsiteY199" fmla="*/ 1591056 h 1684262"/>
              <a:gd name="connsiteX200" fmla="*/ 838813 w 1214923"/>
              <a:gd name="connsiteY200" fmla="*/ 1568958 h 1684262"/>
              <a:gd name="connsiteX201" fmla="*/ 836146 w 1214923"/>
              <a:gd name="connsiteY201" fmla="*/ 1564291 h 1684262"/>
              <a:gd name="connsiteX202" fmla="*/ 955179 w 1214923"/>
              <a:gd name="connsiteY202" fmla="*/ 1500720 h 1684262"/>
              <a:gd name="connsiteX203" fmla="*/ 1066493 w 1214923"/>
              <a:gd name="connsiteY203" fmla="*/ 1492065 h 1684262"/>
              <a:gd name="connsiteX204" fmla="*/ 857863 w 1214923"/>
              <a:gd name="connsiteY204" fmla="*/ 1591247 h 1684262"/>
              <a:gd name="connsiteX205" fmla="*/ 857863 w 1214923"/>
              <a:gd name="connsiteY205" fmla="*/ 1591056 h 1684262"/>
              <a:gd name="connsiteX206" fmla="*/ 1054979 w 1214923"/>
              <a:gd name="connsiteY206" fmla="*/ 1445037 h 1684262"/>
              <a:gd name="connsiteX207" fmla="*/ 916632 w 1214923"/>
              <a:gd name="connsiteY207" fmla="*/ 1468184 h 1684262"/>
              <a:gd name="connsiteX208" fmla="*/ 1028170 w 1214923"/>
              <a:gd name="connsiteY208" fmla="*/ 1445228 h 1684262"/>
              <a:gd name="connsiteX209" fmla="*/ 1054979 w 1214923"/>
              <a:gd name="connsiteY209" fmla="*/ 1445037 h 1684262"/>
              <a:gd name="connsiteX210" fmla="*/ 862816 w 1214923"/>
              <a:gd name="connsiteY210" fmla="*/ 1410462 h 1684262"/>
              <a:gd name="connsiteX211" fmla="*/ 647551 w 1214923"/>
              <a:gd name="connsiteY211" fmla="*/ 1448562 h 1684262"/>
              <a:gd name="connsiteX212" fmla="*/ 862816 w 1214923"/>
              <a:gd name="connsiteY212" fmla="*/ 1410653 h 1684262"/>
              <a:gd name="connsiteX213" fmla="*/ 862816 w 1214923"/>
              <a:gd name="connsiteY213" fmla="*/ 1410462 h 1684262"/>
              <a:gd name="connsiteX214" fmla="*/ 689842 w 1214923"/>
              <a:gd name="connsiteY214" fmla="*/ 1391412 h 1684262"/>
              <a:gd name="connsiteX215" fmla="*/ 924347 w 1214923"/>
              <a:gd name="connsiteY215" fmla="*/ 1306830 h 1684262"/>
              <a:gd name="connsiteX216" fmla="*/ 689842 w 1214923"/>
              <a:gd name="connsiteY216" fmla="*/ 1391412 h 1684262"/>
              <a:gd name="connsiteX217" fmla="*/ 1162663 w 1214923"/>
              <a:gd name="connsiteY217" fmla="*/ 1057085 h 1684262"/>
              <a:gd name="connsiteX218" fmla="*/ 1148756 w 1214923"/>
              <a:gd name="connsiteY218" fmla="*/ 1134428 h 1684262"/>
              <a:gd name="connsiteX219" fmla="*/ 1066841 w 1214923"/>
              <a:gd name="connsiteY219" fmla="*/ 1139762 h 1684262"/>
              <a:gd name="connsiteX220" fmla="*/ 1035790 w 1214923"/>
              <a:gd name="connsiteY220" fmla="*/ 1087755 h 1684262"/>
              <a:gd name="connsiteX221" fmla="*/ 1162663 w 1214923"/>
              <a:gd name="connsiteY221" fmla="*/ 1057085 h 1684262"/>
              <a:gd name="connsiteX222" fmla="*/ 987913 w 1214923"/>
              <a:gd name="connsiteY222" fmla="*/ 1181170 h 1684262"/>
              <a:gd name="connsiteX223" fmla="*/ 958923 w 1214923"/>
              <a:gd name="connsiteY223" fmla="*/ 1264444 h 1684262"/>
              <a:gd name="connsiteX224" fmla="*/ 905107 w 1214923"/>
              <a:gd name="connsiteY224" fmla="*/ 1118330 h 1684262"/>
              <a:gd name="connsiteX225" fmla="*/ 987913 w 1214923"/>
              <a:gd name="connsiteY225"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78131 w 1214923"/>
              <a:gd name="connsiteY137" fmla="*/ 214486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51609 w 1214923"/>
              <a:gd name="connsiteY141" fmla="*/ 219075 h 1684262"/>
              <a:gd name="connsiteX142" fmla="*/ 378131 w 1214923"/>
              <a:gd name="connsiteY142" fmla="*/ 214486 h 1684262"/>
              <a:gd name="connsiteX143" fmla="*/ 470767 w 1214923"/>
              <a:gd name="connsiteY143" fmla="*/ 361188 h 1684262"/>
              <a:gd name="connsiteX144" fmla="*/ 566874 w 1214923"/>
              <a:gd name="connsiteY144" fmla="*/ 503396 h 1684262"/>
              <a:gd name="connsiteX145" fmla="*/ 470767 w 1214923"/>
              <a:gd name="connsiteY145" fmla="*/ 361188 h 1684262"/>
              <a:gd name="connsiteX146" fmla="*/ 632216 w 1214923"/>
              <a:gd name="connsiteY146" fmla="*/ 453485 h 1684262"/>
              <a:gd name="connsiteX147" fmla="*/ 759089 w 1214923"/>
              <a:gd name="connsiteY147" fmla="*/ 438055 h 1684262"/>
              <a:gd name="connsiteX148" fmla="*/ 640217 w 1214923"/>
              <a:gd name="connsiteY148" fmla="*/ 641593 h 1684262"/>
              <a:gd name="connsiteX149" fmla="*/ 632216 w 1214923"/>
              <a:gd name="connsiteY149" fmla="*/ 453581 h 1684262"/>
              <a:gd name="connsiteX150" fmla="*/ 632216 w 1214923"/>
              <a:gd name="connsiteY150" fmla="*/ 453485 h 1684262"/>
              <a:gd name="connsiteX151" fmla="*/ 686032 w 1214923"/>
              <a:gd name="connsiteY151" fmla="*/ 837819 h 1684262"/>
              <a:gd name="connsiteX152" fmla="*/ 628310 w 1214923"/>
              <a:gd name="connsiteY152" fmla="*/ 930116 h 1684262"/>
              <a:gd name="connsiteX153" fmla="*/ 686032 w 1214923"/>
              <a:gd name="connsiteY153" fmla="*/ 837914 h 1684262"/>
              <a:gd name="connsiteX154" fmla="*/ 686032 w 1214923"/>
              <a:gd name="connsiteY154" fmla="*/ 837819 h 1684262"/>
              <a:gd name="connsiteX155" fmla="*/ 743658 w 1214923"/>
              <a:gd name="connsiteY155" fmla="*/ 1291400 h 1684262"/>
              <a:gd name="connsiteX156" fmla="*/ 547634 w 1214923"/>
              <a:gd name="connsiteY156" fmla="*/ 1206818 h 1684262"/>
              <a:gd name="connsiteX157" fmla="*/ 573446 w 1214923"/>
              <a:gd name="connsiteY157" fmla="*/ 1222439 h 1684262"/>
              <a:gd name="connsiteX158" fmla="*/ 603450 w 1214923"/>
              <a:gd name="connsiteY158" fmla="*/ 1227487 h 1684262"/>
              <a:gd name="connsiteX159" fmla="*/ 743658 w 1214923"/>
              <a:gd name="connsiteY159" fmla="*/ 1291495 h 1684262"/>
              <a:gd name="connsiteX160" fmla="*/ 743658 w 1214923"/>
              <a:gd name="connsiteY160" fmla="*/ 1291400 h 1684262"/>
              <a:gd name="connsiteX161" fmla="*/ 556465 w 1214923"/>
              <a:gd name="connsiteY161" fmla="*/ 950327 h 1684262"/>
              <a:gd name="connsiteX162" fmla="*/ 689842 w 1214923"/>
              <a:gd name="connsiteY162" fmla="*/ 1122236 h 1684262"/>
              <a:gd name="connsiteX163" fmla="*/ 568651 w 1214923"/>
              <a:gd name="connsiteY163" fmla="*/ 984541 h 1684262"/>
              <a:gd name="connsiteX164" fmla="*/ 556465 w 1214923"/>
              <a:gd name="connsiteY164" fmla="*/ 950327 h 1684262"/>
              <a:gd name="connsiteX165" fmla="*/ 351609 w 1214923"/>
              <a:gd name="connsiteY165" fmla="*/ 1045464 h 1684262"/>
              <a:gd name="connsiteX166" fmla="*/ 382375 w 1214923"/>
              <a:gd name="connsiteY166" fmla="*/ 887825 h 1684262"/>
              <a:gd name="connsiteX167" fmla="*/ 351609 w 1214923"/>
              <a:gd name="connsiteY167" fmla="*/ 1045559 h 1684262"/>
              <a:gd name="connsiteX168" fmla="*/ 351609 w 1214923"/>
              <a:gd name="connsiteY168" fmla="*/ 1045464 h 1684262"/>
              <a:gd name="connsiteX169" fmla="*/ 420761 w 1214923"/>
              <a:gd name="connsiteY169" fmla="*/ 1054969 h 1684262"/>
              <a:gd name="connsiteX170" fmla="*/ 605260 w 1214923"/>
              <a:gd name="connsiteY170" fmla="*/ 1180338 h 1684262"/>
              <a:gd name="connsiteX171" fmla="*/ 420761 w 1214923"/>
              <a:gd name="connsiteY171" fmla="*/ 1054969 h 1684262"/>
              <a:gd name="connsiteX172" fmla="*/ 366944 w 1214923"/>
              <a:gd name="connsiteY172" fmla="*/ 1414272 h 1684262"/>
              <a:gd name="connsiteX173" fmla="*/ 597640 w 1214923"/>
              <a:gd name="connsiteY173" fmla="*/ 1460468 h 1684262"/>
              <a:gd name="connsiteX174" fmla="*/ 366944 w 1214923"/>
              <a:gd name="connsiteY174" fmla="*/ 1414463 h 1684262"/>
              <a:gd name="connsiteX175" fmla="*/ 366944 w 1214923"/>
              <a:gd name="connsiteY175" fmla="*/ 1414272 h 1684262"/>
              <a:gd name="connsiteX176" fmla="*/ 536108 w 1214923"/>
              <a:gd name="connsiteY176" fmla="*/ 1644968 h 1684262"/>
              <a:gd name="connsiteX177" fmla="*/ 498008 w 1214923"/>
              <a:gd name="connsiteY177" fmla="*/ 1625918 h 1684262"/>
              <a:gd name="connsiteX178" fmla="*/ 471148 w 1214923"/>
              <a:gd name="connsiteY178" fmla="*/ 1618202 h 1684262"/>
              <a:gd name="connsiteX179" fmla="*/ 471148 w 1214923"/>
              <a:gd name="connsiteY179" fmla="*/ 1664399 h 1684262"/>
              <a:gd name="connsiteX180" fmla="*/ 401901 w 1214923"/>
              <a:gd name="connsiteY180" fmla="*/ 1579817 h 1684262"/>
              <a:gd name="connsiteX181" fmla="*/ 536108 w 1214923"/>
              <a:gd name="connsiteY181" fmla="*/ 1645158 h 1684262"/>
              <a:gd name="connsiteX182" fmla="*/ 536108 w 1214923"/>
              <a:gd name="connsiteY182" fmla="*/ 1644968 h 1684262"/>
              <a:gd name="connsiteX183" fmla="*/ 616785 w 1214923"/>
              <a:gd name="connsiteY183" fmla="*/ 1564196 h 1684262"/>
              <a:gd name="connsiteX184" fmla="*/ 555349 w 1214923"/>
              <a:gd name="connsiteY184" fmla="*/ 1541145 h 1684262"/>
              <a:gd name="connsiteX185" fmla="*/ 638597 w 1214923"/>
              <a:gd name="connsiteY185" fmla="*/ 1493520 h 1684262"/>
              <a:gd name="connsiteX186" fmla="*/ 739848 w 1214923"/>
              <a:gd name="connsiteY186" fmla="*/ 1525715 h 1684262"/>
              <a:gd name="connsiteX187" fmla="*/ 616785 w 1214923"/>
              <a:gd name="connsiteY187" fmla="*/ 1564386 h 1684262"/>
              <a:gd name="connsiteX188" fmla="*/ 616785 w 1214923"/>
              <a:gd name="connsiteY188" fmla="*/ 1564196 h 1684262"/>
              <a:gd name="connsiteX189" fmla="*/ 752231 w 1214923"/>
              <a:gd name="connsiteY189" fmla="*/ 1664779 h 1684262"/>
              <a:gd name="connsiteX190" fmla="*/ 739658 w 1214923"/>
              <a:gd name="connsiteY190" fmla="*/ 1664779 h 1684262"/>
              <a:gd name="connsiteX191" fmla="*/ 731180 w 1214923"/>
              <a:gd name="connsiteY191" fmla="*/ 1664779 h 1684262"/>
              <a:gd name="connsiteX192" fmla="*/ 727561 w 1214923"/>
              <a:gd name="connsiteY192" fmla="*/ 1664779 h 1684262"/>
              <a:gd name="connsiteX193" fmla="*/ 713750 w 1214923"/>
              <a:gd name="connsiteY193" fmla="*/ 1666780 h 1684262"/>
              <a:gd name="connsiteX194" fmla="*/ 704225 w 1214923"/>
              <a:gd name="connsiteY194" fmla="*/ 1665256 h 1684262"/>
              <a:gd name="connsiteX195" fmla="*/ 705558 w 1214923"/>
              <a:gd name="connsiteY195" fmla="*/ 1667733 h 1684262"/>
              <a:gd name="connsiteX196" fmla="*/ 790045 w 1214923"/>
              <a:gd name="connsiteY196" fmla="*/ 1610106 h 1684262"/>
              <a:gd name="connsiteX197" fmla="*/ 752231 w 1214923"/>
              <a:gd name="connsiteY197" fmla="*/ 1664970 h 1684262"/>
              <a:gd name="connsiteX198" fmla="*/ 752231 w 1214923"/>
              <a:gd name="connsiteY198" fmla="*/ 1664779 h 1684262"/>
              <a:gd name="connsiteX199" fmla="*/ 857863 w 1214923"/>
              <a:gd name="connsiteY199" fmla="*/ 1591056 h 1684262"/>
              <a:gd name="connsiteX200" fmla="*/ 838813 w 1214923"/>
              <a:gd name="connsiteY200" fmla="*/ 1568958 h 1684262"/>
              <a:gd name="connsiteX201" fmla="*/ 836146 w 1214923"/>
              <a:gd name="connsiteY201" fmla="*/ 1564291 h 1684262"/>
              <a:gd name="connsiteX202" fmla="*/ 955179 w 1214923"/>
              <a:gd name="connsiteY202" fmla="*/ 1500720 h 1684262"/>
              <a:gd name="connsiteX203" fmla="*/ 1066493 w 1214923"/>
              <a:gd name="connsiteY203" fmla="*/ 1492065 h 1684262"/>
              <a:gd name="connsiteX204" fmla="*/ 857863 w 1214923"/>
              <a:gd name="connsiteY204" fmla="*/ 1591247 h 1684262"/>
              <a:gd name="connsiteX205" fmla="*/ 857863 w 1214923"/>
              <a:gd name="connsiteY205" fmla="*/ 1591056 h 1684262"/>
              <a:gd name="connsiteX206" fmla="*/ 1054979 w 1214923"/>
              <a:gd name="connsiteY206" fmla="*/ 1445037 h 1684262"/>
              <a:gd name="connsiteX207" fmla="*/ 916632 w 1214923"/>
              <a:gd name="connsiteY207" fmla="*/ 1468184 h 1684262"/>
              <a:gd name="connsiteX208" fmla="*/ 1028170 w 1214923"/>
              <a:gd name="connsiteY208" fmla="*/ 1445228 h 1684262"/>
              <a:gd name="connsiteX209" fmla="*/ 1054979 w 1214923"/>
              <a:gd name="connsiteY209" fmla="*/ 1445037 h 1684262"/>
              <a:gd name="connsiteX210" fmla="*/ 862816 w 1214923"/>
              <a:gd name="connsiteY210" fmla="*/ 1410462 h 1684262"/>
              <a:gd name="connsiteX211" fmla="*/ 647551 w 1214923"/>
              <a:gd name="connsiteY211" fmla="*/ 1448562 h 1684262"/>
              <a:gd name="connsiteX212" fmla="*/ 862816 w 1214923"/>
              <a:gd name="connsiteY212" fmla="*/ 1410653 h 1684262"/>
              <a:gd name="connsiteX213" fmla="*/ 862816 w 1214923"/>
              <a:gd name="connsiteY213" fmla="*/ 1410462 h 1684262"/>
              <a:gd name="connsiteX214" fmla="*/ 689842 w 1214923"/>
              <a:gd name="connsiteY214" fmla="*/ 1391412 h 1684262"/>
              <a:gd name="connsiteX215" fmla="*/ 924347 w 1214923"/>
              <a:gd name="connsiteY215" fmla="*/ 1306830 h 1684262"/>
              <a:gd name="connsiteX216" fmla="*/ 689842 w 1214923"/>
              <a:gd name="connsiteY216" fmla="*/ 1391412 h 1684262"/>
              <a:gd name="connsiteX217" fmla="*/ 1162663 w 1214923"/>
              <a:gd name="connsiteY217" fmla="*/ 1057085 h 1684262"/>
              <a:gd name="connsiteX218" fmla="*/ 1148756 w 1214923"/>
              <a:gd name="connsiteY218" fmla="*/ 1134428 h 1684262"/>
              <a:gd name="connsiteX219" fmla="*/ 1066841 w 1214923"/>
              <a:gd name="connsiteY219" fmla="*/ 1139762 h 1684262"/>
              <a:gd name="connsiteX220" fmla="*/ 1035790 w 1214923"/>
              <a:gd name="connsiteY220" fmla="*/ 1087755 h 1684262"/>
              <a:gd name="connsiteX221" fmla="*/ 1162663 w 1214923"/>
              <a:gd name="connsiteY221" fmla="*/ 1057085 h 1684262"/>
              <a:gd name="connsiteX222" fmla="*/ 987913 w 1214923"/>
              <a:gd name="connsiteY222" fmla="*/ 1181170 h 1684262"/>
              <a:gd name="connsiteX223" fmla="*/ 958923 w 1214923"/>
              <a:gd name="connsiteY223" fmla="*/ 1264444 h 1684262"/>
              <a:gd name="connsiteX224" fmla="*/ 905107 w 1214923"/>
              <a:gd name="connsiteY224" fmla="*/ 1118330 h 1684262"/>
              <a:gd name="connsiteX225" fmla="*/ 987913 w 1214923"/>
              <a:gd name="connsiteY225"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0316 w 1214923"/>
              <a:gd name="connsiteY137" fmla="*/ 197426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51609 w 1214923"/>
              <a:gd name="connsiteY141" fmla="*/ 219075 h 1684262"/>
              <a:gd name="connsiteX142" fmla="*/ 390316 w 1214923"/>
              <a:gd name="connsiteY142" fmla="*/ 197426 h 1684262"/>
              <a:gd name="connsiteX143" fmla="*/ 470767 w 1214923"/>
              <a:gd name="connsiteY143" fmla="*/ 361188 h 1684262"/>
              <a:gd name="connsiteX144" fmla="*/ 566874 w 1214923"/>
              <a:gd name="connsiteY144" fmla="*/ 503396 h 1684262"/>
              <a:gd name="connsiteX145" fmla="*/ 470767 w 1214923"/>
              <a:gd name="connsiteY145" fmla="*/ 361188 h 1684262"/>
              <a:gd name="connsiteX146" fmla="*/ 632216 w 1214923"/>
              <a:gd name="connsiteY146" fmla="*/ 453485 h 1684262"/>
              <a:gd name="connsiteX147" fmla="*/ 759089 w 1214923"/>
              <a:gd name="connsiteY147" fmla="*/ 438055 h 1684262"/>
              <a:gd name="connsiteX148" fmla="*/ 640217 w 1214923"/>
              <a:gd name="connsiteY148" fmla="*/ 641593 h 1684262"/>
              <a:gd name="connsiteX149" fmla="*/ 632216 w 1214923"/>
              <a:gd name="connsiteY149" fmla="*/ 453581 h 1684262"/>
              <a:gd name="connsiteX150" fmla="*/ 632216 w 1214923"/>
              <a:gd name="connsiteY150" fmla="*/ 453485 h 1684262"/>
              <a:gd name="connsiteX151" fmla="*/ 686032 w 1214923"/>
              <a:gd name="connsiteY151" fmla="*/ 837819 h 1684262"/>
              <a:gd name="connsiteX152" fmla="*/ 628310 w 1214923"/>
              <a:gd name="connsiteY152" fmla="*/ 930116 h 1684262"/>
              <a:gd name="connsiteX153" fmla="*/ 686032 w 1214923"/>
              <a:gd name="connsiteY153" fmla="*/ 837914 h 1684262"/>
              <a:gd name="connsiteX154" fmla="*/ 686032 w 1214923"/>
              <a:gd name="connsiteY154" fmla="*/ 837819 h 1684262"/>
              <a:gd name="connsiteX155" fmla="*/ 743658 w 1214923"/>
              <a:gd name="connsiteY155" fmla="*/ 1291400 h 1684262"/>
              <a:gd name="connsiteX156" fmla="*/ 547634 w 1214923"/>
              <a:gd name="connsiteY156" fmla="*/ 1206818 h 1684262"/>
              <a:gd name="connsiteX157" fmla="*/ 573446 w 1214923"/>
              <a:gd name="connsiteY157" fmla="*/ 1222439 h 1684262"/>
              <a:gd name="connsiteX158" fmla="*/ 603450 w 1214923"/>
              <a:gd name="connsiteY158" fmla="*/ 1227487 h 1684262"/>
              <a:gd name="connsiteX159" fmla="*/ 743658 w 1214923"/>
              <a:gd name="connsiteY159" fmla="*/ 1291495 h 1684262"/>
              <a:gd name="connsiteX160" fmla="*/ 743658 w 1214923"/>
              <a:gd name="connsiteY160" fmla="*/ 1291400 h 1684262"/>
              <a:gd name="connsiteX161" fmla="*/ 556465 w 1214923"/>
              <a:gd name="connsiteY161" fmla="*/ 950327 h 1684262"/>
              <a:gd name="connsiteX162" fmla="*/ 689842 w 1214923"/>
              <a:gd name="connsiteY162" fmla="*/ 1122236 h 1684262"/>
              <a:gd name="connsiteX163" fmla="*/ 568651 w 1214923"/>
              <a:gd name="connsiteY163" fmla="*/ 984541 h 1684262"/>
              <a:gd name="connsiteX164" fmla="*/ 556465 w 1214923"/>
              <a:gd name="connsiteY164" fmla="*/ 950327 h 1684262"/>
              <a:gd name="connsiteX165" fmla="*/ 351609 w 1214923"/>
              <a:gd name="connsiteY165" fmla="*/ 1045464 h 1684262"/>
              <a:gd name="connsiteX166" fmla="*/ 382375 w 1214923"/>
              <a:gd name="connsiteY166" fmla="*/ 887825 h 1684262"/>
              <a:gd name="connsiteX167" fmla="*/ 351609 w 1214923"/>
              <a:gd name="connsiteY167" fmla="*/ 1045559 h 1684262"/>
              <a:gd name="connsiteX168" fmla="*/ 351609 w 1214923"/>
              <a:gd name="connsiteY168" fmla="*/ 1045464 h 1684262"/>
              <a:gd name="connsiteX169" fmla="*/ 420761 w 1214923"/>
              <a:gd name="connsiteY169" fmla="*/ 1054969 h 1684262"/>
              <a:gd name="connsiteX170" fmla="*/ 605260 w 1214923"/>
              <a:gd name="connsiteY170" fmla="*/ 1180338 h 1684262"/>
              <a:gd name="connsiteX171" fmla="*/ 420761 w 1214923"/>
              <a:gd name="connsiteY171" fmla="*/ 1054969 h 1684262"/>
              <a:gd name="connsiteX172" fmla="*/ 366944 w 1214923"/>
              <a:gd name="connsiteY172" fmla="*/ 1414272 h 1684262"/>
              <a:gd name="connsiteX173" fmla="*/ 597640 w 1214923"/>
              <a:gd name="connsiteY173" fmla="*/ 1460468 h 1684262"/>
              <a:gd name="connsiteX174" fmla="*/ 366944 w 1214923"/>
              <a:gd name="connsiteY174" fmla="*/ 1414463 h 1684262"/>
              <a:gd name="connsiteX175" fmla="*/ 366944 w 1214923"/>
              <a:gd name="connsiteY175" fmla="*/ 1414272 h 1684262"/>
              <a:gd name="connsiteX176" fmla="*/ 536108 w 1214923"/>
              <a:gd name="connsiteY176" fmla="*/ 1644968 h 1684262"/>
              <a:gd name="connsiteX177" fmla="*/ 498008 w 1214923"/>
              <a:gd name="connsiteY177" fmla="*/ 1625918 h 1684262"/>
              <a:gd name="connsiteX178" fmla="*/ 471148 w 1214923"/>
              <a:gd name="connsiteY178" fmla="*/ 1618202 h 1684262"/>
              <a:gd name="connsiteX179" fmla="*/ 471148 w 1214923"/>
              <a:gd name="connsiteY179" fmla="*/ 1664399 h 1684262"/>
              <a:gd name="connsiteX180" fmla="*/ 401901 w 1214923"/>
              <a:gd name="connsiteY180" fmla="*/ 1579817 h 1684262"/>
              <a:gd name="connsiteX181" fmla="*/ 536108 w 1214923"/>
              <a:gd name="connsiteY181" fmla="*/ 1645158 h 1684262"/>
              <a:gd name="connsiteX182" fmla="*/ 536108 w 1214923"/>
              <a:gd name="connsiteY182" fmla="*/ 1644968 h 1684262"/>
              <a:gd name="connsiteX183" fmla="*/ 616785 w 1214923"/>
              <a:gd name="connsiteY183" fmla="*/ 1564196 h 1684262"/>
              <a:gd name="connsiteX184" fmla="*/ 555349 w 1214923"/>
              <a:gd name="connsiteY184" fmla="*/ 1541145 h 1684262"/>
              <a:gd name="connsiteX185" fmla="*/ 638597 w 1214923"/>
              <a:gd name="connsiteY185" fmla="*/ 1493520 h 1684262"/>
              <a:gd name="connsiteX186" fmla="*/ 739848 w 1214923"/>
              <a:gd name="connsiteY186" fmla="*/ 1525715 h 1684262"/>
              <a:gd name="connsiteX187" fmla="*/ 616785 w 1214923"/>
              <a:gd name="connsiteY187" fmla="*/ 1564386 h 1684262"/>
              <a:gd name="connsiteX188" fmla="*/ 616785 w 1214923"/>
              <a:gd name="connsiteY188" fmla="*/ 1564196 h 1684262"/>
              <a:gd name="connsiteX189" fmla="*/ 752231 w 1214923"/>
              <a:gd name="connsiteY189" fmla="*/ 1664779 h 1684262"/>
              <a:gd name="connsiteX190" fmla="*/ 739658 w 1214923"/>
              <a:gd name="connsiteY190" fmla="*/ 1664779 h 1684262"/>
              <a:gd name="connsiteX191" fmla="*/ 731180 w 1214923"/>
              <a:gd name="connsiteY191" fmla="*/ 1664779 h 1684262"/>
              <a:gd name="connsiteX192" fmla="*/ 727561 w 1214923"/>
              <a:gd name="connsiteY192" fmla="*/ 1664779 h 1684262"/>
              <a:gd name="connsiteX193" fmla="*/ 713750 w 1214923"/>
              <a:gd name="connsiteY193" fmla="*/ 1666780 h 1684262"/>
              <a:gd name="connsiteX194" fmla="*/ 704225 w 1214923"/>
              <a:gd name="connsiteY194" fmla="*/ 1665256 h 1684262"/>
              <a:gd name="connsiteX195" fmla="*/ 705558 w 1214923"/>
              <a:gd name="connsiteY195" fmla="*/ 1667733 h 1684262"/>
              <a:gd name="connsiteX196" fmla="*/ 790045 w 1214923"/>
              <a:gd name="connsiteY196" fmla="*/ 1610106 h 1684262"/>
              <a:gd name="connsiteX197" fmla="*/ 752231 w 1214923"/>
              <a:gd name="connsiteY197" fmla="*/ 1664970 h 1684262"/>
              <a:gd name="connsiteX198" fmla="*/ 752231 w 1214923"/>
              <a:gd name="connsiteY198" fmla="*/ 1664779 h 1684262"/>
              <a:gd name="connsiteX199" fmla="*/ 857863 w 1214923"/>
              <a:gd name="connsiteY199" fmla="*/ 1591056 h 1684262"/>
              <a:gd name="connsiteX200" fmla="*/ 838813 w 1214923"/>
              <a:gd name="connsiteY200" fmla="*/ 1568958 h 1684262"/>
              <a:gd name="connsiteX201" fmla="*/ 836146 w 1214923"/>
              <a:gd name="connsiteY201" fmla="*/ 1564291 h 1684262"/>
              <a:gd name="connsiteX202" fmla="*/ 955179 w 1214923"/>
              <a:gd name="connsiteY202" fmla="*/ 1500720 h 1684262"/>
              <a:gd name="connsiteX203" fmla="*/ 1066493 w 1214923"/>
              <a:gd name="connsiteY203" fmla="*/ 1492065 h 1684262"/>
              <a:gd name="connsiteX204" fmla="*/ 857863 w 1214923"/>
              <a:gd name="connsiteY204" fmla="*/ 1591247 h 1684262"/>
              <a:gd name="connsiteX205" fmla="*/ 857863 w 1214923"/>
              <a:gd name="connsiteY205" fmla="*/ 1591056 h 1684262"/>
              <a:gd name="connsiteX206" fmla="*/ 1054979 w 1214923"/>
              <a:gd name="connsiteY206" fmla="*/ 1445037 h 1684262"/>
              <a:gd name="connsiteX207" fmla="*/ 916632 w 1214923"/>
              <a:gd name="connsiteY207" fmla="*/ 1468184 h 1684262"/>
              <a:gd name="connsiteX208" fmla="*/ 1028170 w 1214923"/>
              <a:gd name="connsiteY208" fmla="*/ 1445228 h 1684262"/>
              <a:gd name="connsiteX209" fmla="*/ 1054979 w 1214923"/>
              <a:gd name="connsiteY209" fmla="*/ 1445037 h 1684262"/>
              <a:gd name="connsiteX210" fmla="*/ 862816 w 1214923"/>
              <a:gd name="connsiteY210" fmla="*/ 1410462 h 1684262"/>
              <a:gd name="connsiteX211" fmla="*/ 647551 w 1214923"/>
              <a:gd name="connsiteY211" fmla="*/ 1448562 h 1684262"/>
              <a:gd name="connsiteX212" fmla="*/ 862816 w 1214923"/>
              <a:gd name="connsiteY212" fmla="*/ 1410653 h 1684262"/>
              <a:gd name="connsiteX213" fmla="*/ 862816 w 1214923"/>
              <a:gd name="connsiteY213" fmla="*/ 1410462 h 1684262"/>
              <a:gd name="connsiteX214" fmla="*/ 689842 w 1214923"/>
              <a:gd name="connsiteY214" fmla="*/ 1391412 h 1684262"/>
              <a:gd name="connsiteX215" fmla="*/ 924347 w 1214923"/>
              <a:gd name="connsiteY215" fmla="*/ 1306830 h 1684262"/>
              <a:gd name="connsiteX216" fmla="*/ 689842 w 1214923"/>
              <a:gd name="connsiteY216" fmla="*/ 1391412 h 1684262"/>
              <a:gd name="connsiteX217" fmla="*/ 1162663 w 1214923"/>
              <a:gd name="connsiteY217" fmla="*/ 1057085 h 1684262"/>
              <a:gd name="connsiteX218" fmla="*/ 1148756 w 1214923"/>
              <a:gd name="connsiteY218" fmla="*/ 1134428 h 1684262"/>
              <a:gd name="connsiteX219" fmla="*/ 1066841 w 1214923"/>
              <a:gd name="connsiteY219" fmla="*/ 1139762 h 1684262"/>
              <a:gd name="connsiteX220" fmla="*/ 1035790 w 1214923"/>
              <a:gd name="connsiteY220" fmla="*/ 1087755 h 1684262"/>
              <a:gd name="connsiteX221" fmla="*/ 1162663 w 1214923"/>
              <a:gd name="connsiteY221" fmla="*/ 1057085 h 1684262"/>
              <a:gd name="connsiteX222" fmla="*/ 987913 w 1214923"/>
              <a:gd name="connsiteY222" fmla="*/ 1181170 h 1684262"/>
              <a:gd name="connsiteX223" fmla="*/ 958923 w 1214923"/>
              <a:gd name="connsiteY223" fmla="*/ 1264444 h 1684262"/>
              <a:gd name="connsiteX224" fmla="*/ 905107 w 1214923"/>
              <a:gd name="connsiteY224" fmla="*/ 1118330 h 1684262"/>
              <a:gd name="connsiteX225" fmla="*/ 987913 w 1214923"/>
              <a:gd name="connsiteY225"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51609 w 1214923"/>
              <a:gd name="connsiteY137" fmla="*/ 219075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51609 w 1214923"/>
              <a:gd name="connsiteY141" fmla="*/ 219075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53485 h 1684262"/>
              <a:gd name="connsiteX146" fmla="*/ 759089 w 1214923"/>
              <a:gd name="connsiteY146" fmla="*/ 438055 h 1684262"/>
              <a:gd name="connsiteX147" fmla="*/ 640217 w 1214923"/>
              <a:gd name="connsiteY147" fmla="*/ 641593 h 1684262"/>
              <a:gd name="connsiteX148" fmla="*/ 632216 w 1214923"/>
              <a:gd name="connsiteY148" fmla="*/ 453581 h 1684262"/>
              <a:gd name="connsiteX149" fmla="*/ 632216 w 1214923"/>
              <a:gd name="connsiteY149" fmla="*/ 453485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779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64779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75980 w 1214923"/>
              <a:gd name="connsiteY137" fmla="*/ 214201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75980 w 1214923"/>
              <a:gd name="connsiteY141" fmla="*/ 214201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53485 h 1684262"/>
              <a:gd name="connsiteX146" fmla="*/ 759089 w 1214923"/>
              <a:gd name="connsiteY146" fmla="*/ 438055 h 1684262"/>
              <a:gd name="connsiteX147" fmla="*/ 640217 w 1214923"/>
              <a:gd name="connsiteY147" fmla="*/ 641593 h 1684262"/>
              <a:gd name="connsiteX148" fmla="*/ 632216 w 1214923"/>
              <a:gd name="connsiteY148" fmla="*/ 453581 h 1684262"/>
              <a:gd name="connsiteX149" fmla="*/ 632216 w 1214923"/>
              <a:gd name="connsiteY149" fmla="*/ 453485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779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64779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75980 w 1214923"/>
              <a:gd name="connsiteY137" fmla="*/ 214201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75980 w 1214923"/>
              <a:gd name="connsiteY141" fmla="*/ 214201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53485 h 1684262"/>
              <a:gd name="connsiteX146" fmla="*/ 759089 w 1214923"/>
              <a:gd name="connsiteY146" fmla="*/ 438055 h 1684262"/>
              <a:gd name="connsiteX147" fmla="*/ 640217 w 1214923"/>
              <a:gd name="connsiteY147" fmla="*/ 641593 h 1684262"/>
              <a:gd name="connsiteX148" fmla="*/ 632216 w 1214923"/>
              <a:gd name="connsiteY148" fmla="*/ 453581 h 1684262"/>
              <a:gd name="connsiteX149" fmla="*/ 632216 w 1214923"/>
              <a:gd name="connsiteY149" fmla="*/ 453485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779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64779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511207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75980 w 1214923"/>
              <a:gd name="connsiteY137" fmla="*/ 214201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75980 w 1214923"/>
              <a:gd name="connsiteY141" fmla="*/ 214201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53485 h 1684262"/>
              <a:gd name="connsiteX146" fmla="*/ 759089 w 1214923"/>
              <a:gd name="connsiteY146" fmla="*/ 438055 h 1684262"/>
              <a:gd name="connsiteX147" fmla="*/ 640217 w 1214923"/>
              <a:gd name="connsiteY147" fmla="*/ 641593 h 1684262"/>
              <a:gd name="connsiteX148" fmla="*/ 632216 w 1214923"/>
              <a:gd name="connsiteY148" fmla="*/ 453581 h 1684262"/>
              <a:gd name="connsiteX149" fmla="*/ 632216 w 1214923"/>
              <a:gd name="connsiteY149" fmla="*/ 453485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779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64779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75980 w 1214923"/>
              <a:gd name="connsiteY137" fmla="*/ 214201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75980 w 1214923"/>
              <a:gd name="connsiteY141" fmla="*/ 214201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53485 h 1684262"/>
              <a:gd name="connsiteX146" fmla="*/ 759089 w 1214923"/>
              <a:gd name="connsiteY146" fmla="*/ 438055 h 1684262"/>
              <a:gd name="connsiteX147" fmla="*/ 640217 w 1214923"/>
              <a:gd name="connsiteY147" fmla="*/ 641593 h 1684262"/>
              <a:gd name="connsiteX148" fmla="*/ 632216 w 1214923"/>
              <a:gd name="connsiteY148" fmla="*/ 453581 h 1684262"/>
              <a:gd name="connsiteX149" fmla="*/ 632216 w 1214923"/>
              <a:gd name="connsiteY149" fmla="*/ 453485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779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64779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53485 h 1684262"/>
              <a:gd name="connsiteX146" fmla="*/ 759089 w 1214923"/>
              <a:gd name="connsiteY146" fmla="*/ 438055 h 1684262"/>
              <a:gd name="connsiteX147" fmla="*/ 640217 w 1214923"/>
              <a:gd name="connsiteY147" fmla="*/ 641593 h 1684262"/>
              <a:gd name="connsiteX148" fmla="*/ 632216 w 1214923"/>
              <a:gd name="connsiteY148" fmla="*/ 453581 h 1684262"/>
              <a:gd name="connsiteX149" fmla="*/ 632216 w 1214923"/>
              <a:gd name="connsiteY149" fmla="*/ 453485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779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64779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32216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779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64779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779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64779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33097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752231 w 1214923"/>
              <a:gd name="connsiteY197" fmla="*/ 1633097 h 1684262"/>
              <a:gd name="connsiteX198" fmla="*/ 857863 w 1214923"/>
              <a:gd name="connsiteY198" fmla="*/ 1591056 h 1684262"/>
              <a:gd name="connsiteX199" fmla="*/ 838813 w 1214923"/>
              <a:gd name="connsiteY199" fmla="*/ 1568958 h 1684262"/>
              <a:gd name="connsiteX200" fmla="*/ 836146 w 1214923"/>
              <a:gd name="connsiteY200" fmla="*/ 1564291 h 1684262"/>
              <a:gd name="connsiteX201" fmla="*/ 955179 w 1214923"/>
              <a:gd name="connsiteY201" fmla="*/ 1500720 h 1684262"/>
              <a:gd name="connsiteX202" fmla="*/ 1066493 w 1214923"/>
              <a:gd name="connsiteY202" fmla="*/ 1492065 h 1684262"/>
              <a:gd name="connsiteX203" fmla="*/ 857863 w 1214923"/>
              <a:gd name="connsiteY203" fmla="*/ 1591247 h 1684262"/>
              <a:gd name="connsiteX204" fmla="*/ 857863 w 1214923"/>
              <a:gd name="connsiteY204" fmla="*/ 1591056 h 1684262"/>
              <a:gd name="connsiteX205" fmla="*/ 1054979 w 1214923"/>
              <a:gd name="connsiteY205" fmla="*/ 1445037 h 1684262"/>
              <a:gd name="connsiteX206" fmla="*/ 916632 w 1214923"/>
              <a:gd name="connsiteY206" fmla="*/ 1468184 h 1684262"/>
              <a:gd name="connsiteX207" fmla="*/ 1028170 w 1214923"/>
              <a:gd name="connsiteY207" fmla="*/ 1445228 h 1684262"/>
              <a:gd name="connsiteX208" fmla="*/ 1054979 w 1214923"/>
              <a:gd name="connsiteY208" fmla="*/ 1445037 h 1684262"/>
              <a:gd name="connsiteX209" fmla="*/ 862816 w 1214923"/>
              <a:gd name="connsiteY209" fmla="*/ 1410462 h 1684262"/>
              <a:gd name="connsiteX210" fmla="*/ 647551 w 1214923"/>
              <a:gd name="connsiteY210" fmla="*/ 1448562 h 1684262"/>
              <a:gd name="connsiteX211" fmla="*/ 862816 w 1214923"/>
              <a:gd name="connsiteY211" fmla="*/ 1410653 h 1684262"/>
              <a:gd name="connsiteX212" fmla="*/ 862816 w 1214923"/>
              <a:gd name="connsiteY212" fmla="*/ 1410462 h 1684262"/>
              <a:gd name="connsiteX213" fmla="*/ 689842 w 1214923"/>
              <a:gd name="connsiteY213" fmla="*/ 1391412 h 1684262"/>
              <a:gd name="connsiteX214" fmla="*/ 924347 w 1214923"/>
              <a:gd name="connsiteY214" fmla="*/ 1306830 h 1684262"/>
              <a:gd name="connsiteX215" fmla="*/ 689842 w 1214923"/>
              <a:gd name="connsiteY215" fmla="*/ 1391412 h 1684262"/>
              <a:gd name="connsiteX216" fmla="*/ 1162663 w 1214923"/>
              <a:gd name="connsiteY216" fmla="*/ 1057085 h 1684262"/>
              <a:gd name="connsiteX217" fmla="*/ 1148756 w 1214923"/>
              <a:gd name="connsiteY217" fmla="*/ 1134428 h 1684262"/>
              <a:gd name="connsiteX218" fmla="*/ 1066841 w 1214923"/>
              <a:gd name="connsiteY218" fmla="*/ 1139762 h 1684262"/>
              <a:gd name="connsiteX219" fmla="*/ 1035790 w 1214923"/>
              <a:gd name="connsiteY219" fmla="*/ 1087755 h 1684262"/>
              <a:gd name="connsiteX220" fmla="*/ 1162663 w 1214923"/>
              <a:gd name="connsiteY220" fmla="*/ 1057085 h 1684262"/>
              <a:gd name="connsiteX221" fmla="*/ 987913 w 1214923"/>
              <a:gd name="connsiteY221" fmla="*/ 1181170 h 1684262"/>
              <a:gd name="connsiteX222" fmla="*/ 958923 w 1214923"/>
              <a:gd name="connsiteY222" fmla="*/ 1264444 h 1684262"/>
              <a:gd name="connsiteX223" fmla="*/ 905107 w 1214923"/>
              <a:gd name="connsiteY223" fmla="*/ 1118330 h 1684262"/>
              <a:gd name="connsiteX224" fmla="*/ 987913 w 1214923"/>
              <a:gd name="connsiteY224"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970 h 1684262"/>
              <a:gd name="connsiteX189" fmla="*/ 739658 w 1214923"/>
              <a:gd name="connsiteY189" fmla="*/ 1664779 h 1684262"/>
              <a:gd name="connsiteX190" fmla="*/ 731180 w 1214923"/>
              <a:gd name="connsiteY190" fmla="*/ 1664779 h 1684262"/>
              <a:gd name="connsiteX191" fmla="*/ 727561 w 1214923"/>
              <a:gd name="connsiteY191" fmla="*/ 1664779 h 1684262"/>
              <a:gd name="connsiteX192" fmla="*/ 713750 w 1214923"/>
              <a:gd name="connsiteY192" fmla="*/ 1666780 h 1684262"/>
              <a:gd name="connsiteX193" fmla="*/ 704225 w 1214923"/>
              <a:gd name="connsiteY193" fmla="*/ 1665256 h 1684262"/>
              <a:gd name="connsiteX194" fmla="*/ 705558 w 1214923"/>
              <a:gd name="connsiteY194" fmla="*/ 1667733 h 1684262"/>
              <a:gd name="connsiteX195" fmla="*/ 790045 w 1214923"/>
              <a:gd name="connsiteY195" fmla="*/ 1610106 h 1684262"/>
              <a:gd name="connsiteX196" fmla="*/ 752231 w 1214923"/>
              <a:gd name="connsiteY196" fmla="*/ 1664970 h 1684262"/>
              <a:gd name="connsiteX197" fmla="*/ 857863 w 1214923"/>
              <a:gd name="connsiteY197" fmla="*/ 1591056 h 1684262"/>
              <a:gd name="connsiteX198" fmla="*/ 838813 w 1214923"/>
              <a:gd name="connsiteY198" fmla="*/ 1568958 h 1684262"/>
              <a:gd name="connsiteX199" fmla="*/ 836146 w 1214923"/>
              <a:gd name="connsiteY199" fmla="*/ 1564291 h 1684262"/>
              <a:gd name="connsiteX200" fmla="*/ 955179 w 1214923"/>
              <a:gd name="connsiteY200" fmla="*/ 1500720 h 1684262"/>
              <a:gd name="connsiteX201" fmla="*/ 1066493 w 1214923"/>
              <a:gd name="connsiteY201" fmla="*/ 1492065 h 1684262"/>
              <a:gd name="connsiteX202" fmla="*/ 857863 w 1214923"/>
              <a:gd name="connsiteY202" fmla="*/ 1591247 h 1684262"/>
              <a:gd name="connsiteX203" fmla="*/ 857863 w 1214923"/>
              <a:gd name="connsiteY203" fmla="*/ 1591056 h 1684262"/>
              <a:gd name="connsiteX204" fmla="*/ 1054979 w 1214923"/>
              <a:gd name="connsiteY204" fmla="*/ 1445037 h 1684262"/>
              <a:gd name="connsiteX205" fmla="*/ 916632 w 1214923"/>
              <a:gd name="connsiteY205" fmla="*/ 1468184 h 1684262"/>
              <a:gd name="connsiteX206" fmla="*/ 1028170 w 1214923"/>
              <a:gd name="connsiteY206" fmla="*/ 1445228 h 1684262"/>
              <a:gd name="connsiteX207" fmla="*/ 1054979 w 1214923"/>
              <a:gd name="connsiteY207" fmla="*/ 1445037 h 1684262"/>
              <a:gd name="connsiteX208" fmla="*/ 862816 w 1214923"/>
              <a:gd name="connsiteY208" fmla="*/ 1410462 h 1684262"/>
              <a:gd name="connsiteX209" fmla="*/ 647551 w 1214923"/>
              <a:gd name="connsiteY209" fmla="*/ 1448562 h 1684262"/>
              <a:gd name="connsiteX210" fmla="*/ 862816 w 1214923"/>
              <a:gd name="connsiteY210" fmla="*/ 1410653 h 1684262"/>
              <a:gd name="connsiteX211" fmla="*/ 862816 w 1214923"/>
              <a:gd name="connsiteY211" fmla="*/ 1410462 h 1684262"/>
              <a:gd name="connsiteX212" fmla="*/ 689842 w 1214923"/>
              <a:gd name="connsiteY212" fmla="*/ 1391412 h 1684262"/>
              <a:gd name="connsiteX213" fmla="*/ 924347 w 1214923"/>
              <a:gd name="connsiteY213" fmla="*/ 1306830 h 1684262"/>
              <a:gd name="connsiteX214" fmla="*/ 689842 w 1214923"/>
              <a:gd name="connsiteY214" fmla="*/ 1391412 h 1684262"/>
              <a:gd name="connsiteX215" fmla="*/ 1162663 w 1214923"/>
              <a:gd name="connsiteY215" fmla="*/ 1057085 h 1684262"/>
              <a:gd name="connsiteX216" fmla="*/ 1148756 w 1214923"/>
              <a:gd name="connsiteY216" fmla="*/ 1134428 h 1684262"/>
              <a:gd name="connsiteX217" fmla="*/ 1066841 w 1214923"/>
              <a:gd name="connsiteY217" fmla="*/ 1139762 h 1684262"/>
              <a:gd name="connsiteX218" fmla="*/ 1035790 w 1214923"/>
              <a:gd name="connsiteY218" fmla="*/ 1087755 h 1684262"/>
              <a:gd name="connsiteX219" fmla="*/ 1162663 w 1214923"/>
              <a:gd name="connsiteY219" fmla="*/ 1057085 h 1684262"/>
              <a:gd name="connsiteX220" fmla="*/ 987913 w 1214923"/>
              <a:gd name="connsiteY220" fmla="*/ 1181170 h 1684262"/>
              <a:gd name="connsiteX221" fmla="*/ 958923 w 1214923"/>
              <a:gd name="connsiteY221" fmla="*/ 1264444 h 1684262"/>
              <a:gd name="connsiteX222" fmla="*/ 905107 w 1214923"/>
              <a:gd name="connsiteY222" fmla="*/ 1118330 h 1684262"/>
              <a:gd name="connsiteX223" fmla="*/ 987913 w 1214923"/>
              <a:gd name="connsiteY223"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970 h 1684262"/>
              <a:gd name="connsiteX189" fmla="*/ 739658 w 1214923"/>
              <a:gd name="connsiteY189" fmla="*/ 1664779 h 1684262"/>
              <a:gd name="connsiteX190" fmla="*/ 731180 w 1214923"/>
              <a:gd name="connsiteY190" fmla="*/ 1664779 h 1684262"/>
              <a:gd name="connsiteX191" fmla="*/ 713750 w 1214923"/>
              <a:gd name="connsiteY191" fmla="*/ 1666780 h 1684262"/>
              <a:gd name="connsiteX192" fmla="*/ 704225 w 1214923"/>
              <a:gd name="connsiteY192" fmla="*/ 1665256 h 1684262"/>
              <a:gd name="connsiteX193" fmla="*/ 705558 w 1214923"/>
              <a:gd name="connsiteY193" fmla="*/ 1667733 h 1684262"/>
              <a:gd name="connsiteX194" fmla="*/ 790045 w 1214923"/>
              <a:gd name="connsiteY194" fmla="*/ 1610106 h 1684262"/>
              <a:gd name="connsiteX195" fmla="*/ 752231 w 1214923"/>
              <a:gd name="connsiteY195" fmla="*/ 1664970 h 1684262"/>
              <a:gd name="connsiteX196" fmla="*/ 857863 w 1214923"/>
              <a:gd name="connsiteY196" fmla="*/ 1591056 h 1684262"/>
              <a:gd name="connsiteX197" fmla="*/ 838813 w 1214923"/>
              <a:gd name="connsiteY197" fmla="*/ 1568958 h 1684262"/>
              <a:gd name="connsiteX198" fmla="*/ 836146 w 1214923"/>
              <a:gd name="connsiteY198" fmla="*/ 1564291 h 1684262"/>
              <a:gd name="connsiteX199" fmla="*/ 955179 w 1214923"/>
              <a:gd name="connsiteY199" fmla="*/ 1500720 h 1684262"/>
              <a:gd name="connsiteX200" fmla="*/ 1066493 w 1214923"/>
              <a:gd name="connsiteY200" fmla="*/ 1492065 h 1684262"/>
              <a:gd name="connsiteX201" fmla="*/ 857863 w 1214923"/>
              <a:gd name="connsiteY201" fmla="*/ 1591247 h 1684262"/>
              <a:gd name="connsiteX202" fmla="*/ 857863 w 1214923"/>
              <a:gd name="connsiteY202" fmla="*/ 1591056 h 1684262"/>
              <a:gd name="connsiteX203" fmla="*/ 1054979 w 1214923"/>
              <a:gd name="connsiteY203" fmla="*/ 1445037 h 1684262"/>
              <a:gd name="connsiteX204" fmla="*/ 916632 w 1214923"/>
              <a:gd name="connsiteY204" fmla="*/ 1468184 h 1684262"/>
              <a:gd name="connsiteX205" fmla="*/ 1028170 w 1214923"/>
              <a:gd name="connsiteY205" fmla="*/ 1445228 h 1684262"/>
              <a:gd name="connsiteX206" fmla="*/ 1054979 w 1214923"/>
              <a:gd name="connsiteY206" fmla="*/ 1445037 h 1684262"/>
              <a:gd name="connsiteX207" fmla="*/ 862816 w 1214923"/>
              <a:gd name="connsiteY207" fmla="*/ 1410462 h 1684262"/>
              <a:gd name="connsiteX208" fmla="*/ 647551 w 1214923"/>
              <a:gd name="connsiteY208" fmla="*/ 1448562 h 1684262"/>
              <a:gd name="connsiteX209" fmla="*/ 862816 w 1214923"/>
              <a:gd name="connsiteY209" fmla="*/ 1410653 h 1684262"/>
              <a:gd name="connsiteX210" fmla="*/ 862816 w 1214923"/>
              <a:gd name="connsiteY210" fmla="*/ 1410462 h 1684262"/>
              <a:gd name="connsiteX211" fmla="*/ 689842 w 1214923"/>
              <a:gd name="connsiteY211" fmla="*/ 1391412 h 1684262"/>
              <a:gd name="connsiteX212" fmla="*/ 924347 w 1214923"/>
              <a:gd name="connsiteY212" fmla="*/ 1306830 h 1684262"/>
              <a:gd name="connsiteX213" fmla="*/ 689842 w 1214923"/>
              <a:gd name="connsiteY213" fmla="*/ 1391412 h 1684262"/>
              <a:gd name="connsiteX214" fmla="*/ 1162663 w 1214923"/>
              <a:gd name="connsiteY214" fmla="*/ 1057085 h 1684262"/>
              <a:gd name="connsiteX215" fmla="*/ 1148756 w 1214923"/>
              <a:gd name="connsiteY215" fmla="*/ 1134428 h 1684262"/>
              <a:gd name="connsiteX216" fmla="*/ 1066841 w 1214923"/>
              <a:gd name="connsiteY216" fmla="*/ 1139762 h 1684262"/>
              <a:gd name="connsiteX217" fmla="*/ 1035790 w 1214923"/>
              <a:gd name="connsiteY217" fmla="*/ 1087755 h 1684262"/>
              <a:gd name="connsiteX218" fmla="*/ 1162663 w 1214923"/>
              <a:gd name="connsiteY218" fmla="*/ 1057085 h 1684262"/>
              <a:gd name="connsiteX219" fmla="*/ 987913 w 1214923"/>
              <a:gd name="connsiteY219" fmla="*/ 1181170 h 1684262"/>
              <a:gd name="connsiteX220" fmla="*/ 958923 w 1214923"/>
              <a:gd name="connsiteY220" fmla="*/ 1264444 h 1684262"/>
              <a:gd name="connsiteX221" fmla="*/ 905107 w 1214923"/>
              <a:gd name="connsiteY221" fmla="*/ 1118330 h 1684262"/>
              <a:gd name="connsiteX222" fmla="*/ 987913 w 1214923"/>
              <a:gd name="connsiteY222"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970 h 1684262"/>
              <a:gd name="connsiteX189" fmla="*/ 739658 w 1214923"/>
              <a:gd name="connsiteY189" fmla="*/ 1664779 h 1684262"/>
              <a:gd name="connsiteX190" fmla="*/ 713750 w 1214923"/>
              <a:gd name="connsiteY190" fmla="*/ 1666780 h 1684262"/>
              <a:gd name="connsiteX191" fmla="*/ 704225 w 1214923"/>
              <a:gd name="connsiteY191" fmla="*/ 1665256 h 1684262"/>
              <a:gd name="connsiteX192" fmla="*/ 705558 w 1214923"/>
              <a:gd name="connsiteY192" fmla="*/ 1667733 h 1684262"/>
              <a:gd name="connsiteX193" fmla="*/ 790045 w 1214923"/>
              <a:gd name="connsiteY193" fmla="*/ 1610106 h 1684262"/>
              <a:gd name="connsiteX194" fmla="*/ 752231 w 1214923"/>
              <a:gd name="connsiteY194" fmla="*/ 1664970 h 1684262"/>
              <a:gd name="connsiteX195" fmla="*/ 857863 w 1214923"/>
              <a:gd name="connsiteY195" fmla="*/ 1591056 h 1684262"/>
              <a:gd name="connsiteX196" fmla="*/ 838813 w 1214923"/>
              <a:gd name="connsiteY196" fmla="*/ 1568958 h 1684262"/>
              <a:gd name="connsiteX197" fmla="*/ 836146 w 1214923"/>
              <a:gd name="connsiteY197" fmla="*/ 1564291 h 1684262"/>
              <a:gd name="connsiteX198" fmla="*/ 955179 w 1214923"/>
              <a:gd name="connsiteY198" fmla="*/ 1500720 h 1684262"/>
              <a:gd name="connsiteX199" fmla="*/ 1066493 w 1214923"/>
              <a:gd name="connsiteY199" fmla="*/ 1492065 h 1684262"/>
              <a:gd name="connsiteX200" fmla="*/ 857863 w 1214923"/>
              <a:gd name="connsiteY200" fmla="*/ 1591247 h 1684262"/>
              <a:gd name="connsiteX201" fmla="*/ 857863 w 1214923"/>
              <a:gd name="connsiteY201" fmla="*/ 1591056 h 1684262"/>
              <a:gd name="connsiteX202" fmla="*/ 1054979 w 1214923"/>
              <a:gd name="connsiteY202" fmla="*/ 1445037 h 1684262"/>
              <a:gd name="connsiteX203" fmla="*/ 916632 w 1214923"/>
              <a:gd name="connsiteY203" fmla="*/ 1468184 h 1684262"/>
              <a:gd name="connsiteX204" fmla="*/ 1028170 w 1214923"/>
              <a:gd name="connsiteY204" fmla="*/ 1445228 h 1684262"/>
              <a:gd name="connsiteX205" fmla="*/ 1054979 w 1214923"/>
              <a:gd name="connsiteY205" fmla="*/ 1445037 h 1684262"/>
              <a:gd name="connsiteX206" fmla="*/ 862816 w 1214923"/>
              <a:gd name="connsiteY206" fmla="*/ 1410462 h 1684262"/>
              <a:gd name="connsiteX207" fmla="*/ 647551 w 1214923"/>
              <a:gd name="connsiteY207" fmla="*/ 1448562 h 1684262"/>
              <a:gd name="connsiteX208" fmla="*/ 862816 w 1214923"/>
              <a:gd name="connsiteY208" fmla="*/ 1410653 h 1684262"/>
              <a:gd name="connsiteX209" fmla="*/ 862816 w 1214923"/>
              <a:gd name="connsiteY209" fmla="*/ 1410462 h 1684262"/>
              <a:gd name="connsiteX210" fmla="*/ 689842 w 1214923"/>
              <a:gd name="connsiteY210" fmla="*/ 1391412 h 1684262"/>
              <a:gd name="connsiteX211" fmla="*/ 924347 w 1214923"/>
              <a:gd name="connsiteY211" fmla="*/ 1306830 h 1684262"/>
              <a:gd name="connsiteX212" fmla="*/ 689842 w 1214923"/>
              <a:gd name="connsiteY212" fmla="*/ 1391412 h 1684262"/>
              <a:gd name="connsiteX213" fmla="*/ 1162663 w 1214923"/>
              <a:gd name="connsiteY213" fmla="*/ 1057085 h 1684262"/>
              <a:gd name="connsiteX214" fmla="*/ 1148756 w 1214923"/>
              <a:gd name="connsiteY214" fmla="*/ 1134428 h 1684262"/>
              <a:gd name="connsiteX215" fmla="*/ 1066841 w 1214923"/>
              <a:gd name="connsiteY215" fmla="*/ 1139762 h 1684262"/>
              <a:gd name="connsiteX216" fmla="*/ 1035790 w 1214923"/>
              <a:gd name="connsiteY216" fmla="*/ 1087755 h 1684262"/>
              <a:gd name="connsiteX217" fmla="*/ 1162663 w 1214923"/>
              <a:gd name="connsiteY217" fmla="*/ 1057085 h 1684262"/>
              <a:gd name="connsiteX218" fmla="*/ 987913 w 1214923"/>
              <a:gd name="connsiteY218" fmla="*/ 1181170 h 1684262"/>
              <a:gd name="connsiteX219" fmla="*/ 958923 w 1214923"/>
              <a:gd name="connsiteY219" fmla="*/ 1264444 h 1684262"/>
              <a:gd name="connsiteX220" fmla="*/ 905107 w 1214923"/>
              <a:gd name="connsiteY220" fmla="*/ 1118330 h 1684262"/>
              <a:gd name="connsiteX221" fmla="*/ 987913 w 1214923"/>
              <a:gd name="connsiteY221"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52231 w 1214923"/>
              <a:gd name="connsiteY188" fmla="*/ 1664970 h 1684262"/>
              <a:gd name="connsiteX189" fmla="*/ 739658 w 1214923"/>
              <a:gd name="connsiteY189" fmla="*/ 1664779 h 1684262"/>
              <a:gd name="connsiteX190" fmla="*/ 704225 w 1214923"/>
              <a:gd name="connsiteY190" fmla="*/ 1665256 h 1684262"/>
              <a:gd name="connsiteX191" fmla="*/ 705558 w 1214923"/>
              <a:gd name="connsiteY191" fmla="*/ 1667733 h 1684262"/>
              <a:gd name="connsiteX192" fmla="*/ 790045 w 1214923"/>
              <a:gd name="connsiteY192" fmla="*/ 1610106 h 1684262"/>
              <a:gd name="connsiteX193" fmla="*/ 752231 w 1214923"/>
              <a:gd name="connsiteY193" fmla="*/ 1664970 h 1684262"/>
              <a:gd name="connsiteX194" fmla="*/ 857863 w 1214923"/>
              <a:gd name="connsiteY194" fmla="*/ 1591056 h 1684262"/>
              <a:gd name="connsiteX195" fmla="*/ 838813 w 1214923"/>
              <a:gd name="connsiteY195" fmla="*/ 1568958 h 1684262"/>
              <a:gd name="connsiteX196" fmla="*/ 836146 w 1214923"/>
              <a:gd name="connsiteY196" fmla="*/ 1564291 h 1684262"/>
              <a:gd name="connsiteX197" fmla="*/ 955179 w 1214923"/>
              <a:gd name="connsiteY197" fmla="*/ 1500720 h 1684262"/>
              <a:gd name="connsiteX198" fmla="*/ 1066493 w 1214923"/>
              <a:gd name="connsiteY198" fmla="*/ 1492065 h 1684262"/>
              <a:gd name="connsiteX199" fmla="*/ 857863 w 1214923"/>
              <a:gd name="connsiteY199" fmla="*/ 1591247 h 1684262"/>
              <a:gd name="connsiteX200" fmla="*/ 857863 w 1214923"/>
              <a:gd name="connsiteY200" fmla="*/ 1591056 h 1684262"/>
              <a:gd name="connsiteX201" fmla="*/ 1054979 w 1214923"/>
              <a:gd name="connsiteY201" fmla="*/ 1445037 h 1684262"/>
              <a:gd name="connsiteX202" fmla="*/ 916632 w 1214923"/>
              <a:gd name="connsiteY202" fmla="*/ 1468184 h 1684262"/>
              <a:gd name="connsiteX203" fmla="*/ 1028170 w 1214923"/>
              <a:gd name="connsiteY203" fmla="*/ 1445228 h 1684262"/>
              <a:gd name="connsiteX204" fmla="*/ 1054979 w 1214923"/>
              <a:gd name="connsiteY204" fmla="*/ 1445037 h 1684262"/>
              <a:gd name="connsiteX205" fmla="*/ 862816 w 1214923"/>
              <a:gd name="connsiteY205" fmla="*/ 1410462 h 1684262"/>
              <a:gd name="connsiteX206" fmla="*/ 647551 w 1214923"/>
              <a:gd name="connsiteY206" fmla="*/ 1448562 h 1684262"/>
              <a:gd name="connsiteX207" fmla="*/ 862816 w 1214923"/>
              <a:gd name="connsiteY207" fmla="*/ 1410653 h 1684262"/>
              <a:gd name="connsiteX208" fmla="*/ 862816 w 1214923"/>
              <a:gd name="connsiteY208" fmla="*/ 1410462 h 1684262"/>
              <a:gd name="connsiteX209" fmla="*/ 689842 w 1214923"/>
              <a:gd name="connsiteY209" fmla="*/ 1391412 h 1684262"/>
              <a:gd name="connsiteX210" fmla="*/ 924347 w 1214923"/>
              <a:gd name="connsiteY210" fmla="*/ 1306830 h 1684262"/>
              <a:gd name="connsiteX211" fmla="*/ 689842 w 1214923"/>
              <a:gd name="connsiteY211" fmla="*/ 1391412 h 1684262"/>
              <a:gd name="connsiteX212" fmla="*/ 1162663 w 1214923"/>
              <a:gd name="connsiteY212" fmla="*/ 1057085 h 1684262"/>
              <a:gd name="connsiteX213" fmla="*/ 1148756 w 1214923"/>
              <a:gd name="connsiteY213" fmla="*/ 1134428 h 1684262"/>
              <a:gd name="connsiteX214" fmla="*/ 1066841 w 1214923"/>
              <a:gd name="connsiteY214" fmla="*/ 1139762 h 1684262"/>
              <a:gd name="connsiteX215" fmla="*/ 1035790 w 1214923"/>
              <a:gd name="connsiteY215" fmla="*/ 1087755 h 1684262"/>
              <a:gd name="connsiteX216" fmla="*/ 1162663 w 1214923"/>
              <a:gd name="connsiteY216" fmla="*/ 1057085 h 1684262"/>
              <a:gd name="connsiteX217" fmla="*/ 987913 w 1214923"/>
              <a:gd name="connsiteY217" fmla="*/ 1181170 h 1684262"/>
              <a:gd name="connsiteX218" fmla="*/ 958923 w 1214923"/>
              <a:gd name="connsiteY218" fmla="*/ 1264444 h 1684262"/>
              <a:gd name="connsiteX219" fmla="*/ 905107 w 1214923"/>
              <a:gd name="connsiteY219" fmla="*/ 1118330 h 1684262"/>
              <a:gd name="connsiteX220" fmla="*/ 987913 w 1214923"/>
              <a:gd name="connsiteY220"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90045 w 1214923"/>
              <a:gd name="connsiteY188" fmla="*/ 1610106 h 1684262"/>
              <a:gd name="connsiteX189" fmla="*/ 739658 w 1214923"/>
              <a:gd name="connsiteY189" fmla="*/ 1664779 h 1684262"/>
              <a:gd name="connsiteX190" fmla="*/ 704225 w 1214923"/>
              <a:gd name="connsiteY190" fmla="*/ 1665256 h 1684262"/>
              <a:gd name="connsiteX191" fmla="*/ 705558 w 1214923"/>
              <a:gd name="connsiteY191" fmla="*/ 1667733 h 1684262"/>
              <a:gd name="connsiteX192" fmla="*/ 790045 w 1214923"/>
              <a:gd name="connsiteY192" fmla="*/ 1610106 h 1684262"/>
              <a:gd name="connsiteX193" fmla="*/ 857863 w 1214923"/>
              <a:gd name="connsiteY193" fmla="*/ 1591056 h 1684262"/>
              <a:gd name="connsiteX194" fmla="*/ 838813 w 1214923"/>
              <a:gd name="connsiteY194" fmla="*/ 1568958 h 1684262"/>
              <a:gd name="connsiteX195" fmla="*/ 836146 w 1214923"/>
              <a:gd name="connsiteY195" fmla="*/ 1564291 h 1684262"/>
              <a:gd name="connsiteX196" fmla="*/ 955179 w 1214923"/>
              <a:gd name="connsiteY196" fmla="*/ 1500720 h 1684262"/>
              <a:gd name="connsiteX197" fmla="*/ 1066493 w 1214923"/>
              <a:gd name="connsiteY197" fmla="*/ 1492065 h 1684262"/>
              <a:gd name="connsiteX198" fmla="*/ 857863 w 1214923"/>
              <a:gd name="connsiteY198" fmla="*/ 1591247 h 1684262"/>
              <a:gd name="connsiteX199" fmla="*/ 857863 w 1214923"/>
              <a:gd name="connsiteY199" fmla="*/ 1591056 h 1684262"/>
              <a:gd name="connsiteX200" fmla="*/ 1054979 w 1214923"/>
              <a:gd name="connsiteY200" fmla="*/ 1445037 h 1684262"/>
              <a:gd name="connsiteX201" fmla="*/ 916632 w 1214923"/>
              <a:gd name="connsiteY201" fmla="*/ 1468184 h 1684262"/>
              <a:gd name="connsiteX202" fmla="*/ 1028170 w 1214923"/>
              <a:gd name="connsiteY202" fmla="*/ 1445228 h 1684262"/>
              <a:gd name="connsiteX203" fmla="*/ 1054979 w 1214923"/>
              <a:gd name="connsiteY203" fmla="*/ 1445037 h 1684262"/>
              <a:gd name="connsiteX204" fmla="*/ 862816 w 1214923"/>
              <a:gd name="connsiteY204" fmla="*/ 1410462 h 1684262"/>
              <a:gd name="connsiteX205" fmla="*/ 647551 w 1214923"/>
              <a:gd name="connsiteY205" fmla="*/ 1448562 h 1684262"/>
              <a:gd name="connsiteX206" fmla="*/ 862816 w 1214923"/>
              <a:gd name="connsiteY206" fmla="*/ 1410653 h 1684262"/>
              <a:gd name="connsiteX207" fmla="*/ 862816 w 1214923"/>
              <a:gd name="connsiteY207" fmla="*/ 1410462 h 1684262"/>
              <a:gd name="connsiteX208" fmla="*/ 689842 w 1214923"/>
              <a:gd name="connsiteY208" fmla="*/ 1391412 h 1684262"/>
              <a:gd name="connsiteX209" fmla="*/ 924347 w 1214923"/>
              <a:gd name="connsiteY209" fmla="*/ 1306830 h 1684262"/>
              <a:gd name="connsiteX210" fmla="*/ 689842 w 1214923"/>
              <a:gd name="connsiteY210" fmla="*/ 1391412 h 1684262"/>
              <a:gd name="connsiteX211" fmla="*/ 1162663 w 1214923"/>
              <a:gd name="connsiteY211" fmla="*/ 1057085 h 1684262"/>
              <a:gd name="connsiteX212" fmla="*/ 1148756 w 1214923"/>
              <a:gd name="connsiteY212" fmla="*/ 1134428 h 1684262"/>
              <a:gd name="connsiteX213" fmla="*/ 1066841 w 1214923"/>
              <a:gd name="connsiteY213" fmla="*/ 1139762 h 1684262"/>
              <a:gd name="connsiteX214" fmla="*/ 1035790 w 1214923"/>
              <a:gd name="connsiteY214" fmla="*/ 1087755 h 1684262"/>
              <a:gd name="connsiteX215" fmla="*/ 1162663 w 1214923"/>
              <a:gd name="connsiteY215" fmla="*/ 1057085 h 1684262"/>
              <a:gd name="connsiteX216" fmla="*/ 987913 w 1214923"/>
              <a:gd name="connsiteY216" fmla="*/ 1181170 h 1684262"/>
              <a:gd name="connsiteX217" fmla="*/ 958923 w 1214923"/>
              <a:gd name="connsiteY217" fmla="*/ 1264444 h 1684262"/>
              <a:gd name="connsiteX218" fmla="*/ 905107 w 1214923"/>
              <a:gd name="connsiteY218" fmla="*/ 1118330 h 1684262"/>
              <a:gd name="connsiteX219" fmla="*/ 987913 w 1214923"/>
              <a:gd name="connsiteY21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790045 w 1214923"/>
              <a:gd name="connsiteY188" fmla="*/ 1610106 h 1684262"/>
              <a:gd name="connsiteX189" fmla="*/ 812771 w 1214923"/>
              <a:gd name="connsiteY189" fmla="*/ 1652594 h 1684262"/>
              <a:gd name="connsiteX190" fmla="*/ 704225 w 1214923"/>
              <a:gd name="connsiteY190" fmla="*/ 1665256 h 1684262"/>
              <a:gd name="connsiteX191" fmla="*/ 705558 w 1214923"/>
              <a:gd name="connsiteY191" fmla="*/ 1667733 h 1684262"/>
              <a:gd name="connsiteX192" fmla="*/ 790045 w 1214923"/>
              <a:gd name="connsiteY192" fmla="*/ 1610106 h 1684262"/>
              <a:gd name="connsiteX193" fmla="*/ 857863 w 1214923"/>
              <a:gd name="connsiteY193" fmla="*/ 1591056 h 1684262"/>
              <a:gd name="connsiteX194" fmla="*/ 838813 w 1214923"/>
              <a:gd name="connsiteY194" fmla="*/ 1568958 h 1684262"/>
              <a:gd name="connsiteX195" fmla="*/ 836146 w 1214923"/>
              <a:gd name="connsiteY195" fmla="*/ 1564291 h 1684262"/>
              <a:gd name="connsiteX196" fmla="*/ 955179 w 1214923"/>
              <a:gd name="connsiteY196" fmla="*/ 1500720 h 1684262"/>
              <a:gd name="connsiteX197" fmla="*/ 1066493 w 1214923"/>
              <a:gd name="connsiteY197" fmla="*/ 1492065 h 1684262"/>
              <a:gd name="connsiteX198" fmla="*/ 857863 w 1214923"/>
              <a:gd name="connsiteY198" fmla="*/ 1591247 h 1684262"/>
              <a:gd name="connsiteX199" fmla="*/ 857863 w 1214923"/>
              <a:gd name="connsiteY199" fmla="*/ 1591056 h 1684262"/>
              <a:gd name="connsiteX200" fmla="*/ 1054979 w 1214923"/>
              <a:gd name="connsiteY200" fmla="*/ 1445037 h 1684262"/>
              <a:gd name="connsiteX201" fmla="*/ 916632 w 1214923"/>
              <a:gd name="connsiteY201" fmla="*/ 1468184 h 1684262"/>
              <a:gd name="connsiteX202" fmla="*/ 1028170 w 1214923"/>
              <a:gd name="connsiteY202" fmla="*/ 1445228 h 1684262"/>
              <a:gd name="connsiteX203" fmla="*/ 1054979 w 1214923"/>
              <a:gd name="connsiteY203" fmla="*/ 1445037 h 1684262"/>
              <a:gd name="connsiteX204" fmla="*/ 862816 w 1214923"/>
              <a:gd name="connsiteY204" fmla="*/ 1410462 h 1684262"/>
              <a:gd name="connsiteX205" fmla="*/ 647551 w 1214923"/>
              <a:gd name="connsiteY205" fmla="*/ 1448562 h 1684262"/>
              <a:gd name="connsiteX206" fmla="*/ 862816 w 1214923"/>
              <a:gd name="connsiteY206" fmla="*/ 1410653 h 1684262"/>
              <a:gd name="connsiteX207" fmla="*/ 862816 w 1214923"/>
              <a:gd name="connsiteY207" fmla="*/ 1410462 h 1684262"/>
              <a:gd name="connsiteX208" fmla="*/ 689842 w 1214923"/>
              <a:gd name="connsiteY208" fmla="*/ 1391412 h 1684262"/>
              <a:gd name="connsiteX209" fmla="*/ 924347 w 1214923"/>
              <a:gd name="connsiteY209" fmla="*/ 1306830 h 1684262"/>
              <a:gd name="connsiteX210" fmla="*/ 689842 w 1214923"/>
              <a:gd name="connsiteY210" fmla="*/ 1391412 h 1684262"/>
              <a:gd name="connsiteX211" fmla="*/ 1162663 w 1214923"/>
              <a:gd name="connsiteY211" fmla="*/ 1057085 h 1684262"/>
              <a:gd name="connsiteX212" fmla="*/ 1148756 w 1214923"/>
              <a:gd name="connsiteY212" fmla="*/ 1134428 h 1684262"/>
              <a:gd name="connsiteX213" fmla="*/ 1066841 w 1214923"/>
              <a:gd name="connsiteY213" fmla="*/ 1139762 h 1684262"/>
              <a:gd name="connsiteX214" fmla="*/ 1035790 w 1214923"/>
              <a:gd name="connsiteY214" fmla="*/ 1087755 h 1684262"/>
              <a:gd name="connsiteX215" fmla="*/ 1162663 w 1214923"/>
              <a:gd name="connsiteY215" fmla="*/ 1057085 h 1684262"/>
              <a:gd name="connsiteX216" fmla="*/ 987913 w 1214923"/>
              <a:gd name="connsiteY216" fmla="*/ 1181170 h 1684262"/>
              <a:gd name="connsiteX217" fmla="*/ 958923 w 1214923"/>
              <a:gd name="connsiteY217" fmla="*/ 1264444 h 1684262"/>
              <a:gd name="connsiteX218" fmla="*/ 905107 w 1214923"/>
              <a:gd name="connsiteY218" fmla="*/ 1118330 h 1684262"/>
              <a:gd name="connsiteX219" fmla="*/ 987913 w 1214923"/>
              <a:gd name="connsiteY21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811979 w 1214923"/>
              <a:gd name="connsiteY188" fmla="*/ 1595484 h 1684262"/>
              <a:gd name="connsiteX189" fmla="*/ 812771 w 1214923"/>
              <a:gd name="connsiteY189" fmla="*/ 1652594 h 1684262"/>
              <a:gd name="connsiteX190" fmla="*/ 704225 w 1214923"/>
              <a:gd name="connsiteY190" fmla="*/ 1665256 h 1684262"/>
              <a:gd name="connsiteX191" fmla="*/ 705558 w 1214923"/>
              <a:gd name="connsiteY191" fmla="*/ 1667733 h 1684262"/>
              <a:gd name="connsiteX192" fmla="*/ 811979 w 1214923"/>
              <a:gd name="connsiteY192" fmla="*/ 1595484 h 1684262"/>
              <a:gd name="connsiteX193" fmla="*/ 857863 w 1214923"/>
              <a:gd name="connsiteY193" fmla="*/ 1591056 h 1684262"/>
              <a:gd name="connsiteX194" fmla="*/ 838813 w 1214923"/>
              <a:gd name="connsiteY194" fmla="*/ 1568958 h 1684262"/>
              <a:gd name="connsiteX195" fmla="*/ 836146 w 1214923"/>
              <a:gd name="connsiteY195" fmla="*/ 1564291 h 1684262"/>
              <a:gd name="connsiteX196" fmla="*/ 955179 w 1214923"/>
              <a:gd name="connsiteY196" fmla="*/ 1500720 h 1684262"/>
              <a:gd name="connsiteX197" fmla="*/ 1066493 w 1214923"/>
              <a:gd name="connsiteY197" fmla="*/ 1492065 h 1684262"/>
              <a:gd name="connsiteX198" fmla="*/ 857863 w 1214923"/>
              <a:gd name="connsiteY198" fmla="*/ 1591247 h 1684262"/>
              <a:gd name="connsiteX199" fmla="*/ 857863 w 1214923"/>
              <a:gd name="connsiteY199" fmla="*/ 1591056 h 1684262"/>
              <a:gd name="connsiteX200" fmla="*/ 1054979 w 1214923"/>
              <a:gd name="connsiteY200" fmla="*/ 1445037 h 1684262"/>
              <a:gd name="connsiteX201" fmla="*/ 916632 w 1214923"/>
              <a:gd name="connsiteY201" fmla="*/ 1468184 h 1684262"/>
              <a:gd name="connsiteX202" fmla="*/ 1028170 w 1214923"/>
              <a:gd name="connsiteY202" fmla="*/ 1445228 h 1684262"/>
              <a:gd name="connsiteX203" fmla="*/ 1054979 w 1214923"/>
              <a:gd name="connsiteY203" fmla="*/ 1445037 h 1684262"/>
              <a:gd name="connsiteX204" fmla="*/ 862816 w 1214923"/>
              <a:gd name="connsiteY204" fmla="*/ 1410462 h 1684262"/>
              <a:gd name="connsiteX205" fmla="*/ 647551 w 1214923"/>
              <a:gd name="connsiteY205" fmla="*/ 1448562 h 1684262"/>
              <a:gd name="connsiteX206" fmla="*/ 862816 w 1214923"/>
              <a:gd name="connsiteY206" fmla="*/ 1410653 h 1684262"/>
              <a:gd name="connsiteX207" fmla="*/ 862816 w 1214923"/>
              <a:gd name="connsiteY207" fmla="*/ 1410462 h 1684262"/>
              <a:gd name="connsiteX208" fmla="*/ 689842 w 1214923"/>
              <a:gd name="connsiteY208" fmla="*/ 1391412 h 1684262"/>
              <a:gd name="connsiteX209" fmla="*/ 924347 w 1214923"/>
              <a:gd name="connsiteY209" fmla="*/ 1306830 h 1684262"/>
              <a:gd name="connsiteX210" fmla="*/ 689842 w 1214923"/>
              <a:gd name="connsiteY210" fmla="*/ 1391412 h 1684262"/>
              <a:gd name="connsiteX211" fmla="*/ 1162663 w 1214923"/>
              <a:gd name="connsiteY211" fmla="*/ 1057085 h 1684262"/>
              <a:gd name="connsiteX212" fmla="*/ 1148756 w 1214923"/>
              <a:gd name="connsiteY212" fmla="*/ 1134428 h 1684262"/>
              <a:gd name="connsiteX213" fmla="*/ 1066841 w 1214923"/>
              <a:gd name="connsiteY213" fmla="*/ 1139762 h 1684262"/>
              <a:gd name="connsiteX214" fmla="*/ 1035790 w 1214923"/>
              <a:gd name="connsiteY214" fmla="*/ 1087755 h 1684262"/>
              <a:gd name="connsiteX215" fmla="*/ 1162663 w 1214923"/>
              <a:gd name="connsiteY215" fmla="*/ 1057085 h 1684262"/>
              <a:gd name="connsiteX216" fmla="*/ 987913 w 1214923"/>
              <a:gd name="connsiteY216" fmla="*/ 1181170 h 1684262"/>
              <a:gd name="connsiteX217" fmla="*/ 958923 w 1214923"/>
              <a:gd name="connsiteY217" fmla="*/ 1264444 h 1684262"/>
              <a:gd name="connsiteX218" fmla="*/ 905107 w 1214923"/>
              <a:gd name="connsiteY218" fmla="*/ 1118330 h 1684262"/>
              <a:gd name="connsiteX219" fmla="*/ 987913 w 1214923"/>
              <a:gd name="connsiteY21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39848 w 1214923"/>
              <a:gd name="connsiteY185" fmla="*/ 1525715 h 1684262"/>
              <a:gd name="connsiteX186" fmla="*/ 616785 w 1214923"/>
              <a:gd name="connsiteY186" fmla="*/ 1564386 h 1684262"/>
              <a:gd name="connsiteX187" fmla="*/ 616785 w 1214923"/>
              <a:gd name="connsiteY187" fmla="*/ 1564196 h 1684262"/>
              <a:gd name="connsiteX188" fmla="*/ 811979 w 1214923"/>
              <a:gd name="connsiteY188" fmla="*/ 1595484 h 1684262"/>
              <a:gd name="connsiteX189" fmla="*/ 812771 w 1214923"/>
              <a:gd name="connsiteY189" fmla="*/ 1652594 h 1684262"/>
              <a:gd name="connsiteX190" fmla="*/ 704225 w 1214923"/>
              <a:gd name="connsiteY190" fmla="*/ 1665256 h 1684262"/>
              <a:gd name="connsiteX191" fmla="*/ 651942 w 1214923"/>
              <a:gd name="connsiteY191" fmla="*/ 1653111 h 1684262"/>
              <a:gd name="connsiteX192" fmla="*/ 811979 w 1214923"/>
              <a:gd name="connsiteY192" fmla="*/ 1595484 h 1684262"/>
              <a:gd name="connsiteX193" fmla="*/ 857863 w 1214923"/>
              <a:gd name="connsiteY193" fmla="*/ 1591056 h 1684262"/>
              <a:gd name="connsiteX194" fmla="*/ 838813 w 1214923"/>
              <a:gd name="connsiteY194" fmla="*/ 1568958 h 1684262"/>
              <a:gd name="connsiteX195" fmla="*/ 836146 w 1214923"/>
              <a:gd name="connsiteY195" fmla="*/ 1564291 h 1684262"/>
              <a:gd name="connsiteX196" fmla="*/ 955179 w 1214923"/>
              <a:gd name="connsiteY196" fmla="*/ 1500720 h 1684262"/>
              <a:gd name="connsiteX197" fmla="*/ 1066493 w 1214923"/>
              <a:gd name="connsiteY197" fmla="*/ 1492065 h 1684262"/>
              <a:gd name="connsiteX198" fmla="*/ 857863 w 1214923"/>
              <a:gd name="connsiteY198" fmla="*/ 1591247 h 1684262"/>
              <a:gd name="connsiteX199" fmla="*/ 857863 w 1214923"/>
              <a:gd name="connsiteY199" fmla="*/ 1591056 h 1684262"/>
              <a:gd name="connsiteX200" fmla="*/ 1054979 w 1214923"/>
              <a:gd name="connsiteY200" fmla="*/ 1445037 h 1684262"/>
              <a:gd name="connsiteX201" fmla="*/ 916632 w 1214923"/>
              <a:gd name="connsiteY201" fmla="*/ 1468184 h 1684262"/>
              <a:gd name="connsiteX202" fmla="*/ 1028170 w 1214923"/>
              <a:gd name="connsiteY202" fmla="*/ 1445228 h 1684262"/>
              <a:gd name="connsiteX203" fmla="*/ 1054979 w 1214923"/>
              <a:gd name="connsiteY203" fmla="*/ 1445037 h 1684262"/>
              <a:gd name="connsiteX204" fmla="*/ 862816 w 1214923"/>
              <a:gd name="connsiteY204" fmla="*/ 1410462 h 1684262"/>
              <a:gd name="connsiteX205" fmla="*/ 647551 w 1214923"/>
              <a:gd name="connsiteY205" fmla="*/ 1448562 h 1684262"/>
              <a:gd name="connsiteX206" fmla="*/ 862816 w 1214923"/>
              <a:gd name="connsiteY206" fmla="*/ 1410653 h 1684262"/>
              <a:gd name="connsiteX207" fmla="*/ 862816 w 1214923"/>
              <a:gd name="connsiteY207" fmla="*/ 1410462 h 1684262"/>
              <a:gd name="connsiteX208" fmla="*/ 689842 w 1214923"/>
              <a:gd name="connsiteY208" fmla="*/ 1391412 h 1684262"/>
              <a:gd name="connsiteX209" fmla="*/ 924347 w 1214923"/>
              <a:gd name="connsiteY209" fmla="*/ 1306830 h 1684262"/>
              <a:gd name="connsiteX210" fmla="*/ 689842 w 1214923"/>
              <a:gd name="connsiteY210" fmla="*/ 1391412 h 1684262"/>
              <a:gd name="connsiteX211" fmla="*/ 1162663 w 1214923"/>
              <a:gd name="connsiteY211" fmla="*/ 1057085 h 1684262"/>
              <a:gd name="connsiteX212" fmla="*/ 1148756 w 1214923"/>
              <a:gd name="connsiteY212" fmla="*/ 1134428 h 1684262"/>
              <a:gd name="connsiteX213" fmla="*/ 1066841 w 1214923"/>
              <a:gd name="connsiteY213" fmla="*/ 1139762 h 1684262"/>
              <a:gd name="connsiteX214" fmla="*/ 1035790 w 1214923"/>
              <a:gd name="connsiteY214" fmla="*/ 1087755 h 1684262"/>
              <a:gd name="connsiteX215" fmla="*/ 1162663 w 1214923"/>
              <a:gd name="connsiteY215" fmla="*/ 1057085 h 1684262"/>
              <a:gd name="connsiteX216" fmla="*/ 987913 w 1214923"/>
              <a:gd name="connsiteY216" fmla="*/ 1181170 h 1684262"/>
              <a:gd name="connsiteX217" fmla="*/ 958923 w 1214923"/>
              <a:gd name="connsiteY217" fmla="*/ 1264444 h 1684262"/>
              <a:gd name="connsiteX218" fmla="*/ 905107 w 1214923"/>
              <a:gd name="connsiteY218" fmla="*/ 1118330 h 1684262"/>
              <a:gd name="connsiteX219" fmla="*/ 987913 w 1214923"/>
              <a:gd name="connsiteY21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36108 w 1214923"/>
              <a:gd name="connsiteY175" fmla="*/ 1644968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36108 w 1214923"/>
              <a:gd name="connsiteY181" fmla="*/ 1644968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52034 w 1214923"/>
              <a:gd name="connsiteY185" fmla="*/ 1535463 h 1684262"/>
              <a:gd name="connsiteX186" fmla="*/ 616785 w 1214923"/>
              <a:gd name="connsiteY186" fmla="*/ 1564386 h 1684262"/>
              <a:gd name="connsiteX187" fmla="*/ 616785 w 1214923"/>
              <a:gd name="connsiteY187" fmla="*/ 1564196 h 1684262"/>
              <a:gd name="connsiteX188" fmla="*/ 811979 w 1214923"/>
              <a:gd name="connsiteY188" fmla="*/ 1595484 h 1684262"/>
              <a:gd name="connsiteX189" fmla="*/ 812771 w 1214923"/>
              <a:gd name="connsiteY189" fmla="*/ 1652594 h 1684262"/>
              <a:gd name="connsiteX190" fmla="*/ 704225 w 1214923"/>
              <a:gd name="connsiteY190" fmla="*/ 1665256 h 1684262"/>
              <a:gd name="connsiteX191" fmla="*/ 651942 w 1214923"/>
              <a:gd name="connsiteY191" fmla="*/ 1653111 h 1684262"/>
              <a:gd name="connsiteX192" fmla="*/ 811979 w 1214923"/>
              <a:gd name="connsiteY192" fmla="*/ 1595484 h 1684262"/>
              <a:gd name="connsiteX193" fmla="*/ 857863 w 1214923"/>
              <a:gd name="connsiteY193" fmla="*/ 1591056 h 1684262"/>
              <a:gd name="connsiteX194" fmla="*/ 838813 w 1214923"/>
              <a:gd name="connsiteY194" fmla="*/ 1568958 h 1684262"/>
              <a:gd name="connsiteX195" fmla="*/ 836146 w 1214923"/>
              <a:gd name="connsiteY195" fmla="*/ 1564291 h 1684262"/>
              <a:gd name="connsiteX196" fmla="*/ 955179 w 1214923"/>
              <a:gd name="connsiteY196" fmla="*/ 1500720 h 1684262"/>
              <a:gd name="connsiteX197" fmla="*/ 1066493 w 1214923"/>
              <a:gd name="connsiteY197" fmla="*/ 1492065 h 1684262"/>
              <a:gd name="connsiteX198" fmla="*/ 857863 w 1214923"/>
              <a:gd name="connsiteY198" fmla="*/ 1591247 h 1684262"/>
              <a:gd name="connsiteX199" fmla="*/ 857863 w 1214923"/>
              <a:gd name="connsiteY199" fmla="*/ 1591056 h 1684262"/>
              <a:gd name="connsiteX200" fmla="*/ 1054979 w 1214923"/>
              <a:gd name="connsiteY200" fmla="*/ 1445037 h 1684262"/>
              <a:gd name="connsiteX201" fmla="*/ 916632 w 1214923"/>
              <a:gd name="connsiteY201" fmla="*/ 1468184 h 1684262"/>
              <a:gd name="connsiteX202" fmla="*/ 1028170 w 1214923"/>
              <a:gd name="connsiteY202" fmla="*/ 1445228 h 1684262"/>
              <a:gd name="connsiteX203" fmla="*/ 1054979 w 1214923"/>
              <a:gd name="connsiteY203" fmla="*/ 1445037 h 1684262"/>
              <a:gd name="connsiteX204" fmla="*/ 862816 w 1214923"/>
              <a:gd name="connsiteY204" fmla="*/ 1410462 h 1684262"/>
              <a:gd name="connsiteX205" fmla="*/ 647551 w 1214923"/>
              <a:gd name="connsiteY205" fmla="*/ 1448562 h 1684262"/>
              <a:gd name="connsiteX206" fmla="*/ 862816 w 1214923"/>
              <a:gd name="connsiteY206" fmla="*/ 1410653 h 1684262"/>
              <a:gd name="connsiteX207" fmla="*/ 862816 w 1214923"/>
              <a:gd name="connsiteY207" fmla="*/ 1410462 h 1684262"/>
              <a:gd name="connsiteX208" fmla="*/ 689842 w 1214923"/>
              <a:gd name="connsiteY208" fmla="*/ 1391412 h 1684262"/>
              <a:gd name="connsiteX209" fmla="*/ 924347 w 1214923"/>
              <a:gd name="connsiteY209" fmla="*/ 1306830 h 1684262"/>
              <a:gd name="connsiteX210" fmla="*/ 689842 w 1214923"/>
              <a:gd name="connsiteY210" fmla="*/ 1391412 h 1684262"/>
              <a:gd name="connsiteX211" fmla="*/ 1162663 w 1214923"/>
              <a:gd name="connsiteY211" fmla="*/ 1057085 h 1684262"/>
              <a:gd name="connsiteX212" fmla="*/ 1148756 w 1214923"/>
              <a:gd name="connsiteY212" fmla="*/ 1134428 h 1684262"/>
              <a:gd name="connsiteX213" fmla="*/ 1066841 w 1214923"/>
              <a:gd name="connsiteY213" fmla="*/ 1139762 h 1684262"/>
              <a:gd name="connsiteX214" fmla="*/ 1035790 w 1214923"/>
              <a:gd name="connsiteY214" fmla="*/ 1087755 h 1684262"/>
              <a:gd name="connsiteX215" fmla="*/ 1162663 w 1214923"/>
              <a:gd name="connsiteY215" fmla="*/ 1057085 h 1684262"/>
              <a:gd name="connsiteX216" fmla="*/ 987913 w 1214923"/>
              <a:gd name="connsiteY216" fmla="*/ 1181170 h 1684262"/>
              <a:gd name="connsiteX217" fmla="*/ 958923 w 1214923"/>
              <a:gd name="connsiteY217" fmla="*/ 1264444 h 1684262"/>
              <a:gd name="connsiteX218" fmla="*/ 905107 w 1214923"/>
              <a:gd name="connsiteY218" fmla="*/ 1118330 h 1684262"/>
              <a:gd name="connsiteX219" fmla="*/ 987913 w 1214923"/>
              <a:gd name="connsiteY21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97035 w 1214923"/>
              <a:gd name="connsiteY175" fmla="*/ 1664464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36108 w 1214923"/>
              <a:gd name="connsiteY180" fmla="*/ 1645158 h 1684262"/>
              <a:gd name="connsiteX181" fmla="*/ 597035 w 1214923"/>
              <a:gd name="connsiteY181" fmla="*/ 1664464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52034 w 1214923"/>
              <a:gd name="connsiteY185" fmla="*/ 1535463 h 1684262"/>
              <a:gd name="connsiteX186" fmla="*/ 616785 w 1214923"/>
              <a:gd name="connsiteY186" fmla="*/ 1564386 h 1684262"/>
              <a:gd name="connsiteX187" fmla="*/ 616785 w 1214923"/>
              <a:gd name="connsiteY187" fmla="*/ 1564196 h 1684262"/>
              <a:gd name="connsiteX188" fmla="*/ 811979 w 1214923"/>
              <a:gd name="connsiteY188" fmla="*/ 1595484 h 1684262"/>
              <a:gd name="connsiteX189" fmla="*/ 812771 w 1214923"/>
              <a:gd name="connsiteY189" fmla="*/ 1652594 h 1684262"/>
              <a:gd name="connsiteX190" fmla="*/ 704225 w 1214923"/>
              <a:gd name="connsiteY190" fmla="*/ 1665256 h 1684262"/>
              <a:gd name="connsiteX191" fmla="*/ 651942 w 1214923"/>
              <a:gd name="connsiteY191" fmla="*/ 1653111 h 1684262"/>
              <a:gd name="connsiteX192" fmla="*/ 811979 w 1214923"/>
              <a:gd name="connsiteY192" fmla="*/ 1595484 h 1684262"/>
              <a:gd name="connsiteX193" fmla="*/ 857863 w 1214923"/>
              <a:gd name="connsiteY193" fmla="*/ 1591056 h 1684262"/>
              <a:gd name="connsiteX194" fmla="*/ 838813 w 1214923"/>
              <a:gd name="connsiteY194" fmla="*/ 1568958 h 1684262"/>
              <a:gd name="connsiteX195" fmla="*/ 836146 w 1214923"/>
              <a:gd name="connsiteY195" fmla="*/ 1564291 h 1684262"/>
              <a:gd name="connsiteX196" fmla="*/ 955179 w 1214923"/>
              <a:gd name="connsiteY196" fmla="*/ 1500720 h 1684262"/>
              <a:gd name="connsiteX197" fmla="*/ 1066493 w 1214923"/>
              <a:gd name="connsiteY197" fmla="*/ 1492065 h 1684262"/>
              <a:gd name="connsiteX198" fmla="*/ 857863 w 1214923"/>
              <a:gd name="connsiteY198" fmla="*/ 1591247 h 1684262"/>
              <a:gd name="connsiteX199" fmla="*/ 857863 w 1214923"/>
              <a:gd name="connsiteY199" fmla="*/ 1591056 h 1684262"/>
              <a:gd name="connsiteX200" fmla="*/ 1054979 w 1214923"/>
              <a:gd name="connsiteY200" fmla="*/ 1445037 h 1684262"/>
              <a:gd name="connsiteX201" fmla="*/ 916632 w 1214923"/>
              <a:gd name="connsiteY201" fmla="*/ 1468184 h 1684262"/>
              <a:gd name="connsiteX202" fmla="*/ 1028170 w 1214923"/>
              <a:gd name="connsiteY202" fmla="*/ 1445228 h 1684262"/>
              <a:gd name="connsiteX203" fmla="*/ 1054979 w 1214923"/>
              <a:gd name="connsiteY203" fmla="*/ 1445037 h 1684262"/>
              <a:gd name="connsiteX204" fmla="*/ 862816 w 1214923"/>
              <a:gd name="connsiteY204" fmla="*/ 1410462 h 1684262"/>
              <a:gd name="connsiteX205" fmla="*/ 647551 w 1214923"/>
              <a:gd name="connsiteY205" fmla="*/ 1448562 h 1684262"/>
              <a:gd name="connsiteX206" fmla="*/ 862816 w 1214923"/>
              <a:gd name="connsiteY206" fmla="*/ 1410653 h 1684262"/>
              <a:gd name="connsiteX207" fmla="*/ 862816 w 1214923"/>
              <a:gd name="connsiteY207" fmla="*/ 1410462 h 1684262"/>
              <a:gd name="connsiteX208" fmla="*/ 689842 w 1214923"/>
              <a:gd name="connsiteY208" fmla="*/ 1391412 h 1684262"/>
              <a:gd name="connsiteX209" fmla="*/ 924347 w 1214923"/>
              <a:gd name="connsiteY209" fmla="*/ 1306830 h 1684262"/>
              <a:gd name="connsiteX210" fmla="*/ 689842 w 1214923"/>
              <a:gd name="connsiteY210" fmla="*/ 1391412 h 1684262"/>
              <a:gd name="connsiteX211" fmla="*/ 1162663 w 1214923"/>
              <a:gd name="connsiteY211" fmla="*/ 1057085 h 1684262"/>
              <a:gd name="connsiteX212" fmla="*/ 1148756 w 1214923"/>
              <a:gd name="connsiteY212" fmla="*/ 1134428 h 1684262"/>
              <a:gd name="connsiteX213" fmla="*/ 1066841 w 1214923"/>
              <a:gd name="connsiteY213" fmla="*/ 1139762 h 1684262"/>
              <a:gd name="connsiteX214" fmla="*/ 1035790 w 1214923"/>
              <a:gd name="connsiteY214" fmla="*/ 1087755 h 1684262"/>
              <a:gd name="connsiteX215" fmla="*/ 1162663 w 1214923"/>
              <a:gd name="connsiteY215" fmla="*/ 1057085 h 1684262"/>
              <a:gd name="connsiteX216" fmla="*/ 987913 w 1214923"/>
              <a:gd name="connsiteY216" fmla="*/ 1181170 h 1684262"/>
              <a:gd name="connsiteX217" fmla="*/ 958923 w 1214923"/>
              <a:gd name="connsiteY217" fmla="*/ 1264444 h 1684262"/>
              <a:gd name="connsiteX218" fmla="*/ 905107 w 1214923"/>
              <a:gd name="connsiteY218" fmla="*/ 1118330 h 1684262"/>
              <a:gd name="connsiteX219" fmla="*/ 987913 w 1214923"/>
              <a:gd name="connsiteY21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97035 w 1214923"/>
              <a:gd name="connsiteY175" fmla="*/ 1664464 h 1684262"/>
              <a:gd name="connsiteX176" fmla="*/ 498008 w 1214923"/>
              <a:gd name="connsiteY176" fmla="*/ 1625918 h 1684262"/>
              <a:gd name="connsiteX177" fmla="*/ 471148 w 1214923"/>
              <a:gd name="connsiteY177" fmla="*/ 1618202 h 1684262"/>
              <a:gd name="connsiteX178" fmla="*/ 471148 w 1214923"/>
              <a:gd name="connsiteY178" fmla="*/ 1664399 h 1684262"/>
              <a:gd name="connsiteX179" fmla="*/ 401901 w 1214923"/>
              <a:gd name="connsiteY179" fmla="*/ 1579817 h 1684262"/>
              <a:gd name="connsiteX180" fmla="*/ 582412 w 1214923"/>
              <a:gd name="connsiteY180" fmla="*/ 1645158 h 1684262"/>
              <a:gd name="connsiteX181" fmla="*/ 597035 w 1214923"/>
              <a:gd name="connsiteY181" fmla="*/ 1664464 h 1684262"/>
              <a:gd name="connsiteX182" fmla="*/ 616785 w 1214923"/>
              <a:gd name="connsiteY182" fmla="*/ 1564196 h 1684262"/>
              <a:gd name="connsiteX183" fmla="*/ 555349 w 1214923"/>
              <a:gd name="connsiteY183" fmla="*/ 1541145 h 1684262"/>
              <a:gd name="connsiteX184" fmla="*/ 638597 w 1214923"/>
              <a:gd name="connsiteY184" fmla="*/ 1493520 h 1684262"/>
              <a:gd name="connsiteX185" fmla="*/ 752034 w 1214923"/>
              <a:gd name="connsiteY185" fmla="*/ 1535463 h 1684262"/>
              <a:gd name="connsiteX186" fmla="*/ 616785 w 1214923"/>
              <a:gd name="connsiteY186" fmla="*/ 1564386 h 1684262"/>
              <a:gd name="connsiteX187" fmla="*/ 616785 w 1214923"/>
              <a:gd name="connsiteY187" fmla="*/ 1564196 h 1684262"/>
              <a:gd name="connsiteX188" fmla="*/ 811979 w 1214923"/>
              <a:gd name="connsiteY188" fmla="*/ 1595484 h 1684262"/>
              <a:gd name="connsiteX189" fmla="*/ 812771 w 1214923"/>
              <a:gd name="connsiteY189" fmla="*/ 1652594 h 1684262"/>
              <a:gd name="connsiteX190" fmla="*/ 704225 w 1214923"/>
              <a:gd name="connsiteY190" fmla="*/ 1665256 h 1684262"/>
              <a:gd name="connsiteX191" fmla="*/ 651942 w 1214923"/>
              <a:gd name="connsiteY191" fmla="*/ 1653111 h 1684262"/>
              <a:gd name="connsiteX192" fmla="*/ 811979 w 1214923"/>
              <a:gd name="connsiteY192" fmla="*/ 1595484 h 1684262"/>
              <a:gd name="connsiteX193" fmla="*/ 857863 w 1214923"/>
              <a:gd name="connsiteY193" fmla="*/ 1591056 h 1684262"/>
              <a:gd name="connsiteX194" fmla="*/ 838813 w 1214923"/>
              <a:gd name="connsiteY194" fmla="*/ 1568958 h 1684262"/>
              <a:gd name="connsiteX195" fmla="*/ 836146 w 1214923"/>
              <a:gd name="connsiteY195" fmla="*/ 1564291 h 1684262"/>
              <a:gd name="connsiteX196" fmla="*/ 955179 w 1214923"/>
              <a:gd name="connsiteY196" fmla="*/ 1500720 h 1684262"/>
              <a:gd name="connsiteX197" fmla="*/ 1066493 w 1214923"/>
              <a:gd name="connsiteY197" fmla="*/ 1492065 h 1684262"/>
              <a:gd name="connsiteX198" fmla="*/ 857863 w 1214923"/>
              <a:gd name="connsiteY198" fmla="*/ 1591247 h 1684262"/>
              <a:gd name="connsiteX199" fmla="*/ 857863 w 1214923"/>
              <a:gd name="connsiteY199" fmla="*/ 1591056 h 1684262"/>
              <a:gd name="connsiteX200" fmla="*/ 1054979 w 1214923"/>
              <a:gd name="connsiteY200" fmla="*/ 1445037 h 1684262"/>
              <a:gd name="connsiteX201" fmla="*/ 916632 w 1214923"/>
              <a:gd name="connsiteY201" fmla="*/ 1468184 h 1684262"/>
              <a:gd name="connsiteX202" fmla="*/ 1028170 w 1214923"/>
              <a:gd name="connsiteY202" fmla="*/ 1445228 h 1684262"/>
              <a:gd name="connsiteX203" fmla="*/ 1054979 w 1214923"/>
              <a:gd name="connsiteY203" fmla="*/ 1445037 h 1684262"/>
              <a:gd name="connsiteX204" fmla="*/ 862816 w 1214923"/>
              <a:gd name="connsiteY204" fmla="*/ 1410462 h 1684262"/>
              <a:gd name="connsiteX205" fmla="*/ 647551 w 1214923"/>
              <a:gd name="connsiteY205" fmla="*/ 1448562 h 1684262"/>
              <a:gd name="connsiteX206" fmla="*/ 862816 w 1214923"/>
              <a:gd name="connsiteY206" fmla="*/ 1410653 h 1684262"/>
              <a:gd name="connsiteX207" fmla="*/ 862816 w 1214923"/>
              <a:gd name="connsiteY207" fmla="*/ 1410462 h 1684262"/>
              <a:gd name="connsiteX208" fmla="*/ 689842 w 1214923"/>
              <a:gd name="connsiteY208" fmla="*/ 1391412 h 1684262"/>
              <a:gd name="connsiteX209" fmla="*/ 924347 w 1214923"/>
              <a:gd name="connsiteY209" fmla="*/ 1306830 h 1684262"/>
              <a:gd name="connsiteX210" fmla="*/ 689842 w 1214923"/>
              <a:gd name="connsiteY210" fmla="*/ 1391412 h 1684262"/>
              <a:gd name="connsiteX211" fmla="*/ 1162663 w 1214923"/>
              <a:gd name="connsiteY211" fmla="*/ 1057085 h 1684262"/>
              <a:gd name="connsiteX212" fmla="*/ 1148756 w 1214923"/>
              <a:gd name="connsiteY212" fmla="*/ 1134428 h 1684262"/>
              <a:gd name="connsiteX213" fmla="*/ 1066841 w 1214923"/>
              <a:gd name="connsiteY213" fmla="*/ 1139762 h 1684262"/>
              <a:gd name="connsiteX214" fmla="*/ 1035790 w 1214923"/>
              <a:gd name="connsiteY214" fmla="*/ 1087755 h 1684262"/>
              <a:gd name="connsiteX215" fmla="*/ 1162663 w 1214923"/>
              <a:gd name="connsiteY215" fmla="*/ 1057085 h 1684262"/>
              <a:gd name="connsiteX216" fmla="*/ 987913 w 1214923"/>
              <a:gd name="connsiteY216" fmla="*/ 1181170 h 1684262"/>
              <a:gd name="connsiteX217" fmla="*/ 958923 w 1214923"/>
              <a:gd name="connsiteY217" fmla="*/ 1264444 h 1684262"/>
              <a:gd name="connsiteX218" fmla="*/ 905107 w 1214923"/>
              <a:gd name="connsiteY218" fmla="*/ 1118330 h 1684262"/>
              <a:gd name="connsiteX219" fmla="*/ 987913 w 1214923"/>
              <a:gd name="connsiteY219"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97035 w 1214923"/>
              <a:gd name="connsiteY175" fmla="*/ 1664464 h 1684262"/>
              <a:gd name="connsiteX176" fmla="*/ 471148 w 1214923"/>
              <a:gd name="connsiteY176" fmla="*/ 1618202 h 1684262"/>
              <a:gd name="connsiteX177" fmla="*/ 471148 w 1214923"/>
              <a:gd name="connsiteY177" fmla="*/ 1664399 h 1684262"/>
              <a:gd name="connsiteX178" fmla="*/ 401901 w 1214923"/>
              <a:gd name="connsiteY178" fmla="*/ 1579817 h 1684262"/>
              <a:gd name="connsiteX179" fmla="*/ 582412 w 1214923"/>
              <a:gd name="connsiteY179" fmla="*/ 1645158 h 1684262"/>
              <a:gd name="connsiteX180" fmla="*/ 597035 w 1214923"/>
              <a:gd name="connsiteY180" fmla="*/ 1664464 h 1684262"/>
              <a:gd name="connsiteX181" fmla="*/ 616785 w 1214923"/>
              <a:gd name="connsiteY181" fmla="*/ 1564196 h 1684262"/>
              <a:gd name="connsiteX182" fmla="*/ 555349 w 1214923"/>
              <a:gd name="connsiteY182" fmla="*/ 1541145 h 1684262"/>
              <a:gd name="connsiteX183" fmla="*/ 638597 w 1214923"/>
              <a:gd name="connsiteY183" fmla="*/ 1493520 h 1684262"/>
              <a:gd name="connsiteX184" fmla="*/ 752034 w 1214923"/>
              <a:gd name="connsiteY184" fmla="*/ 1535463 h 1684262"/>
              <a:gd name="connsiteX185" fmla="*/ 616785 w 1214923"/>
              <a:gd name="connsiteY185" fmla="*/ 1564386 h 1684262"/>
              <a:gd name="connsiteX186" fmla="*/ 616785 w 1214923"/>
              <a:gd name="connsiteY186" fmla="*/ 1564196 h 1684262"/>
              <a:gd name="connsiteX187" fmla="*/ 811979 w 1214923"/>
              <a:gd name="connsiteY187" fmla="*/ 1595484 h 1684262"/>
              <a:gd name="connsiteX188" fmla="*/ 812771 w 1214923"/>
              <a:gd name="connsiteY188" fmla="*/ 1652594 h 1684262"/>
              <a:gd name="connsiteX189" fmla="*/ 704225 w 1214923"/>
              <a:gd name="connsiteY189" fmla="*/ 1665256 h 1684262"/>
              <a:gd name="connsiteX190" fmla="*/ 651942 w 1214923"/>
              <a:gd name="connsiteY190" fmla="*/ 1653111 h 1684262"/>
              <a:gd name="connsiteX191" fmla="*/ 811979 w 1214923"/>
              <a:gd name="connsiteY191" fmla="*/ 1595484 h 1684262"/>
              <a:gd name="connsiteX192" fmla="*/ 857863 w 1214923"/>
              <a:gd name="connsiteY192" fmla="*/ 1591056 h 1684262"/>
              <a:gd name="connsiteX193" fmla="*/ 838813 w 1214923"/>
              <a:gd name="connsiteY193" fmla="*/ 1568958 h 1684262"/>
              <a:gd name="connsiteX194" fmla="*/ 836146 w 1214923"/>
              <a:gd name="connsiteY194" fmla="*/ 1564291 h 1684262"/>
              <a:gd name="connsiteX195" fmla="*/ 955179 w 1214923"/>
              <a:gd name="connsiteY195" fmla="*/ 1500720 h 1684262"/>
              <a:gd name="connsiteX196" fmla="*/ 1066493 w 1214923"/>
              <a:gd name="connsiteY196" fmla="*/ 1492065 h 1684262"/>
              <a:gd name="connsiteX197" fmla="*/ 857863 w 1214923"/>
              <a:gd name="connsiteY197" fmla="*/ 1591247 h 1684262"/>
              <a:gd name="connsiteX198" fmla="*/ 857863 w 1214923"/>
              <a:gd name="connsiteY198" fmla="*/ 1591056 h 1684262"/>
              <a:gd name="connsiteX199" fmla="*/ 1054979 w 1214923"/>
              <a:gd name="connsiteY199" fmla="*/ 1445037 h 1684262"/>
              <a:gd name="connsiteX200" fmla="*/ 916632 w 1214923"/>
              <a:gd name="connsiteY200" fmla="*/ 1468184 h 1684262"/>
              <a:gd name="connsiteX201" fmla="*/ 1028170 w 1214923"/>
              <a:gd name="connsiteY201" fmla="*/ 1445228 h 1684262"/>
              <a:gd name="connsiteX202" fmla="*/ 1054979 w 1214923"/>
              <a:gd name="connsiteY202" fmla="*/ 1445037 h 1684262"/>
              <a:gd name="connsiteX203" fmla="*/ 862816 w 1214923"/>
              <a:gd name="connsiteY203" fmla="*/ 1410462 h 1684262"/>
              <a:gd name="connsiteX204" fmla="*/ 647551 w 1214923"/>
              <a:gd name="connsiteY204" fmla="*/ 1448562 h 1684262"/>
              <a:gd name="connsiteX205" fmla="*/ 862816 w 1214923"/>
              <a:gd name="connsiteY205" fmla="*/ 1410653 h 1684262"/>
              <a:gd name="connsiteX206" fmla="*/ 862816 w 1214923"/>
              <a:gd name="connsiteY206" fmla="*/ 1410462 h 1684262"/>
              <a:gd name="connsiteX207" fmla="*/ 689842 w 1214923"/>
              <a:gd name="connsiteY207" fmla="*/ 1391412 h 1684262"/>
              <a:gd name="connsiteX208" fmla="*/ 924347 w 1214923"/>
              <a:gd name="connsiteY208" fmla="*/ 1306830 h 1684262"/>
              <a:gd name="connsiteX209" fmla="*/ 689842 w 1214923"/>
              <a:gd name="connsiteY209" fmla="*/ 1391412 h 1684262"/>
              <a:gd name="connsiteX210" fmla="*/ 1162663 w 1214923"/>
              <a:gd name="connsiteY210" fmla="*/ 1057085 h 1684262"/>
              <a:gd name="connsiteX211" fmla="*/ 1148756 w 1214923"/>
              <a:gd name="connsiteY211" fmla="*/ 1134428 h 1684262"/>
              <a:gd name="connsiteX212" fmla="*/ 1066841 w 1214923"/>
              <a:gd name="connsiteY212" fmla="*/ 1139762 h 1684262"/>
              <a:gd name="connsiteX213" fmla="*/ 1035790 w 1214923"/>
              <a:gd name="connsiteY213" fmla="*/ 1087755 h 1684262"/>
              <a:gd name="connsiteX214" fmla="*/ 1162663 w 1214923"/>
              <a:gd name="connsiteY214" fmla="*/ 1057085 h 1684262"/>
              <a:gd name="connsiteX215" fmla="*/ 987913 w 1214923"/>
              <a:gd name="connsiteY215" fmla="*/ 1181170 h 1684262"/>
              <a:gd name="connsiteX216" fmla="*/ 958923 w 1214923"/>
              <a:gd name="connsiteY216" fmla="*/ 1264444 h 1684262"/>
              <a:gd name="connsiteX217" fmla="*/ 905107 w 1214923"/>
              <a:gd name="connsiteY217" fmla="*/ 1118330 h 1684262"/>
              <a:gd name="connsiteX218" fmla="*/ 987913 w 1214923"/>
              <a:gd name="connsiteY218" fmla="*/ 1181170 h 1684262"/>
              <a:gd name="connsiteX0" fmla="*/ 1193429 w 1214923"/>
              <a:gd name="connsiteY0" fmla="*/ 899446 h 1684262"/>
              <a:gd name="connsiteX1" fmla="*/ 1157319 w 1214923"/>
              <a:gd name="connsiteY1" fmla="*/ 831924 h 1684262"/>
              <a:gd name="connsiteX2" fmla="*/ 1019985 w 1214923"/>
              <a:gd name="connsiteY2" fmla="*/ 885740 h 1684262"/>
              <a:gd name="connsiteX3" fmla="*/ 963019 w 1214923"/>
              <a:gd name="connsiteY3" fmla="*/ 860965 h 1684262"/>
              <a:gd name="connsiteX4" fmla="*/ 1035980 w 1214923"/>
              <a:gd name="connsiteY4" fmla="*/ 795623 h 1684262"/>
              <a:gd name="connsiteX5" fmla="*/ 893772 w 1214923"/>
              <a:gd name="connsiteY5" fmla="*/ 930212 h 1684262"/>
              <a:gd name="connsiteX6" fmla="*/ 951398 w 1214923"/>
              <a:gd name="connsiteY6" fmla="*/ 937927 h 1684262"/>
              <a:gd name="connsiteX7" fmla="*/ 862911 w 1214923"/>
              <a:gd name="connsiteY7" fmla="*/ 964787 h 1684262"/>
              <a:gd name="connsiteX8" fmla="*/ 813000 w 1214923"/>
              <a:gd name="connsiteY8" fmla="*/ 991648 h 1684262"/>
              <a:gd name="connsiteX9" fmla="*/ 905202 w 1214923"/>
              <a:gd name="connsiteY9" fmla="*/ 872585 h 1684262"/>
              <a:gd name="connsiteX10" fmla="*/ 1062841 w 1214923"/>
              <a:gd name="connsiteY10" fmla="*/ 784098 h 1684262"/>
              <a:gd name="connsiteX11" fmla="*/ 1113873 w 1214923"/>
              <a:gd name="connsiteY11" fmla="*/ 670346 h 1684262"/>
              <a:gd name="connsiteX12" fmla="*/ 1028265 w 1214923"/>
              <a:gd name="connsiteY12" fmla="*/ 722567 h 1684262"/>
              <a:gd name="connsiteX13" fmla="*/ 1003881 w 1214923"/>
              <a:gd name="connsiteY13" fmla="*/ 692468 h 1684262"/>
              <a:gd name="connsiteX14" fmla="*/ 1005881 w 1214923"/>
              <a:gd name="connsiteY14" fmla="*/ 661511 h 1684262"/>
              <a:gd name="connsiteX15" fmla="*/ 1065794 w 1214923"/>
              <a:gd name="connsiteY15" fmla="*/ 651415 h 1684262"/>
              <a:gd name="connsiteX16" fmla="*/ 1087938 w 1214923"/>
              <a:gd name="connsiteY16" fmla="*/ 638205 h 1684262"/>
              <a:gd name="connsiteX17" fmla="*/ 739848 w 1214923"/>
              <a:gd name="connsiteY17" fmla="*/ 595694 h 1684262"/>
              <a:gd name="connsiteX18" fmla="*/ 716893 w 1214923"/>
              <a:gd name="connsiteY18" fmla="*/ 318992 h 1684262"/>
              <a:gd name="connsiteX19" fmla="*/ 920537 w 1214923"/>
              <a:gd name="connsiteY19" fmla="*/ 246031 h 1684262"/>
              <a:gd name="connsiteX20" fmla="*/ 682412 w 1214923"/>
              <a:gd name="connsiteY20" fmla="*/ 238316 h 1684262"/>
              <a:gd name="connsiteX21" fmla="*/ 928538 w 1214923"/>
              <a:gd name="connsiteY21" fmla="*/ 226790 h 1684262"/>
              <a:gd name="connsiteX22" fmla="*/ 720893 w 1214923"/>
              <a:gd name="connsiteY22" fmla="*/ 196025 h 1684262"/>
              <a:gd name="connsiteX23" fmla="*/ 736229 w 1214923"/>
              <a:gd name="connsiteY23" fmla="*/ 49911 h 1684262"/>
              <a:gd name="connsiteX24" fmla="*/ 663267 w 1214923"/>
              <a:gd name="connsiteY24" fmla="*/ 0 h 1684262"/>
              <a:gd name="connsiteX25" fmla="*/ 625167 w 1214923"/>
              <a:gd name="connsiteY25" fmla="*/ 103727 h 1684262"/>
              <a:gd name="connsiteX26" fmla="*/ 625167 w 1214923"/>
              <a:gd name="connsiteY26" fmla="*/ 288322 h 1684262"/>
              <a:gd name="connsiteX27" fmla="*/ 336845 w 1214923"/>
              <a:gd name="connsiteY27" fmla="*/ 261366 h 1684262"/>
              <a:gd name="connsiteX28" fmla="*/ 367611 w 1214923"/>
              <a:gd name="connsiteY28" fmla="*/ 307467 h 1684262"/>
              <a:gd name="connsiteX29" fmla="*/ 579066 w 1214923"/>
              <a:gd name="connsiteY29" fmla="*/ 615029 h 1684262"/>
              <a:gd name="connsiteX30" fmla="*/ 263884 w 1214923"/>
              <a:gd name="connsiteY30" fmla="*/ 496585 h 1684262"/>
              <a:gd name="connsiteX31" fmla="*/ 233118 w 1214923"/>
              <a:gd name="connsiteY31" fmla="*/ 714947 h 1684262"/>
              <a:gd name="connsiteX32" fmla="*/ 532965 w 1214923"/>
              <a:gd name="connsiteY32" fmla="*/ 807149 h 1684262"/>
              <a:gd name="connsiteX33" fmla="*/ 502390 w 1214923"/>
              <a:gd name="connsiteY33" fmla="*/ 816184 h 1684262"/>
              <a:gd name="connsiteX34" fmla="*/ 464290 w 1214923"/>
              <a:gd name="connsiteY34" fmla="*/ 772763 h 1684262"/>
              <a:gd name="connsiteX35" fmla="*/ 375231 w 1214923"/>
              <a:gd name="connsiteY35" fmla="*/ 788670 h 1684262"/>
              <a:gd name="connsiteX36" fmla="*/ 418189 w 1214923"/>
              <a:gd name="connsiteY36" fmla="*/ 826770 h 1684262"/>
              <a:gd name="connsiteX37" fmla="*/ 333607 w 1214923"/>
              <a:gd name="connsiteY37" fmla="*/ 826770 h 1684262"/>
              <a:gd name="connsiteX38" fmla="*/ 276457 w 1214923"/>
              <a:gd name="connsiteY38" fmla="*/ 857536 h 1684262"/>
              <a:gd name="connsiteX39" fmla="*/ 288458 w 1214923"/>
              <a:gd name="connsiteY39" fmla="*/ 766001 h 1684262"/>
              <a:gd name="connsiteX40" fmla="*/ 138059 w 1214923"/>
              <a:gd name="connsiteY40" fmla="*/ 911352 h 1684262"/>
              <a:gd name="connsiteX41" fmla="*/ 237976 w 1214923"/>
              <a:gd name="connsiteY41" fmla="*/ 961358 h 1684262"/>
              <a:gd name="connsiteX42" fmla="*/ 75102 w 1214923"/>
              <a:gd name="connsiteY42" fmla="*/ 1025783 h 1684262"/>
              <a:gd name="connsiteX43" fmla="*/ 80432 w 1214923"/>
              <a:gd name="connsiteY43" fmla="*/ 915162 h 1684262"/>
              <a:gd name="connsiteX44" fmla="*/ 91958 w 1214923"/>
              <a:gd name="connsiteY44" fmla="*/ 1107377 h 1684262"/>
              <a:gd name="connsiteX45" fmla="*/ 214925 w 1214923"/>
              <a:gd name="connsiteY45" fmla="*/ 1157383 h 1684262"/>
              <a:gd name="connsiteX46" fmla="*/ 322463 w 1214923"/>
              <a:gd name="connsiteY46" fmla="*/ 1228161 h 1684262"/>
              <a:gd name="connsiteX47" fmla="*/ 235145 w 1214923"/>
              <a:gd name="connsiteY47" fmla="*/ 1221759 h 1684262"/>
              <a:gd name="connsiteX48" fmla="*/ 267875 w 1214923"/>
              <a:gd name="connsiteY48" fmla="*/ 1263023 h 1684262"/>
              <a:gd name="connsiteX49" fmla="*/ 395615 w 1214923"/>
              <a:gd name="connsiteY49" fmla="*/ 1319117 h 1684262"/>
              <a:gd name="connsiteX50" fmla="*/ 322827 w 1214923"/>
              <a:gd name="connsiteY50" fmla="*/ 1338837 h 1684262"/>
              <a:gd name="connsiteX51" fmla="*/ 247492 w 1214923"/>
              <a:gd name="connsiteY51" fmla="*/ 1296725 h 1684262"/>
              <a:gd name="connsiteX52" fmla="*/ 229880 w 1214923"/>
              <a:gd name="connsiteY52" fmla="*/ 1312259 h 1684262"/>
              <a:gd name="connsiteX53" fmla="*/ 146155 w 1214923"/>
              <a:gd name="connsiteY53" fmla="*/ 1230344 h 1684262"/>
              <a:gd name="connsiteX54" fmla="*/ 115389 w 1214923"/>
              <a:gd name="connsiteY54" fmla="*/ 1430369 h 1684262"/>
              <a:gd name="connsiteX55" fmla="*/ 349799 w 1214923"/>
              <a:gd name="connsiteY55" fmla="*/ 1480280 h 1684262"/>
              <a:gd name="connsiteX56" fmla="*/ 299507 w 1214923"/>
              <a:gd name="connsiteY56" fmla="*/ 1464659 h 1684262"/>
              <a:gd name="connsiteX57" fmla="*/ 318374 w 1214923"/>
              <a:gd name="connsiteY57" fmla="*/ 1496562 h 1684262"/>
              <a:gd name="connsiteX58" fmla="*/ 388280 w 1214923"/>
              <a:gd name="connsiteY58" fmla="*/ 1545717 h 1684262"/>
              <a:gd name="connsiteX59" fmla="*/ 348847 w 1214923"/>
              <a:gd name="connsiteY59" fmla="*/ 1542479 h 1684262"/>
              <a:gd name="connsiteX60" fmla="*/ 255883 w 1214923"/>
              <a:gd name="connsiteY60" fmla="*/ 1502664 h 1684262"/>
              <a:gd name="connsiteX61" fmla="*/ 255883 w 1214923"/>
              <a:gd name="connsiteY61" fmla="*/ 1502664 h 1684262"/>
              <a:gd name="connsiteX62" fmla="*/ 239976 w 1214923"/>
              <a:gd name="connsiteY62" fmla="*/ 1484281 h 1684262"/>
              <a:gd name="connsiteX63" fmla="*/ 203495 w 1214923"/>
              <a:gd name="connsiteY63" fmla="*/ 1484281 h 1684262"/>
              <a:gd name="connsiteX64" fmla="*/ 187303 w 1214923"/>
              <a:gd name="connsiteY64" fmla="*/ 1499140 h 1684262"/>
              <a:gd name="connsiteX65" fmla="*/ 490674 w 1214923"/>
              <a:gd name="connsiteY65" fmla="*/ 1673352 h 1684262"/>
              <a:gd name="connsiteX66" fmla="*/ 757374 w 1214923"/>
              <a:gd name="connsiteY66" fmla="*/ 1682401 h 1684262"/>
              <a:gd name="connsiteX67" fmla="*/ 988070 w 1214923"/>
              <a:gd name="connsiteY67" fmla="*/ 1594485 h 1684262"/>
              <a:gd name="connsiteX68" fmla="*/ 1152566 w 1214923"/>
              <a:gd name="connsiteY68" fmla="*/ 1394460 h 1684262"/>
              <a:gd name="connsiteX69" fmla="*/ 918822 w 1214923"/>
              <a:gd name="connsiteY69" fmla="*/ 1363507 h 1684262"/>
              <a:gd name="connsiteX70" fmla="*/ 802904 w 1214923"/>
              <a:gd name="connsiteY70" fmla="*/ 1350454 h 1684262"/>
              <a:gd name="connsiteX71" fmla="*/ 841956 w 1214923"/>
              <a:gd name="connsiteY71" fmla="*/ 1326547 h 1684262"/>
              <a:gd name="connsiteX72" fmla="*/ 1018286 w 1214923"/>
              <a:gd name="connsiteY72" fmla="*/ 1315425 h 1684262"/>
              <a:gd name="connsiteX73" fmla="*/ 980354 w 1214923"/>
              <a:gd name="connsiteY73" fmla="*/ 1268921 h 1684262"/>
              <a:gd name="connsiteX74" fmla="*/ 1091488 w 1214923"/>
              <a:gd name="connsiteY74" fmla="*/ 1221043 h 1684262"/>
              <a:gd name="connsiteX75" fmla="*/ 896580 w 1214923"/>
              <a:gd name="connsiteY75" fmla="*/ 1032638 h 1684262"/>
              <a:gd name="connsiteX76" fmla="*/ 1193429 w 1214923"/>
              <a:gd name="connsiteY76" fmla="*/ 899446 h 1684262"/>
              <a:gd name="connsiteX77" fmla="*/ 759089 w 1214923"/>
              <a:gd name="connsiteY77" fmla="*/ 61246 h 1684262"/>
              <a:gd name="connsiteX78" fmla="*/ 720989 w 1214923"/>
              <a:gd name="connsiteY78" fmla="*/ 145828 h 1684262"/>
              <a:gd name="connsiteX79" fmla="*/ 759089 w 1214923"/>
              <a:gd name="connsiteY79" fmla="*/ 61436 h 1684262"/>
              <a:gd name="connsiteX80" fmla="*/ 759089 w 1214923"/>
              <a:gd name="connsiteY80" fmla="*/ 61246 h 1684262"/>
              <a:gd name="connsiteX81" fmla="*/ 363611 w 1214923"/>
              <a:gd name="connsiteY81" fmla="*/ 545783 h 1684262"/>
              <a:gd name="connsiteX82" fmla="*/ 348275 w 1214923"/>
              <a:gd name="connsiteY82" fmla="*/ 553498 h 1684262"/>
              <a:gd name="connsiteX83" fmla="*/ 363611 w 1214923"/>
              <a:gd name="connsiteY83" fmla="*/ 545783 h 1684262"/>
              <a:gd name="connsiteX84" fmla="*/ 232451 w 1214923"/>
              <a:gd name="connsiteY84" fmla="*/ 523113 h 1684262"/>
              <a:gd name="connsiteX85" fmla="*/ 254694 w 1214923"/>
              <a:gd name="connsiteY85" fmla="*/ 664096 h 1684262"/>
              <a:gd name="connsiteX86" fmla="*/ 232451 w 1214923"/>
              <a:gd name="connsiteY86" fmla="*/ 523113 h 1684262"/>
              <a:gd name="connsiteX87" fmla="*/ 340084 w 1214923"/>
              <a:gd name="connsiteY87" fmla="*/ 692277 h 1684262"/>
              <a:gd name="connsiteX88" fmla="*/ 470767 w 1214923"/>
              <a:gd name="connsiteY88" fmla="*/ 684562 h 1684262"/>
              <a:gd name="connsiteX89" fmla="*/ 340084 w 1214923"/>
              <a:gd name="connsiteY89" fmla="*/ 691896 h 1684262"/>
              <a:gd name="connsiteX90" fmla="*/ 340084 w 1214923"/>
              <a:gd name="connsiteY90" fmla="*/ 692277 h 1684262"/>
              <a:gd name="connsiteX91" fmla="*/ 382375 w 1214923"/>
              <a:gd name="connsiteY91" fmla="*/ 615410 h 1684262"/>
              <a:gd name="connsiteX92" fmla="*/ 516868 w 1214923"/>
              <a:gd name="connsiteY92" fmla="*/ 688372 h 1684262"/>
              <a:gd name="connsiteX93" fmla="*/ 382661 w 1214923"/>
              <a:gd name="connsiteY93" fmla="*/ 615029 h 1684262"/>
              <a:gd name="connsiteX94" fmla="*/ 382375 w 1214923"/>
              <a:gd name="connsiteY94" fmla="*/ 615410 h 1684262"/>
              <a:gd name="connsiteX95" fmla="*/ 201400 w 1214923"/>
              <a:gd name="connsiteY95" fmla="*/ 907542 h 1684262"/>
              <a:gd name="connsiteX96" fmla="*/ 163300 w 1214923"/>
              <a:gd name="connsiteY96" fmla="*/ 838295 h 1684262"/>
              <a:gd name="connsiteX97" fmla="*/ 201686 w 1214923"/>
              <a:gd name="connsiteY97" fmla="*/ 907161 h 1684262"/>
              <a:gd name="connsiteX98" fmla="*/ 201400 w 1214923"/>
              <a:gd name="connsiteY98" fmla="*/ 907542 h 1684262"/>
              <a:gd name="connsiteX99" fmla="*/ 97811 w 1214923"/>
              <a:gd name="connsiteY99" fmla="*/ 1285557 h 1684262"/>
              <a:gd name="connsiteX100" fmla="*/ 123279 w 1214923"/>
              <a:gd name="connsiteY100" fmla="*/ 1264178 h 1684262"/>
              <a:gd name="connsiteX101" fmla="*/ 231975 w 1214923"/>
              <a:gd name="connsiteY101" fmla="*/ 1341501 h 1684262"/>
              <a:gd name="connsiteX102" fmla="*/ 97811 w 1214923"/>
              <a:gd name="connsiteY102" fmla="*/ 1285557 h 1684262"/>
              <a:gd name="connsiteX103" fmla="*/ 232928 w 1214923"/>
              <a:gd name="connsiteY103" fmla="*/ 1376077 h 1684262"/>
              <a:gd name="connsiteX104" fmla="*/ 279029 w 1214923"/>
              <a:gd name="connsiteY104" fmla="*/ 1379887 h 1684262"/>
              <a:gd name="connsiteX105" fmla="*/ 232451 w 1214923"/>
              <a:gd name="connsiteY105" fmla="*/ 1376077 h 1684262"/>
              <a:gd name="connsiteX106" fmla="*/ 232928 w 1214923"/>
              <a:gd name="connsiteY106" fmla="*/ 1376077 h 1684262"/>
              <a:gd name="connsiteX107" fmla="*/ 856244 w 1214923"/>
              <a:gd name="connsiteY107" fmla="*/ 715613 h 1684262"/>
              <a:gd name="connsiteX108" fmla="*/ 817635 w 1214923"/>
              <a:gd name="connsiteY108" fmla="*/ 708913 h 1684262"/>
              <a:gd name="connsiteX109" fmla="*/ 721084 w 1214923"/>
              <a:gd name="connsiteY109" fmla="*/ 657225 h 1684262"/>
              <a:gd name="connsiteX110" fmla="*/ 855767 w 1214923"/>
              <a:gd name="connsiteY110" fmla="*/ 715613 h 1684262"/>
              <a:gd name="connsiteX111" fmla="*/ 856244 w 1214923"/>
              <a:gd name="connsiteY111" fmla="*/ 715613 h 1684262"/>
              <a:gd name="connsiteX112" fmla="*/ 663458 w 1214923"/>
              <a:gd name="connsiteY112" fmla="*/ 722662 h 1684262"/>
              <a:gd name="connsiteX113" fmla="*/ 644408 w 1214923"/>
              <a:gd name="connsiteY113" fmla="*/ 807149 h 1684262"/>
              <a:gd name="connsiteX114" fmla="*/ 662981 w 1214923"/>
              <a:gd name="connsiteY114" fmla="*/ 723138 h 1684262"/>
              <a:gd name="connsiteX115" fmla="*/ 663458 w 1214923"/>
              <a:gd name="connsiteY115" fmla="*/ 722662 h 1684262"/>
              <a:gd name="connsiteX116" fmla="*/ 628882 w 1214923"/>
              <a:gd name="connsiteY116" fmla="*/ 753332 h 1684262"/>
              <a:gd name="connsiteX117" fmla="*/ 655742 w 1214923"/>
              <a:gd name="connsiteY117" fmla="*/ 726472 h 1684262"/>
              <a:gd name="connsiteX118" fmla="*/ 628406 w 1214923"/>
              <a:gd name="connsiteY118" fmla="*/ 753332 h 1684262"/>
              <a:gd name="connsiteX119" fmla="*/ 628882 w 1214923"/>
              <a:gd name="connsiteY119" fmla="*/ 753332 h 1684262"/>
              <a:gd name="connsiteX120" fmla="*/ 771090 w 1214923"/>
              <a:gd name="connsiteY120" fmla="*/ 757237 h 1684262"/>
              <a:gd name="connsiteX121" fmla="*/ 690318 w 1214923"/>
              <a:gd name="connsiteY121" fmla="*/ 822579 h 1684262"/>
              <a:gd name="connsiteX122" fmla="*/ 770614 w 1214923"/>
              <a:gd name="connsiteY122" fmla="*/ 757237 h 1684262"/>
              <a:gd name="connsiteX123" fmla="*/ 771090 w 1214923"/>
              <a:gd name="connsiteY123" fmla="*/ 757237 h 1684262"/>
              <a:gd name="connsiteX124" fmla="*/ 759565 w 1214923"/>
              <a:gd name="connsiteY124" fmla="*/ 538162 h 1684262"/>
              <a:gd name="connsiteX125" fmla="*/ 851767 w 1214923"/>
              <a:gd name="connsiteY125" fmla="*/ 480536 h 1684262"/>
              <a:gd name="connsiteX126" fmla="*/ 759089 w 1214923"/>
              <a:gd name="connsiteY126" fmla="*/ 538067 h 1684262"/>
              <a:gd name="connsiteX127" fmla="*/ 759565 w 1214923"/>
              <a:gd name="connsiteY127" fmla="*/ 538162 h 1684262"/>
              <a:gd name="connsiteX128" fmla="*/ 868213 w 1214923"/>
              <a:gd name="connsiteY128" fmla="*/ 356761 h 1684262"/>
              <a:gd name="connsiteX129" fmla="*/ 812619 w 1214923"/>
              <a:gd name="connsiteY129" fmla="*/ 442055 h 1684262"/>
              <a:gd name="connsiteX130" fmla="*/ 868213 w 1214923"/>
              <a:gd name="connsiteY130" fmla="*/ 356761 h 1684262"/>
              <a:gd name="connsiteX131" fmla="*/ 681841 w 1214923"/>
              <a:gd name="connsiteY131" fmla="*/ 323088 h 1684262"/>
              <a:gd name="connsiteX132" fmla="*/ 758803 w 1214923"/>
              <a:gd name="connsiteY132" fmla="*/ 430816 h 1684262"/>
              <a:gd name="connsiteX133" fmla="*/ 643455 w 1214923"/>
              <a:gd name="connsiteY133" fmla="*/ 396145 h 1684262"/>
              <a:gd name="connsiteX134" fmla="*/ 639550 w 1214923"/>
              <a:gd name="connsiteY134" fmla="*/ 438436 h 1684262"/>
              <a:gd name="connsiteX135" fmla="*/ 682127 w 1214923"/>
              <a:gd name="connsiteY135" fmla="*/ 323088 h 1684262"/>
              <a:gd name="connsiteX136" fmla="*/ 681841 w 1214923"/>
              <a:gd name="connsiteY136" fmla="*/ 323088 h 1684262"/>
              <a:gd name="connsiteX137" fmla="*/ 395477 w 1214923"/>
              <a:gd name="connsiteY137" fmla="*/ 216638 h 1684262"/>
              <a:gd name="connsiteX138" fmla="*/ 432956 w 1214923"/>
              <a:gd name="connsiteY138" fmla="*/ 194566 h 1684262"/>
              <a:gd name="connsiteX139" fmla="*/ 564476 w 1214923"/>
              <a:gd name="connsiteY139" fmla="*/ 247666 h 1684262"/>
              <a:gd name="connsiteX140" fmla="*/ 558873 w 1214923"/>
              <a:gd name="connsiteY140" fmla="*/ 299942 h 1684262"/>
              <a:gd name="connsiteX141" fmla="*/ 395477 w 1214923"/>
              <a:gd name="connsiteY141" fmla="*/ 216638 h 1684262"/>
              <a:gd name="connsiteX142" fmla="*/ 470767 w 1214923"/>
              <a:gd name="connsiteY142" fmla="*/ 361188 h 1684262"/>
              <a:gd name="connsiteX143" fmla="*/ 566874 w 1214923"/>
              <a:gd name="connsiteY143" fmla="*/ 503396 h 1684262"/>
              <a:gd name="connsiteX144" fmla="*/ 470767 w 1214923"/>
              <a:gd name="connsiteY144" fmla="*/ 361188 h 1684262"/>
              <a:gd name="connsiteX145" fmla="*/ 632216 w 1214923"/>
              <a:gd name="connsiteY145" fmla="*/ 475419 h 1684262"/>
              <a:gd name="connsiteX146" fmla="*/ 759089 w 1214923"/>
              <a:gd name="connsiteY146" fmla="*/ 438055 h 1684262"/>
              <a:gd name="connsiteX147" fmla="*/ 640217 w 1214923"/>
              <a:gd name="connsiteY147" fmla="*/ 641593 h 1684262"/>
              <a:gd name="connsiteX148" fmla="*/ 622468 w 1214923"/>
              <a:gd name="connsiteY148" fmla="*/ 453581 h 1684262"/>
              <a:gd name="connsiteX149" fmla="*/ 632216 w 1214923"/>
              <a:gd name="connsiteY149" fmla="*/ 475419 h 1684262"/>
              <a:gd name="connsiteX150" fmla="*/ 686032 w 1214923"/>
              <a:gd name="connsiteY150" fmla="*/ 837819 h 1684262"/>
              <a:gd name="connsiteX151" fmla="*/ 628310 w 1214923"/>
              <a:gd name="connsiteY151" fmla="*/ 930116 h 1684262"/>
              <a:gd name="connsiteX152" fmla="*/ 686032 w 1214923"/>
              <a:gd name="connsiteY152" fmla="*/ 837914 h 1684262"/>
              <a:gd name="connsiteX153" fmla="*/ 686032 w 1214923"/>
              <a:gd name="connsiteY153" fmla="*/ 837819 h 1684262"/>
              <a:gd name="connsiteX154" fmla="*/ 743658 w 1214923"/>
              <a:gd name="connsiteY154" fmla="*/ 1291400 h 1684262"/>
              <a:gd name="connsiteX155" fmla="*/ 547634 w 1214923"/>
              <a:gd name="connsiteY155" fmla="*/ 1206818 h 1684262"/>
              <a:gd name="connsiteX156" fmla="*/ 573446 w 1214923"/>
              <a:gd name="connsiteY156" fmla="*/ 1222439 h 1684262"/>
              <a:gd name="connsiteX157" fmla="*/ 603450 w 1214923"/>
              <a:gd name="connsiteY157" fmla="*/ 1227487 h 1684262"/>
              <a:gd name="connsiteX158" fmla="*/ 743658 w 1214923"/>
              <a:gd name="connsiteY158" fmla="*/ 1291495 h 1684262"/>
              <a:gd name="connsiteX159" fmla="*/ 743658 w 1214923"/>
              <a:gd name="connsiteY159" fmla="*/ 1291400 h 1684262"/>
              <a:gd name="connsiteX160" fmla="*/ 556465 w 1214923"/>
              <a:gd name="connsiteY160" fmla="*/ 950327 h 1684262"/>
              <a:gd name="connsiteX161" fmla="*/ 689842 w 1214923"/>
              <a:gd name="connsiteY161" fmla="*/ 1122236 h 1684262"/>
              <a:gd name="connsiteX162" fmla="*/ 568651 w 1214923"/>
              <a:gd name="connsiteY162" fmla="*/ 984541 h 1684262"/>
              <a:gd name="connsiteX163" fmla="*/ 556465 w 1214923"/>
              <a:gd name="connsiteY163" fmla="*/ 950327 h 1684262"/>
              <a:gd name="connsiteX164" fmla="*/ 351609 w 1214923"/>
              <a:gd name="connsiteY164" fmla="*/ 1045464 h 1684262"/>
              <a:gd name="connsiteX165" fmla="*/ 382375 w 1214923"/>
              <a:gd name="connsiteY165" fmla="*/ 887825 h 1684262"/>
              <a:gd name="connsiteX166" fmla="*/ 351609 w 1214923"/>
              <a:gd name="connsiteY166" fmla="*/ 1045559 h 1684262"/>
              <a:gd name="connsiteX167" fmla="*/ 351609 w 1214923"/>
              <a:gd name="connsiteY167" fmla="*/ 1045464 h 1684262"/>
              <a:gd name="connsiteX168" fmla="*/ 420761 w 1214923"/>
              <a:gd name="connsiteY168" fmla="*/ 1054969 h 1684262"/>
              <a:gd name="connsiteX169" fmla="*/ 605260 w 1214923"/>
              <a:gd name="connsiteY169" fmla="*/ 1180338 h 1684262"/>
              <a:gd name="connsiteX170" fmla="*/ 420761 w 1214923"/>
              <a:gd name="connsiteY170" fmla="*/ 1054969 h 1684262"/>
              <a:gd name="connsiteX171" fmla="*/ 366944 w 1214923"/>
              <a:gd name="connsiteY171" fmla="*/ 1414272 h 1684262"/>
              <a:gd name="connsiteX172" fmla="*/ 597640 w 1214923"/>
              <a:gd name="connsiteY172" fmla="*/ 1460468 h 1684262"/>
              <a:gd name="connsiteX173" fmla="*/ 366944 w 1214923"/>
              <a:gd name="connsiteY173" fmla="*/ 1414463 h 1684262"/>
              <a:gd name="connsiteX174" fmla="*/ 366944 w 1214923"/>
              <a:gd name="connsiteY174" fmla="*/ 1414272 h 1684262"/>
              <a:gd name="connsiteX175" fmla="*/ 597035 w 1214923"/>
              <a:gd name="connsiteY175" fmla="*/ 1664464 h 1684262"/>
              <a:gd name="connsiteX176" fmla="*/ 471148 w 1214923"/>
              <a:gd name="connsiteY176" fmla="*/ 1664399 h 1684262"/>
              <a:gd name="connsiteX177" fmla="*/ 401901 w 1214923"/>
              <a:gd name="connsiteY177" fmla="*/ 1579817 h 1684262"/>
              <a:gd name="connsiteX178" fmla="*/ 582412 w 1214923"/>
              <a:gd name="connsiteY178" fmla="*/ 1645158 h 1684262"/>
              <a:gd name="connsiteX179" fmla="*/ 597035 w 1214923"/>
              <a:gd name="connsiteY179" fmla="*/ 1664464 h 1684262"/>
              <a:gd name="connsiteX180" fmla="*/ 616785 w 1214923"/>
              <a:gd name="connsiteY180" fmla="*/ 1564196 h 1684262"/>
              <a:gd name="connsiteX181" fmla="*/ 555349 w 1214923"/>
              <a:gd name="connsiteY181" fmla="*/ 1541145 h 1684262"/>
              <a:gd name="connsiteX182" fmla="*/ 638597 w 1214923"/>
              <a:gd name="connsiteY182" fmla="*/ 1493520 h 1684262"/>
              <a:gd name="connsiteX183" fmla="*/ 752034 w 1214923"/>
              <a:gd name="connsiteY183" fmla="*/ 1535463 h 1684262"/>
              <a:gd name="connsiteX184" fmla="*/ 616785 w 1214923"/>
              <a:gd name="connsiteY184" fmla="*/ 1564386 h 1684262"/>
              <a:gd name="connsiteX185" fmla="*/ 616785 w 1214923"/>
              <a:gd name="connsiteY185" fmla="*/ 1564196 h 1684262"/>
              <a:gd name="connsiteX186" fmla="*/ 811979 w 1214923"/>
              <a:gd name="connsiteY186" fmla="*/ 1595484 h 1684262"/>
              <a:gd name="connsiteX187" fmla="*/ 812771 w 1214923"/>
              <a:gd name="connsiteY187" fmla="*/ 1652594 h 1684262"/>
              <a:gd name="connsiteX188" fmla="*/ 704225 w 1214923"/>
              <a:gd name="connsiteY188" fmla="*/ 1665256 h 1684262"/>
              <a:gd name="connsiteX189" fmla="*/ 651942 w 1214923"/>
              <a:gd name="connsiteY189" fmla="*/ 1653111 h 1684262"/>
              <a:gd name="connsiteX190" fmla="*/ 811979 w 1214923"/>
              <a:gd name="connsiteY190" fmla="*/ 1595484 h 1684262"/>
              <a:gd name="connsiteX191" fmla="*/ 857863 w 1214923"/>
              <a:gd name="connsiteY191" fmla="*/ 1591056 h 1684262"/>
              <a:gd name="connsiteX192" fmla="*/ 838813 w 1214923"/>
              <a:gd name="connsiteY192" fmla="*/ 1568958 h 1684262"/>
              <a:gd name="connsiteX193" fmla="*/ 836146 w 1214923"/>
              <a:gd name="connsiteY193" fmla="*/ 1564291 h 1684262"/>
              <a:gd name="connsiteX194" fmla="*/ 955179 w 1214923"/>
              <a:gd name="connsiteY194" fmla="*/ 1500720 h 1684262"/>
              <a:gd name="connsiteX195" fmla="*/ 1066493 w 1214923"/>
              <a:gd name="connsiteY195" fmla="*/ 1492065 h 1684262"/>
              <a:gd name="connsiteX196" fmla="*/ 857863 w 1214923"/>
              <a:gd name="connsiteY196" fmla="*/ 1591247 h 1684262"/>
              <a:gd name="connsiteX197" fmla="*/ 857863 w 1214923"/>
              <a:gd name="connsiteY197" fmla="*/ 1591056 h 1684262"/>
              <a:gd name="connsiteX198" fmla="*/ 1054979 w 1214923"/>
              <a:gd name="connsiteY198" fmla="*/ 1445037 h 1684262"/>
              <a:gd name="connsiteX199" fmla="*/ 916632 w 1214923"/>
              <a:gd name="connsiteY199" fmla="*/ 1468184 h 1684262"/>
              <a:gd name="connsiteX200" fmla="*/ 1028170 w 1214923"/>
              <a:gd name="connsiteY200" fmla="*/ 1445228 h 1684262"/>
              <a:gd name="connsiteX201" fmla="*/ 1054979 w 1214923"/>
              <a:gd name="connsiteY201" fmla="*/ 1445037 h 1684262"/>
              <a:gd name="connsiteX202" fmla="*/ 862816 w 1214923"/>
              <a:gd name="connsiteY202" fmla="*/ 1410462 h 1684262"/>
              <a:gd name="connsiteX203" fmla="*/ 647551 w 1214923"/>
              <a:gd name="connsiteY203" fmla="*/ 1448562 h 1684262"/>
              <a:gd name="connsiteX204" fmla="*/ 862816 w 1214923"/>
              <a:gd name="connsiteY204" fmla="*/ 1410653 h 1684262"/>
              <a:gd name="connsiteX205" fmla="*/ 862816 w 1214923"/>
              <a:gd name="connsiteY205" fmla="*/ 1410462 h 1684262"/>
              <a:gd name="connsiteX206" fmla="*/ 689842 w 1214923"/>
              <a:gd name="connsiteY206" fmla="*/ 1391412 h 1684262"/>
              <a:gd name="connsiteX207" fmla="*/ 924347 w 1214923"/>
              <a:gd name="connsiteY207" fmla="*/ 1306830 h 1684262"/>
              <a:gd name="connsiteX208" fmla="*/ 689842 w 1214923"/>
              <a:gd name="connsiteY208" fmla="*/ 1391412 h 1684262"/>
              <a:gd name="connsiteX209" fmla="*/ 1162663 w 1214923"/>
              <a:gd name="connsiteY209" fmla="*/ 1057085 h 1684262"/>
              <a:gd name="connsiteX210" fmla="*/ 1148756 w 1214923"/>
              <a:gd name="connsiteY210" fmla="*/ 1134428 h 1684262"/>
              <a:gd name="connsiteX211" fmla="*/ 1066841 w 1214923"/>
              <a:gd name="connsiteY211" fmla="*/ 1139762 h 1684262"/>
              <a:gd name="connsiteX212" fmla="*/ 1035790 w 1214923"/>
              <a:gd name="connsiteY212" fmla="*/ 1087755 h 1684262"/>
              <a:gd name="connsiteX213" fmla="*/ 1162663 w 1214923"/>
              <a:gd name="connsiteY213" fmla="*/ 1057085 h 1684262"/>
              <a:gd name="connsiteX214" fmla="*/ 987913 w 1214923"/>
              <a:gd name="connsiteY214" fmla="*/ 1181170 h 1684262"/>
              <a:gd name="connsiteX215" fmla="*/ 958923 w 1214923"/>
              <a:gd name="connsiteY215" fmla="*/ 1264444 h 1684262"/>
              <a:gd name="connsiteX216" fmla="*/ 905107 w 1214923"/>
              <a:gd name="connsiteY216" fmla="*/ 1118330 h 1684262"/>
              <a:gd name="connsiteX217" fmla="*/ 987913 w 1214923"/>
              <a:gd name="connsiteY217" fmla="*/ 1181170 h 1684262"/>
              <a:gd name="connsiteX0" fmla="*/ 1193429 w 1214923"/>
              <a:gd name="connsiteY0" fmla="*/ 899446 h 1696811"/>
              <a:gd name="connsiteX1" fmla="*/ 1157319 w 1214923"/>
              <a:gd name="connsiteY1" fmla="*/ 831924 h 1696811"/>
              <a:gd name="connsiteX2" fmla="*/ 1019985 w 1214923"/>
              <a:gd name="connsiteY2" fmla="*/ 885740 h 1696811"/>
              <a:gd name="connsiteX3" fmla="*/ 963019 w 1214923"/>
              <a:gd name="connsiteY3" fmla="*/ 860965 h 1696811"/>
              <a:gd name="connsiteX4" fmla="*/ 1035980 w 1214923"/>
              <a:gd name="connsiteY4" fmla="*/ 795623 h 1696811"/>
              <a:gd name="connsiteX5" fmla="*/ 893772 w 1214923"/>
              <a:gd name="connsiteY5" fmla="*/ 930212 h 1696811"/>
              <a:gd name="connsiteX6" fmla="*/ 951398 w 1214923"/>
              <a:gd name="connsiteY6" fmla="*/ 937927 h 1696811"/>
              <a:gd name="connsiteX7" fmla="*/ 862911 w 1214923"/>
              <a:gd name="connsiteY7" fmla="*/ 964787 h 1696811"/>
              <a:gd name="connsiteX8" fmla="*/ 813000 w 1214923"/>
              <a:gd name="connsiteY8" fmla="*/ 991648 h 1696811"/>
              <a:gd name="connsiteX9" fmla="*/ 905202 w 1214923"/>
              <a:gd name="connsiteY9" fmla="*/ 872585 h 1696811"/>
              <a:gd name="connsiteX10" fmla="*/ 1062841 w 1214923"/>
              <a:gd name="connsiteY10" fmla="*/ 784098 h 1696811"/>
              <a:gd name="connsiteX11" fmla="*/ 1113873 w 1214923"/>
              <a:gd name="connsiteY11" fmla="*/ 670346 h 1696811"/>
              <a:gd name="connsiteX12" fmla="*/ 1028265 w 1214923"/>
              <a:gd name="connsiteY12" fmla="*/ 722567 h 1696811"/>
              <a:gd name="connsiteX13" fmla="*/ 1003881 w 1214923"/>
              <a:gd name="connsiteY13" fmla="*/ 692468 h 1696811"/>
              <a:gd name="connsiteX14" fmla="*/ 1005881 w 1214923"/>
              <a:gd name="connsiteY14" fmla="*/ 661511 h 1696811"/>
              <a:gd name="connsiteX15" fmla="*/ 1065794 w 1214923"/>
              <a:gd name="connsiteY15" fmla="*/ 651415 h 1696811"/>
              <a:gd name="connsiteX16" fmla="*/ 1087938 w 1214923"/>
              <a:gd name="connsiteY16" fmla="*/ 638205 h 1696811"/>
              <a:gd name="connsiteX17" fmla="*/ 739848 w 1214923"/>
              <a:gd name="connsiteY17" fmla="*/ 595694 h 1696811"/>
              <a:gd name="connsiteX18" fmla="*/ 716893 w 1214923"/>
              <a:gd name="connsiteY18" fmla="*/ 318992 h 1696811"/>
              <a:gd name="connsiteX19" fmla="*/ 920537 w 1214923"/>
              <a:gd name="connsiteY19" fmla="*/ 246031 h 1696811"/>
              <a:gd name="connsiteX20" fmla="*/ 682412 w 1214923"/>
              <a:gd name="connsiteY20" fmla="*/ 238316 h 1696811"/>
              <a:gd name="connsiteX21" fmla="*/ 928538 w 1214923"/>
              <a:gd name="connsiteY21" fmla="*/ 226790 h 1696811"/>
              <a:gd name="connsiteX22" fmla="*/ 720893 w 1214923"/>
              <a:gd name="connsiteY22" fmla="*/ 196025 h 1696811"/>
              <a:gd name="connsiteX23" fmla="*/ 736229 w 1214923"/>
              <a:gd name="connsiteY23" fmla="*/ 49911 h 1696811"/>
              <a:gd name="connsiteX24" fmla="*/ 663267 w 1214923"/>
              <a:gd name="connsiteY24" fmla="*/ 0 h 1696811"/>
              <a:gd name="connsiteX25" fmla="*/ 625167 w 1214923"/>
              <a:gd name="connsiteY25" fmla="*/ 103727 h 1696811"/>
              <a:gd name="connsiteX26" fmla="*/ 625167 w 1214923"/>
              <a:gd name="connsiteY26" fmla="*/ 288322 h 1696811"/>
              <a:gd name="connsiteX27" fmla="*/ 336845 w 1214923"/>
              <a:gd name="connsiteY27" fmla="*/ 261366 h 1696811"/>
              <a:gd name="connsiteX28" fmla="*/ 367611 w 1214923"/>
              <a:gd name="connsiteY28" fmla="*/ 307467 h 1696811"/>
              <a:gd name="connsiteX29" fmla="*/ 579066 w 1214923"/>
              <a:gd name="connsiteY29" fmla="*/ 615029 h 1696811"/>
              <a:gd name="connsiteX30" fmla="*/ 263884 w 1214923"/>
              <a:gd name="connsiteY30" fmla="*/ 496585 h 1696811"/>
              <a:gd name="connsiteX31" fmla="*/ 233118 w 1214923"/>
              <a:gd name="connsiteY31" fmla="*/ 714947 h 1696811"/>
              <a:gd name="connsiteX32" fmla="*/ 532965 w 1214923"/>
              <a:gd name="connsiteY32" fmla="*/ 807149 h 1696811"/>
              <a:gd name="connsiteX33" fmla="*/ 502390 w 1214923"/>
              <a:gd name="connsiteY33" fmla="*/ 816184 h 1696811"/>
              <a:gd name="connsiteX34" fmla="*/ 464290 w 1214923"/>
              <a:gd name="connsiteY34" fmla="*/ 772763 h 1696811"/>
              <a:gd name="connsiteX35" fmla="*/ 375231 w 1214923"/>
              <a:gd name="connsiteY35" fmla="*/ 788670 h 1696811"/>
              <a:gd name="connsiteX36" fmla="*/ 418189 w 1214923"/>
              <a:gd name="connsiteY36" fmla="*/ 826770 h 1696811"/>
              <a:gd name="connsiteX37" fmla="*/ 333607 w 1214923"/>
              <a:gd name="connsiteY37" fmla="*/ 826770 h 1696811"/>
              <a:gd name="connsiteX38" fmla="*/ 276457 w 1214923"/>
              <a:gd name="connsiteY38" fmla="*/ 857536 h 1696811"/>
              <a:gd name="connsiteX39" fmla="*/ 288458 w 1214923"/>
              <a:gd name="connsiteY39" fmla="*/ 766001 h 1696811"/>
              <a:gd name="connsiteX40" fmla="*/ 138059 w 1214923"/>
              <a:gd name="connsiteY40" fmla="*/ 911352 h 1696811"/>
              <a:gd name="connsiteX41" fmla="*/ 237976 w 1214923"/>
              <a:gd name="connsiteY41" fmla="*/ 961358 h 1696811"/>
              <a:gd name="connsiteX42" fmla="*/ 75102 w 1214923"/>
              <a:gd name="connsiteY42" fmla="*/ 1025783 h 1696811"/>
              <a:gd name="connsiteX43" fmla="*/ 80432 w 1214923"/>
              <a:gd name="connsiteY43" fmla="*/ 915162 h 1696811"/>
              <a:gd name="connsiteX44" fmla="*/ 91958 w 1214923"/>
              <a:gd name="connsiteY44" fmla="*/ 1107377 h 1696811"/>
              <a:gd name="connsiteX45" fmla="*/ 214925 w 1214923"/>
              <a:gd name="connsiteY45" fmla="*/ 1157383 h 1696811"/>
              <a:gd name="connsiteX46" fmla="*/ 322463 w 1214923"/>
              <a:gd name="connsiteY46" fmla="*/ 1228161 h 1696811"/>
              <a:gd name="connsiteX47" fmla="*/ 235145 w 1214923"/>
              <a:gd name="connsiteY47" fmla="*/ 1221759 h 1696811"/>
              <a:gd name="connsiteX48" fmla="*/ 267875 w 1214923"/>
              <a:gd name="connsiteY48" fmla="*/ 1263023 h 1696811"/>
              <a:gd name="connsiteX49" fmla="*/ 395615 w 1214923"/>
              <a:gd name="connsiteY49" fmla="*/ 1319117 h 1696811"/>
              <a:gd name="connsiteX50" fmla="*/ 322827 w 1214923"/>
              <a:gd name="connsiteY50" fmla="*/ 1338837 h 1696811"/>
              <a:gd name="connsiteX51" fmla="*/ 247492 w 1214923"/>
              <a:gd name="connsiteY51" fmla="*/ 1296725 h 1696811"/>
              <a:gd name="connsiteX52" fmla="*/ 229880 w 1214923"/>
              <a:gd name="connsiteY52" fmla="*/ 1312259 h 1696811"/>
              <a:gd name="connsiteX53" fmla="*/ 146155 w 1214923"/>
              <a:gd name="connsiteY53" fmla="*/ 1230344 h 1696811"/>
              <a:gd name="connsiteX54" fmla="*/ 115389 w 1214923"/>
              <a:gd name="connsiteY54" fmla="*/ 1430369 h 1696811"/>
              <a:gd name="connsiteX55" fmla="*/ 349799 w 1214923"/>
              <a:gd name="connsiteY55" fmla="*/ 1480280 h 1696811"/>
              <a:gd name="connsiteX56" fmla="*/ 299507 w 1214923"/>
              <a:gd name="connsiteY56" fmla="*/ 1464659 h 1696811"/>
              <a:gd name="connsiteX57" fmla="*/ 318374 w 1214923"/>
              <a:gd name="connsiteY57" fmla="*/ 1496562 h 1696811"/>
              <a:gd name="connsiteX58" fmla="*/ 388280 w 1214923"/>
              <a:gd name="connsiteY58" fmla="*/ 1545717 h 1696811"/>
              <a:gd name="connsiteX59" fmla="*/ 348847 w 1214923"/>
              <a:gd name="connsiteY59" fmla="*/ 1542479 h 1696811"/>
              <a:gd name="connsiteX60" fmla="*/ 255883 w 1214923"/>
              <a:gd name="connsiteY60" fmla="*/ 1502664 h 1696811"/>
              <a:gd name="connsiteX61" fmla="*/ 255883 w 1214923"/>
              <a:gd name="connsiteY61" fmla="*/ 1502664 h 1696811"/>
              <a:gd name="connsiteX62" fmla="*/ 239976 w 1214923"/>
              <a:gd name="connsiteY62" fmla="*/ 1484281 h 1696811"/>
              <a:gd name="connsiteX63" fmla="*/ 203495 w 1214923"/>
              <a:gd name="connsiteY63" fmla="*/ 1484281 h 1696811"/>
              <a:gd name="connsiteX64" fmla="*/ 187303 w 1214923"/>
              <a:gd name="connsiteY64" fmla="*/ 1499140 h 1696811"/>
              <a:gd name="connsiteX65" fmla="*/ 480925 w 1214923"/>
              <a:gd name="connsiteY65" fmla="*/ 1687975 h 1696811"/>
              <a:gd name="connsiteX66" fmla="*/ 757374 w 1214923"/>
              <a:gd name="connsiteY66" fmla="*/ 1682401 h 1696811"/>
              <a:gd name="connsiteX67" fmla="*/ 988070 w 1214923"/>
              <a:gd name="connsiteY67" fmla="*/ 1594485 h 1696811"/>
              <a:gd name="connsiteX68" fmla="*/ 1152566 w 1214923"/>
              <a:gd name="connsiteY68" fmla="*/ 1394460 h 1696811"/>
              <a:gd name="connsiteX69" fmla="*/ 918822 w 1214923"/>
              <a:gd name="connsiteY69" fmla="*/ 1363507 h 1696811"/>
              <a:gd name="connsiteX70" fmla="*/ 802904 w 1214923"/>
              <a:gd name="connsiteY70" fmla="*/ 1350454 h 1696811"/>
              <a:gd name="connsiteX71" fmla="*/ 841956 w 1214923"/>
              <a:gd name="connsiteY71" fmla="*/ 1326547 h 1696811"/>
              <a:gd name="connsiteX72" fmla="*/ 1018286 w 1214923"/>
              <a:gd name="connsiteY72" fmla="*/ 1315425 h 1696811"/>
              <a:gd name="connsiteX73" fmla="*/ 980354 w 1214923"/>
              <a:gd name="connsiteY73" fmla="*/ 1268921 h 1696811"/>
              <a:gd name="connsiteX74" fmla="*/ 1091488 w 1214923"/>
              <a:gd name="connsiteY74" fmla="*/ 1221043 h 1696811"/>
              <a:gd name="connsiteX75" fmla="*/ 896580 w 1214923"/>
              <a:gd name="connsiteY75" fmla="*/ 1032638 h 1696811"/>
              <a:gd name="connsiteX76" fmla="*/ 1193429 w 1214923"/>
              <a:gd name="connsiteY76" fmla="*/ 899446 h 1696811"/>
              <a:gd name="connsiteX77" fmla="*/ 759089 w 1214923"/>
              <a:gd name="connsiteY77" fmla="*/ 61246 h 1696811"/>
              <a:gd name="connsiteX78" fmla="*/ 720989 w 1214923"/>
              <a:gd name="connsiteY78" fmla="*/ 145828 h 1696811"/>
              <a:gd name="connsiteX79" fmla="*/ 759089 w 1214923"/>
              <a:gd name="connsiteY79" fmla="*/ 61436 h 1696811"/>
              <a:gd name="connsiteX80" fmla="*/ 759089 w 1214923"/>
              <a:gd name="connsiteY80" fmla="*/ 61246 h 1696811"/>
              <a:gd name="connsiteX81" fmla="*/ 363611 w 1214923"/>
              <a:gd name="connsiteY81" fmla="*/ 545783 h 1696811"/>
              <a:gd name="connsiteX82" fmla="*/ 348275 w 1214923"/>
              <a:gd name="connsiteY82" fmla="*/ 553498 h 1696811"/>
              <a:gd name="connsiteX83" fmla="*/ 363611 w 1214923"/>
              <a:gd name="connsiteY83" fmla="*/ 545783 h 1696811"/>
              <a:gd name="connsiteX84" fmla="*/ 232451 w 1214923"/>
              <a:gd name="connsiteY84" fmla="*/ 523113 h 1696811"/>
              <a:gd name="connsiteX85" fmla="*/ 254694 w 1214923"/>
              <a:gd name="connsiteY85" fmla="*/ 664096 h 1696811"/>
              <a:gd name="connsiteX86" fmla="*/ 232451 w 1214923"/>
              <a:gd name="connsiteY86" fmla="*/ 523113 h 1696811"/>
              <a:gd name="connsiteX87" fmla="*/ 340084 w 1214923"/>
              <a:gd name="connsiteY87" fmla="*/ 692277 h 1696811"/>
              <a:gd name="connsiteX88" fmla="*/ 470767 w 1214923"/>
              <a:gd name="connsiteY88" fmla="*/ 684562 h 1696811"/>
              <a:gd name="connsiteX89" fmla="*/ 340084 w 1214923"/>
              <a:gd name="connsiteY89" fmla="*/ 691896 h 1696811"/>
              <a:gd name="connsiteX90" fmla="*/ 340084 w 1214923"/>
              <a:gd name="connsiteY90" fmla="*/ 692277 h 1696811"/>
              <a:gd name="connsiteX91" fmla="*/ 382375 w 1214923"/>
              <a:gd name="connsiteY91" fmla="*/ 615410 h 1696811"/>
              <a:gd name="connsiteX92" fmla="*/ 516868 w 1214923"/>
              <a:gd name="connsiteY92" fmla="*/ 688372 h 1696811"/>
              <a:gd name="connsiteX93" fmla="*/ 382661 w 1214923"/>
              <a:gd name="connsiteY93" fmla="*/ 615029 h 1696811"/>
              <a:gd name="connsiteX94" fmla="*/ 382375 w 1214923"/>
              <a:gd name="connsiteY94" fmla="*/ 615410 h 1696811"/>
              <a:gd name="connsiteX95" fmla="*/ 201400 w 1214923"/>
              <a:gd name="connsiteY95" fmla="*/ 907542 h 1696811"/>
              <a:gd name="connsiteX96" fmla="*/ 163300 w 1214923"/>
              <a:gd name="connsiteY96" fmla="*/ 838295 h 1696811"/>
              <a:gd name="connsiteX97" fmla="*/ 201686 w 1214923"/>
              <a:gd name="connsiteY97" fmla="*/ 907161 h 1696811"/>
              <a:gd name="connsiteX98" fmla="*/ 201400 w 1214923"/>
              <a:gd name="connsiteY98" fmla="*/ 907542 h 1696811"/>
              <a:gd name="connsiteX99" fmla="*/ 97811 w 1214923"/>
              <a:gd name="connsiteY99" fmla="*/ 1285557 h 1696811"/>
              <a:gd name="connsiteX100" fmla="*/ 123279 w 1214923"/>
              <a:gd name="connsiteY100" fmla="*/ 1264178 h 1696811"/>
              <a:gd name="connsiteX101" fmla="*/ 231975 w 1214923"/>
              <a:gd name="connsiteY101" fmla="*/ 1341501 h 1696811"/>
              <a:gd name="connsiteX102" fmla="*/ 97811 w 1214923"/>
              <a:gd name="connsiteY102" fmla="*/ 1285557 h 1696811"/>
              <a:gd name="connsiteX103" fmla="*/ 232928 w 1214923"/>
              <a:gd name="connsiteY103" fmla="*/ 1376077 h 1696811"/>
              <a:gd name="connsiteX104" fmla="*/ 279029 w 1214923"/>
              <a:gd name="connsiteY104" fmla="*/ 1379887 h 1696811"/>
              <a:gd name="connsiteX105" fmla="*/ 232451 w 1214923"/>
              <a:gd name="connsiteY105" fmla="*/ 1376077 h 1696811"/>
              <a:gd name="connsiteX106" fmla="*/ 232928 w 1214923"/>
              <a:gd name="connsiteY106" fmla="*/ 1376077 h 1696811"/>
              <a:gd name="connsiteX107" fmla="*/ 856244 w 1214923"/>
              <a:gd name="connsiteY107" fmla="*/ 715613 h 1696811"/>
              <a:gd name="connsiteX108" fmla="*/ 817635 w 1214923"/>
              <a:gd name="connsiteY108" fmla="*/ 708913 h 1696811"/>
              <a:gd name="connsiteX109" fmla="*/ 721084 w 1214923"/>
              <a:gd name="connsiteY109" fmla="*/ 657225 h 1696811"/>
              <a:gd name="connsiteX110" fmla="*/ 855767 w 1214923"/>
              <a:gd name="connsiteY110" fmla="*/ 715613 h 1696811"/>
              <a:gd name="connsiteX111" fmla="*/ 856244 w 1214923"/>
              <a:gd name="connsiteY111" fmla="*/ 715613 h 1696811"/>
              <a:gd name="connsiteX112" fmla="*/ 663458 w 1214923"/>
              <a:gd name="connsiteY112" fmla="*/ 722662 h 1696811"/>
              <a:gd name="connsiteX113" fmla="*/ 644408 w 1214923"/>
              <a:gd name="connsiteY113" fmla="*/ 807149 h 1696811"/>
              <a:gd name="connsiteX114" fmla="*/ 662981 w 1214923"/>
              <a:gd name="connsiteY114" fmla="*/ 723138 h 1696811"/>
              <a:gd name="connsiteX115" fmla="*/ 663458 w 1214923"/>
              <a:gd name="connsiteY115" fmla="*/ 722662 h 1696811"/>
              <a:gd name="connsiteX116" fmla="*/ 628882 w 1214923"/>
              <a:gd name="connsiteY116" fmla="*/ 753332 h 1696811"/>
              <a:gd name="connsiteX117" fmla="*/ 655742 w 1214923"/>
              <a:gd name="connsiteY117" fmla="*/ 726472 h 1696811"/>
              <a:gd name="connsiteX118" fmla="*/ 628406 w 1214923"/>
              <a:gd name="connsiteY118" fmla="*/ 753332 h 1696811"/>
              <a:gd name="connsiteX119" fmla="*/ 628882 w 1214923"/>
              <a:gd name="connsiteY119" fmla="*/ 753332 h 1696811"/>
              <a:gd name="connsiteX120" fmla="*/ 771090 w 1214923"/>
              <a:gd name="connsiteY120" fmla="*/ 757237 h 1696811"/>
              <a:gd name="connsiteX121" fmla="*/ 690318 w 1214923"/>
              <a:gd name="connsiteY121" fmla="*/ 822579 h 1696811"/>
              <a:gd name="connsiteX122" fmla="*/ 770614 w 1214923"/>
              <a:gd name="connsiteY122" fmla="*/ 757237 h 1696811"/>
              <a:gd name="connsiteX123" fmla="*/ 771090 w 1214923"/>
              <a:gd name="connsiteY123" fmla="*/ 757237 h 1696811"/>
              <a:gd name="connsiteX124" fmla="*/ 759565 w 1214923"/>
              <a:gd name="connsiteY124" fmla="*/ 538162 h 1696811"/>
              <a:gd name="connsiteX125" fmla="*/ 851767 w 1214923"/>
              <a:gd name="connsiteY125" fmla="*/ 480536 h 1696811"/>
              <a:gd name="connsiteX126" fmla="*/ 759089 w 1214923"/>
              <a:gd name="connsiteY126" fmla="*/ 538067 h 1696811"/>
              <a:gd name="connsiteX127" fmla="*/ 759565 w 1214923"/>
              <a:gd name="connsiteY127" fmla="*/ 538162 h 1696811"/>
              <a:gd name="connsiteX128" fmla="*/ 868213 w 1214923"/>
              <a:gd name="connsiteY128" fmla="*/ 356761 h 1696811"/>
              <a:gd name="connsiteX129" fmla="*/ 812619 w 1214923"/>
              <a:gd name="connsiteY129" fmla="*/ 442055 h 1696811"/>
              <a:gd name="connsiteX130" fmla="*/ 868213 w 1214923"/>
              <a:gd name="connsiteY130" fmla="*/ 356761 h 1696811"/>
              <a:gd name="connsiteX131" fmla="*/ 681841 w 1214923"/>
              <a:gd name="connsiteY131" fmla="*/ 323088 h 1696811"/>
              <a:gd name="connsiteX132" fmla="*/ 758803 w 1214923"/>
              <a:gd name="connsiteY132" fmla="*/ 430816 h 1696811"/>
              <a:gd name="connsiteX133" fmla="*/ 643455 w 1214923"/>
              <a:gd name="connsiteY133" fmla="*/ 396145 h 1696811"/>
              <a:gd name="connsiteX134" fmla="*/ 639550 w 1214923"/>
              <a:gd name="connsiteY134" fmla="*/ 438436 h 1696811"/>
              <a:gd name="connsiteX135" fmla="*/ 682127 w 1214923"/>
              <a:gd name="connsiteY135" fmla="*/ 323088 h 1696811"/>
              <a:gd name="connsiteX136" fmla="*/ 681841 w 1214923"/>
              <a:gd name="connsiteY136" fmla="*/ 323088 h 1696811"/>
              <a:gd name="connsiteX137" fmla="*/ 395477 w 1214923"/>
              <a:gd name="connsiteY137" fmla="*/ 216638 h 1696811"/>
              <a:gd name="connsiteX138" fmla="*/ 432956 w 1214923"/>
              <a:gd name="connsiteY138" fmla="*/ 194566 h 1696811"/>
              <a:gd name="connsiteX139" fmla="*/ 564476 w 1214923"/>
              <a:gd name="connsiteY139" fmla="*/ 247666 h 1696811"/>
              <a:gd name="connsiteX140" fmla="*/ 558873 w 1214923"/>
              <a:gd name="connsiteY140" fmla="*/ 299942 h 1696811"/>
              <a:gd name="connsiteX141" fmla="*/ 395477 w 1214923"/>
              <a:gd name="connsiteY141" fmla="*/ 216638 h 1696811"/>
              <a:gd name="connsiteX142" fmla="*/ 470767 w 1214923"/>
              <a:gd name="connsiteY142" fmla="*/ 361188 h 1696811"/>
              <a:gd name="connsiteX143" fmla="*/ 566874 w 1214923"/>
              <a:gd name="connsiteY143" fmla="*/ 503396 h 1696811"/>
              <a:gd name="connsiteX144" fmla="*/ 470767 w 1214923"/>
              <a:gd name="connsiteY144" fmla="*/ 361188 h 1696811"/>
              <a:gd name="connsiteX145" fmla="*/ 632216 w 1214923"/>
              <a:gd name="connsiteY145" fmla="*/ 475419 h 1696811"/>
              <a:gd name="connsiteX146" fmla="*/ 759089 w 1214923"/>
              <a:gd name="connsiteY146" fmla="*/ 438055 h 1696811"/>
              <a:gd name="connsiteX147" fmla="*/ 640217 w 1214923"/>
              <a:gd name="connsiteY147" fmla="*/ 641593 h 1696811"/>
              <a:gd name="connsiteX148" fmla="*/ 622468 w 1214923"/>
              <a:gd name="connsiteY148" fmla="*/ 453581 h 1696811"/>
              <a:gd name="connsiteX149" fmla="*/ 632216 w 1214923"/>
              <a:gd name="connsiteY149" fmla="*/ 475419 h 1696811"/>
              <a:gd name="connsiteX150" fmla="*/ 686032 w 1214923"/>
              <a:gd name="connsiteY150" fmla="*/ 837819 h 1696811"/>
              <a:gd name="connsiteX151" fmla="*/ 628310 w 1214923"/>
              <a:gd name="connsiteY151" fmla="*/ 930116 h 1696811"/>
              <a:gd name="connsiteX152" fmla="*/ 686032 w 1214923"/>
              <a:gd name="connsiteY152" fmla="*/ 837914 h 1696811"/>
              <a:gd name="connsiteX153" fmla="*/ 686032 w 1214923"/>
              <a:gd name="connsiteY153" fmla="*/ 837819 h 1696811"/>
              <a:gd name="connsiteX154" fmla="*/ 743658 w 1214923"/>
              <a:gd name="connsiteY154" fmla="*/ 1291400 h 1696811"/>
              <a:gd name="connsiteX155" fmla="*/ 547634 w 1214923"/>
              <a:gd name="connsiteY155" fmla="*/ 1206818 h 1696811"/>
              <a:gd name="connsiteX156" fmla="*/ 573446 w 1214923"/>
              <a:gd name="connsiteY156" fmla="*/ 1222439 h 1696811"/>
              <a:gd name="connsiteX157" fmla="*/ 603450 w 1214923"/>
              <a:gd name="connsiteY157" fmla="*/ 1227487 h 1696811"/>
              <a:gd name="connsiteX158" fmla="*/ 743658 w 1214923"/>
              <a:gd name="connsiteY158" fmla="*/ 1291495 h 1696811"/>
              <a:gd name="connsiteX159" fmla="*/ 743658 w 1214923"/>
              <a:gd name="connsiteY159" fmla="*/ 1291400 h 1696811"/>
              <a:gd name="connsiteX160" fmla="*/ 556465 w 1214923"/>
              <a:gd name="connsiteY160" fmla="*/ 950327 h 1696811"/>
              <a:gd name="connsiteX161" fmla="*/ 689842 w 1214923"/>
              <a:gd name="connsiteY161" fmla="*/ 1122236 h 1696811"/>
              <a:gd name="connsiteX162" fmla="*/ 568651 w 1214923"/>
              <a:gd name="connsiteY162" fmla="*/ 984541 h 1696811"/>
              <a:gd name="connsiteX163" fmla="*/ 556465 w 1214923"/>
              <a:gd name="connsiteY163" fmla="*/ 950327 h 1696811"/>
              <a:gd name="connsiteX164" fmla="*/ 351609 w 1214923"/>
              <a:gd name="connsiteY164" fmla="*/ 1045464 h 1696811"/>
              <a:gd name="connsiteX165" fmla="*/ 382375 w 1214923"/>
              <a:gd name="connsiteY165" fmla="*/ 887825 h 1696811"/>
              <a:gd name="connsiteX166" fmla="*/ 351609 w 1214923"/>
              <a:gd name="connsiteY166" fmla="*/ 1045559 h 1696811"/>
              <a:gd name="connsiteX167" fmla="*/ 351609 w 1214923"/>
              <a:gd name="connsiteY167" fmla="*/ 1045464 h 1696811"/>
              <a:gd name="connsiteX168" fmla="*/ 420761 w 1214923"/>
              <a:gd name="connsiteY168" fmla="*/ 1054969 h 1696811"/>
              <a:gd name="connsiteX169" fmla="*/ 605260 w 1214923"/>
              <a:gd name="connsiteY169" fmla="*/ 1180338 h 1696811"/>
              <a:gd name="connsiteX170" fmla="*/ 420761 w 1214923"/>
              <a:gd name="connsiteY170" fmla="*/ 1054969 h 1696811"/>
              <a:gd name="connsiteX171" fmla="*/ 366944 w 1214923"/>
              <a:gd name="connsiteY171" fmla="*/ 1414272 h 1696811"/>
              <a:gd name="connsiteX172" fmla="*/ 597640 w 1214923"/>
              <a:gd name="connsiteY172" fmla="*/ 1460468 h 1696811"/>
              <a:gd name="connsiteX173" fmla="*/ 366944 w 1214923"/>
              <a:gd name="connsiteY173" fmla="*/ 1414463 h 1696811"/>
              <a:gd name="connsiteX174" fmla="*/ 366944 w 1214923"/>
              <a:gd name="connsiteY174" fmla="*/ 1414272 h 1696811"/>
              <a:gd name="connsiteX175" fmla="*/ 597035 w 1214923"/>
              <a:gd name="connsiteY175" fmla="*/ 1664464 h 1696811"/>
              <a:gd name="connsiteX176" fmla="*/ 471148 w 1214923"/>
              <a:gd name="connsiteY176" fmla="*/ 1664399 h 1696811"/>
              <a:gd name="connsiteX177" fmla="*/ 401901 w 1214923"/>
              <a:gd name="connsiteY177" fmla="*/ 1579817 h 1696811"/>
              <a:gd name="connsiteX178" fmla="*/ 582412 w 1214923"/>
              <a:gd name="connsiteY178" fmla="*/ 1645158 h 1696811"/>
              <a:gd name="connsiteX179" fmla="*/ 597035 w 1214923"/>
              <a:gd name="connsiteY179" fmla="*/ 1664464 h 1696811"/>
              <a:gd name="connsiteX180" fmla="*/ 616785 w 1214923"/>
              <a:gd name="connsiteY180" fmla="*/ 1564196 h 1696811"/>
              <a:gd name="connsiteX181" fmla="*/ 555349 w 1214923"/>
              <a:gd name="connsiteY181" fmla="*/ 1541145 h 1696811"/>
              <a:gd name="connsiteX182" fmla="*/ 638597 w 1214923"/>
              <a:gd name="connsiteY182" fmla="*/ 1493520 h 1696811"/>
              <a:gd name="connsiteX183" fmla="*/ 752034 w 1214923"/>
              <a:gd name="connsiteY183" fmla="*/ 1535463 h 1696811"/>
              <a:gd name="connsiteX184" fmla="*/ 616785 w 1214923"/>
              <a:gd name="connsiteY184" fmla="*/ 1564386 h 1696811"/>
              <a:gd name="connsiteX185" fmla="*/ 616785 w 1214923"/>
              <a:gd name="connsiteY185" fmla="*/ 1564196 h 1696811"/>
              <a:gd name="connsiteX186" fmla="*/ 811979 w 1214923"/>
              <a:gd name="connsiteY186" fmla="*/ 1595484 h 1696811"/>
              <a:gd name="connsiteX187" fmla="*/ 812771 w 1214923"/>
              <a:gd name="connsiteY187" fmla="*/ 1652594 h 1696811"/>
              <a:gd name="connsiteX188" fmla="*/ 704225 w 1214923"/>
              <a:gd name="connsiteY188" fmla="*/ 1665256 h 1696811"/>
              <a:gd name="connsiteX189" fmla="*/ 651942 w 1214923"/>
              <a:gd name="connsiteY189" fmla="*/ 1653111 h 1696811"/>
              <a:gd name="connsiteX190" fmla="*/ 811979 w 1214923"/>
              <a:gd name="connsiteY190" fmla="*/ 1595484 h 1696811"/>
              <a:gd name="connsiteX191" fmla="*/ 857863 w 1214923"/>
              <a:gd name="connsiteY191" fmla="*/ 1591056 h 1696811"/>
              <a:gd name="connsiteX192" fmla="*/ 838813 w 1214923"/>
              <a:gd name="connsiteY192" fmla="*/ 1568958 h 1696811"/>
              <a:gd name="connsiteX193" fmla="*/ 836146 w 1214923"/>
              <a:gd name="connsiteY193" fmla="*/ 1564291 h 1696811"/>
              <a:gd name="connsiteX194" fmla="*/ 955179 w 1214923"/>
              <a:gd name="connsiteY194" fmla="*/ 1500720 h 1696811"/>
              <a:gd name="connsiteX195" fmla="*/ 1066493 w 1214923"/>
              <a:gd name="connsiteY195" fmla="*/ 1492065 h 1696811"/>
              <a:gd name="connsiteX196" fmla="*/ 857863 w 1214923"/>
              <a:gd name="connsiteY196" fmla="*/ 1591247 h 1696811"/>
              <a:gd name="connsiteX197" fmla="*/ 857863 w 1214923"/>
              <a:gd name="connsiteY197" fmla="*/ 1591056 h 1696811"/>
              <a:gd name="connsiteX198" fmla="*/ 1054979 w 1214923"/>
              <a:gd name="connsiteY198" fmla="*/ 1445037 h 1696811"/>
              <a:gd name="connsiteX199" fmla="*/ 916632 w 1214923"/>
              <a:gd name="connsiteY199" fmla="*/ 1468184 h 1696811"/>
              <a:gd name="connsiteX200" fmla="*/ 1028170 w 1214923"/>
              <a:gd name="connsiteY200" fmla="*/ 1445228 h 1696811"/>
              <a:gd name="connsiteX201" fmla="*/ 1054979 w 1214923"/>
              <a:gd name="connsiteY201" fmla="*/ 1445037 h 1696811"/>
              <a:gd name="connsiteX202" fmla="*/ 862816 w 1214923"/>
              <a:gd name="connsiteY202" fmla="*/ 1410462 h 1696811"/>
              <a:gd name="connsiteX203" fmla="*/ 647551 w 1214923"/>
              <a:gd name="connsiteY203" fmla="*/ 1448562 h 1696811"/>
              <a:gd name="connsiteX204" fmla="*/ 862816 w 1214923"/>
              <a:gd name="connsiteY204" fmla="*/ 1410653 h 1696811"/>
              <a:gd name="connsiteX205" fmla="*/ 862816 w 1214923"/>
              <a:gd name="connsiteY205" fmla="*/ 1410462 h 1696811"/>
              <a:gd name="connsiteX206" fmla="*/ 689842 w 1214923"/>
              <a:gd name="connsiteY206" fmla="*/ 1391412 h 1696811"/>
              <a:gd name="connsiteX207" fmla="*/ 924347 w 1214923"/>
              <a:gd name="connsiteY207" fmla="*/ 1306830 h 1696811"/>
              <a:gd name="connsiteX208" fmla="*/ 689842 w 1214923"/>
              <a:gd name="connsiteY208" fmla="*/ 1391412 h 1696811"/>
              <a:gd name="connsiteX209" fmla="*/ 1162663 w 1214923"/>
              <a:gd name="connsiteY209" fmla="*/ 1057085 h 1696811"/>
              <a:gd name="connsiteX210" fmla="*/ 1148756 w 1214923"/>
              <a:gd name="connsiteY210" fmla="*/ 1134428 h 1696811"/>
              <a:gd name="connsiteX211" fmla="*/ 1066841 w 1214923"/>
              <a:gd name="connsiteY211" fmla="*/ 1139762 h 1696811"/>
              <a:gd name="connsiteX212" fmla="*/ 1035790 w 1214923"/>
              <a:gd name="connsiteY212" fmla="*/ 1087755 h 1696811"/>
              <a:gd name="connsiteX213" fmla="*/ 1162663 w 1214923"/>
              <a:gd name="connsiteY213" fmla="*/ 1057085 h 1696811"/>
              <a:gd name="connsiteX214" fmla="*/ 987913 w 1214923"/>
              <a:gd name="connsiteY214" fmla="*/ 1181170 h 1696811"/>
              <a:gd name="connsiteX215" fmla="*/ 958923 w 1214923"/>
              <a:gd name="connsiteY215" fmla="*/ 1264444 h 1696811"/>
              <a:gd name="connsiteX216" fmla="*/ 905107 w 1214923"/>
              <a:gd name="connsiteY216" fmla="*/ 1118330 h 1696811"/>
              <a:gd name="connsiteX217" fmla="*/ 987913 w 1214923"/>
              <a:gd name="connsiteY217" fmla="*/ 1181170 h 1696811"/>
              <a:gd name="connsiteX0" fmla="*/ 1193429 w 1214923"/>
              <a:gd name="connsiteY0" fmla="*/ 899446 h 1696811"/>
              <a:gd name="connsiteX1" fmla="*/ 1157319 w 1214923"/>
              <a:gd name="connsiteY1" fmla="*/ 831924 h 1696811"/>
              <a:gd name="connsiteX2" fmla="*/ 1019985 w 1214923"/>
              <a:gd name="connsiteY2" fmla="*/ 885740 h 1696811"/>
              <a:gd name="connsiteX3" fmla="*/ 963019 w 1214923"/>
              <a:gd name="connsiteY3" fmla="*/ 860965 h 1696811"/>
              <a:gd name="connsiteX4" fmla="*/ 1035980 w 1214923"/>
              <a:gd name="connsiteY4" fmla="*/ 795623 h 1696811"/>
              <a:gd name="connsiteX5" fmla="*/ 893772 w 1214923"/>
              <a:gd name="connsiteY5" fmla="*/ 930212 h 1696811"/>
              <a:gd name="connsiteX6" fmla="*/ 951398 w 1214923"/>
              <a:gd name="connsiteY6" fmla="*/ 937927 h 1696811"/>
              <a:gd name="connsiteX7" fmla="*/ 862911 w 1214923"/>
              <a:gd name="connsiteY7" fmla="*/ 964787 h 1696811"/>
              <a:gd name="connsiteX8" fmla="*/ 813000 w 1214923"/>
              <a:gd name="connsiteY8" fmla="*/ 991648 h 1696811"/>
              <a:gd name="connsiteX9" fmla="*/ 905202 w 1214923"/>
              <a:gd name="connsiteY9" fmla="*/ 872585 h 1696811"/>
              <a:gd name="connsiteX10" fmla="*/ 1062841 w 1214923"/>
              <a:gd name="connsiteY10" fmla="*/ 784098 h 1696811"/>
              <a:gd name="connsiteX11" fmla="*/ 1113873 w 1214923"/>
              <a:gd name="connsiteY11" fmla="*/ 670346 h 1696811"/>
              <a:gd name="connsiteX12" fmla="*/ 1028265 w 1214923"/>
              <a:gd name="connsiteY12" fmla="*/ 722567 h 1696811"/>
              <a:gd name="connsiteX13" fmla="*/ 1003881 w 1214923"/>
              <a:gd name="connsiteY13" fmla="*/ 692468 h 1696811"/>
              <a:gd name="connsiteX14" fmla="*/ 1005881 w 1214923"/>
              <a:gd name="connsiteY14" fmla="*/ 661511 h 1696811"/>
              <a:gd name="connsiteX15" fmla="*/ 1065794 w 1214923"/>
              <a:gd name="connsiteY15" fmla="*/ 651415 h 1696811"/>
              <a:gd name="connsiteX16" fmla="*/ 1087938 w 1214923"/>
              <a:gd name="connsiteY16" fmla="*/ 638205 h 1696811"/>
              <a:gd name="connsiteX17" fmla="*/ 739848 w 1214923"/>
              <a:gd name="connsiteY17" fmla="*/ 595694 h 1696811"/>
              <a:gd name="connsiteX18" fmla="*/ 716893 w 1214923"/>
              <a:gd name="connsiteY18" fmla="*/ 318992 h 1696811"/>
              <a:gd name="connsiteX19" fmla="*/ 920537 w 1214923"/>
              <a:gd name="connsiteY19" fmla="*/ 246031 h 1696811"/>
              <a:gd name="connsiteX20" fmla="*/ 682412 w 1214923"/>
              <a:gd name="connsiteY20" fmla="*/ 238316 h 1696811"/>
              <a:gd name="connsiteX21" fmla="*/ 928538 w 1214923"/>
              <a:gd name="connsiteY21" fmla="*/ 226790 h 1696811"/>
              <a:gd name="connsiteX22" fmla="*/ 720893 w 1214923"/>
              <a:gd name="connsiteY22" fmla="*/ 196025 h 1696811"/>
              <a:gd name="connsiteX23" fmla="*/ 736229 w 1214923"/>
              <a:gd name="connsiteY23" fmla="*/ 49911 h 1696811"/>
              <a:gd name="connsiteX24" fmla="*/ 663267 w 1214923"/>
              <a:gd name="connsiteY24" fmla="*/ 0 h 1696811"/>
              <a:gd name="connsiteX25" fmla="*/ 625167 w 1214923"/>
              <a:gd name="connsiteY25" fmla="*/ 103727 h 1696811"/>
              <a:gd name="connsiteX26" fmla="*/ 625167 w 1214923"/>
              <a:gd name="connsiteY26" fmla="*/ 288322 h 1696811"/>
              <a:gd name="connsiteX27" fmla="*/ 336845 w 1214923"/>
              <a:gd name="connsiteY27" fmla="*/ 261366 h 1696811"/>
              <a:gd name="connsiteX28" fmla="*/ 367611 w 1214923"/>
              <a:gd name="connsiteY28" fmla="*/ 307467 h 1696811"/>
              <a:gd name="connsiteX29" fmla="*/ 579066 w 1214923"/>
              <a:gd name="connsiteY29" fmla="*/ 615029 h 1696811"/>
              <a:gd name="connsiteX30" fmla="*/ 263884 w 1214923"/>
              <a:gd name="connsiteY30" fmla="*/ 496585 h 1696811"/>
              <a:gd name="connsiteX31" fmla="*/ 233118 w 1214923"/>
              <a:gd name="connsiteY31" fmla="*/ 714947 h 1696811"/>
              <a:gd name="connsiteX32" fmla="*/ 532965 w 1214923"/>
              <a:gd name="connsiteY32" fmla="*/ 807149 h 1696811"/>
              <a:gd name="connsiteX33" fmla="*/ 502390 w 1214923"/>
              <a:gd name="connsiteY33" fmla="*/ 816184 h 1696811"/>
              <a:gd name="connsiteX34" fmla="*/ 464290 w 1214923"/>
              <a:gd name="connsiteY34" fmla="*/ 772763 h 1696811"/>
              <a:gd name="connsiteX35" fmla="*/ 375231 w 1214923"/>
              <a:gd name="connsiteY35" fmla="*/ 788670 h 1696811"/>
              <a:gd name="connsiteX36" fmla="*/ 418189 w 1214923"/>
              <a:gd name="connsiteY36" fmla="*/ 826770 h 1696811"/>
              <a:gd name="connsiteX37" fmla="*/ 333607 w 1214923"/>
              <a:gd name="connsiteY37" fmla="*/ 826770 h 1696811"/>
              <a:gd name="connsiteX38" fmla="*/ 276457 w 1214923"/>
              <a:gd name="connsiteY38" fmla="*/ 857536 h 1696811"/>
              <a:gd name="connsiteX39" fmla="*/ 288458 w 1214923"/>
              <a:gd name="connsiteY39" fmla="*/ 766001 h 1696811"/>
              <a:gd name="connsiteX40" fmla="*/ 138059 w 1214923"/>
              <a:gd name="connsiteY40" fmla="*/ 911352 h 1696811"/>
              <a:gd name="connsiteX41" fmla="*/ 237976 w 1214923"/>
              <a:gd name="connsiteY41" fmla="*/ 961358 h 1696811"/>
              <a:gd name="connsiteX42" fmla="*/ 75102 w 1214923"/>
              <a:gd name="connsiteY42" fmla="*/ 1025783 h 1696811"/>
              <a:gd name="connsiteX43" fmla="*/ 80432 w 1214923"/>
              <a:gd name="connsiteY43" fmla="*/ 915162 h 1696811"/>
              <a:gd name="connsiteX44" fmla="*/ 91958 w 1214923"/>
              <a:gd name="connsiteY44" fmla="*/ 1107377 h 1696811"/>
              <a:gd name="connsiteX45" fmla="*/ 214925 w 1214923"/>
              <a:gd name="connsiteY45" fmla="*/ 1157383 h 1696811"/>
              <a:gd name="connsiteX46" fmla="*/ 322463 w 1214923"/>
              <a:gd name="connsiteY46" fmla="*/ 1228161 h 1696811"/>
              <a:gd name="connsiteX47" fmla="*/ 235145 w 1214923"/>
              <a:gd name="connsiteY47" fmla="*/ 1221759 h 1696811"/>
              <a:gd name="connsiteX48" fmla="*/ 267875 w 1214923"/>
              <a:gd name="connsiteY48" fmla="*/ 1263023 h 1696811"/>
              <a:gd name="connsiteX49" fmla="*/ 395615 w 1214923"/>
              <a:gd name="connsiteY49" fmla="*/ 1319117 h 1696811"/>
              <a:gd name="connsiteX50" fmla="*/ 322827 w 1214923"/>
              <a:gd name="connsiteY50" fmla="*/ 1338837 h 1696811"/>
              <a:gd name="connsiteX51" fmla="*/ 247492 w 1214923"/>
              <a:gd name="connsiteY51" fmla="*/ 1296725 h 1696811"/>
              <a:gd name="connsiteX52" fmla="*/ 229880 w 1214923"/>
              <a:gd name="connsiteY52" fmla="*/ 1312259 h 1696811"/>
              <a:gd name="connsiteX53" fmla="*/ 146155 w 1214923"/>
              <a:gd name="connsiteY53" fmla="*/ 1230344 h 1696811"/>
              <a:gd name="connsiteX54" fmla="*/ 115389 w 1214923"/>
              <a:gd name="connsiteY54" fmla="*/ 1430369 h 1696811"/>
              <a:gd name="connsiteX55" fmla="*/ 349799 w 1214923"/>
              <a:gd name="connsiteY55" fmla="*/ 1480280 h 1696811"/>
              <a:gd name="connsiteX56" fmla="*/ 299507 w 1214923"/>
              <a:gd name="connsiteY56" fmla="*/ 1464659 h 1696811"/>
              <a:gd name="connsiteX57" fmla="*/ 318374 w 1214923"/>
              <a:gd name="connsiteY57" fmla="*/ 1496562 h 1696811"/>
              <a:gd name="connsiteX58" fmla="*/ 388280 w 1214923"/>
              <a:gd name="connsiteY58" fmla="*/ 1545717 h 1696811"/>
              <a:gd name="connsiteX59" fmla="*/ 348847 w 1214923"/>
              <a:gd name="connsiteY59" fmla="*/ 1542479 h 1696811"/>
              <a:gd name="connsiteX60" fmla="*/ 255883 w 1214923"/>
              <a:gd name="connsiteY60" fmla="*/ 1502664 h 1696811"/>
              <a:gd name="connsiteX61" fmla="*/ 255883 w 1214923"/>
              <a:gd name="connsiteY61" fmla="*/ 1502664 h 1696811"/>
              <a:gd name="connsiteX62" fmla="*/ 239976 w 1214923"/>
              <a:gd name="connsiteY62" fmla="*/ 1484281 h 1696811"/>
              <a:gd name="connsiteX63" fmla="*/ 203495 w 1214923"/>
              <a:gd name="connsiteY63" fmla="*/ 1484281 h 1696811"/>
              <a:gd name="connsiteX64" fmla="*/ 187303 w 1214923"/>
              <a:gd name="connsiteY64" fmla="*/ 1499140 h 1696811"/>
              <a:gd name="connsiteX65" fmla="*/ 480925 w 1214923"/>
              <a:gd name="connsiteY65" fmla="*/ 1687975 h 1696811"/>
              <a:gd name="connsiteX66" fmla="*/ 757374 w 1214923"/>
              <a:gd name="connsiteY66" fmla="*/ 1682401 h 1696811"/>
              <a:gd name="connsiteX67" fmla="*/ 988070 w 1214923"/>
              <a:gd name="connsiteY67" fmla="*/ 1594485 h 1696811"/>
              <a:gd name="connsiteX68" fmla="*/ 1152566 w 1214923"/>
              <a:gd name="connsiteY68" fmla="*/ 1394460 h 1696811"/>
              <a:gd name="connsiteX69" fmla="*/ 918822 w 1214923"/>
              <a:gd name="connsiteY69" fmla="*/ 1363507 h 1696811"/>
              <a:gd name="connsiteX70" fmla="*/ 802904 w 1214923"/>
              <a:gd name="connsiteY70" fmla="*/ 1350454 h 1696811"/>
              <a:gd name="connsiteX71" fmla="*/ 841956 w 1214923"/>
              <a:gd name="connsiteY71" fmla="*/ 1326547 h 1696811"/>
              <a:gd name="connsiteX72" fmla="*/ 1018286 w 1214923"/>
              <a:gd name="connsiteY72" fmla="*/ 1315425 h 1696811"/>
              <a:gd name="connsiteX73" fmla="*/ 980354 w 1214923"/>
              <a:gd name="connsiteY73" fmla="*/ 1268921 h 1696811"/>
              <a:gd name="connsiteX74" fmla="*/ 1091488 w 1214923"/>
              <a:gd name="connsiteY74" fmla="*/ 1221043 h 1696811"/>
              <a:gd name="connsiteX75" fmla="*/ 896580 w 1214923"/>
              <a:gd name="connsiteY75" fmla="*/ 1032638 h 1696811"/>
              <a:gd name="connsiteX76" fmla="*/ 1193429 w 1214923"/>
              <a:gd name="connsiteY76" fmla="*/ 899446 h 1696811"/>
              <a:gd name="connsiteX77" fmla="*/ 759089 w 1214923"/>
              <a:gd name="connsiteY77" fmla="*/ 61246 h 1696811"/>
              <a:gd name="connsiteX78" fmla="*/ 720989 w 1214923"/>
              <a:gd name="connsiteY78" fmla="*/ 145828 h 1696811"/>
              <a:gd name="connsiteX79" fmla="*/ 759089 w 1214923"/>
              <a:gd name="connsiteY79" fmla="*/ 61436 h 1696811"/>
              <a:gd name="connsiteX80" fmla="*/ 759089 w 1214923"/>
              <a:gd name="connsiteY80" fmla="*/ 61246 h 1696811"/>
              <a:gd name="connsiteX81" fmla="*/ 363611 w 1214923"/>
              <a:gd name="connsiteY81" fmla="*/ 545783 h 1696811"/>
              <a:gd name="connsiteX82" fmla="*/ 348275 w 1214923"/>
              <a:gd name="connsiteY82" fmla="*/ 553498 h 1696811"/>
              <a:gd name="connsiteX83" fmla="*/ 363611 w 1214923"/>
              <a:gd name="connsiteY83" fmla="*/ 545783 h 1696811"/>
              <a:gd name="connsiteX84" fmla="*/ 232451 w 1214923"/>
              <a:gd name="connsiteY84" fmla="*/ 523113 h 1696811"/>
              <a:gd name="connsiteX85" fmla="*/ 254694 w 1214923"/>
              <a:gd name="connsiteY85" fmla="*/ 664096 h 1696811"/>
              <a:gd name="connsiteX86" fmla="*/ 232451 w 1214923"/>
              <a:gd name="connsiteY86" fmla="*/ 523113 h 1696811"/>
              <a:gd name="connsiteX87" fmla="*/ 340084 w 1214923"/>
              <a:gd name="connsiteY87" fmla="*/ 692277 h 1696811"/>
              <a:gd name="connsiteX88" fmla="*/ 470767 w 1214923"/>
              <a:gd name="connsiteY88" fmla="*/ 684562 h 1696811"/>
              <a:gd name="connsiteX89" fmla="*/ 340084 w 1214923"/>
              <a:gd name="connsiteY89" fmla="*/ 691896 h 1696811"/>
              <a:gd name="connsiteX90" fmla="*/ 340084 w 1214923"/>
              <a:gd name="connsiteY90" fmla="*/ 692277 h 1696811"/>
              <a:gd name="connsiteX91" fmla="*/ 382375 w 1214923"/>
              <a:gd name="connsiteY91" fmla="*/ 615410 h 1696811"/>
              <a:gd name="connsiteX92" fmla="*/ 516868 w 1214923"/>
              <a:gd name="connsiteY92" fmla="*/ 688372 h 1696811"/>
              <a:gd name="connsiteX93" fmla="*/ 382661 w 1214923"/>
              <a:gd name="connsiteY93" fmla="*/ 615029 h 1696811"/>
              <a:gd name="connsiteX94" fmla="*/ 382375 w 1214923"/>
              <a:gd name="connsiteY94" fmla="*/ 615410 h 1696811"/>
              <a:gd name="connsiteX95" fmla="*/ 201400 w 1214923"/>
              <a:gd name="connsiteY95" fmla="*/ 907542 h 1696811"/>
              <a:gd name="connsiteX96" fmla="*/ 163300 w 1214923"/>
              <a:gd name="connsiteY96" fmla="*/ 838295 h 1696811"/>
              <a:gd name="connsiteX97" fmla="*/ 201686 w 1214923"/>
              <a:gd name="connsiteY97" fmla="*/ 907161 h 1696811"/>
              <a:gd name="connsiteX98" fmla="*/ 201400 w 1214923"/>
              <a:gd name="connsiteY98" fmla="*/ 907542 h 1696811"/>
              <a:gd name="connsiteX99" fmla="*/ 97811 w 1214923"/>
              <a:gd name="connsiteY99" fmla="*/ 1285557 h 1696811"/>
              <a:gd name="connsiteX100" fmla="*/ 123279 w 1214923"/>
              <a:gd name="connsiteY100" fmla="*/ 1264178 h 1696811"/>
              <a:gd name="connsiteX101" fmla="*/ 231975 w 1214923"/>
              <a:gd name="connsiteY101" fmla="*/ 1341501 h 1696811"/>
              <a:gd name="connsiteX102" fmla="*/ 97811 w 1214923"/>
              <a:gd name="connsiteY102" fmla="*/ 1285557 h 1696811"/>
              <a:gd name="connsiteX103" fmla="*/ 232928 w 1214923"/>
              <a:gd name="connsiteY103" fmla="*/ 1376077 h 1696811"/>
              <a:gd name="connsiteX104" fmla="*/ 279029 w 1214923"/>
              <a:gd name="connsiteY104" fmla="*/ 1379887 h 1696811"/>
              <a:gd name="connsiteX105" fmla="*/ 232451 w 1214923"/>
              <a:gd name="connsiteY105" fmla="*/ 1376077 h 1696811"/>
              <a:gd name="connsiteX106" fmla="*/ 232928 w 1214923"/>
              <a:gd name="connsiteY106" fmla="*/ 1376077 h 1696811"/>
              <a:gd name="connsiteX107" fmla="*/ 856244 w 1214923"/>
              <a:gd name="connsiteY107" fmla="*/ 715613 h 1696811"/>
              <a:gd name="connsiteX108" fmla="*/ 817635 w 1214923"/>
              <a:gd name="connsiteY108" fmla="*/ 708913 h 1696811"/>
              <a:gd name="connsiteX109" fmla="*/ 721084 w 1214923"/>
              <a:gd name="connsiteY109" fmla="*/ 657225 h 1696811"/>
              <a:gd name="connsiteX110" fmla="*/ 855767 w 1214923"/>
              <a:gd name="connsiteY110" fmla="*/ 715613 h 1696811"/>
              <a:gd name="connsiteX111" fmla="*/ 856244 w 1214923"/>
              <a:gd name="connsiteY111" fmla="*/ 715613 h 1696811"/>
              <a:gd name="connsiteX112" fmla="*/ 663458 w 1214923"/>
              <a:gd name="connsiteY112" fmla="*/ 722662 h 1696811"/>
              <a:gd name="connsiteX113" fmla="*/ 644408 w 1214923"/>
              <a:gd name="connsiteY113" fmla="*/ 807149 h 1696811"/>
              <a:gd name="connsiteX114" fmla="*/ 662981 w 1214923"/>
              <a:gd name="connsiteY114" fmla="*/ 723138 h 1696811"/>
              <a:gd name="connsiteX115" fmla="*/ 663458 w 1214923"/>
              <a:gd name="connsiteY115" fmla="*/ 722662 h 1696811"/>
              <a:gd name="connsiteX116" fmla="*/ 628882 w 1214923"/>
              <a:gd name="connsiteY116" fmla="*/ 753332 h 1696811"/>
              <a:gd name="connsiteX117" fmla="*/ 655742 w 1214923"/>
              <a:gd name="connsiteY117" fmla="*/ 726472 h 1696811"/>
              <a:gd name="connsiteX118" fmla="*/ 628406 w 1214923"/>
              <a:gd name="connsiteY118" fmla="*/ 753332 h 1696811"/>
              <a:gd name="connsiteX119" fmla="*/ 628882 w 1214923"/>
              <a:gd name="connsiteY119" fmla="*/ 753332 h 1696811"/>
              <a:gd name="connsiteX120" fmla="*/ 771090 w 1214923"/>
              <a:gd name="connsiteY120" fmla="*/ 757237 h 1696811"/>
              <a:gd name="connsiteX121" fmla="*/ 690318 w 1214923"/>
              <a:gd name="connsiteY121" fmla="*/ 822579 h 1696811"/>
              <a:gd name="connsiteX122" fmla="*/ 770614 w 1214923"/>
              <a:gd name="connsiteY122" fmla="*/ 757237 h 1696811"/>
              <a:gd name="connsiteX123" fmla="*/ 771090 w 1214923"/>
              <a:gd name="connsiteY123" fmla="*/ 757237 h 1696811"/>
              <a:gd name="connsiteX124" fmla="*/ 759565 w 1214923"/>
              <a:gd name="connsiteY124" fmla="*/ 538162 h 1696811"/>
              <a:gd name="connsiteX125" fmla="*/ 851767 w 1214923"/>
              <a:gd name="connsiteY125" fmla="*/ 480536 h 1696811"/>
              <a:gd name="connsiteX126" fmla="*/ 759089 w 1214923"/>
              <a:gd name="connsiteY126" fmla="*/ 538067 h 1696811"/>
              <a:gd name="connsiteX127" fmla="*/ 759565 w 1214923"/>
              <a:gd name="connsiteY127" fmla="*/ 538162 h 1696811"/>
              <a:gd name="connsiteX128" fmla="*/ 868213 w 1214923"/>
              <a:gd name="connsiteY128" fmla="*/ 356761 h 1696811"/>
              <a:gd name="connsiteX129" fmla="*/ 812619 w 1214923"/>
              <a:gd name="connsiteY129" fmla="*/ 442055 h 1696811"/>
              <a:gd name="connsiteX130" fmla="*/ 868213 w 1214923"/>
              <a:gd name="connsiteY130" fmla="*/ 356761 h 1696811"/>
              <a:gd name="connsiteX131" fmla="*/ 681841 w 1214923"/>
              <a:gd name="connsiteY131" fmla="*/ 323088 h 1696811"/>
              <a:gd name="connsiteX132" fmla="*/ 758803 w 1214923"/>
              <a:gd name="connsiteY132" fmla="*/ 430816 h 1696811"/>
              <a:gd name="connsiteX133" fmla="*/ 643455 w 1214923"/>
              <a:gd name="connsiteY133" fmla="*/ 396145 h 1696811"/>
              <a:gd name="connsiteX134" fmla="*/ 639550 w 1214923"/>
              <a:gd name="connsiteY134" fmla="*/ 438436 h 1696811"/>
              <a:gd name="connsiteX135" fmla="*/ 682127 w 1214923"/>
              <a:gd name="connsiteY135" fmla="*/ 323088 h 1696811"/>
              <a:gd name="connsiteX136" fmla="*/ 681841 w 1214923"/>
              <a:gd name="connsiteY136" fmla="*/ 323088 h 1696811"/>
              <a:gd name="connsiteX137" fmla="*/ 395477 w 1214923"/>
              <a:gd name="connsiteY137" fmla="*/ 216638 h 1696811"/>
              <a:gd name="connsiteX138" fmla="*/ 432956 w 1214923"/>
              <a:gd name="connsiteY138" fmla="*/ 194566 h 1696811"/>
              <a:gd name="connsiteX139" fmla="*/ 564476 w 1214923"/>
              <a:gd name="connsiteY139" fmla="*/ 247666 h 1696811"/>
              <a:gd name="connsiteX140" fmla="*/ 558873 w 1214923"/>
              <a:gd name="connsiteY140" fmla="*/ 299942 h 1696811"/>
              <a:gd name="connsiteX141" fmla="*/ 395477 w 1214923"/>
              <a:gd name="connsiteY141" fmla="*/ 216638 h 1696811"/>
              <a:gd name="connsiteX142" fmla="*/ 470767 w 1214923"/>
              <a:gd name="connsiteY142" fmla="*/ 361188 h 1696811"/>
              <a:gd name="connsiteX143" fmla="*/ 566874 w 1214923"/>
              <a:gd name="connsiteY143" fmla="*/ 503396 h 1696811"/>
              <a:gd name="connsiteX144" fmla="*/ 470767 w 1214923"/>
              <a:gd name="connsiteY144" fmla="*/ 361188 h 1696811"/>
              <a:gd name="connsiteX145" fmla="*/ 632216 w 1214923"/>
              <a:gd name="connsiteY145" fmla="*/ 475419 h 1696811"/>
              <a:gd name="connsiteX146" fmla="*/ 759089 w 1214923"/>
              <a:gd name="connsiteY146" fmla="*/ 438055 h 1696811"/>
              <a:gd name="connsiteX147" fmla="*/ 640217 w 1214923"/>
              <a:gd name="connsiteY147" fmla="*/ 641593 h 1696811"/>
              <a:gd name="connsiteX148" fmla="*/ 622468 w 1214923"/>
              <a:gd name="connsiteY148" fmla="*/ 453581 h 1696811"/>
              <a:gd name="connsiteX149" fmla="*/ 632216 w 1214923"/>
              <a:gd name="connsiteY149" fmla="*/ 475419 h 1696811"/>
              <a:gd name="connsiteX150" fmla="*/ 686032 w 1214923"/>
              <a:gd name="connsiteY150" fmla="*/ 837819 h 1696811"/>
              <a:gd name="connsiteX151" fmla="*/ 628310 w 1214923"/>
              <a:gd name="connsiteY151" fmla="*/ 930116 h 1696811"/>
              <a:gd name="connsiteX152" fmla="*/ 686032 w 1214923"/>
              <a:gd name="connsiteY152" fmla="*/ 837914 h 1696811"/>
              <a:gd name="connsiteX153" fmla="*/ 686032 w 1214923"/>
              <a:gd name="connsiteY153" fmla="*/ 837819 h 1696811"/>
              <a:gd name="connsiteX154" fmla="*/ 743658 w 1214923"/>
              <a:gd name="connsiteY154" fmla="*/ 1291400 h 1696811"/>
              <a:gd name="connsiteX155" fmla="*/ 547634 w 1214923"/>
              <a:gd name="connsiteY155" fmla="*/ 1206818 h 1696811"/>
              <a:gd name="connsiteX156" fmla="*/ 573446 w 1214923"/>
              <a:gd name="connsiteY156" fmla="*/ 1222439 h 1696811"/>
              <a:gd name="connsiteX157" fmla="*/ 603450 w 1214923"/>
              <a:gd name="connsiteY157" fmla="*/ 1227487 h 1696811"/>
              <a:gd name="connsiteX158" fmla="*/ 743658 w 1214923"/>
              <a:gd name="connsiteY158" fmla="*/ 1291495 h 1696811"/>
              <a:gd name="connsiteX159" fmla="*/ 743658 w 1214923"/>
              <a:gd name="connsiteY159" fmla="*/ 1291400 h 1696811"/>
              <a:gd name="connsiteX160" fmla="*/ 556465 w 1214923"/>
              <a:gd name="connsiteY160" fmla="*/ 950327 h 1696811"/>
              <a:gd name="connsiteX161" fmla="*/ 689842 w 1214923"/>
              <a:gd name="connsiteY161" fmla="*/ 1122236 h 1696811"/>
              <a:gd name="connsiteX162" fmla="*/ 568651 w 1214923"/>
              <a:gd name="connsiteY162" fmla="*/ 984541 h 1696811"/>
              <a:gd name="connsiteX163" fmla="*/ 556465 w 1214923"/>
              <a:gd name="connsiteY163" fmla="*/ 950327 h 1696811"/>
              <a:gd name="connsiteX164" fmla="*/ 351609 w 1214923"/>
              <a:gd name="connsiteY164" fmla="*/ 1045464 h 1696811"/>
              <a:gd name="connsiteX165" fmla="*/ 382375 w 1214923"/>
              <a:gd name="connsiteY165" fmla="*/ 887825 h 1696811"/>
              <a:gd name="connsiteX166" fmla="*/ 351609 w 1214923"/>
              <a:gd name="connsiteY166" fmla="*/ 1045559 h 1696811"/>
              <a:gd name="connsiteX167" fmla="*/ 351609 w 1214923"/>
              <a:gd name="connsiteY167" fmla="*/ 1045464 h 1696811"/>
              <a:gd name="connsiteX168" fmla="*/ 420761 w 1214923"/>
              <a:gd name="connsiteY168" fmla="*/ 1054969 h 1696811"/>
              <a:gd name="connsiteX169" fmla="*/ 605260 w 1214923"/>
              <a:gd name="connsiteY169" fmla="*/ 1180338 h 1696811"/>
              <a:gd name="connsiteX170" fmla="*/ 420761 w 1214923"/>
              <a:gd name="connsiteY170" fmla="*/ 1054969 h 1696811"/>
              <a:gd name="connsiteX171" fmla="*/ 366944 w 1214923"/>
              <a:gd name="connsiteY171" fmla="*/ 1414272 h 1696811"/>
              <a:gd name="connsiteX172" fmla="*/ 597640 w 1214923"/>
              <a:gd name="connsiteY172" fmla="*/ 1460468 h 1696811"/>
              <a:gd name="connsiteX173" fmla="*/ 366944 w 1214923"/>
              <a:gd name="connsiteY173" fmla="*/ 1414463 h 1696811"/>
              <a:gd name="connsiteX174" fmla="*/ 366944 w 1214923"/>
              <a:gd name="connsiteY174" fmla="*/ 1414272 h 1696811"/>
              <a:gd name="connsiteX175" fmla="*/ 597035 w 1214923"/>
              <a:gd name="connsiteY175" fmla="*/ 1664464 h 1696811"/>
              <a:gd name="connsiteX176" fmla="*/ 471148 w 1214923"/>
              <a:gd name="connsiteY176" fmla="*/ 1649777 h 1696811"/>
              <a:gd name="connsiteX177" fmla="*/ 401901 w 1214923"/>
              <a:gd name="connsiteY177" fmla="*/ 1579817 h 1696811"/>
              <a:gd name="connsiteX178" fmla="*/ 582412 w 1214923"/>
              <a:gd name="connsiteY178" fmla="*/ 1645158 h 1696811"/>
              <a:gd name="connsiteX179" fmla="*/ 597035 w 1214923"/>
              <a:gd name="connsiteY179" fmla="*/ 1664464 h 1696811"/>
              <a:gd name="connsiteX180" fmla="*/ 616785 w 1214923"/>
              <a:gd name="connsiteY180" fmla="*/ 1564196 h 1696811"/>
              <a:gd name="connsiteX181" fmla="*/ 555349 w 1214923"/>
              <a:gd name="connsiteY181" fmla="*/ 1541145 h 1696811"/>
              <a:gd name="connsiteX182" fmla="*/ 638597 w 1214923"/>
              <a:gd name="connsiteY182" fmla="*/ 1493520 h 1696811"/>
              <a:gd name="connsiteX183" fmla="*/ 752034 w 1214923"/>
              <a:gd name="connsiteY183" fmla="*/ 1535463 h 1696811"/>
              <a:gd name="connsiteX184" fmla="*/ 616785 w 1214923"/>
              <a:gd name="connsiteY184" fmla="*/ 1564386 h 1696811"/>
              <a:gd name="connsiteX185" fmla="*/ 616785 w 1214923"/>
              <a:gd name="connsiteY185" fmla="*/ 1564196 h 1696811"/>
              <a:gd name="connsiteX186" fmla="*/ 811979 w 1214923"/>
              <a:gd name="connsiteY186" fmla="*/ 1595484 h 1696811"/>
              <a:gd name="connsiteX187" fmla="*/ 812771 w 1214923"/>
              <a:gd name="connsiteY187" fmla="*/ 1652594 h 1696811"/>
              <a:gd name="connsiteX188" fmla="*/ 704225 w 1214923"/>
              <a:gd name="connsiteY188" fmla="*/ 1665256 h 1696811"/>
              <a:gd name="connsiteX189" fmla="*/ 651942 w 1214923"/>
              <a:gd name="connsiteY189" fmla="*/ 1653111 h 1696811"/>
              <a:gd name="connsiteX190" fmla="*/ 811979 w 1214923"/>
              <a:gd name="connsiteY190" fmla="*/ 1595484 h 1696811"/>
              <a:gd name="connsiteX191" fmla="*/ 857863 w 1214923"/>
              <a:gd name="connsiteY191" fmla="*/ 1591056 h 1696811"/>
              <a:gd name="connsiteX192" fmla="*/ 838813 w 1214923"/>
              <a:gd name="connsiteY192" fmla="*/ 1568958 h 1696811"/>
              <a:gd name="connsiteX193" fmla="*/ 836146 w 1214923"/>
              <a:gd name="connsiteY193" fmla="*/ 1564291 h 1696811"/>
              <a:gd name="connsiteX194" fmla="*/ 955179 w 1214923"/>
              <a:gd name="connsiteY194" fmla="*/ 1500720 h 1696811"/>
              <a:gd name="connsiteX195" fmla="*/ 1066493 w 1214923"/>
              <a:gd name="connsiteY195" fmla="*/ 1492065 h 1696811"/>
              <a:gd name="connsiteX196" fmla="*/ 857863 w 1214923"/>
              <a:gd name="connsiteY196" fmla="*/ 1591247 h 1696811"/>
              <a:gd name="connsiteX197" fmla="*/ 857863 w 1214923"/>
              <a:gd name="connsiteY197" fmla="*/ 1591056 h 1696811"/>
              <a:gd name="connsiteX198" fmla="*/ 1054979 w 1214923"/>
              <a:gd name="connsiteY198" fmla="*/ 1445037 h 1696811"/>
              <a:gd name="connsiteX199" fmla="*/ 916632 w 1214923"/>
              <a:gd name="connsiteY199" fmla="*/ 1468184 h 1696811"/>
              <a:gd name="connsiteX200" fmla="*/ 1028170 w 1214923"/>
              <a:gd name="connsiteY200" fmla="*/ 1445228 h 1696811"/>
              <a:gd name="connsiteX201" fmla="*/ 1054979 w 1214923"/>
              <a:gd name="connsiteY201" fmla="*/ 1445037 h 1696811"/>
              <a:gd name="connsiteX202" fmla="*/ 862816 w 1214923"/>
              <a:gd name="connsiteY202" fmla="*/ 1410462 h 1696811"/>
              <a:gd name="connsiteX203" fmla="*/ 647551 w 1214923"/>
              <a:gd name="connsiteY203" fmla="*/ 1448562 h 1696811"/>
              <a:gd name="connsiteX204" fmla="*/ 862816 w 1214923"/>
              <a:gd name="connsiteY204" fmla="*/ 1410653 h 1696811"/>
              <a:gd name="connsiteX205" fmla="*/ 862816 w 1214923"/>
              <a:gd name="connsiteY205" fmla="*/ 1410462 h 1696811"/>
              <a:gd name="connsiteX206" fmla="*/ 689842 w 1214923"/>
              <a:gd name="connsiteY206" fmla="*/ 1391412 h 1696811"/>
              <a:gd name="connsiteX207" fmla="*/ 924347 w 1214923"/>
              <a:gd name="connsiteY207" fmla="*/ 1306830 h 1696811"/>
              <a:gd name="connsiteX208" fmla="*/ 689842 w 1214923"/>
              <a:gd name="connsiteY208" fmla="*/ 1391412 h 1696811"/>
              <a:gd name="connsiteX209" fmla="*/ 1162663 w 1214923"/>
              <a:gd name="connsiteY209" fmla="*/ 1057085 h 1696811"/>
              <a:gd name="connsiteX210" fmla="*/ 1148756 w 1214923"/>
              <a:gd name="connsiteY210" fmla="*/ 1134428 h 1696811"/>
              <a:gd name="connsiteX211" fmla="*/ 1066841 w 1214923"/>
              <a:gd name="connsiteY211" fmla="*/ 1139762 h 1696811"/>
              <a:gd name="connsiteX212" fmla="*/ 1035790 w 1214923"/>
              <a:gd name="connsiteY212" fmla="*/ 1087755 h 1696811"/>
              <a:gd name="connsiteX213" fmla="*/ 1162663 w 1214923"/>
              <a:gd name="connsiteY213" fmla="*/ 1057085 h 1696811"/>
              <a:gd name="connsiteX214" fmla="*/ 987913 w 1214923"/>
              <a:gd name="connsiteY214" fmla="*/ 1181170 h 1696811"/>
              <a:gd name="connsiteX215" fmla="*/ 958923 w 1214923"/>
              <a:gd name="connsiteY215" fmla="*/ 1264444 h 1696811"/>
              <a:gd name="connsiteX216" fmla="*/ 905107 w 1214923"/>
              <a:gd name="connsiteY216" fmla="*/ 1118330 h 1696811"/>
              <a:gd name="connsiteX217" fmla="*/ 987913 w 1214923"/>
              <a:gd name="connsiteY217" fmla="*/ 1181170 h 1696811"/>
              <a:gd name="connsiteX0" fmla="*/ 1193429 w 1214923"/>
              <a:gd name="connsiteY0" fmla="*/ 899446 h 1689168"/>
              <a:gd name="connsiteX1" fmla="*/ 1157319 w 1214923"/>
              <a:gd name="connsiteY1" fmla="*/ 831924 h 1689168"/>
              <a:gd name="connsiteX2" fmla="*/ 1019985 w 1214923"/>
              <a:gd name="connsiteY2" fmla="*/ 885740 h 1689168"/>
              <a:gd name="connsiteX3" fmla="*/ 963019 w 1214923"/>
              <a:gd name="connsiteY3" fmla="*/ 860965 h 1689168"/>
              <a:gd name="connsiteX4" fmla="*/ 1035980 w 1214923"/>
              <a:gd name="connsiteY4" fmla="*/ 795623 h 1689168"/>
              <a:gd name="connsiteX5" fmla="*/ 893772 w 1214923"/>
              <a:gd name="connsiteY5" fmla="*/ 930212 h 1689168"/>
              <a:gd name="connsiteX6" fmla="*/ 951398 w 1214923"/>
              <a:gd name="connsiteY6" fmla="*/ 937927 h 1689168"/>
              <a:gd name="connsiteX7" fmla="*/ 862911 w 1214923"/>
              <a:gd name="connsiteY7" fmla="*/ 964787 h 1689168"/>
              <a:gd name="connsiteX8" fmla="*/ 813000 w 1214923"/>
              <a:gd name="connsiteY8" fmla="*/ 991648 h 1689168"/>
              <a:gd name="connsiteX9" fmla="*/ 905202 w 1214923"/>
              <a:gd name="connsiteY9" fmla="*/ 872585 h 1689168"/>
              <a:gd name="connsiteX10" fmla="*/ 1062841 w 1214923"/>
              <a:gd name="connsiteY10" fmla="*/ 784098 h 1689168"/>
              <a:gd name="connsiteX11" fmla="*/ 1113873 w 1214923"/>
              <a:gd name="connsiteY11" fmla="*/ 670346 h 1689168"/>
              <a:gd name="connsiteX12" fmla="*/ 1028265 w 1214923"/>
              <a:gd name="connsiteY12" fmla="*/ 722567 h 1689168"/>
              <a:gd name="connsiteX13" fmla="*/ 1003881 w 1214923"/>
              <a:gd name="connsiteY13" fmla="*/ 692468 h 1689168"/>
              <a:gd name="connsiteX14" fmla="*/ 1005881 w 1214923"/>
              <a:gd name="connsiteY14" fmla="*/ 661511 h 1689168"/>
              <a:gd name="connsiteX15" fmla="*/ 1065794 w 1214923"/>
              <a:gd name="connsiteY15" fmla="*/ 651415 h 1689168"/>
              <a:gd name="connsiteX16" fmla="*/ 1087938 w 1214923"/>
              <a:gd name="connsiteY16" fmla="*/ 638205 h 1689168"/>
              <a:gd name="connsiteX17" fmla="*/ 739848 w 1214923"/>
              <a:gd name="connsiteY17" fmla="*/ 595694 h 1689168"/>
              <a:gd name="connsiteX18" fmla="*/ 716893 w 1214923"/>
              <a:gd name="connsiteY18" fmla="*/ 318992 h 1689168"/>
              <a:gd name="connsiteX19" fmla="*/ 920537 w 1214923"/>
              <a:gd name="connsiteY19" fmla="*/ 246031 h 1689168"/>
              <a:gd name="connsiteX20" fmla="*/ 682412 w 1214923"/>
              <a:gd name="connsiteY20" fmla="*/ 238316 h 1689168"/>
              <a:gd name="connsiteX21" fmla="*/ 928538 w 1214923"/>
              <a:gd name="connsiteY21" fmla="*/ 226790 h 1689168"/>
              <a:gd name="connsiteX22" fmla="*/ 720893 w 1214923"/>
              <a:gd name="connsiteY22" fmla="*/ 196025 h 1689168"/>
              <a:gd name="connsiteX23" fmla="*/ 736229 w 1214923"/>
              <a:gd name="connsiteY23" fmla="*/ 49911 h 1689168"/>
              <a:gd name="connsiteX24" fmla="*/ 663267 w 1214923"/>
              <a:gd name="connsiteY24" fmla="*/ 0 h 1689168"/>
              <a:gd name="connsiteX25" fmla="*/ 625167 w 1214923"/>
              <a:gd name="connsiteY25" fmla="*/ 103727 h 1689168"/>
              <a:gd name="connsiteX26" fmla="*/ 625167 w 1214923"/>
              <a:gd name="connsiteY26" fmla="*/ 288322 h 1689168"/>
              <a:gd name="connsiteX27" fmla="*/ 336845 w 1214923"/>
              <a:gd name="connsiteY27" fmla="*/ 261366 h 1689168"/>
              <a:gd name="connsiteX28" fmla="*/ 367611 w 1214923"/>
              <a:gd name="connsiteY28" fmla="*/ 307467 h 1689168"/>
              <a:gd name="connsiteX29" fmla="*/ 579066 w 1214923"/>
              <a:gd name="connsiteY29" fmla="*/ 615029 h 1689168"/>
              <a:gd name="connsiteX30" fmla="*/ 263884 w 1214923"/>
              <a:gd name="connsiteY30" fmla="*/ 496585 h 1689168"/>
              <a:gd name="connsiteX31" fmla="*/ 233118 w 1214923"/>
              <a:gd name="connsiteY31" fmla="*/ 714947 h 1689168"/>
              <a:gd name="connsiteX32" fmla="*/ 532965 w 1214923"/>
              <a:gd name="connsiteY32" fmla="*/ 807149 h 1689168"/>
              <a:gd name="connsiteX33" fmla="*/ 502390 w 1214923"/>
              <a:gd name="connsiteY33" fmla="*/ 816184 h 1689168"/>
              <a:gd name="connsiteX34" fmla="*/ 464290 w 1214923"/>
              <a:gd name="connsiteY34" fmla="*/ 772763 h 1689168"/>
              <a:gd name="connsiteX35" fmla="*/ 375231 w 1214923"/>
              <a:gd name="connsiteY35" fmla="*/ 788670 h 1689168"/>
              <a:gd name="connsiteX36" fmla="*/ 418189 w 1214923"/>
              <a:gd name="connsiteY36" fmla="*/ 826770 h 1689168"/>
              <a:gd name="connsiteX37" fmla="*/ 333607 w 1214923"/>
              <a:gd name="connsiteY37" fmla="*/ 826770 h 1689168"/>
              <a:gd name="connsiteX38" fmla="*/ 276457 w 1214923"/>
              <a:gd name="connsiteY38" fmla="*/ 857536 h 1689168"/>
              <a:gd name="connsiteX39" fmla="*/ 288458 w 1214923"/>
              <a:gd name="connsiteY39" fmla="*/ 766001 h 1689168"/>
              <a:gd name="connsiteX40" fmla="*/ 138059 w 1214923"/>
              <a:gd name="connsiteY40" fmla="*/ 911352 h 1689168"/>
              <a:gd name="connsiteX41" fmla="*/ 237976 w 1214923"/>
              <a:gd name="connsiteY41" fmla="*/ 961358 h 1689168"/>
              <a:gd name="connsiteX42" fmla="*/ 75102 w 1214923"/>
              <a:gd name="connsiteY42" fmla="*/ 1025783 h 1689168"/>
              <a:gd name="connsiteX43" fmla="*/ 80432 w 1214923"/>
              <a:gd name="connsiteY43" fmla="*/ 915162 h 1689168"/>
              <a:gd name="connsiteX44" fmla="*/ 91958 w 1214923"/>
              <a:gd name="connsiteY44" fmla="*/ 1107377 h 1689168"/>
              <a:gd name="connsiteX45" fmla="*/ 214925 w 1214923"/>
              <a:gd name="connsiteY45" fmla="*/ 1157383 h 1689168"/>
              <a:gd name="connsiteX46" fmla="*/ 322463 w 1214923"/>
              <a:gd name="connsiteY46" fmla="*/ 1228161 h 1689168"/>
              <a:gd name="connsiteX47" fmla="*/ 235145 w 1214923"/>
              <a:gd name="connsiteY47" fmla="*/ 1221759 h 1689168"/>
              <a:gd name="connsiteX48" fmla="*/ 267875 w 1214923"/>
              <a:gd name="connsiteY48" fmla="*/ 1263023 h 1689168"/>
              <a:gd name="connsiteX49" fmla="*/ 395615 w 1214923"/>
              <a:gd name="connsiteY49" fmla="*/ 1319117 h 1689168"/>
              <a:gd name="connsiteX50" fmla="*/ 322827 w 1214923"/>
              <a:gd name="connsiteY50" fmla="*/ 1338837 h 1689168"/>
              <a:gd name="connsiteX51" fmla="*/ 247492 w 1214923"/>
              <a:gd name="connsiteY51" fmla="*/ 1296725 h 1689168"/>
              <a:gd name="connsiteX52" fmla="*/ 229880 w 1214923"/>
              <a:gd name="connsiteY52" fmla="*/ 1312259 h 1689168"/>
              <a:gd name="connsiteX53" fmla="*/ 146155 w 1214923"/>
              <a:gd name="connsiteY53" fmla="*/ 1230344 h 1689168"/>
              <a:gd name="connsiteX54" fmla="*/ 115389 w 1214923"/>
              <a:gd name="connsiteY54" fmla="*/ 1430369 h 1689168"/>
              <a:gd name="connsiteX55" fmla="*/ 349799 w 1214923"/>
              <a:gd name="connsiteY55" fmla="*/ 1480280 h 1689168"/>
              <a:gd name="connsiteX56" fmla="*/ 299507 w 1214923"/>
              <a:gd name="connsiteY56" fmla="*/ 1464659 h 1689168"/>
              <a:gd name="connsiteX57" fmla="*/ 318374 w 1214923"/>
              <a:gd name="connsiteY57" fmla="*/ 1496562 h 1689168"/>
              <a:gd name="connsiteX58" fmla="*/ 388280 w 1214923"/>
              <a:gd name="connsiteY58" fmla="*/ 1545717 h 1689168"/>
              <a:gd name="connsiteX59" fmla="*/ 348847 w 1214923"/>
              <a:gd name="connsiteY59" fmla="*/ 1542479 h 1689168"/>
              <a:gd name="connsiteX60" fmla="*/ 255883 w 1214923"/>
              <a:gd name="connsiteY60" fmla="*/ 1502664 h 1689168"/>
              <a:gd name="connsiteX61" fmla="*/ 255883 w 1214923"/>
              <a:gd name="connsiteY61" fmla="*/ 1502664 h 1689168"/>
              <a:gd name="connsiteX62" fmla="*/ 239976 w 1214923"/>
              <a:gd name="connsiteY62" fmla="*/ 1484281 h 1689168"/>
              <a:gd name="connsiteX63" fmla="*/ 203495 w 1214923"/>
              <a:gd name="connsiteY63" fmla="*/ 1484281 h 1689168"/>
              <a:gd name="connsiteX64" fmla="*/ 187303 w 1214923"/>
              <a:gd name="connsiteY64" fmla="*/ 1499140 h 1689168"/>
              <a:gd name="connsiteX65" fmla="*/ 490673 w 1214923"/>
              <a:gd name="connsiteY65" fmla="*/ 1673352 h 1689168"/>
              <a:gd name="connsiteX66" fmla="*/ 757374 w 1214923"/>
              <a:gd name="connsiteY66" fmla="*/ 1682401 h 1689168"/>
              <a:gd name="connsiteX67" fmla="*/ 988070 w 1214923"/>
              <a:gd name="connsiteY67" fmla="*/ 1594485 h 1689168"/>
              <a:gd name="connsiteX68" fmla="*/ 1152566 w 1214923"/>
              <a:gd name="connsiteY68" fmla="*/ 1394460 h 1689168"/>
              <a:gd name="connsiteX69" fmla="*/ 918822 w 1214923"/>
              <a:gd name="connsiteY69" fmla="*/ 1363507 h 1689168"/>
              <a:gd name="connsiteX70" fmla="*/ 802904 w 1214923"/>
              <a:gd name="connsiteY70" fmla="*/ 1350454 h 1689168"/>
              <a:gd name="connsiteX71" fmla="*/ 841956 w 1214923"/>
              <a:gd name="connsiteY71" fmla="*/ 1326547 h 1689168"/>
              <a:gd name="connsiteX72" fmla="*/ 1018286 w 1214923"/>
              <a:gd name="connsiteY72" fmla="*/ 1315425 h 1689168"/>
              <a:gd name="connsiteX73" fmla="*/ 980354 w 1214923"/>
              <a:gd name="connsiteY73" fmla="*/ 1268921 h 1689168"/>
              <a:gd name="connsiteX74" fmla="*/ 1091488 w 1214923"/>
              <a:gd name="connsiteY74" fmla="*/ 1221043 h 1689168"/>
              <a:gd name="connsiteX75" fmla="*/ 896580 w 1214923"/>
              <a:gd name="connsiteY75" fmla="*/ 1032638 h 1689168"/>
              <a:gd name="connsiteX76" fmla="*/ 1193429 w 1214923"/>
              <a:gd name="connsiteY76" fmla="*/ 899446 h 1689168"/>
              <a:gd name="connsiteX77" fmla="*/ 759089 w 1214923"/>
              <a:gd name="connsiteY77" fmla="*/ 61246 h 1689168"/>
              <a:gd name="connsiteX78" fmla="*/ 720989 w 1214923"/>
              <a:gd name="connsiteY78" fmla="*/ 145828 h 1689168"/>
              <a:gd name="connsiteX79" fmla="*/ 759089 w 1214923"/>
              <a:gd name="connsiteY79" fmla="*/ 61436 h 1689168"/>
              <a:gd name="connsiteX80" fmla="*/ 759089 w 1214923"/>
              <a:gd name="connsiteY80" fmla="*/ 61246 h 1689168"/>
              <a:gd name="connsiteX81" fmla="*/ 363611 w 1214923"/>
              <a:gd name="connsiteY81" fmla="*/ 545783 h 1689168"/>
              <a:gd name="connsiteX82" fmla="*/ 348275 w 1214923"/>
              <a:gd name="connsiteY82" fmla="*/ 553498 h 1689168"/>
              <a:gd name="connsiteX83" fmla="*/ 363611 w 1214923"/>
              <a:gd name="connsiteY83" fmla="*/ 545783 h 1689168"/>
              <a:gd name="connsiteX84" fmla="*/ 232451 w 1214923"/>
              <a:gd name="connsiteY84" fmla="*/ 523113 h 1689168"/>
              <a:gd name="connsiteX85" fmla="*/ 254694 w 1214923"/>
              <a:gd name="connsiteY85" fmla="*/ 664096 h 1689168"/>
              <a:gd name="connsiteX86" fmla="*/ 232451 w 1214923"/>
              <a:gd name="connsiteY86" fmla="*/ 523113 h 1689168"/>
              <a:gd name="connsiteX87" fmla="*/ 340084 w 1214923"/>
              <a:gd name="connsiteY87" fmla="*/ 692277 h 1689168"/>
              <a:gd name="connsiteX88" fmla="*/ 470767 w 1214923"/>
              <a:gd name="connsiteY88" fmla="*/ 684562 h 1689168"/>
              <a:gd name="connsiteX89" fmla="*/ 340084 w 1214923"/>
              <a:gd name="connsiteY89" fmla="*/ 691896 h 1689168"/>
              <a:gd name="connsiteX90" fmla="*/ 340084 w 1214923"/>
              <a:gd name="connsiteY90" fmla="*/ 692277 h 1689168"/>
              <a:gd name="connsiteX91" fmla="*/ 382375 w 1214923"/>
              <a:gd name="connsiteY91" fmla="*/ 615410 h 1689168"/>
              <a:gd name="connsiteX92" fmla="*/ 516868 w 1214923"/>
              <a:gd name="connsiteY92" fmla="*/ 688372 h 1689168"/>
              <a:gd name="connsiteX93" fmla="*/ 382661 w 1214923"/>
              <a:gd name="connsiteY93" fmla="*/ 615029 h 1689168"/>
              <a:gd name="connsiteX94" fmla="*/ 382375 w 1214923"/>
              <a:gd name="connsiteY94" fmla="*/ 615410 h 1689168"/>
              <a:gd name="connsiteX95" fmla="*/ 201400 w 1214923"/>
              <a:gd name="connsiteY95" fmla="*/ 907542 h 1689168"/>
              <a:gd name="connsiteX96" fmla="*/ 163300 w 1214923"/>
              <a:gd name="connsiteY96" fmla="*/ 838295 h 1689168"/>
              <a:gd name="connsiteX97" fmla="*/ 201686 w 1214923"/>
              <a:gd name="connsiteY97" fmla="*/ 907161 h 1689168"/>
              <a:gd name="connsiteX98" fmla="*/ 201400 w 1214923"/>
              <a:gd name="connsiteY98" fmla="*/ 907542 h 1689168"/>
              <a:gd name="connsiteX99" fmla="*/ 97811 w 1214923"/>
              <a:gd name="connsiteY99" fmla="*/ 1285557 h 1689168"/>
              <a:gd name="connsiteX100" fmla="*/ 123279 w 1214923"/>
              <a:gd name="connsiteY100" fmla="*/ 1264178 h 1689168"/>
              <a:gd name="connsiteX101" fmla="*/ 231975 w 1214923"/>
              <a:gd name="connsiteY101" fmla="*/ 1341501 h 1689168"/>
              <a:gd name="connsiteX102" fmla="*/ 97811 w 1214923"/>
              <a:gd name="connsiteY102" fmla="*/ 1285557 h 1689168"/>
              <a:gd name="connsiteX103" fmla="*/ 232928 w 1214923"/>
              <a:gd name="connsiteY103" fmla="*/ 1376077 h 1689168"/>
              <a:gd name="connsiteX104" fmla="*/ 279029 w 1214923"/>
              <a:gd name="connsiteY104" fmla="*/ 1379887 h 1689168"/>
              <a:gd name="connsiteX105" fmla="*/ 232451 w 1214923"/>
              <a:gd name="connsiteY105" fmla="*/ 1376077 h 1689168"/>
              <a:gd name="connsiteX106" fmla="*/ 232928 w 1214923"/>
              <a:gd name="connsiteY106" fmla="*/ 1376077 h 1689168"/>
              <a:gd name="connsiteX107" fmla="*/ 856244 w 1214923"/>
              <a:gd name="connsiteY107" fmla="*/ 715613 h 1689168"/>
              <a:gd name="connsiteX108" fmla="*/ 817635 w 1214923"/>
              <a:gd name="connsiteY108" fmla="*/ 708913 h 1689168"/>
              <a:gd name="connsiteX109" fmla="*/ 721084 w 1214923"/>
              <a:gd name="connsiteY109" fmla="*/ 657225 h 1689168"/>
              <a:gd name="connsiteX110" fmla="*/ 855767 w 1214923"/>
              <a:gd name="connsiteY110" fmla="*/ 715613 h 1689168"/>
              <a:gd name="connsiteX111" fmla="*/ 856244 w 1214923"/>
              <a:gd name="connsiteY111" fmla="*/ 715613 h 1689168"/>
              <a:gd name="connsiteX112" fmla="*/ 663458 w 1214923"/>
              <a:gd name="connsiteY112" fmla="*/ 722662 h 1689168"/>
              <a:gd name="connsiteX113" fmla="*/ 644408 w 1214923"/>
              <a:gd name="connsiteY113" fmla="*/ 807149 h 1689168"/>
              <a:gd name="connsiteX114" fmla="*/ 662981 w 1214923"/>
              <a:gd name="connsiteY114" fmla="*/ 723138 h 1689168"/>
              <a:gd name="connsiteX115" fmla="*/ 663458 w 1214923"/>
              <a:gd name="connsiteY115" fmla="*/ 722662 h 1689168"/>
              <a:gd name="connsiteX116" fmla="*/ 628882 w 1214923"/>
              <a:gd name="connsiteY116" fmla="*/ 753332 h 1689168"/>
              <a:gd name="connsiteX117" fmla="*/ 655742 w 1214923"/>
              <a:gd name="connsiteY117" fmla="*/ 726472 h 1689168"/>
              <a:gd name="connsiteX118" fmla="*/ 628406 w 1214923"/>
              <a:gd name="connsiteY118" fmla="*/ 753332 h 1689168"/>
              <a:gd name="connsiteX119" fmla="*/ 628882 w 1214923"/>
              <a:gd name="connsiteY119" fmla="*/ 753332 h 1689168"/>
              <a:gd name="connsiteX120" fmla="*/ 771090 w 1214923"/>
              <a:gd name="connsiteY120" fmla="*/ 757237 h 1689168"/>
              <a:gd name="connsiteX121" fmla="*/ 690318 w 1214923"/>
              <a:gd name="connsiteY121" fmla="*/ 822579 h 1689168"/>
              <a:gd name="connsiteX122" fmla="*/ 770614 w 1214923"/>
              <a:gd name="connsiteY122" fmla="*/ 757237 h 1689168"/>
              <a:gd name="connsiteX123" fmla="*/ 771090 w 1214923"/>
              <a:gd name="connsiteY123" fmla="*/ 757237 h 1689168"/>
              <a:gd name="connsiteX124" fmla="*/ 759565 w 1214923"/>
              <a:gd name="connsiteY124" fmla="*/ 538162 h 1689168"/>
              <a:gd name="connsiteX125" fmla="*/ 851767 w 1214923"/>
              <a:gd name="connsiteY125" fmla="*/ 480536 h 1689168"/>
              <a:gd name="connsiteX126" fmla="*/ 759089 w 1214923"/>
              <a:gd name="connsiteY126" fmla="*/ 538067 h 1689168"/>
              <a:gd name="connsiteX127" fmla="*/ 759565 w 1214923"/>
              <a:gd name="connsiteY127" fmla="*/ 538162 h 1689168"/>
              <a:gd name="connsiteX128" fmla="*/ 868213 w 1214923"/>
              <a:gd name="connsiteY128" fmla="*/ 356761 h 1689168"/>
              <a:gd name="connsiteX129" fmla="*/ 812619 w 1214923"/>
              <a:gd name="connsiteY129" fmla="*/ 442055 h 1689168"/>
              <a:gd name="connsiteX130" fmla="*/ 868213 w 1214923"/>
              <a:gd name="connsiteY130" fmla="*/ 356761 h 1689168"/>
              <a:gd name="connsiteX131" fmla="*/ 681841 w 1214923"/>
              <a:gd name="connsiteY131" fmla="*/ 323088 h 1689168"/>
              <a:gd name="connsiteX132" fmla="*/ 758803 w 1214923"/>
              <a:gd name="connsiteY132" fmla="*/ 430816 h 1689168"/>
              <a:gd name="connsiteX133" fmla="*/ 643455 w 1214923"/>
              <a:gd name="connsiteY133" fmla="*/ 396145 h 1689168"/>
              <a:gd name="connsiteX134" fmla="*/ 639550 w 1214923"/>
              <a:gd name="connsiteY134" fmla="*/ 438436 h 1689168"/>
              <a:gd name="connsiteX135" fmla="*/ 682127 w 1214923"/>
              <a:gd name="connsiteY135" fmla="*/ 323088 h 1689168"/>
              <a:gd name="connsiteX136" fmla="*/ 681841 w 1214923"/>
              <a:gd name="connsiteY136" fmla="*/ 323088 h 1689168"/>
              <a:gd name="connsiteX137" fmla="*/ 395477 w 1214923"/>
              <a:gd name="connsiteY137" fmla="*/ 216638 h 1689168"/>
              <a:gd name="connsiteX138" fmla="*/ 432956 w 1214923"/>
              <a:gd name="connsiteY138" fmla="*/ 194566 h 1689168"/>
              <a:gd name="connsiteX139" fmla="*/ 564476 w 1214923"/>
              <a:gd name="connsiteY139" fmla="*/ 247666 h 1689168"/>
              <a:gd name="connsiteX140" fmla="*/ 558873 w 1214923"/>
              <a:gd name="connsiteY140" fmla="*/ 299942 h 1689168"/>
              <a:gd name="connsiteX141" fmla="*/ 395477 w 1214923"/>
              <a:gd name="connsiteY141" fmla="*/ 216638 h 1689168"/>
              <a:gd name="connsiteX142" fmla="*/ 470767 w 1214923"/>
              <a:gd name="connsiteY142" fmla="*/ 361188 h 1689168"/>
              <a:gd name="connsiteX143" fmla="*/ 566874 w 1214923"/>
              <a:gd name="connsiteY143" fmla="*/ 503396 h 1689168"/>
              <a:gd name="connsiteX144" fmla="*/ 470767 w 1214923"/>
              <a:gd name="connsiteY144" fmla="*/ 361188 h 1689168"/>
              <a:gd name="connsiteX145" fmla="*/ 632216 w 1214923"/>
              <a:gd name="connsiteY145" fmla="*/ 475419 h 1689168"/>
              <a:gd name="connsiteX146" fmla="*/ 759089 w 1214923"/>
              <a:gd name="connsiteY146" fmla="*/ 438055 h 1689168"/>
              <a:gd name="connsiteX147" fmla="*/ 640217 w 1214923"/>
              <a:gd name="connsiteY147" fmla="*/ 641593 h 1689168"/>
              <a:gd name="connsiteX148" fmla="*/ 622468 w 1214923"/>
              <a:gd name="connsiteY148" fmla="*/ 453581 h 1689168"/>
              <a:gd name="connsiteX149" fmla="*/ 632216 w 1214923"/>
              <a:gd name="connsiteY149" fmla="*/ 475419 h 1689168"/>
              <a:gd name="connsiteX150" fmla="*/ 686032 w 1214923"/>
              <a:gd name="connsiteY150" fmla="*/ 837819 h 1689168"/>
              <a:gd name="connsiteX151" fmla="*/ 628310 w 1214923"/>
              <a:gd name="connsiteY151" fmla="*/ 930116 h 1689168"/>
              <a:gd name="connsiteX152" fmla="*/ 686032 w 1214923"/>
              <a:gd name="connsiteY152" fmla="*/ 837914 h 1689168"/>
              <a:gd name="connsiteX153" fmla="*/ 686032 w 1214923"/>
              <a:gd name="connsiteY153" fmla="*/ 837819 h 1689168"/>
              <a:gd name="connsiteX154" fmla="*/ 743658 w 1214923"/>
              <a:gd name="connsiteY154" fmla="*/ 1291400 h 1689168"/>
              <a:gd name="connsiteX155" fmla="*/ 547634 w 1214923"/>
              <a:gd name="connsiteY155" fmla="*/ 1206818 h 1689168"/>
              <a:gd name="connsiteX156" fmla="*/ 573446 w 1214923"/>
              <a:gd name="connsiteY156" fmla="*/ 1222439 h 1689168"/>
              <a:gd name="connsiteX157" fmla="*/ 603450 w 1214923"/>
              <a:gd name="connsiteY157" fmla="*/ 1227487 h 1689168"/>
              <a:gd name="connsiteX158" fmla="*/ 743658 w 1214923"/>
              <a:gd name="connsiteY158" fmla="*/ 1291495 h 1689168"/>
              <a:gd name="connsiteX159" fmla="*/ 743658 w 1214923"/>
              <a:gd name="connsiteY159" fmla="*/ 1291400 h 1689168"/>
              <a:gd name="connsiteX160" fmla="*/ 556465 w 1214923"/>
              <a:gd name="connsiteY160" fmla="*/ 950327 h 1689168"/>
              <a:gd name="connsiteX161" fmla="*/ 689842 w 1214923"/>
              <a:gd name="connsiteY161" fmla="*/ 1122236 h 1689168"/>
              <a:gd name="connsiteX162" fmla="*/ 568651 w 1214923"/>
              <a:gd name="connsiteY162" fmla="*/ 984541 h 1689168"/>
              <a:gd name="connsiteX163" fmla="*/ 556465 w 1214923"/>
              <a:gd name="connsiteY163" fmla="*/ 950327 h 1689168"/>
              <a:gd name="connsiteX164" fmla="*/ 351609 w 1214923"/>
              <a:gd name="connsiteY164" fmla="*/ 1045464 h 1689168"/>
              <a:gd name="connsiteX165" fmla="*/ 382375 w 1214923"/>
              <a:gd name="connsiteY165" fmla="*/ 887825 h 1689168"/>
              <a:gd name="connsiteX166" fmla="*/ 351609 w 1214923"/>
              <a:gd name="connsiteY166" fmla="*/ 1045559 h 1689168"/>
              <a:gd name="connsiteX167" fmla="*/ 351609 w 1214923"/>
              <a:gd name="connsiteY167" fmla="*/ 1045464 h 1689168"/>
              <a:gd name="connsiteX168" fmla="*/ 420761 w 1214923"/>
              <a:gd name="connsiteY168" fmla="*/ 1054969 h 1689168"/>
              <a:gd name="connsiteX169" fmla="*/ 605260 w 1214923"/>
              <a:gd name="connsiteY169" fmla="*/ 1180338 h 1689168"/>
              <a:gd name="connsiteX170" fmla="*/ 420761 w 1214923"/>
              <a:gd name="connsiteY170" fmla="*/ 1054969 h 1689168"/>
              <a:gd name="connsiteX171" fmla="*/ 366944 w 1214923"/>
              <a:gd name="connsiteY171" fmla="*/ 1414272 h 1689168"/>
              <a:gd name="connsiteX172" fmla="*/ 597640 w 1214923"/>
              <a:gd name="connsiteY172" fmla="*/ 1460468 h 1689168"/>
              <a:gd name="connsiteX173" fmla="*/ 366944 w 1214923"/>
              <a:gd name="connsiteY173" fmla="*/ 1414463 h 1689168"/>
              <a:gd name="connsiteX174" fmla="*/ 366944 w 1214923"/>
              <a:gd name="connsiteY174" fmla="*/ 1414272 h 1689168"/>
              <a:gd name="connsiteX175" fmla="*/ 597035 w 1214923"/>
              <a:gd name="connsiteY175" fmla="*/ 1664464 h 1689168"/>
              <a:gd name="connsiteX176" fmla="*/ 471148 w 1214923"/>
              <a:gd name="connsiteY176" fmla="*/ 1649777 h 1689168"/>
              <a:gd name="connsiteX177" fmla="*/ 401901 w 1214923"/>
              <a:gd name="connsiteY177" fmla="*/ 1579817 h 1689168"/>
              <a:gd name="connsiteX178" fmla="*/ 582412 w 1214923"/>
              <a:gd name="connsiteY178" fmla="*/ 1645158 h 1689168"/>
              <a:gd name="connsiteX179" fmla="*/ 597035 w 1214923"/>
              <a:gd name="connsiteY179" fmla="*/ 1664464 h 1689168"/>
              <a:gd name="connsiteX180" fmla="*/ 616785 w 1214923"/>
              <a:gd name="connsiteY180" fmla="*/ 1564196 h 1689168"/>
              <a:gd name="connsiteX181" fmla="*/ 555349 w 1214923"/>
              <a:gd name="connsiteY181" fmla="*/ 1541145 h 1689168"/>
              <a:gd name="connsiteX182" fmla="*/ 638597 w 1214923"/>
              <a:gd name="connsiteY182" fmla="*/ 1493520 h 1689168"/>
              <a:gd name="connsiteX183" fmla="*/ 752034 w 1214923"/>
              <a:gd name="connsiteY183" fmla="*/ 1535463 h 1689168"/>
              <a:gd name="connsiteX184" fmla="*/ 616785 w 1214923"/>
              <a:gd name="connsiteY184" fmla="*/ 1564386 h 1689168"/>
              <a:gd name="connsiteX185" fmla="*/ 616785 w 1214923"/>
              <a:gd name="connsiteY185" fmla="*/ 1564196 h 1689168"/>
              <a:gd name="connsiteX186" fmla="*/ 811979 w 1214923"/>
              <a:gd name="connsiteY186" fmla="*/ 1595484 h 1689168"/>
              <a:gd name="connsiteX187" fmla="*/ 812771 w 1214923"/>
              <a:gd name="connsiteY187" fmla="*/ 1652594 h 1689168"/>
              <a:gd name="connsiteX188" fmla="*/ 704225 w 1214923"/>
              <a:gd name="connsiteY188" fmla="*/ 1665256 h 1689168"/>
              <a:gd name="connsiteX189" fmla="*/ 651942 w 1214923"/>
              <a:gd name="connsiteY189" fmla="*/ 1653111 h 1689168"/>
              <a:gd name="connsiteX190" fmla="*/ 811979 w 1214923"/>
              <a:gd name="connsiteY190" fmla="*/ 1595484 h 1689168"/>
              <a:gd name="connsiteX191" fmla="*/ 857863 w 1214923"/>
              <a:gd name="connsiteY191" fmla="*/ 1591056 h 1689168"/>
              <a:gd name="connsiteX192" fmla="*/ 838813 w 1214923"/>
              <a:gd name="connsiteY192" fmla="*/ 1568958 h 1689168"/>
              <a:gd name="connsiteX193" fmla="*/ 836146 w 1214923"/>
              <a:gd name="connsiteY193" fmla="*/ 1564291 h 1689168"/>
              <a:gd name="connsiteX194" fmla="*/ 955179 w 1214923"/>
              <a:gd name="connsiteY194" fmla="*/ 1500720 h 1689168"/>
              <a:gd name="connsiteX195" fmla="*/ 1066493 w 1214923"/>
              <a:gd name="connsiteY195" fmla="*/ 1492065 h 1689168"/>
              <a:gd name="connsiteX196" fmla="*/ 857863 w 1214923"/>
              <a:gd name="connsiteY196" fmla="*/ 1591247 h 1689168"/>
              <a:gd name="connsiteX197" fmla="*/ 857863 w 1214923"/>
              <a:gd name="connsiteY197" fmla="*/ 1591056 h 1689168"/>
              <a:gd name="connsiteX198" fmla="*/ 1054979 w 1214923"/>
              <a:gd name="connsiteY198" fmla="*/ 1445037 h 1689168"/>
              <a:gd name="connsiteX199" fmla="*/ 916632 w 1214923"/>
              <a:gd name="connsiteY199" fmla="*/ 1468184 h 1689168"/>
              <a:gd name="connsiteX200" fmla="*/ 1028170 w 1214923"/>
              <a:gd name="connsiteY200" fmla="*/ 1445228 h 1689168"/>
              <a:gd name="connsiteX201" fmla="*/ 1054979 w 1214923"/>
              <a:gd name="connsiteY201" fmla="*/ 1445037 h 1689168"/>
              <a:gd name="connsiteX202" fmla="*/ 862816 w 1214923"/>
              <a:gd name="connsiteY202" fmla="*/ 1410462 h 1689168"/>
              <a:gd name="connsiteX203" fmla="*/ 647551 w 1214923"/>
              <a:gd name="connsiteY203" fmla="*/ 1448562 h 1689168"/>
              <a:gd name="connsiteX204" fmla="*/ 862816 w 1214923"/>
              <a:gd name="connsiteY204" fmla="*/ 1410653 h 1689168"/>
              <a:gd name="connsiteX205" fmla="*/ 862816 w 1214923"/>
              <a:gd name="connsiteY205" fmla="*/ 1410462 h 1689168"/>
              <a:gd name="connsiteX206" fmla="*/ 689842 w 1214923"/>
              <a:gd name="connsiteY206" fmla="*/ 1391412 h 1689168"/>
              <a:gd name="connsiteX207" fmla="*/ 924347 w 1214923"/>
              <a:gd name="connsiteY207" fmla="*/ 1306830 h 1689168"/>
              <a:gd name="connsiteX208" fmla="*/ 689842 w 1214923"/>
              <a:gd name="connsiteY208" fmla="*/ 1391412 h 1689168"/>
              <a:gd name="connsiteX209" fmla="*/ 1162663 w 1214923"/>
              <a:gd name="connsiteY209" fmla="*/ 1057085 h 1689168"/>
              <a:gd name="connsiteX210" fmla="*/ 1148756 w 1214923"/>
              <a:gd name="connsiteY210" fmla="*/ 1134428 h 1689168"/>
              <a:gd name="connsiteX211" fmla="*/ 1066841 w 1214923"/>
              <a:gd name="connsiteY211" fmla="*/ 1139762 h 1689168"/>
              <a:gd name="connsiteX212" fmla="*/ 1035790 w 1214923"/>
              <a:gd name="connsiteY212" fmla="*/ 1087755 h 1689168"/>
              <a:gd name="connsiteX213" fmla="*/ 1162663 w 1214923"/>
              <a:gd name="connsiteY213" fmla="*/ 1057085 h 1689168"/>
              <a:gd name="connsiteX214" fmla="*/ 987913 w 1214923"/>
              <a:gd name="connsiteY214" fmla="*/ 1181170 h 1689168"/>
              <a:gd name="connsiteX215" fmla="*/ 958923 w 1214923"/>
              <a:gd name="connsiteY215" fmla="*/ 1264444 h 1689168"/>
              <a:gd name="connsiteX216" fmla="*/ 905107 w 1214923"/>
              <a:gd name="connsiteY216" fmla="*/ 1118330 h 1689168"/>
              <a:gd name="connsiteX217" fmla="*/ 987913 w 1214923"/>
              <a:gd name="connsiteY217" fmla="*/ 1181170 h 1689168"/>
              <a:gd name="connsiteX0" fmla="*/ 1193429 w 1214923"/>
              <a:gd name="connsiteY0" fmla="*/ 899446 h 1691662"/>
              <a:gd name="connsiteX1" fmla="*/ 1157319 w 1214923"/>
              <a:gd name="connsiteY1" fmla="*/ 831924 h 1691662"/>
              <a:gd name="connsiteX2" fmla="*/ 1019985 w 1214923"/>
              <a:gd name="connsiteY2" fmla="*/ 885740 h 1691662"/>
              <a:gd name="connsiteX3" fmla="*/ 963019 w 1214923"/>
              <a:gd name="connsiteY3" fmla="*/ 860965 h 1691662"/>
              <a:gd name="connsiteX4" fmla="*/ 1035980 w 1214923"/>
              <a:gd name="connsiteY4" fmla="*/ 795623 h 1691662"/>
              <a:gd name="connsiteX5" fmla="*/ 893772 w 1214923"/>
              <a:gd name="connsiteY5" fmla="*/ 930212 h 1691662"/>
              <a:gd name="connsiteX6" fmla="*/ 951398 w 1214923"/>
              <a:gd name="connsiteY6" fmla="*/ 937927 h 1691662"/>
              <a:gd name="connsiteX7" fmla="*/ 862911 w 1214923"/>
              <a:gd name="connsiteY7" fmla="*/ 964787 h 1691662"/>
              <a:gd name="connsiteX8" fmla="*/ 813000 w 1214923"/>
              <a:gd name="connsiteY8" fmla="*/ 991648 h 1691662"/>
              <a:gd name="connsiteX9" fmla="*/ 905202 w 1214923"/>
              <a:gd name="connsiteY9" fmla="*/ 872585 h 1691662"/>
              <a:gd name="connsiteX10" fmla="*/ 1062841 w 1214923"/>
              <a:gd name="connsiteY10" fmla="*/ 784098 h 1691662"/>
              <a:gd name="connsiteX11" fmla="*/ 1113873 w 1214923"/>
              <a:gd name="connsiteY11" fmla="*/ 670346 h 1691662"/>
              <a:gd name="connsiteX12" fmla="*/ 1028265 w 1214923"/>
              <a:gd name="connsiteY12" fmla="*/ 722567 h 1691662"/>
              <a:gd name="connsiteX13" fmla="*/ 1003881 w 1214923"/>
              <a:gd name="connsiteY13" fmla="*/ 692468 h 1691662"/>
              <a:gd name="connsiteX14" fmla="*/ 1005881 w 1214923"/>
              <a:gd name="connsiteY14" fmla="*/ 661511 h 1691662"/>
              <a:gd name="connsiteX15" fmla="*/ 1065794 w 1214923"/>
              <a:gd name="connsiteY15" fmla="*/ 651415 h 1691662"/>
              <a:gd name="connsiteX16" fmla="*/ 1087938 w 1214923"/>
              <a:gd name="connsiteY16" fmla="*/ 638205 h 1691662"/>
              <a:gd name="connsiteX17" fmla="*/ 739848 w 1214923"/>
              <a:gd name="connsiteY17" fmla="*/ 595694 h 1691662"/>
              <a:gd name="connsiteX18" fmla="*/ 716893 w 1214923"/>
              <a:gd name="connsiteY18" fmla="*/ 318992 h 1691662"/>
              <a:gd name="connsiteX19" fmla="*/ 920537 w 1214923"/>
              <a:gd name="connsiteY19" fmla="*/ 246031 h 1691662"/>
              <a:gd name="connsiteX20" fmla="*/ 682412 w 1214923"/>
              <a:gd name="connsiteY20" fmla="*/ 238316 h 1691662"/>
              <a:gd name="connsiteX21" fmla="*/ 928538 w 1214923"/>
              <a:gd name="connsiteY21" fmla="*/ 226790 h 1691662"/>
              <a:gd name="connsiteX22" fmla="*/ 720893 w 1214923"/>
              <a:gd name="connsiteY22" fmla="*/ 196025 h 1691662"/>
              <a:gd name="connsiteX23" fmla="*/ 736229 w 1214923"/>
              <a:gd name="connsiteY23" fmla="*/ 49911 h 1691662"/>
              <a:gd name="connsiteX24" fmla="*/ 663267 w 1214923"/>
              <a:gd name="connsiteY24" fmla="*/ 0 h 1691662"/>
              <a:gd name="connsiteX25" fmla="*/ 625167 w 1214923"/>
              <a:gd name="connsiteY25" fmla="*/ 103727 h 1691662"/>
              <a:gd name="connsiteX26" fmla="*/ 625167 w 1214923"/>
              <a:gd name="connsiteY26" fmla="*/ 288322 h 1691662"/>
              <a:gd name="connsiteX27" fmla="*/ 336845 w 1214923"/>
              <a:gd name="connsiteY27" fmla="*/ 261366 h 1691662"/>
              <a:gd name="connsiteX28" fmla="*/ 367611 w 1214923"/>
              <a:gd name="connsiteY28" fmla="*/ 307467 h 1691662"/>
              <a:gd name="connsiteX29" fmla="*/ 579066 w 1214923"/>
              <a:gd name="connsiteY29" fmla="*/ 615029 h 1691662"/>
              <a:gd name="connsiteX30" fmla="*/ 263884 w 1214923"/>
              <a:gd name="connsiteY30" fmla="*/ 496585 h 1691662"/>
              <a:gd name="connsiteX31" fmla="*/ 233118 w 1214923"/>
              <a:gd name="connsiteY31" fmla="*/ 714947 h 1691662"/>
              <a:gd name="connsiteX32" fmla="*/ 532965 w 1214923"/>
              <a:gd name="connsiteY32" fmla="*/ 807149 h 1691662"/>
              <a:gd name="connsiteX33" fmla="*/ 502390 w 1214923"/>
              <a:gd name="connsiteY33" fmla="*/ 816184 h 1691662"/>
              <a:gd name="connsiteX34" fmla="*/ 464290 w 1214923"/>
              <a:gd name="connsiteY34" fmla="*/ 772763 h 1691662"/>
              <a:gd name="connsiteX35" fmla="*/ 375231 w 1214923"/>
              <a:gd name="connsiteY35" fmla="*/ 788670 h 1691662"/>
              <a:gd name="connsiteX36" fmla="*/ 418189 w 1214923"/>
              <a:gd name="connsiteY36" fmla="*/ 826770 h 1691662"/>
              <a:gd name="connsiteX37" fmla="*/ 333607 w 1214923"/>
              <a:gd name="connsiteY37" fmla="*/ 826770 h 1691662"/>
              <a:gd name="connsiteX38" fmla="*/ 276457 w 1214923"/>
              <a:gd name="connsiteY38" fmla="*/ 857536 h 1691662"/>
              <a:gd name="connsiteX39" fmla="*/ 288458 w 1214923"/>
              <a:gd name="connsiteY39" fmla="*/ 766001 h 1691662"/>
              <a:gd name="connsiteX40" fmla="*/ 138059 w 1214923"/>
              <a:gd name="connsiteY40" fmla="*/ 911352 h 1691662"/>
              <a:gd name="connsiteX41" fmla="*/ 237976 w 1214923"/>
              <a:gd name="connsiteY41" fmla="*/ 961358 h 1691662"/>
              <a:gd name="connsiteX42" fmla="*/ 75102 w 1214923"/>
              <a:gd name="connsiteY42" fmla="*/ 1025783 h 1691662"/>
              <a:gd name="connsiteX43" fmla="*/ 80432 w 1214923"/>
              <a:gd name="connsiteY43" fmla="*/ 915162 h 1691662"/>
              <a:gd name="connsiteX44" fmla="*/ 91958 w 1214923"/>
              <a:gd name="connsiteY44" fmla="*/ 1107377 h 1691662"/>
              <a:gd name="connsiteX45" fmla="*/ 214925 w 1214923"/>
              <a:gd name="connsiteY45" fmla="*/ 1157383 h 1691662"/>
              <a:gd name="connsiteX46" fmla="*/ 322463 w 1214923"/>
              <a:gd name="connsiteY46" fmla="*/ 1228161 h 1691662"/>
              <a:gd name="connsiteX47" fmla="*/ 235145 w 1214923"/>
              <a:gd name="connsiteY47" fmla="*/ 1221759 h 1691662"/>
              <a:gd name="connsiteX48" fmla="*/ 267875 w 1214923"/>
              <a:gd name="connsiteY48" fmla="*/ 1263023 h 1691662"/>
              <a:gd name="connsiteX49" fmla="*/ 395615 w 1214923"/>
              <a:gd name="connsiteY49" fmla="*/ 1319117 h 1691662"/>
              <a:gd name="connsiteX50" fmla="*/ 322827 w 1214923"/>
              <a:gd name="connsiteY50" fmla="*/ 1338837 h 1691662"/>
              <a:gd name="connsiteX51" fmla="*/ 247492 w 1214923"/>
              <a:gd name="connsiteY51" fmla="*/ 1296725 h 1691662"/>
              <a:gd name="connsiteX52" fmla="*/ 229880 w 1214923"/>
              <a:gd name="connsiteY52" fmla="*/ 1312259 h 1691662"/>
              <a:gd name="connsiteX53" fmla="*/ 146155 w 1214923"/>
              <a:gd name="connsiteY53" fmla="*/ 1230344 h 1691662"/>
              <a:gd name="connsiteX54" fmla="*/ 115389 w 1214923"/>
              <a:gd name="connsiteY54" fmla="*/ 1430369 h 1691662"/>
              <a:gd name="connsiteX55" fmla="*/ 349799 w 1214923"/>
              <a:gd name="connsiteY55" fmla="*/ 1480280 h 1691662"/>
              <a:gd name="connsiteX56" fmla="*/ 299507 w 1214923"/>
              <a:gd name="connsiteY56" fmla="*/ 1464659 h 1691662"/>
              <a:gd name="connsiteX57" fmla="*/ 318374 w 1214923"/>
              <a:gd name="connsiteY57" fmla="*/ 1496562 h 1691662"/>
              <a:gd name="connsiteX58" fmla="*/ 388280 w 1214923"/>
              <a:gd name="connsiteY58" fmla="*/ 1545717 h 1691662"/>
              <a:gd name="connsiteX59" fmla="*/ 348847 w 1214923"/>
              <a:gd name="connsiteY59" fmla="*/ 1542479 h 1691662"/>
              <a:gd name="connsiteX60" fmla="*/ 255883 w 1214923"/>
              <a:gd name="connsiteY60" fmla="*/ 1502664 h 1691662"/>
              <a:gd name="connsiteX61" fmla="*/ 255883 w 1214923"/>
              <a:gd name="connsiteY61" fmla="*/ 1502664 h 1691662"/>
              <a:gd name="connsiteX62" fmla="*/ 239976 w 1214923"/>
              <a:gd name="connsiteY62" fmla="*/ 1484281 h 1691662"/>
              <a:gd name="connsiteX63" fmla="*/ 203495 w 1214923"/>
              <a:gd name="connsiteY63" fmla="*/ 1484281 h 1691662"/>
              <a:gd name="connsiteX64" fmla="*/ 187303 w 1214923"/>
              <a:gd name="connsiteY64" fmla="*/ 1499140 h 1691662"/>
              <a:gd name="connsiteX65" fmla="*/ 490673 w 1214923"/>
              <a:gd name="connsiteY65" fmla="*/ 1673352 h 1691662"/>
              <a:gd name="connsiteX66" fmla="*/ 767123 w 1214923"/>
              <a:gd name="connsiteY66" fmla="*/ 1677527 h 1691662"/>
              <a:gd name="connsiteX67" fmla="*/ 988070 w 1214923"/>
              <a:gd name="connsiteY67" fmla="*/ 1594485 h 1691662"/>
              <a:gd name="connsiteX68" fmla="*/ 1152566 w 1214923"/>
              <a:gd name="connsiteY68" fmla="*/ 1394460 h 1691662"/>
              <a:gd name="connsiteX69" fmla="*/ 918822 w 1214923"/>
              <a:gd name="connsiteY69" fmla="*/ 1363507 h 1691662"/>
              <a:gd name="connsiteX70" fmla="*/ 802904 w 1214923"/>
              <a:gd name="connsiteY70" fmla="*/ 1350454 h 1691662"/>
              <a:gd name="connsiteX71" fmla="*/ 841956 w 1214923"/>
              <a:gd name="connsiteY71" fmla="*/ 1326547 h 1691662"/>
              <a:gd name="connsiteX72" fmla="*/ 1018286 w 1214923"/>
              <a:gd name="connsiteY72" fmla="*/ 1315425 h 1691662"/>
              <a:gd name="connsiteX73" fmla="*/ 980354 w 1214923"/>
              <a:gd name="connsiteY73" fmla="*/ 1268921 h 1691662"/>
              <a:gd name="connsiteX74" fmla="*/ 1091488 w 1214923"/>
              <a:gd name="connsiteY74" fmla="*/ 1221043 h 1691662"/>
              <a:gd name="connsiteX75" fmla="*/ 896580 w 1214923"/>
              <a:gd name="connsiteY75" fmla="*/ 1032638 h 1691662"/>
              <a:gd name="connsiteX76" fmla="*/ 1193429 w 1214923"/>
              <a:gd name="connsiteY76" fmla="*/ 899446 h 1691662"/>
              <a:gd name="connsiteX77" fmla="*/ 759089 w 1214923"/>
              <a:gd name="connsiteY77" fmla="*/ 61246 h 1691662"/>
              <a:gd name="connsiteX78" fmla="*/ 720989 w 1214923"/>
              <a:gd name="connsiteY78" fmla="*/ 145828 h 1691662"/>
              <a:gd name="connsiteX79" fmla="*/ 759089 w 1214923"/>
              <a:gd name="connsiteY79" fmla="*/ 61436 h 1691662"/>
              <a:gd name="connsiteX80" fmla="*/ 759089 w 1214923"/>
              <a:gd name="connsiteY80" fmla="*/ 61246 h 1691662"/>
              <a:gd name="connsiteX81" fmla="*/ 363611 w 1214923"/>
              <a:gd name="connsiteY81" fmla="*/ 545783 h 1691662"/>
              <a:gd name="connsiteX82" fmla="*/ 348275 w 1214923"/>
              <a:gd name="connsiteY82" fmla="*/ 553498 h 1691662"/>
              <a:gd name="connsiteX83" fmla="*/ 363611 w 1214923"/>
              <a:gd name="connsiteY83" fmla="*/ 545783 h 1691662"/>
              <a:gd name="connsiteX84" fmla="*/ 232451 w 1214923"/>
              <a:gd name="connsiteY84" fmla="*/ 523113 h 1691662"/>
              <a:gd name="connsiteX85" fmla="*/ 254694 w 1214923"/>
              <a:gd name="connsiteY85" fmla="*/ 664096 h 1691662"/>
              <a:gd name="connsiteX86" fmla="*/ 232451 w 1214923"/>
              <a:gd name="connsiteY86" fmla="*/ 523113 h 1691662"/>
              <a:gd name="connsiteX87" fmla="*/ 340084 w 1214923"/>
              <a:gd name="connsiteY87" fmla="*/ 692277 h 1691662"/>
              <a:gd name="connsiteX88" fmla="*/ 470767 w 1214923"/>
              <a:gd name="connsiteY88" fmla="*/ 684562 h 1691662"/>
              <a:gd name="connsiteX89" fmla="*/ 340084 w 1214923"/>
              <a:gd name="connsiteY89" fmla="*/ 691896 h 1691662"/>
              <a:gd name="connsiteX90" fmla="*/ 340084 w 1214923"/>
              <a:gd name="connsiteY90" fmla="*/ 692277 h 1691662"/>
              <a:gd name="connsiteX91" fmla="*/ 382375 w 1214923"/>
              <a:gd name="connsiteY91" fmla="*/ 615410 h 1691662"/>
              <a:gd name="connsiteX92" fmla="*/ 516868 w 1214923"/>
              <a:gd name="connsiteY92" fmla="*/ 688372 h 1691662"/>
              <a:gd name="connsiteX93" fmla="*/ 382661 w 1214923"/>
              <a:gd name="connsiteY93" fmla="*/ 615029 h 1691662"/>
              <a:gd name="connsiteX94" fmla="*/ 382375 w 1214923"/>
              <a:gd name="connsiteY94" fmla="*/ 615410 h 1691662"/>
              <a:gd name="connsiteX95" fmla="*/ 201400 w 1214923"/>
              <a:gd name="connsiteY95" fmla="*/ 907542 h 1691662"/>
              <a:gd name="connsiteX96" fmla="*/ 163300 w 1214923"/>
              <a:gd name="connsiteY96" fmla="*/ 838295 h 1691662"/>
              <a:gd name="connsiteX97" fmla="*/ 201686 w 1214923"/>
              <a:gd name="connsiteY97" fmla="*/ 907161 h 1691662"/>
              <a:gd name="connsiteX98" fmla="*/ 201400 w 1214923"/>
              <a:gd name="connsiteY98" fmla="*/ 907542 h 1691662"/>
              <a:gd name="connsiteX99" fmla="*/ 97811 w 1214923"/>
              <a:gd name="connsiteY99" fmla="*/ 1285557 h 1691662"/>
              <a:gd name="connsiteX100" fmla="*/ 123279 w 1214923"/>
              <a:gd name="connsiteY100" fmla="*/ 1264178 h 1691662"/>
              <a:gd name="connsiteX101" fmla="*/ 231975 w 1214923"/>
              <a:gd name="connsiteY101" fmla="*/ 1341501 h 1691662"/>
              <a:gd name="connsiteX102" fmla="*/ 97811 w 1214923"/>
              <a:gd name="connsiteY102" fmla="*/ 1285557 h 1691662"/>
              <a:gd name="connsiteX103" fmla="*/ 232928 w 1214923"/>
              <a:gd name="connsiteY103" fmla="*/ 1376077 h 1691662"/>
              <a:gd name="connsiteX104" fmla="*/ 279029 w 1214923"/>
              <a:gd name="connsiteY104" fmla="*/ 1379887 h 1691662"/>
              <a:gd name="connsiteX105" fmla="*/ 232451 w 1214923"/>
              <a:gd name="connsiteY105" fmla="*/ 1376077 h 1691662"/>
              <a:gd name="connsiteX106" fmla="*/ 232928 w 1214923"/>
              <a:gd name="connsiteY106" fmla="*/ 1376077 h 1691662"/>
              <a:gd name="connsiteX107" fmla="*/ 856244 w 1214923"/>
              <a:gd name="connsiteY107" fmla="*/ 715613 h 1691662"/>
              <a:gd name="connsiteX108" fmla="*/ 817635 w 1214923"/>
              <a:gd name="connsiteY108" fmla="*/ 708913 h 1691662"/>
              <a:gd name="connsiteX109" fmla="*/ 721084 w 1214923"/>
              <a:gd name="connsiteY109" fmla="*/ 657225 h 1691662"/>
              <a:gd name="connsiteX110" fmla="*/ 855767 w 1214923"/>
              <a:gd name="connsiteY110" fmla="*/ 715613 h 1691662"/>
              <a:gd name="connsiteX111" fmla="*/ 856244 w 1214923"/>
              <a:gd name="connsiteY111" fmla="*/ 715613 h 1691662"/>
              <a:gd name="connsiteX112" fmla="*/ 663458 w 1214923"/>
              <a:gd name="connsiteY112" fmla="*/ 722662 h 1691662"/>
              <a:gd name="connsiteX113" fmla="*/ 644408 w 1214923"/>
              <a:gd name="connsiteY113" fmla="*/ 807149 h 1691662"/>
              <a:gd name="connsiteX114" fmla="*/ 662981 w 1214923"/>
              <a:gd name="connsiteY114" fmla="*/ 723138 h 1691662"/>
              <a:gd name="connsiteX115" fmla="*/ 663458 w 1214923"/>
              <a:gd name="connsiteY115" fmla="*/ 722662 h 1691662"/>
              <a:gd name="connsiteX116" fmla="*/ 628882 w 1214923"/>
              <a:gd name="connsiteY116" fmla="*/ 753332 h 1691662"/>
              <a:gd name="connsiteX117" fmla="*/ 655742 w 1214923"/>
              <a:gd name="connsiteY117" fmla="*/ 726472 h 1691662"/>
              <a:gd name="connsiteX118" fmla="*/ 628406 w 1214923"/>
              <a:gd name="connsiteY118" fmla="*/ 753332 h 1691662"/>
              <a:gd name="connsiteX119" fmla="*/ 628882 w 1214923"/>
              <a:gd name="connsiteY119" fmla="*/ 753332 h 1691662"/>
              <a:gd name="connsiteX120" fmla="*/ 771090 w 1214923"/>
              <a:gd name="connsiteY120" fmla="*/ 757237 h 1691662"/>
              <a:gd name="connsiteX121" fmla="*/ 690318 w 1214923"/>
              <a:gd name="connsiteY121" fmla="*/ 822579 h 1691662"/>
              <a:gd name="connsiteX122" fmla="*/ 770614 w 1214923"/>
              <a:gd name="connsiteY122" fmla="*/ 757237 h 1691662"/>
              <a:gd name="connsiteX123" fmla="*/ 771090 w 1214923"/>
              <a:gd name="connsiteY123" fmla="*/ 757237 h 1691662"/>
              <a:gd name="connsiteX124" fmla="*/ 759565 w 1214923"/>
              <a:gd name="connsiteY124" fmla="*/ 538162 h 1691662"/>
              <a:gd name="connsiteX125" fmla="*/ 851767 w 1214923"/>
              <a:gd name="connsiteY125" fmla="*/ 480536 h 1691662"/>
              <a:gd name="connsiteX126" fmla="*/ 759089 w 1214923"/>
              <a:gd name="connsiteY126" fmla="*/ 538067 h 1691662"/>
              <a:gd name="connsiteX127" fmla="*/ 759565 w 1214923"/>
              <a:gd name="connsiteY127" fmla="*/ 538162 h 1691662"/>
              <a:gd name="connsiteX128" fmla="*/ 868213 w 1214923"/>
              <a:gd name="connsiteY128" fmla="*/ 356761 h 1691662"/>
              <a:gd name="connsiteX129" fmla="*/ 812619 w 1214923"/>
              <a:gd name="connsiteY129" fmla="*/ 442055 h 1691662"/>
              <a:gd name="connsiteX130" fmla="*/ 868213 w 1214923"/>
              <a:gd name="connsiteY130" fmla="*/ 356761 h 1691662"/>
              <a:gd name="connsiteX131" fmla="*/ 681841 w 1214923"/>
              <a:gd name="connsiteY131" fmla="*/ 323088 h 1691662"/>
              <a:gd name="connsiteX132" fmla="*/ 758803 w 1214923"/>
              <a:gd name="connsiteY132" fmla="*/ 430816 h 1691662"/>
              <a:gd name="connsiteX133" fmla="*/ 643455 w 1214923"/>
              <a:gd name="connsiteY133" fmla="*/ 396145 h 1691662"/>
              <a:gd name="connsiteX134" fmla="*/ 639550 w 1214923"/>
              <a:gd name="connsiteY134" fmla="*/ 438436 h 1691662"/>
              <a:gd name="connsiteX135" fmla="*/ 682127 w 1214923"/>
              <a:gd name="connsiteY135" fmla="*/ 323088 h 1691662"/>
              <a:gd name="connsiteX136" fmla="*/ 681841 w 1214923"/>
              <a:gd name="connsiteY136" fmla="*/ 323088 h 1691662"/>
              <a:gd name="connsiteX137" fmla="*/ 395477 w 1214923"/>
              <a:gd name="connsiteY137" fmla="*/ 216638 h 1691662"/>
              <a:gd name="connsiteX138" fmla="*/ 432956 w 1214923"/>
              <a:gd name="connsiteY138" fmla="*/ 194566 h 1691662"/>
              <a:gd name="connsiteX139" fmla="*/ 564476 w 1214923"/>
              <a:gd name="connsiteY139" fmla="*/ 247666 h 1691662"/>
              <a:gd name="connsiteX140" fmla="*/ 558873 w 1214923"/>
              <a:gd name="connsiteY140" fmla="*/ 299942 h 1691662"/>
              <a:gd name="connsiteX141" fmla="*/ 395477 w 1214923"/>
              <a:gd name="connsiteY141" fmla="*/ 216638 h 1691662"/>
              <a:gd name="connsiteX142" fmla="*/ 470767 w 1214923"/>
              <a:gd name="connsiteY142" fmla="*/ 361188 h 1691662"/>
              <a:gd name="connsiteX143" fmla="*/ 566874 w 1214923"/>
              <a:gd name="connsiteY143" fmla="*/ 503396 h 1691662"/>
              <a:gd name="connsiteX144" fmla="*/ 470767 w 1214923"/>
              <a:gd name="connsiteY144" fmla="*/ 361188 h 1691662"/>
              <a:gd name="connsiteX145" fmla="*/ 632216 w 1214923"/>
              <a:gd name="connsiteY145" fmla="*/ 475419 h 1691662"/>
              <a:gd name="connsiteX146" fmla="*/ 759089 w 1214923"/>
              <a:gd name="connsiteY146" fmla="*/ 438055 h 1691662"/>
              <a:gd name="connsiteX147" fmla="*/ 640217 w 1214923"/>
              <a:gd name="connsiteY147" fmla="*/ 641593 h 1691662"/>
              <a:gd name="connsiteX148" fmla="*/ 622468 w 1214923"/>
              <a:gd name="connsiteY148" fmla="*/ 453581 h 1691662"/>
              <a:gd name="connsiteX149" fmla="*/ 632216 w 1214923"/>
              <a:gd name="connsiteY149" fmla="*/ 475419 h 1691662"/>
              <a:gd name="connsiteX150" fmla="*/ 686032 w 1214923"/>
              <a:gd name="connsiteY150" fmla="*/ 837819 h 1691662"/>
              <a:gd name="connsiteX151" fmla="*/ 628310 w 1214923"/>
              <a:gd name="connsiteY151" fmla="*/ 930116 h 1691662"/>
              <a:gd name="connsiteX152" fmla="*/ 686032 w 1214923"/>
              <a:gd name="connsiteY152" fmla="*/ 837914 h 1691662"/>
              <a:gd name="connsiteX153" fmla="*/ 686032 w 1214923"/>
              <a:gd name="connsiteY153" fmla="*/ 837819 h 1691662"/>
              <a:gd name="connsiteX154" fmla="*/ 743658 w 1214923"/>
              <a:gd name="connsiteY154" fmla="*/ 1291400 h 1691662"/>
              <a:gd name="connsiteX155" fmla="*/ 547634 w 1214923"/>
              <a:gd name="connsiteY155" fmla="*/ 1206818 h 1691662"/>
              <a:gd name="connsiteX156" fmla="*/ 573446 w 1214923"/>
              <a:gd name="connsiteY156" fmla="*/ 1222439 h 1691662"/>
              <a:gd name="connsiteX157" fmla="*/ 603450 w 1214923"/>
              <a:gd name="connsiteY157" fmla="*/ 1227487 h 1691662"/>
              <a:gd name="connsiteX158" fmla="*/ 743658 w 1214923"/>
              <a:gd name="connsiteY158" fmla="*/ 1291495 h 1691662"/>
              <a:gd name="connsiteX159" fmla="*/ 743658 w 1214923"/>
              <a:gd name="connsiteY159" fmla="*/ 1291400 h 1691662"/>
              <a:gd name="connsiteX160" fmla="*/ 556465 w 1214923"/>
              <a:gd name="connsiteY160" fmla="*/ 950327 h 1691662"/>
              <a:gd name="connsiteX161" fmla="*/ 689842 w 1214923"/>
              <a:gd name="connsiteY161" fmla="*/ 1122236 h 1691662"/>
              <a:gd name="connsiteX162" fmla="*/ 568651 w 1214923"/>
              <a:gd name="connsiteY162" fmla="*/ 984541 h 1691662"/>
              <a:gd name="connsiteX163" fmla="*/ 556465 w 1214923"/>
              <a:gd name="connsiteY163" fmla="*/ 950327 h 1691662"/>
              <a:gd name="connsiteX164" fmla="*/ 351609 w 1214923"/>
              <a:gd name="connsiteY164" fmla="*/ 1045464 h 1691662"/>
              <a:gd name="connsiteX165" fmla="*/ 382375 w 1214923"/>
              <a:gd name="connsiteY165" fmla="*/ 887825 h 1691662"/>
              <a:gd name="connsiteX166" fmla="*/ 351609 w 1214923"/>
              <a:gd name="connsiteY166" fmla="*/ 1045559 h 1691662"/>
              <a:gd name="connsiteX167" fmla="*/ 351609 w 1214923"/>
              <a:gd name="connsiteY167" fmla="*/ 1045464 h 1691662"/>
              <a:gd name="connsiteX168" fmla="*/ 420761 w 1214923"/>
              <a:gd name="connsiteY168" fmla="*/ 1054969 h 1691662"/>
              <a:gd name="connsiteX169" fmla="*/ 605260 w 1214923"/>
              <a:gd name="connsiteY169" fmla="*/ 1180338 h 1691662"/>
              <a:gd name="connsiteX170" fmla="*/ 420761 w 1214923"/>
              <a:gd name="connsiteY170" fmla="*/ 1054969 h 1691662"/>
              <a:gd name="connsiteX171" fmla="*/ 366944 w 1214923"/>
              <a:gd name="connsiteY171" fmla="*/ 1414272 h 1691662"/>
              <a:gd name="connsiteX172" fmla="*/ 597640 w 1214923"/>
              <a:gd name="connsiteY172" fmla="*/ 1460468 h 1691662"/>
              <a:gd name="connsiteX173" fmla="*/ 366944 w 1214923"/>
              <a:gd name="connsiteY173" fmla="*/ 1414463 h 1691662"/>
              <a:gd name="connsiteX174" fmla="*/ 366944 w 1214923"/>
              <a:gd name="connsiteY174" fmla="*/ 1414272 h 1691662"/>
              <a:gd name="connsiteX175" fmla="*/ 597035 w 1214923"/>
              <a:gd name="connsiteY175" fmla="*/ 1664464 h 1691662"/>
              <a:gd name="connsiteX176" fmla="*/ 471148 w 1214923"/>
              <a:gd name="connsiteY176" fmla="*/ 1649777 h 1691662"/>
              <a:gd name="connsiteX177" fmla="*/ 401901 w 1214923"/>
              <a:gd name="connsiteY177" fmla="*/ 1579817 h 1691662"/>
              <a:gd name="connsiteX178" fmla="*/ 582412 w 1214923"/>
              <a:gd name="connsiteY178" fmla="*/ 1645158 h 1691662"/>
              <a:gd name="connsiteX179" fmla="*/ 597035 w 1214923"/>
              <a:gd name="connsiteY179" fmla="*/ 1664464 h 1691662"/>
              <a:gd name="connsiteX180" fmla="*/ 616785 w 1214923"/>
              <a:gd name="connsiteY180" fmla="*/ 1564196 h 1691662"/>
              <a:gd name="connsiteX181" fmla="*/ 555349 w 1214923"/>
              <a:gd name="connsiteY181" fmla="*/ 1541145 h 1691662"/>
              <a:gd name="connsiteX182" fmla="*/ 638597 w 1214923"/>
              <a:gd name="connsiteY182" fmla="*/ 1493520 h 1691662"/>
              <a:gd name="connsiteX183" fmla="*/ 752034 w 1214923"/>
              <a:gd name="connsiteY183" fmla="*/ 1535463 h 1691662"/>
              <a:gd name="connsiteX184" fmla="*/ 616785 w 1214923"/>
              <a:gd name="connsiteY184" fmla="*/ 1564386 h 1691662"/>
              <a:gd name="connsiteX185" fmla="*/ 616785 w 1214923"/>
              <a:gd name="connsiteY185" fmla="*/ 1564196 h 1691662"/>
              <a:gd name="connsiteX186" fmla="*/ 811979 w 1214923"/>
              <a:gd name="connsiteY186" fmla="*/ 1595484 h 1691662"/>
              <a:gd name="connsiteX187" fmla="*/ 812771 w 1214923"/>
              <a:gd name="connsiteY187" fmla="*/ 1652594 h 1691662"/>
              <a:gd name="connsiteX188" fmla="*/ 704225 w 1214923"/>
              <a:gd name="connsiteY188" fmla="*/ 1665256 h 1691662"/>
              <a:gd name="connsiteX189" fmla="*/ 651942 w 1214923"/>
              <a:gd name="connsiteY189" fmla="*/ 1653111 h 1691662"/>
              <a:gd name="connsiteX190" fmla="*/ 811979 w 1214923"/>
              <a:gd name="connsiteY190" fmla="*/ 1595484 h 1691662"/>
              <a:gd name="connsiteX191" fmla="*/ 857863 w 1214923"/>
              <a:gd name="connsiteY191" fmla="*/ 1591056 h 1691662"/>
              <a:gd name="connsiteX192" fmla="*/ 838813 w 1214923"/>
              <a:gd name="connsiteY192" fmla="*/ 1568958 h 1691662"/>
              <a:gd name="connsiteX193" fmla="*/ 836146 w 1214923"/>
              <a:gd name="connsiteY193" fmla="*/ 1564291 h 1691662"/>
              <a:gd name="connsiteX194" fmla="*/ 955179 w 1214923"/>
              <a:gd name="connsiteY194" fmla="*/ 1500720 h 1691662"/>
              <a:gd name="connsiteX195" fmla="*/ 1066493 w 1214923"/>
              <a:gd name="connsiteY195" fmla="*/ 1492065 h 1691662"/>
              <a:gd name="connsiteX196" fmla="*/ 857863 w 1214923"/>
              <a:gd name="connsiteY196" fmla="*/ 1591247 h 1691662"/>
              <a:gd name="connsiteX197" fmla="*/ 857863 w 1214923"/>
              <a:gd name="connsiteY197" fmla="*/ 1591056 h 1691662"/>
              <a:gd name="connsiteX198" fmla="*/ 1054979 w 1214923"/>
              <a:gd name="connsiteY198" fmla="*/ 1445037 h 1691662"/>
              <a:gd name="connsiteX199" fmla="*/ 916632 w 1214923"/>
              <a:gd name="connsiteY199" fmla="*/ 1468184 h 1691662"/>
              <a:gd name="connsiteX200" fmla="*/ 1028170 w 1214923"/>
              <a:gd name="connsiteY200" fmla="*/ 1445228 h 1691662"/>
              <a:gd name="connsiteX201" fmla="*/ 1054979 w 1214923"/>
              <a:gd name="connsiteY201" fmla="*/ 1445037 h 1691662"/>
              <a:gd name="connsiteX202" fmla="*/ 862816 w 1214923"/>
              <a:gd name="connsiteY202" fmla="*/ 1410462 h 1691662"/>
              <a:gd name="connsiteX203" fmla="*/ 647551 w 1214923"/>
              <a:gd name="connsiteY203" fmla="*/ 1448562 h 1691662"/>
              <a:gd name="connsiteX204" fmla="*/ 862816 w 1214923"/>
              <a:gd name="connsiteY204" fmla="*/ 1410653 h 1691662"/>
              <a:gd name="connsiteX205" fmla="*/ 862816 w 1214923"/>
              <a:gd name="connsiteY205" fmla="*/ 1410462 h 1691662"/>
              <a:gd name="connsiteX206" fmla="*/ 689842 w 1214923"/>
              <a:gd name="connsiteY206" fmla="*/ 1391412 h 1691662"/>
              <a:gd name="connsiteX207" fmla="*/ 924347 w 1214923"/>
              <a:gd name="connsiteY207" fmla="*/ 1306830 h 1691662"/>
              <a:gd name="connsiteX208" fmla="*/ 689842 w 1214923"/>
              <a:gd name="connsiteY208" fmla="*/ 1391412 h 1691662"/>
              <a:gd name="connsiteX209" fmla="*/ 1162663 w 1214923"/>
              <a:gd name="connsiteY209" fmla="*/ 1057085 h 1691662"/>
              <a:gd name="connsiteX210" fmla="*/ 1148756 w 1214923"/>
              <a:gd name="connsiteY210" fmla="*/ 1134428 h 1691662"/>
              <a:gd name="connsiteX211" fmla="*/ 1066841 w 1214923"/>
              <a:gd name="connsiteY211" fmla="*/ 1139762 h 1691662"/>
              <a:gd name="connsiteX212" fmla="*/ 1035790 w 1214923"/>
              <a:gd name="connsiteY212" fmla="*/ 1087755 h 1691662"/>
              <a:gd name="connsiteX213" fmla="*/ 1162663 w 1214923"/>
              <a:gd name="connsiteY213" fmla="*/ 1057085 h 1691662"/>
              <a:gd name="connsiteX214" fmla="*/ 987913 w 1214923"/>
              <a:gd name="connsiteY214" fmla="*/ 1181170 h 1691662"/>
              <a:gd name="connsiteX215" fmla="*/ 958923 w 1214923"/>
              <a:gd name="connsiteY215" fmla="*/ 1264444 h 1691662"/>
              <a:gd name="connsiteX216" fmla="*/ 905107 w 1214923"/>
              <a:gd name="connsiteY216" fmla="*/ 1118330 h 1691662"/>
              <a:gd name="connsiteX217" fmla="*/ 987913 w 1214923"/>
              <a:gd name="connsiteY217" fmla="*/ 1181170 h 1691662"/>
              <a:gd name="connsiteX0" fmla="*/ 1193429 w 1214923"/>
              <a:gd name="connsiteY0" fmla="*/ 899446 h 1691662"/>
              <a:gd name="connsiteX1" fmla="*/ 1157319 w 1214923"/>
              <a:gd name="connsiteY1" fmla="*/ 831924 h 1691662"/>
              <a:gd name="connsiteX2" fmla="*/ 1019985 w 1214923"/>
              <a:gd name="connsiteY2" fmla="*/ 885740 h 1691662"/>
              <a:gd name="connsiteX3" fmla="*/ 963019 w 1214923"/>
              <a:gd name="connsiteY3" fmla="*/ 860965 h 1691662"/>
              <a:gd name="connsiteX4" fmla="*/ 1035980 w 1214923"/>
              <a:gd name="connsiteY4" fmla="*/ 795623 h 1691662"/>
              <a:gd name="connsiteX5" fmla="*/ 893772 w 1214923"/>
              <a:gd name="connsiteY5" fmla="*/ 930212 h 1691662"/>
              <a:gd name="connsiteX6" fmla="*/ 951398 w 1214923"/>
              <a:gd name="connsiteY6" fmla="*/ 937927 h 1691662"/>
              <a:gd name="connsiteX7" fmla="*/ 862911 w 1214923"/>
              <a:gd name="connsiteY7" fmla="*/ 964787 h 1691662"/>
              <a:gd name="connsiteX8" fmla="*/ 813000 w 1214923"/>
              <a:gd name="connsiteY8" fmla="*/ 991648 h 1691662"/>
              <a:gd name="connsiteX9" fmla="*/ 905202 w 1214923"/>
              <a:gd name="connsiteY9" fmla="*/ 872585 h 1691662"/>
              <a:gd name="connsiteX10" fmla="*/ 1062841 w 1214923"/>
              <a:gd name="connsiteY10" fmla="*/ 784098 h 1691662"/>
              <a:gd name="connsiteX11" fmla="*/ 1113873 w 1214923"/>
              <a:gd name="connsiteY11" fmla="*/ 670346 h 1691662"/>
              <a:gd name="connsiteX12" fmla="*/ 1028265 w 1214923"/>
              <a:gd name="connsiteY12" fmla="*/ 722567 h 1691662"/>
              <a:gd name="connsiteX13" fmla="*/ 1003881 w 1214923"/>
              <a:gd name="connsiteY13" fmla="*/ 692468 h 1691662"/>
              <a:gd name="connsiteX14" fmla="*/ 1005881 w 1214923"/>
              <a:gd name="connsiteY14" fmla="*/ 661511 h 1691662"/>
              <a:gd name="connsiteX15" fmla="*/ 1065794 w 1214923"/>
              <a:gd name="connsiteY15" fmla="*/ 651415 h 1691662"/>
              <a:gd name="connsiteX16" fmla="*/ 1087938 w 1214923"/>
              <a:gd name="connsiteY16" fmla="*/ 638205 h 1691662"/>
              <a:gd name="connsiteX17" fmla="*/ 739848 w 1214923"/>
              <a:gd name="connsiteY17" fmla="*/ 595694 h 1691662"/>
              <a:gd name="connsiteX18" fmla="*/ 716893 w 1214923"/>
              <a:gd name="connsiteY18" fmla="*/ 318992 h 1691662"/>
              <a:gd name="connsiteX19" fmla="*/ 920537 w 1214923"/>
              <a:gd name="connsiteY19" fmla="*/ 246031 h 1691662"/>
              <a:gd name="connsiteX20" fmla="*/ 682412 w 1214923"/>
              <a:gd name="connsiteY20" fmla="*/ 238316 h 1691662"/>
              <a:gd name="connsiteX21" fmla="*/ 928538 w 1214923"/>
              <a:gd name="connsiteY21" fmla="*/ 226790 h 1691662"/>
              <a:gd name="connsiteX22" fmla="*/ 720893 w 1214923"/>
              <a:gd name="connsiteY22" fmla="*/ 196025 h 1691662"/>
              <a:gd name="connsiteX23" fmla="*/ 736229 w 1214923"/>
              <a:gd name="connsiteY23" fmla="*/ 49911 h 1691662"/>
              <a:gd name="connsiteX24" fmla="*/ 663267 w 1214923"/>
              <a:gd name="connsiteY24" fmla="*/ 0 h 1691662"/>
              <a:gd name="connsiteX25" fmla="*/ 625167 w 1214923"/>
              <a:gd name="connsiteY25" fmla="*/ 103727 h 1691662"/>
              <a:gd name="connsiteX26" fmla="*/ 625167 w 1214923"/>
              <a:gd name="connsiteY26" fmla="*/ 288322 h 1691662"/>
              <a:gd name="connsiteX27" fmla="*/ 336845 w 1214923"/>
              <a:gd name="connsiteY27" fmla="*/ 261366 h 1691662"/>
              <a:gd name="connsiteX28" fmla="*/ 367611 w 1214923"/>
              <a:gd name="connsiteY28" fmla="*/ 307467 h 1691662"/>
              <a:gd name="connsiteX29" fmla="*/ 579066 w 1214923"/>
              <a:gd name="connsiteY29" fmla="*/ 615029 h 1691662"/>
              <a:gd name="connsiteX30" fmla="*/ 263884 w 1214923"/>
              <a:gd name="connsiteY30" fmla="*/ 496585 h 1691662"/>
              <a:gd name="connsiteX31" fmla="*/ 233118 w 1214923"/>
              <a:gd name="connsiteY31" fmla="*/ 714947 h 1691662"/>
              <a:gd name="connsiteX32" fmla="*/ 532965 w 1214923"/>
              <a:gd name="connsiteY32" fmla="*/ 807149 h 1691662"/>
              <a:gd name="connsiteX33" fmla="*/ 502390 w 1214923"/>
              <a:gd name="connsiteY33" fmla="*/ 816184 h 1691662"/>
              <a:gd name="connsiteX34" fmla="*/ 464290 w 1214923"/>
              <a:gd name="connsiteY34" fmla="*/ 772763 h 1691662"/>
              <a:gd name="connsiteX35" fmla="*/ 375231 w 1214923"/>
              <a:gd name="connsiteY35" fmla="*/ 788670 h 1691662"/>
              <a:gd name="connsiteX36" fmla="*/ 418189 w 1214923"/>
              <a:gd name="connsiteY36" fmla="*/ 826770 h 1691662"/>
              <a:gd name="connsiteX37" fmla="*/ 333607 w 1214923"/>
              <a:gd name="connsiteY37" fmla="*/ 826770 h 1691662"/>
              <a:gd name="connsiteX38" fmla="*/ 276457 w 1214923"/>
              <a:gd name="connsiteY38" fmla="*/ 857536 h 1691662"/>
              <a:gd name="connsiteX39" fmla="*/ 288458 w 1214923"/>
              <a:gd name="connsiteY39" fmla="*/ 766001 h 1691662"/>
              <a:gd name="connsiteX40" fmla="*/ 138059 w 1214923"/>
              <a:gd name="connsiteY40" fmla="*/ 911352 h 1691662"/>
              <a:gd name="connsiteX41" fmla="*/ 237976 w 1214923"/>
              <a:gd name="connsiteY41" fmla="*/ 961358 h 1691662"/>
              <a:gd name="connsiteX42" fmla="*/ 75102 w 1214923"/>
              <a:gd name="connsiteY42" fmla="*/ 1025783 h 1691662"/>
              <a:gd name="connsiteX43" fmla="*/ 80432 w 1214923"/>
              <a:gd name="connsiteY43" fmla="*/ 915162 h 1691662"/>
              <a:gd name="connsiteX44" fmla="*/ 91958 w 1214923"/>
              <a:gd name="connsiteY44" fmla="*/ 1107377 h 1691662"/>
              <a:gd name="connsiteX45" fmla="*/ 214925 w 1214923"/>
              <a:gd name="connsiteY45" fmla="*/ 1157383 h 1691662"/>
              <a:gd name="connsiteX46" fmla="*/ 322463 w 1214923"/>
              <a:gd name="connsiteY46" fmla="*/ 1228161 h 1691662"/>
              <a:gd name="connsiteX47" fmla="*/ 235145 w 1214923"/>
              <a:gd name="connsiteY47" fmla="*/ 1221759 h 1691662"/>
              <a:gd name="connsiteX48" fmla="*/ 267875 w 1214923"/>
              <a:gd name="connsiteY48" fmla="*/ 1263023 h 1691662"/>
              <a:gd name="connsiteX49" fmla="*/ 395615 w 1214923"/>
              <a:gd name="connsiteY49" fmla="*/ 1319117 h 1691662"/>
              <a:gd name="connsiteX50" fmla="*/ 322827 w 1214923"/>
              <a:gd name="connsiteY50" fmla="*/ 1338837 h 1691662"/>
              <a:gd name="connsiteX51" fmla="*/ 247492 w 1214923"/>
              <a:gd name="connsiteY51" fmla="*/ 1296725 h 1691662"/>
              <a:gd name="connsiteX52" fmla="*/ 229880 w 1214923"/>
              <a:gd name="connsiteY52" fmla="*/ 1312259 h 1691662"/>
              <a:gd name="connsiteX53" fmla="*/ 146155 w 1214923"/>
              <a:gd name="connsiteY53" fmla="*/ 1230344 h 1691662"/>
              <a:gd name="connsiteX54" fmla="*/ 115389 w 1214923"/>
              <a:gd name="connsiteY54" fmla="*/ 1430369 h 1691662"/>
              <a:gd name="connsiteX55" fmla="*/ 349799 w 1214923"/>
              <a:gd name="connsiteY55" fmla="*/ 1480280 h 1691662"/>
              <a:gd name="connsiteX56" fmla="*/ 299507 w 1214923"/>
              <a:gd name="connsiteY56" fmla="*/ 1464659 h 1691662"/>
              <a:gd name="connsiteX57" fmla="*/ 318374 w 1214923"/>
              <a:gd name="connsiteY57" fmla="*/ 1496562 h 1691662"/>
              <a:gd name="connsiteX58" fmla="*/ 388280 w 1214923"/>
              <a:gd name="connsiteY58" fmla="*/ 1545717 h 1691662"/>
              <a:gd name="connsiteX59" fmla="*/ 348847 w 1214923"/>
              <a:gd name="connsiteY59" fmla="*/ 1542479 h 1691662"/>
              <a:gd name="connsiteX60" fmla="*/ 255883 w 1214923"/>
              <a:gd name="connsiteY60" fmla="*/ 1502664 h 1691662"/>
              <a:gd name="connsiteX61" fmla="*/ 255883 w 1214923"/>
              <a:gd name="connsiteY61" fmla="*/ 1502664 h 1691662"/>
              <a:gd name="connsiteX62" fmla="*/ 239976 w 1214923"/>
              <a:gd name="connsiteY62" fmla="*/ 1484281 h 1691662"/>
              <a:gd name="connsiteX63" fmla="*/ 203495 w 1214923"/>
              <a:gd name="connsiteY63" fmla="*/ 1484281 h 1691662"/>
              <a:gd name="connsiteX64" fmla="*/ 187303 w 1214923"/>
              <a:gd name="connsiteY64" fmla="*/ 1499140 h 1691662"/>
              <a:gd name="connsiteX65" fmla="*/ 490673 w 1214923"/>
              <a:gd name="connsiteY65" fmla="*/ 1673352 h 1691662"/>
              <a:gd name="connsiteX66" fmla="*/ 767123 w 1214923"/>
              <a:gd name="connsiteY66" fmla="*/ 1677527 h 1691662"/>
              <a:gd name="connsiteX67" fmla="*/ 967500 w 1214923"/>
              <a:gd name="connsiteY67" fmla="*/ 1594485 h 1691662"/>
              <a:gd name="connsiteX68" fmla="*/ 1152566 w 1214923"/>
              <a:gd name="connsiteY68" fmla="*/ 1394460 h 1691662"/>
              <a:gd name="connsiteX69" fmla="*/ 918822 w 1214923"/>
              <a:gd name="connsiteY69" fmla="*/ 1363507 h 1691662"/>
              <a:gd name="connsiteX70" fmla="*/ 802904 w 1214923"/>
              <a:gd name="connsiteY70" fmla="*/ 1350454 h 1691662"/>
              <a:gd name="connsiteX71" fmla="*/ 841956 w 1214923"/>
              <a:gd name="connsiteY71" fmla="*/ 1326547 h 1691662"/>
              <a:gd name="connsiteX72" fmla="*/ 1018286 w 1214923"/>
              <a:gd name="connsiteY72" fmla="*/ 1315425 h 1691662"/>
              <a:gd name="connsiteX73" fmla="*/ 980354 w 1214923"/>
              <a:gd name="connsiteY73" fmla="*/ 1268921 h 1691662"/>
              <a:gd name="connsiteX74" fmla="*/ 1091488 w 1214923"/>
              <a:gd name="connsiteY74" fmla="*/ 1221043 h 1691662"/>
              <a:gd name="connsiteX75" fmla="*/ 896580 w 1214923"/>
              <a:gd name="connsiteY75" fmla="*/ 1032638 h 1691662"/>
              <a:gd name="connsiteX76" fmla="*/ 1193429 w 1214923"/>
              <a:gd name="connsiteY76" fmla="*/ 899446 h 1691662"/>
              <a:gd name="connsiteX77" fmla="*/ 759089 w 1214923"/>
              <a:gd name="connsiteY77" fmla="*/ 61246 h 1691662"/>
              <a:gd name="connsiteX78" fmla="*/ 720989 w 1214923"/>
              <a:gd name="connsiteY78" fmla="*/ 145828 h 1691662"/>
              <a:gd name="connsiteX79" fmla="*/ 759089 w 1214923"/>
              <a:gd name="connsiteY79" fmla="*/ 61436 h 1691662"/>
              <a:gd name="connsiteX80" fmla="*/ 759089 w 1214923"/>
              <a:gd name="connsiteY80" fmla="*/ 61246 h 1691662"/>
              <a:gd name="connsiteX81" fmla="*/ 363611 w 1214923"/>
              <a:gd name="connsiteY81" fmla="*/ 545783 h 1691662"/>
              <a:gd name="connsiteX82" fmla="*/ 348275 w 1214923"/>
              <a:gd name="connsiteY82" fmla="*/ 553498 h 1691662"/>
              <a:gd name="connsiteX83" fmla="*/ 363611 w 1214923"/>
              <a:gd name="connsiteY83" fmla="*/ 545783 h 1691662"/>
              <a:gd name="connsiteX84" fmla="*/ 232451 w 1214923"/>
              <a:gd name="connsiteY84" fmla="*/ 523113 h 1691662"/>
              <a:gd name="connsiteX85" fmla="*/ 254694 w 1214923"/>
              <a:gd name="connsiteY85" fmla="*/ 664096 h 1691662"/>
              <a:gd name="connsiteX86" fmla="*/ 232451 w 1214923"/>
              <a:gd name="connsiteY86" fmla="*/ 523113 h 1691662"/>
              <a:gd name="connsiteX87" fmla="*/ 340084 w 1214923"/>
              <a:gd name="connsiteY87" fmla="*/ 692277 h 1691662"/>
              <a:gd name="connsiteX88" fmla="*/ 470767 w 1214923"/>
              <a:gd name="connsiteY88" fmla="*/ 684562 h 1691662"/>
              <a:gd name="connsiteX89" fmla="*/ 340084 w 1214923"/>
              <a:gd name="connsiteY89" fmla="*/ 691896 h 1691662"/>
              <a:gd name="connsiteX90" fmla="*/ 340084 w 1214923"/>
              <a:gd name="connsiteY90" fmla="*/ 692277 h 1691662"/>
              <a:gd name="connsiteX91" fmla="*/ 382375 w 1214923"/>
              <a:gd name="connsiteY91" fmla="*/ 615410 h 1691662"/>
              <a:gd name="connsiteX92" fmla="*/ 516868 w 1214923"/>
              <a:gd name="connsiteY92" fmla="*/ 688372 h 1691662"/>
              <a:gd name="connsiteX93" fmla="*/ 382661 w 1214923"/>
              <a:gd name="connsiteY93" fmla="*/ 615029 h 1691662"/>
              <a:gd name="connsiteX94" fmla="*/ 382375 w 1214923"/>
              <a:gd name="connsiteY94" fmla="*/ 615410 h 1691662"/>
              <a:gd name="connsiteX95" fmla="*/ 201400 w 1214923"/>
              <a:gd name="connsiteY95" fmla="*/ 907542 h 1691662"/>
              <a:gd name="connsiteX96" fmla="*/ 163300 w 1214923"/>
              <a:gd name="connsiteY96" fmla="*/ 838295 h 1691662"/>
              <a:gd name="connsiteX97" fmla="*/ 201686 w 1214923"/>
              <a:gd name="connsiteY97" fmla="*/ 907161 h 1691662"/>
              <a:gd name="connsiteX98" fmla="*/ 201400 w 1214923"/>
              <a:gd name="connsiteY98" fmla="*/ 907542 h 1691662"/>
              <a:gd name="connsiteX99" fmla="*/ 97811 w 1214923"/>
              <a:gd name="connsiteY99" fmla="*/ 1285557 h 1691662"/>
              <a:gd name="connsiteX100" fmla="*/ 123279 w 1214923"/>
              <a:gd name="connsiteY100" fmla="*/ 1264178 h 1691662"/>
              <a:gd name="connsiteX101" fmla="*/ 231975 w 1214923"/>
              <a:gd name="connsiteY101" fmla="*/ 1341501 h 1691662"/>
              <a:gd name="connsiteX102" fmla="*/ 97811 w 1214923"/>
              <a:gd name="connsiteY102" fmla="*/ 1285557 h 1691662"/>
              <a:gd name="connsiteX103" fmla="*/ 232928 w 1214923"/>
              <a:gd name="connsiteY103" fmla="*/ 1376077 h 1691662"/>
              <a:gd name="connsiteX104" fmla="*/ 279029 w 1214923"/>
              <a:gd name="connsiteY104" fmla="*/ 1379887 h 1691662"/>
              <a:gd name="connsiteX105" fmla="*/ 232451 w 1214923"/>
              <a:gd name="connsiteY105" fmla="*/ 1376077 h 1691662"/>
              <a:gd name="connsiteX106" fmla="*/ 232928 w 1214923"/>
              <a:gd name="connsiteY106" fmla="*/ 1376077 h 1691662"/>
              <a:gd name="connsiteX107" fmla="*/ 856244 w 1214923"/>
              <a:gd name="connsiteY107" fmla="*/ 715613 h 1691662"/>
              <a:gd name="connsiteX108" fmla="*/ 817635 w 1214923"/>
              <a:gd name="connsiteY108" fmla="*/ 708913 h 1691662"/>
              <a:gd name="connsiteX109" fmla="*/ 721084 w 1214923"/>
              <a:gd name="connsiteY109" fmla="*/ 657225 h 1691662"/>
              <a:gd name="connsiteX110" fmla="*/ 855767 w 1214923"/>
              <a:gd name="connsiteY110" fmla="*/ 715613 h 1691662"/>
              <a:gd name="connsiteX111" fmla="*/ 856244 w 1214923"/>
              <a:gd name="connsiteY111" fmla="*/ 715613 h 1691662"/>
              <a:gd name="connsiteX112" fmla="*/ 663458 w 1214923"/>
              <a:gd name="connsiteY112" fmla="*/ 722662 h 1691662"/>
              <a:gd name="connsiteX113" fmla="*/ 644408 w 1214923"/>
              <a:gd name="connsiteY113" fmla="*/ 807149 h 1691662"/>
              <a:gd name="connsiteX114" fmla="*/ 662981 w 1214923"/>
              <a:gd name="connsiteY114" fmla="*/ 723138 h 1691662"/>
              <a:gd name="connsiteX115" fmla="*/ 663458 w 1214923"/>
              <a:gd name="connsiteY115" fmla="*/ 722662 h 1691662"/>
              <a:gd name="connsiteX116" fmla="*/ 628882 w 1214923"/>
              <a:gd name="connsiteY116" fmla="*/ 753332 h 1691662"/>
              <a:gd name="connsiteX117" fmla="*/ 655742 w 1214923"/>
              <a:gd name="connsiteY117" fmla="*/ 726472 h 1691662"/>
              <a:gd name="connsiteX118" fmla="*/ 628406 w 1214923"/>
              <a:gd name="connsiteY118" fmla="*/ 753332 h 1691662"/>
              <a:gd name="connsiteX119" fmla="*/ 628882 w 1214923"/>
              <a:gd name="connsiteY119" fmla="*/ 753332 h 1691662"/>
              <a:gd name="connsiteX120" fmla="*/ 771090 w 1214923"/>
              <a:gd name="connsiteY120" fmla="*/ 757237 h 1691662"/>
              <a:gd name="connsiteX121" fmla="*/ 690318 w 1214923"/>
              <a:gd name="connsiteY121" fmla="*/ 822579 h 1691662"/>
              <a:gd name="connsiteX122" fmla="*/ 770614 w 1214923"/>
              <a:gd name="connsiteY122" fmla="*/ 757237 h 1691662"/>
              <a:gd name="connsiteX123" fmla="*/ 771090 w 1214923"/>
              <a:gd name="connsiteY123" fmla="*/ 757237 h 1691662"/>
              <a:gd name="connsiteX124" fmla="*/ 759565 w 1214923"/>
              <a:gd name="connsiteY124" fmla="*/ 538162 h 1691662"/>
              <a:gd name="connsiteX125" fmla="*/ 851767 w 1214923"/>
              <a:gd name="connsiteY125" fmla="*/ 480536 h 1691662"/>
              <a:gd name="connsiteX126" fmla="*/ 759089 w 1214923"/>
              <a:gd name="connsiteY126" fmla="*/ 538067 h 1691662"/>
              <a:gd name="connsiteX127" fmla="*/ 759565 w 1214923"/>
              <a:gd name="connsiteY127" fmla="*/ 538162 h 1691662"/>
              <a:gd name="connsiteX128" fmla="*/ 868213 w 1214923"/>
              <a:gd name="connsiteY128" fmla="*/ 356761 h 1691662"/>
              <a:gd name="connsiteX129" fmla="*/ 812619 w 1214923"/>
              <a:gd name="connsiteY129" fmla="*/ 442055 h 1691662"/>
              <a:gd name="connsiteX130" fmla="*/ 868213 w 1214923"/>
              <a:gd name="connsiteY130" fmla="*/ 356761 h 1691662"/>
              <a:gd name="connsiteX131" fmla="*/ 681841 w 1214923"/>
              <a:gd name="connsiteY131" fmla="*/ 323088 h 1691662"/>
              <a:gd name="connsiteX132" fmla="*/ 758803 w 1214923"/>
              <a:gd name="connsiteY132" fmla="*/ 430816 h 1691662"/>
              <a:gd name="connsiteX133" fmla="*/ 643455 w 1214923"/>
              <a:gd name="connsiteY133" fmla="*/ 396145 h 1691662"/>
              <a:gd name="connsiteX134" fmla="*/ 639550 w 1214923"/>
              <a:gd name="connsiteY134" fmla="*/ 438436 h 1691662"/>
              <a:gd name="connsiteX135" fmla="*/ 682127 w 1214923"/>
              <a:gd name="connsiteY135" fmla="*/ 323088 h 1691662"/>
              <a:gd name="connsiteX136" fmla="*/ 681841 w 1214923"/>
              <a:gd name="connsiteY136" fmla="*/ 323088 h 1691662"/>
              <a:gd name="connsiteX137" fmla="*/ 395477 w 1214923"/>
              <a:gd name="connsiteY137" fmla="*/ 216638 h 1691662"/>
              <a:gd name="connsiteX138" fmla="*/ 432956 w 1214923"/>
              <a:gd name="connsiteY138" fmla="*/ 194566 h 1691662"/>
              <a:gd name="connsiteX139" fmla="*/ 564476 w 1214923"/>
              <a:gd name="connsiteY139" fmla="*/ 247666 h 1691662"/>
              <a:gd name="connsiteX140" fmla="*/ 558873 w 1214923"/>
              <a:gd name="connsiteY140" fmla="*/ 299942 h 1691662"/>
              <a:gd name="connsiteX141" fmla="*/ 395477 w 1214923"/>
              <a:gd name="connsiteY141" fmla="*/ 216638 h 1691662"/>
              <a:gd name="connsiteX142" fmla="*/ 470767 w 1214923"/>
              <a:gd name="connsiteY142" fmla="*/ 361188 h 1691662"/>
              <a:gd name="connsiteX143" fmla="*/ 566874 w 1214923"/>
              <a:gd name="connsiteY143" fmla="*/ 503396 h 1691662"/>
              <a:gd name="connsiteX144" fmla="*/ 470767 w 1214923"/>
              <a:gd name="connsiteY144" fmla="*/ 361188 h 1691662"/>
              <a:gd name="connsiteX145" fmla="*/ 632216 w 1214923"/>
              <a:gd name="connsiteY145" fmla="*/ 475419 h 1691662"/>
              <a:gd name="connsiteX146" fmla="*/ 759089 w 1214923"/>
              <a:gd name="connsiteY146" fmla="*/ 438055 h 1691662"/>
              <a:gd name="connsiteX147" fmla="*/ 640217 w 1214923"/>
              <a:gd name="connsiteY147" fmla="*/ 641593 h 1691662"/>
              <a:gd name="connsiteX148" fmla="*/ 622468 w 1214923"/>
              <a:gd name="connsiteY148" fmla="*/ 453581 h 1691662"/>
              <a:gd name="connsiteX149" fmla="*/ 632216 w 1214923"/>
              <a:gd name="connsiteY149" fmla="*/ 475419 h 1691662"/>
              <a:gd name="connsiteX150" fmla="*/ 686032 w 1214923"/>
              <a:gd name="connsiteY150" fmla="*/ 837819 h 1691662"/>
              <a:gd name="connsiteX151" fmla="*/ 628310 w 1214923"/>
              <a:gd name="connsiteY151" fmla="*/ 930116 h 1691662"/>
              <a:gd name="connsiteX152" fmla="*/ 686032 w 1214923"/>
              <a:gd name="connsiteY152" fmla="*/ 837914 h 1691662"/>
              <a:gd name="connsiteX153" fmla="*/ 686032 w 1214923"/>
              <a:gd name="connsiteY153" fmla="*/ 837819 h 1691662"/>
              <a:gd name="connsiteX154" fmla="*/ 743658 w 1214923"/>
              <a:gd name="connsiteY154" fmla="*/ 1291400 h 1691662"/>
              <a:gd name="connsiteX155" fmla="*/ 547634 w 1214923"/>
              <a:gd name="connsiteY155" fmla="*/ 1206818 h 1691662"/>
              <a:gd name="connsiteX156" fmla="*/ 573446 w 1214923"/>
              <a:gd name="connsiteY156" fmla="*/ 1222439 h 1691662"/>
              <a:gd name="connsiteX157" fmla="*/ 603450 w 1214923"/>
              <a:gd name="connsiteY157" fmla="*/ 1227487 h 1691662"/>
              <a:gd name="connsiteX158" fmla="*/ 743658 w 1214923"/>
              <a:gd name="connsiteY158" fmla="*/ 1291495 h 1691662"/>
              <a:gd name="connsiteX159" fmla="*/ 743658 w 1214923"/>
              <a:gd name="connsiteY159" fmla="*/ 1291400 h 1691662"/>
              <a:gd name="connsiteX160" fmla="*/ 556465 w 1214923"/>
              <a:gd name="connsiteY160" fmla="*/ 950327 h 1691662"/>
              <a:gd name="connsiteX161" fmla="*/ 689842 w 1214923"/>
              <a:gd name="connsiteY161" fmla="*/ 1122236 h 1691662"/>
              <a:gd name="connsiteX162" fmla="*/ 568651 w 1214923"/>
              <a:gd name="connsiteY162" fmla="*/ 984541 h 1691662"/>
              <a:gd name="connsiteX163" fmla="*/ 556465 w 1214923"/>
              <a:gd name="connsiteY163" fmla="*/ 950327 h 1691662"/>
              <a:gd name="connsiteX164" fmla="*/ 351609 w 1214923"/>
              <a:gd name="connsiteY164" fmla="*/ 1045464 h 1691662"/>
              <a:gd name="connsiteX165" fmla="*/ 382375 w 1214923"/>
              <a:gd name="connsiteY165" fmla="*/ 887825 h 1691662"/>
              <a:gd name="connsiteX166" fmla="*/ 351609 w 1214923"/>
              <a:gd name="connsiteY166" fmla="*/ 1045559 h 1691662"/>
              <a:gd name="connsiteX167" fmla="*/ 351609 w 1214923"/>
              <a:gd name="connsiteY167" fmla="*/ 1045464 h 1691662"/>
              <a:gd name="connsiteX168" fmla="*/ 420761 w 1214923"/>
              <a:gd name="connsiteY168" fmla="*/ 1054969 h 1691662"/>
              <a:gd name="connsiteX169" fmla="*/ 605260 w 1214923"/>
              <a:gd name="connsiteY169" fmla="*/ 1180338 h 1691662"/>
              <a:gd name="connsiteX170" fmla="*/ 420761 w 1214923"/>
              <a:gd name="connsiteY170" fmla="*/ 1054969 h 1691662"/>
              <a:gd name="connsiteX171" fmla="*/ 366944 w 1214923"/>
              <a:gd name="connsiteY171" fmla="*/ 1414272 h 1691662"/>
              <a:gd name="connsiteX172" fmla="*/ 597640 w 1214923"/>
              <a:gd name="connsiteY172" fmla="*/ 1460468 h 1691662"/>
              <a:gd name="connsiteX173" fmla="*/ 366944 w 1214923"/>
              <a:gd name="connsiteY173" fmla="*/ 1414463 h 1691662"/>
              <a:gd name="connsiteX174" fmla="*/ 366944 w 1214923"/>
              <a:gd name="connsiteY174" fmla="*/ 1414272 h 1691662"/>
              <a:gd name="connsiteX175" fmla="*/ 597035 w 1214923"/>
              <a:gd name="connsiteY175" fmla="*/ 1664464 h 1691662"/>
              <a:gd name="connsiteX176" fmla="*/ 471148 w 1214923"/>
              <a:gd name="connsiteY176" fmla="*/ 1649777 h 1691662"/>
              <a:gd name="connsiteX177" fmla="*/ 401901 w 1214923"/>
              <a:gd name="connsiteY177" fmla="*/ 1579817 h 1691662"/>
              <a:gd name="connsiteX178" fmla="*/ 582412 w 1214923"/>
              <a:gd name="connsiteY178" fmla="*/ 1645158 h 1691662"/>
              <a:gd name="connsiteX179" fmla="*/ 597035 w 1214923"/>
              <a:gd name="connsiteY179" fmla="*/ 1664464 h 1691662"/>
              <a:gd name="connsiteX180" fmla="*/ 616785 w 1214923"/>
              <a:gd name="connsiteY180" fmla="*/ 1564196 h 1691662"/>
              <a:gd name="connsiteX181" fmla="*/ 555349 w 1214923"/>
              <a:gd name="connsiteY181" fmla="*/ 1541145 h 1691662"/>
              <a:gd name="connsiteX182" fmla="*/ 638597 w 1214923"/>
              <a:gd name="connsiteY182" fmla="*/ 1493520 h 1691662"/>
              <a:gd name="connsiteX183" fmla="*/ 752034 w 1214923"/>
              <a:gd name="connsiteY183" fmla="*/ 1535463 h 1691662"/>
              <a:gd name="connsiteX184" fmla="*/ 616785 w 1214923"/>
              <a:gd name="connsiteY184" fmla="*/ 1564386 h 1691662"/>
              <a:gd name="connsiteX185" fmla="*/ 616785 w 1214923"/>
              <a:gd name="connsiteY185" fmla="*/ 1564196 h 1691662"/>
              <a:gd name="connsiteX186" fmla="*/ 811979 w 1214923"/>
              <a:gd name="connsiteY186" fmla="*/ 1595484 h 1691662"/>
              <a:gd name="connsiteX187" fmla="*/ 812771 w 1214923"/>
              <a:gd name="connsiteY187" fmla="*/ 1652594 h 1691662"/>
              <a:gd name="connsiteX188" fmla="*/ 704225 w 1214923"/>
              <a:gd name="connsiteY188" fmla="*/ 1665256 h 1691662"/>
              <a:gd name="connsiteX189" fmla="*/ 651942 w 1214923"/>
              <a:gd name="connsiteY189" fmla="*/ 1653111 h 1691662"/>
              <a:gd name="connsiteX190" fmla="*/ 811979 w 1214923"/>
              <a:gd name="connsiteY190" fmla="*/ 1595484 h 1691662"/>
              <a:gd name="connsiteX191" fmla="*/ 857863 w 1214923"/>
              <a:gd name="connsiteY191" fmla="*/ 1591056 h 1691662"/>
              <a:gd name="connsiteX192" fmla="*/ 838813 w 1214923"/>
              <a:gd name="connsiteY192" fmla="*/ 1568958 h 1691662"/>
              <a:gd name="connsiteX193" fmla="*/ 836146 w 1214923"/>
              <a:gd name="connsiteY193" fmla="*/ 1564291 h 1691662"/>
              <a:gd name="connsiteX194" fmla="*/ 955179 w 1214923"/>
              <a:gd name="connsiteY194" fmla="*/ 1500720 h 1691662"/>
              <a:gd name="connsiteX195" fmla="*/ 1066493 w 1214923"/>
              <a:gd name="connsiteY195" fmla="*/ 1492065 h 1691662"/>
              <a:gd name="connsiteX196" fmla="*/ 857863 w 1214923"/>
              <a:gd name="connsiteY196" fmla="*/ 1591247 h 1691662"/>
              <a:gd name="connsiteX197" fmla="*/ 857863 w 1214923"/>
              <a:gd name="connsiteY197" fmla="*/ 1591056 h 1691662"/>
              <a:gd name="connsiteX198" fmla="*/ 1054979 w 1214923"/>
              <a:gd name="connsiteY198" fmla="*/ 1445037 h 1691662"/>
              <a:gd name="connsiteX199" fmla="*/ 916632 w 1214923"/>
              <a:gd name="connsiteY199" fmla="*/ 1468184 h 1691662"/>
              <a:gd name="connsiteX200" fmla="*/ 1028170 w 1214923"/>
              <a:gd name="connsiteY200" fmla="*/ 1445228 h 1691662"/>
              <a:gd name="connsiteX201" fmla="*/ 1054979 w 1214923"/>
              <a:gd name="connsiteY201" fmla="*/ 1445037 h 1691662"/>
              <a:gd name="connsiteX202" fmla="*/ 862816 w 1214923"/>
              <a:gd name="connsiteY202" fmla="*/ 1410462 h 1691662"/>
              <a:gd name="connsiteX203" fmla="*/ 647551 w 1214923"/>
              <a:gd name="connsiteY203" fmla="*/ 1448562 h 1691662"/>
              <a:gd name="connsiteX204" fmla="*/ 862816 w 1214923"/>
              <a:gd name="connsiteY204" fmla="*/ 1410653 h 1691662"/>
              <a:gd name="connsiteX205" fmla="*/ 862816 w 1214923"/>
              <a:gd name="connsiteY205" fmla="*/ 1410462 h 1691662"/>
              <a:gd name="connsiteX206" fmla="*/ 689842 w 1214923"/>
              <a:gd name="connsiteY206" fmla="*/ 1391412 h 1691662"/>
              <a:gd name="connsiteX207" fmla="*/ 924347 w 1214923"/>
              <a:gd name="connsiteY207" fmla="*/ 1306830 h 1691662"/>
              <a:gd name="connsiteX208" fmla="*/ 689842 w 1214923"/>
              <a:gd name="connsiteY208" fmla="*/ 1391412 h 1691662"/>
              <a:gd name="connsiteX209" fmla="*/ 1162663 w 1214923"/>
              <a:gd name="connsiteY209" fmla="*/ 1057085 h 1691662"/>
              <a:gd name="connsiteX210" fmla="*/ 1148756 w 1214923"/>
              <a:gd name="connsiteY210" fmla="*/ 1134428 h 1691662"/>
              <a:gd name="connsiteX211" fmla="*/ 1066841 w 1214923"/>
              <a:gd name="connsiteY211" fmla="*/ 1139762 h 1691662"/>
              <a:gd name="connsiteX212" fmla="*/ 1035790 w 1214923"/>
              <a:gd name="connsiteY212" fmla="*/ 1087755 h 1691662"/>
              <a:gd name="connsiteX213" fmla="*/ 1162663 w 1214923"/>
              <a:gd name="connsiteY213" fmla="*/ 1057085 h 1691662"/>
              <a:gd name="connsiteX214" fmla="*/ 987913 w 1214923"/>
              <a:gd name="connsiteY214" fmla="*/ 1181170 h 1691662"/>
              <a:gd name="connsiteX215" fmla="*/ 958923 w 1214923"/>
              <a:gd name="connsiteY215" fmla="*/ 1264444 h 1691662"/>
              <a:gd name="connsiteX216" fmla="*/ 905107 w 1214923"/>
              <a:gd name="connsiteY216" fmla="*/ 1118330 h 1691662"/>
              <a:gd name="connsiteX217" fmla="*/ 987913 w 1214923"/>
              <a:gd name="connsiteY217" fmla="*/ 1181170 h 1691662"/>
              <a:gd name="connsiteX0" fmla="*/ 1193429 w 1214923"/>
              <a:gd name="connsiteY0" fmla="*/ 899446 h 1691662"/>
              <a:gd name="connsiteX1" fmla="*/ 1157319 w 1214923"/>
              <a:gd name="connsiteY1" fmla="*/ 831924 h 1691662"/>
              <a:gd name="connsiteX2" fmla="*/ 1019985 w 1214923"/>
              <a:gd name="connsiteY2" fmla="*/ 885740 h 1691662"/>
              <a:gd name="connsiteX3" fmla="*/ 963019 w 1214923"/>
              <a:gd name="connsiteY3" fmla="*/ 860965 h 1691662"/>
              <a:gd name="connsiteX4" fmla="*/ 1035980 w 1214923"/>
              <a:gd name="connsiteY4" fmla="*/ 795623 h 1691662"/>
              <a:gd name="connsiteX5" fmla="*/ 893772 w 1214923"/>
              <a:gd name="connsiteY5" fmla="*/ 930212 h 1691662"/>
              <a:gd name="connsiteX6" fmla="*/ 951398 w 1214923"/>
              <a:gd name="connsiteY6" fmla="*/ 937927 h 1691662"/>
              <a:gd name="connsiteX7" fmla="*/ 862911 w 1214923"/>
              <a:gd name="connsiteY7" fmla="*/ 964787 h 1691662"/>
              <a:gd name="connsiteX8" fmla="*/ 813000 w 1214923"/>
              <a:gd name="connsiteY8" fmla="*/ 991648 h 1691662"/>
              <a:gd name="connsiteX9" fmla="*/ 905202 w 1214923"/>
              <a:gd name="connsiteY9" fmla="*/ 872585 h 1691662"/>
              <a:gd name="connsiteX10" fmla="*/ 1062841 w 1214923"/>
              <a:gd name="connsiteY10" fmla="*/ 784098 h 1691662"/>
              <a:gd name="connsiteX11" fmla="*/ 1113873 w 1214923"/>
              <a:gd name="connsiteY11" fmla="*/ 670346 h 1691662"/>
              <a:gd name="connsiteX12" fmla="*/ 1028265 w 1214923"/>
              <a:gd name="connsiteY12" fmla="*/ 722567 h 1691662"/>
              <a:gd name="connsiteX13" fmla="*/ 1003881 w 1214923"/>
              <a:gd name="connsiteY13" fmla="*/ 692468 h 1691662"/>
              <a:gd name="connsiteX14" fmla="*/ 1005881 w 1214923"/>
              <a:gd name="connsiteY14" fmla="*/ 661511 h 1691662"/>
              <a:gd name="connsiteX15" fmla="*/ 1065794 w 1214923"/>
              <a:gd name="connsiteY15" fmla="*/ 651415 h 1691662"/>
              <a:gd name="connsiteX16" fmla="*/ 1087938 w 1214923"/>
              <a:gd name="connsiteY16" fmla="*/ 638205 h 1691662"/>
              <a:gd name="connsiteX17" fmla="*/ 739848 w 1214923"/>
              <a:gd name="connsiteY17" fmla="*/ 595694 h 1691662"/>
              <a:gd name="connsiteX18" fmla="*/ 716893 w 1214923"/>
              <a:gd name="connsiteY18" fmla="*/ 318992 h 1691662"/>
              <a:gd name="connsiteX19" fmla="*/ 920537 w 1214923"/>
              <a:gd name="connsiteY19" fmla="*/ 246031 h 1691662"/>
              <a:gd name="connsiteX20" fmla="*/ 682412 w 1214923"/>
              <a:gd name="connsiteY20" fmla="*/ 238316 h 1691662"/>
              <a:gd name="connsiteX21" fmla="*/ 928538 w 1214923"/>
              <a:gd name="connsiteY21" fmla="*/ 226790 h 1691662"/>
              <a:gd name="connsiteX22" fmla="*/ 720893 w 1214923"/>
              <a:gd name="connsiteY22" fmla="*/ 196025 h 1691662"/>
              <a:gd name="connsiteX23" fmla="*/ 736229 w 1214923"/>
              <a:gd name="connsiteY23" fmla="*/ 49911 h 1691662"/>
              <a:gd name="connsiteX24" fmla="*/ 663267 w 1214923"/>
              <a:gd name="connsiteY24" fmla="*/ 0 h 1691662"/>
              <a:gd name="connsiteX25" fmla="*/ 625167 w 1214923"/>
              <a:gd name="connsiteY25" fmla="*/ 103727 h 1691662"/>
              <a:gd name="connsiteX26" fmla="*/ 625167 w 1214923"/>
              <a:gd name="connsiteY26" fmla="*/ 288322 h 1691662"/>
              <a:gd name="connsiteX27" fmla="*/ 336845 w 1214923"/>
              <a:gd name="connsiteY27" fmla="*/ 261366 h 1691662"/>
              <a:gd name="connsiteX28" fmla="*/ 367611 w 1214923"/>
              <a:gd name="connsiteY28" fmla="*/ 307467 h 1691662"/>
              <a:gd name="connsiteX29" fmla="*/ 579066 w 1214923"/>
              <a:gd name="connsiteY29" fmla="*/ 615029 h 1691662"/>
              <a:gd name="connsiteX30" fmla="*/ 263884 w 1214923"/>
              <a:gd name="connsiteY30" fmla="*/ 496585 h 1691662"/>
              <a:gd name="connsiteX31" fmla="*/ 233118 w 1214923"/>
              <a:gd name="connsiteY31" fmla="*/ 714947 h 1691662"/>
              <a:gd name="connsiteX32" fmla="*/ 532965 w 1214923"/>
              <a:gd name="connsiteY32" fmla="*/ 807149 h 1691662"/>
              <a:gd name="connsiteX33" fmla="*/ 502390 w 1214923"/>
              <a:gd name="connsiteY33" fmla="*/ 816184 h 1691662"/>
              <a:gd name="connsiteX34" fmla="*/ 464290 w 1214923"/>
              <a:gd name="connsiteY34" fmla="*/ 772763 h 1691662"/>
              <a:gd name="connsiteX35" fmla="*/ 375231 w 1214923"/>
              <a:gd name="connsiteY35" fmla="*/ 788670 h 1691662"/>
              <a:gd name="connsiteX36" fmla="*/ 418189 w 1214923"/>
              <a:gd name="connsiteY36" fmla="*/ 826770 h 1691662"/>
              <a:gd name="connsiteX37" fmla="*/ 333607 w 1214923"/>
              <a:gd name="connsiteY37" fmla="*/ 826770 h 1691662"/>
              <a:gd name="connsiteX38" fmla="*/ 276457 w 1214923"/>
              <a:gd name="connsiteY38" fmla="*/ 857536 h 1691662"/>
              <a:gd name="connsiteX39" fmla="*/ 288458 w 1214923"/>
              <a:gd name="connsiteY39" fmla="*/ 766001 h 1691662"/>
              <a:gd name="connsiteX40" fmla="*/ 138059 w 1214923"/>
              <a:gd name="connsiteY40" fmla="*/ 911352 h 1691662"/>
              <a:gd name="connsiteX41" fmla="*/ 237976 w 1214923"/>
              <a:gd name="connsiteY41" fmla="*/ 961358 h 1691662"/>
              <a:gd name="connsiteX42" fmla="*/ 75102 w 1214923"/>
              <a:gd name="connsiteY42" fmla="*/ 1025783 h 1691662"/>
              <a:gd name="connsiteX43" fmla="*/ 80432 w 1214923"/>
              <a:gd name="connsiteY43" fmla="*/ 915162 h 1691662"/>
              <a:gd name="connsiteX44" fmla="*/ 91958 w 1214923"/>
              <a:gd name="connsiteY44" fmla="*/ 1107377 h 1691662"/>
              <a:gd name="connsiteX45" fmla="*/ 214925 w 1214923"/>
              <a:gd name="connsiteY45" fmla="*/ 1157383 h 1691662"/>
              <a:gd name="connsiteX46" fmla="*/ 322463 w 1214923"/>
              <a:gd name="connsiteY46" fmla="*/ 1228161 h 1691662"/>
              <a:gd name="connsiteX47" fmla="*/ 235145 w 1214923"/>
              <a:gd name="connsiteY47" fmla="*/ 1221759 h 1691662"/>
              <a:gd name="connsiteX48" fmla="*/ 267875 w 1214923"/>
              <a:gd name="connsiteY48" fmla="*/ 1263023 h 1691662"/>
              <a:gd name="connsiteX49" fmla="*/ 395615 w 1214923"/>
              <a:gd name="connsiteY49" fmla="*/ 1319117 h 1691662"/>
              <a:gd name="connsiteX50" fmla="*/ 322827 w 1214923"/>
              <a:gd name="connsiteY50" fmla="*/ 1338837 h 1691662"/>
              <a:gd name="connsiteX51" fmla="*/ 247492 w 1214923"/>
              <a:gd name="connsiteY51" fmla="*/ 1296725 h 1691662"/>
              <a:gd name="connsiteX52" fmla="*/ 229880 w 1214923"/>
              <a:gd name="connsiteY52" fmla="*/ 1312259 h 1691662"/>
              <a:gd name="connsiteX53" fmla="*/ 146155 w 1214923"/>
              <a:gd name="connsiteY53" fmla="*/ 1230344 h 1691662"/>
              <a:gd name="connsiteX54" fmla="*/ 115389 w 1214923"/>
              <a:gd name="connsiteY54" fmla="*/ 1430369 h 1691662"/>
              <a:gd name="connsiteX55" fmla="*/ 349799 w 1214923"/>
              <a:gd name="connsiteY55" fmla="*/ 1480280 h 1691662"/>
              <a:gd name="connsiteX56" fmla="*/ 299507 w 1214923"/>
              <a:gd name="connsiteY56" fmla="*/ 1464659 h 1691662"/>
              <a:gd name="connsiteX57" fmla="*/ 318374 w 1214923"/>
              <a:gd name="connsiteY57" fmla="*/ 1496562 h 1691662"/>
              <a:gd name="connsiteX58" fmla="*/ 388280 w 1214923"/>
              <a:gd name="connsiteY58" fmla="*/ 1545717 h 1691662"/>
              <a:gd name="connsiteX59" fmla="*/ 348847 w 1214923"/>
              <a:gd name="connsiteY59" fmla="*/ 1542479 h 1691662"/>
              <a:gd name="connsiteX60" fmla="*/ 255883 w 1214923"/>
              <a:gd name="connsiteY60" fmla="*/ 1502664 h 1691662"/>
              <a:gd name="connsiteX61" fmla="*/ 255883 w 1214923"/>
              <a:gd name="connsiteY61" fmla="*/ 1502664 h 1691662"/>
              <a:gd name="connsiteX62" fmla="*/ 239976 w 1214923"/>
              <a:gd name="connsiteY62" fmla="*/ 1484281 h 1691662"/>
              <a:gd name="connsiteX63" fmla="*/ 203495 w 1214923"/>
              <a:gd name="connsiteY63" fmla="*/ 1484281 h 1691662"/>
              <a:gd name="connsiteX64" fmla="*/ 187303 w 1214923"/>
              <a:gd name="connsiteY64" fmla="*/ 1499140 h 1691662"/>
              <a:gd name="connsiteX65" fmla="*/ 490673 w 1214923"/>
              <a:gd name="connsiteY65" fmla="*/ 1673352 h 1691662"/>
              <a:gd name="connsiteX66" fmla="*/ 767123 w 1214923"/>
              <a:gd name="connsiteY66" fmla="*/ 1677527 h 1691662"/>
              <a:gd name="connsiteX67" fmla="*/ 967500 w 1214923"/>
              <a:gd name="connsiteY67" fmla="*/ 1594485 h 1691662"/>
              <a:gd name="connsiteX68" fmla="*/ 1152566 w 1214923"/>
              <a:gd name="connsiteY68" fmla="*/ 1394460 h 1691662"/>
              <a:gd name="connsiteX69" fmla="*/ 918822 w 1214923"/>
              <a:gd name="connsiteY69" fmla="*/ 1363507 h 1691662"/>
              <a:gd name="connsiteX70" fmla="*/ 802904 w 1214923"/>
              <a:gd name="connsiteY70" fmla="*/ 1350454 h 1691662"/>
              <a:gd name="connsiteX71" fmla="*/ 841956 w 1214923"/>
              <a:gd name="connsiteY71" fmla="*/ 1326547 h 1691662"/>
              <a:gd name="connsiteX72" fmla="*/ 1018286 w 1214923"/>
              <a:gd name="connsiteY72" fmla="*/ 1315425 h 1691662"/>
              <a:gd name="connsiteX73" fmla="*/ 980354 w 1214923"/>
              <a:gd name="connsiteY73" fmla="*/ 1268921 h 1691662"/>
              <a:gd name="connsiteX74" fmla="*/ 1091488 w 1214923"/>
              <a:gd name="connsiteY74" fmla="*/ 1221043 h 1691662"/>
              <a:gd name="connsiteX75" fmla="*/ 896580 w 1214923"/>
              <a:gd name="connsiteY75" fmla="*/ 1032638 h 1691662"/>
              <a:gd name="connsiteX76" fmla="*/ 1193429 w 1214923"/>
              <a:gd name="connsiteY76" fmla="*/ 899446 h 1691662"/>
              <a:gd name="connsiteX77" fmla="*/ 759089 w 1214923"/>
              <a:gd name="connsiteY77" fmla="*/ 61246 h 1691662"/>
              <a:gd name="connsiteX78" fmla="*/ 720989 w 1214923"/>
              <a:gd name="connsiteY78" fmla="*/ 145828 h 1691662"/>
              <a:gd name="connsiteX79" fmla="*/ 759089 w 1214923"/>
              <a:gd name="connsiteY79" fmla="*/ 61436 h 1691662"/>
              <a:gd name="connsiteX80" fmla="*/ 759089 w 1214923"/>
              <a:gd name="connsiteY80" fmla="*/ 61246 h 1691662"/>
              <a:gd name="connsiteX81" fmla="*/ 363611 w 1214923"/>
              <a:gd name="connsiteY81" fmla="*/ 545783 h 1691662"/>
              <a:gd name="connsiteX82" fmla="*/ 348275 w 1214923"/>
              <a:gd name="connsiteY82" fmla="*/ 553498 h 1691662"/>
              <a:gd name="connsiteX83" fmla="*/ 363611 w 1214923"/>
              <a:gd name="connsiteY83" fmla="*/ 545783 h 1691662"/>
              <a:gd name="connsiteX84" fmla="*/ 232451 w 1214923"/>
              <a:gd name="connsiteY84" fmla="*/ 523113 h 1691662"/>
              <a:gd name="connsiteX85" fmla="*/ 254694 w 1214923"/>
              <a:gd name="connsiteY85" fmla="*/ 664096 h 1691662"/>
              <a:gd name="connsiteX86" fmla="*/ 232451 w 1214923"/>
              <a:gd name="connsiteY86" fmla="*/ 523113 h 1691662"/>
              <a:gd name="connsiteX87" fmla="*/ 340084 w 1214923"/>
              <a:gd name="connsiteY87" fmla="*/ 692277 h 1691662"/>
              <a:gd name="connsiteX88" fmla="*/ 470767 w 1214923"/>
              <a:gd name="connsiteY88" fmla="*/ 684562 h 1691662"/>
              <a:gd name="connsiteX89" fmla="*/ 340084 w 1214923"/>
              <a:gd name="connsiteY89" fmla="*/ 691896 h 1691662"/>
              <a:gd name="connsiteX90" fmla="*/ 340084 w 1214923"/>
              <a:gd name="connsiteY90" fmla="*/ 692277 h 1691662"/>
              <a:gd name="connsiteX91" fmla="*/ 382375 w 1214923"/>
              <a:gd name="connsiteY91" fmla="*/ 615410 h 1691662"/>
              <a:gd name="connsiteX92" fmla="*/ 516868 w 1214923"/>
              <a:gd name="connsiteY92" fmla="*/ 688372 h 1691662"/>
              <a:gd name="connsiteX93" fmla="*/ 382661 w 1214923"/>
              <a:gd name="connsiteY93" fmla="*/ 615029 h 1691662"/>
              <a:gd name="connsiteX94" fmla="*/ 382375 w 1214923"/>
              <a:gd name="connsiteY94" fmla="*/ 615410 h 1691662"/>
              <a:gd name="connsiteX95" fmla="*/ 201400 w 1214923"/>
              <a:gd name="connsiteY95" fmla="*/ 907542 h 1691662"/>
              <a:gd name="connsiteX96" fmla="*/ 163300 w 1214923"/>
              <a:gd name="connsiteY96" fmla="*/ 838295 h 1691662"/>
              <a:gd name="connsiteX97" fmla="*/ 201686 w 1214923"/>
              <a:gd name="connsiteY97" fmla="*/ 907161 h 1691662"/>
              <a:gd name="connsiteX98" fmla="*/ 201400 w 1214923"/>
              <a:gd name="connsiteY98" fmla="*/ 907542 h 1691662"/>
              <a:gd name="connsiteX99" fmla="*/ 97811 w 1214923"/>
              <a:gd name="connsiteY99" fmla="*/ 1285557 h 1691662"/>
              <a:gd name="connsiteX100" fmla="*/ 123279 w 1214923"/>
              <a:gd name="connsiteY100" fmla="*/ 1264178 h 1691662"/>
              <a:gd name="connsiteX101" fmla="*/ 231975 w 1214923"/>
              <a:gd name="connsiteY101" fmla="*/ 1341501 h 1691662"/>
              <a:gd name="connsiteX102" fmla="*/ 97811 w 1214923"/>
              <a:gd name="connsiteY102" fmla="*/ 1285557 h 1691662"/>
              <a:gd name="connsiteX103" fmla="*/ 232928 w 1214923"/>
              <a:gd name="connsiteY103" fmla="*/ 1376077 h 1691662"/>
              <a:gd name="connsiteX104" fmla="*/ 279029 w 1214923"/>
              <a:gd name="connsiteY104" fmla="*/ 1379887 h 1691662"/>
              <a:gd name="connsiteX105" fmla="*/ 232451 w 1214923"/>
              <a:gd name="connsiteY105" fmla="*/ 1376077 h 1691662"/>
              <a:gd name="connsiteX106" fmla="*/ 232928 w 1214923"/>
              <a:gd name="connsiteY106" fmla="*/ 1376077 h 1691662"/>
              <a:gd name="connsiteX107" fmla="*/ 856244 w 1214923"/>
              <a:gd name="connsiteY107" fmla="*/ 715613 h 1691662"/>
              <a:gd name="connsiteX108" fmla="*/ 817635 w 1214923"/>
              <a:gd name="connsiteY108" fmla="*/ 708913 h 1691662"/>
              <a:gd name="connsiteX109" fmla="*/ 721084 w 1214923"/>
              <a:gd name="connsiteY109" fmla="*/ 657225 h 1691662"/>
              <a:gd name="connsiteX110" fmla="*/ 855767 w 1214923"/>
              <a:gd name="connsiteY110" fmla="*/ 715613 h 1691662"/>
              <a:gd name="connsiteX111" fmla="*/ 856244 w 1214923"/>
              <a:gd name="connsiteY111" fmla="*/ 715613 h 1691662"/>
              <a:gd name="connsiteX112" fmla="*/ 663458 w 1214923"/>
              <a:gd name="connsiteY112" fmla="*/ 722662 h 1691662"/>
              <a:gd name="connsiteX113" fmla="*/ 644408 w 1214923"/>
              <a:gd name="connsiteY113" fmla="*/ 807149 h 1691662"/>
              <a:gd name="connsiteX114" fmla="*/ 662981 w 1214923"/>
              <a:gd name="connsiteY114" fmla="*/ 723138 h 1691662"/>
              <a:gd name="connsiteX115" fmla="*/ 663458 w 1214923"/>
              <a:gd name="connsiteY115" fmla="*/ 722662 h 1691662"/>
              <a:gd name="connsiteX116" fmla="*/ 628882 w 1214923"/>
              <a:gd name="connsiteY116" fmla="*/ 753332 h 1691662"/>
              <a:gd name="connsiteX117" fmla="*/ 655742 w 1214923"/>
              <a:gd name="connsiteY117" fmla="*/ 726472 h 1691662"/>
              <a:gd name="connsiteX118" fmla="*/ 628406 w 1214923"/>
              <a:gd name="connsiteY118" fmla="*/ 753332 h 1691662"/>
              <a:gd name="connsiteX119" fmla="*/ 628882 w 1214923"/>
              <a:gd name="connsiteY119" fmla="*/ 753332 h 1691662"/>
              <a:gd name="connsiteX120" fmla="*/ 771090 w 1214923"/>
              <a:gd name="connsiteY120" fmla="*/ 757237 h 1691662"/>
              <a:gd name="connsiteX121" fmla="*/ 690318 w 1214923"/>
              <a:gd name="connsiteY121" fmla="*/ 822579 h 1691662"/>
              <a:gd name="connsiteX122" fmla="*/ 770614 w 1214923"/>
              <a:gd name="connsiteY122" fmla="*/ 757237 h 1691662"/>
              <a:gd name="connsiteX123" fmla="*/ 771090 w 1214923"/>
              <a:gd name="connsiteY123" fmla="*/ 757237 h 1691662"/>
              <a:gd name="connsiteX124" fmla="*/ 759565 w 1214923"/>
              <a:gd name="connsiteY124" fmla="*/ 538162 h 1691662"/>
              <a:gd name="connsiteX125" fmla="*/ 851767 w 1214923"/>
              <a:gd name="connsiteY125" fmla="*/ 480536 h 1691662"/>
              <a:gd name="connsiteX126" fmla="*/ 759089 w 1214923"/>
              <a:gd name="connsiteY126" fmla="*/ 538067 h 1691662"/>
              <a:gd name="connsiteX127" fmla="*/ 759565 w 1214923"/>
              <a:gd name="connsiteY127" fmla="*/ 538162 h 1691662"/>
              <a:gd name="connsiteX128" fmla="*/ 868213 w 1214923"/>
              <a:gd name="connsiteY128" fmla="*/ 356761 h 1691662"/>
              <a:gd name="connsiteX129" fmla="*/ 812619 w 1214923"/>
              <a:gd name="connsiteY129" fmla="*/ 442055 h 1691662"/>
              <a:gd name="connsiteX130" fmla="*/ 868213 w 1214923"/>
              <a:gd name="connsiteY130" fmla="*/ 356761 h 1691662"/>
              <a:gd name="connsiteX131" fmla="*/ 681841 w 1214923"/>
              <a:gd name="connsiteY131" fmla="*/ 323088 h 1691662"/>
              <a:gd name="connsiteX132" fmla="*/ 758803 w 1214923"/>
              <a:gd name="connsiteY132" fmla="*/ 430816 h 1691662"/>
              <a:gd name="connsiteX133" fmla="*/ 643455 w 1214923"/>
              <a:gd name="connsiteY133" fmla="*/ 396145 h 1691662"/>
              <a:gd name="connsiteX134" fmla="*/ 639550 w 1214923"/>
              <a:gd name="connsiteY134" fmla="*/ 438436 h 1691662"/>
              <a:gd name="connsiteX135" fmla="*/ 682127 w 1214923"/>
              <a:gd name="connsiteY135" fmla="*/ 323088 h 1691662"/>
              <a:gd name="connsiteX136" fmla="*/ 681841 w 1214923"/>
              <a:gd name="connsiteY136" fmla="*/ 323088 h 1691662"/>
              <a:gd name="connsiteX137" fmla="*/ 395477 w 1214923"/>
              <a:gd name="connsiteY137" fmla="*/ 216638 h 1691662"/>
              <a:gd name="connsiteX138" fmla="*/ 432956 w 1214923"/>
              <a:gd name="connsiteY138" fmla="*/ 194566 h 1691662"/>
              <a:gd name="connsiteX139" fmla="*/ 564476 w 1214923"/>
              <a:gd name="connsiteY139" fmla="*/ 247666 h 1691662"/>
              <a:gd name="connsiteX140" fmla="*/ 558873 w 1214923"/>
              <a:gd name="connsiteY140" fmla="*/ 299942 h 1691662"/>
              <a:gd name="connsiteX141" fmla="*/ 395477 w 1214923"/>
              <a:gd name="connsiteY141" fmla="*/ 216638 h 1691662"/>
              <a:gd name="connsiteX142" fmla="*/ 470767 w 1214923"/>
              <a:gd name="connsiteY142" fmla="*/ 361188 h 1691662"/>
              <a:gd name="connsiteX143" fmla="*/ 566874 w 1214923"/>
              <a:gd name="connsiteY143" fmla="*/ 503396 h 1691662"/>
              <a:gd name="connsiteX144" fmla="*/ 470767 w 1214923"/>
              <a:gd name="connsiteY144" fmla="*/ 361188 h 1691662"/>
              <a:gd name="connsiteX145" fmla="*/ 632216 w 1214923"/>
              <a:gd name="connsiteY145" fmla="*/ 475419 h 1691662"/>
              <a:gd name="connsiteX146" fmla="*/ 759089 w 1214923"/>
              <a:gd name="connsiteY146" fmla="*/ 438055 h 1691662"/>
              <a:gd name="connsiteX147" fmla="*/ 640217 w 1214923"/>
              <a:gd name="connsiteY147" fmla="*/ 641593 h 1691662"/>
              <a:gd name="connsiteX148" fmla="*/ 622468 w 1214923"/>
              <a:gd name="connsiteY148" fmla="*/ 453581 h 1691662"/>
              <a:gd name="connsiteX149" fmla="*/ 632216 w 1214923"/>
              <a:gd name="connsiteY149" fmla="*/ 475419 h 1691662"/>
              <a:gd name="connsiteX150" fmla="*/ 686032 w 1214923"/>
              <a:gd name="connsiteY150" fmla="*/ 837819 h 1691662"/>
              <a:gd name="connsiteX151" fmla="*/ 628310 w 1214923"/>
              <a:gd name="connsiteY151" fmla="*/ 930116 h 1691662"/>
              <a:gd name="connsiteX152" fmla="*/ 686032 w 1214923"/>
              <a:gd name="connsiteY152" fmla="*/ 837914 h 1691662"/>
              <a:gd name="connsiteX153" fmla="*/ 686032 w 1214923"/>
              <a:gd name="connsiteY153" fmla="*/ 837819 h 1691662"/>
              <a:gd name="connsiteX154" fmla="*/ 743658 w 1214923"/>
              <a:gd name="connsiteY154" fmla="*/ 1291400 h 1691662"/>
              <a:gd name="connsiteX155" fmla="*/ 547634 w 1214923"/>
              <a:gd name="connsiteY155" fmla="*/ 1206818 h 1691662"/>
              <a:gd name="connsiteX156" fmla="*/ 573446 w 1214923"/>
              <a:gd name="connsiteY156" fmla="*/ 1222439 h 1691662"/>
              <a:gd name="connsiteX157" fmla="*/ 603450 w 1214923"/>
              <a:gd name="connsiteY157" fmla="*/ 1227487 h 1691662"/>
              <a:gd name="connsiteX158" fmla="*/ 743658 w 1214923"/>
              <a:gd name="connsiteY158" fmla="*/ 1291495 h 1691662"/>
              <a:gd name="connsiteX159" fmla="*/ 743658 w 1214923"/>
              <a:gd name="connsiteY159" fmla="*/ 1291400 h 1691662"/>
              <a:gd name="connsiteX160" fmla="*/ 556465 w 1214923"/>
              <a:gd name="connsiteY160" fmla="*/ 950327 h 1691662"/>
              <a:gd name="connsiteX161" fmla="*/ 689842 w 1214923"/>
              <a:gd name="connsiteY161" fmla="*/ 1122236 h 1691662"/>
              <a:gd name="connsiteX162" fmla="*/ 568651 w 1214923"/>
              <a:gd name="connsiteY162" fmla="*/ 984541 h 1691662"/>
              <a:gd name="connsiteX163" fmla="*/ 556465 w 1214923"/>
              <a:gd name="connsiteY163" fmla="*/ 950327 h 1691662"/>
              <a:gd name="connsiteX164" fmla="*/ 351609 w 1214923"/>
              <a:gd name="connsiteY164" fmla="*/ 1045464 h 1691662"/>
              <a:gd name="connsiteX165" fmla="*/ 382375 w 1214923"/>
              <a:gd name="connsiteY165" fmla="*/ 887825 h 1691662"/>
              <a:gd name="connsiteX166" fmla="*/ 351609 w 1214923"/>
              <a:gd name="connsiteY166" fmla="*/ 1045559 h 1691662"/>
              <a:gd name="connsiteX167" fmla="*/ 351609 w 1214923"/>
              <a:gd name="connsiteY167" fmla="*/ 1045464 h 1691662"/>
              <a:gd name="connsiteX168" fmla="*/ 420761 w 1214923"/>
              <a:gd name="connsiteY168" fmla="*/ 1054969 h 1691662"/>
              <a:gd name="connsiteX169" fmla="*/ 605260 w 1214923"/>
              <a:gd name="connsiteY169" fmla="*/ 1180338 h 1691662"/>
              <a:gd name="connsiteX170" fmla="*/ 420761 w 1214923"/>
              <a:gd name="connsiteY170" fmla="*/ 1054969 h 1691662"/>
              <a:gd name="connsiteX171" fmla="*/ 366944 w 1214923"/>
              <a:gd name="connsiteY171" fmla="*/ 1414272 h 1691662"/>
              <a:gd name="connsiteX172" fmla="*/ 597640 w 1214923"/>
              <a:gd name="connsiteY172" fmla="*/ 1460468 h 1691662"/>
              <a:gd name="connsiteX173" fmla="*/ 366944 w 1214923"/>
              <a:gd name="connsiteY173" fmla="*/ 1414463 h 1691662"/>
              <a:gd name="connsiteX174" fmla="*/ 366944 w 1214923"/>
              <a:gd name="connsiteY174" fmla="*/ 1414272 h 1691662"/>
              <a:gd name="connsiteX175" fmla="*/ 597035 w 1214923"/>
              <a:gd name="connsiteY175" fmla="*/ 1664464 h 1691662"/>
              <a:gd name="connsiteX176" fmla="*/ 471148 w 1214923"/>
              <a:gd name="connsiteY176" fmla="*/ 1649777 h 1691662"/>
              <a:gd name="connsiteX177" fmla="*/ 401901 w 1214923"/>
              <a:gd name="connsiteY177" fmla="*/ 1579817 h 1691662"/>
              <a:gd name="connsiteX178" fmla="*/ 582412 w 1214923"/>
              <a:gd name="connsiteY178" fmla="*/ 1645158 h 1691662"/>
              <a:gd name="connsiteX179" fmla="*/ 597035 w 1214923"/>
              <a:gd name="connsiteY179" fmla="*/ 1664464 h 1691662"/>
              <a:gd name="connsiteX180" fmla="*/ 616785 w 1214923"/>
              <a:gd name="connsiteY180" fmla="*/ 1564196 h 1691662"/>
              <a:gd name="connsiteX181" fmla="*/ 555349 w 1214923"/>
              <a:gd name="connsiteY181" fmla="*/ 1541145 h 1691662"/>
              <a:gd name="connsiteX182" fmla="*/ 638597 w 1214923"/>
              <a:gd name="connsiteY182" fmla="*/ 1493520 h 1691662"/>
              <a:gd name="connsiteX183" fmla="*/ 752034 w 1214923"/>
              <a:gd name="connsiteY183" fmla="*/ 1535463 h 1691662"/>
              <a:gd name="connsiteX184" fmla="*/ 616785 w 1214923"/>
              <a:gd name="connsiteY184" fmla="*/ 1564386 h 1691662"/>
              <a:gd name="connsiteX185" fmla="*/ 616785 w 1214923"/>
              <a:gd name="connsiteY185" fmla="*/ 1564196 h 1691662"/>
              <a:gd name="connsiteX186" fmla="*/ 811979 w 1214923"/>
              <a:gd name="connsiteY186" fmla="*/ 1595484 h 1691662"/>
              <a:gd name="connsiteX187" fmla="*/ 843627 w 1214923"/>
              <a:gd name="connsiteY187" fmla="*/ 1657736 h 1691662"/>
              <a:gd name="connsiteX188" fmla="*/ 704225 w 1214923"/>
              <a:gd name="connsiteY188" fmla="*/ 1665256 h 1691662"/>
              <a:gd name="connsiteX189" fmla="*/ 651942 w 1214923"/>
              <a:gd name="connsiteY189" fmla="*/ 1653111 h 1691662"/>
              <a:gd name="connsiteX190" fmla="*/ 811979 w 1214923"/>
              <a:gd name="connsiteY190" fmla="*/ 1595484 h 1691662"/>
              <a:gd name="connsiteX191" fmla="*/ 857863 w 1214923"/>
              <a:gd name="connsiteY191" fmla="*/ 1591056 h 1691662"/>
              <a:gd name="connsiteX192" fmla="*/ 838813 w 1214923"/>
              <a:gd name="connsiteY192" fmla="*/ 1568958 h 1691662"/>
              <a:gd name="connsiteX193" fmla="*/ 836146 w 1214923"/>
              <a:gd name="connsiteY193" fmla="*/ 1564291 h 1691662"/>
              <a:gd name="connsiteX194" fmla="*/ 955179 w 1214923"/>
              <a:gd name="connsiteY194" fmla="*/ 1500720 h 1691662"/>
              <a:gd name="connsiteX195" fmla="*/ 1066493 w 1214923"/>
              <a:gd name="connsiteY195" fmla="*/ 1492065 h 1691662"/>
              <a:gd name="connsiteX196" fmla="*/ 857863 w 1214923"/>
              <a:gd name="connsiteY196" fmla="*/ 1591247 h 1691662"/>
              <a:gd name="connsiteX197" fmla="*/ 857863 w 1214923"/>
              <a:gd name="connsiteY197" fmla="*/ 1591056 h 1691662"/>
              <a:gd name="connsiteX198" fmla="*/ 1054979 w 1214923"/>
              <a:gd name="connsiteY198" fmla="*/ 1445037 h 1691662"/>
              <a:gd name="connsiteX199" fmla="*/ 916632 w 1214923"/>
              <a:gd name="connsiteY199" fmla="*/ 1468184 h 1691662"/>
              <a:gd name="connsiteX200" fmla="*/ 1028170 w 1214923"/>
              <a:gd name="connsiteY200" fmla="*/ 1445228 h 1691662"/>
              <a:gd name="connsiteX201" fmla="*/ 1054979 w 1214923"/>
              <a:gd name="connsiteY201" fmla="*/ 1445037 h 1691662"/>
              <a:gd name="connsiteX202" fmla="*/ 862816 w 1214923"/>
              <a:gd name="connsiteY202" fmla="*/ 1410462 h 1691662"/>
              <a:gd name="connsiteX203" fmla="*/ 647551 w 1214923"/>
              <a:gd name="connsiteY203" fmla="*/ 1448562 h 1691662"/>
              <a:gd name="connsiteX204" fmla="*/ 862816 w 1214923"/>
              <a:gd name="connsiteY204" fmla="*/ 1410653 h 1691662"/>
              <a:gd name="connsiteX205" fmla="*/ 862816 w 1214923"/>
              <a:gd name="connsiteY205" fmla="*/ 1410462 h 1691662"/>
              <a:gd name="connsiteX206" fmla="*/ 689842 w 1214923"/>
              <a:gd name="connsiteY206" fmla="*/ 1391412 h 1691662"/>
              <a:gd name="connsiteX207" fmla="*/ 924347 w 1214923"/>
              <a:gd name="connsiteY207" fmla="*/ 1306830 h 1691662"/>
              <a:gd name="connsiteX208" fmla="*/ 689842 w 1214923"/>
              <a:gd name="connsiteY208" fmla="*/ 1391412 h 1691662"/>
              <a:gd name="connsiteX209" fmla="*/ 1162663 w 1214923"/>
              <a:gd name="connsiteY209" fmla="*/ 1057085 h 1691662"/>
              <a:gd name="connsiteX210" fmla="*/ 1148756 w 1214923"/>
              <a:gd name="connsiteY210" fmla="*/ 1134428 h 1691662"/>
              <a:gd name="connsiteX211" fmla="*/ 1066841 w 1214923"/>
              <a:gd name="connsiteY211" fmla="*/ 1139762 h 1691662"/>
              <a:gd name="connsiteX212" fmla="*/ 1035790 w 1214923"/>
              <a:gd name="connsiteY212" fmla="*/ 1087755 h 1691662"/>
              <a:gd name="connsiteX213" fmla="*/ 1162663 w 1214923"/>
              <a:gd name="connsiteY213" fmla="*/ 1057085 h 1691662"/>
              <a:gd name="connsiteX214" fmla="*/ 987913 w 1214923"/>
              <a:gd name="connsiteY214" fmla="*/ 1181170 h 1691662"/>
              <a:gd name="connsiteX215" fmla="*/ 958923 w 1214923"/>
              <a:gd name="connsiteY215" fmla="*/ 1264444 h 1691662"/>
              <a:gd name="connsiteX216" fmla="*/ 905107 w 1214923"/>
              <a:gd name="connsiteY216" fmla="*/ 1118330 h 1691662"/>
              <a:gd name="connsiteX217" fmla="*/ 987913 w 1214923"/>
              <a:gd name="connsiteY217" fmla="*/ 1181170 h 1691662"/>
              <a:gd name="connsiteX0" fmla="*/ 1193429 w 1214923"/>
              <a:gd name="connsiteY0" fmla="*/ 899446 h 1684642"/>
              <a:gd name="connsiteX1" fmla="*/ 1157319 w 1214923"/>
              <a:gd name="connsiteY1" fmla="*/ 831924 h 1684642"/>
              <a:gd name="connsiteX2" fmla="*/ 1019985 w 1214923"/>
              <a:gd name="connsiteY2" fmla="*/ 885740 h 1684642"/>
              <a:gd name="connsiteX3" fmla="*/ 963019 w 1214923"/>
              <a:gd name="connsiteY3" fmla="*/ 860965 h 1684642"/>
              <a:gd name="connsiteX4" fmla="*/ 1035980 w 1214923"/>
              <a:gd name="connsiteY4" fmla="*/ 795623 h 1684642"/>
              <a:gd name="connsiteX5" fmla="*/ 893772 w 1214923"/>
              <a:gd name="connsiteY5" fmla="*/ 930212 h 1684642"/>
              <a:gd name="connsiteX6" fmla="*/ 951398 w 1214923"/>
              <a:gd name="connsiteY6" fmla="*/ 937927 h 1684642"/>
              <a:gd name="connsiteX7" fmla="*/ 862911 w 1214923"/>
              <a:gd name="connsiteY7" fmla="*/ 964787 h 1684642"/>
              <a:gd name="connsiteX8" fmla="*/ 813000 w 1214923"/>
              <a:gd name="connsiteY8" fmla="*/ 991648 h 1684642"/>
              <a:gd name="connsiteX9" fmla="*/ 905202 w 1214923"/>
              <a:gd name="connsiteY9" fmla="*/ 872585 h 1684642"/>
              <a:gd name="connsiteX10" fmla="*/ 1062841 w 1214923"/>
              <a:gd name="connsiteY10" fmla="*/ 784098 h 1684642"/>
              <a:gd name="connsiteX11" fmla="*/ 1113873 w 1214923"/>
              <a:gd name="connsiteY11" fmla="*/ 670346 h 1684642"/>
              <a:gd name="connsiteX12" fmla="*/ 1028265 w 1214923"/>
              <a:gd name="connsiteY12" fmla="*/ 722567 h 1684642"/>
              <a:gd name="connsiteX13" fmla="*/ 1003881 w 1214923"/>
              <a:gd name="connsiteY13" fmla="*/ 692468 h 1684642"/>
              <a:gd name="connsiteX14" fmla="*/ 1005881 w 1214923"/>
              <a:gd name="connsiteY14" fmla="*/ 661511 h 1684642"/>
              <a:gd name="connsiteX15" fmla="*/ 1065794 w 1214923"/>
              <a:gd name="connsiteY15" fmla="*/ 651415 h 1684642"/>
              <a:gd name="connsiteX16" fmla="*/ 1087938 w 1214923"/>
              <a:gd name="connsiteY16" fmla="*/ 638205 h 1684642"/>
              <a:gd name="connsiteX17" fmla="*/ 739848 w 1214923"/>
              <a:gd name="connsiteY17" fmla="*/ 595694 h 1684642"/>
              <a:gd name="connsiteX18" fmla="*/ 716893 w 1214923"/>
              <a:gd name="connsiteY18" fmla="*/ 318992 h 1684642"/>
              <a:gd name="connsiteX19" fmla="*/ 920537 w 1214923"/>
              <a:gd name="connsiteY19" fmla="*/ 246031 h 1684642"/>
              <a:gd name="connsiteX20" fmla="*/ 682412 w 1214923"/>
              <a:gd name="connsiteY20" fmla="*/ 238316 h 1684642"/>
              <a:gd name="connsiteX21" fmla="*/ 928538 w 1214923"/>
              <a:gd name="connsiteY21" fmla="*/ 226790 h 1684642"/>
              <a:gd name="connsiteX22" fmla="*/ 720893 w 1214923"/>
              <a:gd name="connsiteY22" fmla="*/ 196025 h 1684642"/>
              <a:gd name="connsiteX23" fmla="*/ 736229 w 1214923"/>
              <a:gd name="connsiteY23" fmla="*/ 49911 h 1684642"/>
              <a:gd name="connsiteX24" fmla="*/ 663267 w 1214923"/>
              <a:gd name="connsiteY24" fmla="*/ 0 h 1684642"/>
              <a:gd name="connsiteX25" fmla="*/ 625167 w 1214923"/>
              <a:gd name="connsiteY25" fmla="*/ 103727 h 1684642"/>
              <a:gd name="connsiteX26" fmla="*/ 625167 w 1214923"/>
              <a:gd name="connsiteY26" fmla="*/ 288322 h 1684642"/>
              <a:gd name="connsiteX27" fmla="*/ 336845 w 1214923"/>
              <a:gd name="connsiteY27" fmla="*/ 261366 h 1684642"/>
              <a:gd name="connsiteX28" fmla="*/ 367611 w 1214923"/>
              <a:gd name="connsiteY28" fmla="*/ 307467 h 1684642"/>
              <a:gd name="connsiteX29" fmla="*/ 579066 w 1214923"/>
              <a:gd name="connsiteY29" fmla="*/ 615029 h 1684642"/>
              <a:gd name="connsiteX30" fmla="*/ 263884 w 1214923"/>
              <a:gd name="connsiteY30" fmla="*/ 496585 h 1684642"/>
              <a:gd name="connsiteX31" fmla="*/ 233118 w 1214923"/>
              <a:gd name="connsiteY31" fmla="*/ 714947 h 1684642"/>
              <a:gd name="connsiteX32" fmla="*/ 532965 w 1214923"/>
              <a:gd name="connsiteY32" fmla="*/ 807149 h 1684642"/>
              <a:gd name="connsiteX33" fmla="*/ 502390 w 1214923"/>
              <a:gd name="connsiteY33" fmla="*/ 816184 h 1684642"/>
              <a:gd name="connsiteX34" fmla="*/ 464290 w 1214923"/>
              <a:gd name="connsiteY34" fmla="*/ 772763 h 1684642"/>
              <a:gd name="connsiteX35" fmla="*/ 375231 w 1214923"/>
              <a:gd name="connsiteY35" fmla="*/ 788670 h 1684642"/>
              <a:gd name="connsiteX36" fmla="*/ 418189 w 1214923"/>
              <a:gd name="connsiteY36" fmla="*/ 826770 h 1684642"/>
              <a:gd name="connsiteX37" fmla="*/ 333607 w 1214923"/>
              <a:gd name="connsiteY37" fmla="*/ 826770 h 1684642"/>
              <a:gd name="connsiteX38" fmla="*/ 276457 w 1214923"/>
              <a:gd name="connsiteY38" fmla="*/ 857536 h 1684642"/>
              <a:gd name="connsiteX39" fmla="*/ 288458 w 1214923"/>
              <a:gd name="connsiteY39" fmla="*/ 766001 h 1684642"/>
              <a:gd name="connsiteX40" fmla="*/ 138059 w 1214923"/>
              <a:gd name="connsiteY40" fmla="*/ 911352 h 1684642"/>
              <a:gd name="connsiteX41" fmla="*/ 237976 w 1214923"/>
              <a:gd name="connsiteY41" fmla="*/ 961358 h 1684642"/>
              <a:gd name="connsiteX42" fmla="*/ 75102 w 1214923"/>
              <a:gd name="connsiteY42" fmla="*/ 1025783 h 1684642"/>
              <a:gd name="connsiteX43" fmla="*/ 80432 w 1214923"/>
              <a:gd name="connsiteY43" fmla="*/ 915162 h 1684642"/>
              <a:gd name="connsiteX44" fmla="*/ 91958 w 1214923"/>
              <a:gd name="connsiteY44" fmla="*/ 1107377 h 1684642"/>
              <a:gd name="connsiteX45" fmla="*/ 214925 w 1214923"/>
              <a:gd name="connsiteY45" fmla="*/ 1157383 h 1684642"/>
              <a:gd name="connsiteX46" fmla="*/ 322463 w 1214923"/>
              <a:gd name="connsiteY46" fmla="*/ 1228161 h 1684642"/>
              <a:gd name="connsiteX47" fmla="*/ 235145 w 1214923"/>
              <a:gd name="connsiteY47" fmla="*/ 1221759 h 1684642"/>
              <a:gd name="connsiteX48" fmla="*/ 267875 w 1214923"/>
              <a:gd name="connsiteY48" fmla="*/ 1263023 h 1684642"/>
              <a:gd name="connsiteX49" fmla="*/ 395615 w 1214923"/>
              <a:gd name="connsiteY49" fmla="*/ 1319117 h 1684642"/>
              <a:gd name="connsiteX50" fmla="*/ 322827 w 1214923"/>
              <a:gd name="connsiteY50" fmla="*/ 1338837 h 1684642"/>
              <a:gd name="connsiteX51" fmla="*/ 247492 w 1214923"/>
              <a:gd name="connsiteY51" fmla="*/ 1296725 h 1684642"/>
              <a:gd name="connsiteX52" fmla="*/ 229880 w 1214923"/>
              <a:gd name="connsiteY52" fmla="*/ 1312259 h 1684642"/>
              <a:gd name="connsiteX53" fmla="*/ 146155 w 1214923"/>
              <a:gd name="connsiteY53" fmla="*/ 1230344 h 1684642"/>
              <a:gd name="connsiteX54" fmla="*/ 115389 w 1214923"/>
              <a:gd name="connsiteY54" fmla="*/ 1430369 h 1684642"/>
              <a:gd name="connsiteX55" fmla="*/ 349799 w 1214923"/>
              <a:gd name="connsiteY55" fmla="*/ 1480280 h 1684642"/>
              <a:gd name="connsiteX56" fmla="*/ 299507 w 1214923"/>
              <a:gd name="connsiteY56" fmla="*/ 1464659 h 1684642"/>
              <a:gd name="connsiteX57" fmla="*/ 318374 w 1214923"/>
              <a:gd name="connsiteY57" fmla="*/ 1496562 h 1684642"/>
              <a:gd name="connsiteX58" fmla="*/ 388280 w 1214923"/>
              <a:gd name="connsiteY58" fmla="*/ 1545717 h 1684642"/>
              <a:gd name="connsiteX59" fmla="*/ 348847 w 1214923"/>
              <a:gd name="connsiteY59" fmla="*/ 1542479 h 1684642"/>
              <a:gd name="connsiteX60" fmla="*/ 255883 w 1214923"/>
              <a:gd name="connsiteY60" fmla="*/ 1502664 h 1684642"/>
              <a:gd name="connsiteX61" fmla="*/ 255883 w 1214923"/>
              <a:gd name="connsiteY61" fmla="*/ 1502664 h 1684642"/>
              <a:gd name="connsiteX62" fmla="*/ 239976 w 1214923"/>
              <a:gd name="connsiteY62" fmla="*/ 1484281 h 1684642"/>
              <a:gd name="connsiteX63" fmla="*/ 203495 w 1214923"/>
              <a:gd name="connsiteY63" fmla="*/ 1484281 h 1684642"/>
              <a:gd name="connsiteX64" fmla="*/ 187303 w 1214923"/>
              <a:gd name="connsiteY64" fmla="*/ 1499140 h 1684642"/>
              <a:gd name="connsiteX65" fmla="*/ 490673 w 1214923"/>
              <a:gd name="connsiteY65" fmla="*/ 1673352 h 1684642"/>
              <a:gd name="connsiteX66" fmla="*/ 767123 w 1214923"/>
              <a:gd name="connsiteY66" fmla="*/ 1659528 h 1684642"/>
              <a:gd name="connsiteX67" fmla="*/ 967500 w 1214923"/>
              <a:gd name="connsiteY67" fmla="*/ 1594485 h 1684642"/>
              <a:gd name="connsiteX68" fmla="*/ 1152566 w 1214923"/>
              <a:gd name="connsiteY68" fmla="*/ 1394460 h 1684642"/>
              <a:gd name="connsiteX69" fmla="*/ 918822 w 1214923"/>
              <a:gd name="connsiteY69" fmla="*/ 1363507 h 1684642"/>
              <a:gd name="connsiteX70" fmla="*/ 802904 w 1214923"/>
              <a:gd name="connsiteY70" fmla="*/ 1350454 h 1684642"/>
              <a:gd name="connsiteX71" fmla="*/ 841956 w 1214923"/>
              <a:gd name="connsiteY71" fmla="*/ 1326547 h 1684642"/>
              <a:gd name="connsiteX72" fmla="*/ 1018286 w 1214923"/>
              <a:gd name="connsiteY72" fmla="*/ 1315425 h 1684642"/>
              <a:gd name="connsiteX73" fmla="*/ 980354 w 1214923"/>
              <a:gd name="connsiteY73" fmla="*/ 1268921 h 1684642"/>
              <a:gd name="connsiteX74" fmla="*/ 1091488 w 1214923"/>
              <a:gd name="connsiteY74" fmla="*/ 1221043 h 1684642"/>
              <a:gd name="connsiteX75" fmla="*/ 896580 w 1214923"/>
              <a:gd name="connsiteY75" fmla="*/ 1032638 h 1684642"/>
              <a:gd name="connsiteX76" fmla="*/ 1193429 w 1214923"/>
              <a:gd name="connsiteY76" fmla="*/ 899446 h 1684642"/>
              <a:gd name="connsiteX77" fmla="*/ 759089 w 1214923"/>
              <a:gd name="connsiteY77" fmla="*/ 61246 h 1684642"/>
              <a:gd name="connsiteX78" fmla="*/ 720989 w 1214923"/>
              <a:gd name="connsiteY78" fmla="*/ 145828 h 1684642"/>
              <a:gd name="connsiteX79" fmla="*/ 759089 w 1214923"/>
              <a:gd name="connsiteY79" fmla="*/ 61436 h 1684642"/>
              <a:gd name="connsiteX80" fmla="*/ 759089 w 1214923"/>
              <a:gd name="connsiteY80" fmla="*/ 61246 h 1684642"/>
              <a:gd name="connsiteX81" fmla="*/ 363611 w 1214923"/>
              <a:gd name="connsiteY81" fmla="*/ 545783 h 1684642"/>
              <a:gd name="connsiteX82" fmla="*/ 348275 w 1214923"/>
              <a:gd name="connsiteY82" fmla="*/ 553498 h 1684642"/>
              <a:gd name="connsiteX83" fmla="*/ 363611 w 1214923"/>
              <a:gd name="connsiteY83" fmla="*/ 545783 h 1684642"/>
              <a:gd name="connsiteX84" fmla="*/ 232451 w 1214923"/>
              <a:gd name="connsiteY84" fmla="*/ 523113 h 1684642"/>
              <a:gd name="connsiteX85" fmla="*/ 254694 w 1214923"/>
              <a:gd name="connsiteY85" fmla="*/ 664096 h 1684642"/>
              <a:gd name="connsiteX86" fmla="*/ 232451 w 1214923"/>
              <a:gd name="connsiteY86" fmla="*/ 523113 h 1684642"/>
              <a:gd name="connsiteX87" fmla="*/ 340084 w 1214923"/>
              <a:gd name="connsiteY87" fmla="*/ 692277 h 1684642"/>
              <a:gd name="connsiteX88" fmla="*/ 470767 w 1214923"/>
              <a:gd name="connsiteY88" fmla="*/ 684562 h 1684642"/>
              <a:gd name="connsiteX89" fmla="*/ 340084 w 1214923"/>
              <a:gd name="connsiteY89" fmla="*/ 691896 h 1684642"/>
              <a:gd name="connsiteX90" fmla="*/ 340084 w 1214923"/>
              <a:gd name="connsiteY90" fmla="*/ 692277 h 1684642"/>
              <a:gd name="connsiteX91" fmla="*/ 382375 w 1214923"/>
              <a:gd name="connsiteY91" fmla="*/ 615410 h 1684642"/>
              <a:gd name="connsiteX92" fmla="*/ 516868 w 1214923"/>
              <a:gd name="connsiteY92" fmla="*/ 688372 h 1684642"/>
              <a:gd name="connsiteX93" fmla="*/ 382661 w 1214923"/>
              <a:gd name="connsiteY93" fmla="*/ 615029 h 1684642"/>
              <a:gd name="connsiteX94" fmla="*/ 382375 w 1214923"/>
              <a:gd name="connsiteY94" fmla="*/ 615410 h 1684642"/>
              <a:gd name="connsiteX95" fmla="*/ 201400 w 1214923"/>
              <a:gd name="connsiteY95" fmla="*/ 907542 h 1684642"/>
              <a:gd name="connsiteX96" fmla="*/ 163300 w 1214923"/>
              <a:gd name="connsiteY96" fmla="*/ 838295 h 1684642"/>
              <a:gd name="connsiteX97" fmla="*/ 201686 w 1214923"/>
              <a:gd name="connsiteY97" fmla="*/ 907161 h 1684642"/>
              <a:gd name="connsiteX98" fmla="*/ 201400 w 1214923"/>
              <a:gd name="connsiteY98" fmla="*/ 907542 h 1684642"/>
              <a:gd name="connsiteX99" fmla="*/ 97811 w 1214923"/>
              <a:gd name="connsiteY99" fmla="*/ 1285557 h 1684642"/>
              <a:gd name="connsiteX100" fmla="*/ 123279 w 1214923"/>
              <a:gd name="connsiteY100" fmla="*/ 1264178 h 1684642"/>
              <a:gd name="connsiteX101" fmla="*/ 231975 w 1214923"/>
              <a:gd name="connsiteY101" fmla="*/ 1341501 h 1684642"/>
              <a:gd name="connsiteX102" fmla="*/ 97811 w 1214923"/>
              <a:gd name="connsiteY102" fmla="*/ 1285557 h 1684642"/>
              <a:gd name="connsiteX103" fmla="*/ 232928 w 1214923"/>
              <a:gd name="connsiteY103" fmla="*/ 1376077 h 1684642"/>
              <a:gd name="connsiteX104" fmla="*/ 279029 w 1214923"/>
              <a:gd name="connsiteY104" fmla="*/ 1379887 h 1684642"/>
              <a:gd name="connsiteX105" fmla="*/ 232451 w 1214923"/>
              <a:gd name="connsiteY105" fmla="*/ 1376077 h 1684642"/>
              <a:gd name="connsiteX106" fmla="*/ 232928 w 1214923"/>
              <a:gd name="connsiteY106" fmla="*/ 1376077 h 1684642"/>
              <a:gd name="connsiteX107" fmla="*/ 856244 w 1214923"/>
              <a:gd name="connsiteY107" fmla="*/ 715613 h 1684642"/>
              <a:gd name="connsiteX108" fmla="*/ 817635 w 1214923"/>
              <a:gd name="connsiteY108" fmla="*/ 708913 h 1684642"/>
              <a:gd name="connsiteX109" fmla="*/ 721084 w 1214923"/>
              <a:gd name="connsiteY109" fmla="*/ 657225 h 1684642"/>
              <a:gd name="connsiteX110" fmla="*/ 855767 w 1214923"/>
              <a:gd name="connsiteY110" fmla="*/ 715613 h 1684642"/>
              <a:gd name="connsiteX111" fmla="*/ 856244 w 1214923"/>
              <a:gd name="connsiteY111" fmla="*/ 715613 h 1684642"/>
              <a:gd name="connsiteX112" fmla="*/ 663458 w 1214923"/>
              <a:gd name="connsiteY112" fmla="*/ 722662 h 1684642"/>
              <a:gd name="connsiteX113" fmla="*/ 644408 w 1214923"/>
              <a:gd name="connsiteY113" fmla="*/ 807149 h 1684642"/>
              <a:gd name="connsiteX114" fmla="*/ 662981 w 1214923"/>
              <a:gd name="connsiteY114" fmla="*/ 723138 h 1684642"/>
              <a:gd name="connsiteX115" fmla="*/ 663458 w 1214923"/>
              <a:gd name="connsiteY115" fmla="*/ 722662 h 1684642"/>
              <a:gd name="connsiteX116" fmla="*/ 628882 w 1214923"/>
              <a:gd name="connsiteY116" fmla="*/ 753332 h 1684642"/>
              <a:gd name="connsiteX117" fmla="*/ 655742 w 1214923"/>
              <a:gd name="connsiteY117" fmla="*/ 726472 h 1684642"/>
              <a:gd name="connsiteX118" fmla="*/ 628406 w 1214923"/>
              <a:gd name="connsiteY118" fmla="*/ 753332 h 1684642"/>
              <a:gd name="connsiteX119" fmla="*/ 628882 w 1214923"/>
              <a:gd name="connsiteY119" fmla="*/ 753332 h 1684642"/>
              <a:gd name="connsiteX120" fmla="*/ 771090 w 1214923"/>
              <a:gd name="connsiteY120" fmla="*/ 757237 h 1684642"/>
              <a:gd name="connsiteX121" fmla="*/ 690318 w 1214923"/>
              <a:gd name="connsiteY121" fmla="*/ 822579 h 1684642"/>
              <a:gd name="connsiteX122" fmla="*/ 770614 w 1214923"/>
              <a:gd name="connsiteY122" fmla="*/ 757237 h 1684642"/>
              <a:gd name="connsiteX123" fmla="*/ 771090 w 1214923"/>
              <a:gd name="connsiteY123" fmla="*/ 757237 h 1684642"/>
              <a:gd name="connsiteX124" fmla="*/ 759565 w 1214923"/>
              <a:gd name="connsiteY124" fmla="*/ 538162 h 1684642"/>
              <a:gd name="connsiteX125" fmla="*/ 851767 w 1214923"/>
              <a:gd name="connsiteY125" fmla="*/ 480536 h 1684642"/>
              <a:gd name="connsiteX126" fmla="*/ 759089 w 1214923"/>
              <a:gd name="connsiteY126" fmla="*/ 538067 h 1684642"/>
              <a:gd name="connsiteX127" fmla="*/ 759565 w 1214923"/>
              <a:gd name="connsiteY127" fmla="*/ 538162 h 1684642"/>
              <a:gd name="connsiteX128" fmla="*/ 868213 w 1214923"/>
              <a:gd name="connsiteY128" fmla="*/ 356761 h 1684642"/>
              <a:gd name="connsiteX129" fmla="*/ 812619 w 1214923"/>
              <a:gd name="connsiteY129" fmla="*/ 442055 h 1684642"/>
              <a:gd name="connsiteX130" fmla="*/ 868213 w 1214923"/>
              <a:gd name="connsiteY130" fmla="*/ 356761 h 1684642"/>
              <a:gd name="connsiteX131" fmla="*/ 681841 w 1214923"/>
              <a:gd name="connsiteY131" fmla="*/ 323088 h 1684642"/>
              <a:gd name="connsiteX132" fmla="*/ 758803 w 1214923"/>
              <a:gd name="connsiteY132" fmla="*/ 430816 h 1684642"/>
              <a:gd name="connsiteX133" fmla="*/ 643455 w 1214923"/>
              <a:gd name="connsiteY133" fmla="*/ 396145 h 1684642"/>
              <a:gd name="connsiteX134" fmla="*/ 639550 w 1214923"/>
              <a:gd name="connsiteY134" fmla="*/ 438436 h 1684642"/>
              <a:gd name="connsiteX135" fmla="*/ 682127 w 1214923"/>
              <a:gd name="connsiteY135" fmla="*/ 323088 h 1684642"/>
              <a:gd name="connsiteX136" fmla="*/ 681841 w 1214923"/>
              <a:gd name="connsiteY136" fmla="*/ 323088 h 1684642"/>
              <a:gd name="connsiteX137" fmla="*/ 395477 w 1214923"/>
              <a:gd name="connsiteY137" fmla="*/ 216638 h 1684642"/>
              <a:gd name="connsiteX138" fmla="*/ 432956 w 1214923"/>
              <a:gd name="connsiteY138" fmla="*/ 194566 h 1684642"/>
              <a:gd name="connsiteX139" fmla="*/ 564476 w 1214923"/>
              <a:gd name="connsiteY139" fmla="*/ 247666 h 1684642"/>
              <a:gd name="connsiteX140" fmla="*/ 558873 w 1214923"/>
              <a:gd name="connsiteY140" fmla="*/ 299942 h 1684642"/>
              <a:gd name="connsiteX141" fmla="*/ 395477 w 1214923"/>
              <a:gd name="connsiteY141" fmla="*/ 216638 h 1684642"/>
              <a:gd name="connsiteX142" fmla="*/ 470767 w 1214923"/>
              <a:gd name="connsiteY142" fmla="*/ 361188 h 1684642"/>
              <a:gd name="connsiteX143" fmla="*/ 566874 w 1214923"/>
              <a:gd name="connsiteY143" fmla="*/ 503396 h 1684642"/>
              <a:gd name="connsiteX144" fmla="*/ 470767 w 1214923"/>
              <a:gd name="connsiteY144" fmla="*/ 361188 h 1684642"/>
              <a:gd name="connsiteX145" fmla="*/ 632216 w 1214923"/>
              <a:gd name="connsiteY145" fmla="*/ 475419 h 1684642"/>
              <a:gd name="connsiteX146" fmla="*/ 759089 w 1214923"/>
              <a:gd name="connsiteY146" fmla="*/ 438055 h 1684642"/>
              <a:gd name="connsiteX147" fmla="*/ 640217 w 1214923"/>
              <a:gd name="connsiteY147" fmla="*/ 641593 h 1684642"/>
              <a:gd name="connsiteX148" fmla="*/ 622468 w 1214923"/>
              <a:gd name="connsiteY148" fmla="*/ 453581 h 1684642"/>
              <a:gd name="connsiteX149" fmla="*/ 632216 w 1214923"/>
              <a:gd name="connsiteY149" fmla="*/ 475419 h 1684642"/>
              <a:gd name="connsiteX150" fmla="*/ 686032 w 1214923"/>
              <a:gd name="connsiteY150" fmla="*/ 837819 h 1684642"/>
              <a:gd name="connsiteX151" fmla="*/ 628310 w 1214923"/>
              <a:gd name="connsiteY151" fmla="*/ 930116 h 1684642"/>
              <a:gd name="connsiteX152" fmla="*/ 686032 w 1214923"/>
              <a:gd name="connsiteY152" fmla="*/ 837914 h 1684642"/>
              <a:gd name="connsiteX153" fmla="*/ 686032 w 1214923"/>
              <a:gd name="connsiteY153" fmla="*/ 837819 h 1684642"/>
              <a:gd name="connsiteX154" fmla="*/ 743658 w 1214923"/>
              <a:gd name="connsiteY154" fmla="*/ 1291400 h 1684642"/>
              <a:gd name="connsiteX155" fmla="*/ 547634 w 1214923"/>
              <a:gd name="connsiteY155" fmla="*/ 1206818 h 1684642"/>
              <a:gd name="connsiteX156" fmla="*/ 573446 w 1214923"/>
              <a:gd name="connsiteY156" fmla="*/ 1222439 h 1684642"/>
              <a:gd name="connsiteX157" fmla="*/ 603450 w 1214923"/>
              <a:gd name="connsiteY157" fmla="*/ 1227487 h 1684642"/>
              <a:gd name="connsiteX158" fmla="*/ 743658 w 1214923"/>
              <a:gd name="connsiteY158" fmla="*/ 1291495 h 1684642"/>
              <a:gd name="connsiteX159" fmla="*/ 743658 w 1214923"/>
              <a:gd name="connsiteY159" fmla="*/ 1291400 h 1684642"/>
              <a:gd name="connsiteX160" fmla="*/ 556465 w 1214923"/>
              <a:gd name="connsiteY160" fmla="*/ 950327 h 1684642"/>
              <a:gd name="connsiteX161" fmla="*/ 689842 w 1214923"/>
              <a:gd name="connsiteY161" fmla="*/ 1122236 h 1684642"/>
              <a:gd name="connsiteX162" fmla="*/ 568651 w 1214923"/>
              <a:gd name="connsiteY162" fmla="*/ 984541 h 1684642"/>
              <a:gd name="connsiteX163" fmla="*/ 556465 w 1214923"/>
              <a:gd name="connsiteY163" fmla="*/ 950327 h 1684642"/>
              <a:gd name="connsiteX164" fmla="*/ 351609 w 1214923"/>
              <a:gd name="connsiteY164" fmla="*/ 1045464 h 1684642"/>
              <a:gd name="connsiteX165" fmla="*/ 382375 w 1214923"/>
              <a:gd name="connsiteY165" fmla="*/ 887825 h 1684642"/>
              <a:gd name="connsiteX166" fmla="*/ 351609 w 1214923"/>
              <a:gd name="connsiteY166" fmla="*/ 1045559 h 1684642"/>
              <a:gd name="connsiteX167" fmla="*/ 351609 w 1214923"/>
              <a:gd name="connsiteY167" fmla="*/ 1045464 h 1684642"/>
              <a:gd name="connsiteX168" fmla="*/ 420761 w 1214923"/>
              <a:gd name="connsiteY168" fmla="*/ 1054969 h 1684642"/>
              <a:gd name="connsiteX169" fmla="*/ 605260 w 1214923"/>
              <a:gd name="connsiteY169" fmla="*/ 1180338 h 1684642"/>
              <a:gd name="connsiteX170" fmla="*/ 420761 w 1214923"/>
              <a:gd name="connsiteY170" fmla="*/ 1054969 h 1684642"/>
              <a:gd name="connsiteX171" fmla="*/ 366944 w 1214923"/>
              <a:gd name="connsiteY171" fmla="*/ 1414272 h 1684642"/>
              <a:gd name="connsiteX172" fmla="*/ 597640 w 1214923"/>
              <a:gd name="connsiteY172" fmla="*/ 1460468 h 1684642"/>
              <a:gd name="connsiteX173" fmla="*/ 366944 w 1214923"/>
              <a:gd name="connsiteY173" fmla="*/ 1414463 h 1684642"/>
              <a:gd name="connsiteX174" fmla="*/ 366944 w 1214923"/>
              <a:gd name="connsiteY174" fmla="*/ 1414272 h 1684642"/>
              <a:gd name="connsiteX175" fmla="*/ 597035 w 1214923"/>
              <a:gd name="connsiteY175" fmla="*/ 1664464 h 1684642"/>
              <a:gd name="connsiteX176" fmla="*/ 471148 w 1214923"/>
              <a:gd name="connsiteY176" fmla="*/ 1649777 h 1684642"/>
              <a:gd name="connsiteX177" fmla="*/ 401901 w 1214923"/>
              <a:gd name="connsiteY177" fmla="*/ 1579817 h 1684642"/>
              <a:gd name="connsiteX178" fmla="*/ 582412 w 1214923"/>
              <a:gd name="connsiteY178" fmla="*/ 1645158 h 1684642"/>
              <a:gd name="connsiteX179" fmla="*/ 597035 w 1214923"/>
              <a:gd name="connsiteY179" fmla="*/ 1664464 h 1684642"/>
              <a:gd name="connsiteX180" fmla="*/ 616785 w 1214923"/>
              <a:gd name="connsiteY180" fmla="*/ 1564196 h 1684642"/>
              <a:gd name="connsiteX181" fmla="*/ 555349 w 1214923"/>
              <a:gd name="connsiteY181" fmla="*/ 1541145 h 1684642"/>
              <a:gd name="connsiteX182" fmla="*/ 638597 w 1214923"/>
              <a:gd name="connsiteY182" fmla="*/ 1493520 h 1684642"/>
              <a:gd name="connsiteX183" fmla="*/ 752034 w 1214923"/>
              <a:gd name="connsiteY183" fmla="*/ 1535463 h 1684642"/>
              <a:gd name="connsiteX184" fmla="*/ 616785 w 1214923"/>
              <a:gd name="connsiteY184" fmla="*/ 1564386 h 1684642"/>
              <a:gd name="connsiteX185" fmla="*/ 616785 w 1214923"/>
              <a:gd name="connsiteY185" fmla="*/ 1564196 h 1684642"/>
              <a:gd name="connsiteX186" fmla="*/ 811979 w 1214923"/>
              <a:gd name="connsiteY186" fmla="*/ 1595484 h 1684642"/>
              <a:gd name="connsiteX187" fmla="*/ 843627 w 1214923"/>
              <a:gd name="connsiteY187" fmla="*/ 1657736 h 1684642"/>
              <a:gd name="connsiteX188" fmla="*/ 704225 w 1214923"/>
              <a:gd name="connsiteY188" fmla="*/ 1665256 h 1684642"/>
              <a:gd name="connsiteX189" fmla="*/ 651942 w 1214923"/>
              <a:gd name="connsiteY189" fmla="*/ 1653111 h 1684642"/>
              <a:gd name="connsiteX190" fmla="*/ 811979 w 1214923"/>
              <a:gd name="connsiteY190" fmla="*/ 1595484 h 1684642"/>
              <a:gd name="connsiteX191" fmla="*/ 857863 w 1214923"/>
              <a:gd name="connsiteY191" fmla="*/ 1591056 h 1684642"/>
              <a:gd name="connsiteX192" fmla="*/ 838813 w 1214923"/>
              <a:gd name="connsiteY192" fmla="*/ 1568958 h 1684642"/>
              <a:gd name="connsiteX193" fmla="*/ 836146 w 1214923"/>
              <a:gd name="connsiteY193" fmla="*/ 1564291 h 1684642"/>
              <a:gd name="connsiteX194" fmla="*/ 955179 w 1214923"/>
              <a:gd name="connsiteY194" fmla="*/ 1500720 h 1684642"/>
              <a:gd name="connsiteX195" fmla="*/ 1066493 w 1214923"/>
              <a:gd name="connsiteY195" fmla="*/ 1492065 h 1684642"/>
              <a:gd name="connsiteX196" fmla="*/ 857863 w 1214923"/>
              <a:gd name="connsiteY196" fmla="*/ 1591247 h 1684642"/>
              <a:gd name="connsiteX197" fmla="*/ 857863 w 1214923"/>
              <a:gd name="connsiteY197" fmla="*/ 1591056 h 1684642"/>
              <a:gd name="connsiteX198" fmla="*/ 1054979 w 1214923"/>
              <a:gd name="connsiteY198" fmla="*/ 1445037 h 1684642"/>
              <a:gd name="connsiteX199" fmla="*/ 916632 w 1214923"/>
              <a:gd name="connsiteY199" fmla="*/ 1468184 h 1684642"/>
              <a:gd name="connsiteX200" fmla="*/ 1028170 w 1214923"/>
              <a:gd name="connsiteY200" fmla="*/ 1445228 h 1684642"/>
              <a:gd name="connsiteX201" fmla="*/ 1054979 w 1214923"/>
              <a:gd name="connsiteY201" fmla="*/ 1445037 h 1684642"/>
              <a:gd name="connsiteX202" fmla="*/ 862816 w 1214923"/>
              <a:gd name="connsiteY202" fmla="*/ 1410462 h 1684642"/>
              <a:gd name="connsiteX203" fmla="*/ 647551 w 1214923"/>
              <a:gd name="connsiteY203" fmla="*/ 1448562 h 1684642"/>
              <a:gd name="connsiteX204" fmla="*/ 862816 w 1214923"/>
              <a:gd name="connsiteY204" fmla="*/ 1410653 h 1684642"/>
              <a:gd name="connsiteX205" fmla="*/ 862816 w 1214923"/>
              <a:gd name="connsiteY205" fmla="*/ 1410462 h 1684642"/>
              <a:gd name="connsiteX206" fmla="*/ 689842 w 1214923"/>
              <a:gd name="connsiteY206" fmla="*/ 1391412 h 1684642"/>
              <a:gd name="connsiteX207" fmla="*/ 924347 w 1214923"/>
              <a:gd name="connsiteY207" fmla="*/ 1306830 h 1684642"/>
              <a:gd name="connsiteX208" fmla="*/ 689842 w 1214923"/>
              <a:gd name="connsiteY208" fmla="*/ 1391412 h 1684642"/>
              <a:gd name="connsiteX209" fmla="*/ 1162663 w 1214923"/>
              <a:gd name="connsiteY209" fmla="*/ 1057085 h 1684642"/>
              <a:gd name="connsiteX210" fmla="*/ 1148756 w 1214923"/>
              <a:gd name="connsiteY210" fmla="*/ 1134428 h 1684642"/>
              <a:gd name="connsiteX211" fmla="*/ 1066841 w 1214923"/>
              <a:gd name="connsiteY211" fmla="*/ 1139762 h 1684642"/>
              <a:gd name="connsiteX212" fmla="*/ 1035790 w 1214923"/>
              <a:gd name="connsiteY212" fmla="*/ 1087755 h 1684642"/>
              <a:gd name="connsiteX213" fmla="*/ 1162663 w 1214923"/>
              <a:gd name="connsiteY213" fmla="*/ 1057085 h 1684642"/>
              <a:gd name="connsiteX214" fmla="*/ 987913 w 1214923"/>
              <a:gd name="connsiteY214" fmla="*/ 1181170 h 1684642"/>
              <a:gd name="connsiteX215" fmla="*/ 958923 w 1214923"/>
              <a:gd name="connsiteY215" fmla="*/ 1264444 h 1684642"/>
              <a:gd name="connsiteX216" fmla="*/ 905107 w 1214923"/>
              <a:gd name="connsiteY216" fmla="*/ 1118330 h 1684642"/>
              <a:gd name="connsiteX217" fmla="*/ 987913 w 1214923"/>
              <a:gd name="connsiteY217" fmla="*/ 1181170 h 1684642"/>
              <a:gd name="connsiteX0" fmla="*/ 1193429 w 1214923"/>
              <a:gd name="connsiteY0" fmla="*/ 899446 h 1684642"/>
              <a:gd name="connsiteX1" fmla="*/ 1157319 w 1214923"/>
              <a:gd name="connsiteY1" fmla="*/ 831924 h 1684642"/>
              <a:gd name="connsiteX2" fmla="*/ 1019985 w 1214923"/>
              <a:gd name="connsiteY2" fmla="*/ 885740 h 1684642"/>
              <a:gd name="connsiteX3" fmla="*/ 963019 w 1214923"/>
              <a:gd name="connsiteY3" fmla="*/ 860965 h 1684642"/>
              <a:gd name="connsiteX4" fmla="*/ 1035980 w 1214923"/>
              <a:gd name="connsiteY4" fmla="*/ 795623 h 1684642"/>
              <a:gd name="connsiteX5" fmla="*/ 893772 w 1214923"/>
              <a:gd name="connsiteY5" fmla="*/ 930212 h 1684642"/>
              <a:gd name="connsiteX6" fmla="*/ 951398 w 1214923"/>
              <a:gd name="connsiteY6" fmla="*/ 937927 h 1684642"/>
              <a:gd name="connsiteX7" fmla="*/ 862911 w 1214923"/>
              <a:gd name="connsiteY7" fmla="*/ 964787 h 1684642"/>
              <a:gd name="connsiteX8" fmla="*/ 813000 w 1214923"/>
              <a:gd name="connsiteY8" fmla="*/ 991648 h 1684642"/>
              <a:gd name="connsiteX9" fmla="*/ 905202 w 1214923"/>
              <a:gd name="connsiteY9" fmla="*/ 872585 h 1684642"/>
              <a:gd name="connsiteX10" fmla="*/ 1062841 w 1214923"/>
              <a:gd name="connsiteY10" fmla="*/ 784098 h 1684642"/>
              <a:gd name="connsiteX11" fmla="*/ 1113873 w 1214923"/>
              <a:gd name="connsiteY11" fmla="*/ 670346 h 1684642"/>
              <a:gd name="connsiteX12" fmla="*/ 1028265 w 1214923"/>
              <a:gd name="connsiteY12" fmla="*/ 722567 h 1684642"/>
              <a:gd name="connsiteX13" fmla="*/ 1003881 w 1214923"/>
              <a:gd name="connsiteY13" fmla="*/ 692468 h 1684642"/>
              <a:gd name="connsiteX14" fmla="*/ 1005881 w 1214923"/>
              <a:gd name="connsiteY14" fmla="*/ 661511 h 1684642"/>
              <a:gd name="connsiteX15" fmla="*/ 1065794 w 1214923"/>
              <a:gd name="connsiteY15" fmla="*/ 651415 h 1684642"/>
              <a:gd name="connsiteX16" fmla="*/ 1087938 w 1214923"/>
              <a:gd name="connsiteY16" fmla="*/ 638205 h 1684642"/>
              <a:gd name="connsiteX17" fmla="*/ 739848 w 1214923"/>
              <a:gd name="connsiteY17" fmla="*/ 595694 h 1684642"/>
              <a:gd name="connsiteX18" fmla="*/ 716893 w 1214923"/>
              <a:gd name="connsiteY18" fmla="*/ 318992 h 1684642"/>
              <a:gd name="connsiteX19" fmla="*/ 920537 w 1214923"/>
              <a:gd name="connsiteY19" fmla="*/ 246031 h 1684642"/>
              <a:gd name="connsiteX20" fmla="*/ 682412 w 1214923"/>
              <a:gd name="connsiteY20" fmla="*/ 238316 h 1684642"/>
              <a:gd name="connsiteX21" fmla="*/ 928538 w 1214923"/>
              <a:gd name="connsiteY21" fmla="*/ 226790 h 1684642"/>
              <a:gd name="connsiteX22" fmla="*/ 720893 w 1214923"/>
              <a:gd name="connsiteY22" fmla="*/ 196025 h 1684642"/>
              <a:gd name="connsiteX23" fmla="*/ 736229 w 1214923"/>
              <a:gd name="connsiteY23" fmla="*/ 49911 h 1684642"/>
              <a:gd name="connsiteX24" fmla="*/ 663267 w 1214923"/>
              <a:gd name="connsiteY24" fmla="*/ 0 h 1684642"/>
              <a:gd name="connsiteX25" fmla="*/ 625167 w 1214923"/>
              <a:gd name="connsiteY25" fmla="*/ 103727 h 1684642"/>
              <a:gd name="connsiteX26" fmla="*/ 625167 w 1214923"/>
              <a:gd name="connsiteY26" fmla="*/ 288322 h 1684642"/>
              <a:gd name="connsiteX27" fmla="*/ 336845 w 1214923"/>
              <a:gd name="connsiteY27" fmla="*/ 261366 h 1684642"/>
              <a:gd name="connsiteX28" fmla="*/ 367611 w 1214923"/>
              <a:gd name="connsiteY28" fmla="*/ 307467 h 1684642"/>
              <a:gd name="connsiteX29" fmla="*/ 579066 w 1214923"/>
              <a:gd name="connsiteY29" fmla="*/ 615029 h 1684642"/>
              <a:gd name="connsiteX30" fmla="*/ 263884 w 1214923"/>
              <a:gd name="connsiteY30" fmla="*/ 496585 h 1684642"/>
              <a:gd name="connsiteX31" fmla="*/ 233118 w 1214923"/>
              <a:gd name="connsiteY31" fmla="*/ 714947 h 1684642"/>
              <a:gd name="connsiteX32" fmla="*/ 532965 w 1214923"/>
              <a:gd name="connsiteY32" fmla="*/ 807149 h 1684642"/>
              <a:gd name="connsiteX33" fmla="*/ 502390 w 1214923"/>
              <a:gd name="connsiteY33" fmla="*/ 816184 h 1684642"/>
              <a:gd name="connsiteX34" fmla="*/ 464290 w 1214923"/>
              <a:gd name="connsiteY34" fmla="*/ 772763 h 1684642"/>
              <a:gd name="connsiteX35" fmla="*/ 375231 w 1214923"/>
              <a:gd name="connsiteY35" fmla="*/ 788670 h 1684642"/>
              <a:gd name="connsiteX36" fmla="*/ 418189 w 1214923"/>
              <a:gd name="connsiteY36" fmla="*/ 826770 h 1684642"/>
              <a:gd name="connsiteX37" fmla="*/ 333607 w 1214923"/>
              <a:gd name="connsiteY37" fmla="*/ 826770 h 1684642"/>
              <a:gd name="connsiteX38" fmla="*/ 276457 w 1214923"/>
              <a:gd name="connsiteY38" fmla="*/ 857536 h 1684642"/>
              <a:gd name="connsiteX39" fmla="*/ 288458 w 1214923"/>
              <a:gd name="connsiteY39" fmla="*/ 766001 h 1684642"/>
              <a:gd name="connsiteX40" fmla="*/ 138059 w 1214923"/>
              <a:gd name="connsiteY40" fmla="*/ 911352 h 1684642"/>
              <a:gd name="connsiteX41" fmla="*/ 237976 w 1214923"/>
              <a:gd name="connsiteY41" fmla="*/ 961358 h 1684642"/>
              <a:gd name="connsiteX42" fmla="*/ 75102 w 1214923"/>
              <a:gd name="connsiteY42" fmla="*/ 1025783 h 1684642"/>
              <a:gd name="connsiteX43" fmla="*/ 80432 w 1214923"/>
              <a:gd name="connsiteY43" fmla="*/ 915162 h 1684642"/>
              <a:gd name="connsiteX44" fmla="*/ 91958 w 1214923"/>
              <a:gd name="connsiteY44" fmla="*/ 1107377 h 1684642"/>
              <a:gd name="connsiteX45" fmla="*/ 214925 w 1214923"/>
              <a:gd name="connsiteY45" fmla="*/ 1157383 h 1684642"/>
              <a:gd name="connsiteX46" fmla="*/ 322463 w 1214923"/>
              <a:gd name="connsiteY46" fmla="*/ 1228161 h 1684642"/>
              <a:gd name="connsiteX47" fmla="*/ 235145 w 1214923"/>
              <a:gd name="connsiteY47" fmla="*/ 1221759 h 1684642"/>
              <a:gd name="connsiteX48" fmla="*/ 267875 w 1214923"/>
              <a:gd name="connsiteY48" fmla="*/ 1263023 h 1684642"/>
              <a:gd name="connsiteX49" fmla="*/ 395615 w 1214923"/>
              <a:gd name="connsiteY49" fmla="*/ 1319117 h 1684642"/>
              <a:gd name="connsiteX50" fmla="*/ 322827 w 1214923"/>
              <a:gd name="connsiteY50" fmla="*/ 1338837 h 1684642"/>
              <a:gd name="connsiteX51" fmla="*/ 247492 w 1214923"/>
              <a:gd name="connsiteY51" fmla="*/ 1296725 h 1684642"/>
              <a:gd name="connsiteX52" fmla="*/ 229880 w 1214923"/>
              <a:gd name="connsiteY52" fmla="*/ 1312259 h 1684642"/>
              <a:gd name="connsiteX53" fmla="*/ 146155 w 1214923"/>
              <a:gd name="connsiteY53" fmla="*/ 1230344 h 1684642"/>
              <a:gd name="connsiteX54" fmla="*/ 115389 w 1214923"/>
              <a:gd name="connsiteY54" fmla="*/ 1430369 h 1684642"/>
              <a:gd name="connsiteX55" fmla="*/ 349799 w 1214923"/>
              <a:gd name="connsiteY55" fmla="*/ 1480280 h 1684642"/>
              <a:gd name="connsiteX56" fmla="*/ 299507 w 1214923"/>
              <a:gd name="connsiteY56" fmla="*/ 1464659 h 1684642"/>
              <a:gd name="connsiteX57" fmla="*/ 318374 w 1214923"/>
              <a:gd name="connsiteY57" fmla="*/ 1496562 h 1684642"/>
              <a:gd name="connsiteX58" fmla="*/ 388280 w 1214923"/>
              <a:gd name="connsiteY58" fmla="*/ 1545717 h 1684642"/>
              <a:gd name="connsiteX59" fmla="*/ 348847 w 1214923"/>
              <a:gd name="connsiteY59" fmla="*/ 1542479 h 1684642"/>
              <a:gd name="connsiteX60" fmla="*/ 255883 w 1214923"/>
              <a:gd name="connsiteY60" fmla="*/ 1502664 h 1684642"/>
              <a:gd name="connsiteX61" fmla="*/ 255883 w 1214923"/>
              <a:gd name="connsiteY61" fmla="*/ 1502664 h 1684642"/>
              <a:gd name="connsiteX62" fmla="*/ 239976 w 1214923"/>
              <a:gd name="connsiteY62" fmla="*/ 1484281 h 1684642"/>
              <a:gd name="connsiteX63" fmla="*/ 203495 w 1214923"/>
              <a:gd name="connsiteY63" fmla="*/ 1484281 h 1684642"/>
              <a:gd name="connsiteX64" fmla="*/ 187303 w 1214923"/>
              <a:gd name="connsiteY64" fmla="*/ 1499140 h 1684642"/>
              <a:gd name="connsiteX65" fmla="*/ 490673 w 1214923"/>
              <a:gd name="connsiteY65" fmla="*/ 1673352 h 1684642"/>
              <a:gd name="connsiteX66" fmla="*/ 767123 w 1214923"/>
              <a:gd name="connsiteY66" fmla="*/ 1659528 h 1684642"/>
              <a:gd name="connsiteX67" fmla="*/ 967500 w 1214923"/>
              <a:gd name="connsiteY67" fmla="*/ 1594485 h 1684642"/>
              <a:gd name="connsiteX68" fmla="*/ 1152566 w 1214923"/>
              <a:gd name="connsiteY68" fmla="*/ 1394460 h 1684642"/>
              <a:gd name="connsiteX69" fmla="*/ 918822 w 1214923"/>
              <a:gd name="connsiteY69" fmla="*/ 1363507 h 1684642"/>
              <a:gd name="connsiteX70" fmla="*/ 802904 w 1214923"/>
              <a:gd name="connsiteY70" fmla="*/ 1350454 h 1684642"/>
              <a:gd name="connsiteX71" fmla="*/ 841956 w 1214923"/>
              <a:gd name="connsiteY71" fmla="*/ 1326547 h 1684642"/>
              <a:gd name="connsiteX72" fmla="*/ 1018286 w 1214923"/>
              <a:gd name="connsiteY72" fmla="*/ 1315425 h 1684642"/>
              <a:gd name="connsiteX73" fmla="*/ 980354 w 1214923"/>
              <a:gd name="connsiteY73" fmla="*/ 1268921 h 1684642"/>
              <a:gd name="connsiteX74" fmla="*/ 1091488 w 1214923"/>
              <a:gd name="connsiteY74" fmla="*/ 1221043 h 1684642"/>
              <a:gd name="connsiteX75" fmla="*/ 896580 w 1214923"/>
              <a:gd name="connsiteY75" fmla="*/ 1032638 h 1684642"/>
              <a:gd name="connsiteX76" fmla="*/ 1193429 w 1214923"/>
              <a:gd name="connsiteY76" fmla="*/ 899446 h 1684642"/>
              <a:gd name="connsiteX77" fmla="*/ 759089 w 1214923"/>
              <a:gd name="connsiteY77" fmla="*/ 61246 h 1684642"/>
              <a:gd name="connsiteX78" fmla="*/ 720989 w 1214923"/>
              <a:gd name="connsiteY78" fmla="*/ 145828 h 1684642"/>
              <a:gd name="connsiteX79" fmla="*/ 759089 w 1214923"/>
              <a:gd name="connsiteY79" fmla="*/ 61436 h 1684642"/>
              <a:gd name="connsiteX80" fmla="*/ 759089 w 1214923"/>
              <a:gd name="connsiteY80" fmla="*/ 61246 h 1684642"/>
              <a:gd name="connsiteX81" fmla="*/ 363611 w 1214923"/>
              <a:gd name="connsiteY81" fmla="*/ 545783 h 1684642"/>
              <a:gd name="connsiteX82" fmla="*/ 348275 w 1214923"/>
              <a:gd name="connsiteY82" fmla="*/ 553498 h 1684642"/>
              <a:gd name="connsiteX83" fmla="*/ 363611 w 1214923"/>
              <a:gd name="connsiteY83" fmla="*/ 545783 h 1684642"/>
              <a:gd name="connsiteX84" fmla="*/ 232451 w 1214923"/>
              <a:gd name="connsiteY84" fmla="*/ 523113 h 1684642"/>
              <a:gd name="connsiteX85" fmla="*/ 254694 w 1214923"/>
              <a:gd name="connsiteY85" fmla="*/ 664096 h 1684642"/>
              <a:gd name="connsiteX86" fmla="*/ 232451 w 1214923"/>
              <a:gd name="connsiteY86" fmla="*/ 523113 h 1684642"/>
              <a:gd name="connsiteX87" fmla="*/ 340084 w 1214923"/>
              <a:gd name="connsiteY87" fmla="*/ 692277 h 1684642"/>
              <a:gd name="connsiteX88" fmla="*/ 470767 w 1214923"/>
              <a:gd name="connsiteY88" fmla="*/ 684562 h 1684642"/>
              <a:gd name="connsiteX89" fmla="*/ 340084 w 1214923"/>
              <a:gd name="connsiteY89" fmla="*/ 691896 h 1684642"/>
              <a:gd name="connsiteX90" fmla="*/ 340084 w 1214923"/>
              <a:gd name="connsiteY90" fmla="*/ 692277 h 1684642"/>
              <a:gd name="connsiteX91" fmla="*/ 382375 w 1214923"/>
              <a:gd name="connsiteY91" fmla="*/ 615410 h 1684642"/>
              <a:gd name="connsiteX92" fmla="*/ 516868 w 1214923"/>
              <a:gd name="connsiteY92" fmla="*/ 688372 h 1684642"/>
              <a:gd name="connsiteX93" fmla="*/ 382661 w 1214923"/>
              <a:gd name="connsiteY93" fmla="*/ 615029 h 1684642"/>
              <a:gd name="connsiteX94" fmla="*/ 382375 w 1214923"/>
              <a:gd name="connsiteY94" fmla="*/ 615410 h 1684642"/>
              <a:gd name="connsiteX95" fmla="*/ 201400 w 1214923"/>
              <a:gd name="connsiteY95" fmla="*/ 907542 h 1684642"/>
              <a:gd name="connsiteX96" fmla="*/ 163300 w 1214923"/>
              <a:gd name="connsiteY96" fmla="*/ 838295 h 1684642"/>
              <a:gd name="connsiteX97" fmla="*/ 201686 w 1214923"/>
              <a:gd name="connsiteY97" fmla="*/ 907161 h 1684642"/>
              <a:gd name="connsiteX98" fmla="*/ 201400 w 1214923"/>
              <a:gd name="connsiteY98" fmla="*/ 907542 h 1684642"/>
              <a:gd name="connsiteX99" fmla="*/ 97811 w 1214923"/>
              <a:gd name="connsiteY99" fmla="*/ 1285557 h 1684642"/>
              <a:gd name="connsiteX100" fmla="*/ 123279 w 1214923"/>
              <a:gd name="connsiteY100" fmla="*/ 1264178 h 1684642"/>
              <a:gd name="connsiteX101" fmla="*/ 231975 w 1214923"/>
              <a:gd name="connsiteY101" fmla="*/ 1341501 h 1684642"/>
              <a:gd name="connsiteX102" fmla="*/ 97811 w 1214923"/>
              <a:gd name="connsiteY102" fmla="*/ 1285557 h 1684642"/>
              <a:gd name="connsiteX103" fmla="*/ 232928 w 1214923"/>
              <a:gd name="connsiteY103" fmla="*/ 1376077 h 1684642"/>
              <a:gd name="connsiteX104" fmla="*/ 279029 w 1214923"/>
              <a:gd name="connsiteY104" fmla="*/ 1379887 h 1684642"/>
              <a:gd name="connsiteX105" fmla="*/ 232451 w 1214923"/>
              <a:gd name="connsiteY105" fmla="*/ 1376077 h 1684642"/>
              <a:gd name="connsiteX106" fmla="*/ 232928 w 1214923"/>
              <a:gd name="connsiteY106" fmla="*/ 1376077 h 1684642"/>
              <a:gd name="connsiteX107" fmla="*/ 856244 w 1214923"/>
              <a:gd name="connsiteY107" fmla="*/ 715613 h 1684642"/>
              <a:gd name="connsiteX108" fmla="*/ 817635 w 1214923"/>
              <a:gd name="connsiteY108" fmla="*/ 708913 h 1684642"/>
              <a:gd name="connsiteX109" fmla="*/ 721084 w 1214923"/>
              <a:gd name="connsiteY109" fmla="*/ 657225 h 1684642"/>
              <a:gd name="connsiteX110" fmla="*/ 855767 w 1214923"/>
              <a:gd name="connsiteY110" fmla="*/ 715613 h 1684642"/>
              <a:gd name="connsiteX111" fmla="*/ 856244 w 1214923"/>
              <a:gd name="connsiteY111" fmla="*/ 715613 h 1684642"/>
              <a:gd name="connsiteX112" fmla="*/ 663458 w 1214923"/>
              <a:gd name="connsiteY112" fmla="*/ 722662 h 1684642"/>
              <a:gd name="connsiteX113" fmla="*/ 644408 w 1214923"/>
              <a:gd name="connsiteY113" fmla="*/ 807149 h 1684642"/>
              <a:gd name="connsiteX114" fmla="*/ 662981 w 1214923"/>
              <a:gd name="connsiteY114" fmla="*/ 723138 h 1684642"/>
              <a:gd name="connsiteX115" fmla="*/ 663458 w 1214923"/>
              <a:gd name="connsiteY115" fmla="*/ 722662 h 1684642"/>
              <a:gd name="connsiteX116" fmla="*/ 628882 w 1214923"/>
              <a:gd name="connsiteY116" fmla="*/ 753332 h 1684642"/>
              <a:gd name="connsiteX117" fmla="*/ 655742 w 1214923"/>
              <a:gd name="connsiteY117" fmla="*/ 726472 h 1684642"/>
              <a:gd name="connsiteX118" fmla="*/ 628406 w 1214923"/>
              <a:gd name="connsiteY118" fmla="*/ 753332 h 1684642"/>
              <a:gd name="connsiteX119" fmla="*/ 628882 w 1214923"/>
              <a:gd name="connsiteY119" fmla="*/ 753332 h 1684642"/>
              <a:gd name="connsiteX120" fmla="*/ 771090 w 1214923"/>
              <a:gd name="connsiteY120" fmla="*/ 757237 h 1684642"/>
              <a:gd name="connsiteX121" fmla="*/ 690318 w 1214923"/>
              <a:gd name="connsiteY121" fmla="*/ 822579 h 1684642"/>
              <a:gd name="connsiteX122" fmla="*/ 770614 w 1214923"/>
              <a:gd name="connsiteY122" fmla="*/ 757237 h 1684642"/>
              <a:gd name="connsiteX123" fmla="*/ 771090 w 1214923"/>
              <a:gd name="connsiteY123" fmla="*/ 757237 h 1684642"/>
              <a:gd name="connsiteX124" fmla="*/ 759565 w 1214923"/>
              <a:gd name="connsiteY124" fmla="*/ 538162 h 1684642"/>
              <a:gd name="connsiteX125" fmla="*/ 851767 w 1214923"/>
              <a:gd name="connsiteY125" fmla="*/ 480536 h 1684642"/>
              <a:gd name="connsiteX126" fmla="*/ 759089 w 1214923"/>
              <a:gd name="connsiteY126" fmla="*/ 538067 h 1684642"/>
              <a:gd name="connsiteX127" fmla="*/ 759565 w 1214923"/>
              <a:gd name="connsiteY127" fmla="*/ 538162 h 1684642"/>
              <a:gd name="connsiteX128" fmla="*/ 868213 w 1214923"/>
              <a:gd name="connsiteY128" fmla="*/ 356761 h 1684642"/>
              <a:gd name="connsiteX129" fmla="*/ 812619 w 1214923"/>
              <a:gd name="connsiteY129" fmla="*/ 442055 h 1684642"/>
              <a:gd name="connsiteX130" fmla="*/ 868213 w 1214923"/>
              <a:gd name="connsiteY130" fmla="*/ 356761 h 1684642"/>
              <a:gd name="connsiteX131" fmla="*/ 681841 w 1214923"/>
              <a:gd name="connsiteY131" fmla="*/ 323088 h 1684642"/>
              <a:gd name="connsiteX132" fmla="*/ 758803 w 1214923"/>
              <a:gd name="connsiteY132" fmla="*/ 430816 h 1684642"/>
              <a:gd name="connsiteX133" fmla="*/ 643455 w 1214923"/>
              <a:gd name="connsiteY133" fmla="*/ 396145 h 1684642"/>
              <a:gd name="connsiteX134" fmla="*/ 639550 w 1214923"/>
              <a:gd name="connsiteY134" fmla="*/ 438436 h 1684642"/>
              <a:gd name="connsiteX135" fmla="*/ 682127 w 1214923"/>
              <a:gd name="connsiteY135" fmla="*/ 323088 h 1684642"/>
              <a:gd name="connsiteX136" fmla="*/ 681841 w 1214923"/>
              <a:gd name="connsiteY136" fmla="*/ 323088 h 1684642"/>
              <a:gd name="connsiteX137" fmla="*/ 395477 w 1214923"/>
              <a:gd name="connsiteY137" fmla="*/ 216638 h 1684642"/>
              <a:gd name="connsiteX138" fmla="*/ 432956 w 1214923"/>
              <a:gd name="connsiteY138" fmla="*/ 194566 h 1684642"/>
              <a:gd name="connsiteX139" fmla="*/ 564476 w 1214923"/>
              <a:gd name="connsiteY139" fmla="*/ 247666 h 1684642"/>
              <a:gd name="connsiteX140" fmla="*/ 558873 w 1214923"/>
              <a:gd name="connsiteY140" fmla="*/ 299942 h 1684642"/>
              <a:gd name="connsiteX141" fmla="*/ 395477 w 1214923"/>
              <a:gd name="connsiteY141" fmla="*/ 216638 h 1684642"/>
              <a:gd name="connsiteX142" fmla="*/ 470767 w 1214923"/>
              <a:gd name="connsiteY142" fmla="*/ 361188 h 1684642"/>
              <a:gd name="connsiteX143" fmla="*/ 566874 w 1214923"/>
              <a:gd name="connsiteY143" fmla="*/ 503396 h 1684642"/>
              <a:gd name="connsiteX144" fmla="*/ 470767 w 1214923"/>
              <a:gd name="connsiteY144" fmla="*/ 361188 h 1684642"/>
              <a:gd name="connsiteX145" fmla="*/ 632216 w 1214923"/>
              <a:gd name="connsiteY145" fmla="*/ 475419 h 1684642"/>
              <a:gd name="connsiteX146" fmla="*/ 759089 w 1214923"/>
              <a:gd name="connsiteY146" fmla="*/ 438055 h 1684642"/>
              <a:gd name="connsiteX147" fmla="*/ 640217 w 1214923"/>
              <a:gd name="connsiteY147" fmla="*/ 641593 h 1684642"/>
              <a:gd name="connsiteX148" fmla="*/ 622468 w 1214923"/>
              <a:gd name="connsiteY148" fmla="*/ 453581 h 1684642"/>
              <a:gd name="connsiteX149" fmla="*/ 632216 w 1214923"/>
              <a:gd name="connsiteY149" fmla="*/ 475419 h 1684642"/>
              <a:gd name="connsiteX150" fmla="*/ 686032 w 1214923"/>
              <a:gd name="connsiteY150" fmla="*/ 837819 h 1684642"/>
              <a:gd name="connsiteX151" fmla="*/ 628310 w 1214923"/>
              <a:gd name="connsiteY151" fmla="*/ 930116 h 1684642"/>
              <a:gd name="connsiteX152" fmla="*/ 686032 w 1214923"/>
              <a:gd name="connsiteY152" fmla="*/ 837914 h 1684642"/>
              <a:gd name="connsiteX153" fmla="*/ 686032 w 1214923"/>
              <a:gd name="connsiteY153" fmla="*/ 837819 h 1684642"/>
              <a:gd name="connsiteX154" fmla="*/ 743658 w 1214923"/>
              <a:gd name="connsiteY154" fmla="*/ 1291400 h 1684642"/>
              <a:gd name="connsiteX155" fmla="*/ 547634 w 1214923"/>
              <a:gd name="connsiteY155" fmla="*/ 1206818 h 1684642"/>
              <a:gd name="connsiteX156" fmla="*/ 573446 w 1214923"/>
              <a:gd name="connsiteY156" fmla="*/ 1222439 h 1684642"/>
              <a:gd name="connsiteX157" fmla="*/ 603450 w 1214923"/>
              <a:gd name="connsiteY157" fmla="*/ 1227487 h 1684642"/>
              <a:gd name="connsiteX158" fmla="*/ 743658 w 1214923"/>
              <a:gd name="connsiteY158" fmla="*/ 1291495 h 1684642"/>
              <a:gd name="connsiteX159" fmla="*/ 743658 w 1214923"/>
              <a:gd name="connsiteY159" fmla="*/ 1291400 h 1684642"/>
              <a:gd name="connsiteX160" fmla="*/ 556465 w 1214923"/>
              <a:gd name="connsiteY160" fmla="*/ 950327 h 1684642"/>
              <a:gd name="connsiteX161" fmla="*/ 689842 w 1214923"/>
              <a:gd name="connsiteY161" fmla="*/ 1122236 h 1684642"/>
              <a:gd name="connsiteX162" fmla="*/ 568651 w 1214923"/>
              <a:gd name="connsiteY162" fmla="*/ 984541 h 1684642"/>
              <a:gd name="connsiteX163" fmla="*/ 556465 w 1214923"/>
              <a:gd name="connsiteY163" fmla="*/ 950327 h 1684642"/>
              <a:gd name="connsiteX164" fmla="*/ 351609 w 1214923"/>
              <a:gd name="connsiteY164" fmla="*/ 1045464 h 1684642"/>
              <a:gd name="connsiteX165" fmla="*/ 382375 w 1214923"/>
              <a:gd name="connsiteY165" fmla="*/ 887825 h 1684642"/>
              <a:gd name="connsiteX166" fmla="*/ 351609 w 1214923"/>
              <a:gd name="connsiteY166" fmla="*/ 1045559 h 1684642"/>
              <a:gd name="connsiteX167" fmla="*/ 351609 w 1214923"/>
              <a:gd name="connsiteY167" fmla="*/ 1045464 h 1684642"/>
              <a:gd name="connsiteX168" fmla="*/ 420761 w 1214923"/>
              <a:gd name="connsiteY168" fmla="*/ 1054969 h 1684642"/>
              <a:gd name="connsiteX169" fmla="*/ 605260 w 1214923"/>
              <a:gd name="connsiteY169" fmla="*/ 1180338 h 1684642"/>
              <a:gd name="connsiteX170" fmla="*/ 420761 w 1214923"/>
              <a:gd name="connsiteY170" fmla="*/ 1054969 h 1684642"/>
              <a:gd name="connsiteX171" fmla="*/ 366944 w 1214923"/>
              <a:gd name="connsiteY171" fmla="*/ 1414272 h 1684642"/>
              <a:gd name="connsiteX172" fmla="*/ 597640 w 1214923"/>
              <a:gd name="connsiteY172" fmla="*/ 1460468 h 1684642"/>
              <a:gd name="connsiteX173" fmla="*/ 366944 w 1214923"/>
              <a:gd name="connsiteY173" fmla="*/ 1414463 h 1684642"/>
              <a:gd name="connsiteX174" fmla="*/ 366944 w 1214923"/>
              <a:gd name="connsiteY174" fmla="*/ 1414272 h 1684642"/>
              <a:gd name="connsiteX175" fmla="*/ 597035 w 1214923"/>
              <a:gd name="connsiteY175" fmla="*/ 1664464 h 1684642"/>
              <a:gd name="connsiteX176" fmla="*/ 471148 w 1214923"/>
              <a:gd name="connsiteY176" fmla="*/ 1649777 h 1684642"/>
              <a:gd name="connsiteX177" fmla="*/ 401901 w 1214923"/>
              <a:gd name="connsiteY177" fmla="*/ 1579817 h 1684642"/>
              <a:gd name="connsiteX178" fmla="*/ 582412 w 1214923"/>
              <a:gd name="connsiteY178" fmla="*/ 1645158 h 1684642"/>
              <a:gd name="connsiteX179" fmla="*/ 597035 w 1214923"/>
              <a:gd name="connsiteY179" fmla="*/ 1664464 h 1684642"/>
              <a:gd name="connsiteX180" fmla="*/ 616785 w 1214923"/>
              <a:gd name="connsiteY180" fmla="*/ 1564196 h 1684642"/>
              <a:gd name="connsiteX181" fmla="*/ 555349 w 1214923"/>
              <a:gd name="connsiteY181" fmla="*/ 1541145 h 1684642"/>
              <a:gd name="connsiteX182" fmla="*/ 638597 w 1214923"/>
              <a:gd name="connsiteY182" fmla="*/ 1493520 h 1684642"/>
              <a:gd name="connsiteX183" fmla="*/ 752034 w 1214923"/>
              <a:gd name="connsiteY183" fmla="*/ 1535463 h 1684642"/>
              <a:gd name="connsiteX184" fmla="*/ 616785 w 1214923"/>
              <a:gd name="connsiteY184" fmla="*/ 1564386 h 1684642"/>
              <a:gd name="connsiteX185" fmla="*/ 616785 w 1214923"/>
              <a:gd name="connsiteY185" fmla="*/ 1564196 h 1684642"/>
              <a:gd name="connsiteX186" fmla="*/ 811979 w 1214923"/>
              <a:gd name="connsiteY186" fmla="*/ 1595484 h 1684642"/>
              <a:gd name="connsiteX187" fmla="*/ 861626 w 1214923"/>
              <a:gd name="connsiteY187" fmla="*/ 1675735 h 1684642"/>
              <a:gd name="connsiteX188" fmla="*/ 704225 w 1214923"/>
              <a:gd name="connsiteY188" fmla="*/ 1665256 h 1684642"/>
              <a:gd name="connsiteX189" fmla="*/ 651942 w 1214923"/>
              <a:gd name="connsiteY189" fmla="*/ 1653111 h 1684642"/>
              <a:gd name="connsiteX190" fmla="*/ 811979 w 1214923"/>
              <a:gd name="connsiteY190" fmla="*/ 1595484 h 1684642"/>
              <a:gd name="connsiteX191" fmla="*/ 857863 w 1214923"/>
              <a:gd name="connsiteY191" fmla="*/ 1591056 h 1684642"/>
              <a:gd name="connsiteX192" fmla="*/ 838813 w 1214923"/>
              <a:gd name="connsiteY192" fmla="*/ 1568958 h 1684642"/>
              <a:gd name="connsiteX193" fmla="*/ 836146 w 1214923"/>
              <a:gd name="connsiteY193" fmla="*/ 1564291 h 1684642"/>
              <a:gd name="connsiteX194" fmla="*/ 955179 w 1214923"/>
              <a:gd name="connsiteY194" fmla="*/ 1500720 h 1684642"/>
              <a:gd name="connsiteX195" fmla="*/ 1066493 w 1214923"/>
              <a:gd name="connsiteY195" fmla="*/ 1492065 h 1684642"/>
              <a:gd name="connsiteX196" fmla="*/ 857863 w 1214923"/>
              <a:gd name="connsiteY196" fmla="*/ 1591247 h 1684642"/>
              <a:gd name="connsiteX197" fmla="*/ 857863 w 1214923"/>
              <a:gd name="connsiteY197" fmla="*/ 1591056 h 1684642"/>
              <a:gd name="connsiteX198" fmla="*/ 1054979 w 1214923"/>
              <a:gd name="connsiteY198" fmla="*/ 1445037 h 1684642"/>
              <a:gd name="connsiteX199" fmla="*/ 916632 w 1214923"/>
              <a:gd name="connsiteY199" fmla="*/ 1468184 h 1684642"/>
              <a:gd name="connsiteX200" fmla="*/ 1028170 w 1214923"/>
              <a:gd name="connsiteY200" fmla="*/ 1445228 h 1684642"/>
              <a:gd name="connsiteX201" fmla="*/ 1054979 w 1214923"/>
              <a:gd name="connsiteY201" fmla="*/ 1445037 h 1684642"/>
              <a:gd name="connsiteX202" fmla="*/ 862816 w 1214923"/>
              <a:gd name="connsiteY202" fmla="*/ 1410462 h 1684642"/>
              <a:gd name="connsiteX203" fmla="*/ 647551 w 1214923"/>
              <a:gd name="connsiteY203" fmla="*/ 1448562 h 1684642"/>
              <a:gd name="connsiteX204" fmla="*/ 862816 w 1214923"/>
              <a:gd name="connsiteY204" fmla="*/ 1410653 h 1684642"/>
              <a:gd name="connsiteX205" fmla="*/ 862816 w 1214923"/>
              <a:gd name="connsiteY205" fmla="*/ 1410462 h 1684642"/>
              <a:gd name="connsiteX206" fmla="*/ 689842 w 1214923"/>
              <a:gd name="connsiteY206" fmla="*/ 1391412 h 1684642"/>
              <a:gd name="connsiteX207" fmla="*/ 924347 w 1214923"/>
              <a:gd name="connsiteY207" fmla="*/ 1306830 h 1684642"/>
              <a:gd name="connsiteX208" fmla="*/ 689842 w 1214923"/>
              <a:gd name="connsiteY208" fmla="*/ 1391412 h 1684642"/>
              <a:gd name="connsiteX209" fmla="*/ 1162663 w 1214923"/>
              <a:gd name="connsiteY209" fmla="*/ 1057085 h 1684642"/>
              <a:gd name="connsiteX210" fmla="*/ 1148756 w 1214923"/>
              <a:gd name="connsiteY210" fmla="*/ 1134428 h 1684642"/>
              <a:gd name="connsiteX211" fmla="*/ 1066841 w 1214923"/>
              <a:gd name="connsiteY211" fmla="*/ 1139762 h 1684642"/>
              <a:gd name="connsiteX212" fmla="*/ 1035790 w 1214923"/>
              <a:gd name="connsiteY212" fmla="*/ 1087755 h 1684642"/>
              <a:gd name="connsiteX213" fmla="*/ 1162663 w 1214923"/>
              <a:gd name="connsiteY213" fmla="*/ 1057085 h 1684642"/>
              <a:gd name="connsiteX214" fmla="*/ 987913 w 1214923"/>
              <a:gd name="connsiteY214" fmla="*/ 1181170 h 1684642"/>
              <a:gd name="connsiteX215" fmla="*/ 958923 w 1214923"/>
              <a:gd name="connsiteY215" fmla="*/ 1264444 h 1684642"/>
              <a:gd name="connsiteX216" fmla="*/ 905107 w 1214923"/>
              <a:gd name="connsiteY216" fmla="*/ 1118330 h 1684642"/>
              <a:gd name="connsiteX217" fmla="*/ 987913 w 1214923"/>
              <a:gd name="connsiteY217" fmla="*/ 1181170 h 1684642"/>
              <a:gd name="connsiteX0" fmla="*/ 1193429 w 1214923"/>
              <a:gd name="connsiteY0" fmla="*/ 899446 h 1684642"/>
              <a:gd name="connsiteX1" fmla="*/ 1157319 w 1214923"/>
              <a:gd name="connsiteY1" fmla="*/ 831924 h 1684642"/>
              <a:gd name="connsiteX2" fmla="*/ 1019985 w 1214923"/>
              <a:gd name="connsiteY2" fmla="*/ 885740 h 1684642"/>
              <a:gd name="connsiteX3" fmla="*/ 963019 w 1214923"/>
              <a:gd name="connsiteY3" fmla="*/ 860965 h 1684642"/>
              <a:gd name="connsiteX4" fmla="*/ 1035980 w 1214923"/>
              <a:gd name="connsiteY4" fmla="*/ 795623 h 1684642"/>
              <a:gd name="connsiteX5" fmla="*/ 893772 w 1214923"/>
              <a:gd name="connsiteY5" fmla="*/ 930212 h 1684642"/>
              <a:gd name="connsiteX6" fmla="*/ 951398 w 1214923"/>
              <a:gd name="connsiteY6" fmla="*/ 937927 h 1684642"/>
              <a:gd name="connsiteX7" fmla="*/ 862911 w 1214923"/>
              <a:gd name="connsiteY7" fmla="*/ 964787 h 1684642"/>
              <a:gd name="connsiteX8" fmla="*/ 813000 w 1214923"/>
              <a:gd name="connsiteY8" fmla="*/ 991648 h 1684642"/>
              <a:gd name="connsiteX9" fmla="*/ 905202 w 1214923"/>
              <a:gd name="connsiteY9" fmla="*/ 872585 h 1684642"/>
              <a:gd name="connsiteX10" fmla="*/ 1062841 w 1214923"/>
              <a:gd name="connsiteY10" fmla="*/ 784098 h 1684642"/>
              <a:gd name="connsiteX11" fmla="*/ 1113873 w 1214923"/>
              <a:gd name="connsiteY11" fmla="*/ 670346 h 1684642"/>
              <a:gd name="connsiteX12" fmla="*/ 1028265 w 1214923"/>
              <a:gd name="connsiteY12" fmla="*/ 722567 h 1684642"/>
              <a:gd name="connsiteX13" fmla="*/ 1003881 w 1214923"/>
              <a:gd name="connsiteY13" fmla="*/ 692468 h 1684642"/>
              <a:gd name="connsiteX14" fmla="*/ 1005881 w 1214923"/>
              <a:gd name="connsiteY14" fmla="*/ 661511 h 1684642"/>
              <a:gd name="connsiteX15" fmla="*/ 1065794 w 1214923"/>
              <a:gd name="connsiteY15" fmla="*/ 651415 h 1684642"/>
              <a:gd name="connsiteX16" fmla="*/ 1087938 w 1214923"/>
              <a:gd name="connsiteY16" fmla="*/ 638205 h 1684642"/>
              <a:gd name="connsiteX17" fmla="*/ 739848 w 1214923"/>
              <a:gd name="connsiteY17" fmla="*/ 595694 h 1684642"/>
              <a:gd name="connsiteX18" fmla="*/ 716893 w 1214923"/>
              <a:gd name="connsiteY18" fmla="*/ 318992 h 1684642"/>
              <a:gd name="connsiteX19" fmla="*/ 920537 w 1214923"/>
              <a:gd name="connsiteY19" fmla="*/ 246031 h 1684642"/>
              <a:gd name="connsiteX20" fmla="*/ 682412 w 1214923"/>
              <a:gd name="connsiteY20" fmla="*/ 238316 h 1684642"/>
              <a:gd name="connsiteX21" fmla="*/ 928538 w 1214923"/>
              <a:gd name="connsiteY21" fmla="*/ 226790 h 1684642"/>
              <a:gd name="connsiteX22" fmla="*/ 720893 w 1214923"/>
              <a:gd name="connsiteY22" fmla="*/ 196025 h 1684642"/>
              <a:gd name="connsiteX23" fmla="*/ 736229 w 1214923"/>
              <a:gd name="connsiteY23" fmla="*/ 49911 h 1684642"/>
              <a:gd name="connsiteX24" fmla="*/ 663267 w 1214923"/>
              <a:gd name="connsiteY24" fmla="*/ 0 h 1684642"/>
              <a:gd name="connsiteX25" fmla="*/ 625167 w 1214923"/>
              <a:gd name="connsiteY25" fmla="*/ 103727 h 1684642"/>
              <a:gd name="connsiteX26" fmla="*/ 625167 w 1214923"/>
              <a:gd name="connsiteY26" fmla="*/ 288322 h 1684642"/>
              <a:gd name="connsiteX27" fmla="*/ 336845 w 1214923"/>
              <a:gd name="connsiteY27" fmla="*/ 261366 h 1684642"/>
              <a:gd name="connsiteX28" fmla="*/ 367611 w 1214923"/>
              <a:gd name="connsiteY28" fmla="*/ 307467 h 1684642"/>
              <a:gd name="connsiteX29" fmla="*/ 579066 w 1214923"/>
              <a:gd name="connsiteY29" fmla="*/ 615029 h 1684642"/>
              <a:gd name="connsiteX30" fmla="*/ 263884 w 1214923"/>
              <a:gd name="connsiteY30" fmla="*/ 496585 h 1684642"/>
              <a:gd name="connsiteX31" fmla="*/ 233118 w 1214923"/>
              <a:gd name="connsiteY31" fmla="*/ 714947 h 1684642"/>
              <a:gd name="connsiteX32" fmla="*/ 532965 w 1214923"/>
              <a:gd name="connsiteY32" fmla="*/ 807149 h 1684642"/>
              <a:gd name="connsiteX33" fmla="*/ 502390 w 1214923"/>
              <a:gd name="connsiteY33" fmla="*/ 816184 h 1684642"/>
              <a:gd name="connsiteX34" fmla="*/ 464290 w 1214923"/>
              <a:gd name="connsiteY34" fmla="*/ 772763 h 1684642"/>
              <a:gd name="connsiteX35" fmla="*/ 375231 w 1214923"/>
              <a:gd name="connsiteY35" fmla="*/ 788670 h 1684642"/>
              <a:gd name="connsiteX36" fmla="*/ 418189 w 1214923"/>
              <a:gd name="connsiteY36" fmla="*/ 826770 h 1684642"/>
              <a:gd name="connsiteX37" fmla="*/ 333607 w 1214923"/>
              <a:gd name="connsiteY37" fmla="*/ 826770 h 1684642"/>
              <a:gd name="connsiteX38" fmla="*/ 276457 w 1214923"/>
              <a:gd name="connsiteY38" fmla="*/ 857536 h 1684642"/>
              <a:gd name="connsiteX39" fmla="*/ 288458 w 1214923"/>
              <a:gd name="connsiteY39" fmla="*/ 766001 h 1684642"/>
              <a:gd name="connsiteX40" fmla="*/ 138059 w 1214923"/>
              <a:gd name="connsiteY40" fmla="*/ 911352 h 1684642"/>
              <a:gd name="connsiteX41" fmla="*/ 237976 w 1214923"/>
              <a:gd name="connsiteY41" fmla="*/ 961358 h 1684642"/>
              <a:gd name="connsiteX42" fmla="*/ 75102 w 1214923"/>
              <a:gd name="connsiteY42" fmla="*/ 1025783 h 1684642"/>
              <a:gd name="connsiteX43" fmla="*/ 80432 w 1214923"/>
              <a:gd name="connsiteY43" fmla="*/ 915162 h 1684642"/>
              <a:gd name="connsiteX44" fmla="*/ 91958 w 1214923"/>
              <a:gd name="connsiteY44" fmla="*/ 1107377 h 1684642"/>
              <a:gd name="connsiteX45" fmla="*/ 214925 w 1214923"/>
              <a:gd name="connsiteY45" fmla="*/ 1157383 h 1684642"/>
              <a:gd name="connsiteX46" fmla="*/ 322463 w 1214923"/>
              <a:gd name="connsiteY46" fmla="*/ 1228161 h 1684642"/>
              <a:gd name="connsiteX47" fmla="*/ 235145 w 1214923"/>
              <a:gd name="connsiteY47" fmla="*/ 1221759 h 1684642"/>
              <a:gd name="connsiteX48" fmla="*/ 267875 w 1214923"/>
              <a:gd name="connsiteY48" fmla="*/ 1263023 h 1684642"/>
              <a:gd name="connsiteX49" fmla="*/ 395615 w 1214923"/>
              <a:gd name="connsiteY49" fmla="*/ 1319117 h 1684642"/>
              <a:gd name="connsiteX50" fmla="*/ 322827 w 1214923"/>
              <a:gd name="connsiteY50" fmla="*/ 1338837 h 1684642"/>
              <a:gd name="connsiteX51" fmla="*/ 247492 w 1214923"/>
              <a:gd name="connsiteY51" fmla="*/ 1296725 h 1684642"/>
              <a:gd name="connsiteX52" fmla="*/ 229880 w 1214923"/>
              <a:gd name="connsiteY52" fmla="*/ 1312259 h 1684642"/>
              <a:gd name="connsiteX53" fmla="*/ 146155 w 1214923"/>
              <a:gd name="connsiteY53" fmla="*/ 1230344 h 1684642"/>
              <a:gd name="connsiteX54" fmla="*/ 115389 w 1214923"/>
              <a:gd name="connsiteY54" fmla="*/ 1430369 h 1684642"/>
              <a:gd name="connsiteX55" fmla="*/ 349799 w 1214923"/>
              <a:gd name="connsiteY55" fmla="*/ 1480280 h 1684642"/>
              <a:gd name="connsiteX56" fmla="*/ 299507 w 1214923"/>
              <a:gd name="connsiteY56" fmla="*/ 1464659 h 1684642"/>
              <a:gd name="connsiteX57" fmla="*/ 318374 w 1214923"/>
              <a:gd name="connsiteY57" fmla="*/ 1496562 h 1684642"/>
              <a:gd name="connsiteX58" fmla="*/ 388280 w 1214923"/>
              <a:gd name="connsiteY58" fmla="*/ 1545717 h 1684642"/>
              <a:gd name="connsiteX59" fmla="*/ 348847 w 1214923"/>
              <a:gd name="connsiteY59" fmla="*/ 1542479 h 1684642"/>
              <a:gd name="connsiteX60" fmla="*/ 255883 w 1214923"/>
              <a:gd name="connsiteY60" fmla="*/ 1502664 h 1684642"/>
              <a:gd name="connsiteX61" fmla="*/ 255883 w 1214923"/>
              <a:gd name="connsiteY61" fmla="*/ 1502664 h 1684642"/>
              <a:gd name="connsiteX62" fmla="*/ 239976 w 1214923"/>
              <a:gd name="connsiteY62" fmla="*/ 1484281 h 1684642"/>
              <a:gd name="connsiteX63" fmla="*/ 203495 w 1214923"/>
              <a:gd name="connsiteY63" fmla="*/ 1484281 h 1684642"/>
              <a:gd name="connsiteX64" fmla="*/ 187303 w 1214923"/>
              <a:gd name="connsiteY64" fmla="*/ 1499140 h 1684642"/>
              <a:gd name="connsiteX65" fmla="*/ 490673 w 1214923"/>
              <a:gd name="connsiteY65" fmla="*/ 1673352 h 1684642"/>
              <a:gd name="connsiteX66" fmla="*/ 767123 w 1214923"/>
              <a:gd name="connsiteY66" fmla="*/ 1659528 h 1684642"/>
              <a:gd name="connsiteX67" fmla="*/ 967500 w 1214923"/>
              <a:gd name="connsiteY67" fmla="*/ 1594485 h 1684642"/>
              <a:gd name="connsiteX68" fmla="*/ 1152566 w 1214923"/>
              <a:gd name="connsiteY68" fmla="*/ 1394460 h 1684642"/>
              <a:gd name="connsiteX69" fmla="*/ 918822 w 1214923"/>
              <a:gd name="connsiteY69" fmla="*/ 1363507 h 1684642"/>
              <a:gd name="connsiteX70" fmla="*/ 802904 w 1214923"/>
              <a:gd name="connsiteY70" fmla="*/ 1350454 h 1684642"/>
              <a:gd name="connsiteX71" fmla="*/ 841956 w 1214923"/>
              <a:gd name="connsiteY71" fmla="*/ 1326547 h 1684642"/>
              <a:gd name="connsiteX72" fmla="*/ 1018286 w 1214923"/>
              <a:gd name="connsiteY72" fmla="*/ 1315425 h 1684642"/>
              <a:gd name="connsiteX73" fmla="*/ 980354 w 1214923"/>
              <a:gd name="connsiteY73" fmla="*/ 1268921 h 1684642"/>
              <a:gd name="connsiteX74" fmla="*/ 1091488 w 1214923"/>
              <a:gd name="connsiteY74" fmla="*/ 1221043 h 1684642"/>
              <a:gd name="connsiteX75" fmla="*/ 896580 w 1214923"/>
              <a:gd name="connsiteY75" fmla="*/ 1032638 h 1684642"/>
              <a:gd name="connsiteX76" fmla="*/ 1193429 w 1214923"/>
              <a:gd name="connsiteY76" fmla="*/ 899446 h 1684642"/>
              <a:gd name="connsiteX77" fmla="*/ 759089 w 1214923"/>
              <a:gd name="connsiteY77" fmla="*/ 61246 h 1684642"/>
              <a:gd name="connsiteX78" fmla="*/ 720989 w 1214923"/>
              <a:gd name="connsiteY78" fmla="*/ 145828 h 1684642"/>
              <a:gd name="connsiteX79" fmla="*/ 759089 w 1214923"/>
              <a:gd name="connsiteY79" fmla="*/ 61436 h 1684642"/>
              <a:gd name="connsiteX80" fmla="*/ 759089 w 1214923"/>
              <a:gd name="connsiteY80" fmla="*/ 61246 h 1684642"/>
              <a:gd name="connsiteX81" fmla="*/ 363611 w 1214923"/>
              <a:gd name="connsiteY81" fmla="*/ 545783 h 1684642"/>
              <a:gd name="connsiteX82" fmla="*/ 348275 w 1214923"/>
              <a:gd name="connsiteY82" fmla="*/ 553498 h 1684642"/>
              <a:gd name="connsiteX83" fmla="*/ 363611 w 1214923"/>
              <a:gd name="connsiteY83" fmla="*/ 545783 h 1684642"/>
              <a:gd name="connsiteX84" fmla="*/ 232451 w 1214923"/>
              <a:gd name="connsiteY84" fmla="*/ 523113 h 1684642"/>
              <a:gd name="connsiteX85" fmla="*/ 254694 w 1214923"/>
              <a:gd name="connsiteY85" fmla="*/ 664096 h 1684642"/>
              <a:gd name="connsiteX86" fmla="*/ 232451 w 1214923"/>
              <a:gd name="connsiteY86" fmla="*/ 523113 h 1684642"/>
              <a:gd name="connsiteX87" fmla="*/ 340084 w 1214923"/>
              <a:gd name="connsiteY87" fmla="*/ 692277 h 1684642"/>
              <a:gd name="connsiteX88" fmla="*/ 470767 w 1214923"/>
              <a:gd name="connsiteY88" fmla="*/ 684562 h 1684642"/>
              <a:gd name="connsiteX89" fmla="*/ 340084 w 1214923"/>
              <a:gd name="connsiteY89" fmla="*/ 691896 h 1684642"/>
              <a:gd name="connsiteX90" fmla="*/ 340084 w 1214923"/>
              <a:gd name="connsiteY90" fmla="*/ 692277 h 1684642"/>
              <a:gd name="connsiteX91" fmla="*/ 382375 w 1214923"/>
              <a:gd name="connsiteY91" fmla="*/ 615410 h 1684642"/>
              <a:gd name="connsiteX92" fmla="*/ 516868 w 1214923"/>
              <a:gd name="connsiteY92" fmla="*/ 688372 h 1684642"/>
              <a:gd name="connsiteX93" fmla="*/ 382661 w 1214923"/>
              <a:gd name="connsiteY93" fmla="*/ 615029 h 1684642"/>
              <a:gd name="connsiteX94" fmla="*/ 382375 w 1214923"/>
              <a:gd name="connsiteY94" fmla="*/ 615410 h 1684642"/>
              <a:gd name="connsiteX95" fmla="*/ 201400 w 1214923"/>
              <a:gd name="connsiteY95" fmla="*/ 907542 h 1684642"/>
              <a:gd name="connsiteX96" fmla="*/ 163300 w 1214923"/>
              <a:gd name="connsiteY96" fmla="*/ 838295 h 1684642"/>
              <a:gd name="connsiteX97" fmla="*/ 201686 w 1214923"/>
              <a:gd name="connsiteY97" fmla="*/ 907161 h 1684642"/>
              <a:gd name="connsiteX98" fmla="*/ 201400 w 1214923"/>
              <a:gd name="connsiteY98" fmla="*/ 907542 h 1684642"/>
              <a:gd name="connsiteX99" fmla="*/ 97811 w 1214923"/>
              <a:gd name="connsiteY99" fmla="*/ 1285557 h 1684642"/>
              <a:gd name="connsiteX100" fmla="*/ 123279 w 1214923"/>
              <a:gd name="connsiteY100" fmla="*/ 1264178 h 1684642"/>
              <a:gd name="connsiteX101" fmla="*/ 231975 w 1214923"/>
              <a:gd name="connsiteY101" fmla="*/ 1341501 h 1684642"/>
              <a:gd name="connsiteX102" fmla="*/ 97811 w 1214923"/>
              <a:gd name="connsiteY102" fmla="*/ 1285557 h 1684642"/>
              <a:gd name="connsiteX103" fmla="*/ 232928 w 1214923"/>
              <a:gd name="connsiteY103" fmla="*/ 1376077 h 1684642"/>
              <a:gd name="connsiteX104" fmla="*/ 279029 w 1214923"/>
              <a:gd name="connsiteY104" fmla="*/ 1379887 h 1684642"/>
              <a:gd name="connsiteX105" fmla="*/ 232451 w 1214923"/>
              <a:gd name="connsiteY105" fmla="*/ 1376077 h 1684642"/>
              <a:gd name="connsiteX106" fmla="*/ 232928 w 1214923"/>
              <a:gd name="connsiteY106" fmla="*/ 1376077 h 1684642"/>
              <a:gd name="connsiteX107" fmla="*/ 856244 w 1214923"/>
              <a:gd name="connsiteY107" fmla="*/ 715613 h 1684642"/>
              <a:gd name="connsiteX108" fmla="*/ 817635 w 1214923"/>
              <a:gd name="connsiteY108" fmla="*/ 708913 h 1684642"/>
              <a:gd name="connsiteX109" fmla="*/ 721084 w 1214923"/>
              <a:gd name="connsiteY109" fmla="*/ 657225 h 1684642"/>
              <a:gd name="connsiteX110" fmla="*/ 855767 w 1214923"/>
              <a:gd name="connsiteY110" fmla="*/ 715613 h 1684642"/>
              <a:gd name="connsiteX111" fmla="*/ 856244 w 1214923"/>
              <a:gd name="connsiteY111" fmla="*/ 715613 h 1684642"/>
              <a:gd name="connsiteX112" fmla="*/ 663458 w 1214923"/>
              <a:gd name="connsiteY112" fmla="*/ 722662 h 1684642"/>
              <a:gd name="connsiteX113" fmla="*/ 644408 w 1214923"/>
              <a:gd name="connsiteY113" fmla="*/ 807149 h 1684642"/>
              <a:gd name="connsiteX114" fmla="*/ 662981 w 1214923"/>
              <a:gd name="connsiteY114" fmla="*/ 723138 h 1684642"/>
              <a:gd name="connsiteX115" fmla="*/ 663458 w 1214923"/>
              <a:gd name="connsiteY115" fmla="*/ 722662 h 1684642"/>
              <a:gd name="connsiteX116" fmla="*/ 628882 w 1214923"/>
              <a:gd name="connsiteY116" fmla="*/ 753332 h 1684642"/>
              <a:gd name="connsiteX117" fmla="*/ 655742 w 1214923"/>
              <a:gd name="connsiteY117" fmla="*/ 726472 h 1684642"/>
              <a:gd name="connsiteX118" fmla="*/ 628406 w 1214923"/>
              <a:gd name="connsiteY118" fmla="*/ 753332 h 1684642"/>
              <a:gd name="connsiteX119" fmla="*/ 628882 w 1214923"/>
              <a:gd name="connsiteY119" fmla="*/ 753332 h 1684642"/>
              <a:gd name="connsiteX120" fmla="*/ 771090 w 1214923"/>
              <a:gd name="connsiteY120" fmla="*/ 757237 h 1684642"/>
              <a:gd name="connsiteX121" fmla="*/ 690318 w 1214923"/>
              <a:gd name="connsiteY121" fmla="*/ 822579 h 1684642"/>
              <a:gd name="connsiteX122" fmla="*/ 770614 w 1214923"/>
              <a:gd name="connsiteY122" fmla="*/ 757237 h 1684642"/>
              <a:gd name="connsiteX123" fmla="*/ 771090 w 1214923"/>
              <a:gd name="connsiteY123" fmla="*/ 757237 h 1684642"/>
              <a:gd name="connsiteX124" fmla="*/ 759565 w 1214923"/>
              <a:gd name="connsiteY124" fmla="*/ 538162 h 1684642"/>
              <a:gd name="connsiteX125" fmla="*/ 851767 w 1214923"/>
              <a:gd name="connsiteY125" fmla="*/ 480536 h 1684642"/>
              <a:gd name="connsiteX126" fmla="*/ 759089 w 1214923"/>
              <a:gd name="connsiteY126" fmla="*/ 538067 h 1684642"/>
              <a:gd name="connsiteX127" fmla="*/ 759565 w 1214923"/>
              <a:gd name="connsiteY127" fmla="*/ 538162 h 1684642"/>
              <a:gd name="connsiteX128" fmla="*/ 868213 w 1214923"/>
              <a:gd name="connsiteY128" fmla="*/ 356761 h 1684642"/>
              <a:gd name="connsiteX129" fmla="*/ 812619 w 1214923"/>
              <a:gd name="connsiteY129" fmla="*/ 442055 h 1684642"/>
              <a:gd name="connsiteX130" fmla="*/ 868213 w 1214923"/>
              <a:gd name="connsiteY130" fmla="*/ 356761 h 1684642"/>
              <a:gd name="connsiteX131" fmla="*/ 681841 w 1214923"/>
              <a:gd name="connsiteY131" fmla="*/ 323088 h 1684642"/>
              <a:gd name="connsiteX132" fmla="*/ 758803 w 1214923"/>
              <a:gd name="connsiteY132" fmla="*/ 430816 h 1684642"/>
              <a:gd name="connsiteX133" fmla="*/ 643455 w 1214923"/>
              <a:gd name="connsiteY133" fmla="*/ 396145 h 1684642"/>
              <a:gd name="connsiteX134" fmla="*/ 639550 w 1214923"/>
              <a:gd name="connsiteY134" fmla="*/ 438436 h 1684642"/>
              <a:gd name="connsiteX135" fmla="*/ 682127 w 1214923"/>
              <a:gd name="connsiteY135" fmla="*/ 323088 h 1684642"/>
              <a:gd name="connsiteX136" fmla="*/ 681841 w 1214923"/>
              <a:gd name="connsiteY136" fmla="*/ 323088 h 1684642"/>
              <a:gd name="connsiteX137" fmla="*/ 395477 w 1214923"/>
              <a:gd name="connsiteY137" fmla="*/ 216638 h 1684642"/>
              <a:gd name="connsiteX138" fmla="*/ 432956 w 1214923"/>
              <a:gd name="connsiteY138" fmla="*/ 194566 h 1684642"/>
              <a:gd name="connsiteX139" fmla="*/ 564476 w 1214923"/>
              <a:gd name="connsiteY139" fmla="*/ 247666 h 1684642"/>
              <a:gd name="connsiteX140" fmla="*/ 558873 w 1214923"/>
              <a:gd name="connsiteY140" fmla="*/ 299942 h 1684642"/>
              <a:gd name="connsiteX141" fmla="*/ 395477 w 1214923"/>
              <a:gd name="connsiteY141" fmla="*/ 216638 h 1684642"/>
              <a:gd name="connsiteX142" fmla="*/ 470767 w 1214923"/>
              <a:gd name="connsiteY142" fmla="*/ 361188 h 1684642"/>
              <a:gd name="connsiteX143" fmla="*/ 566874 w 1214923"/>
              <a:gd name="connsiteY143" fmla="*/ 503396 h 1684642"/>
              <a:gd name="connsiteX144" fmla="*/ 470767 w 1214923"/>
              <a:gd name="connsiteY144" fmla="*/ 361188 h 1684642"/>
              <a:gd name="connsiteX145" fmla="*/ 632216 w 1214923"/>
              <a:gd name="connsiteY145" fmla="*/ 475419 h 1684642"/>
              <a:gd name="connsiteX146" fmla="*/ 759089 w 1214923"/>
              <a:gd name="connsiteY146" fmla="*/ 438055 h 1684642"/>
              <a:gd name="connsiteX147" fmla="*/ 640217 w 1214923"/>
              <a:gd name="connsiteY147" fmla="*/ 641593 h 1684642"/>
              <a:gd name="connsiteX148" fmla="*/ 622468 w 1214923"/>
              <a:gd name="connsiteY148" fmla="*/ 453581 h 1684642"/>
              <a:gd name="connsiteX149" fmla="*/ 632216 w 1214923"/>
              <a:gd name="connsiteY149" fmla="*/ 475419 h 1684642"/>
              <a:gd name="connsiteX150" fmla="*/ 686032 w 1214923"/>
              <a:gd name="connsiteY150" fmla="*/ 837819 h 1684642"/>
              <a:gd name="connsiteX151" fmla="*/ 628310 w 1214923"/>
              <a:gd name="connsiteY151" fmla="*/ 930116 h 1684642"/>
              <a:gd name="connsiteX152" fmla="*/ 686032 w 1214923"/>
              <a:gd name="connsiteY152" fmla="*/ 837914 h 1684642"/>
              <a:gd name="connsiteX153" fmla="*/ 686032 w 1214923"/>
              <a:gd name="connsiteY153" fmla="*/ 837819 h 1684642"/>
              <a:gd name="connsiteX154" fmla="*/ 743658 w 1214923"/>
              <a:gd name="connsiteY154" fmla="*/ 1291400 h 1684642"/>
              <a:gd name="connsiteX155" fmla="*/ 547634 w 1214923"/>
              <a:gd name="connsiteY155" fmla="*/ 1206818 h 1684642"/>
              <a:gd name="connsiteX156" fmla="*/ 573446 w 1214923"/>
              <a:gd name="connsiteY156" fmla="*/ 1222439 h 1684642"/>
              <a:gd name="connsiteX157" fmla="*/ 603450 w 1214923"/>
              <a:gd name="connsiteY157" fmla="*/ 1227487 h 1684642"/>
              <a:gd name="connsiteX158" fmla="*/ 743658 w 1214923"/>
              <a:gd name="connsiteY158" fmla="*/ 1291495 h 1684642"/>
              <a:gd name="connsiteX159" fmla="*/ 743658 w 1214923"/>
              <a:gd name="connsiteY159" fmla="*/ 1291400 h 1684642"/>
              <a:gd name="connsiteX160" fmla="*/ 556465 w 1214923"/>
              <a:gd name="connsiteY160" fmla="*/ 950327 h 1684642"/>
              <a:gd name="connsiteX161" fmla="*/ 689842 w 1214923"/>
              <a:gd name="connsiteY161" fmla="*/ 1122236 h 1684642"/>
              <a:gd name="connsiteX162" fmla="*/ 568651 w 1214923"/>
              <a:gd name="connsiteY162" fmla="*/ 984541 h 1684642"/>
              <a:gd name="connsiteX163" fmla="*/ 556465 w 1214923"/>
              <a:gd name="connsiteY163" fmla="*/ 950327 h 1684642"/>
              <a:gd name="connsiteX164" fmla="*/ 351609 w 1214923"/>
              <a:gd name="connsiteY164" fmla="*/ 1045464 h 1684642"/>
              <a:gd name="connsiteX165" fmla="*/ 382375 w 1214923"/>
              <a:gd name="connsiteY165" fmla="*/ 887825 h 1684642"/>
              <a:gd name="connsiteX166" fmla="*/ 351609 w 1214923"/>
              <a:gd name="connsiteY166" fmla="*/ 1045559 h 1684642"/>
              <a:gd name="connsiteX167" fmla="*/ 351609 w 1214923"/>
              <a:gd name="connsiteY167" fmla="*/ 1045464 h 1684642"/>
              <a:gd name="connsiteX168" fmla="*/ 420761 w 1214923"/>
              <a:gd name="connsiteY168" fmla="*/ 1054969 h 1684642"/>
              <a:gd name="connsiteX169" fmla="*/ 605260 w 1214923"/>
              <a:gd name="connsiteY169" fmla="*/ 1180338 h 1684642"/>
              <a:gd name="connsiteX170" fmla="*/ 420761 w 1214923"/>
              <a:gd name="connsiteY170" fmla="*/ 1054969 h 1684642"/>
              <a:gd name="connsiteX171" fmla="*/ 366944 w 1214923"/>
              <a:gd name="connsiteY171" fmla="*/ 1414272 h 1684642"/>
              <a:gd name="connsiteX172" fmla="*/ 597640 w 1214923"/>
              <a:gd name="connsiteY172" fmla="*/ 1460468 h 1684642"/>
              <a:gd name="connsiteX173" fmla="*/ 366944 w 1214923"/>
              <a:gd name="connsiteY173" fmla="*/ 1414463 h 1684642"/>
              <a:gd name="connsiteX174" fmla="*/ 366944 w 1214923"/>
              <a:gd name="connsiteY174" fmla="*/ 1414272 h 1684642"/>
              <a:gd name="connsiteX175" fmla="*/ 597035 w 1214923"/>
              <a:gd name="connsiteY175" fmla="*/ 1664464 h 1684642"/>
              <a:gd name="connsiteX176" fmla="*/ 471148 w 1214923"/>
              <a:gd name="connsiteY176" fmla="*/ 1649777 h 1684642"/>
              <a:gd name="connsiteX177" fmla="*/ 401901 w 1214923"/>
              <a:gd name="connsiteY177" fmla="*/ 1579817 h 1684642"/>
              <a:gd name="connsiteX178" fmla="*/ 582412 w 1214923"/>
              <a:gd name="connsiteY178" fmla="*/ 1645158 h 1684642"/>
              <a:gd name="connsiteX179" fmla="*/ 597035 w 1214923"/>
              <a:gd name="connsiteY179" fmla="*/ 1664464 h 1684642"/>
              <a:gd name="connsiteX180" fmla="*/ 616785 w 1214923"/>
              <a:gd name="connsiteY180" fmla="*/ 1564196 h 1684642"/>
              <a:gd name="connsiteX181" fmla="*/ 555349 w 1214923"/>
              <a:gd name="connsiteY181" fmla="*/ 1541145 h 1684642"/>
              <a:gd name="connsiteX182" fmla="*/ 638597 w 1214923"/>
              <a:gd name="connsiteY182" fmla="*/ 1493520 h 1684642"/>
              <a:gd name="connsiteX183" fmla="*/ 752034 w 1214923"/>
              <a:gd name="connsiteY183" fmla="*/ 1535463 h 1684642"/>
              <a:gd name="connsiteX184" fmla="*/ 616785 w 1214923"/>
              <a:gd name="connsiteY184" fmla="*/ 1564386 h 1684642"/>
              <a:gd name="connsiteX185" fmla="*/ 616785 w 1214923"/>
              <a:gd name="connsiteY185" fmla="*/ 1564196 h 1684642"/>
              <a:gd name="connsiteX186" fmla="*/ 811979 w 1214923"/>
              <a:gd name="connsiteY186" fmla="*/ 1595484 h 1684642"/>
              <a:gd name="connsiteX187" fmla="*/ 830771 w 1214923"/>
              <a:gd name="connsiteY187" fmla="*/ 1647451 h 1684642"/>
              <a:gd name="connsiteX188" fmla="*/ 704225 w 1214923"/>
              <a:gd name="connsiteY188" fmla="*/ 1665256 h 1684642"/>
              <a:gd name="connsiteX189" fmla="*/ 651942 w 1214923"/>
              <a:gd name="connsiteY189" fmla="*/ 1653111 h 1684642"/>
              <a:gd name="connsiteX190" fmla="*/ 811979 w 1214923"/>
              <a:gd name="connsiteY190" fmla="*/ 1595484 h 1684642"/>
              <a:gd name="connsiteX191" fmla="*/ 857863 w 1214923"/>
              <a:gd name="connsiteY191" fmla="*/ 1591056 h 1684642"/>
              <a:gd name="connsiteX192" fmla="*/ 838813 w 1214923"/>
              <a:gd name="connsiteY192" fmla="*/ 1568958 h 1684642"/>
              <a:gd name="connsiteX193" fmla="*/ 836146 w 1214923"/>
              <a:gd name="connsiteY193" fmla="*/ 1564291 h 1684642"/>
              <a:gd name="connsiteX194" fmla="*/ 955179 w 1214923"/>
              <a:gd name="connsiteY194" fmla="*/ 1500720 h 1684642"/>
              <a:gd name="connsiteX195" fmla="*/ 1066493 w 1214923"/>
              <a:gd name="connsiteY195" fmla="*/ 1492065 h 1684642"/>
              <a:gd name="connsiteX196" fmla="*/ 857863 w 1214923"/>
              <a:gd name="connsiteY196" fmla="*/ 1591247 h 1684642"/>
              <a:gd name="connsiteX197" fmla="*/ 857863 w 1214923"/>
              <a:gd name="connsiteY197" fmla="*/ 1591056 h 1684642"/>
              <a:gd name="connsiteX198" fmla="*/ 1054979 w 1214923"/>
              <a:gd name="connsiteY198" fmla="*/ 1445037 h 1684642"/>
              <a:gd name="connsiteX199" fmla="*/ 916632 w 1214923"/>
              <a:gd name="connsiteY199" fmla="*/ 1468184 h 1684642"/>
              <a:gd name="connsiteX200" fmla="*/ 1028170 w 1214923"/>
              <a:gd name="connsiteY200" fmla="*/ 1445228 h 1684642"/>
              <a:gd name="connsiteX201" fmla="*/ 1054979 w 1214923"/>
              <a:gd name="connsiteY201" fmla="*/ 1445037 h 1684642"/>
              <a:gd name="connsiteX202" fmla="*/ 862816 w 1214923"/>
              <a:gd name="connsiteY202" fmla="*/ 1410462 h 1684642"/>
              <a:gd name="connsiteX203" fmla="*/ 647551 w 1214923"/>
              <a:gd name="connsiteY203" fmla="*/ 1448562 h 1684642"/>
              <a:gd name="connsiteX204" fmla="*/ 862816 w 1214923"/>
              <a:gd name="connsiteY204" fmla="*/ 1410653 h 1684642"/>
              <a:gd name="connsiteX205" fmla="*/ 862816 w 1214923"/>
              <a:gd name="connsiteY205" fmla="*/ 1410462 h 1684642"/>
              <a:gd name="connsiteX206" fmla="*/ 689842 w 1214923"/>
              <a:gd name="connsiteY206" fmla="*/ 1391412 h 1684642"/>
              <a:gd name="connsiteX207" fmla="*/ 924347 w 1214923"/>
              <a:gd name="connsiteY207" fmla="*/ 1306830 h 1684642"/>
              <a:gd name="connsiteX208" fmla="*/ 689842 w 1214923"/>
              <a:gd name="connsiteY208" fmla="*/ 1391412 h 1684642"/>
              <a:gd name="connsiteX209" fmla="*/ 1162663 w 1214923"/>
              <a:gd name="connsiteY209" fmla="*/ 1057085 h 1684642"/>
              <a:gd name="connsiteX210" fmla="*/ 1148756 w 1214923"/>
              <a:gd name="connsiteY210" fmla="*/ 1134428 h 1684642"/>
              <a:gd name="connsiteX211" fmla="*/ 1066841 w 1214923"/>
              <a:gd name="connsiteY211" fmla="*/ 1139762 h 1684642"/>
              <a:gd name="connsiteX212" fmla="*/ 1035790 w 1214923"/>
              <a:gd name="connsiteY212" fmla="*/ 1087755 h 1684642"/>
              <a:gd name="connsiteX213" fmla="*/ 1162663 w 1214923"/>
              <a:gd name="connsiteY213" fmla="*/ 1057085 h 1684642"/>
              <a:gd name="connsiteX214" fmla="*/ 987913 w 1214923"/>
              <a:gd name="connsiteY214" fmla="*/ 1181170 h 1684642"/>
              <a:gd name="connsiteX215" fmla="*/ 958923 w 1214923"/>
              <a:gd name="connsiteY215" fmla="*/ 1264444 h 1684642"/>
              <a:gd name="connsiteX216" fmla="*/ 905107 w 1214923"/>
              <a:gd name="connsiteY216" fmla="*/ 1118330 h 1684642"/>
              <a:gd name="connsiteX217" fmla="*/ 987913 w 1214923"/>
              <a:gd name="connsiteY217" fmla="*/ 1181170 h 1684642"/>
              <a:gd name="connsiteX0" fmla="*/ 1193429 w 1214923"/>
              <a:gd name="connsiteY0" fmla="*/ 899446 h 1684642"/>
              <a:gd name="connsiteX1" fmla="*/ 1157319 w 1214923"/>
              <a:gd name="connsiteY1" fmla="*/ 831924 h 1684642"/>
              <a:gd name="connsiteX2" fmla="*/ 1019985 w 1214923"/>
              <a:gd name="connsiteY2" fmla="*/ 885740 h 1684642"/>
              <a:gd name="connsiteX3" fmla="*/ 963019 w 1214923"/>
              <a:gd name="connsiteY3" fmla="*/ 860965 h 1684642"/>
              <a:gd name="connsiteX4" fmla="*/ 1035980 w 1214923"/>
              <a:gd name="connsiteY4" fmla="*/ 795623 h 1684642"/>
              <a:gd name="connsiteX5" fmla="*/ 893772 w 1214923"/>
              <a:gd name="connsiteY5" fmla="*/ 930212 h 1684642"/>
              <a:gd name="connsiteX6" fmla="*/ 951398 w 1214923"/>
              <a:gd name="connsiteY6" fmla="*/ 937927 h 1684642"/>
              <a:gd name="connsiteX7" fmla="*/ 862911 w 1214923"/>
              <a:gd name="connsiteY7" fmla="*/ 964787 h 1684642"/>
              <a:gd name="connsiteX8" fmla="*/ 813000 w 1214923"/>
              <a:gd name="connsiteY8" fmla="*/ 991648 h 1684642"/>
              <a:gd name="connsiteX9" fmla="*/ 905202 w 1214923"/>
              <a:gd name="connsiteY9" fmla="*/ 872585 h 1684642"/>
              <a:gd name="connsiteX10" fmla="*/ 1062841 w 1214923"/>
              <a:gd name="connsiteY10" fmla="*/ 784098 h 1684642"/>
              <a:gd name="connsiteX11" fmla="*/ 1113873 w 1214923"/>
              <a:gd name="connsiteY11" fmla="*/ 670346 h 1684642"/>
              <a:gd name="connsiteX12" fmla="*/ 1028265 w 1214923"/>
              <a:gd name="connsiteY12" fmla="*/ 722567 h 1684642"/>
              <a:gd name="connsiteX13" fmla="*/ 1003881 w 1214923"/>
              <a:gd name="connsiteY13" fmla="*/ 692468 h 1684642"/>
              <a:gd name="connsiteX14" fmla="*/ 1005881 w 1214923"/>
              <a:gd name="connsiteY14" fmla="*/ 661511 h 1684642"/>
              <a:gd name="connsiteX15" fmla="*/ 1065794 w 1214923"/>
              <a:gd name="connsiteY15" fmla="*/ 651415 h 1684642"/>
              <a:gd name="connsiteX16" fmla="*/ 1087938 w 1214923"/>
              <a:gd name="connsiteY16" fmla="*/ 638205 h 1684642"/>
              <a:gd name="connsiteX17" fmla="*/ 739848 w 1214923"/>
              <a:gd name="connsiteY17" fmla="*/ 595694 h 1684642"/>
              <a:gd name="connsiteX18" fmla="*/ 716893 w 1214923"/>
              <a:gd name="connsiteY18" fmla="*/ 318992 h 1684642"/>
              <a:gd name="connsiteX19" fmla="*/ 920537 w 1214923"/>
              <a:gd name="connsiteY19" fmla="*/ 246031 h 1684642"/>
              <a:gd name="connsiteX20" fmla="*/ 682412 w 1214923"/>
              <a:gd name="connsiteY20" fmla="*/ 238316 h 1684642"/>
              <a:gd name="connsiteX21" fmla="*/ 928538 w 1214923"/>
              <a:gd name="connsiteY21" fmla="*/ 226790 h 1684642"/>
              <a:gd name="connsiteX22" fmla="*/ 720893 w 1214923"/>
              <a:gd name="connsiteY22" fmla="*/ 196025 h 1684642"/>
              <a:gd name="connsiteX23" fmla="*/ 736229 w 1214923"/>
              <a:gd name="connsiteY23" fmla="*/ 49911 h 1684642"/>
              <a:gd name="connsiteX24" fmla="*/ 663267 w 1214923"/>
              <a:gd name="connsiteY24" fmla="*/ 0 h 1684642"/>
              <a:gd name="connsiteX25" fmla="*/ 625167 w 1214923"/>
              <a:gd name="connsiteY25" fmla="*/ 103727 h 1684642"/>
              <a:gd name="connsiteX26" fmla="*/ 625167 w 1214923"/>
              <a:gd name="connsiteY26" fmla="*/ 288322 h 1684642"/>
              <a:gd name="connsiteX27" fmla="*/ 336845 w 1214923"/>
              <a:gd name="connsiteY27" fmla="*/ 261366 h 1684642"/>
              <a:gd name="connsiteX28" fmla="*/ 367611 w 1214923"/>
              <a:gd name="connsiteY28" fmla="*/ 307467 h 1684642"/>
              <a:gd name="connsiteX29" fmla="*/ 579066 w 1214923"/>
              <a:gd name="connsiteY29" fmla="*/ 615029 h 1684642"/>
              <a:gd name="connsiteX30" fmla="*/ 263884 w 1214923"/>
              <a:gd name="connsiteY30" fmla="*/ 496585 h 1684642"/>
              <a:gd name="connsiteX31" fmla="*/ 233118 w 1214923"/>
              <a:gd name="connsiteY31" fmla="*/ 714947 h 1684642"/>
              <a:gd name="connsiteX32" fmla="*/ 532965 w 1214923"/>
              <a:gd name="connsiteY32" fmla="*/ 807149 h 1684642"/>
              <a:gd name="connsiteX33" fmla="*/ 502390 w 1214923"/>
              <a:gd name="connsiteY33" fmla="*/ 816184 h 1684642"/>
              <a:gd name="connsiteX34" fmla="*/ 464290 w 1214923"/>
              <a:gd name="connsiteY34" fmla="*/ 772763 h 1684642"/>
              <a:gd name="connsiteX35" fmla="*/ 375231 w 1214923"/>
              <a:gd name="connsiteY35" fmla="*/ 788670 h 1684642"/>
              <a:gd name="connsiteX36" fmla="*/ 418189 w 1214923"/>
              <a:gd name="connsiteY36" fmla="*/ 826770 h 1684642"/>
              <a:gd name="connsiteX37" fmla="*/ 333607 w 1214923"/>
              <a:gd name="connsiteY37" fmla="*/ 826770 h 1684642"/>
              <a:gd name="connsiteX38" fmla="*/ 276457 w 1214923"/>
              <a:gd name="connsiteY38" fmla="*/ 857536 h 1684642"/>
              <a:gd name="connsiteX39" fmla="*/ 288458 w 1214923"/>
              <a:gd name="connsiteY39" fmla="*/ 766001 h 1684642"/>
              <a:gd name="connsiteX40" fmla="*/ 138059 w 1214923"/>
              <a:gd name="connsiteY40" fmla="*/ 911352 h 1684642"/>
              <a:gd name="connsiteX41" fmla="*/ 237976 w 1214923"/>
              <a:gd name="connsiteY41" fmla="*/ 961358 h 1684642"/>
              <a:gd name="connsiteX42" fmla="*/ 75102 w 1214923"/>
              <a:gd name="connsiteY42" fmla="*/ 1025783 h 1684642"/>
              <a:gd name="connsiteX43" fmla="*/ 80432 w 1214923"/>
              <a:gd name="connsiteY43" fmla="*/ 915162 h 1684642"/>
              <a:gd name="connsiteX44" fmla="*/ 91958 w 1214923"/>
              <a:gd name="connsiteY44" fmla="*/ 1107377 h 1684642"/>
              <a:gd name="connsiteX45" fmla="*/ 214925 w 1214923"/>
              <a:gd name="connsiteY45" fmla="*/ 1157383 h 1684642"/>
              <a:gd name="connsiteX46" fmla="*/ 322463 w 1214923"/>
              <a:gd name="connsiteY46" fmla="*/ 1228161 h 1684642"/>
              <a:gd name="connsiteX47" fmla="*/ 235145 w 1214923"/>
              <a:gd name="connsiteY47" fmla="*/ 1221759 h 1684642"/>
              <a:gd name="connsiteX48" fmla="*/ 267875 w 1214923"/>
              <a:gd name="connsiteY48" fmla="*/ 1263023 h 1684642"/>
              <a:gd name="connsiteX49" fmla="*/ 395615 w 1214923"/>
              <a:gd name="connsiteY49" fmla="*/ 1319117 h 1684642"/>
              <a:gd name="connsiteX50" fmla="*/ 322827 w 1214923"/>
              <a:gd name="connsiteY50" fmla="*/ 1338837 h 1684642"/>
              <a:gd name="connsiteX51" fmla="*/ 247492 w 1214923"/>
              <a:gd name="connsiteY51" fmla="*/ 1296725 h 1684642"/>
              <a:gd name="connsiteX52" fmla="*/ 229880 w 1214923"/>
              <a:gd name="connsiteY52" fmla="*/ 1312259 h 1684642"/>
              <a:gd name="connsiteX53" fmla="*/ 146155 w 1214923"/>
              <a:gd name="connsiteY53" fmla="*/ 1230344 h 1684642"/>
              <a:gd name="connsiteX54" fmla="*/ 115389 w 1214923"/>
              <a:gd name="connsiteY54" fmla="*/ 1430369 h 1684642"/>
              <a:gd name="connsiteX55" fmla="*/ 349799 w 1214923"/>
              <a:gd name="connsiteY55" fmla="*/ 1480280 h 1684642"/>
              <a:gd name="connsiteX56" fmla="*/ 299507 w 1214923"/>
              <a:gd name="connsiteY56" fmla="*/ 1464659 h 1684642"/>
              <a:gd name="connsiteX57" fmla="*/ 318374 w 1214923"/>
              <a:gd name="connsiteY57" fmla="*/ 1496562 h 1684642"/>
              <a:gd name="connsiteX58" fmla="*/ 388280 w 1214923"/>
              <a:gd name="connsiteY58" fmla="*/ 1545717 h 1684642"/>
              <a:gd name="connsiteX59" fmla="*/ 348847 w 1214923"/>
              <a:gd name="connsiteY59" fmla="*/ 1542479 h 1684642"/>
              <a:gd name="connsiteX60" fmla="*/ 255883 w 1214923"/>
              <a:gd name="connsiteY60" fmla="*/ 1502664 h 1684642"/>
              <a:gd name="connsiteX61" fmla="*/ 255883 w 1214923"/>
              <a:gd name="connsiteY61" fmla="*/ 1502664 h 1684642"/>
              <a:gd name="connsiteX62" fmla="*/ 239976 w 1214923"/>
              <a:gd name="connsiteY62" fmla="*/ 1484281 h 1684642"/>
              <a:gd name="connsiteX63" fmla="*/ 203495 w 1214923"/>
              <a:gd name="connsiteY63" fmla="*/ 1484281 h 1684642"/>
              <a:gd name="connsiteX64" fmla="*/ 187303 w 1214923"/>
              <a:gd name="connsiteY64" fmla="*/ 1499140 h 1684642"/>
              <a:gd name="connsiteX65" fmla="*/ 490673 w 1214923"/>
              <a:gd name="connsiteY65" fmla="*/ 1673352 h 1684642"/>
              <a:gd name="connsiteX66" fmla="*/ 767123 w 1214923"/>
              <a:gd name="connsiteY66" fmla="*/ 1659528 h 1684642"/>
              <a:gd name="connsiteX67" fmla="*/ 967500 w 1214923"/>
              <a:gd name="connsiteY67" fmla="*/ 1594485 h 1684642"/>
              <a:gd name="connsiteX68" fmla="*/ 1152566 w 1214923"/>
              <a:gd name="connsiteY68" fmla="*/ 1394460 h 1684642"/>
              <a:gd name="connsiteX69" fmla="*/ 918822 w 1214923"/>
              <a:gd name="connsiteY69" fmla="*/ 1363507 h 1684642"/>
              <a:gd name="connsiteX70" fmla="*/ 802904 w 1214923"/>
              <a:gd name="connsiteY70" fmla="*/ 1350454 h 1684642"/>
              <a:gd name="connsiteX71" fmla="*/ 841956 w 1214923"/>
              <a:gd name="connsiteY71" fmla="*/ 1326547 h 1684642"/>
              <a:gd name="connsiteX72" fmla="*/ 1018286 w 1214923"/>
              <a:gd name="connsiteY72" fmla="*/ 1315425 h 1684642"/>
              <a:gd name="connsiteX73" fmla="*/ 980354 w 1214923"/>
              <a:gd name="connsiteY73" fmla="*/ 1268921 h 1684642"/>
              <a:gd name="connsiteX74" fmla="*/ 1091488 w 1214923"/>
              <a:gd name="connsiteY74" fmla="*/ 1221043 h 1684642"/>
              <a:gd name="connsiteX75" fmla="*/ 896580 w 1214923"/>
              <a:gd name="connsiteY75" fmla="*/ 1032638 h 1684642"/>
              <a:gd name="connsiteX76" fmla="*/ 1193429 w 1214923"/>
              <a:gd name="connsiteY76" fmla="*/ 899446 h 1684642"/>
              <a:gd name="connsiteX77" fmla="*/ 759089 w 1214923"/>
              <a:gd name="connsiteY77" fmla="*/ 61246 h 1684642"/>
              <a:gd name="connsiteX78" fmla="*/ 720989 w 1214923"/>
              <a:gd name="connsiteY78" fmla="*/ 145828 h 1684642"/>
              <a:gd name="connsiteX79" fmla="*/ 759089 w 1214923"/>
              <a:gd name="connsiteY79" fmla="*/ 61436 h 1684642"/>
              <a:gd name="connsiteX80" fmla="*/ 759089 w 1214923"/>
              <a:gd name="connsiteY80" fmla="*/ 61246 h 1684642"/>
              <a:gd name="connsiteX81" fmla="*/ 363611 w 1214923"/>
              <a:gd name="connsiteY81" fmla="*/ 545783 h 1684642"/>
              <a:gd name="connsiteX82" fmla="*/ 348275 w 1214923"/>
              <a:gd name="connsiteY82" fmla="*/ 553498 h 1684642"/>
              <a:gd name="connsiteX83" fmla="*/ 363611 w 1214923"/>
              <a:gd name="connsiteY83" fmla="*/ 545783 h 1684642"/>
              <a:gd name="connsiteX84" fmla="*/ 232451 w 1214923"/>
              <a:gd name="connsiteY84" fmla="*/ 523113 h 1684642"/>
              <a:gd name="connsiteX85" fmla="*/ 254694 w 1214923"/>
              <a:gd name="connsiteY85" fmla="*/ 664096 h 1684642"/>
              <a:gd name="connsiteX86" fmla="*/ 232451 w 1214923"/>
              <a:gd name="connsiteY86" fmla="*/ 523113 h 1684642"/>
              <a:gd name="connsiteX87" fmla="*/ 340084 w 1214923"/>
              <a:gd name="connsiteY87" fmla="*/ 692277 h 1684642"/>
              <a:gd name="connsiteX88" fmla="*/ 470767 w 1214923"/>
              <a:gd name="connsiteY88" fmla="*/ 684562 h 1684642"/>
              <a:gd name="connsiteX89" fmla="*/ 340084 w 1214923"/>
              <a:gd name="connsiteY89" fmla="*/ 691896 h 1684642"/>
              <a:gd name="connsiteX90" fmla="*/ 340084 w 1214923"/>
              <a:gd name="connsiteY90" fmla="*/ 692277 h 1684642"/>
              <a:gd name="connsiteX91" fmla="*/ 382375 w 1214923"/>
              <a:gd name="connsiteY91" fmla="*/ 615410 h 1684642"/>
              <a:gd name="connsiteX92" fmla="*/ 516868 w 1214923"/>
              <a:gd name="connsiteY92" fmla="*/ 688372 h 1684642"/>
              <a:gd name="connsiteX93" fmla="*/ 382661 w 1214923"/>
              <a:gd name="connsiteY93" fmla="*/ 615029 h 1684642"/>
              <a:gd name="connsiteX94" fmla="*/ 382375 w 1214923"/>
              <a:gd name="connsiteY94" fmla="*/ 615410 h 1684642"/>
              <a:gd name="connsiteX95" fmla="*/ 201400 w 1214923"/>
              <a:gd name="connsiteY95" fmla="*/ 907542 h 1684642"/>
              <a:gd name="connsiteX96" fmla="*/ 163300 w 1214923"/>
              <a:gd name="connsiteY96" fmla="*/ 838295 h 1684642"/>
              <a:gd name="connsiteX97" fmla="*/ 201686 w 1214923"/>
              <a:gd name="connsiteY97" fmla="*/ 907161 h 1684642"/>
              <a:gd name="connsiteX98" fmla="*/ 201400 w 1214923"/>
              <a:gd name="connsiteY98" fmla="*/ 907542 h 1684642"/>
              <a:gd name="connsiteX99" fmla="*/ 97811 w 1214923"/>
              <a:gd name="connsiteY99" fmla="*/ 1285557 h 1684642"/>
              <a:gd name="connsiteX100" fmla="*/ 123279 w 1214923"/>
              <a:gd name="connsiteY100" fmla="*/ 1264178 h 1684642"/>
              <a:gd name="connsiteX101" fmla="*/ 231975 w 1214923"/>
              <a:gd name="connsiteY101" fmla="*/ 1341501 h 1684642"/>
              <a:gd name="connsiteX102" fmla="*/ 97811 w 1214923"/>
              <a:gd name="connsiteY102" fmla="*/ 1285557 h 1684642"/>
              <a:gd name="connsiteX103" fmla="*/ 232928 w 1214923"/>
              <a:gd name="connsiteY103" fmla="*/ 1376077 h 1684642"/>
              <a:gd name="connsiteX104" fmla="*/ 279029 w 1214923"/>
              <a:gd name="connsiteY104" fmla="*/ 1379887 h 1684642"/>
              <a:gd name="connsiteX105" fmla="*/ 232451 w 1214923"/>
              <a:gd name="connsiteY105" fmla="*/ 1376077 h 1684642"/>
              <a:gd name="connsiteX106" fmla="*/ 232928 w 1214923"/>
              <a:gd name="connsiteY106" fmla="*/ 1376077 h 1684642"/>
              <a:gd name="connsiteX107" fmla="*/ 856244 w 1214923"/>
              <a:gd name="connsiteY107" fmla="*/ 715613 h 1684642"/>
              <a:gd name="connsiteX108" fmla="*/ 817635 w 1214923"/>
              <a:gd name="connsiteY108" fmla="*/ 708913 h 1684642"/>
              <a:gd name="connsiteX109" fmla="*/ 721084 w 1214923"/>
              <a:gd name="connsiteY109" fmla="*/ 657225 h 1684642"/>
              <a:gd name="connsiteX110" fmla="*/ 855767 w 1214923"/>
              <a:gd name="connsiteY110" fmla="*/ 715613 h 1684642"/>
              <a:gd name="connsiteX111" fmla="*/ 856244 w 1214923"/>
              <a:gd name="connsiteY111" fmla="*/ 715613 h 1684642"/>
              <a:gd name="connsiteX112" fmla="*/ 663458 w 1214923"/>
              <a:gd name="connsiteY112" fmla="*/ 722662 h 1684642"/>
              <a:gd name="connsiteX113" fmla="*/ 644408 w 1214923"/>
              <a:gd name="connsiteY113" fmla="*/ 807149 h 1684642"/>
              <a:gd name="connsiteX114" fmla="*/ 662981 w 1214923"/>
              <a:gd name="connsiteY114" fmla="*/ 723138 h 1684642"/>
              <a:gd name="connsiteX115" fmla="*/ 663458 w 1214923"/>
              <a:gd name="connsiteY115" fmla="*/ 722662 h 1684642"/>
              <a:gd name="connsiteX116" fmla="*/ 628882 w 1214923"/>
              <a:gd name="connsiteY116" fmla="*/ 753332 h 1684642"/>
              <a:gd name="connsiteX117" fmla="*/ 655742 w 1214923"/>
              <a:gd name="connsiteY117" fmla="*/ 726472 h 1684642"/>
              <a:gd name="connsiteX118" fmla="*/ 628406 w 1214923"/>
              <a:gd name="connsiteY118" fmla="*/ 753332 h 1684642"/>
              <a:gd name="connsiteX119" fmla="*/ 628882 w 1214923"/>
              <a:gd name="connsiteY119" fmla="*/ 753332 h 1684642"/>
              <a:gd name="connsiteX120" fmla="*/ 771090 w 1214923"/>
              <a:gd name="connsiteY120" fmla="*/ 757237 h 1684642"/>
              <a:gd name="connsiteX121" fmla="*/ 690318 w 1214923"/>
              <a:gd name="connsiteY121" fmla="*/ 822579 h 1684642"/>
              <a:gd name="connsiteX122" fmla="*/ 770614 w 1214923"/>
              <a:gd name="connsiteY122" fmla="*/ 757237 h 1684642"/>
              <a:gd name="connsiteX123" fmla="*/ 771090 w 1214923"/>
              <a:gd name="connsiteY123" fmla="*/ 757237 h 1684642"/>
              <a:gd name="connsiteX124" fmla="*/ 759565 w 1214923"/>
              <a:gd name="connsiteY124" fmla="*/ 538162 h 1684642"/>
              <a:gd name="connsiteX125" fmla="*/ 851767 w 1214923"/>
              <a:gd name="connsiteY125" fmla="*/ 480536 h 1684642"/>
              <a:gd name="connsiteX126" fmla="*/ 759089 w 1214923"/>
              <a:gd name="connsiteY126" fmla="*/ 538067 h 1684642"/>
              <a:gd name="connsiteX127" fmla="*/ 759565 w 1214923"/>
              <a:gd name="connsiteY127" fmla="*/ 538162 h 1684642"/>
              <a:gd name="connsiteX128" fmla="*/ 868213 w 1214923"/>
              <a:gd name="connsiteY128" fmla="*/ 356761 h 1684642"/>
              <a:gd name="connsiteX129" fmla="*/ 812619 w 1214923"/>
              <a:gd name="connsiteY129" fmla="*/ 442055 h 1684642"/>
              <a:gd name="connsiteX130" fmla="*/ 868213 w 1214923"/>
              <a:gd name="connsiteY130" fmla="*/ 356761 h 1684642"/>
              <a:gd name="connsiteX131" fmla="*/ 681841 w 1214923"/>
              <a:gd name="connsiteY131" fmla="*/ 323088 h 1684642"/>
              <a:gd name="connsiteX132" fmla="*/ 758803 w 1214923"/>
              <a:gd name="connsiteY132" fmla="*/ 430816 h 1684642"/>
              <a:gd name="connsiteX133" fmla="*/ 643455 w 1214923"/>
              <a:gd name="connsiteY133" fmla="*/ 396145 h 1684642"/>
              <a:gd name="connsiteX134" fmla="*/ 639550 w 1214923"/>
              <a:gd name="connsiteY134" fmla="*/ 438436 h 1684642"/>
              <a:gd name="connsiteX135" fmla="*/ 682127 w 1214923"/>
              <a:gd name="connsiteY135" fmla="*/ 323088 h 1684642"/>
              <a:gd name="connsiteX136" fmla="*/ 681841 w 1214923"/>
              <a:gd name="connsiteY136" fmla="*/ 323088 h 1684642"/>
              <a:gd name="connsiteX137" fmla="*/ 395477 w 1214923"/>
              <a:gd name="connsiteY137" fmla="*/ 216638 h 1684642"/>
              <a:gd name="connsiteX138" fmla="*/ 432956 w 1214923"/>
              <a:gd name="connsiteY138" fmla="*/ 194566 h 1684642"/>
              <a:gd name="connsiteX139" fmla="*/ 564476 w 1214923"/>
              <a:gd name="connsiteY139" fmla="*/ 247666 h 1684642"/>
              <a:gd name="connsiteX140" fmla="*/ 558873 w 1214923"/>
              <a:gd name="connsiteY140" fmla="*/ 299942 h 1684642"/>
              <a:gd name="connsiteX141" fmla="*/ 395477 w 1214923"/>
              <a:gd name="connsiteY141" fmla="*/ 216638 h 1684642"/>
              <a:gd name="connsiteX142" fmla="*/ 470767 w 1214923"/>
              <a:gd name="connsiteY142" fmla="*/ 361188 h 1684642"/>
              <a:gd name="connsiteX143" fmla="*/ 566874 w 1214923"/>
              <a:gd name="connsiteY143" fmla="*/ 503396 h 1684642"/>
              <a:gd name="connsiteX144" fmla="*/ 470767 w 1214923"/>
              <a:gd name="connsiteY144" fmla="*/ 361188 h 1684642"/>
              <a:gd name="connsiteX145" fmla="*/ 632216 w 1214923"/>
              <a:gd name="connsiteY145" fmla="*/ 475419 h 1684642"/>
              <a:gd name="connsiteX146" fmla="*/ 759089 w 1214923"/>
              <a:gd name="connsiteY146" fmla="*/ 438055 h 1684642"/>
              <a:gd name="connsiteX147" fmla="*/ 640217 w 1214923"/>
              <a:gd name="connsiteY147" fmla="*/ 641593 h 1684642"/>
              <a:gd name="connsiteX148" fmla="*/ 622468 w 1214923"/>
              <a:gd name="connsiteY148" fmla="*/ 453581 h 1684642"/>
              <a:gd name="connsiteX149" fmla="*/ 632216 w 1214923"/>
              <a:gd name="connsiteY149" fmla="*/ 475419 h 1684642"/>
              <a:gd name="connsiteX150" fmla="*/ 686032 w 1214923"/>
              <a:gd name="connsiteY150" fmla="*/ 837819 h 1684642"/>
              <a:gd name="connsiteX151" fmla="*/ 628310 w 1214923"/>
              <a:gd name="connsiteY151" fmla="*/ 930116 h 1684642"/>
              <a:gd name="connsiteX152" fmla="*/ 686032 w 1214923"/>
              <a:gd name="connsiteY152" fmla="*/ 837914 h 1684642"/>
              <a:gd name="connsiteX153" fmla="*/ 686032 w 1214923"/>
              <a:gd name="connsiteY153" fmla="*/ 837819 h 1684642"/>
              <a:gd name="connsiteX154" fmla="*/ 743658 w 1214923"/>
              <a:gd name="connsiteY154" fmla="*/ 1291400 h 1684642"/>
              <a:gd name="connsiteX155" fmla="*/ 547634 w 1214923"/>
              <a:gd name="connsiteY155" fmla="*/ 1206818 h 1684642"/>
              <a:gd name="connsiteX156" fmla="*/ 573446 w 1214923"/>
              <a:gd name="connsiteY156" fmla="*/ 1222439 h 1684642"/>
              <a:gd name="connsiteX157" fmla="*/ 603450 w 1214923"/>
              <a:gd name="connsiteY157" fmla="*/ 1227487 h 1684642"/>
              <a:gd name="connsiteX158" fmla="*/ 743658 w 1214923"/>
              <a:gd name="connsiteY158" fmla="*/ 1291495 h 1684642"/>
              <a:gd name="connsiteX159" fmla="*/ 743658 w 1214923"/>
              <a:gd name="connsiteY159" fmla="*/ 1291400 h 1684642"/>
              <a:gd name="connsiteX160" fmla="*/ 556465 w 1214923"/>
              <a:gd name="connsiteY160" fmla="*/ 950327 h 1684642"/>
              <a:gd name="connsiteX161" fmla="*/ 689842 w 1214923"/>
              <a:gd name="connsiteY161" fmla="*/ 1122236 h 1684642"/>
              <a:gd name="connsiteX162" fmla="*/ 568651 w 1214923"/>
              <a:gd name="connsiteY162" fmla="*/ 984541 h 1684642"/>
              <a:gd name="connsiteX163" fmla="*/ 556465 w 1214923"/>
              <a:gd name="connsiteY163" fmla="*/ 950327 h 1684642"/>
              <a:gd name="connsiteX164" fmla="*/ 351609 w 1214923"/>
              <a:gd name="connsiteY164" fmla="*/ 1045464 h 1684642"/>
              <a:gd name="connsiteX165" fmla="*/ 382375 w 1214923"/>
              <a:gd name="connsiteY165" fmla="*/ 887825 h 1684642"/>
              <a:gd name="connsiteX166" fmla="*/ 351609 w 1214923"/>
              <a:gd name="connsiteY166" fmla="*/ 1045559 h 1684642"/>
              <a:gd name="connsiteX167" fmla="*/ 351609 w 1214923"/>
              <a:gd name="connsiteY167" fmla="*/ 1045464 h 1684642"/>
              <a:gd name="connsiteX168" fmla="*/ 420761 w 1214923"/>
              <a:gd name="connsiteY168" fmla="*/ 1054969 h 1684642"/>
              <a:gd name="connsiteX169" fmla="*/ 605260 w 1214923"/>
              <a:gd name="connsiteY169" fmla="*/ 1180338 h 1684642"/>
              <a:gd name="connsiteX170" fmla="*/ 420761 w 1214923"/>
              <a:gd name="connsiteY170" fmla="*/ 1054969 h 1684642"/>
              <a:gd name="connsiteX171" fmla="*/ 366944 w 1214923"/>
              <a:gd name="connsiteY171" fmla="*/ 1414272 h 1684642"/>
              <a:gd name="connsiteX172" fmla="*/ 597640 w 1214923"/>
              <a:gd name="connsiteY172" fmla="*/ 1460468 h 1684642"/>
              <a:gd name="connsiteX173" fmla="*/ 366944 w 1214923"/>
              <a:gd name="connsiteY173" fmla="*/ 1414463 h 1684642"/>
              <a:gd name="connsiteX174" fmla="*/ 366944 w 1214923"/>
              <a:gd name="connsiteY174" fmla="*/ 1414272 h 1684642"/>
              <a:gd name="connsiteX175" fmla="*/ 597035 w 1214923"/>
              <a:gd name="connsiteY175" fmla="*/ 1664464 h 1684642"/>
              <a:gd name="connsiteX176" fmla="*/ 471148 w 1214923"/>
              <a:gd name="connsiteY176" fmla="*/ 1649777 h 1684642"/>
              <a:gd name="connsiteX177" fmla="*/ 401901 w 1214923"/>
              <a:gd name="connsiteY177" fmla="*/ 1579817 h 1684642"/>
              <a:gd name="connsiteX178" fmla="*/ 582412 w 1214923"/>
              <a:gd name="connsiteY178" fmla="*/ 1645158 h 1684642"/>
              <a:gd name="connsiteX179" fmla="*/ 597035 w 1214923"/>
              <a:gd name="connsiteY179" fmla="*/ 1664464 h 1684642"/>
              <a:gd name="connsiteX180" fmla="*/ 616785 w 1214923"/>
              <a:gd name="connsiteY180" fmla="*/ 1564196 h 1684642"/>
              <a:gd name="connsiteX181" fmla="*/ 555349 w 1214923"/>
              <a:gd name="connsiteY181" fmla="*/ 1541145 h 1684642"/>
              <a:gd name="connsiteX182" fmla="*/ 638597 w 1214923"/>
              <a:gd name="connsiteY182" fmla="*/ 1493520 h 1684642"/>
              <a:gd name="connsiteX183" fmla="*/ 752034 w 1214923"/>
              <a:gd name="connsiteY183" fmla="*/ 1535463 h 1684642"/>
              <a:gd name="connsiteX184" fmla="*/ 616785 w 1214923"/>
              <a:gd name="connsiteY184" fmla="*/ 1564386 h 1684642"/>
              <a:gd name="connsiteX185" fmla="*/ 616785 w 1214923"/>
              <a:gd name="connsiteY185" fmla="*/ 1564196 h 1684642"/>
              <a:gd name="connsiteX186" fmla="*/ 811979 w 1214923"/>
              <a:gd name="connsiteY186" fmla="*/ 1595484 h 1684642"/>
              <a:gd name="connsiteX187" fmla="*/ 825628 w 1214923"/>
              <a:gd name="connsiteY187" fmla="*/ 1619167 h 1684642"/>
              <a:gd name="connsiteX188" fmla="*/ 704225 w 1214923"/>
              <a:gd name="connsiteY188" fmla="*/ 1665256 h 1684642"/>
              <a:gd name="connsiteX189" fmla="*/ 651942 w 1214923"/>
              <a:gd name="connsiteY189" fmla="*/ 1653111 h 1684642"/>
              <a:gd name="connsiteX190" fmla="*/ 811979 w 1214923"/>
              <a:gd name="connsiteY190" fmla="*/ 1595484 h 1684642"/>
              <a:gd name="connsiteX191" fmla="*/ 857863 w 1214923"/>
              <a:gd name="connsiteY191" fmla="*/ 1591056 h 1684642"/>
              <a:gd name="connsiteX192" fmla="*/ 838813 w 1214923"/>
              <a:gd name="connsiteY192" fmla="*/ 1568958 h 1684642"/>
              <a:gd name="connsiteX193" fmla="*/ 836146 w 1214923"/>
              <a:gd name="connsiteY193" fmla="*/ 1564291 h 1684642"/>
              <a:gd name="connsiteX194" fmla="*/ 955179 w 1214923"/>
              <a:gd name="connsiteY194" fmla="*/ 1500720 h 1684642"/>
              <a:gd name="connsiteX195" fmla="*/ 1066493 w 1214923"/>
              <a:gd name="connsiteY195" fmla="*/ 1492065 h 1684642"/>
              <a:gd name="connsiteX196" fmla="*/ 857863 w 1214923"/>
              <a:gd name="connsiteY196" fmla="*/ 1591247 h 1684642"/>
              <a:gd name="connsiteX197" fmla="*/ 857863 w 1214923"/>
              <a:gd name="connsiteY197" fmla="*/ 1591056 h 1684642"/>
              <a:gd name="connsiteX198" fmla="*/ 1054979 w 1214923"/>
              <a:gd name="connsiteY198" fmla="*/ 1445037 h 1684642"/>
              <a:gd name="connsiteX199" fmla="*/ 916632 w 1214923"/>
              <a:gd name="connsiteY199" fmla="*/ 1468184 h 1684642"/>
              <a:gd name="connsiteX200" fmla="*/ 1028170 w 1214923"/>
              <a:gd name="connsiteY200" fmla="*/ 1445228 h 1684642"/>
              <a:gd name="connsiteX201" fmla="*/ 1054979 w 1214923"/>
              <a:gd name="connsiteY201" fmla="*/ 1445037 h 1684642"/>
              <a:gd name="connsiteX202" fmla="*/ 862816 w 1214923"/>
              <a:gd name="connsiteY202" fmla="*/ 1410462 h 1684642"/>
              <a:gd name="connsiteX203" fmla="*/ 647551 w 1214923"/>
              <a:gd name="connsiteY203" fmla="*/ 1448562 h 1684642"/>
              <a:gd name="connsiteX204" fmla="*/ 862816 w 1214923"/>
              <a:gd name="connsiteY204" fmla="*/ 1410653 h 1684642"/>
              <a:gd name="connsiteX205" fmla="*/ 862816 w 1214923"/>
              <a:gd name="connsiteY205" fmla="*/ 1410462 h 1684642"/>
              <a:gd name="connsiteX206" fmla="*/ 689842 w 1214923"/>
              <a:gd name="connsiteY206" fmla="*/ 1391412 h 1684642"/>
              <a:gd name="connsiteX207" fmla="*/ 924347 w 1214923"/>
              <a:gd name="connsiteY207" fmla="*/ 1306830 h 1684642"/>
              <a:gd name="connsiteX208" fmla="*/ 689842 w 1214923"/>
              <a:gd name="connsiteY208" fmla="*/ 1391412 h 1684642"/>
              <a:gd name="connsiteX209" fmla="*/ 1162663 w 1214923"/>
              <a:gd name="connsiteY209" fmla="*/ 1057085 h 1684642"/>
              <a:gd name="connsiteX210" fmla="*/ 1148756 w 1214923"/>
              <a:gd name="connsiteY210" fmla="*/ 1134428 h 1684642"/>
              <a:gd name="connsiteX211" fmla="*/ 1066841 w 1214923"/>
              <a:gd name="connsiteY211" fmla="*/ 1139762 h 1684642"/>
              <a:gd name="connsiteX212" fmla="*/ 1035790 w 1214923"/>
              <a:gd name="connsiteY212" fmla="*/ 1087755 h 1684642"/>
              <a:gd name="connsiteX213" fmla="*/ 1162663 w 1214923"/>
              <a:gd name="connsiteY213" fmla="*/ 1057085 h 1684642"/>
              <a:gd name="connsiteX214" fmla="*/ 987913 w 1214923"/>
              <a:gd name="connsiteY214" fmla="*/ 1181170 h 1684642"/>
              <a:gd name="connsiteX215" fmla="*/ 958923 w 1214923"/>
              <a:gd name="connsiteY215" fmla="*/ 1264444 h 1684642"/>
              <a:gd name="connsiteX216" fmla="*/ 905107 w 1214923"/>
              <a:gd name="connsiteY216" fmla="*/ 1118330 h 1684642"/>
              <a:gd name="connsiteX217" fmla="*/ 987913 w 1214923"/>
              <a:gd name="connsiteY217" fmla="*/ 1181170 h 1684642"/>
              <a:gd name="connsiteX0" fmla="*/ 1193429 w 1214923"/>
              <a:gd name="connsiteY0" fmla="*/ 899446 h 1681417"/>
              <a:gd name="connsiteX1" fmla="*/ 1157319 w 1214923"/>
              <a:gd name="connsiteY1" fmla="*/ 831924 h 1681417"/>
              <a:gd name="connsiteX2" fmla="*/ 1019985 w 1214923"/>
              <a:gd name="connsiteY2" fmla="*/ 885740 h 1681417"/>
              <a:gd name="connsiteX3" fmla="*/ 963019 w 1214923"/>
              <a:gd name="connsiteY3" fmla="*/ 860965 h 1681417"/>
              <a:gd name="connsiteX4" fmla="*/ 1035980 w 1214923"/>
              <a:gd name="connsiteY4" fmla="*/ 795623 h 1681417"/>
              <a:gd name="connsiteX5" fmla="*/ 893772 w 1214923"/>
              <a:gd name="connsiteY5" fmla="*/ 930212 h 1681417"/>
              <a:gd name="connsiteX6" fmla="*/ 951398 w 1214923"/>
              <a:gd name="connsiteY6" fmla="*/ 937927 h 1681417"/>
              <a:gd name="connsiteX7" fmla="*/ 862911 w 1214923"/>
              <a:gd name="connsiteY7" fmla="*/ 964787 h 1681417"/>
              <a:gd name="connsiteX8" fmla="*/ 813000 w 1214923"/>
              <a:gd name="connsiteY8" fmla="*/ 991648 h 1681417"/>
              <a:gd name="connsiteX9" fmla="*/ 905202 w 1214923"/>
              <a:gd name="connsiteY9" fmla="*/ 872585 h 1681417"/>
              <a:gd name="connsiteX10" fmla="*/ 1062841 w 1214923"/>
              <a:gd name="connsiteY10" fmla="*/ 784098 h 1681417"/>
              <a:gd name="connsiteX11" fmla="*/ 1113873 w 1214923"/>
              <a:gd name="connsiteY11" fmla="*/ 670346 h 1681417"/>
              <a:gd name="connsiteX12" fmla="*/ 1028265 w 1214923"/>
              <a:gd name="connsiteY12" fmla="*/ 722567 h 1681417"/>
              <a:gd name="connsiteX13" fmla="*/ 1003881 w 1214923"/>
              <a:gd name="connsiteY13" fmla="*/ 692468 h 1681417"/>
              <a:gd name="connsiteX14" fmla="*/ 1005881 w 1214923"/>
              <a:gd name="connsiteY14" fmla="*/ 661511 h 1681417"/>
              <a:gd name="connsiteX15" fmla="*/ 1065794 w 1214923"/>
              <a:gd name="connsiteY15" fmla="*/ 651415 h 1681417"/>
              <a:gd name="connsiteX16" fmla="*/ 1087938 w 1214923"/>
              <a:gd name="connsiteY16" fmla="*/ 638205 h 1681417"/>
              <a:gd name="connsiteX17" fmla="*/ 739848 w 1214923"/>
              <a:gd name="connsiteY17" fmla="*/ 595694 h 1681417"/>
              <a:gd name="connsiteX18" fmla="*/ 716893 w 1214923"/>
              <a:gd name="connsiteY18" fmla="*/ 318992 h 1681417"/>
              <a:gd name="connsiteX19" fmla="*/ 920537 w 1214923"/>
              <a:gd name="connsiteY19" fmla="*/ 246031 h 1681417"/>
              <a:gd name="connsiteX20" fmla="*/ 682412 w 1214923"/>
              <a:gd name="connsiteY20" fmla="*/ 238316 h 1681417"/>
              <a:gd name="connsiteX21" fmla="*/ 928538 w 1214923"/>
              <a:gd name="connsiteY21" fmla="*/ 226790 h 1681417"/>
              <a:gd name="connsiteX22" fmla="*/ 720893 w 1214923"/>
              <a:gd name="connsiteY22" fmla="*/ 196025 h 1681417"/>
              <a:gd name="connsiteX23" fmla="*/ 736229 w 1214923"/>
              <a:gd name="connsiteY23" fmla="*/ 49911 h 1681417"/>
              <a:gd name="connsiteX24" fmla="*/ 663267 w 1214923"/>
              <a:gd name="connsiteY24" fmla="*/ 0 h 1681417"/>
              <a:gd name="connsiteX25" fmla="*/ 625167 w 1214923"/>
              <a:gd name="connsiteY25" fmla="*/ 103727 h 1681417"/>
              <a:gd name="connsiteX26" fmla="*/ 625167 w 1214923"/>
              <a:gd name="connsiteY26" fmla="*/ 288322 h 1681417"/>
              <a:gd name="connsiteX27" fmla="*/ 336845 w 1214923"/>
              <a:gd name="connsiteY27" fmla="*/ 261366 h 1681417"/>
              <a:gd name="connsiteX28" fmla="*/ 367611 w 1214923"/>
              <a:gd name="connsiteY28" fmla="*/ 307467 h 1681417"/>
              <a:gd name="connsiteX29" fmla="*/ 579066 w 1214923"/>
              <a:gd name="connsiteY29" fmla="*/ 615029 h 1681417"/>
              <a:gd name="connsiteX30" fmla="*/ 263884 w 1214923"/>
              <a:gd name="connsiteY30" fmla="*/ 496585 h 1681417"/>
              <a:gd name="connsiteX31" fmla="*/ 233118 w 1214923"/>
              <a:gd name="connsiteY31" fmla="*/ 714947 h 1681417"/>
              <a:gd name="connsiteX32" fmla="*/ 532965 w 1214923"/>
              <a:gd name="connsiteY32" fmla="*/ 807149 h 1681417"/>
              <a:gd name="connsiteX33" fmla="*/ 502390 w 1214923"/>
              <a:gd name="connsiteY33" fmla="*/ 816184 h 1681417"/>
              <a:gd name="connsiteX34" fmla="*/ 464290 w 1214923"/>
              <a:gd name="connsiteY34" fmla="*/ 772763 h 1681417"/>
              <a:gd name="connsiteX35" fmla="*/ 375231 w 1214923"/>
              <a:gd name="connsiteY35" fmla="*/ 788670 h 1681417"/>
              <a:gd name="connsiteX36" fmla="*/ 418189 w 1214923"/>
              <a:gd name="connsiteY36" fmla="*/ 826770 h 1681417"/>
              <a:gd name="connsiteX37" fmla="*/ 333607 w 1214923"/>
              <a:gd name="connsiteY37" fmla="*/ 826770 h 1681417"/>
              <a:gd name="connsiteX38" fmla="*/ 276457 w 1214923"/>
              <a:gd name="connsiteY38" fmla="*/ 857536 h 1681417"/>
              <a:gd name="connsiteX39" fmla="*/ 288458 w 1214923"/>
              <a:gd name="connsiteY39" fmla="*/ 766001 h 1681417"/>
              <a:gd name="connsiteX40" fmla="*/ 138059 w 1214923"/>
              <a:gd name="connsiteY40" fmla="*/ 911352 h 1681417"/>
              <a:gd name="connsiteX41" fmla="*/ 237976 w 1214923"/>
              <a:gd name="connsiteY41" fmla="*/ 961358 h 1681417"/>
              <a:gd name="connsiteX42" fmla="*/ 75102 w 1214923"/>
              <a:gd name="connsiteY42" fmla="*/ 1025783 h 1681417"/>
              <a:gd name="connsiteX43" fmla="*/ 80432 w 1214923"/>
              <a:gd name="connsiteY43" fmla="*/ 915162 h 1681417"/>
              <a:gd name="connsiteX44" fmla="*/ 91958 w 1214923"/>
              <a:gd name="connsiteY44" fmla="*/ 1107377 h 1681417"/>
              <a:gd name="connsiteX45" fmla="*/ 214925 w 1214923"/>
              <a:gd name="connsiteY45" fmla="*/ 1157383 h 1681417"/>
              <a:gd name="connsiteX46" fmla="*/ 322463 w 1214923"/>
              <a:gd name="connsiteY46" fmla="*/ 1228161 h 1681417"/>
              <a:gd name="connsiteX47" fmla="*/ 235145 w 1214923"/>
              <a:gd name="connsiteY47" fmla="*/ 1221759 h 1681417"/>
              <a:gd name="connsiteX48" fmla="*/ 267875 w 1214923"/>
              <a:gd name="connsiteY48" fmla="*/ 1263023 h 1681417"/>
              <a:gd name="connsiteX49" fmla="*/ 395615 w 1214923"/>
              <a:gd name="connsiteY49" fmla="*/ 1319117 h 1681417"/>
              <a:gd name="connsiteX50" fmla="*/ 322827 w 1214923"/>
              <a:gd name="connsiteY50" fmla="*/ 1338837 h 1681417"/>
              <a:gd name="connsiteX51" fmla="*/ 247492 w 1214923"/>
              <a:gd name="connsiteY51" fmla="*/ 1296725 h 1681417"/>
              <a:gd name="connsiteX52" fmla="*/ 229880 w 1214923"/>
              <a:gd name="connsiteY52" fmla="*/ 1312259 h 1681417"/>
              <a:gd name="connsiteX53" fmla="*/ 146155 w 1214923"/>
              <a:gd name="connsiteY53" fmla="*/ 1230344 h 1681417"/>
              <a:gd name="connsiteX54" fmla="*/ 115389 w 1214923"/>
              <a:gd name="connsiteY54" fmla="*/ 1430369 h 1681417"/>
              <a:gd name="connsiteX55" fmla="*/ 349799 w 1214923"/>
              <a:gd name="connsiteY55" fmla="*/ 1480280 h 1681417"/>
              <a:gd name="connsiteX56" fmla="*/ 299507 w 1214923"/>
              <a:gd name="connsiteY56" fmla="*/ 1464659 h 1681417"/>
              <a:gd name="connsiteX57" fmla="*/ 318374 w 1214923"/>
              <a:gd name="connsiteY57" fmla="*/ 1496562 h 1681417"/>
              <a:gd name="connsiteX58" fmla="*/ 388280 w 1214923"/>
              <a:gd name="connsiteY58" fmla="*/ 1545717 h 1681417"/>
              <a:gd name="connsiteX59" fmla="*/ 348847 w 1214923"/>
              <a:gd name="connsiteY59" fmla="*/ 1542479 h 1681417"/>
              <a:gd name="connsiteX60" fmla="*/ 255883 w 1214923"/>
              <a:gd name="connsiteY60" fmla="*/ 1502664 h 1681417"/>
              <a:gd name="connsiteX61" fmla="*/ 255883 w 1214923"/>
              <a:gd name="connsiteY61" fmla="*/ 1502664 h 1681417"/>
              <a:gd name="connsiteX62" fmla="*/ 239976 w 1214923"/>
              <a:gd name="connsiteY62" fmla="*/ 1484281 h 1681417"/>
              <a:gd name="connsiteX63" fmla="*/ 203495 w 1214923"/>
              <a:gd name="connsiteY63" fmla="*/ 1484281 h 1681417"/>
              <a:gd name="connsiteX64" fmla="*/ 187303 w 1214923"/>
              <a:gd name="connsiteY64" fmla="*/ 1499140 h 1681417"/>
              <a:gd name="connsiteX65" fmla="*/ 490673 w 1214923"/>
              <a:gd name="connsiteY65" fmla="*/ 1673352 h 1681417"/>
              <a:gd name="connsiteX66" fmla="*/ 767123 w 1214923"/>
              <a:gd name="connsiteY66" fmla="*/ 1659528 h 1681417"/>
              <a:gd name="connsiteX67" fmla="*/ 967500 w 1214923"/>
              <a:gd name="connsiteY67" fmla="*/ 1594485 h 1681417"/>
              <a:gd name="connsiteX68" fmla="*/ 1152566 w 1214923"/>
              <a:gd name="connsiteY68" fmla="*/ 1394460 h 1681417"/>
              <a:gd name="connsiteX69" fmla="*/ 918822 w 1214923"/>
              <a:gd name="connsiteY69" fmla="*/ 1363507 h 1681417"/>
              <a:gd name="connsiteX70" fmla="*/ 802904 w 1214923"/>
              <a:gd name="connsiteY70" fmla="*/ 1350454 h 1681417"/>
              <a:gd name="connsiteX71" fmla="*/ 841956 w 1214923"/>
              <a:gd name="connsiteY71" fmla="*/ 1326547 h 1681417"/>
              <a:gd name="connsiteX72" fmla="*/ 1018286 w 1214923"/>
              <a:gd name="connsiteY72" fmla="*/ 1315425 h 1681417"/>
              <a:gd name="connsiteX73" fmla="*/ 980354 w 1214923"/>
              <a:gd name="connsiteY73" fmla="*/ 1268921 h 1681417"/>
              <a:gd name="connsiteX74" fmla="*/ 1091488 w 1214923"/>
              <a:gd name="connsiteY74" fmla="*/ 1221043 h 1681417"/>
              <a:gd name="connsiteX75" fmla="*/ 896580 w 1214923"/>
              <a:gd name="connsiteY75" fmla="*/ 1032638 h 1681417"/>
              <a:gd name="connsiteX76" fmla="*/ 1193429 w 1214923"/>
              <a:gd name="connsiteY76" fmla="*/ 899446 h 1681417"/>
              <a:gd name="connsiteX77" fmla="*/ 759089 w 1214923"/>
              <a:gd name="connsiteY77" fmla="*/ 61246 h 1681417"/>
              <a:gd name="connsiteX78" fmla="*/ 720989 w 1214923"/>
              <a:gd name="connsiteY78" fmla="*/ 145828 h 1681417"/>
              <a:gd name="connsiteX79" fmla="*/ 759089 w 1214923"/>
              <a:gd name="connsiteY79" fmla="*/ 61436 h 1681417"/>
              <a:gd name="connsiteX80" fmla="*/ 759089 w 1214923"/>
              <a:gd name="connsiteY80" fmla="*/ 61246 h 1681417"/>
              <a:gd name="connsiteX81" fmla="*/ 363611 w 1214923"/>
              <a:gd name="connsiteY81" fmla="*/ 545783 h 1681417"/>
              <a:gd name="connsiteX82" fmla="*/ 348275 w 1214923"/>
              <a:gd name="connsiteY82" fmla="*/ 553498 h 1681417"/>
              <a:gd name="connsiteX83" fmla="*/ 363611 w 1214923"/>
              <a:gd name="connsiteY83" fmla="*/ 545783 h 1681417"/>
              <a:gd name="connsiteX84" fmla="*/ 232451 w 1214923"/>
              <a:gd name="connsiteY84" fmla="*/ 523113 h 1681417"/>
              <a:gd name="connsiteX85" fmla="*/ 254694 w 1214923"/>
              <a:gd name="connsiteY85" fmla="*/ 664096 h 1681417"/>
              <a:gd name="connsiteX86" fmla="*/ 232451 w 1214923"/>
              <a:gd name="connsiteY86" fmla="*/ 523113 h 1681417"/>
              <a:gd name="connsiteX87" fmla="*/ 340084 w 1214923"/>
              <a:gd name="connsiteY87" fmla="*/ 692277 h 1681417"/>
              <a:gd name="connsiteX88" fmla="*/ 470767 w 1214923"/>
              <a:gd name="connsiteY88" fmla="*/ 684562 h 1681417"/>
              <a:gd name="connsiteX89" fmla="*/ 340084 w 1214923"/>
              <a:gd name="connsiteY89" fmla="*/ 691896 h 1681417"/>
              <a:gd name="connsiteX90" fmla="*/ 340084 w 1214923"/>
              <a:gd name="connsiteY90" fmla="*/ 692277 h 1681417"/>
              <a:gd name="connsiteX91" fmla="*/ 382375 w 1214923"/>
              <a:gd name="connsiteY91" fmla="*/ 615410 h 1681417"/>
              <a:gd name="connsiteX92" fmla="*/ 516868 w 1214923"/>
              <a:gd name="connsiteY92" fmla="*/ 688372 h 1681417"/>
              <a:gd name="connsiteX93" fmla="*/ 382661 w 1214923"/>
              <a:gd name="connsiteY93" fmla="*/ 615029 h 1681417"/>
              <a:gd name="connsiteX94" fmla="*/ 382375 w 1214923"/>
              <a:gd name="connsiteY94" fmla="*/ 615410 h 1681417"/>
              <a:gd name="connsiteX95" fmla="*/ 201400 w 1214923"/>
              <a:gd name="connsiteY95" fmla="*/ 907542 h 1681417"/>
              <a:gd name="connsiteX96" fmla="*/ 163300 w 1214923"/>
              <a:gd name="connsiteY96" fmla="*/ 838295 h 1681417"/>
              <a:gd name="connsiteX97" fmla="*/ 201686 w 1214923"/>
              <a:gd name="connsiteY97" fmla="*/ 907161 h 1681417"/>
              <a:gd name="connsiteX98" fmla="*/ 201400 w 1214923"/>
              <a:gd name="connsiteY98" fmla="*/ 907542 h 1681417"/>
              <a:gd name="connsiteX99" fmla="*/ 97811 w 1214923"/>
              <a:gd name="connsiteY99" fmla="*/ 1285557 h 1681417"/>
              <a:gd name="connsiteX100" fmla="*/ 123279 w 1214923"/>
              <a:gd name="connsiteY100" fmla="*/ 1264178 h 1681417"/>
              <a:gd name="connsiteX101" fmla="*/ 231975 w 1214923"/>
              <a:gd name="connsiteY101" fmla="*/ 1341501 h 1681417"/>
              <a:gd name="connsiteX102" fmla="*/ 97811 w 1214923"/>
              <a:gd name="connsiteY102" fmla="*/ 1285557 h 1681417"/>
              <a:gd name="connsiteX103" fmla="*/ 232928 w 1214923"/>
              <a:gd name="connsiteY103" fmla="*/ 1376077 h 1681417"/>
              <a:gd name="connsiteX104" fmla="*/ 279029 w 1214923"/>
              <a:gd name="connsiteY104" fmla="*/ 1379887 h 1681417"/>
              <a:gd name="connsiteX105" fmla="*/ 232451 w 1214923"/>
              <a:gd name="connsiteY105" fmla="*/ 1376077 h 1681417"/>
              <a:gd name="connsiteX106" fmla="*/ 232928 w 1214923"/>
              <a:gd name="connsiteY106" fmla="*/ 1376077 h 1681417"/>
              <a:gd name="connsiteX107" fmla="*/ 856244 w 1214923"/>
              <a:gd name="connsiteY107" fmla="*/ 715613 h 1681417"/>
              <a:gd name="connsiteX108" fmla="*/ 817635 w 1214923"/>
              <a:gd name="connsiteY108" fmla="*/ 708913 h 1681417"/>
              <a:gd name="connsiteX109" fmla="*/ 721084 w 1214923"/>
              <a:gd name="connsiteY109" fmla="*/ 657225 h 1681417"/>
              <a:gd name="connsiteX110" fmla="*/ 855767 w 1214923"/>
              <a:gd name="connsiteY110" fmla="*/ 715613 h 1681417"/>
              <a:gd name="connsiteX111" fmla="*/ 856244 w 1214923"/>
              <a:gd name="connsiteY111" fmla="*/ 715613 h 1681417"/>
              <a:gd name="connsiteX112" fmla="*/ 663458 w 1214923"/>
              <a:gd name="connsiteY112" fmla="*/ 722662 h 1681417"/>
              <a:gd name="connsiteX113" fmla="*/ 644408 w 1214923"/>
              <a:gd name="connsiteY113" fmla="*/ 807149 h 1681417"/>
              <a:gd name="connsiteX114" fmla="*/ 662981 w 1214923"/>
              <a:gd name="connsiteY114" fmla="*/ 723138 h 1681417"/>
              <a:gd name="connsiteX115" fmla="*/ 663458 w 1214923"/>
              <a:gd name="connsiteY115" fmla="*/ 722662 h 1681417"/>
              <a:gd name="connsiteX116" fmla="*/ 628882 w 1214923"/>
              <a:gd name="connsiteY116" fmla="*/ 753332 h 1681417"/>
              <a:gd name="connsiteX117" fmla="*/ 655742 w 1214923"/>
              <a:gd name="connsiteY117" fmla="*/ 726472 h 1681417"/>
              <a:gd name="connsiteX118" fmla="*/ 628406 w 1214923"/>
              <a:gd name="connsiteY118" fmla="*/ 753332 h 1681417"/>
              <a:gd name="connsiteX119" fmla="*/ 628882 w 1214923"/>
              <a:gd name="connsiteY119" fmla="*/ 753332 h 1681417"/>
              <a:gd name="connsiteX120" fmla="*/ 771090 w 1214923"/>
              <a:gd name="connsiteY120" fmla="*/ 757237 h 1681417"/>
              <a:gd name="connsiteX121" fmla="*/ 690318 w 1214923"/>
              <a:gd name="connsiteY121" fmla="*/ 822579 h 1681417"/>
              <a:gd name="connsiteX122" fmla="*/ 770614 w 1214923"/>
              <a:gd name="connsiteY122" fmla="*/ 757237 h 1681417"/>
              <a:gd name="connsiteX123" fmla="*/ 771090 w 1214923"/>
              <a:gd name="connsiteY123" fmla="*/ 757237 h 1681417"/>
              <a:gd name="connsiteX124" fmla="*/ 759565 w 1214923"/>
              <a:gd name="connsiteY124" fmla="*/ 538162 h 1681417"/>
              <a:gd name="connsiteX125" fmla="*/ 851767 w 1214923"/>
              <a:gd name="connsiteY125" fmla="*/ 480536 h 1681417"/>
              <a:gd name="connsiteX126" fmla="*/ 759089 w 1214923"/>
              <a:gd name="connsiteY126" fmla="*/ 538067 h 1681417"/>
              <a:gd name="connsiteX127" fmla="*/ 759565 w 1214923"/>
              <a:gd name="connsiteY127" fmla="*/ 538162 h 1681417"/>
              <a:gd name="connsiteX128" fmla="*/ 868213 w 1214923"/>
              <a:gd name="connsiteY128" fmla="*/ 356761 h 1681417"/>
              <a:gd name="connsiteX129" fmla="*/ 812619 w 1214923"/>
              <a:gd name="connsiteY129" fmla="*/ 442055 h 1681417"/>
              <a:gd name="connsiteX130" fmla="*/ 868213 w 1214923"/>
              <a:gd name="connsiteY130" fmla="*/ 356761 h 1681417"/>
              <a:gd name="connsiteX131" fmla="*/ 681841 w 1214923"/>
              <a:gd name="connsiteY131" fmla="*/ 323088 h 1681417"/>
              <a:gd name="connsiteX132" fmla="*/ 758803 w 1214923"/>
              <a:gd name="connsiteY132" fmla="*/ 430816 h 1681417"/>
              <a:gd name="connsiteX133" fmla="*/ 643455 w 1214923"/>
              <a:gd name="connsiteY133" fmla="*/ 396145 h 1681417"/>
              <a:gd name="connsiteX134" fmla="*/ 639550 w 1214923"/>
              <a:gd name="connsiteY134" fmla="*/ 438436 h 1681417"/>
              <a:gd name="connsiteX135" fmla="*/ 682127 w 1214923"/>
              <a:gd name="connsiteY135" fmla="*/ 323088 h 1681417"/>
              <a:gd name="connsiteX136" fmla="*/ 681841 w 1214923"/>
              <a:gd name="connsiteY136" fmla="*/ 323088 h 1681417"/>
              <a:gd name="connsiteX137" fmla="*/ 395477 w 1214923"/>
              <a:gd name="connsiteY137" fmla="*/ 216638 h 1681417"/>
              <a:gd name="connsiteX138" fmla="*/ 432956 w 1214923"/>
              <a:gd name="connsiteY138" fmla="*/ 194566 h 1681417"/>
              <a:gd name="connsiteX139" fmla="*/ 564476 w 1214923"/>
              <a:gd name="connsiteY139" fmla="*/ 247666 h 1681417"/>
              <a:gd name="connsiteX140" fmla="*/ 558873 w 1214923"/>
              <a:gd name="connsiteY140" fmla="*/ 299942 h 1681417"/>
              <a:gd name="connsiteX141" fmla="*/ 395477 w 1214923"/>
              <a:gd name="connsiteY141" fmla="*/ 216638 h 1681417"/>
              <a:gd name="connsiteX142" fmla="*/ 470767 w 1214923"/>
              <a:gd name="connsiteY142" fmla="*/ 361188 h 1681417"/>
              <a:gd name="connsiteX143" fmla="*/ 566874 w 1214923"/>
              <a:gd name="connsiteY143" fmla="*/ 503396 h 1681417"/>
              <a:gd name="connsiteX144" fmla="*/ 470767 w 1214923"/>
              <a:gd name="connsiteY144" fmla="*/ 361188 h 1681417"/>
              <a:gd name="connsiteX145" fmla="*/ 632216 w 1214923"/>
              <a:gd name="connsiteY145" fmla="*/ 475419 h 1681417"/>
              <a:gd name="connsiteX146" fmla="*/ 759089 w 1214923"/>
              <a:gd name="connsiteY146" fmla="*/ 438055 h 1681417"/>
              <a:gd name="connsiteX147" fmla="*/ 640217 w 1214923"/>
              <a:gd name="connsiteY147" fmla="*/ 641593 h 1681417"/>
              <a:gd name="connsiteX148" fmla="*/ 622468 w 1214923"/>
              <a:gd name="connsiteY148" fmla="*/ 453581 h 1681417"/>
              <a:gd name="connsiteX149" fmla="*/ 632216 w 1214923"/>
              <a:gd name="connsiteY149" fmla="*/ 475419 h 1681417"/>
              <a:gd name="connsiteX150" fmla="*/ 686032 w 1214923"/>
              <a:gd name="connsiteY150" fmla="*/ 837819 h 1681417"/>
              <a:gd name="connsiteX151" fmla="*/ 628310 w 1214923"/>
              <a:gd name="connsiteY151" fmla="*/ 930116 h 1681417"/>
              <a:gd name="connsiteX152" fmla="*/ 686032 w 1214923"/>
              <a:gd name="connsiteY152" fmla="*/ 837914 h 1681417"/>
              <a:gd name="connsiteX153" fmla="*/ 686032 w 1214923"/>
              <a:gd name="connsiteY153" fmla="*/ 837819 h 1681417"/>
              <a:gd name="connsiteX154" fmla="*/ 743658 w 1214923"/>
              <a:gd name="connsiteY154" fmla="*/ 1291400 h 1681417"/>
              <a:gd name="connsiteX155" fmla="*/ 547634 w 1214923"/>
              <a:gd name="connsiteY155" fmla="*/ 1206818 h 1681417"/>
              <a:gd name="connsiteX156" fmla="*/ 573446 w 1214923"/>
              <a:gd name="connsiteY156" fmla="*/ 1222439 h 1681417"/>
              <a:gd name="connsiteX157" fmla="*/ 603450 w 1214923"/>
              <a:gd name="connsiteY157" fmla="*/ 1227487 h 1681417"/>
              <a:gd name="connsiteX158" fmla="*/ 743658 w 1214923"/>
              <a:gd name="connsiteY158" fmla="*/ 1291495 h 1681417"/>
              <a:gd name="connsiteX159" fmla="*/ 743658 w 1214923"/>
              <a:gd name="connsiteY159" fmla="*/ 1291400 h 1681417"/>
              <a:gd name="connsiteX160" fmla="*/ 556465 w 1214923"/>
              <a:gd name="connsiteY160" fmla="*/ 950327 h 1681417"/>
              <a:gd name="connsiteX161" fmla="*/ 689842 w 1214923"/>
              <a:gd name="connsiteY161" fmla="*/ 1122236 h 1681417"/>
              <a:gd name="connsiteX162" fmla="*/ 568651 w 1214923"/>
              <a:gd name="connsiteY162" fmla="*/ 984541 h 1681417"/>
              <a:gd name="connsiteX163" fmla="*/ 556465 w 1214923"/>
              <a:gd name="connsiteY163" fmla="*/ 950327 h 1681417"/>
              <a:gd name="connsiteX164" fmla="*/ 351609 w 1214923"/>
              <a:gd name="connsiteY164" fmla="*/ 1045464 h 1681417"/>
              <a:gd name="connsiteX165" fmla="*/ 382375 w 1214923"/>
              <a:gd name="connsiteY165" fmla="*/ 887825 h 1681417"/>
              <a:gd name="connsiteX166" fmla="*/ 351609 w 1214923"/>
              <a:gd name="connsiteY166" fmla="*/ 1045559 h 1681417"/>
              <a:gd name="connsiteX167" fmla="*/ 351609 w 1214923"/>
              <a:gd name="connsiteY167" fmla="*/ 1045464 h 1681417"/>
              <a:gd name="connsiteX168" fmla="*/ 420761 w 1214923"/>
              <a:gd name="connsiteY168" fmla="*/ 1054969 h 1681417"/>
              <a:gd name="connsiteX169" fmla="*/ 605260 w 1214923"/>
              <a:gd name="connsiteY169" fmla="*/ 1180338 h 1681417"/>
              <a:gd name="connsiteX170" fmla="*/ 420761 w 1214923"/>
              <a:gd name="connsiteY170" fmla="*/ 1054969 h 1681417"/>
              <a:gd name="connsiteX171" fmla="*/ 366944 w 1214923"/>
              <a:gd name="connsiteY171" fmla="*/ 1414272 h 1681417"/>
              <a:gd name="connsiteX172" fmla="*/ 597640 w 1214923"/>
              <a:gd name="connsiteY172" fmla="*/ 1460468 h 1681417"/>
              <a:gd name="connsiteX173" fmla="*/ 366944 w 1214923"/>
              <a:gd name="connsiteY173" fmla="*/ 1414463 h 1681417"/>
              <a:gd name="connsiteX174" fmla="*/ 366944 w 1214923"/>
              <a:gd name="connsiteY174" fmla="*/ 1414272 h 1681417"/>
              <a:gd name="connsiteX175" fmla="*/ 597035 w 1214923"/>
              <a:gd name="connsiteY175" fmla="*/ 1664464 h 1681417"/>
              <a:gd name="connsiteX176" fmla="*/ 471148 w 1214923"/>
              <a:gd name="connsiteY176" fmla="*/ 1649777 h 1681417"/>
              <a:gd name="connsiteX177" fmla="*/ 401901 w 1214923"/>
              <a:gd name="connsiteY177" fmla="*/ 1579817 h 1681417"/>
              <a:gd name="connsiteX178" fmla="*/ 582412 w 1214923"/>
              <a:gd name="connsiteY178" fmla="*/ 1645158 h 1681417"/>
              <a:gd name="connsiteX179" fmla="*/ 597035 w 1214923"/>
              <a:gd name="connsiteY179" fmla="*/ 1664464 h 1681417"/>
              <a:gd name="connsiteX180" fmla="*/ 616785 w 1214923"/>
              <a:gd name="connsiteY180" fmla="*/ 1564196 h 1681417"/>
              <a:gd name="connsiteX181" fmla="*/ 555349 w 1214923"/>
              <a:gd name="connsiteY181" fmla="*/ 1541145 h 1681417"/>
              <a:gd name="connsiteX182" fmla="*/ 638597 w 1214923"/>
              <a:gd name="connsiteY182" fmla="*/ 1493520 h 1681417"/>
              <a:gd name="connsiteX183" fmla="*/ 752034 w 1214923"/>
              <a:gd name="connsiteY183" fmla="*/ 1535463 h 1681417"/>
              <a:gd name="connsiteX184" fmla="*/ 616785 w 1214923"/>
              <a:gd name="connsiteY184" fmla="*/ 1564386 h 1681417"/>
              <a:gd name="connsiteX185" fmla="*/ 616785 w 1214923"/>
              <a:gd name="connsiteY185" fmla="*/ 1564196 h 1681417"/>
              <a:gd name="connsiteX186" fmla="*/ 811979 w 1214923"/>
              <a:gd name="connsiteY186" fmla="*/ 1595484 h 1681417"/>
              <a:gd name="connsiteX187" fmla="*/ 825628 w 1214923"/>
              <a:gd name="connsiteY187" fmla="*/ 1619167 h 1681417"/>
              <a:gd name="connsiteX188" fmla="*/ 704225 w 1214923"/>
              <a:gd name="connsiteY188" fmla="*/ 1665256 h 1681417"/>
              <a:gd name="connsiteX189" fmla="*/ 651942 w 1214923"/>
              <a:gd name="connsiteY189" fmla="*/ 1653111 h 1681417"/>
              <a:gd name="connsiteX190" fmla="*/ 811979 w 1214923"/>
              <a:gd name="connsiteY190" fmla="*/ 1595484 h 1681417"/>
              <a:gd name="connsiteX191" fmla="*/ 857863 w 1214923"/>
              <a:gd name="connsiteY191" fmla="*/ 1591056 h 1681417"/>
              <a:gd name="connsiteX192" fmla="*/ 838813 w 1214923"/>
              <a:gd name="connsiteY192" fmla="*/ 1568958 h 1681417"/>
              <a:gd name="connsiteX193" fmla="*/ 836146 w 1214923"/>
              <a:gd name="connsiteY193" fmla="*/ 1564291 h 1681417"/>
              <a:gd name="connsiteX194" fmla="*/ 955179 w 1214923"/>
              <a:gd name="connsiteY194" fmla="*/ 1500720 h 1681417"/>
              <a:gd name="connsiteX195" fmla="*/ 1066493 w 1214923"/>
              <a:gd name="connsiteY195" fmla="*/ 1492065 h 1681417"/>
              <a:gd name="connsiteX196" fmla="*/ 857863 w 1214923"/>
              <a:gd name="connsiteY196" fmla="*/ 1591247 h 1681417"/>
              <a:gd name="connsiteX197" fmla="*/ 857863 w 1214923"/>
              <a:gd name="connsiteY197" fmla="*/ 1591056 h 1681417"/>
              <a:gd name="connsiteX198" fmla="*/ 1054979 w 1214923"/>
              <a:gd name="connsiteY198" fmla="*/ 1445037 h 1681417"/>
              <a:gd name="connsiteX199" fmla="*/ 916632 w 1214923"/>
              <a:gd name="connsiteY199" fmla="*/ 1468184 h 1681417"/>
              <a:gd name="connsiteX200" fmla="*/ 1028170 w 1214923"/>
              <a:gd name="connsiteY200" fmla="*/ 1445228 h 1681417"/>
              <a:gd name="connsiteX201" fmla="*/ 1054979 w 1214923"/>
              <a:gd name="connsiteY201" fmla="*/ 1445037 h 1681417"/>
              <a:gd name="connsiteX202" fmla="*/ 862816 w 1214923"/>
              <a:gd name="connsiteY202" fmla="*/ 1410462 h 1681417"/>
              <a:gd name="connsiteX203" fmla="*/ 647551 w 1214923"/>
              <a:gd name="connsiteY203" fmla="*/ 1448562 h 1681417"/>
              <a:gd name="connsiteX204" fmla="*/ 862816 w 1214923"/>
              <a:gd name="connsiteY204" fmla="*/ 1410653 h 1681417"/>
              <a:gd name="connsiteX205" fmla="*/ 862816 w 1214923"/>
              <a:gd name="connsiteY205" fmla="*/ 1410462 h 1681417"/>
              <a:gd name="connsiteX206" fmla="*/ 689842 w 1214923"/>
              <a:gd name="connsiteY206" fmla="*/ 1391412 h 1681417"/>
              <a:gd name="connsiteX207" fmla="*/ 924347 w 1214923"/>
              <a:gd name="connsiteY207" fmla="*/ 1306830 h 1681417"/>
              <a:gd name="connsiteX208" fmla="*/ 689842 w 1214923"/>
              <a:gd name="connsiteY208" fmla="*/ 1391412 h 1681417"/>
              <a:gd name="connsiteX209" fmla="*/ 1162663 w 1214923"/>
              <a:gd name="connsiteY209" fmla="*/ 1057085 h 1681417"/>
              <a:gd name="connsiteX210" fmla="*/ 1148756 w 1214923"/>
              <a:gd name="connsiteY210" fmla="*/ 1134428 h 1681417"/>
              <a:gd name="connsiteX211" fmla="*/ 1066841 w 1214923"/>
              <a:gd name="connsiteY211" fmla="*/ 1139762 h 1681417"/>
              <a:gd name="connsiteX212" fmla="*/ 1035790 w 1214923"/>
              <a:gd name="connsiteY212" fmla="*/ 1087755 h 1681417"/>
              <a:gd name="connsiteX213" fmla="*/ 1162663 w 1214923"/>
              <a:gd name="connsiteY213" fmla="*/ 1057085 h 1681417"/>
              <a:gd name="connsiteX214" fmla="*/ 987913 w 1214923"/>
              <a:gd name="connsiteY214" fmla="*/ 1181170 h 1681417"/>
              <a:gd name="connsiteX215" fmla="*/ 958923 w 1214923"/>
              <a:gd name="connsiteY215" fmla="*/ 1264444 h 1681417"/>
              <a:gd name="connsiteX216" fmla="*/ 905107 w 1214923"/>
              <a:gd name="connsiteY216" fmla="*/ 1118330 h 1681417"/>
              <a:gd name="connsiteX217" fmla="*/ 987913 w 1214923"/>
              <a:gd name="connsiteY217" fmla="*/ 1181170 h 1681417"/>
              <a:gd name="connsiteX0" fmla="*/ 1193429 w 1214923"/>
              <a:gd name="connsiteY0" fmla="*/ 899446 h 1681417"/>
              <a:gd name="connsiteX1" fmla="*/ 1157319 w 1214923"/>
              <a:gd name="connsiteY1" fmla="*/ 831924 h 1681417"/>
              <a:gd name="connsiteX2" fmla="*/ 1019985 w 1214923"/>
              <a:gd name="connsiteY2" fmla="*/ 885740 h 1681417"/>
              <a:gd name="connsiteX3" fmla="*/ 963019 w 1214923"/>
              <a:gd name="connsiteY3" fmla="*/ 860965 h 1681417"/>
              <a:gd name="connsiteX4" fmla="*/ 1035980 w 1214923"/>
              <a:gd name="connsiteY4" fmla="*/ 795623 h 1681417"/>
              <a:gd name="connsiteX5" fmla="*/ 893772 w 1214923"/>
              <a:gd name="connsiteY5" fmla="*/ 930212 h 1681417"/>
              <a:gd name="connsiteX6" fmla="*/ 951398 w 1214923"/>
              <a:gd name="connsiteY6" fmla="*/ 937927 h 1681417"/>
              <a:gd name="connsiteX7" fmla="*/ 862911 w 1214923"/>
              <a:gd name="connsiteY7" fmla="*/ 964787 h 1681417"/>
              <a:gd name="connsiteX8" fmla="*/ 813000 w 1214923"/>
              <a:gd name="connsiteY8" fmla="*/ 991648 h 1681417"/>
              <a:gd name="connsiteX9" fmla="*/ 905202 w 1214923"/>
              <a:gd name="connsiteY9" fmla="*/ 872585 h 1681417"/>
              <a:gd name="connsiteX10" fmla="*/ 1062841 w 1214923"/>
              <a:gd name="connsiteY10" fmla="*/ 784098 h 1681417"/>
              <a:gd name="connsiteX11" fmla="*/ 1113873 w 1214923"/>
              <a:gd name="connsiteY11" fmla="*/ 670346 h 1681417"/>
              <a:gd name="connsiteX12" fmla="*/ 1028265 w 1214923"/>
              <a:gd name="connsiteY12" fmla="*/ 722567 h 1681417"/>
              <a:gd name="connsiteX13" fmla="*/ 1003881 w 1214923"/>
              <a:gd name="connsiteY13" fmla="*/ 692468 h 1681417"/>
              <a:gd name="connsiteX14" fmla="*/ 1005881 w 1214923"/>
              <a:gd name="connsiteY14" fmla="*/ 661511 h 1681417"/>
              <a:gd name="connsiteX15" fmla="*/ 1065794 w 1214923"/>
              <a:gd name="connsiteY15" fmla="*/ 651415 h 1681417"/>
              <a:gd name="connsiteX16" fmla="*/ 1087938 w 1214923"/>
              <a:gd name="connsiteY16" fmla="*/ 638205 h 1681417"/>
              <a:gd name="connsiteX17" fmla="*/ 739848 w 1214923"/>
              <a:gd name="connsiteY17" fmla="*/ 595694 h 1681417"/>
              <a:gd name="connsiteX18" fmla="*/ 716893 w 1214923"/>
              <a:gd name="connsiteY18" fmla="*/ 318992 h 1681417"/>
              <a:gd name="connsiteX19" fmla="*/ 920537 w 1214923"/>
              <a:gd name="connsiteY19" fmla="*/ 246031 h 1681417"/>
              <a:gd name="connsiteX20" fmla="*/ 682412 w 1214923"/>
              <a:gd name="connsiteY20" fmla="*/ 238316 h 1681417"/>
              <a:gd name="connsiteX21" fmla="*/ 928538 w 1214923"/>
              <a:gd name="connsiteY21" fmla="*/ 226790 h 1681417"/>
              <a:gd name="connsiteX22" fmla="*/ 720893 w 1214923"/>
              <a:gd name="connsiteY22" fmla="*/ 196025 h 1681417"/>
              <a:gd name="connsiteX23" fmla="*/ 736229 w 1214923"/>
              <a:gd name="connsiteY23" fmla="*/ 49911 h 1681417"/>
              <a:gd name="connsiteX24" fmla="*/ 663267 w 1214923"/>
              <a:gd name="connsiteY24" fmla="*/ 0 h 1681417"/>
              <a:gd name="connsiteX25" fmla="*/ 625167 w 1214923"/>
              <a:gd name="connsiteY25" fmla="*/ 103727 h 1681417"/>
              <a:gd name="connsiteX26" fmla="*/ 625167 w 1214923"/>
              <a:gd name="connsiteY26" fmla="*/ 288322 h 1681417"/>
              <a:gd name="connsiteX27" fmla="*/ 336845 w 1214923"/>
              <a:gd name="connsiteY27" fmla="*/ 261366 h 1681417"/>
              <a:gd name="connsiteX28" fmla="*/ 367611 w 1214923"/>
              <a:gd name="connsiteY28" fmla="*/ 307467 h 1681417"/>
              <a:gd name="connsiteX29" fmla="*/ 579066 w 1214923"/>
              <a:gd name="connsiteY29" fmla="*/ 615029 h 1681417"/>
              <a:gd name="connsiteX30" fmla="*/ 263884 w 1214923"/>
              <a:gd name="connsiteY30" fmla="*/ 496585 h 1681417"/>
              <a:gd name="connsiteX31" fmla="*/ 233118 w 1214923"/>
              <a:gd name="connsiteY31" fmla="*/ 714947 h 1681417"/>
              <a:gd name="connsiteX32" fmla="*/ 532965 w 1214923"/>
              <a:gd name="connsiteY32" fmla="*/ 807149 h 1681417"/>
              <a:gd name="connsiteX33" fmla="*/ 502390 w 1214923"/>
              <a:gd name="connsiteY33" fmla="*/ 816184 h 1681417"/>
              <a:gd name="connsiteX34" fmla="*/ 464290 w 1214923"/>
              <a:gd name="connsiteY34" fmla="*/ 772763 h 1681417"/>
              <a:gd name="connsiteX35" fmla="*/ 375231 w 1214923"/>
              <a:gd name="connsiteY35" fmla="*/ 788670 h 1681417"/>
              <a:gd name="connsiteX36" fmla="*/ 418189 w 1214923"/>
              <a:gd name="connsiteY36" fmla="*/ 826770 h 1681417"/>
              <a:gd name="connsiteX37" fmla="*/ 333607 w 1214923"/>
              <a:gd name="connsiteY37" fmla="*/ 826770 h 1681417"/>
              <a:gd name="connsiteX38" fmla="*/ 276457 w 1214923"/>
              <a:gd name="connsiteY38" fmla="*/ 857536 h 1681417"/>
              <a:gd name="connsiteX39" fmla="*/ 288458 w 1214923"/>
              <a:gd name="connsiteY39" fmla="*/ 766001 h 1681417"/>
              <a:gd name="connsiteX40" fmla="*/ 138059 w 1214923"/>
              <a:gd name="connsiteY40" fmla="*/ 911352 h 1681417"/>
              <a:gd name="connsiteX41" fmla="*/ 237976 w 1214923"/>
              <a:gd name="connsiteY41" fmla="*/ 961358 h 1681417"/>
              <a:gd name="connsiteX42" fmla="*/ 75102 w 1214923"/>
              <a:gd name="connsiteY42" fmla="*/ 1025783 h 1681417"/>
              <a:gd name="connsiteX43" fmla="*/ 80432 w 1214923"/>
              <a:gd name="connsiteY43" fmla="*/ 915162 h 1681417"/>
              <a:gd name="connsiteX44" fmla="*/ 91958 w 1214923"/>
              <a:gd name="connsiteY44" fmla="*/ 1107377 h 1681417"/>
              <a:gd name="connsiteX45" fmla="*/ 214925 w 1214923"/>
              <a:gd name="connsiteY45" fmla="*/ 1157383 h 1681417"/>
              <a:gd name="connsiteX46" fmla="*/ 322463 w 1214923"/>
              <a:gd name="connsiteY46" fmla="*/ 1228161 h 1681417"/>
              <a:gd name="connsiteX47" fmla="*/ 235145 w 1214923"/>
              <a:gd name="connsiteY47" fmla="*/ 1221759 h 1681417"/>
              <a:gd name="connsiteX48" fmla="*/ 267875 w 1214923"/>
              <a:gd name="connsiteY48" fmla="*/ 1263023 h 1681417"/>
              <a:gd name="connsiteX49" fmla="*/ 395615 w 1214923"/>
              <a:gd name="connsiteY49" fmla="*/ 1319117 h 1681417"/>
              <a:gd name="connsiteX50" fmla="*/ 322827 w 1214923"/>
              <a:gd name="connsiteY50" fmla="*/ 1338837 h 1681417"/>
              <a:gd name="connsiteX51" fmla="*/ 247492 w 1214923"/>
              <a:gd name="connsiteY51" fmla="*/ 1296725 h 1681417"/>
              <a:gd name="connsiteX52" fmla="*/ 229880 w 1214923"/>
              <a:gd name="connsiteY52" fmla="*/ 1312259 h 1681417"/>
              <a:gd name="connsiteX53" fmla="*/ 146155 w 1214923"/>
              <a:gd name="connsiteY53" fmla="*/ 1230344 h 1681417"/>
              <a:gd name="connsiteX54" fmla="*/ 115389 w 1214923"/>
              <a:gd name="connsiteY54" fmla="*/ 1430369 h 1681417"/>
              <a:gd name="connsiteX55" fmla="*/ 349799 w 1214923"/>
              <a:gd name="connsiteY55" fmla="*/ 1480280 h 1681417"/>
              <a:gd name="connsiteX56" fmla="*/ 299507 w 1214923"/>
              <a:gd name="connsiteY56" fmla="*/ 1464659 h 1681417"/>
              <a:gd name="connsiteX57" fmla="*/ 318374 w 1214923"/>
              <a:gd name="connsiteY57" fmla="*/ 1496562 h 1681417"/>
              <a:gd name="connsiteX58" fmla="*/ 388280 w 1214923"/>
              <a:gd name="connsiteY58" fmla="*/ 1545717 h 1681417"/>
              <a:gd name="connsiteX59" fmla="*/ 348847 w 1214923"/>
              <a:gd name="connsiteY59" fmla="*/ 1542479 h 1681417"/>
              <a:gd name="connsiteX60" fmla="*/ 255883 w 1214923"/>
              <a:gd name="connsiteY60" fmla="*/ 1502664 h 1681417"/>
              <a:gd name="connsiteX61" fmla="*/ 255883 w 1214923"/>
              <a:gd name="connsiteY61" fmla="*/ 1502664 h 1681417"/>
              <a:gd name="connsiteX62" fmla="*/ 239976 w 1214923"/>
              <a:gd name="connsiteY62" fmla="*/ 1484281 h 1681417"/>
              <a:gd name="connsiteX63" fmla="*/ 203495 w 1214923"/>
              <a:gd name="connsiteY63" fmla="*/ 1484281 h 1681417"/>
              <a:gd name="connsiteX64" fmla="*/ 187303 w 1214923"/>
              <a:gd name="connsiteY64" fmla="*/ 1499140 h 1681417"/>
              <a:gd name="connsiteX65" fmla="*/ 490673 w 1214923"/>
              <a:gd name="connsiteY65" fmla="*/ 1673352 h 1681417"/>
              <a:gd name="connsiteX66" fmla="*/ 767123 w 1214923"/>
              <a:gd name="connsiteY66" fmla="*/ 1659528 h 1681417"/>
              <a:gd name="connsiteX67" fmla="*/ 967500 w 1214923"/>
              <a:gd name="connsiteY67" fmla="*/ 1594485 h 1681417"/>
              <a:gd name="connsiteX68" fmla="*/ 1152566 w 1214923"/>
              <a:gd name="connsiteY68" fmla="*/ 1394460 h 1681417"/>
              <a:gd name="connsiteX69" fmla="*/ 918822 w 1214923"/>
              <a:gd name="connsiteY69" fmla="*/ 1363507 h 1681417"/>
              <a:gd name="connsiteX70" fmla="*/ 802904 w 1214923"/>
              <a:gd name="connsiteY70" fmla="*/ 1350454 h 1681417"/>
              <a:gd name="connsiteX71" fmla="*/ 841956 w 1214923"/>
              <a:gd name="connsiteY71" fmla="*/ 1326547 h 1681417"/>
              <a:gd name="connsiteX72" fmla="*/ 1018286 w 1214923"/>
              <a:gd name="connsiteY72" fmla="*/ 1315425 h 1681417"/>
              <a:gd name="connsiteX73" fmla="*/ 980354 w 1214923"/>
              <a:gd name="connsiteY73" fmla="*/ 1268921 h 1681417"/>
              <a:gd name="connsiteX74" fmla="*/ 1091488 w 1214923"/>
              <a:gd name="connsiteY74" fmla="*/ 1221043 h 1681417"/>
              <a:gd name="connsiteX75" fmla="*/ 896580 w 1214923"/>
              <a:gd name="connsiteY75" fmla="*/ 1032638 h 1681417"/>
              <a:gd name="connsiteX76" fmla="*/ 1193429 w 1214923"/>
              <a:gd name="connsiteY76" fmla="*/ 899446 h 1681417"/>
              <a:gd name="connsiteX77" fmla="*/ 759089 w 1214923"/>
              <a:gd name="connsiteY77" fmla="*/ 61246 h 1681417"/>
              <a:gd name="connsiteX78" fmla="*/ 720989 w 1214923"/>
              <a:gd name="connsiteY78" fmla="*/ 145828 h 1681417"/>
              <a:gd name="connsiteX79" fmla="*/ 759089 w 1214923"/>
              <a:gd name="connsiteY79" fmla="*/ 61436 h 1681417"/>
              <a:gd name="connsiteX80" fmla="*/ 759089 w 1214923"/>
              <a:gd name="connsiteY80" fmla="*/ 61246 h 1681417"/>
              <a:gd name="connsiteX81" fmla="*/ 363611 w 1214923"/>
              <a:gd name="connsiteY81" fmla="*/ 545783 h 1681417"/>
              <a:gd name="connsiteX82" fmla="*/ 348275 w 1214923"/>
              <a:gd name="connsiteY82" fmla="*/ 553498 h 1681417"/>
              <a:gd name="connsiteX83" fmla="*/ 363611 w 1214923"/>
              <a:gd name="connsiteY83" fmla="*/ 545783 h 1681417"/>
              <a:gd name="connsiteX84" fmla="*/ 232451 w 1214923"/>
              <a:gd name="connsiteY84" fmla="*/ 523113 h 1681417"/>
              <a:gd name="connsiteX85" fmla="*/ 254694 w 1214923"/>
              <a:gd name="connsiteY85" fmla="*/ 664096 h 1681417"/>
              <a:gd name="connsiteX86" fmla="*/ 232451 w 1214923"/>
              <a:gd name="connsiteY86" fmla="*/ 523113 h 1681417"/>
              <a:gd name="connsiteX87" fmla="*/ 340084 w 1214923"/>
              <a:gd name="connsiteY87" fmla="*/ 692277 h 1681417"/>
              <a:gd name="connsiteX88" fmla="*/ 470767 w 1214923"/>
              <a:gd name="connsiteY88" fmla="*/ 684562 h 1681417"/>
              <a:gd name="connsiteX89" fmla="*/ 340084 w 1214923"/>
              <a:gd name="connsiteY89" fmla="*/ 691896 h 1681417"/>
              <a:gd name="connsiteX90" fmla="*/ 340084 w 1214923"/>
              <a:gd name="connsiteY90" fmla="*/ 692277 h 1681417"/>
              <a:gd name="connsiteX91" fmla="*/ 382375 w 1214923"/>
              <a:gd name="connsiteY91" fmla="*/ 615410 h 1681417"/>
              <a:gd name="connsiteX92" fmla="*/ 516868 w 1214923"/>
              <a:gd name="connsiteY92" fmla="*/ 688372 h 1681417"/>
              <a:gd name="connsiteX93" fmla="*/ 382661 w 1214923"/>
              <a:gd name="connsiteY93" fmla="*/ 615029 h 1681417"/>
              <a:gd name="connsiteX94" fmla="*/ 382375 w 1214923"/>
              <a:gd name="connsiteY94" fmla="*/ 615410 h 1681417"/>
              <a:gd name="connsiteX95" fmla="*/ 201400 w 1214923"/>
              <a:gd name="connsiteY95" fmla="*/ 907542 h 1681417"/>
              <a:gd name="connsiteX96" fmla="*/ 163300 w 1214923"/>
              <a:gd name="connsiteY96" fmla="*/ 838295 h 1681417"/>
              <a:gd name="connsiteX97" fmla="*/ 201686 w 1214923"/>
              <a:gd name="connsiteY97" fmla="*/ 907161 h 1681417"/>
              <a:gd name="connsiteX98" fmla="*/ 201400 w 1214923"/>
              <a:gd name="connsiteY98" fmla="*/ 907542 h 1681417"/>
              <a:gd name="connsiteX99" fmla="*/ 97811 w 1214923"/>
              <a:gd name="connsiteY99" fmla="*/ 1285557 h 1681417"/>
              <a:gd name="connsiteX100" fmla="*/ 123279 w 1214923"/>
              <a:gd name="connsiteY100" fmla="*/ 1264178 h 1681417"/>
              <a:gd name="connsiteX101" fmla="*/ 231975 w 1214923"/>
              <a:gd name="connsiteY101" fmla="*/ 1341501 h 1681417"/>
              <a:gd name="connsiteX102" fmla="*/ 97811 w 1214923"/>
              <a:gd name="connsiteY102" fmla="*/ 1285557 h 1681417"/>
              <a:gd name="connsiteX103" fmla="*/ 232928 w 1214923"/>
              <a:gd name="connsiteY103" fmla="*/ 1376077 h 1681417"/>
              <a:gd name="connsiteX104" fmla="*/ 279029 w 1214923"/>
              <a:gd name="connsiteY104" fmla="*/ 1379887 h 1681417"/>
              <a:gd name="connsiteX105" fmla="*/ 232451 w 1214923"/>
              <a:gd name="connsiteY105" fmla="*/ 1376077 h 1681417"/>
              <a:gd name="connsiteX106" fmla="*/ 232928 w 1214923"/>
              <a:gd name="connsiteY106" fmla="*/ 1376077 h 1681417"/>
              <a:gd name="connsiteX107" fmla="*/ 856244 w 1214923"/>
              <a:gd name="connsiteY107" fmla="*/ 715613 h 1681417"/>
              <a:gd name="connsiteX108" fmla="*/ 817635 w 1214923"/>
              <a:gd name="connsiteY108" fmla="*/ 708913 h 1681417"/>
              <a:gd name="connsiteX109" fmla="*/ 721084 w 1214923"/>
              <a:gd name="connsiteY109" fmla="*/ 657225 h 1681417"/>
              <a:gd name="connsiteX110" fmla="*/ 855767 w 1214923"/>
              <a:gd name="connsiteY110" fmla="*/ 715613 h 1681417"/>
              <a:gd name="connsiteX111" fmla="*/ 856244 w 1214923"/>
              <a:gd name="connsiteY111" fmla="*/ 715613 h 1681417"/>
              <a:gd name="connsiteX112" fmla="*/ 663458 w 1214923"/>
              <a:gd name="connsiteY112" fmla="*/ 722662 h 1681417"/>
              <a:gd name="connsiteX113" fmla="*/ 644408 w 1214923"/>
              <a:gd name="connsiteY113" fmla="*/ 807149 h 1681417"/>
              <a:gd name="connsiteX114" fmla="*/ 662981 w 1214923"/>
              <a:gd name="connsiteY114" fmla="*/ 723138 h 1681417"/>
              <a:gd name="connsiteX115" fmla="*/ 663458 w 1214923"/>
              <a:gd name="connsiteY115" fmla="*/ 722662 h 1681417"/>
              <a:gd name="connsiteX116" fmla="*/ 628882 w 1214923"/>
              <a:gd name="connsiteY116" fmla="*/ 753332 h 1681417"/>
              <a:gd name="connsiteX117" fmla="*/ 655742 w 1214923"/>
              <a:gd name="connsiteY117" fmla="*/ 726472 h 1681417"/>
              <a:gd name="connsiteX118" fmla="*/ 628406 w 1214923"/>
              <a:gd name="connsiteY118" fmla="*/ 753332 h 1681417"/>
              <a:gd name="connsiteX119" fmla="*/ 628882 w 1214923"/>
              <a:gd name="connsiteY119" fmla="*/ 753332 h 1681417"/>
              <a:gd name="connsiteX120" fmla="*/ 771090 w 1214923"/>
              <a:gd name="connsiteY120" fmla="*/ 757237 h 1681417"/>
              <a:gd name="connsiteX121" fmla="*/ 690318 w 1214923"/>
              <a:gd name="connsiteY121" fmla="*/ 822579 h 1681417"/>
              <a:gd name="connsiteX122" fmla="*/ 770614 w 1214923"/>
              <a:gd name="connsiteY122" fmla="*/ 757237 h 1681417"/>
              <a:gd name="connsiteX123" fmla="*/ 771090 w 1214923"/>
              <a:gd name="connsiteY123" fmla="*/ 757237 h 1681417"/>
              <a:gd name="connsiteX124" fmla="*/ 759565 w 1214923"/>
              <a:gd name="connsiteY124" fmla="*/ 538162 h 1681417"/>
              <a:gd name="connsiteX125" fmla="*/ 851767 w 1214923"/>
              <a:gd name="connsiteY125" fmla="*/ 480536 h 1681417"/>
              <a:gd name="connsiteX126" fmla="*/ 759089 w 1214923"/>
              <a:gd name="connsiteY126" fmla="*/ 538067 h 1681417"/>
              <a:gd name="connsiteX127" fmla="*/ 759565 w 1214923"/>
              <a:gd name="connsiteY127" fmla="*/ 538162 h 1681417"/>
              <a:gd name="connsiteX128" fmla="*/ 868213 w 1214923"/>
              <a:gd name="connsiteY128" fmla="*/ 356761 h 1681417"/>
              <a:gd name="connsiteX129" fmla="*/ 812619 w 1214923"/>
              <a:gd name="connsiteY129" fmla="*/ 442055 h 1681417"/>
              <a:gd name="connsiteX130" fmla="*/ 868213 w 1214923"/>
              <a:gd name="connsiteY130" fmla="*/ 356761 h 1681417"/>
              <a:gd name="connsiteX131" fmla="*/ 681841 w 1214923"/>
              <a:gd name="connsiteY131" fmla="*/ 323088 h 1681417"/>
              <a:gd name="connsiteX132" fmla="*/ 758803 w 1214923"/>
              <a:gd name="connsiteY132" fmla="*/ 430816 h 1681417"/>
              <a:gd name="connsiteX133" fmla="*/ 643455 w 1214923"/>
              <a:gd name="connsiteY133" fmla="*/ 396145 h 1681417"/>
              <a:gd name="connsiteX134" fmla="*/ 639550 w 1214923"/>
              <a:gd name="connsiteY134" fmla="*/ 438436 h 1681417"/>
              <a:gd name="connsiteX135" fmla="*/ 682127 w 1214923"/>
              <a:gd name="connsiteY135" fmla="*/ 323088 h 1681417"/>
              <a:gd name="connsiteX136" fmla="*/ 681841 w 1214923"/>
              <a:gd name="connsiteY136" fmla="*/ 323088 h 1681417"/>
              <a:gd name="connsiteX137" fmla="*/ 395477 w 1214923"/>
              <a:gd name="connsiteY137" fmla="*/ 216638 h 1681417"/>
              <a:gd name="connsiteX138" fmla="*/ 432956 w 1214923"/>
              <a:gd name="connsiteY138" fmla="*/ 194566 h 1681417"/>
              <a:gd name="connsiteX139" fmla="*/ 564476 w 1214923"/>
              <a:gd name="connsiteY139" fmla="*/ 247666 h 1681417"/>
              <a:gd name="connsiteX140" fmla="*/ 558873 w 1214923"/>
              <a:gd name="connsiteY140" fmla="*/ 299942 h 1681417"/>
              <a:gd name="connsiteX141" fmla="*/ 395477 w 1214923"/>
              <a:gd name="connsiteY141" fmla="*/ 216638 h 1681417"/>
              <a:gd name="connsiteX142" fmla="*/ 470767 w 1214923"/>
              <a:gd name="connsiteY142" fmla="*/ 361188 h 1681417"/>
              <a:gd name="connsiteX143" fmla="*/ 566874 w 1214923"/>
              <a:gd name="connsiteY143" fmla="*/ 503396 h 1681417"/>
              <a:gd name="connsiteX144" fmla="*/ 470767 w 1214923"/>
              <a:gd name="connsiteY144" fmla="*/ 361188 h 1681417"/>
              <a:gd name="connsiteX145" fmla="*/ 632216 w 1214923"/>
              <a:gd name="connsiteY145" fmla="*/ 475419 h 1681417"/>
              <a:gd name="connsiteX146" fmla="*/ 759089 w 1214923"/>
              <a:gd name="connsiteY146" fmla="*/ 438055 h 1681417"/>
              <a:gd name="connsiteX147" fmla="*/ 640217 w 1214923"/>
              <a:gd name="connsiteY147" fmla="*/ 641593 h 1681417"/>
              <a:gd name="connsiteX148" fmla="*/ 622468 w 1214923"/>
              <a:gd name="connsiteY148" fmla="*/ 453581 h 1681417"/>
              <a:gd name="connsiteX149" fmla="*/ 632216 w 1214923"/>
              <a:gd name="connsiteY149" fmla="*/ 475419 h 1681417"/>
              <a:gd name="connsiteX150" fmla="*/ 686032 w 1214923"/>
              <a:gd name="connsiteY150" fmla="*/ 837819 h 1681417"/>
              <a:gd name="connsiteX151" fmla="*/ 628310 w 1214923"/>
              <a:gd name="connsiteY151" fmla="*/ 930116 h 1681417"/>
              <a:gd name="connsiteX152" fmla="*/ 686032 w 1214923"/>
              <a:gd name="connsiteY152" fmla="*/ 837914 h 1681417"/>
              <a:gd name="connsiteX153" fmla="*/ 686032 w 1214923"/>
              <a:gd name="connsiteY153" fmla="*/ 837819 h 1681417"/>
              <a:gd name="connsiteX154" fmla="*/ 743658 w 1214923"/>
              <a:gd name="connsiteY154" fmla="*/ 1291400 h 1681417"/>
              <a:gd name="connsiteX155" fmla="*/ 547634 w 1214923"/>
              <a:gd name="connsiteY155" fmla="*/ 1206818 h 1681417"/>
              <a:gd name="connsiteX156" fmla="*/ 573446 w 1214923"/>
              <a:gd name="connsiteY156" fmla="*/ 1222439 h 1681417"/>
              <a:gd name="connsiteX157" fmla="*/ 603450 w 1214923"/>
              <a:gd name="connsiteY157" fmla="*/ 1227487 h 1681417"/>
              <a:gd name="connsiteX158" fmla="*/ 743658 w 1214923"/>
              <a:gd name="connsiteY158" fmla="*/ 1291495 h 1681417"/>
              <a:gd name="connsiteX159" fmla="*/ 743658 w 1214923"/>
              <a:gd name="connsiteY159" fmla="*/ 1291400 h 1681417"/>
              <a:gd name="connsiteX160" fmla="*/ 556465 w 1214923"/>
              <a:gd name="connsiteY160" fmla="*/ 950327 h 1681417"/>
              <a:gd name="connsiteX161" fmla="*/ 689842 w 1214923"/>
              <a:gd name="connsiteY161" fmla="*/ 1122236 h 1681417"/>
              <a:gd name="connsiteX162" fmla="*/ 568651 w 1214923"/>
              <a:gd name="connsiteY162" fmla="*/ 984541 h 1681417"/>
              <a:gd name="connsiteX163" fmla="*/ 556465 w 1214923"/>
              <a:gd name="connsiteY163" fmla="*/ 950327 h 1681417"/>
              <a:gd name="connsiteX164" fmla="*/ 351609 w 1214923"/>
              <a:gd name="connsiteY164" fmla="*/ 1045464 h 1681417"/>
              <a:gd name="connsiteX165" fmla="*/ 382375 w 1214923"/>
              <a:gd name="connsiteY165" fmla="*/ 887825 h 1681417"/>
              <a:gd name="connsiteX166" fmla="*/ 351609 w 1214923"/>
              <a:gd name="connsiteY166" fmla="*/ 1045559 h 1681417"/>
              <a:gd name="connsiteX167" fmla="*/ 351609 w 1214923"/>
              <a:gd name="connsiteY167" fmla="*/ 1045464 h 1681417"/>
              <a:gd name="connsiteX168" fmla="*/ 420761 w 1214923"/>
              <a:gd name="connsiteY168" fmla="*/ 1054969 h 1681417"/>
              <a:gd name="connsiteX169" fmla="*/ 605260 w 1214923"/>
              <a:gd name="connsiteY169" fmla="*/ 1180338 h 1681417"/>
              <a:gd name="connsiteX170" fmla="*/ 420761 w 1214923"/>
              <a:gd name="connsiteY170" fmla="*/ 1054969 h 1681417"/>
              <a:gd name="connsiteX171" fmla="*/ 366944 w 1214923"/>
              <a:gd name="connsiteY171" fmla="*/ 1414272 h 1681417"/>
              <a:gd name="connsiteX172" fmla="*/ 597640 w 1214923"/>
              <a:gd name="connsiteY172" fmla="*/ 1460468 h 1681417"/>
              <a:gd name="connsiteX173" fmla="*/ 366944 w 1214923"/>
              <a:gd name="connsiteY173" fmla="*/ 1414463 h 1681417"/>
              <a:gd name="connsiteX174" fmla="*/ 366944 w 1214923"/>
              <a:gd name="connsiteY174" fmla="*/ 1414272 h 1681417"/>
              <a:gd name="connsiteX175" fmla="*/ 597035 w 1214923"/>
              <a:gd name="connsiteY175" fmla="*/ 1664464 h 1681417"/>
              <a:gd name="connsiteX176" fmla="*/ 471148 w 1214923"/>
              <a:gd name="connsiteY176" fmla="*/ 1649777 h 1681417"/>
              <a:gd name="connsiteX177" fmla="*/ 401901 w 1214923"/>
              <a:gd name="connsiteY177" fmla="*/ 1579817 h 1681417"/>
              <a:gd name="connsiteX178" fmla="*/ 582412 w 1214923"/>
              <a:gd name="connsiteY178" fmla="*/ 1645158 h 1681417"/>
              <a:gd name="connsiteX179" fmla="*/ 597035 w 1214923"/>
              <a:gd name="connsiteY179" fmla="*/ 1664464 h 1681417"/>
              <a:gd name="connsiteX180" fmla="*/ 616785 w 1214923"/>
              <a:gd name="connsiteY180" fmla="*/ 1564196 h 1681417"/>
              <a:gd name="connsiteX181" fmla="*/ 555349 w 1214923"/>
              <a:gd name="connsiteY181" fmla="*/ 1541145 h 1681417"/>
              <a:gd name="connsiteX182" fmla="*/ 638597 w 1214923"/>
              <a:gd name="connsiteY182" fmla="*/ 1493520 h 1681417"/>
              <a:gd name="connsiteX183" fmla="*/ 752034 w 1214923"/>
              <a:gd name="connsiteY183" fmla="*/ 1535463 h 1681417"/>
              <a:gd name="connsiteX184" fmla="*/ 616785 w 1214923"/>
              <a:gd name="connsiteY184" fmla="*/ 1564386 h 1681417"/>
              <a:gd name="connsiteX185" fmla="*/ 616785 w 1214923"/>
              <a:gd name="connsiteY185" fmla="*/ 1564196 h 1681417"/>
              <a:gd name="connsiteX186" fmla="*/ 811979 w 1214923"/>
              <a:gd name="connsiteY186" fmla="*/ 1595484 h 1681417"/>
              <a:gd name="connsiteX187" fmla="*/ 874483 w 1214923"/>
              <a:gd name="connsiteY187" fmla="*/ 1637166 h 1681417"/>
              <a:gd name="connsiteX188" fmla="*/ 704225 w 1214923"/>
              <a:gd name="connsiteY188" fmla="*/ 1665256 h 1681417"/>
              <a:gd name="connsiteX189" fmla="*/ 651942 w 1214923"/>
              <a:gd name="connsiteY189" fmla="*/ 1653111 h 1681417"/>
              <a:gd name="connsiteX190" fmla="*/ 811979 w 1214923"/>
              <a:gd name="connsiteY190" fmla="*/ 1595484 h 1681417"/>
              <a:gd name="connsiteX191" fmla="*/ 857863 w 1214923"/>
              <a:gd name="connsiteY191" fmla="*/ 1591056 h 1681417"/>
              <a:gd name="connsiteX192" fmla="*/ 838813 w 1214923"/>
              <a:gd name="connsiteY192" fmla="*/ 1568958 h 1681417"/>
              <a:gd name="connsiteX193" fmla="*/ 836146 w 1214923"/>
              <a:gd name="connsiteY193" fmla="*/ 1564291 h 1681417"/>
              <a:gd name="connsiteX194" fmla="*/ 955179 w 1214923"/>
              <a:gd name="connsiteY194" fmla="*/ 1500720 h 1681417"/>
              <a:gd name="connsiteX195" fmla="*/ 1066493 w 1214923"/>
              <a:gd name="connsiteY195" fmla="*/ 1492065 h 1681417"/>
              <a:gd name="connsiteX196" fmla="*/ 857863 w 1214923"/>
              <a:gd name="connsiteY196" fmla="*/ 1591247 h 1681417"/>
              <a:gd name="connsiteX197" fmla="*/ 857863 w 1214923"/>
              <a:gd name="connsiteY197" fmla="*/ 1591056 h 1681417"/>
              <a:gd name="connsiteX198" fmla="*/ 1054979 w 1214923"/>
              <a:gd name="connsiteY198" fmla="*/ 1445037 h 1681417"/>
              <a:gd name="connsiteX199" fmla="*/ 916632 w 1214923"/>
              <a:gd name="connsiteY199" fmla="*/ 1468184 h 1681417"/>
              <a:gd name="connsiteX200" fmla="*/ 1028170 w 1214923"/>
              <a:gd name="connsiteY200" fmla="*/ 1445228 h 1681417"/>
              <a:gd name="connsiteX201" fmla="*/ 1054979 w 1214923"/>
              <a:gd name="connsiteY201" fmla="*/ 1445037 h 1681417"/>
              <a:gd name="connsiteX202" fmla="*/ 862816 w 1214923"/>
              <a:gd name="connsiteY202" fmla="*/ 1410462 h 1681417"/>
              <a:gd name="connsiteX203" fmla="*/ 647551 w 1214923"/>
              <a:gd name="connsiteY203" fmla="*/ 1448562 h 1681417"/>
              <a:gd name="connsiteX204" fmla="*/ 862816 w 1214923"/>
              <a:gd name="connsiteY204" fmla="*/ 1410653 h 1681417"/>
              <a:gd name="connsiteX205" fmla="*/ 862816 w 1214923"/>
              <a:gd name="connsiteY205" fmla="*/ 1410462 h 1681417"/>
              <a:gd name="connsiteX206" fmla="*/ 689842 w 1214923"/>
              <a:gd name="connsiteY206" fmla="*/ 1391412 h 1681417"/>
              <a:gd name="connsiteX207" fmla="*/ 924347 w 1214923"/>
              <a:gd name="connsiteY207" fmla="*/ 1306830 h 1681417"/>
              <a:gd name="connsiteX208" fmla="*/ 689842 w 1214923"/>
              <a:gd name="connsiteY208" fmla="*/ 1391412 h 1681417"/>
              <a:gd name="connsiteX209" fmla="*/ 1162663 w 1214923"/>
              <a:gd name="connsiteY209" fmla="*/ 1057085 h 1681417"/>
              <a:gd name="connsiteX210" fmla="*/ 1148756 w 1214923"/>
              <a:gd name="connsiteY210" fmla="*/ 1134428 h 1681417"/>
              <a:gd name="connsiteX211" fmla="*/ 1066841 w 1214923"/>
              <a:gd name="connsiteY211" fmla="*/ 1139762 h 1681417"/>
              <a:gd name="connsiteX212" fmla="*/ 1035790 w 1214923"/>
              <a:gd name="connsiteY212" fmla="*/ 1087755 h 1681417"/>
              <a:gd name="connsiteX213" fmla="*/ 1162663 w 1214923"/>
              <a:gd name="connsiteY213" fmla="*/ 1057085 h 1681417"/>
              <a:gd name="connsiteX214" fmla="*/ 987913 w 1214923"/>
              <a:gd name="connsiteY214" fmla="*/ 1181170 h 1681417"/>
              <a:gd name="connsiteX215" fmla="*/ 958923 w 1214923"/>
              <a:gd name="connsiteY215" fmla="*/ 1264444 h 1681417"/>
              <a:gd name="connsiteX216" fmla="*/ 905107 w 1214923"/>
              <a:gd name="connsiteY216" fmla="*/ 1118330 h 1681417"/>
              <a:gd name="connsiteX217" fmla="*/ 987913 w 1214923"/>
              <a:gd name="connsiteY217" fmla="*/ 1181170 h 1681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Lst>
            <a:rect l="l" t="t" r="r" b="b"/>
            <a:pathLst>
              <a:path w="1214923" h="1681417">
                <a:moveTo>
                  <a:pt x="1193429" y="899446"/>
                </a:moveTo>
                <a:cubicBezTo>
                  <a:pt x="1282011" y="738187"/>
                  <a:pt x="872712" y="816398"/>
                  <a:pt x="1157319" y="831924"/>
                </a:cubicBezTo>
                <a:cubicBezTo>
                  <a:pt x="1226661" y="965750"/>
                  <a:pt x="965788" y="997183"/>
                  <a:pt x="1019985" y="885740"/>
                </a:cubicBezTo>
                <a:cubicBezTo>
                  <a:pt x="986076" y="816684"/>
                  <a:pt x="1002833" y="895731"/>
                  <a:pt x="963019" y="860965"/>
                </a:cubicBezTo>
                <a:cubicBezTo>
                  <a:pt x="957209" y="810578"/>
                  <a:pt x="1026455" y="822865"/>
                  <a:pt x="1035980" y="795623"/>
                </a:cubicBezTo>
                <a:cubicBezTo>
                  <a:pt x="928157" y="811625"/>
                  <a:pt x="945398" y="874490"/>
                  <a:pt x="893772" y="930212"/>
                </a:cubicBezTo>
                <a:cubicBezTo>
                  <a:pt x="879675" y="953929"/>
                  <a:pt x="956541" y="932165"/>
                  <a:pt x="951398" y="937927"/>
                </a:cubicBezTo>
                <a:cubicBezTo>
                  <a:pt x="1012263" y="948785"/>
                  <a:pt x="780615" y="1037273"/>
                  <a:pt x="862911" y="964787"/>
                </a:cubicBezTo>
                <a:cubicBezTo>
                  <a:pt x="860244" y="927545"/>
                  <a:pt x="820334" y="979456"/>
                  <a:pt x="813000" y="991648"/>
                </a:cubicBezTo>
                <a:cubicBezTo>
                  <a:pt x="787378" y="971645"/>
                  <a:pt x="893201" y="891064"/>
                  <a:pt x="905202" y="872585"/>
                </a:cubicBezTo>
                <a:cubicBezTo>
                  <a:pt x="677078" y="1040702"/>
                  <a:pt x="938063" y="710089"/>
                  <a:pt x="1062841" y="784098"/>
                </a:cubicBezTo>
                <a:cubicBezTo>
                  <a:pt x="1114466" y="728282"/>
                  <a:pt x="1130732" y="697207"/>
                  <a:pt x="1113873" y="670346"/>
                </a:cubicBezTo>
                <a:cubicBezTo>
                  <a:pt x="1124826" y="727496"/>
                  <a:pt x="1041084" y="766240"/>
                  <a:pt x="1028265" y="722567"/>
                </a:cubicBezTo>
                <a:cubicBezTo>
                  <a:pt x="901773" y="790956"/>
                  <a:pt x="928919" y="735044"/>
                  <a:pt x="1003881" y="692468"/>
                </a:cubicBezTo>
                <a:cubicBezTo>
                  <a:pt x="1000150" y="682292"/>
                  <a:pt x="995562" y="668353"/>
                  <a:pt x="1005881" y="661511"/>
                </a:cubicBezTo>
                <a:cubicBezTo>
                  <a:pt x="951113" y="602742"/>
                  <a:pt x="1022645" y="627793"/>
                  <a:pt x="1065794" y="651415"/>
                </a:cubicBezTo>
                <a:cubicBezTo>
                  <a:pt x="1081907" y="650780"/>
                  <a:pt x="1142262" y="647492"/>
                  <a:pt x="1087938" y="638205"/>
                </a:cubicBezTo>
                <a:cubicBezTo>
                  <a:pt x="1035741" y="573626"/>
                  <a:pt x="835860" y="603314"/>
                  <a:pt x="739848" y="595694"/>
                </a:cubicBezTo>
                <a:cubicBezTo>
                  <a:pt x="924633" y="482346"/>
                  <a:pt x="1033885" y="282988"/>
                  <a:pt x="716893" y="318992"/>
                </a:cubicBezTo>
                <a:cubicBezTo>
                  <a:pt x="694414" y="232601"/>
                  <a:pt x="872627" y="244888"/>
                  <a:pt x="920537" y="246031"/>
                </a:cubicBezTo>
                <a:cubicBezTo>
                  <a:pt x="798903" y="102489"/>
                  <a:pt x="569065" y="397764"/>
                  <a:pt x="682412" y="238316"/>
                </a:cubicBezTo>
                <a:cubicBezTo>
                  <a:pt x="772233" y="179737"/>
                  <a:pt x="923014" y="58388"/>
                  <a:pt x="928538" y="226790"/>
                </a:cubicBezTo>
                <a:cubicBezTo>
                  <a:pt x="964448" y="52673"/>
                  <a:pt x="836034" y="94313"/>
                  <a:pt x="720893" y="196025"/>
                </a:cubicBezTo>
                <a:cubicBezTo>
                  <a:pt x="720131" y="127921"/>
                  <a:pt x="862530" y="44863"/>
                  <a:pt x="736229" y="49911"/>
                </a:cubicBezTo>
                <a:cubicBezTo>
                  <a:pt x="633835" y="215265"/>
                  <a:pt x="712130" y="72961"/>
                  <a:pt x="663267" y="0"/>
                </a:cubicBezTo>
                <a:cubicBezTo>
                  <a:pt x="661648" y="95250"/>
                  <a:pt x="701939" y="139351"/>
                  <a:pt x="625167" y="103727"/>
                </a:cubicBezTo>
                <a:cubicBezTo>
                  <a:pt x="618500" y="148019"/>
                  <a:pt x="660600" y="242316"/>
                  <a:pt x="625167" y="288322"/>
                </a:cubicBezTo>
                <a:cubicBezTo>
                  <a:pt x="588210" y="220980"/>
                  <a:pt x="338655" y="62675"/>
                  <a:pt x="336845" y="261366"/>
                </a:cubicBezTo>
                <a:cubicBezTo>
                  <a:pt x="498199" y="270891"/>
                  <a:pt x="549253" y="397193"/>
                  <a:pt x="367611" y="307467"/>
                </a:cubicBezTo>
                <a:cubicBezTo>
                  <a:pt x="264360" y="344138"/>
                  <a:pt x="569160" y="416719"/>
                  <a:pt x="579066" y="615029"/>
                </a:cubicBezTo>
                <a:cubicBezTo>
                  <a:pt x="591639" y="757047"/>
                  <a:pt x="513725" y="474677"/>
                  <a:pt x="263884" y="496585"/>
                </a:cubicBezTo>
                <a:cubicBezTo>
                  <a:pt x="105483" y="474868"/>
                  <a:pt x="195875" y="649034"/>
                  <a:pt x="233118" y="714947"/>
                </a:cubicBezTo>
                <a:cubicBezTo>
                  <a:pt x="315224" y="735140"/>
                  <a:pt x="504581" y="723710"/>
                  <a:pt x="532965" y="807149"/>
                </a:cubicBezTo>
                <a:cubicBezTo>
                  <a:pt x="577844" y="819960"/>
                  <a:pt x="513836" y="821915"/>
                  <a:pt x="502390" y="816184"/>
                </a:cubicBezTo>
                <a:cubicBezTo>
                  <a:pt x="482483" y="843521"/>
                  <a:pt x="478958" y="783908"/>
                  <a:pt x="464290" y="772763"/>
                </a:cubicBezTo>
                <a:cubicBezTo>
                  <a:pt x="472386" y="811435"/>
                  <a:pt x="431143" y="803910"/>
                  <a:pt x="375231" y="788670"/>
                </a:cubicBezTo>
                <a:cubicBezTo>
                  <a:pt x="391871" y="798481"/>
                  <a:pt x="406464" y="811416"/>
                  <a:pt x="418189" y="826770"/>
                </a:cubicBezTo>
                <a:cubicBezTo>
                  <a:pt x="409712" y="853250"/>
                  <a:pt x="345037" y="791242"/>
                  <a:pt x="333607" y="826770"/>
                </a:cubicBezTo>
                <a:cubicBezTo>
                  <a:pt x="383994" y="894969"/>
                  <a:pt x="321129" y="842962"/>
                  <a:pt x="276457" y="857536"/>
                </a:cubicBezTo>
                <a:cubicBezTo>
                  <a:pt x="121961" y="835152"/>
                  <a:pt x="193304" y="765620"/>
                  <a:pt x="288458" y="766001"/>
                </a:cubicBezTo>
                <a:cubicBezTo>
                  <a:pt x="194542" y="745427"/>
                  <a:pt x="104816" y="749618"/>
                  <a:pt x="138059" y="911352"/>
                </a:cubicBezTo>
                <a:cubicBezTo>
                  <a:pt x="17663" y="939927"/>
                  <a:pt x="230927" y="911352"/>
                  <a:pt x="237976" y="961358"/>
                </a:cubicBezTo>
                <a:cubicBezTo>
                  <a:pt x="287315" y="1023176"/>
                  <a:pt x="110439" y="1068455"/>
                  <a:pt x="75102" y="1025783"/>
                </a:cubicBezTo>
                <a:cubicBezTo>
                  <a:pt x="42240" y="954250"/>
                  <a:pt x="-13294" y="909447"/>
                  <a:pt x="80432" y="915162"/>
                </a:cubicBezTo>
                <a:cubicBezTo>
                  <a:pt x="-64252" y="855821"/>
                  <a:pt x="15662" y="1105662"/>
                  <a:pt x="91958" y="1107377"/>
                </a:cubicBezTo>
                <a:cubicBezTo>
                  <a:pt x="434858" y="1050227"/>
                  <a:pt x="129296" y="1195483"/>
                  <a:pt x="214925" y="1157383"/>
                </a:cubicBezTo>
                <a:cubicBezTo>
                  <a:pt x="439715" y="1034606"/>
                  <a:pt x="546491" y="1342842"/>
                  <a:pt x="322463" y="1228161"/>
                </a:cubicBezTo>
                <a:cubicBezTo>
                  <a:pt x="333956" y="1246608"/>
                  <a:pt x="241400" y="1215949"/>
                  <a:pt x="235145" y="1221759"/>
                </a:cubicBezTo>
                <a:cubicBezTo>
                  <a:pt x="235145" y="1224141"/>
                  <a:pt x="267685" y="1260642"/>
                  <a:pt x="267875" y="1263023"/>
                </a:cubicBezTo>
                <a:cubicBezTo>
                  <a:pt x="315500" y="1287693"/>
                  <a:pt x="474101" y="1246632"/>
                  <a:pt x="395615" y="1319117"/>
                </a:cubicBezTo>
                <a:cubicBezTo>
                  <a:pt x="301508" y="1315974"/>
                  <a:pt x="344163" y="1358840"/>
                  <a:pt x="322827" y="1338837"/>
                </a:cubicBezTo>
                <a:cubicBezTo>
                  <a:pt x="296091" y="1332111"/>
                  <a:pt x="274228" y="1303451"/>
                  <a:pt x="247492" y="1296725"/>
                </a:cubicBezTo>
                <a:lnTo>
                  <a:pt x="229880" y="1312259"/>
                </a:lnTo>
                <a:cubicBezTo>
                  <a:pt x="222545" y="1327690"/>
                  <a:pt x="188827" y="1301020"/>
                  <a:pt x="146155" y="1230344"/>
                </a:cubicBezTo>
                <a:cubicBezTo>
                  <a:pt x="-44345" y="1115283"/>
                  <a:pt x="43380" y="1353026"/>
                  <a:pt x="115389" y="1430369"/>
                </a:cubicBezTo>
                <a:cubicBezTo>
                  <a:pt x="178254" y="1413129"/>
                  <a:pt x="308556" y="1407224"/>
                  <a:pt x="349799" y="1480280"/>
                </a:cubicBezTo>
                <a:cubicBezTo>
                  <a:pt x="330749" y="1473518"/>
                  <a:pt x="314462" y="1468469"/>
                  <a:pt x="299507" y="1464659"/>
                </a:cubicBezTo>
                <a:cubicBezTo>
                  <a:pt x="294270" y="1467373"/>
                  <a:pt x="303579" y="1483052"/>
                  <a:pt x="318374" y="1496562"/>
                </a:cubicBezTo>
                <a:cubicBezTo>
                  <a:pt x="365999" y="1522851"/>
                  <a:pt x="414379" y="1543050"/>
                  <a:pt x="388280" y="1545717"/>
                </a:cubicBezTo>
                <a:cubicBezTo>
                  <a:pt x="388852" y="1551146"/>
                  <a:pt x="371612" y="1548860"/>
                  <a:pt x="348847" y="1542479"/>
                </a:cubicBezTo>
                <a:cubicBezTo>
                  <a:pt x="326781" y="1535304"/>
                  <a:pt x="271377" y="1509300"/>
                  <a:pt x="255883" y="1502664"/>
                </a:cubicBezTo>
                <a:lnTo>
                  <a:pt x="255883" y="1502664"/>
                </a:lnTo>
                <a:cubicBezTo>
                  <a:pt x="246358" y="1496283"/>
                  <a:pt x="240738" y="1489901"/>
                  <a:pt x="239976" y="1484281"/>
                </a:cubicBezTo>
                <a:cubicBezTo>
                  <a:pt x="227117" y="1491139"/>
                  <a:pt x="211401" y="1498664"/>
                  <a:pt x="203495" y="1484281"/>
                </a:cubicBezTo>
                <a:cubicBezTo>
                  <a:pt x="202638" y="1478852"/>
                  <a:pt x="190160" y="1496854"/>
                  <a:pt x="187303" y="1499140"/>
                </a:cubicBezTo>
                <a:cubicBezTo>
                  <a:pt x="441620" y="1594390"/>
                  <a:pt x="394036" y="1646621"/>
                  <a:pt x="490673" y="1673352"/>
                </a:cubicBezTo>
                <a:cubicBezTo>
                  <a:pt x="587310" y="1700083"/>
                  <a:pt x="687016" y="1651088"/>
                  <a:pt x="767123" y="1659528"/>
                </a:cubicBezTo>
                <a:cubicBezTo>
                  <a:pt x="862022" y="1669526"/>
                  <a:pt x="903260" y="1638663"/>
                  <a:pt x="967500" y="1594485"/>
                </a:cubicBezTo>
                <a:cubicBezTo>
                  <a:pt x="1031740" y="1550307"/>
                  <a:pt x="1192952" y="1468088"/>
                  <a:pt x="1152566" y="1394460"/>
                </a:cubicBezTo>
                <a:cubicBezTo>
                  <a:pt x="1139369" y="1326035"/>
                  <a:pt x="977099" y="1370841"/>
                  <a:pt x="918822" y="1363507"/>
                </a:cubicBezTo>
                <a:cubicBezTo>
                  <a:pt x="860545" y="1356173"/>
                  <a:pt x="815309" y="1351334"/>
                  <a:pt x="802904" y="1350454"/>
                </a:cubicBezTo>
                <a:lnTo>
                  <a:pt x="841956" y="1326547"/>
                </a:lnTo>
                <a:cubicBezTo>
                  <a:pt x="873960" y="1329119"/>
                  <a:pt x="991242" y="1366337"/>
                  <a:pt x="1018286" y="1315425"/>
                </a:cubicBezTo>
                <a:cubicBezTo>
                  <a:pt x="1217740" y="1313329"/>
                  <a:pt x="1253281" y="1297837"/>
                  <a:pt x="980354" y="1268921"/>
                </a:cubicBezTo>
                <a:cubicBezTo>
                  <a:pt x="983783" y="1241298"/>
                  <a:pt x="1059389" y="1175419"/>
                  <a:pt x="1091488" y="1221043"/>
                </a:cubicBezTo>
                <a:cubicBezTo>
                  <a:pt x="1335423" y="1072644"/>
                  <a:pt x="1190177" y="962311"/>
                  <a:pt x="896580" y="1032638"/>
                </a:cubicBezTo>
                <a:cubicBezTo>
                  <a:pt x="945348" y="940055"/>
                  <a:pt x="1150090" y="1009745"/>
                  <a:pt x="1193429" y="899446"/>
                </a:cubicBezTo>
                <a:close/>
                <a:moveTo>
                  <a:pt x="759089" y="61246"/>
                </a:moveTo>
                <a:cubicBezTo>
                  <a:pt x="808142" y="68675"/>
                  <a:pt x="729466" y="128969"/>
                  <a:pt x="720989" y="145828"/>
                </a:cubicBezTo>
                <a:cubicBezTo>
                  <a:pt x="691175" y="149638"/>
                  <a:pt x="720417" y="40958"/>
                  <a:pt x="759089" y="61436"/>
                </a:cubicBezTo>
                <a:lnTo>
                  <a:pt x="759089" y="61246"/>
                </a:lnTo>
                <a:close/>
                <a:moveTo>
                  <a:pt x="363611" y="545783"/>
                </a:moveTo>
                <a:cubicBezTo>
                  <a:pt x="489817" y="549688"/>
                  <a:pt x="442287" y="638461"/>
                  <a:pt x="348275" y="553498"/>
                </a:cubicBezTo>
                <a:cubicBezTo>
                  <a:pt x="203019" y="552355"/>
                  <a:pt x="266741" y="500062"/>
                  <a:pt x="363611" y="545783"/>
                </a:cubicBezTo>
                <a:close/>
                <a:moveTo>
                  <a:pt x="232451" y="523113"/>
                </a:moveTo>
                <a:cubicBezTo>
                  <a:pt x="356276" y="593122"/>
                  <a:pt x="394903" y="599953"/>
                  <a:pt x="254694" y="664096"/>
                </a:cubicBezTo>
                <a:cubicBezTo>
                  <a:pt x="248313" y="615995"/>
                  <a:pt x="133582" y="527876"/>
                  <a:pt x="232451" y="523113"/>
                </a:cubicBezTo>
                <a:close/>
                <a:moveTo>
                  <a:pt x="340084" y="692277"/>
                </a:moveTo>
                <a:cubicBezTo>
                  <a:pt x="359134" y="616744"/>
                  <a:pt x="411902" y="638937"/>
                  <a:pt x="470767" y="684562"/>
                </a:cubicBezTo>
                <a:cubicBezTo>
                  <a:pt x="414093" y="771335"/>
                  <a:pt x="366849" y="665226"/>
                  <a:pt x="340084" y="691896"/>
                </a:cubicBezTo>
                <a:lnTo>
                  <a:pt x="340084" y="692277"/>
                </a:lnTo>
                <a:close/>
                <a:moveTo>
                  <a:pt x="382375" y="615410"/>
                </a:moveTo>
                <a:cubicBezTo>
                  <a:pt x="404473" y="585787"/>
                  <a:pt x="480387" y="675323"/>
                  <a:pt x="516868" y="688372"/>
                </a:cubicBezTo>
                <a:cubicBezTo>
                  <a:pt x="514296" y="712661"/>
                  <a:pt x="386471" y="622745"/>
                  <a:pt x="382661" y="615029"/>
                </a:cubicBezTo>
                <a:lnTo>
                  <a:pt x="382375" y="615410"/>
                </a:lnTo>
                <a:close/>
                <a:moveTo>
                  <a:pt x="201400" y="907542"/>
                </a:moveTo>
                <a:cubicBezTo>
                  <a:pt x="161966" y="919544"/>
                  <a:pt x="156537" y="865823"/>
                  <a:pt x="163300" y="838295"/>
                </a:cubicBezTo>
                <a:cubicBezTo>
                  <a:pt x="167300" y="792861"/>
                  <a:pt x="238928" y="883539"/>
                  <a:pt x="201686" y="907161"/>
                </a:cubicBezTo>
                <a:lnTo>
                  <a:pt x="201400" y="907542"/>
                </a:lnTo>
                <a:close/>
                <a:moveTo>
                  <a:pt x="97811" y="1285557"/>
                </a:moveTo>
                <a:cubicBezTo>
                  <a:pt x="62503" y="1261541"/>
                  <a:pt x="58985" y="1215124"/>
                  <a:pt x="123279" y="1264178"/>
                </a:cubicBezTo>
                <a:cubicBezTo>
                  <a:pt x="154330" y="1304849"/>
                  <a:pt x="179207" y="1311307"/>
                  <a:pt x="231975" y="1341501"/>
                </a:cubicBezTo>
                <a:cubicBezTo>
                  <a:pt x="144536" y="1403414"/>
                  <a:pt x="117337" y="1407763"/>
                  <a:pt x="97811" y="1285557"/>
                </a:cubicBezTo>
                <a:close/>
                <a:moveTo>
                  <a:pt x="232928" y="1376077"/>
                </a:moveTo>
                <a:lnTo>
                  <a:pt x="279029" y="1379887"/>
                </a:lnTo>
                <a:cubicBezTo>
                  <a:pt x="416855" y="1375791"/>
                  <a:pt x="273504" y="1448181"/>
                  <a:pt x="232451" y="1376077"/>
                </a:cubicBezTo>
                <a:lnTo>
                  <a:pt x="232928" y="1376077"/>
                </a:lnTo>
                <a:close/>
                <a:moveTo>
                  <a:pt x="856244" y="715613"/>
                </a:moveTo>
                <a:cubicBezTo>
                  <a:pt x="849889" y="714496"/>
                  <a:pt x="840162" y="718644"/>
                  <a:pt x="817635" y="708913"/>
                </a:cubicBezTo>
                <a:cubicBezTo>
                  <a:pt x="760485" y="774731"/>
                  <a:pt x="740039" y="676085"/>
                  <a:pt x="721084" y="657225"/>
                </a:cubicBezTo>
                <a:cubicBezTo>
                  <a:pt x="768827" y="570396"/>
                  <a:pt x="1108656" y="721900"/>
                  <a:pt x="855767" y="715613"/>
                </a:cubicBezTo>
                <a:lnTo>
                  <a:pt x="856244" y="715613"/>
                </a:lnTo>
                <a:close/>
                <a:moveTo>
                  <a:pt x="663458" y="722662"/>
                </a:moveTo>
                <a:cubicBezTo>
                  <a:pt x="718703" y="597599"/>
                  <a:pt x="709368" y="798862"/>
                  <a:pt x="644408" y="807149"/>
                </a:cubicBezTo>
                <a:cubicBezTo>
                  <a:pt x="622214" y="772001"/>
                  <a:pt x="727275" y="699611"/>
                  <a:pt x="662981" y="723138"/>
                </a:cubicBezTo>
                <a:lnTo>
                  <a:pt x="663458" y="722662"/>
                </a:lnTo>
                <a:close/>
                <a:moveTo>
                  <a:pt x="628882" y="753332"/>
                </a:moveTo>
                <a:cubicBezTo>
                  <a:pt x="632082" y="740045"/>
                  <a:pt x="642455" y="729672"/>
                  <a:pt x="655742" y="726472"/>
                </a:cubicBezTo>
                <a:cubicBezTo>
                  <a:pt x="646503" y="736759"/>
                  <a:pt x="641645" y="752666"/>
                  <a:pt x="628406" y="753332"/>
                </a:cubicBezTo>
                <a:lnTo>
                  <a:pt x="628882" y="753332"/>
                </a:lnTo>
                <a:close/>
                <a:moveTo>
                  <a:pt x="771090" y="757237"/>
                </a:moveTo>
                <a:cubicBezTo>
                  <a:pt x="739086" y="767239"/>
                  <a:pt x="706987" y="796862"/>
                  <a:pt x="690318" y="822579"/>
                </a:cubicBezTo>
                <a:cubicBezTo>
                  <a:pt x="614880" y="823627"/>
                  <a:pt x="769185" y="718757"/>
                  <a:pt x="770614" y="757237"/>
                </a:cubicBezTo>
                <a:lnTo>
                  <a:pt x="771090" y="757237"/>
                </a:lnTo>
                <a:close/>
                <a:moveTo>
                  <a:pt x="759565" y="538162"/>
                </a:moveTo>
                <a:cubicBezTo>
                  <a:pt x="726513" y="486061"/>
                  <a:pt x="811190" y="433387"/>
                  <a:pt x="851767" y="480536"/>
                </a:cubicBezTo>
                <a:cubicBezTo>
                  <a:pt x="839861" y="509587"/>
                  <a:pt x="779853" y="508254"/>
                  <a:pt x="759089" y="538067"/>
                </a:cubicBezTo>
                <a:lnTo>
                  <a:pt x="759565" y="538162"/>
                </a:lnTo>
                <a:close/>
                <a:moveTo>
                  <a:pt x="868213" y="356761"/>
                </a:moveTo>
                <a:cubicBezTo>
                  <a:pt x="915795" y="383540"/>
                  <a:pt x="884533" y="514064"/>
                  <a:pt x="812619" y="442055"/>
                </a:cubicBezTo>
                <a:cubicBezTo>
                  <a:pt x="799951" y="359759"/>
                  <a:pt x="755722" y="295896"/>
                  <a:pt x="868213" y="356761"/>
                </a:cubicBezTo>
                <a:close/>
                <a:moveTo>
                  <a:pt x="681841" y="323088"/>
                </a:moveTo>
                <a:cubicBezTo>
                  <a:pt x="738991" y="335756"/>
                  <a:pt x="835193" y="378809"/>
                  <a:pt x="758803" y="430816"/>
                </a:cubicBezTo>
                <a:cubicBezTo>
                  <a:pt x="724322" y="426529"/>
                  <a:pt x="689270" y="346901"/>
                  <a:pt x="643455" y="396145"/>
                </a:cubicBezTo>
                <a:cubicBezTo>
                  <a:pt x="728132" y="379952"/>
                  <a:pt x="764042" y="472821"/>
                  <a:pt x="639550" y="438436"/>
                </a:cubicBezTo>
                <a:cubicBezTo>
                  <a:pt x="555444" y="367379"/>
                  <a:pt x="562969" y="305372"/>
                  <a:pt x="682127" y="323088"/>
                </a:cubicBezTo>
                <a:lnTo>
                  <a:pt x="681841" y="323088"/>
                </a:lnTo>
                <a:close/>
                <a:moveTo>
                  <a:pt x="395477" y="216638"/>
                </a:moveTo>
                <a:lnTo>
                  <a:pt x="432956" y="194566"/>
                </a:lnTo>
                <a:cubicBezTo>
                  <a:pt x="463849" y="204520"/>
                  <a:pt x="524589" y="205915"/>
                  <a:pt x="564476" y="247666"/>
                </a:cubicBezTo>
                <a:cubicBezTo>
                  <a:pt x="560983" y="266716"/>
                  <a:pt x="596485" y="297952"/>
                  <a:pt x="558873" y="299942"/>
                </a:cubicBezTo>
                <a:cubicBezTo>
                  <a:pt x="463991" y="248662"/>
                  <a:pt x="395001" y="289123"/>
                  <a:pt x="395477" y="216638"/>
                </a:cubicBezTo>
                <a:close/>
                <a:moveTo>
                  <a:pt x="470767" y="361188"/>
                </a:moveTo>
                <a:cubicBezTo>
                  <a:pt x="533060" y="375380"/>
                  <a:pt x="566588" y="445294"/>
                  <a:pt x="566874" y="503396"/>
                </a:cubicBezTo>
                <a:cubicBezTo>
                  <a:pt x="553063" y="445103"/>
                  <a:pt x="308937" y="332613"/>
                  <a:pt x="470767" y="361188"/>
                </a:cubicBezTo>
                <a:close/>
                <a:moveTo>
                  <a:pt x="632216" y="475419"/>
                </a:moveTo>
                <a:cubicBezTo>
                  <a:pt x="672857" y="584937"/>
                  <a:pt x="757756" y="406704"/>
                  <a:pt x="759089" y="438055"/>
                </a:cubicBezTo>
                <a:cubicBezTo>
                  <a:pt x="749231" y="450199"/>
                  <a:pt x="661362" y="639005"/>
                  <a:pt x="640217" y="641593"/>
                </a:cubicBezTo>
                <a:cubicBezTo>
                  <a:pt x="592211" y="654166"/>
                  <a:pt x="514740" y="249269"/>
                  <a:pt x="622468" y="453581"/>
                </a:cubicBezTo>
                <a:lnTo>
                  <a:pt x="632216" y="475419"/>
                </a:lnTo>
                <a:close/>
                <a:moveTo>
                  <a:pt x="686032" y="837819"/>
                </a:moveTo>
                <a:cubicBezTo>
                  <a:pt x="910060" y="800767"/>
                  <a:pt x="744134" y="1039463"/>
                  <a:pt x="628310" y="930116"/>
                </a:cubicBezTo>
                <a:cubicBezTo>
                  <a:pt x="471624" y="904113"/>
                  <a:pt x="569255" y="758190"/>
                  <a:pt x="686032" y="837914"/>
                </a:cubicBezTo>
                <a:lnTo>
                  <a:pt x="686032" y="837819"/>
                </a:lnTo>
                <a:close/>
                <a:moveTo>
                  <a:pt x="743658" y="1291400"/>
                </a:moveTo>
                <a:cubicBezTo>
                  <a:pt x="634025" y="1528191"/>
                  <a:pt x="279219" y="1192435"/>
                  <a:pt x="547634" y="1206818"/>
                </a:cubicBezTo>
                <a:cubicBezTo>
                  <a:pt x="554930" y="1213933"/>
                  <a:pt x="563759" y="1219276"/>
                  <a:pt x="573446" y="1222439"/>
                </a:cubicBezTo>
                <a:cubicBezTo>
                  <a:pt x="583562" y="1223363"/>
                  <a:pt x="593592" y="1225048"/>
                  <a:pt x="603450" y="1227487"/>
                </a:cubicBezTo>
                <a:cubicBezTo>
                  <a:pt x="668411" y="1230440"/>
                  <a:pt x="745563" y="1196054"/>
                  <a:pt x="743658" y="1291495"/>
                </a:cubicBezTo>
                <a:lnTo>
                  <a:pt x="743658" y="1291400"/>
                </a:lnTo>
                <a:close/>
                <a:moveTo>
                  <a:pt x="556465" y="950327"/>
                </a:moveTo>
                <a:cubicBezTo>
                  <a:pt x="779462" y="991311"/>
                  <a:pt x="778424" y="964502"/>
                  <a:pt x="689842" y="1122236"/>
                </a:cubicBezTo>
                <a:cubicBezTo>
                  <a:pt x="676412" y="996696"/>
                  <a:pt x="662377" y="1190757"/>
                  <a:pt x="568651" y="984541"/>
                </a:cubicBezTo>
                <a:lnTo>
                  <a:pt x="556465" y="950327"/>
                </a:lnTo>
                <a:close/>
                <a:moveTo>
                  <a:pt x="351609" y="1045464"/>
                </a:moveTo>
                <a:cubicBezTo>
                  <a:pt x="221879" y="1004983"/>
                  <a:pt x="219783" y="803243"/>
                  <a:pt x="382375" y="887825"/>
                </a:cubicBezTo>
                <a:cubicBezTo>
                  <a:pt x="598973" y="940213"/>
                  <a:pt x="478863" y="971741"/>
                  <a:pt x="351609" y="1045559"/>
                </a:cubicBezTo>
                <a:lnTo>
                  <a:pt x="351609" y="1045464"/>
                </a:lnTo>
                <a:close/>
                <a:moveTo>
                  <a:pt x="420761" y="1054969"/>
                </a:moveTo>
                <a:cubicBezTo>
                  <a:pt x="558683" y="924191"/>
                  <a:pt x="613642" y="1068229"/>
                  <a:pt x="605260" y="1180338"/>
                </a:cubicBezTo>
                <a:cubicBezTo>
                  <a:pt x="550967" y="1109377"/>
                  <a:pt x="512677" y="1087926"/>
                  <a:pt x="420761" y="1054969"/>
                </a:cubicBezTo>
                <a:close/>
                <a:moveTo>
                  <a:pt x="366944" y="1414272"/>
                </a:moveTo>
                <a:cubicBezTo>
                  <a:pt x="439239" y="1414272"/>
                  <a:pt x="581066" y="1400842"/>
                  <a:pt x="597640" y="1460468"/>
                </a:cubicBezTo>
                <a:cubicBezTo>
                  <a:pt x="532870" y="1541336"/>
                  <a:pt x="356181" y="1584484"/>
                  <a:pt x="366944" y="1414463"/>
                </a:cubicBezTo>
                <a:lnTo>
                  <a:pt x="366944" y="1414272"/>
                </a:lnTo>
                <a:close/>
                <a:moveTo>
                  <a:pt x="597035" y="1664464"/>
                </a:moveTo>
                <a:cubicBezTo>
                  <a:pt x="578491" y="1667671"/>
                  <a:pt x="503670" y="1663885"/>
                  <a:pt x="471148" y="1649777"/>
                </a:cubicBezTo>
                <a:cubicBezTo>
                  <a:pt x="439239" y="1625202"/>
                  <a:pt x="391805" y="1616774"/>
                  <a:pt x="401901" y="1579817"/>
                </a:cubicBezTo>
                <a:cubicBezTo>
                  <a:pt x="456765" y="1572387"/>
                  <a:pt x="645468" y="1595342"/>
                  <a:pt x="582412" y="1645158"/>
                </a:cubicBezTo>
                <a:lnTo>
                  <a:pt x="597035" y="1664464"/>
                </a:lnTo>
                <a:close/>
                <a:moveTo>
                  <a:pt x="616785" y="1564196"/>
                </a:moveTo>
                <a:cubicBezTo>
                  <a:pt x="607260" y="1608868"/>
                  <a:pt x="566112" y="1533811"/>
                  <a:pt x="555349" y="1541145"/>
                </a:cubicBezTo>
                <a:cubicBezTo>
                  <a:pt x="574399" y="1674495"/>
                  <a:pt x="463718" y="1464945"/>
                  <a:pt x="638597" y="1493520"/>
                </a:cubicBezTo>
                <a:lnTo>
                  <a:pt x="752034" y="1535463"/>
                </a:lnTo>
                <a:cubicBezTo>
                  <a:pt x="716887" y="1620521"/>
                  <a:pt x="647265" y="1631823"/>
                  <a:pt x="616785" y="1564386"/>
                </a:cubicBezTo>
                <a:lnTo>
                  <a:pt x="616785" y="1564196"/>
                </a:lnTo>
                <a:close/>
                <a:moveTo>
                  <a:pt x="811979" y="1595484"/>
                </a:moveTo>
                <a:cubicBezTo>
                  <a:pt x="817662" y="1594992"/>
                  <a:pt x="888786" y="1627974"/>
                  <a:pt x="874483" y="1637166"/>
                </a:cubicBezTo>
                <a:lnTo>
                  <a:pt x="704225" y="1665256"/>
                </a:lnTo>
                <a:cubicBezTo>
                  <a:pt x="704225" y="1666113"/>
                  <a:pt x="633983" y="1664740"/>
                  <a:pt x="651942" y="1653111"/>
                </a:cubicBezTo>
                <a:cubicBezTo>
                  <a:pt x="669901" y="1641482"/>
                  <a:pt x="762544" y="1542144"/>
                  <a:pt x="811979" y="1595484"/>
                </a:cubicBezTo>
                <a:close/>
                <a:moveTo>
                  <a:pt x="857863" y="1591056"/>
                </a:moveTo>
                <a:cubicBezTo>
                  <a:pt x="847690" y="1588123"/>
                  <a:pt x="840213" y="1579455"/>
                  <a:pt x="838813" y="1568958"/>
                </a:cubicBezTo>
                <a:cubicBezTo>
                  <a:pt x="837956" y="1567339"/>
                  <a:pt x="836908" y="1566005"/>
                  <a:pt x="836146" y="1564291"/>
                </a:cubicBezTo>
                <a:cubicBezTo>
                  <a:pt x="855540" y="1552918"/>
                  <a:pt x="916788" y="1512758"/>
                  <a:pt x="955179" y="1500720"/>
                </a:cubicBezTo>
                <a:cubicBezTo>
                  <a:pt x="972819" y="1502710"/>
                  <a:pt x="1050844" y="1483673"/>
                  <a:pt x="1066493" y="1492065"/>
                </a:cubicBezTo>
                <a:cubicBezTo>
                  <a:pt x="1065636" y="1550167"/>
                  <a:pt x="904535" y="1623155"/>
                  <a:pt x="857863" y="1591247"/>
                </a:cubicBezTo>
                <a:lnTo>
                  <a:pt x="857863" y="1591056"/>
                </a:lnTo>
                <a:close/>
                <a:moveTo>
                  <a:pt x="1054979" y="1445037"/>
                </a:moveTo>
                <a:cubicBezTo>
                  <a:pt x="1010116" y="1479232"/>
                  <a:pt x="912346" y="1448086"/>
                  <a:pt x="916632" y="1468184"/>
                </a:cubicBezTo>
                <a:cubicBezTo>
                  <a:pt x="792236" y="1479518"/>
                  <a:pt x="975592" y="1381411"/>
                  <a:pt x="1028170" y="1445228"/>
                </a:cubicBezTo>
                <a:lnTo>
                  <a:pt x="1054979" y="1445037"/>
                </a:lnTo>
                <a:close/>
                <a:moveTo>
                  <a:pt x="862816" y="1410462"/>
                </a:moveTo>
                <a:cubicBezTo>
                  <a:pt x="864340" y="1545241"/>
                  <a:pt x="706130" y="1526762"/>
                  <a:pt x="647551" y="1448562"/>
                </a:cubicBezTo>
                <a:cubicBezTo>
                  <a:pt x="670982" y="1374077"/>
                  <a:pt x="802618" y="1391222"/>
                  <a:pt x="862816" y="1410653"/>
                </a:cubicBezTo>
                <a:lnTo>
                  <a:pt x="862816" y="1410462"/>
                </a:lnTo>
                <a:close/>
                <a:moveTo>
                  <a:pt x="689842" y="1391412"/>
                </a:moveTo>
                <a:cubicBezTo>
                  <a:pt x="697748" y="1332643"/>
                  <a:pt x="830526" y="1248061"/>
                  <a:pt x="924347" y="1306830"/>
                </a:cubicBezTo>
                <a:cubicBezTo>
                  <a:pt x="844337" y="1301210"/>
                  <a:pt x="723846" y="1340644"/>
                  <a:pt x="689842" y="1391412"/>
                </a:cubicBezTo>
                <a:close/>
                <a:moveTo>
                  <a:pt x="1162663" y="1057085"/>
                </a:moveTo>
                <a:cubicBezTo>
                  <a:pt x="1174950" y="1091279"/>
                  <a:pt x="1166282" y="1118140"/>
                  <a:pt x="1148756" y="1134428"/>
                </a:cubicBezTo>
                <a:cubicBezTo>
                  <a:pt x="1132786" y="1148207"/>
                  <a:pt x="1085669" y="1147541"/>
                  <a:pt x="1066841" y="1139762"/>
                </a:cubicBezTo>
                <a:cubicBezTo>
                  <a:pt x="1050087" y="1127160"/>
                  <a:pt x="1038933" y="1108491"/>
                  <a:pt x="1035790" y="1087755"/>
                </a:cubicBezTo>
                <a:cubicBezTo>
                  <a:pt x="942064" y="1054989"/>
                  <a:pt x="1135802" y="1026033"/>
                  <a:pt x="1162663" y="1057085"/>
                </a:cubicBezTo>
                <a:close/>
                <a:moveTo>
                  <a:pt x="987913" y="1181170"/>
                </a:moveTo>
                <a:cubicBezTo>
                  <a:pt x="996882" y="1205522"/>
                  <a:pt x="972724" y="1274917"/>
                  <a:pt x="958923" y="1264444"/>
                </a:cubicBezTo>
                <a:cubicBezTo>
                  <a:pt x="767852" y="1265682"/>
                  <a:pt x="615071" y="1008698"/>
                  <a:pt x="905107" y="1118330"/>
                </a:cubicBezTo>
                <a:cubicBezTo>
                  <a:pt x="1077986" y="1070896"/>
                  <a:pt x="1060874" y="1196505"/>
                  <a:pt x="987913" y="1181170"/>
                </a:cubicBezTo>
                <a:close/>
              </a:path>
            </a:pathLst>
          </a:custGeom>
          <a:solidFill>
            <a:schemeClr val="accent1">
              <a:alpha val="60000"/>
            </a:schemeClr>
          </a:solidFill>
          <a:ln w="9525" cap="flat">
            <a:noFill/>
            <a:prstDash val="solid"/>
            <a:miter/>
          </a:ln>
        </p:spPr>
        <p:txBody>
          <a:bodyPr rtlCol="0" anchor="ctr"/>
          <a:lstStyle/>
          <a:p>
            <a:endParaRPr lang="en-US"/>
          </a:p>
        </p:txBody>
      </p:sp>
      <p:cxnSp>
        <p:nvCxnSpPr>
          <p:cNvPr id="12" name="Straight Connector 11">
            <a:extLst>
              <a:ext uri="{FF2B5EF4-FFF2-40B4-BE49-F238E27FC236}">
                <a16:creationId xmlns:a16="http://schemas.microsoft.com/office/drawing/2014/main" id="{D87D501B-FF0E-40BD-A255-F790FDEC6EE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88966" y="952500"/>
            <a:ext cx="0" cy="5049579"/>
          </a:xfrm>
          <a:prstGeom prst="line">
            <a:avLst/>
          </a:prstGeom>
          <a:ln w="19050" cmpd="sng">
            <a:solidFill>
              <a:schemeClr val="accent1">
                <a:alpha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7618159-EFCB-E34A-B9F2-5B8C218357A4}"/>
              </a:ext>
            </a:extLst>
          </p:cNvPr>
          <p:cNvSpPr>
            <a:spLocks noGrp="1"/>
          </p:cNvSpPr>
          <p:nvPr>
            <p:ph idx="1"/>
          </p:nvPr>
        </p:nvSpPr>
        <p:spPr>
          <a:xfrm>
            <a:off x="6743700" y="952500"/>
            <a:ext cx="4610100" cy="5049579"/>
          </a:xfrm>
        </p:spPr>
        <p:txBody>
          <a:bodyPr anchor="ctr">
            <a:normAutofit/>
          </a:bodyPr>
          <a:lstStyle/>
          <a:p>
            <a:pPr lvl="0">
              <a:lnSpc>
                <a:spcPct val="110000"/>
              </a:lnSpc>
            </a:pPr>
            <a:r>
              <a:rPr lang="en-US" sz="1300" dirty="0"/>
              <a:t>If there is a first person narrator, is he or she conscious of the act of telling a story? Or does he or she tell the story without making references to the fact of doing so?</a:t>
            </a:r>
            <a:endParaRPr lang="en-TR" sz="1300" dirty="0"/>
          </a:p>
          <a:p>
            <a:pPr lvl="0">
              <a:lnSpc>
                <a:spcPct val="110000"/>
              </a:lnSpc>
            </a:pPr>
            <a:r>
              <a:rPr lang="en-US" sz="1300" dirty="0"/>
              <a:t>Does the narrative technique allow for authorial comment on the characters and the action? If there is comment, what is its purpose?</a:t>
            </a:r>
            <a:endParaRPr lang="en-TR" sz="1300" dirty="0"/>
          </a:p>
          <a:p>
            <a:pPr lvl="0">
              <a:lnSpc>
                <a:spcPct val="110000"/>
              </a:lnSpc>
            </a:pPr>
            <a:r>
              <a:rPr lang="en-US" sz="1300" dirty="0"/>
              <a:t>What elements of the plot are dramatized as scenes within the narrative and which ones are narrated?</a:t>
            </a:r>
            <a:endParaRPr lang="en-TR" sz="1300" dirty="0"/>
          </a:p>
          <a:p>
            <a:pPr lvl="0">
              <a:lnSpc>
                <a:spcPct val="110000"/>
              </a:lnSpc>
            </a:pPr>
            <a:r>
              <a:rPr lang="en-US" sz="1300" dirty="0"/>
              <a:t>Into which characters of the story do we get inside views—presentations of their unvoiced thoughts and feelings? How deep do these views go? That is, do we stay on the surface of their unspoken but conscious motives and emotions, or do we plumb the depths of their unconscious minds?</a:t>
            </a:r>
            <a:endParaRPr lang="en-TR" sz="1300" dirty="0"/>
          </a:p>
          <a:p>
            <a:pPr lvl="0">
              <a:lnSpc>
                <a:spcPct val="110000"/>
              </a:lnSpc>
            </a:pPr>
            <a:r>
              <a:rPr lang="en-US" sz="1300" dirty="0"/>
              <a:t>Do the author’s techniques encourage us to “identify” with one or more of his or her characters? Or does the author keep them all at a distance from us so as to preclude that sort of emotional involvement?</a:t>
            </a:r>
            <a:endParaRPr lang="en-TR" sz="1300" dirty="0"/>
          </a:p>
          <a:p>
            <a:pPr>
              <a:lnSpc>
                <a:spcPct val="110000"/>
              </a:lnSpc>
            </a:pPr>
            <a:endParaRPr lang="en-TR" sz="1300" dirty="0"/>
          </a:p>
        </p:txBody>
      </p:sp>
    </p:spTree>
    <p:extLst>
      <p:ext uri="{BB962C8B-B14F-4D97-AF65-F5344CB8AC3E}">
        <p14:creationId xmlns:p14="http://schemas.microsoft.com/office/powerpoint/2010/main" val="1258668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FE3C4-7C34-6443-85DF-385503BCE7B7}"/>
              </a:ext>
            </a:extLst>
          </p:cNvPr>
          <p:cNvSpPr>
            <a:spLocks noGrp="1"/>
          </p:cNvSpPr>
          <p:nvPr>
            <p:ph type="title"/>
          </p:nvPr>
        </p:nvSpPr>
        <p:spPr/>
        <p:txBody>
          <a:bodyPr>
            <a:normAutofit fontScale="90000"/>
          </a:bodyPr>
          <a:lstStyle/>
          <a:p>
            <a:r>
              <a:rPr lang="en-US" b="1"/>
              <a:t>Theme, Thesis, Norms</a:t>
            </a:r>
            <a:br>
              <a:rPr lang="en-TR"/>
            </a:br>
            <a:endParaRPr lang="en-TR" dirty="0"/>
          </a:p>
        </p:txBody>
      </p:sp>
      <p:graphicFrame>
        <p:nvGraphicFramePr>
          <p:cNvPr id="19" name="Content Placeholder 2">
            <a:extLst>
              <a:ext uri="{FF2B5EF4-FFF2-40B4-BE49-F238E27FC236}">
                <a16:creationId xmlns:a16="http://schemas.microsoft.com/office/drawing/2014/main" id="{63C18A5A-EC90-4B66-86C0-1C59AE965DA2}"/>
              </a:ext>
            </a:extLst>
          </p:cNvPr>
          <p:cNvGraphicFramePr>
            <a:graphicFrameLocks noGrp="1"/>
          </p:cNvGraphicFramePr>
          <p:nvPr>
            <p:ph idx="1"/>
            <p:extLst>
              <p:ext uri="{D42A27DB-BD31-4B8C-83A1-F6EECF244321}">
                <p14:modId xmlns:p14="http://schemas.microsoft.com/office/powerpoint/2010/main" val="235832552"/>
              </p:ext>
            </p:extLst>
          </p:nvPr>
        </p:nvGraphicFramePr>
        <p:xfrm>
          <a:off x="838200" y="1811756"/>
          <a:ext cx="10515600" cy="41903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43137047"/>
      </p:ext>
    </p:extLst>
  </p:cSld>
  <p:clrMapOvr>
    <a:masterClrMapping/>
  </p:clrMapOvr>
</p:sld>
</file>

<file path=ppt/theme/theme1.xml><?xml version="1.0" encoding="utf-8"?>
<a:theme xmlns:a="http://schemas.openxmlformats.org/drawingml/2006/main" name="PineVTI">
  <a:themeElements>
    <a:clrScheme name="Pine">
      <a:dk1>
        <a:sysClr val="windowText" lastClr="000000"/>
      </a:dk1>
      <a:lt1>
        <a:sysClr val="window" lastClr="FFFFFF"/>
      </a:lt1>
      <a:dk2>
        <a:srgbClr val="081B19"/>
      </a:dk2>
      <a:lt2>
        <a:srgbClr val="E2D4CA"/>
      </a:lt2>
      <a:accent1>
        <a:srgbClr val="415347"/>
      </a:accent1>
      <a:accent2>
        <a:srgbClr val="753E33"/>
      </a:accent2>
      <a:accent3>
        <a:srgbClr val="7B614F"/>
      </a:accent3>
      <a:accent4>
        <a:srgbClr val="827B6D"/>
      </a:accent4>
      <a:accent5>
        <a:srgbClr val="495255"/>
      </a:accent5>
      <a:accent6>
        <a:srgbClr val="2D5358"/>
      </a:accent6>
      <a:hlink>
        <a:srgbClr val="A8705D"/>
      </a:hlink>
      <a:folHlink>
        <a:srgbClr val="5B688B"/>
      </a:folHlink>
    </a:clrScheme>
    <a:fontScheme name="Dante">
      <a:majorFont>
        <a:latin typeface="Dante"/>
        <a:ea typeface=""/>
        <a:cs typeface=""/>
      </a:majorFont>
      <a:minorFont>
        <a:latin typeface="Dan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ineVTI" id="{14D52F43-08F7-4BCB-8A4A-FBED84E2C440}" vid="{D076F849-C9D7-4142-B46C-46BAC587EA7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TotalTime>
  <Words>2189</Words>
  <Application>Microsoft Macintosh PowerPoint</Application>
  <PresentationFormat>Widescreen</PresentationFormat>
  <Paragraphs>62</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Dante</vt:lpstr>
      <vt:lpstr>PineVTI</vt:lpstr>
      <vt:lpstr>Questions for the Analysis of Fiction</vt:lpstr>
      <vt:lpstr>Exposition </vt:lpstr>
      <vt:lpstr>Characterization</vt:lpstr>
      <vt:lpstr>Characterization</vt:lpstr>
      <vt:lpstr>Plot</vt:lpstr>
      <vt:lpstr>Plot</vt:lpstr>
      <vt:lpstr>Narrative Technique </vt:lpstr>
      <vt:lpstr>Narrative Technique</vt:lpstr>
      <vt:lpstr>Theme, Thesis, Norms </vt:lpstr>
      <vt:lpstr>Diction, Language, Style </vt:lpstr>
      <vt:lpstr>Mode and Genre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Questions for the Analysis of Fiction</dc:title>
  <dc:creator>Gamze Katı Gümüş</dc:creator>
  <cp:lastModifiedBy>Gamze Katı Gümüş</cp:lastModifiedBy>
  <cp:revision>7</cp:revision>
  <dcterms:created xsi:type="dcterms:W3CDTF">2020-10-16T18:03:34Z</dcterms:created>
  <dcterms:modified xsi:type="dcterms:W3CDTF">2020-10-16T19:37:25Z</dcterms:modified>
</cp:coreProperties>
</file>