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63" d="100"/>
          <a:sy n="63" d="100"/>
        </p:scale>
        <p:origin x="184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1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F36-6F56-F64E-A0AF-EF15824ADFD6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1DA365C-4AB8-EE45-8247-B4C5EB3EA8F2}" type="datetime1">
              <a:rPr lang="tr-TR" smtClean="0"/>
              <a:t>2.06.2018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2.06.2018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2.06.2018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2.06.2018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41DA-B39F-E943-94AB-A098178BA59D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C77E-4C14-3648-8864-756A6799D658}" type="datetime1">
              <a:rPr lang="tr-TR" smtClean="0"/>
              <a:t>2.06.2018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4F3190D-68C2-4D45-AEE4-59B9E76A6B54}" type="datetime1">
              <a:rPr lang="tr-TR" smtClean="0"/>
              <a:t>2.06.2018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8000" dirty="0" smtClean="0">
                <a:latin typeface="Apple Chancery" charset="0"/>
                <a:ea typeface="Apple Chancery" charset="0"/>
                <a:cs typeface="Apple Chancery" charset="0"/>
              </a:rPr>
              <a:t>Sağlık </a:t>
            </a:r>
            <a:r>
              <a:rPr lang="tr-TR" sz="8000" smtClean="0">
                <a:latin typeface="Apple Chancery" charset="0"/>
                <a:ea typeface="Apple Chancery" charset="0"/>
                <a:cs typeface="Apple Chancery" charset="0"/>
              </a:rPr>
              <a:t>çalışanlarının </a:t>
            </a:r>
            <a:r>
              <a:rPr lang="tr-TR" sz="8000" smtClean="0">
                <a:latin typeface="Apple Chancery" charset="0"/>
                <a:ea typeface="Apple Chancery" charset="0"/>
                <a:cs typeface="Apple Chancery" charset="0"/>
              </a:rPr>
              <a:t>riskleri-3</a:t>
            </a:r>
            <a:endParaRPr lang="tr-TR" sz="80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DR. DT. MEHMET EMRE YURTTUTAN</a:t>
            </a:r>
          </a:p>
          <a:p>
            <a:r>
              <a:rPr lang="tr-TR" dirty="0" smtClean="0"/>
              <a:t>Ağız, Diş ve Çene Cerrahisi Anabilim Dalı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7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Alet yaralanmalarının önlenmesi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Kontamine</a:t>
            </a:r>
            <a:r>
              <a:rPr lang="tr-TR" dirty="0" smtClean="0"/>
              <a:t> kesici ve delici aletler</a:t>
            </a:r>
          </a:p>
          <a:p>
            <a:r>
              <a:rPr lang="tr-TR" dirty="0" smtClean="0"/>
              <a:t>Kullanılmış enjektörün kapağının takılması</a:t>
            </a:r>
          </a:p>
          <a:p>
            <a:r>
              <a:rPr lang="tr-TR" dirty="0" smtClean="0"/>
              <a:t>Dikiş atma</a:t>
            </a:r>
          </a:p>
          <a:p>
            <a:r>
              <a:rPr lang="tr-TR" dirty="0" err="1" smtClean="0"/>
              <a:t>Bistüri</a:t>
            </a:r>
            <a:r>
              <a:rPr lang="tr-TR" dirty="0" smtClean="0"/>
              <a:t> ucu</a:t>
            </a:r>
          </a:p>
          <a:p>
            <a:r>
              <a:rPr lang="tr-TR" dirty="0" smtClean="0"/>
              <a:t>Tıbbi atık kutusu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2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Bulaşıcı hastalıkların önlenmesi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</a:t>
            </a:r>
          </a:p>
          <a:p>
            <a:r>
              <a:rPr lang="tr-TR" dirty="0" smtClean="0"/>
              <a:t>Eldiven</a:t>
            </a:r>
          </a:p>
          <a:p>
            <a:r>
              <a:rPr lang="tr-TR" dirty="0" smtClean="0"/>
              <a:t>Maske</a:t>
            </a:r>
          </a:p>
          <a:p>
            <a:r>
              <a:rPr lang="tr-TR" dirty="0" smtClean="0"/>
              <a:t>Gözlük</a:t>
            </a:r>
          </a:p>
          <a:p>
            <a:r>
              <a:rPr lang="tr-TR" dirty="0" smtClean="0"/>
              <a:t>Önlük</a:t>
            </a:r>
          </a:p>
          <a:p>
            <a:r>
              <a:rPr lang="tr-TR" dirty="0" smtClean="0"/>
              <a:t>Antiseptik</a:t>
            </a: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8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 smtClean="0">
                <a:latin typeface="Apple Chancery" charset="0"/>
                <a:ea typeface="Apple Chancery" charset="0"/>
                <a:cs typeface="Apple Chancery" charset="0"/>
              </a:rPr>
              <a:t>Ağrı ve ortopedik bozuklukların önlenmesi</a:t>
            </a:r>
            <a:endParaRPr lang="tr-TR" sz="44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Ergonomik çalışma koşullarının oluşturulması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saatlerinin düzenlenmesi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pozisyonunun düzeltilmesi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taburelerinin doğru seçilmesi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ıyafetlerin rahat, ayakkabıların ortopedik olması</a:t>
            </a:r>
          </a:p>
          <a:p>
            <a:pPr lvl="1"/>
            <a:r>
              <a:rPr lang="tr-TR" dirty="0"/>
              <a:t>h</a:t>
            </a:r>
            <a:r>
              <a:rPr lang="tr-TR" dirty="0" smtClean="0"/>
              <a:t>astanın doğru konumlandırılmış olması</a:t>
            </a:r>
          </a:p>
          <a:p>
            <a:pPr lvl="1"/>
            <a:r>
              <a:rPr lang="tr-TR" dirty="0"/>
              <a:t>a</a:t>
            </a:r>
            <a:r>
              <a:rPr lang="tr-TR" dirty="0" smtClean="0"/>
              <a:t>ydınlatmanın doğru ve sağlıklı olması</a:t>
            </a:r>
          </a:p>
          <a:p>
            <a:pPr lvl="1"/>
            <a:r>
              <a:rPr lang="tr-TR" dirty="0"/>
              <a:t>y</a:t>
            </a:r>
            <a:r>
              <a:rPr lang="tr-TR" dirty="0" smtClean="0"/>
              <a:t>ardımcı klinik personelinin eğitimli olması</a:t>
            </a:r>
          </a:p>
          <a:p>
            <a:pPr lvl="1"/>
            <a:r>
              <a:rPr lang="tr-TR" dirty="0"/>
              <a:t>e</a:t>
            </a:r>
            <a:r>
              <a:rPr lang="tr-TR" dirty="0" smtClean="0"/>
              <a:t>l aletlerinin doğru seçilmiş olması</a:t>
            </a:r>
          </a:p>
          <a:p>
            <a:r>
              <a:rPr lang="tr-TR" dirty="0" smtClean="0"/>
              <a:t>Kişisel fiziki dayanıklılığın arttırılması</a:t>
            </a:r>
          </a:p>
          <a:p>
            <a:pPr lvl="1"/>
            <a:r>
              <a:rPr lang="tr-TR" dirty="0"/>
              <a:t>d</a:t>
            </a:r>
            <a:r>
              <a:rPr lang="tr-TR" dirty="0" smtClean="0"/>
              <a:t>oğru beslenme</a:t>
            </a:r>
          </a:p>
          <a:p>
            <a:pPr lvl="1"/>
            <a:r>
              <a:rPr lang="tr-TR" dirty="0"/>
              <a:t>s</a:t>
            </a:r>
            <a:r>
              <a:rPr lang="tr-TR" dirty="0" smtClean="0"/>
              <a:t>portif egzersizlerin yapılması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işisel bakıma önem verilmesi</a:t>
            </a:r>
          </a:p>
          <a:p>
            <a:pPr lvl="1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3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Radyasyondan korunma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Röntgen çekilirken mutlaka uygun bir bariyerin arkasında durulmalı veya odadan çıkılmalıdır. </a:t>
            </a:r>
          </a:p>
          <a:p>
            <a:r>
              <a:rPr lang="tr-TR" dirty="0" smtClean="0"/>
              <a:t>Çocuklarda </a:t>
            </a:r>
            <a:r>
              <a:rPr lang="tr-TR" dirty="0" err="1" smtClean="0"/>
              <a:t>tiroid</a:t>
            </a:r>
            <a:r>
              <a:rPr lang="tr-TR" dirty="0" smtClean="0"/>
              <a:t> koruyucu kurşun yakalık takılmalıdır.</a:t>
            </a:r>
          </a:p>
          <a:p>
            <a:r>
              <a:rPr lang="tr-TR" dirty="0" smtClean="0"/>
              <a:t>Hamilelerde ve </a:t>
            </a:r>
            <a:r>
              <a:rPr lang="tr-TR" dirty="0" err="1" smtClean="0"/>
              <a:t>fertilite</a:t>
            </a:r>
            <a:r>
              <a:rPr lang="tr-TR" dirty="0" smtClean="0"/>
              <a:t> tedavisi görenlerde kurşun önlük kullanılmalıdır. </a:t>
            </a:r>
          </a:p>
          <a:p>
            <a:r>
              <a:rPr lang="tr-TR" dirty="0" smtClean="0"/>
              <a:t>Röntgen cihazı kliniklerde ayrı bir bölüme yerleştirilmelidir. </a:t>
            </a:r>
          </a:p>
          <a:p>
            <a:r>
              <a:rPr lang="tr-TR" dirty="0" smtClean="0"/>
              <a:t>Röntgen cihazı 25 cm kalınlığında bir tuğla duvarın arkasına konmalı veya röntgen cihazının bulunduğu alan 2 mm kurşun levha ile kaplanmalıdır. 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66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pple Chancery" charset="0"/>
                <a:ea typeface="Apple Chancery" charset="0"/>
                <a:cs typeface="Apple Chancery" charset="0"/>
              </a:rPr>
              <a:t>Siddet</a:t>
            </a:r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 ve psikolojik tacizin önlenmesi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İşveren tüm personeline adil ve evrensel çalışma kurallarına uygun davranmalıdır.</a:t>
            </a:r>
          </a:p>
          <a:p>
            <a:r>
              <a:rPr lang="tr-TR" dirty="0" smtClean="0"/>
              <a:t>Güvenlik kameraları</a:t>
            </a:r>
          </a:p>
          <a:p>
            <a:r>
              <a:rPr lang="tr-TR" dirty="0" smtClean="0"/>
              <a:t>Beyaz kod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07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ğaç Türü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1414</TotalTime>
  <Words>191</Words>
  <Application>Microsoft Macintosh PowerPoint</Application>
  <PresentationFormat>Geniş Ekran</PresentationFormat>
  <Paragraphs>46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Apple Chancery</vt:lpstr>
      <vt:lpstr>Calibri</vt:lpstr>
      <vt:lpstr>Rockwell</vt:lpstr>
      <vt:lpstr>Rockwell Condensed</vt:lpstr>
      <vt:lpstr>Rockwell Extra Bold</vt:lpstr>
      <vt:lpstr>Wingdings</vt:lpstr>
      <vt:lpstr>Ağaç Türü</vt:lpstr>
      <vt:lpstr>Sağlık çalışanlarının riskleri-3</vt:lpstr>
      <vt:lpstr>Alet yaralanmalarının önlenmesi</vt:lpstr>
      <vt:lpstr>Bulaşıcı hastalıkların önlenmesi</vt:lpstr>
      <vt:lpstr>Ağrı ve ortopedik bozuklukların önlenmesi</vt:lpstr>
      <vt:lpstr>Radyasyondan korunma</vt:lpstr>
      <vt:lpstr>Siddet ve psikolojik tacizin önlenmesi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yurttutan</cp:lastModifiedBy>
  <cp:revision>17</cp:revision>
  <dcterms:created xsi:type="dcterms:W3CDTF">2018-02-24T16:56:48Z</dcterms:created>
  <dcterms:modified xsi:type="dcterms:W3CDTF">2018-06-02T16:15:50Z</dcterms:modified>
</cp:coreProperties>
</file>