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413 ÇİNCE ÖĞRETİM TEKNİKLERİ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5929" y="5280846"/>
            <a:ext cx="9656071" cy="1211393"/>
          </a:xfrm>
        </p:spPr>
        <p:txBody>
          <a:bodyPr>
            <a:noAutofit/>
          </a:bodyPr>
          <a:lstStyle/>
          <a:p>
            <a:r>
              <a:rPr lang="zh-CN" altLang="en-US" sz="4800" dirty="0" smtClean="0"/>
              <a:t>汉字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51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710" y="-124312"/>
            <a:ext cx="10571998" cy="970450"/>
          </a:xfrm>
        </p:spPr>
        <p:txBody>
          <a:bodyPr/>
          <a:lstStyle/>
          <a:p>
            <a:r>
              <a:rPr lang="zh-CN" altLang="en-US" dirty="0" smtClean="0"/>
              <a:t>基本笔画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10" y="908741"/>
            <a:ext cx="5634990" cy="5949259"/>
          </a:xfrm>
        </p:spPr>
      </p:pic>
      <p:sp>
        <p:nvSpPr>
          <p:cNvPr id="5" name="TextBox 4"/>
          <p:cNvSpPr txBox="1"/>
          <p:nvPr/>
        </p:nvSpPr>
        <p:spPr>
          <a:xfrm>
            <a:off x="6858000" y="2480310"/>
            <a:ext cx="4914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vuruşları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adları</a:t>
            </a:r>
            <a:r>
              <a:rPr lang="en-US" dirty="0" smtClean="0"/>
              <a:t> </a:t>
            </a:r>
            <a:r>
              <a:rPr lang="en-US" dirty="0" err="1" smtClean="0"/>
              <a:t>öğretmek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,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yöntemini</a:t>
            </a:r>
            <a:r>
              <a:rPr lang="en-US" dirty="0" smtClean="0"/>
              <a:t> </a:t>
            </a:r>
            <a:r>
              <a:rPr lang="en-US" dirty="0" err="1" smtClean="0"/>
              <a:t>kullanabilir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1-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soldaki</a:t>
            </a:r>
            <a:r>
              <a:rPr lang="en-US" dirty="0" smtClean="0"/>
              <a:t> </a:t>
            </a:r>
            <a:r>
              <a:rPr lang="en-US" dirty="0" err="1" smtClean="0"/>
              <a:t>hareketleri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yandan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yandan</a:t>
            </a:r>
            <a:r>
              <a:rPr lang="en-US" dirty="0" smtClean="0"/>
              <a:t> da </a:t>
            </a:r>
            <a:r>
              <a:rPr lang="en-US" dirty="0" err="1" smtClean="0"/>
              <a:t>vuruşların</a:t>
            </a:r>
            <a:r>
              <a:rPr lang="en-US" dirty="0" smtClean="0"/>
              <a:t> </a:t>
            </a:r>
            <a:r>
              <a:rPr lang="en-US" dirty="0" err="1" smtClean="0"/>
              <a:t>adını</a:t>
            </a:r>
            <a:r>
              <a:rPr lang="en-US" dirty="0" smtClean="0"/>
              <a:t> </a:t>
            </a:r>
            <a:r>
              <a:rPr lang="en-US" dirty="0" err="1" smtClean="0"/>
              <a:t>söyler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tahtaya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kaldırır</a:t>
            </a:r>
            <a:r>
              <a:rPr lang="en-US" dirty="0" smtClean="0"/>
              <a:t>. </a:t>
            </a:r>
            <a:r>
              <a:rPr lang="en-US" dirty="0" err="1" smtClean="0"/>
              <a:t>Vuruşun</a:t>
            </a:r>
            <a:r>
              <a:rPr lang="en-US" dirty="0" smtClean="0"/>
              <a:t> </a:t>
            </a:r>
            <a:r>
              <a:rPr lang="en-US" dirty="0" err="1" smtClean="0"/>
              <a:t>adını</a:t>
            </a:r>
            <a:r>
              <a:rPr lang="en-US" dirty="0" smtClean="0"/>
              <a:t> </a:t>
            </a:r>
            <a:r>
              <a:rPr lang="en-US" dirty="0" err="1" smtClean="0"/>
              <a:t>söylediğinde</a:t>
            </a:r>
            <a:r>
              <a:rPr lang="en-US" dirty="0" smtClean="0"/>
              <a:t>, </a:t>
            </a:r>
            <a:r>
              <a:rPr lang="en-US" dirty="0" err="1" smtClean="0"/>
              <a:t>öğrenci</a:t>
            </a:r>
            <a:r>
              <a:rPr lang="en-US" dirty="0" smtClean="0"/>
              <a:t> de </a:t>
            </a:r>
            <a:r>
              <a:rPr lang="en-US" dirty="0" err="1" smtClean="0"/>
              <a:t>karşıığı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hareketi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3- </a:t>
            </a:r>
            <a:r>
              <a:rPr lang="en-US" dirty="0" err="1" smtClean="0"/>
              <a:t>Hareketlere</a:t>
            </a:r>
            <a:r>
              <a:rPr lang="en-US" dirty="0" smtClean="0"/>
              <a:t> </a:t>
            </a:r>
            <a:r>
              <a:rPr lang="en-US" dirty="0" err="1" smtClean="0"/>
              <a:t>uyan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müzik</a:t>
            </a:r>
            <a:r>
              <a:rPr lang="en-US" dirty="0" smtClean="0"/>
              <a:t> </a:t>
            </a:r>
            <a:r>
              <a:rPr lang="en-US" dirty="0" err="1" smtClean="0"/>
              <a:t>seçilirse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de </a:t>
            </a:r>
            <a:r>
              <a:rPr lang="en-US" dirty="0" err="1" smtClean="0"/>
              <a:t>alkış</a:t>
            </a:r>
            <a:r>
              <a:rPr lang="en-US" dirty="0" smtClean="0"/>
              <a:t> </a:t>
            </a:r>
            <a:r>
              <a:rPr lang="en-US" dirty="0" err="1" smtClean="0"/>
              <a:t>tutması</a:t>
            </a:r>
            <a:r>
              <a:rPr lang="en-US" dirty="0" smtClean="0"/>
              <a:t> </a:t>
            </a:r>
            <a:r>
              <a:rPr lang="en-US" dirty="0" err="1" smtClean="0"/>
              <a:t>sağlanırsa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verimli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91440"/>
            <a:ext cx="10571998" cy="800100"/>
          </a:xfrm>
        </p:spPr>
        <p:txBody>
          <a:bodyPr/>
          <a:lstStyle/>
          <a:p>
            <a:r>
              <a:rPr lang="zh-CN" altLang="en-US" dirty="0" smtClean="0"/>
              <a:t>复合笔画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00" y="891540"/>
            <a:ext cx="5762250" cy="6003970"/>
          </a:xfrm>
        </p:spPr>
      </p:pic>
      <p:sp>
        <p:nvSpPr>
          <p:cNvPr id="7" name="TextBox 6"/>
          <p:cNvSpPr txBox="1"/>
          <p:nvPr/>
        </p:nvSpPr>
        <p:spPr>
          <a:xfrm>
            <a:off x="6960870" y="2377440"/>
            <a:ext cx="48577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öğrencilere</a:t>
            </a:r>
            <a:r>
              <a:rPr lang="en-US" dirty="0" smtClean="0"/>
              <a:t> </a:t>
            </a:r>
            <a:r>
              <a:rPr lang="en-US" dirty="0" err="1" smtClean="0"/>
              <a:t>vuruş</a:t>
            </a:r>
            <a:r>
              <a:rPr lang="en-US" dirty="0" smtClean="0"/>
              <a:t> </a:t>
            </a:r>
            <a:r>
              <a:rPr lang="en-US" dirty="0" err="1" smtClean="0"/>
              <a:t>kombinasyonlarını</a:t>
            </a:r>
            <a:r>
              <a:rPr lang="en-US" dirty="0" smtClean="0"/>
              <a:t> </a:t>
            </a:r>
            <a:r>
              <a:rPr lang="en-US" dirty="0" err="1" smtClean="0"/>
              <a:t>öğretmek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yine</a:t>
            </a:r>
            <a:r>
              <a:rPr lang="en-US" dirty="0" smtClean="0"/>
              <a:t>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yöntemini</a:t>
            </a:r>
            <a:r>
              <a:rPr lang="en-US" dirty="0" smtClean="0"/>
              <a:t> </a:t>
            </a:r>
            <a:r>
              <a:rPr lang="en-US" dirty="0" err="1" smtClean="0"/>
              <a:t>kullanabilir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1- </a:t>
            </a:r>
            <a:r>
              <a:rPr lang="en-US" dirty="0" err="1" smtClean="0"/>
              <a:t>Öğretmen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öğrenciyi</a:t>
            </a:r>
            <a:r>
              <a:rPr lang="en-US" dirty="0" smtClean="0"/>
              <a:t> </a:t>
            </a:r>
            <a:r>
              <a:rPr lang="en-US" dirty="0" err="1" smtClean="0"/>
              <a:t>tahtaya</a:t>
            </a:r>
            <a:r>
              <a:rPr lang="en-US" dirty="0" smtClean="0"/>
              <a:t> </a:t>
            </a:r>
            <a:r>
              <a:rPr lang="en-US" dirty="0" err="1" smtClean="0"/>
              <a:t>çıkarır</a:t>
            </a:r>
            <a:r>
              <a:rPr lang="en-US" dirty="0" smtClean="0"/>
              <a:t>.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görmeyeceği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kağıda</a:t>
            </a:r>
            <a:r>
              <a:rPr lang="en-US" dirty="0" smtClean="0"/>
              <a:t> </a:t>
            </a:r>
            <a:r>
              <a:rPr lang="en-US" dirty="0" err="1" smtClean="0"/>
              <a:t>çizdiği</a:t>
            </a:r>
            <a:r>
              <a:rPr lang="en-US" dirty="0" smtClean="0"/>
              <a:t> </a:t>
            </a:r>
            <a:r>
              <a:rPr lang="en-US" dirty="0" err="1" smtClean="0"/>
              <a:t>vuruşu</a:t>
            </a:r>
            <a:r>
              <a:rPr lang="en-US" dirty="0" smtClean="0"/>
              <a:t> </a:t>
            </a:r>
            <a:r>
              <a:rPr lang="en-US" dirty="0" err="1" smtClean="0"/>
              <a:t>öğrenciye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Sıralarında</a:t>
            </a:r>
            <a:r>
              <a:rPr lang="en-US" dirty="0" smtClean="0"/>
              <a:t> </a:t>
            </a:r>
            <a:r>
              <a:rPr lang="en-US" dirty="0" err="1" smtClean="0"/>
              <a:t>oturan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gruba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r>
              <a:rPr lang="en-US" dirty="0" smtClean="0"/>
              <a:t>. </a:t>
            </a:r>
            <a:r>
              <a:rPr lang="en-US" dirty="0" err="1" smtClean="0"/>
              <a:t>Tahtadaki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, </a:t>
            </a:r>
            <a:r>
              <a:rPr lang="en-US" dirty="0" err="1" smtClean="0"/>
              <a:t>öğretmenin</a:t>
            </a:r>
            <a:r>
              <a:rPr lang="en-US" dirty="0"/>
              <a:t> </a:t>
            </a:r>
            <a:r>
              <a:rPr lang="en-US" dirty="0" err="1" smtClean="0"/>
              <a:t>gösterdiği</a:t>
            </a:r>
            <a:r>
              <a:rPr lang="en-US" dirty="0" smtClean="0"/>
              <a:t> </a:t>
            </a:r>
            <a:r>
              <a:rPr lang="en-US" dirty="0" err="1" smtClean="0"/>
              <a:t>vuruşu</a:t>
            </a:r>
            <a:r>
              <a:rPr lang="en-US" dirty="0" smtClean="0"/>
              <a:t>,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hareketlerle</a:t>
            </a:r>
            <a:r>
              <a:rPr lang="en-US" dirty="0" smtClean="0"/>
              <a:t> </a:t>
            </a:r>
            <a:r>
              <a:rPr lang="en-US" dirty="0" err="1" smtClean="0"/>
              <a:t>havaya</a:t>
            </a:r>
            <a:r>
              <a:rPr lang="en-US" dirty="0" smtClean="0"/>
              <a:t> </a:t>
            </a:r>
            <a:r>
              <a:rPr lang="en-US" dirty="0" err="1" smtClean="0"/>
              <a:t>çizer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3- </a:t>
            </a:r>
            <a:r>
              <a:rPr lang="en-US" dirty="0" err="1" smtClean="0"/>
              <a:t>Vuruşun</a:t>
            </a:r>
            <a:r>
              <a:rPr lang="en-US" dirty="0" smtClean="0"/>
              <a:t> </a:t>
            </a:r>
            <a:r>
              <a:rPr lang="en-US" dirty="0" err="1" smtClean="0"/>
              <a:t>adını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söyleyen</a:t>
            </a:r>
            <a:r>
              <a:rPr lang="en-US" dirty="0" smtClean="0"/>
              <a:t> ilk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puan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笔顺 </a:t>
            </a:r>
            <a:r>
              <a:rPr lang="en-US" b="0" dirty="0"/>
              <a:t>[</a:t>
            </a:r>
            <a:r>
              <a:rPr lang="en-US" b="0" dirty="0" err="1" smtClean="0"/>
              <a:t>bǐshùn</a:t>
            </a:r>
            <a:r>
              <a:rPr lang="en-US" b="0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5052" y="-589493"/>
            <a:ext cx="4861998" cy="3481283"/>
          </a:xfrm>
        </p:spPr>
        <p:txBody>
          <a:bodyPr/>
          <a:lstStyle/>
          <a:p>
            <a:r>
              <a:rPr lang="tr-TR" dirty="0" smtClean="0"/>
              <a:t>Önce yukarı, sonra aşağı </a:t>
            </a:r>
            <a:r>
              <a:rPr lang="zh-CN" altLang="en-US" dirty="0" smtClean="0"/>
              <a:t>二、六、高</a:t>
            </a:r>
            <a:endParaRPr lang="tr-TR" dirty="0" smtClean="0"/>
          </a:p>
          <a:p>
            <a:r>
              <a:rPr lang="tr-TR" dirty="0" smtClean="0"/>
              <a:t>Önce sol, sonra sağ</a:t>
            </a:r>
            <a:r>
              <a:rPr lang="zh-CN" altLang="en-US" dirty="0" smtClean="0"/>
              <a:t> 你、好、他</a:t>
            </a:r>
            <a:endParaRPr lang="tr-TR" dirty="0" smtClean="0"/>
          </a:p>
          <a:p>
            <a:r>
              <a:rPr lang="tr-TR" dirty="0" smtClean="0"/>
              <a:t>Önce dış, sonra iç </a:t>
            </a:r>
            <a:r>
              <a:rPr lang="zh-CN" altLang="en-US" dirty="0" smtClean="0"/>
              <a:t>问、间、同</a:t>
            </a:r>
            <a:endParaRPr lang="tr-TR" dirty="0" smtClean="0"/>
          </a:p>
          <a:p>
            <a:r>
              <a:rPr lang="tr-TR" dirty="0" smtClean="0"/>
              <a:t>Önce orta, sonra yanlar </a:t>
            </a:r>
            <a:r>
              <a:rPr lang="zh-CN" altLang="en-US" dirty="0" smtClean="0"/>
              <a:t>小、水、办</a:t>
            </a:r>
            <a:endParaRPr lang="tr-TR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" y="2560320"/>
            <a:ext cx="5932501" cy="37635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9410" y="3149447"/>
            <a:ext cx="50863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öğrencilere</a:t>
            </a:r>
            <a:r>
              <a:rPr lang="en-US" dirty="0" smtClean="0"/>
              <a:t>, </a:t>
            </a:r>
            <a:r>
              <a:rPr lang="en-US" dirty="0" err="1" smtClean="0"/>
              <a:t>içleri</a:t>
            </a:r>
            <a:r>
              <a:rPr lang="en-US" dirty="0" smtClean="0"/>
              <a:t> </a:t>
            </a:r>
            <a:r>
              <a:rPr lang="en-US" dirty="0" err="1" smtClean="0"/>
              <a:t>boş</a:t>
            </a:r>
            <a:r>
              <a:rPr lang="en-US" dirty="0" smtClean="0"/>
              <a:t> </a:t>
            </a:r>
            <a:r>
              <a:rPr lang="en-US" dirty="0" err="1" smtClean="0"/>
              <a:t>imlerin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kağıt</a:t>
            </a:r>
            <a:r>
              <a:rPr lang="en-US" dirty="0" smtClean="0"/>
              <a:t> </a:t>
            </a:r>
            <a:r>
              <a:rPr lang="en-US" dirty="0" err="1" smtClean="0"/>
              <a:t>dağıtır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2- Her </a:t>
            </a:r>
            <a:r>
              <a:rPr lang="en-US" dirty="0" err="1" smtClean="0"/>
              <a:t>imin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kaçıncı</a:t>
            </a:r>
            <a:r>
              <a:rPr lang="en-US" dirty="0" smtClean="0"/>
              <a:t> </a:t>
            </a:r>
            <a:r>
              <a:rPr lang="en-US" dirty="0" err="1" smtClean="0"/>
              <a:t>vuruşun</a:t>
            </a:r>
            <a:r>
              <a:rPr lang="en-US" dirty="0" smtClean="0"/>
              <a:t> </a:t>
            </a:r>
            <a:r>
              <a:rPr lang="en-US" dirty="0" err="1" smtClean="0"/>
              <a:t>karalanması</a:t>
            </a:r>
            <a:r>
              <a:rPr lang="en-US" dirty="0" smtClean="0"/>
              <a:t> </a:t>
            </a:r>
            <a:r>
              <a:rPr lang="en-US" dirty="0" err="1" smtClean="0"/>
              <a:t>gerektiği</a:t>
            </a:r>
            <a:r>
              <a:rPr lang="en-US" dirty="0" smtClean="0"/>
              <a:t> </a:t>
            </a:r>
            <a:r>
              <a:rPr lang="en-US" dirty="0" err="1" smtClean="0"/>
              <a:t>yazar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3-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istenilen</a:t>
            </a:r>
            <a:r>
              <a:rPr lang="en-US" dirty="0" smtClean="0"/>
              <a:t> </a:t>
            </a:r>
            <a:r>
              <a:rPr lang="en-US" dirty="0" err="1" smtClean="0"/>
              <a:t>sıradaki</a:t>
            </a:r>
            <a:r>
              <a:rPr lang="en-US" dirty="0" smtClean="0"/>
              <a:t> </a:t>
            </a:r>
            <a:r>
              <a:rPr lang="en-US" dirty="0" err="1" smtClean="0"/>
              <a:t>vuruşu</a:t>
            </a:r>
            <a:r>
              <a:rPr lang="en-US" dirty="0"/>
              <a:t> </a:t>
            </a:r>
            <a:r>
              <a:rPr lang="en-US" dirty="0" err="1" smtClean="0"/>
              <a:t>karalar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4-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imler</a:t>
            </a:r>
            <a:r>
              <a:rPr lang="en-US" dirty="0" smtClean="0"/>
              <a:t> </a:t>
            </a:r>
            <a:r>
              <a:rPr lang="en-US" dirty="0" err="1" smtClean="0"/>
              <a:t>tamamlandıktan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,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kağıtlarını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yapılanların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geçer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183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独体字</a:t>
            </a:r>
            <a:r>
              <a:rPr lang="en-US" altLang="zh-CN" dirty="0" smtClean="0"/>
              <a:t> -</a:t>
            </a:r>
            <a:r>
              <a:rPr lang="zh-CN" altLang="en-US" dirty="0"/>
              <a:t>合体字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Yavaş yavaş imleri tanımaya başlamış öğrenciler için aşağıdaki aktivite uygulanabilir.</a:t>
            </a:r>
          </a:p>
          <a:p>
            <a:endParaRPr lang="tr-TR" dirty="0"/>
          </a:p>
          <a:p>
            <a:r>
              <a:rPr lang="tr-TR" dirty="0" smtClean="0"/>
              <a:t>1-Öğretmen tahtayı veya hazırladığı sunuyu ortadan ikiye bölerek her iki tarafa da aynı ama sıraları farklı imler yazar.</a:t>
            </a:r>
          </a:p>
          <a:p>
            <a:r>
              <a:rPr lang="tr-TR" dirty="0" smtClean="0"/>
              <a:t>2- Sınıf iki gruba ayrılır. Her grubu temsilen birer öğrenci tahtaya gelir. </a:t>
            </a:r>
          </a:p>
          <a:p>
            <a:r>
              <a:rPr lang="tr-TR" dirty="0" smtClean="0"/>
              <a:t>3- Öğretmen ilk sözcüğü </a:t>
            </a:r>
            <a:r>
              <a:rPr lang="zh-CN" altLang="en-US" dirty="0" smtClean="0"/>
              <a:t>拼音 </a:t>
            </a:r>
            <a:r>
              <a:rPr lang="tr-TR" altLang="zh-CN" dirty="0" smtClean="0"/>
              <a:t>olarak </a:t>
            </a:r>
            <a:r>
              <a:rPr lang="tr-TR" dirty="0" smtClean="0"/>
              <a:t>söyler.</a:t>
            </a:r>
          </a:p>
          <a:p>
            <a:r>
              <a:rPr lang="tr-TR" dirty="0" smtClean="0"/>
              <a:t>4- Söylediği sözcüğün imini tahtada ilk bulan öğrenci grubuna puan kazandırır.</a:t>
            </a:r>
          </a:p>
          <a:p>
            <a:r>
              <a:rPr lang="tr-TR" dirty="0" smtClean="0"/>
              <a:t>5- Oyun bu şekilde devam eder. </a:t>
            </a:r>
          </a:p>
        </p:txBody>
      </p:sp>
    </p:spTree>
    <p:extLst>
      <p:ext uri="{BB962C8B-B14F-4D97-AF65-F5344CB8AC3E}">
        <p14:creationId xmlns:p14="http://schemas.microsoft.com/office/powerpoint/2010/main" val="118124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汉字练写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ikişerli</a:t>
            </a:r>
            <a:r>
              <a:rPr lang="en-US" dirty="0" smtClean="0"/>
              <a:t> </a:t>
            </a:r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tahtaya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söyler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Her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vuruş</a:t>
            </a:r>
            <a:r>
              <a:rPr lang="en-US" dirty="0" smtClean="0"/>
              <a:t> </a:t>
            </a:r>
            <a:r>
              <a:rPr lang="en-US" dirty="0" err="1" smtClean="0"/>
              <a:t>çizme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 smtClean="0"/>
              <a:t>sırayla</a:t>
            </a:r>
            <a:r>
              <a:rPr lang="en-US" dirty="0" smtClean="0"/>
              <a:t> </a:t>
            </a:r>
            <a:r>
              <a:rPr lang="en-US" dirty="0" err="1" smtClean="0"/>
              <a:t>birer</a:t>
            </a:r>
            <a:r>
              <a:rPr lang="en-US" dirty="0" smtClean="0"/>
              <a:t> </a:t>
            </a:r>
            <a:r>
              <a:rPr lang="en-US" dirty="0" err="1" smtClean="0"/>
              <a:t>vuruş</a:t>
            </a:r>
            <a:r>
              <a:rPr lang="en-US" dirty="0" smtClean="0"/>
              <a:t> </a:t>
            </a:r>
            <a:r>
              <a:rPr lang="en-US" dirty="0" err="1" smtClean="0"/>
              <a:t>çizerek</a:t>
            </a:r>
            <a:r>
              <a:rPr lang="en-US" dirty="0" smtClean="0"/>
              <a:t> </a:t>
            </a:r>
            <a:r>
              <a:rPr lang="en-US" dirty="0" err="1" smtClean="0"/>
              <a:t>yazmayı</a:t>
            </a:r>
            <a:r>
              <a:rPr lang="en-US" dirty="0" smtClean="0"/>
              <a:t> ilk </a:t>
            </a:r>
            <a:r>
              <a:rPr lang="en-US" dirty="0" err="1" smtClean="0"/>
              <a:t>tamamlayan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olmaktır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vuruşu</a:t>
            </a:r>
            <a:r>
              <a:rPr lang="en-US" dirty="0" smtClean="0"/>
              <a:t> </a:t>
            </a:r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yaptıysa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arkadaşı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yanlışını</a:t>
            </a:r>
            <a:r>
              <a:rPr lang="en-US" dirty="0" smtClean="0"/>
              <a:t> </a:t>
            </a:r>
            <a:r>
              <a:rPr lang="en-US" dirty="0" err="1" smtClean="0"/>
              <a:t>düzeltebilir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sırasını</a:t>
            </a:r>
            <a:r>
              <a:rPr lang="en-US" dirty="0" smtClean="0"/>
              <a:t> </a:t>
            </a:r>
            <a:r>
              <a:rPr lang="en-US" dirty="0" err="1" smtClean="0"/>
              <a:t>salmış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0265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86</TotalTime>
  <Words>362</Words>
  <Application>Microsoft Macintosh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 2</vt:lpstr>
      <vt:lpstr>宋体</vt:lpstr>
      <vt:lpstr>Quotable</vt:lpstr>
      <vt:lpstr>413 ÇİNCE ÖĞRETİM TEKNİKLERİ</vt:lpstr>
      <vt:lpstr>基本笔画</vt:lpstr>
      <vt:lpstr>复合笔画</vt:lpstr>
      <vt:lpstr>笔顺 [bǐshùn]</vt:lpstr>
      <vt:lpstr>独体字 -合体字</vt:lpstr>
      <vt:lpstr>汉字练写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 ÇİNCE ÖĞRETİM TEKNİKLERİ</dc:title>
  <dc:creator>Pınar Altay</dc:creator>
  <cp:lastModifiedBy>Pınar Altay</cp:lastModifiedBy>
  <cp:revision>7</cp:revision>
  <dcterms:created xsi:type="dcterms:W3CDTF">2018-10-02T16:37:21Z</dcterms:created>
  <dcterms:modified xsi:type="dcterms:W3CDTF">2018-10-02T18:03:29Z</dcterms:modified>
</cp:coreProperties>
</file>