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7" r:id="rId2"/>
    <p:sldId id="258" r:id="rId3"/>
    <p:sldId id="260" r:id="rId4"/>
    <p:sldId id="261" r:id="rId5"/>
    <p:sldId id="267" r:id="rId6"/>
    <p:sldId id="262" r:id="rId7"/>
    <p:sldId id="270" r:id="rId8"/>
    <p:sldId id="263" r:id="rId9"/>
    <p:sldId id="264" r:id="rId10"/>
    <p:sldId id="265" r:id="rId11"/>
    <p:sldId id="266"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21123" autoAdjust="0"/>
    <p:restoredTop sz="94660"/>
  </p:normalViewPr>
  <p:slideViewPr>
    <p:cSldViewPr snapToGrid="0">
      <p:cViewPr varScale="1">
        <p:scale>
          <a:sx n="73" d="100"/>
          <a:sy n="73" d="100"/>
        </p:scale>
        <p:origin x="-37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78ABE3C1-DBE1-495D-B57B-2849774B866A}" type="datetimeFigureOut">
              <a:rPr lang="en-US" smtClean="0"/>
              <a:pPr/>
              <a:t>4/8/2019</a:t>
            </a:fld>
            <a:endParaRPr lang="en-US" dirty="0"/>
          </a:p>
        </p:txBody>
      </p:sp>
      <p:sp>
        <p:nvSpPr>
          <p:cNvPr id="19" name="18 Altbilgi Yer Tutucusu"/>
          <p:cNvSpPr>
            <a:spLocks noGrp="1"/>
          </p:cNvSpPr>
          <p:nvPr>
            <p:ph type="ftr" sz="quarter" idx="11"/>
          </p:nvPr>
        </p:nvSpPr>
        <p:spPr/>
        <p:txBody>
          <a:bodyPr/>
          <a:lstStyle/>
          <a:p>
            <a:endParaRPr lang="en-US" dirty="0"/>
          </a:p>
        </p:txBody>
      </p:sp>
      <p:sp>
        <p:nvSpPr>
          <p:cNvPr id="27" name="26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FA3F48C-C7C6-4055-9F49-3777875E72AE}" type="datetimeFigureOut">
              <a:rPr lang="en-US" smtClean="0"/>
              <a:pPr/>
              <a:t>4/8/2019</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78E61D-D431-422C-9764-11DAFE33AB63}" type="datetimeFigureOut">
              <a:rPr lang="en-US" smtClean="0"/>
              <a:pPr/>
              <a:t>4/8/2019</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2DE42F4-6EEF-4EF7-8ED4-2208F0F89A08}" type="datetimeFigureOut">
              <a:rPr lang="en-US" smtClean="0"/>
              <a:pPr/>
              <a:t>4/8/2019</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30578ACC-22D6-47C1-A373-4FD133E34F3C}" type="datetimeFigureOut">
              <a:rPr lang="en-US" smtClean="0"/>
              <a:pPr/>
              <a:t>4/8/2019</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E5A6C69-6797-4E8A-BF37-F2C3751466E9}" type="datetimeFigureOut">
              <a:rPr lang="en-US" smtClean="0"/>
              <a:pPr/>
              <a:t>4/8/2019</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82014A1-A632-4878-A0D3-F52BA7563730}" type="datetimeFigureOut">
              <a:rPr lang="en-US" smtClean="0"/>
              <a:pPr/>
              <a:t>4/8/2019</a:t>
            </a:fld>
            <a:endParaRPr lang="en-US" dirty="0"/>
          </a:p>
        </p:txBody>
      </p:sp>
      <p:sp>
        <p:nvSpPr>
          <p:cNvPr id="8" name="7 Altbilgi Yer Tutucusu"/>
          <p:cNvSpPr>
            <a:spLocks noGrp="1"/>
          </p:cNvSpPr>
          <p:nvPr>
            <p:ph type="ftr" sz="quarter" idx="11"/>
          </p:nvPr>
        </p:nvSpPr>
        <p:spPr/>
        <p:txBody>
          <a:bodyPr/>
          <a:lstStyle/>
          <a:p>
            <a:endParaRPr lang="en-US" dirty="0"/>
          </a:p>
        </p:txBody>
      </p:sp>
      <p:sp>
        <p:nvSpPr>
          <p:cNvPr id="9" name="8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CE99F462-093F-4566-844B-4C71F2739DA5}" type="datetimeFigureOut">
              <a:rPr lang="en-US" smtClean="0"/>
              <a:pPr/>
              <a:t>4/8/2019</a:t>
            </a:fld>
            <a:endParaRPr lang="en-US" dirty="0"/>
          </a:p>
        </p:txBody>
      </p:sp>
      <p:sp>
        <p:nvSpPr>
          <p:cNvPr id="4" name="3 Altbilgi Yer Tutucusu"/>
          <p:cNvSpPr>
            <a:spLocks noGrp="1"/>
          </p:cNvSpPr>
          <p:nvPr>
            <p:ph type="ftr" sz="quarter" idx="11"/>
          </p:nvPr>
        </p:nvSpPr>
        <p:spPr/>
        <p:txBody>
          <a:bodyPr/>
          <a:lstStyle/>
          <a:p>
            <a:endParaRPr lang="en-US" dirty="0"/>
          </a:p>
        </p:txBody>
      </p:sp>
      <p:sp>
        <p:nvSpPr>
          <p:cNvPr id="5" name="4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D24A7AC-904D-4781-85BA-7D10C17ED021}" type="datetimeFigureOut">
              <a:rPr lang="en-US" smtClean="0"/>
              <a:pPr/>
              <a:t>4/8/2019</a:t>
            </a:fld>
            <a:endParaRPr lang="en-US" dirty="0"/>
          </a:p>
        </p:txBody>
      </p:sp>
      <p:sp>
        <p:nvSpPr>
          <p:cNvPr id="3" name="2 Altbilgi Yer Tutucusu"/>
          <p:cNvSpPr>
            <a:spLocks noGrp="1"/>
          </p:cNvSpPr>
          <p:nvPr>
            <p:ph type="ftr" sz="quarter" idx="11"/>
          </p:nvPr>
        </p:nvSpPr>
        <p:spPr/>
        <p:txBody>
          <a:bodyPr/>
          <a:lstStyle/>
          <a:p>
            <a:endParaRPr lang="en-US" dirty="0"/>
          </a:p>
        </p:txBody>
      </p:sp>
      <p:sp>
        <p:nvSpPr>
          <p:cNvPr id="4" name="3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331444B-B92B-4E27-8C94-BB93EAF5CB18}" type="datetimeFigureOut">
              <a:rPr lang="en-US" smtClean="0"/>
              <a:pPr/>
              <a:t>4/8/2019</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63EFA5E-FA76-400D-B3DC-F0BA90E6D107}" type="datetimeFigureOut">
              <a:rPr lang="en-US" smtClean="0"/>
              <a:pPr/>
              <a:t>4/8/2019</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a:xfrm>
            <a:off x="10769600" y="6356351"/>
            <a:ext cx="812800" cy="365125"/>
          </a:xfrm>
        </p:spPr>
        <p:txBody>
          <a:bodyPr/>
          <a:lstStyle/>
          <a:p>
            <a:fld id="{6D22F896-40B5-4ADD-8801-0D06FADFA095}" type="slidenum">
              <a:rPr lang="en-US" smtClean="0"/>
              <a:pPr/>
              <a:t>‹#›</a:t>
            </a:fld>
            <a:endParaRPr lang="en-US" dirty="0"/>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D6E9DEC-419B-4CC5-A080-3B06BD5A8291}" type="datetimeFigureOut">
              <a:rPr lang="en-US" smtClean="0"/>
              <a:pPr/>
              <a:t>4/8/2019</a:t>
            </a:fld>
            <a:endParaRPr lang="en-US" dirty="0"/>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D22F896-40B5-4ADD-8801-0D06FADFA095}" type="slidenum">
              <a:rPr lang="en-US" smtClean="0"/>
              <a:pPr/>
              <a:t>‹#›</a:t>
            </a:fld>
            <a:endParaRPr lang="en-US" dirty="0"/>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translate.googleusercontent.com/translate_c?depth=1&amp;hl=tr&amp;prev=search&amp;rurl=translate.google.com.tr&amp;sl=en&amp;sp=nmt4&amp;u=https://en.wikipedia.org/wiki/Leonid_Brezhnev&amp;usg=ALkJrhhxWPLqBBxux-zoqf_CJp2Fg1TrCQ"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19065" y="-1"/>
            <a:ext cx="10945621" cy="1933303"/>
          </a:xfrm>
        </p:spPr>
        <p:txBody>
          <a:bodyPr>
            <a:normAutofit fontScale="90000"/>
          </a:bodyPr>
          <a:lstStyle/>
          <a:p>
            <a:pPr algn="ctr"/>
            <a:r>
              <a:rPr lang="tr-TR" dirty="0" smtClean="0"/>
              <a:t/>
            </a:r>
            <a:br>
              <a:rPr lang="tr-TR" dirty="0" smtClean="0"/>
            </a:br>
            <a:r>
              <a:rPr lang="tr-TR" dirty="0" smtClean="0"/>
              <a:t/>
            </a:r>
            <a:br>
              <a:rPr lang="tr-TR" dirty="0" smtClean="0"/>
            </a:br>
            <a:r>
              <a:rPr lang="tr-TR" sz="5400" b="1" cap="all" dirty="0" smtClean="0"/>
              <a:t> </a:t>
            </a:r>
            <a:r>
              <a:rPr lang="tr-TR" sz="4000" b="1" cap="all" dirty="0" smtClean="0"/>
              <a:t>1976 MONTREAL OLİMPİYATLARINDA</a:t>
            </a:r>
            <a:r>
              <a:rPr lang="tr-TR" sz="4000" cap="all" dirty="0" smtClean="0"/>
              <a:t/>
            </a:r>
            <a:br>
              <a:rPr lang="tr-TR" sz="4000" cap="all" dirty="0" smtClean="0"/>
            </a:br>
            <a:r>
              <a:rPr lang="tr-TR" sz="4000" b="1" dirty="0" smtClean="0"/>
              <a:t>RUS ESKRİMCİ </a:t>
            </a:r>
            <a:r>
              <a:rPr lang="tr-TR" sz="4000" b="1" dirty="0" smtClean="0"/>
              <a:t>  BORİS ONİSHCHENKO’NUN </a:t>
            </a:r>
            <a:r>
              <a:rPr lang="tr-TR" sz="4000" b="1" dirty="0" smtClean="0"/>
              <a:t>HİLESİ</a:t>
            </a:r>
            <a:endParaRPr lang="tr-TR" sz="4000" dirty="0"/>
          </a:p>
        </p:txBody>
      </p:sp>
      <p:pic>
        <p:nvPicPr>
          <p:cNvPr id="1026" name="Picture 2" descr="C:\Users\pc\Desktop\oguz hocaSpor Yönetimi Örnek Olay\olay\onishchenko_3484148k.jpg"/>
          <p:cNvPicPr>
            <a:picLocks noChangeAspect="1" noChangeArrowheads="1"/>
          </p:cNvPicPr>
          <p:nvPr/>
        </p:nvPicPr>
        <p:blipFill>
          <a:blip r:embed="rId2"/>
          <a:srcRect/>
          <a:stretch>
            <a:fillRect/>
          </a:stretch>
        </p:blipFill>
        <p:spPr bwMode="auto">
          <a:xfrm>
            <a:off x="1318895" y="2173624"/>
            <a:ext cx="9039951" cy="4480860"/>
          </a:xfrm>
          <a:prstGeom prst="rect">
            <a:avLst/>
          </a:prstGeom>
          <a:noFill/>
        </p:spPr>
      </p:pic>
    </p:spTree>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2"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985017" y="2235827"/>
            <a:ext cx="6790647" cy="3599316"/>
          </a:xfrm>
        </p:spPr>
        <p:txBody>
          <a:bodyPr>
            <a:normAutofit/>
          </a:bodyPr>
          <a:lstStyle/>
          <a:p>
            <a:r>
              <a:rPr lang="tr-TR" dirty="0" smtClean="0"/>
              <a:t>Ancak </a:t>
            </a:r>
            <a:r>
              <a:rPr lang="tr-TR" dirty="0" err="1" smtClean="0"/>
              <a:t>Onischenko'nun</a:t>
            </a:r>
            <a:r>
              <a:rPr lang="tr-TR" dirty="0" smtClean="0"/>
              <a:t> diskalifiye olmasına rağmen, </a:t>
            </a:r>
            <a:r>
              <a:rPr lang="tr-TR" dirty="0" smtClean="0"/>
              <a:t> </a:t>
            </a:r>
            <a:r>
              <a:rPr lang="tr-TR" dirty="0" smtClean="0"/>
              <a:t>iki takım arkadaşının yarışmaya devam etmesine </a:t>
            </a:r>
            <a:r>
              <a:rPr lang="tr-TR" dirty="0" smtClean="0"/>
              <a:t>izin </a:t>
            </a:r>
            <a:r>
              <a:rPr lang="tr-TR" dirty="0" smtClean="0"/>
              <a:t>verildi. </a:t>
            </a:r>
          </a:p>
          <a:p>
            <a:endParaRPr lang="tr-TR" dirty="0" smtClean="0"/>
          </a:p>
          <a:p>
            <a:r>
              <a:rPr lang="tr-TR" dirty="0" smtClean="0"/>
              <a:t>Takım madalyası için umutları sona erdi, </a:t>
            </a:r>
          </a:p>
          <a:p>
            <a:pPr>
              <a:buNone/>
            </a:pPr>
            <a:r>
              <a:rPr lang="tr-TR" dirty="0" smtClean="0"/>
              <a:t>  ancak onlardan biri olan </a:t>
            </a:r>
            <a:r>
              <a:rPr lang="tr-TR" dirty="0" err="1" smtClean="0"/>
              <a:t>Pavel</a:t>
            </a:r>
            <a:r>
              <a:rPr lang="tr-TR" dirty="0" smtClean="0"/>
              <a:t> </a:t>
            </a:r>
            <a:r>
              <a:rPr lang="tr-TR" dirty="0" err="1" smtClean="0"/>
              <a:t>Lednev</a:t>
            </a:r>
            <a:r>
              <a:rPr lang="tr-TR" dirty="0" smtClean="0"/>
              <a:t>, bireysel </a:t>
            </a:r>
            <a:r>
              <a:rPr lang="tr-TR" dirty="0" smtClean="0"/>
              <a:t>olarak </a:t>
            </a:r>
            <a:r>
              <a:rPr lang="tr-TR" dirty="0" smtClean="0"/>
              <a:t>  </a:t>
            </a:r>
            <a:r>
              <a:rPr lang="tr-TR" dirty="0" smtClean="0"/>
              <a:t>gümüş madalya </a:t>
            </a:r>
            <a:r>
              <a:rPr lang="tr-TR" dirty="0" smtClean="0"/>
              <a:t>etti.</a:t>
            </a:r>
            <a:endParaRPr lang="tr-TR" dirty="0"/>
          </a:p>
        </p:txBody>
      </p:sp>
      <p:pic>
        <p:nvPicPr>
          <p:cNvPr id="2050" name="Picture 2" descr="C:\Users\pc\Desktop\oguz hocaSpor Yönetimi Örnek Olay\4401991848_c7a3d247a5.jpg"/>
          <p:cNvPicPr>
            <a:picLocks noChangeAspect="1" noChangeArrowheads="1"/>
          </p:cNvPicPr>
          <p:nvPr/>
        </p:nvPicPr>
        <p:blipFill>
          <a:blip r:embed="rId2"/>
          <a:srcRect/>
          <a:stretch>
            <a:fillRect/>
          </a:stretch>
        </p:blipFill>
        <p:spPr bwMode="auto">
          <a:xfrm>
            <a:off x="0" y="0"/>
            <a:ext cx="4559300" cy="6858000"/>
          </a:xfrm>
          <a:prstGeom prst="rect">
            <a:avLst/>
          </a:prstGeom>
          <a:noFill/>
        </p:spPr>
      </p:pic>
    </p:spTree>
  </p:cSld>
  <p:clrMapOvr>
    <a:masterClrMapping/>
  </p:clrMapOvr>
  <p:transition spd="slow">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70857" y="664899"/>
            <a:ext cx="10972800" cy="1143000"/>
          </a:xfrm>
        </p:spPr>
        <p:txBody>
          <a:bodyPr/>
          <a:lstStyle/>
          <a:p>
            <a:r>
              <a:rPr lang="tr-TR" dirty="0" smtClean="0"/>
              <a:t>Sonuç</a:t>
            </a:r>
            <a:endParaRPr lang="tr-TR" dirty="0"/>
          </a:p>
        </p:txBody>
      </p:sp>
      <p:sp>
        <p:nvSpPr>
          <p:cNvPr id="3" name="2 İçerik Yer Tutucusu"/>
          <p:cNvSpPr>
            <a:spLocks noGrp="1"/>
          </p:cNvSpPr>
          <p:nvPr>
            <p:ph idx="1"/>
          </p:nvPr>
        </p:nvSpPr>
        <p:spPr/>
        <p:txBody>
          <a:bodyPr>
            <a:normAutofit/>
          </a:bodyPr>
          <a:lstStyle/>
          <a:p>
            <a:r>
              <a:rPr lang="tr-TR" dirty="0" smtClean="0"/>
              <a:t>Batı dünyası </a:t>
            </a:r>
            <a:r>
              <a:rPr lang="tr-TR" dirty="0" err="1" smtClean="0"/>
              <a:t>Onischenko'nun</a:t>
            </a:r>
            <a:r>
              <a:rPr lang="tr-TR" dirty="0" smtClean="0"/>
              <a:t> </a:t>
            </a:r>
            <a:r>
              <a:rPr lang="tr-TR" dirty="0" smtClean="0"/>
              <a:t>çöküşünü sevinçle karşıladı.</a:t>
            </a:r>
          </a:p>
          <a:p>
            <a:endParaRPr lang="tr-TR" dirty="0" smtClean="0"/>
          </a:p>
          <a:p>
            <a:r>
              <a:rPr lang="tr-TR" dirty="0" smtClean="0"/>
              <a:t>Gazeteler onu "</a:t>
            </a:r>
            <a:r>
              <a:rPr lang="tr-TR" dirty="0" err="1" smtClean="0"/>
              <a:t>Disonischenko</a:t>
            </a:r>
            <a:r>
              <a:rPr lang="tr-TR" dirty="0" smtClean="0"/>
              <a:t>" ve "</a:t>
            </a:r>
            <a:r>
              <a:rPr lang="tr-TR" dirty="0" err="1" smtClean="0"/>
              <a:t>Boris</a:t>
            </a:r>
            <a:r>
              <a:rPr lang="tr-TR" dirty="0" smtClean="0"/>
              <a:t> </a:t>
            </a:r>
            <a:r>
              <a:rPr lang="tr-TR" dirty="0" err="1" smtClean="0"/>
              <a:t>Cheat</a:t>
            </a:r>
            <a:r>
              <a:rPr lang="tr-TR" dirty="0" smtClean="0"/>
              <a:t>" olarak nitelendirdi. </a:t>
            </a:r>
            <a:r>
              <a:rPr lang="tr-TR" dirty="0" err="1" smtClean="0"/>
              <a:t>Onishchenko</a:t>
            </a:r>
            <a:r>
              <a:rPr lang="tr-TR" dirty="0" smtClean="0"/>
              <a:t>, diğer Sovyet Olimpiyat takımının üyelerinin düşmanlığını </a:t>
            </a:r>
            <a:r>
              <a:rPr lang="tr-TR" dirty="0" smtClean="0"/>
              <a:t>kazanmıştı</a:t>
            </a:r>
            <a:r>
              <a:rPr lang="tr-TR" dirty="0" smtClean="0"/>
              <a:t>: </a:t>
            </a:r>
            <a:r>
              <a:rPr lang="tr-TR" dirty="0" smtClean="0"/>
              <a:t>Örneğin</a:t>
            </a:r>
            <a:r>
              <a:rPr lang="tr-TR" dirty="0" smtClean="0"/>
              <a:t>, SSCB voleybol takımı üyeleri, onunla tanışırlarsa onu </a:t>
            </a:r>
            <a:r>
              <a:rPr lang="tr-TR" dirty="0" smtClean="0"/>
              <a:t>otelin</a:t>
            </a:r>
            <a:r>
              <a:rPr lang="tr-TR" dirty="0" smtClean="0">
                <a:solidFill>
                  <a:schemeClr val="tx2">
                    <a:lumMod val="40000"/>
                    <a:lumOff val="60000"/>
                  </a:schemeClr>
                </a:solidFill>
              </a:rPr>
              <a:t> </a:t>
            </a:r>
            <a:r>
              <a:rPr lang="tr-TR" dirty="0" smtClean="0">
                <a:solidFill>
                  <a:schemeClr val="tx2">
                    <a:lumMod val="40000"/>
                    <a:lumOff val="60000"/>
                  </a:schemeClr>
                </a:solidFill>
              </a:rPr>
              <a:t> onu otelin </a:t>
            </a:r>
            <a:r>
              <a:rPr lang="tr-TR" dirty="0" smtClean="0"/>
              <a:t>penceresinden </a:t>
            </a:r>
            <a:r>
              <a:rPr lang="tr-TR" dirty="0" smtClean="0"/>
              <a:t>atmakla tehdit ediyordu.</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 Ertesi gün, diskalifiyenin </a:t>
            </a:r>
            <a:r>
              <a:rPr lang="tr-TR" dirty="0" smtClean="0"/>
              <a:t>edildiği </a:t>
            </a:r>
            <a:r>
              <a:rPr lang="tr-TR" dirty="0" smtClean="0"/>
              <a:t>gece Sovyet yetkilileri tarafından sporcuların köyünden eşlik edilerek "evinde yaşadığı Kiev kentinde" olduğu bildirildi.</a:t>
            </a:r>
          </a:p>
          <a:p>
            <a:r>
              <a:rPr lang="tr-TR" dirty="0" smtClean="0"/>
              <a:t> İki ay sonra Sovyet lideri </a:t>
            </a:r>
            <a:r>
              <a:rPr lang="tr-TR" dirty="0" err="1" smtClean="0">
                <a:hlinkClick r:id="rId2" tooltip="Leonid Brezhnev"/>
              </a:rPr>
              <a:t>Leonid</a:t>
            </a:r>
            <a:r>
              <a:rPr lang="tr-TR" dirty="0" smtClean="0"/>
              <a:t> Brejnev'den önce kişisel bir azarlama için çağrıldığı ve Kızıl Ordu tarafından görevden alınarak 5.000 ruble cezaya çarptırıldığı, tüm sportif şanlıklarından soyulduğu ve Kiev'de taksi şoförü olarak çalıştığı bildirildi.</a:t>
            </a:r>
          </a:p>
          <a:p>
            <a:endParaRPr lang="tr-TR" dirty="0"/>
          </a:p>
        </p:txBody>
      </p:sp>
    </p:spTree>
  </p:cSld>
  <p:clrMapOvr>
    <a:masterClrMapping/>
  </p:clrMapOvr>
  <p:transition spd="slow">
    <p:pull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575818" y="2428313"/>
            <a:ext cx="9613861" cy="3599316"/>
          </a:xfrm>
        </p:spPr>
        <p:txBody>
          <a:bodyPr/>
          <a:lstStyle/>
          <a:p>
            <a:r>
              <a:rPr lang="tr-TR" dirty="0" smtClean="0"/>
              <a:t>1-Sizce bu kadar başarılı olmasına rağmen </a:t>
            </a:r>
            <a:r>
              <a:rPr lang="tr-TR" dirty="0" err="1" smtClean="0"/>
              <a:t>Boris</a:t>
            </a:r>
            <a:r>
              <a:rPr lang="tr-TR" dirty="0" smtClean="0"/>
              <a:t> </a:t>
            </a:r>
            <a:r>
              <a:rPr lang="tr-TR" dirty="0" smtClean="0"/>
              <a:t> </a:t>
            </a:r>
            <a:r>
              <a:rPr lang="tr-TR" dirty="0" smtClean="0"/>
              <a:t>neden </a:t>
            </a:r>
            <a:r>
              <a:rPr lang="tr-TR" dirty="0" smtClean="0"/>
              <a:t>bu hileyi yaptı ?</a:t>
            </a:r>
          </a:p>
          <a:p>
            <a:endParaRPr lang="tr-TR" dirty="0" smtClean="0"/>
          </a:p>
          <a:p>
            <a:r>
              <a:rPr lang="tr-TR" dirty="0" smtClean="0"/>
              <a:t>2-Olimpiyat eskriminde ekipmanların kontrolü  nasıl olmalı?</a:t>
            </a:r>
          </a:p>
          <a:p>
            <a:endParaRPr lang="tr-TR" dirty="0" smtClean="0"/>
          </a:p>
          <a:p>
            <a:r>
              <a:rPr lang="tr-TR" dirty="0" smtClean="0"/>
              <a:t>3-</a:t>
            </a:r>
            <a:r>
              <a:rPr lang="tr-TR" dirty="0" err="1" smtClean="0"/>
              <a:t>Boris</a:t>
            </a:r>
            <a:r>
              <a:rPr lang="tr-TR" dirty="0" smtClean="0"/>
              <a:t> </a:t>
            </a:r>
            <a:r>
              <a:rPr lang="tr-TR" dirty="0" err="1" smtClean="0"/>
              <a:t>Onishchenko’ya</a:t>
            </a:r>
            <a:r>
              <a:rPr lang="tr-TR" dirty="0" smtClean="0"/>
              <a:t> verilen ceza yeterli midir?</a:t>
            </a:r>
            <a:endParaRPr lang="tr-TR" dirty="0"/>
          </a:p>
        </p:txBody>
      </p:sp>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42721" y="696758"/>
            <a:ext cx="7055794" cy="3599316"/>
          </a:xfrm>
        </p:spPr>
        <p:txBody>
          <a:bodyPr>
            <a:normAutofit fontScale="25000" lnSpcReduction="20000"/>
          </a:bodyPr>
          <a:lstStyle/>
          <a:p>
            <a:endParaRPr lang="tr-TR" dirty="0" smtClean="0"/>
          </a:p>
          <a:p>
            <a:r>
              <a:rPr lang="tr-TR" sz="11200" dirty="0" smtClean="0"/>
              <a:t>19 Eylül 1937</a:t>
            </a:r>
          </a:p>
          <a:p>
            <a:r>
              <a:rPr lang="tr-TR" sz="11200" dirty="0" smtClean="0"/>
              <a:t>KİEV,UKRAYNA</a:t>
            </a:r>
          </a:p>
          <a:p>
            <a:endParaRPr lang="tr-TR" sz="11200" dirty="0" smtClean="0"/>
          </a:p>
          <a:p>
            <a:r>
              <a:rPr lang="tr-TR" sz="11200" dirty="0" smtClean="0"/>
              <a:t>Ukraynalı </a:t>
            </a:r>
            <a:r>
              <a:rPr lang="tr-TR" sz="11200" dirty="0" smtClean="0"/>
              <a:t>pentatlon sporcusu, </a:t>
            </a:r>
            <a:r>
              <a:rPr lang="tr-TR" sz="9600" b="1" dirty="0" smtClean="0"/>
              <a:t>BORİS </a:t>
            </a:r>
            <a:r>
              <a:rPr lang="tr-TR" sz="9600" b="1" dirty="0" smtClean="0"/>
              <a:t>ONİSHCHENKO</a:t>
            </a:r>
            <a:r>
              <a:rPr lang="tr-TR" sz="11200" dirty="0" smtClean="0"/>
              <a:t> 1968, 1972 ve 1976 Olimpiyatları'nda şampiyonluklar kazanmış bir sporcudur.</a:t>
            </a:r>
          </a:p>
          <a:p>
            <a:endParaRPr lang="tr-TR" sz="11200" dirty="0" smtClean="0"/>
          </a:p>
          <a:p>
            <a:r>
              <a:rPr lang="tr-TR" sz="11200" dirty="0" smtClean="0"/>
              <a:t>Bir altın ve iki gümüş madalya sahibidir</a:t>
            </a:r>
            <a:r>
              <a:rPr lang="tr-TR" sz="11200" dirty="0" smtClean="0"/>
              <a:t>.</a:t>
            </a:r>
          </a:p>
          <a:p>
            <a:endParaRPr lang="tr-TR" sz="11200" dirty="0" smtClean="0"/>
          </a:p>
          <a:p>
            <a:r>
              <a:rPr lang="tr-TR" sz="11200" dirty="0" smtClean="0"/>
              <a:t>  Ukrayna'da bir ordu subayı olan Rus eskrimci </a:t>
            </a:r>
            <a:r>
              <a:rPr lang="tr-TR" sz="11200" dirty="0" err="1" smtClean="0"/>
              <a:t>Boris</a:t>
            </a:r>
            <a:r>
              <a:rPr lang="tr-TR" sz="11200" dirty="0" smtClean="0"/>
              <a:t> </a:t>
            </a:r>
            <a:r>
              <a:rPr lang="tr-TR" sz="11200" dirty="0" err="1" smtClean="0"/>
              <a:t>Onischenko</a:t>
            </a:r>
            <a:r>
              <a:rPr lang="tr-TR" sz="11200" dirty="0" smtClean="0"/>
              <a:t>, Montreal 1976’da çok kurnaz bir hile yaptı. </a:t>
            </a:r>
          </a:p>
        </p:txBody>
      </p:sp>
      <p:pic>
        <p:nvPicPr>
          <p:cNvPr id="1026" name="Picture 2" descr="C:\Users\pc\Desktop\oguz hocaSpor Yönetimi Örnek Olay\boris-onischenkp-is-accused-of-cheating-at-the-1976-5739077.jpg"/>
          <p:cNvPicPr>
            <a:picLocks noChangeAspect="1" noChangeArrowheads="1"/>
          </p:cNvPicPr>
          <p:nvPr/>
        </p:nvPicPr>
        <p:blipFill>
          <a:blip r:embed="rId2"/>
          <a:srcRect/>
          <a:stretch>
            <a:fillRect/>
          </a:stretch>
        </p:blipFill>
        <p:spPr bwMode="auto">
          <a:xfrm>
            <a:off x="-1" y="0"/>
            <a:ext cx="4692439" cy="6858000"/>
          </a:xfrm>
          <a:prstGeom prst="rect">
            <a:avLst/>
          </a:prstGeom>
          <a:noFill/>
        </p:spPr>
      </p:pic>
    </p:spTree>
  </p:cSld>
  <p:clrMapOvr>
    <a:masterClrMapping/>
  </p:clrMapOvr>
  <p:transition spd="slow">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Yarış Öncesi…</a:t>
            </a:r>
            <a:endParaRPr lang="tr-TR" dirty="0"/>
          </a:p>
        </p:txBody>
      </p:sp>
      <p:sp>
        <p:nvSpPr>
          <p:cNvPr id="3" name="2 İçerik Yer Tutucusu"/>
          <p:cNvSpPr>
            <a:spLocks noGrp="1"/>
          </p:cNvSpPr>
          <p:nvPr>
            <p:ph idx="1"/>
          </p:nvPr>
        </p:nvSpPr>
        <p:spPr/>
        <p:txBody>
          <a:bodyPr/>
          <a:lstStyle/>
          <a:p>
            <a:r>
              <a:rPr lang="tr-TR" dirty="0" smtClean="0"/>
              <a:t>1976 Olimpiyatları'nda düzenlenen modern pentatlon yarışmasında Sovyet ve İngiliz ekibi arasında yakın bir rekabet vardı. Her ne kadar ilk yarıştan sonra Sovyetler dördüncü  olsalar da, bunun ikinci yarıştan sonra değişmesi bekleniyordu. </a:t>
            </a:r>
          </a:p>
          <a:p>
            <a:endParaRPr lang="tr-TR" dirty="0" smtClean="0"/>
          </a:p>
          <a:p>
            <a:r>
              <a:rPr lang="tr-TR" dirty="0" err="1" smtClean="0"/>
              <a:t>Onishchenko</a:t>
            </a:r>
            <a:r>
              <a:rPr lang="tr-TR" dirty="0" smtClean="0"/>
              <a:t>, yarışmada en iyi eskrimci kabul edildi ve maçlarını kazanması bekleniyordu.</a:t>
            </a:r>
            <a:endParaRPr lang="tr-TR" dirty="0"/>
          </a:p>
        </p:txBody>
      </p:sp>
    </p:spTree>
  </p:cSld>
  <p:clrMapOvr>
    <a:masterClrMapping/>
  </p:clrMapOvr>
  <p:transition spd="slow">
    <p:checke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dirty="0" smtClean="0"/>
              <a:t>Ruslar günün erken saatlerinde İngilizlerle yüz yüze geldi. </a:t>
            </a:r>
          </a:p>
          <a:p>
            <a:r>
              <a:rPr lang="tr-TR" dirty="0" smtClean="0"/>
              <a:t> "</a:t>
            </a:r>
            <a:r>
              <a:rPr lang="tr-TR" dirty="0" err="1" smtClean="0"/>
              <a:t>Onischenko</a:t>
            </a:r>
            <a:r>
              <a:rPr lang="tr-TR" dirty="0" smtClean="0"/>
              <a:t> bir </a:t>
            </a:r>
            <a:r>
              <a:rPr lang="tr-TR" dirty="0" smtClean="0"/>
              <a:t>sayı yaptı</a:t>
            </a:r>
            <a:r>
              <a:rPr lang="tr-TR" dirty="0" smtClean="0"/>
              <a:t>,</a:t>
            </a:r>
            <a:r>
              <a:rPr lang="tr-TR" dirty="0" smtClean="0"/>
              <a:t> </a:t>
            </a:r>
            <a:r>
              <a:rPr lang="tr-TR" dirty="0" smtClean="0"/>
              <a:t>ancak nasıl başardığını göremedik" diye hatırlatan İngiliz ekip müdürü </a:t>
            </a:r>
            <a:r>
              <a:rPr lang="tr-TR" dirty="0" err="1" smtClean="0"/>
              <a:t>Mike</a:t>
            </a:r>
            <a:r>
              <a:rPr lang="tr-TR" dirty="0" smtClean="0"/>
              <a:t> </a:t>
            </a:r>
            <a:r>
              <a:rPr lang="tr-TR" dirty="0" err="1" smtClean="0"/>
              <a:t>Proudfoot</a:t>
            </a:r>
            <a:r>
              <a:rPr lang="tr-TR" dirty="0" smtClean="0"/>
              <a:t>, </a:t>
            </a:r>
            <a:r>
              <a:rPr lang="tr-TR" dirty="0" err="1" smtClean="0"/>
              <a:t>Onischenk’nun</a:t>
            </a:r>
            <a:r>
              <a:rPr lang="tr-TR" dirty="0" smtClean="0"/>
              <a:t> bir </a:t>
            </a:r>
            <a:r>
              <a:rPr lang="tr-TR" dirty="0" smtClean="0"/>
              <a:t>takım teknik arızalar yaptığından </a:t>
            </a:r>
            <a:r>
              <a:rPr lang="tr-TR" dirty="0" smtClean="0"/>
              <a:t>şüpheleniyordu.   </a:t>
            </a:r>
            <a:endParaRPr lang="tr-TR" dirty="0"/>
          </a:p>
        </p:txBody>
      </p:sp>
    </p:spTree>
  </p:cSld>
  <p:clrMapOvr>
    <a:masterClrMapping/>
  </p:clrMapOvr>
  <p:transition spd="slow">
    <p:blind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Olay Nasıl Gerçekleşti?</a:t>
            </a:r>
            <a:endParaRPr lang="tr-TR" dirty="0"/>
          </a:p>
        </p:txBody>
      </p:sp>
      <p:sp>
        <p:nvSpPr>
          <p:cNvPr id="3" name="2 İçerik Yer Tutucusu"/>
          <p:cNvSpPr>
            <a:spLocks noGrp="1"/>
          </p:cNvSpPr>
          <p:nvPr>
            <p:ph idx="1"/>
          </p:nvPr>
        </p:nvSpPr>
        <p:spPr/>
        <p:txBody>
          <a:bodyPr>
            <a:normAutofit/>
          </a:bodyPr>
          <a:lstStyle/>
          <a:p>
            <a:r>
              <a:rPr lang="tr-TR" dirty="0" smtClean="0"/>
              <a:t>Altın madalyayı kazanacak olan İngiliz takımı, </a:t>
            </a:r>
            <a:r>
              <a:rPr lang="tr-TR" dirty="0" err="1" smtClean="0"/>
              <a:t>Onischenko'nun</a:t>
            </a:r>
            <a:r>
              <a:rPr lang="tr-TR" dirty="0" smtClean="0"/>
              <a:t> </a:t>
            </a:r>
            <a:r>
              <a:rPr lang="tr-TR" dirty="0" err="1" smtClean="0"/>
              <a:t>Adrian</a:t>
            </a:r>
            <a:r>
              <a:rPr lang="tr-TR" dirty="0" smtClean="0"/>
              <a:t> </a:t>
            </a:r>
            <a:r>
              <a:rPr lang="tr-TR" dirty="0" err="1" smtClean="0"/>
              <a:t>Parker'a</a:t>
            </a:r>
            <a:r>
              <a:rPr lang="tr-TR" dirty="0" smtClean="0"/>
              <a:t> karşı oynadığı maçta bir şeyleri </a:t>
            </a:r>
            <a:r>
              <a:rPr lang="tr-TR" dirty="0" smtClean="0"/>
              <a:t>yaptığından şüphelendi.</a:t>
            </a:r>
          </a:p>
          <a:p>
            <a:r>
              <a:rPr lang="tr-TR" dirty="0" err="1" smtClean="0"/>
              <a:t>Onischenko'nun</a:t>
            </a:r>
            <a:r>
              <a:rPr lang="tr-TR" dirty="0" smtClean="0"/>
              <a:t> </a:t>
            </a:r>
            <a:r>
              <a:rPr lang="tr-TR" dirty="0" smtClean="0"/>
              <a:t>bir sonraki rakibi </a:t>
            </a:r>
            <a:r>
              <a:rPr lang="tr-TR" dirty="0" err="1" smtClean="0"/>
              <a:t>Jim</a:t>
            </a:r>
            <a:r>
              <a:rPr lang="tr-TR" dirty="0" smtClean="0"/>
              <a:t> </a:t>
            </a:r>
            <a:r>
              <a:rPr lang="tr-TR" dirty="0" err="1" smtClean="0"/>
              <a:t>Fox’tu</a:t>
            </a:r>
            <a:r>
              <a:rPr lang="tr-TR" dirty="0" smtClean="0"/>
              <a:t>. </a:t>
            </a:r>
            <a:r>
              <a:rPr lang="tr-TR" dirty="0" err="1" smtClean="0"/>
              <a:t>Onischenko'nun</a:t>
            </a:r>
            <a:r>
              <a:rPr lang="tr-TR" dirty="0" smtClean="0"/>
              <a:t> beşinci </a:t>
            </a:r>
            <a:r>
              <a:rPr lang="tr-TR" dirty="0" err="1" smtClean="0"/>
              <a:t>maçıni</a:t>
            </a:r>
            <a:r>
              <a:rPr lang="tr-TR" dirty="0" smtClean="0"/>
              <a:t>, </a:t>
            </a:r>
            <a:r>
              <a:rPr lang="tr-TR" dirty="0" smtClean="0"/>
              <a:t>36 yaşındaki </a:t>
            </a:r>
            <a:r>
              <a:rPr lang="tr-TR" dirty="0" err="1" smtClean="0"/>
              <a:t>Jim</a:t>
            </a:r>
            <a:r>
              <a:rPr lang="tr-TR" dirty="0" smtClean="0"/>
              <a:t> </a:t>
            </a:r>
            <a:r>
              <a:rPr lang="tr-TR" dirty="0" err="1" smtClean="0"/>
              <a:t>Fox</a:t>
            </a:r>
            <a:r>
              <a:rPr lang="tr-TR" dirty="0" err="1" smtClean="0"/>
              <a:t>’</a:t>
            </a:r>
            <a:r>
              <a:rPr lang="tr-TR" dirty="0" err="1" smtClean="0"/>
              <a:t>a</a:t>
            </a:r>
            <a:r>
              <a:rPr lang="tr-TR" dirty="0" smtClean="0"/>
              <a:t> </a:t>
            </a:r>
            <a:r>
              <a:rPr lang="tr-TR" dirty="0" smtClean="0"/>
              <a:t>karşı </a:t>
            </a:r>
            <a:r>
              <a:rPr lang="tr-TR" dirty="0" err="1" smtClean="0"/>
              <a:t>yapıltı</a:t>
            </a:r>
            <a:r>
              <a:rPr lang="tr-TR" dirty="0" smtClean="0"/>
              <a:t>.</a:t>
            </a:r>
            <a:endParaRPr lang="tr-TR" dirty="0" smtClean="0"/>
          </a:p>
          <a:p>
            <a:r>
              <a:rPr lang="tr-TR" dirty="0" smtClean="0"/>
              <a:t>Maç sırasında </a:t>
            </a:r>
            <a:r>
              <a:rPr lang="tr-TR" dirty="0" err="1" smtClean="0"/>
              <a:t>Onischenko</a:t>
            </a:r>
            <a:r>
              <a:rPr lang="tr-TR" dirty="0" smtClean="0"/>
              <a:t> rakibine doğru hızla ilerledi ve </a:t>
            </a:r>
            <a:r>
              <a:rPr lang="tr-TR" dirty="0" err="1" smtClean="0"/>
              <a:t>Fox</a:t>
            </a:r>
            <a:r>
              <a:rPr lang="tr-TR" dirty="0" smtClean="0"/>
              <a:t> kılıçtan kaçmak için geriye sıçradı. Onun kaçamak eylemi başarılı olmasına rağmen, skor </a:t>
            </a:r>
            <a:r>
              <a:rPr lang="tr-TR" dirty="0" smtClean="0"/>
              <a:t>tablosuna sayı </a:t>
            </a:r>
            <a:r>
              <a:rPr lang="tr-TR" dirty="0" smtClean="0"/>
              <a:t>yazıldı.</a:t>
            </a:r>
            <a:endParaRPr lang="tr-TR" dirty="0" smtClean="0"/>
          </a:p>
          <a:p>
            <a:pPr>
              <a:buNone/>
            </a:pPr>
            <a:endParaRPr lang="tr-TR" dirty="0" smtClean="0"/>
          </a:p>
        </p:txBody>
      </p:sp>
    </p:spTree>
  </p:cSld>
  <p:clrMapOvr>
    <a:masterClrMapping/>
  </p:clrMapOvr>
  <p:transition spd="slow">
    <p:cover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err="1" smtClean="0"/>
              <a:t>Fox</a:t>
            </a:r>
            <a:r>
              <a:rPr lang="tr-TR" dirty="0" smtClean="0"/>
              <a:t>, </a:t>
            </a:r>
            <a:r>
              <a:rPr lang="tr-TR" dirty="0" err="1" smtClean="0"/>
              <a:t>Onischenko</a:t>
            </a:r>
            <a:r>
              <a:rPr lang="tr-TR" dirty="0" smtClean="0"/>
              <a:t> </a:t>
            </a:r>
            <a:r>
              <a:rPr lang="tr-TR" dirty="0" smtClean="0"/>
              <a:t>için "</a:t>
            </a:r>
            <a:r>
              <a:rPr lang="tr-TR" dirty="0" smtClean="0"/>
              <a:t>sihirli </a:t>
            </a:r>
            <a:r>
              <a:rPr lang="tr-TR" dirty="0" smtClean="0"/>
              <a:t>bir değnek sallamak gibiydi</a:t>
            </a:r>
            <a:r>
              <a:rPr lang="tr-TR" dirty="0" smtClean="0"/>
              <a:t>.“  dedi</a:t>
            </a:r>
            <a:r>
              <a:rPr lang="tr-TR" dirty="0" smtClean="0"/>
              <a:t>.</a:t>
            </a:r>
          </a:p>
          <a:p>
            <a:r>
              <a:rPr lang="tr-TR" dirty="0" smtClean="0"/>
              <a:t>Rakibinin vuruş yapmadan oynamayı başardığını şiddetle protesto gösterdiğinde yetkililer Sovyet sporcunun kılıcını ellerinden almıştı… Silahları değiştirdi ve rekabete hâkim olmaya devam etti ancak bir süre sonra yetkililer kılıcını kurcalandığını tespit etti</a:t>
            </a:r>
            <a:r>
              <a:rPr lang="tr-TR" dirty="0" smtClean="0"/>
              <a:t>. </a:t>
            </a:r>
          </a:p>
          <a:p>
            <a:endParaRPr lang="tr-TR" dirty="0" smtClean="0"/>
          </a:p>
          <a:p>
            <a:pPr>
              <a:buNone/>
            </a:pPr>
            <a:r>
              <a:rPr lang="tr-TR" dirty="0" smtClean="0"/>
              <a:t>   </a:t>
            </a:r>
            <a:r>
              <a:rPr lang="tr-TR" dirty="0" err="1" smtClean="0"/>
              <a:t>Çünki</a:t>
            </a:r>
            <a:r>
              <a:rPr lang="tr-TR" dirty="0" smtClean="0"/>
              <a:t> ; kılıcını, puan kazandırıcı vuruş yapmasa bile elektronik donanımı aldatacak şekilde ayarlamıştı</a:t>
            </a:r>
            <a:r>
              <a:rPr lang="tr-TR" dirty="0" smtClean="0"/>
              <a:t>. Kısa </a:t>
            </a:r>
            <a:r>
              <a:rPr lang="tr-TR" dirty="0" smtClean="0"/>
              <a:t>süre sonra diskalifiye </a:t>
            </a:r>
            <a:r>
              <a:rPr lang="tr-TR" dirty="0" smtClean="0"/>
              <a:t>edildi.</a:t>
            </a:r>
          </a:p>
          <a:p>
            <a:endParaRPr lang="tr-TR" dirty="0" smtClean="0"/>
          </a:p>
          <a:p>
            <a:endParaRPr lang="tr-TR" dirty="0"/>
          </a:p>
        </p:txBody>
      </p:sp>
    </p:spTree>
  </p:cSld>
  <p:clrMapOvr>
    <a:masterClrMapping/>
  </p:clrMapOvr>
  <p:transition spd="slow">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pic>
        <p:nvPicPr>
          <p:cNvPr id="1026" name="Picture 2" descr="C:\Users\pc\Desktop\oguz hocaSpor Yönetimi Örnek Olay\olay\10976.2.jpg"/>
          <p:cNvPicPr>
            <a:picLocks noChangeAspect="1" noChangeArrowheads="1"/>
          </p:cNvPicPr>
          <p:nvPr/>
        </p:nvPicPr>
        <p:blipFill>
          <a:blip r:embed="rId2"/>
          <a:srcRect/>
          <a:stretch>
            <a:fillRect/>
          </a:stretch>
        </p:blipFill>
        <p:spPr bwMode="auto">
          <a:xfrm>
            <a:off x="1528354" y="-431074"/>
            <a:ext cx="8869680" cy="6858000"/>
          </a:xfrm>
          <a:prstGeom prst="rect">
            <a:avLst/>
          </a:prstGeom>
          <a:noFill/>
        </p:spPr>
      </p:pic>
    </p:spTree>
  </p:cSld>
  <p:clrMapOvr>
    <a:masterClrMapping/>
  </p:clrMapOvr>
  <p:transition spd="slow">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dirty="0" smtClean="0"/>
              <a:t>Hakemler, </a:t>
            </a:r>
            <a:r>
              <a:rPr lang="tr-TR" dirty="0" err="1" smtClean="0"/>
              <a:t>épée'yi</a:t>
            </a:r>
            <a:r>
              <a:rPr lang="tr-TR" dirty="0" smtClean="0"/>
              <a:t> adli tıp ayrıntılarıyla incelediğinde bir süre Ruslar kaybettiğini iddia ettiyse de, bir tabaka ardındaki kola (kabza) gömülmüş olarak bulunan </a:t>
            </a:r>
            <a:r>
              <a:rPr lang="tr-TR" dirty="0" err="1" smtClean="0"/>
              <a:t>épée</a:t>
            </a:r>
            <a:r>
              <a:rPr lang="tr-TR" dirty="0" smtClean="0"/>
              <a:t>, bir basınç yastığı basıldığında otomatik olarak </a:t>
            </a:r>
            <a:r>
              <a:rPr lang="tr-TR" dirty="0" err="1" smtClean="0"/>
              <a:t>sensöre</a:t>
            </a:r>
            <a:r>
              <a:rPr lang="tr-TR" dirty="0" smtClean="0"/>
              <a:t> vuruş yapılmış gibi görüldü. </a:t>
            </a:r>
          </a:p>
          <a:p>
            <a:endParaRPr lang="tr-TR" dirty="0" smtClean="0"/>
          </a:p>
          <a:p>
            <a:pPr>
              <a:buNone/>
            </a:pPr>
            <a:endParaRPr lang="tr-TR" dirty="0" smtClean="0"/>
          </a:p>
          <a:p>
            <a:r>
              <a:rPr lang="tr-TR" dirty="0" smtClean="0"/>
              <a:t>"Gerçek bir mühendislik işiydi," dedi </a:t>
            </a:r>
            <a:r>
              <a:rPr lang="tr-TR" dirty="0" err="1" smtClean="0"/>
              <a:t>Proudfoot</a:t>
            </a:r>
            <a:r>
              <a:rPr lang="tr-TR" dirty="0" smtClean="0"/>
              <a:t>. " Onu keşfetmek için silahı sökmek zorunda kaldılar. "</a:t>
            </a:r>
            <a:endParaRPr lang="tr-TR" dirty="0"/>
          </a:p>
        </p:txBody>
      </p:sp>
    </p:spTree>
  </p:cSld>
  <p:clrMapOvr>
    <a:masterClrMapping/>
  </p:clrMapOvr>
  <p:transition spd="slow">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74768" y="4296301"/>
            <a:ext cx="11220994" cy="2195939"/>
          </a:xfrm>
        </p:spPr>
        <p:txBody>
          <a:bodyPr>
            <a:normAutofit/>
          </a:bodyPr>
          <a:lstStyle/>
          <a:p>
            <a:endParaRPr lang="tr-TR" dirty="0" smtClean="0"/>
          </a:p>
          <a:p>
            <a:r>
              <a:rPr lang="tr-TR" dirty="0" smtClean="0"/>
              <a:t>Eskrim </a:t>
            </a:r>
            <a:r>
              <a:rPr lang="tr-TR" dirty="0" smtClean="0"/>
              <a:t>üst düze </a:t>
            </a:r>
            <a:r>
              <a:rPr lang="tr-TR" dirty="0" err="1" smtClean="0"/>
              <a:t>yyetkilisi</a:t>
            </a:r>
            <a:r>
              <a:rPr lang="tr-TR" dirty="0" smtClean="0"/>
              <a:t> </a:t>
            </a:r>
            <a:r>
              <a:rPr lang="tr-TR" dirty="0" smtClean="0"/>
              <a:t>Carl </a:t>
            </a:r>
            <a:r>
              <a:rPr lang="tr-TR" dirty="0" err="1" smtClean="0"/>
              <a:t>Schwende</a:t>
            </a:r>
            <a:r>
              <a:rPr lang="tr-TR" dirty="0" smtClean="0"/>
              <a:t>, medyaya "Onu diskalifiye etmekten başka seçeneğimiz yoktu" dedi.</a:t>
            </a:r>
          </a:p>
          <a:p>
            <a:pPr>
              <a:buNone/>
            </a:pPr>
            <a:endParaRPr lang="tr-TR" dirty="0"/>
          </a:p>
        </p:txBody>
      </p:sp>
      <p:pic>
        <p:nvPicPr>
          <p:cNvPr id="1026" name="Picture 2" descr="C:\Users\pc\Desktop\oguz hocaSpor Yönetimi Örnek Olay\Boris-Onischenko-932x699.jpg"/>
          <p:cNvPicPr>
            <a:picLocks noChangeAspect="1" noChangeArrowheads="1"/>
          </p:cNvPicPr>
          <p:nvPr/>
        </p:nvPicPr>
        <p:blipFill>
          <a:blip r:embed="rId2"/>
          <a:srcRect/>
          <a:stretch>
            <a:fillRect/>
          </a:stretch>
        </p:blipFill>
        <p:spPr bwMode="auto">
          <a:xfrm>
            <a:off x="470263" y="0"/>
            <a:ext cx="11338560" cy="4271554"/>
          </a:xfrm>
          <a:prstGeom prst="rect">
            <a:avLst/>
          </a:prstGeom>
          <a:noFill/>
        </p:spPr>
      </p:pic>
    </p:spTree>
  </p:cSld>
  <p:clrMapOvr>
    <a:masterClrMapping/>
  </p:clrMapOvr>
  <p:transition spd="slow">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412</TotalTime>
  <Words>270</Words>
  <Application>Microsoft Office PowerPoint</Application>
  <PresentationFormat>Özel</PresentationFormat>
  <Paragraphs>45</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Akış</vt:lpstr>
      <vt:lpstr>   1976 MONTREAL OLİMPİYATLARINDA RUS ESKRİMCİ   BORİS ONİSHCHENKO’NUN HİLESİ</vt:lpstr>
      <vt:lpstr>Slayt 2</vt:lpstr>
      <vt:lpstr>Yarış Öncesi…</vt:lpstr>
      <vt:lpstr>Slayt 4</vt:lpstr>
      <vt:lpstr>Olay Nasıl Gerçekleşti?</vt:lpstr>
      <vt:lpstr>Slayt 6</vt:lpstr>
      <vt:lpstr>Slayt 7</vt:lpstr>
      <vt:lpstr>Slayt 8</vt:lpstr>
      <vt:lpstr>Slayt 9</vt:lpstr>
      <vt:lpstr>Slayt 10</vt:lpstr>
      <vt:lpstr>Sonuç</vt:lpstr>
      <vt:lpstr>Slayt 12</vt:lpstr>
      <vt:lpstr>Slayt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Petr Barborik</dc:creator>
  <cp:lastModifiedBy>hp</cp:lastModifiedBy>
  <cp:revision>23</cp:revision>
  <dcterms:created xsi:type="dcterms:W3CDTF">2013-08-01T11:13:27Z</dcterms:created>
  <dcterms:modified xsi:type="dcterms:W3CDTF">2019-04-08T19:50:00Z</dcterms:modified>
</cp:coreProperties>
</file>